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29"/>
  </p:notesMasterIdLst>
  <p:handoutMasterIdLst>
    <p:handoutMasterId r:id="rId30"/>
  </p:handoutMasterIdLst>
  <p:sldIdLst>
    <p:sldId id="5207" r:id="rId4"/>
    <p:sldId id="257" r:id="rId5"/>
    <p:sldId id="260" r:id="rId6"/>
    <p:sldId id="267" r:id="rId7"/>
    <p:sldId id="271" r:id="rId8"/>
    <p:sldId id="272" r:id="rId9"/>
    <p:sldId id="273" r:id="rId10"/>
    <p:sldId id="270" r:id="rId11"/>
    <p:sldId id="289" r:id="rId12"/>
    <p:sldId id="268" r:id="rId13"/>
    <p:sldId id="5190" r:id="rId14"/>
    <p:sldId id="5193" r:id="rId15"/>
    <p:sldId id="287" r:id="rId16"/>
    <p:sldId id="5192" r:id="rId17"/>
    <p:sldId id="5208" r:id="rId18"/>
    <p:sldId id="293" r:id="rId19"/>
    <p:sldId id="5209" r:id="rId20"/>
    <p:sldId id="5210" r:id="rId21"/>
    <p:sldId id="5206" r:id="rId22"/>
    <p:sldId id="5205" r:id="rId23"/>
    <p:sldId id="5211" r:id="rId24"/>
    <p:sldId id="5212" r:id="rId25"/>
    <p:sldId id="468" r:id="rId26"/>
    <p:sldId id="258" r:id="rId27"/>
    <p:sldId id="25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4" d="100"/>
          <a:sy n="64" d="100"/>
        </p:scale>
        <p:origin x="978" y="16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898E3E7-7F0B-439C-8BF7-D9C8A32652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C8C2E079-2F24-6FF0-0B23-49C06FD439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71F390-D91F-4BBA-8C4B-B8EF38C041A3}" type="datetimeFigureOut">
              <a:rPr lang="vi-VN" smtClean="0"/>
              <a:t>28/11/2025</a:t>
            </a:fld>
            <a:endParaRPr lang="vi-VN"/>
          </a:p>
        </p:txBody>
      </p:sp>
      <p:sp>
        <p:nvSpPr>
          <p:cNvPr id="4" name="Chỗ dành sẵn cho Chân trang 3">
            <a:extLst>
              <a:ext uri="{FF2B5EF4-FFF2-40B4-BE49-F238E27FC236}">
                <a16:creationId xmlns:a16="http://schemas.microsoft.com/office/drawing/2014/main" id="{665BAD27-927C-1E65-2183-C3CD20A5B4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3866FCDA-9934-B259-E9AE-EA28A21ED9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1C5BB4-6D76-45BB-A087-6EE51646C57B}" type="slidenum">
              <a:rPr lang="vi-VN" smtClean="0"/>
              <a:t>‹#›</a:t>
            </a:fld>
            <a:endParaRPr lang="vi-VN"/>
          </a:p>
        </p:txBody>
      </p:sp>
    </p:spTree>
    <p:extLst>
      <p:ext uri="{BB962C8B-B14F-4D97-AF65-F5344CB8AC3E}">
        <p14:creationId xmlns:p14="http://schemas.microsoft.com/office/powerpoint/2010/main" val="3301437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C97D4-7755-47ED-A933-F30E2F3A0853}"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99881-26E7-4E5E-A0ED-B7C09619C785}" type="slidenum">
              <a:rPr lang="en-US" smtClean="0"/>
              <a:t>‹#›</a:t>
            </a:fld>
            <a:endParaRPr lang="en-US"/>
          </a:p>
        </p:txBody>
      </p:sp>
    </p:spTree>
    <p:extLst>
      <p:ext uri="{BB962C8B-B14F-4D97-AF65-F5344CB8AC3E}">
        <p14:creationId xmlns:p14="http://schemas.microsoft.com/office/powerpoint/2010/main" val="115258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17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75C7-2189-A52A-1767-EABF01357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CD4CA-8A1D-A2B1-B299-2215BD488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B146F-9674-C16B-3910-2B9DA9D31DF7}"/>
              </a:ext>
            </a:extLst>
          </p:cNvPr>
          <p:cNvSpPr>
            <a:spLocks noGrp="1"/>
          </p:cNvSpPr>
          <p:nvPr>
            <p:ph type="body" idx="1"/>
          </p:nvPr>
        </p:nvSpPr>
        <p:spPr/>
        <p:txBody>
          <a:bodyPr/>
          <a:lstStyle/>
          <a:p>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p:txBody>
      </p:sp>
      <p:sp>
        <p:nvSpPr>
          <p:cNvPr id="4" name="Slide Number Placeholder 3">
            <a:extLst>
              <a:ext uri="{FF2B5EF4-FFF2-40B4-BE49-F238E27FC236}">
                <a16:creationId xmlns:a16="http://schemas.microsoft.com/office/drawing/2014/main" id="{7186B58A-0E5B-3CCB-034D-487235FF4AC5}"/>
              </a:ext>
            </a:extLst>
          </p:cNvPr>
          <p:cNvSpPr>
            <a:spLocks noGrp="1"/>
          </p:cNvSpPr>
          <p:nvPr>
            <p:ph type="sldNum" sz="quarter" idx="5"/>
          </p:nvPr>
        </p:nvSpPr>
        <p:spPr/>
        <p:txBody>
          <a:bodyPr/>
          <a:lstStyle/>
          <a:p>
            <a:fld id="{22699881-26E7-4E5E-A0ED-B7C09619C785}" type="slidenum">
              <a:rPr lang="en-US" smtClean="0"/>
              <a:t>12</a:t>
            </a:fld>
            <a:endParaRPr lang="en-US"/>
          </a:p>
        </p:txBody>
      </p:sp>
    </p:spTree>
    <p:extLst>
      <p:ext uri="{BB962C8B-B14F-4D97-AF65-F5344CB8AC3E}">
        <p14:creationId xmlns:p14="http://schemas.microsoft.com/office/powerpoint/2010/main" val="296750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22699881-26E7-4E5E-A0ED-B7C09619C785}" type="slidenum">
              <a:rPr lang="en-US" smtClean="0"/>
              <a:t>13</a:t>
            </a:fld>
            <a:endParaRPr lang="en-US"/>
          </a:p>
        </p:txBody>
      </p:sp>
    </p:spTree>
    <p:extLst>
      <p:ext uri="{BB962C8B-B14F-4D97-AF65-F5344CB8AC3E}">
        <p14:creationId xmlns:p14="http://schemas.microsoft.com/office/powerpoint/2010/main" val="153893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6D497-BD7B-1170-2824-1512D451B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BF121-55F4-E79B-7BA5-8C1303A80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05BF5-3AEA-DE77-BBF4-E96A672F87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a:extLst>
              <a:ext uri="{FF2B5EF4-FFF2-40B4-BE49-F238E27FC236}">
                <a16:creationId xmlns:a16="http://schemas.microsoft.com/office/drawing/2014/main" id="{3C41A8D4-5C9F-D790-8146-11E3D1A23FCF}"/>
              </a:ext>
            </a:extLst>
          </p:cNvPr>
          <p:cNvSpPr>
            <a:spLocks noGrp="1"/>
          </p:cNvSpPr>
          <p:nvPr>
            <p:ph type="sldNum" sz="quarter" idx="5"/>
          </p:nvPr>
        </p:nvSpPr>
        <p:spPr/>
        <p:txBody>
          <a:bodyPr/>
          <a:lstStyle/>
          <a:p>
            <a:fld id="{22699881-26E7-4E5E-A0ED-B7C09619C785}" type="slidenum">
              <a:rPr lang="en-US" smtClean="0"/>
              <a:t>14</a:t>
            </a:fld>
            <a:endParaRPr lang="en-US"/>
          </a:p>
        </p:txBody>
      </p:sp>
    </p:spTree>
    <p:extLst>
      <p:ext uri="{BB962C8B-B14F-4D97-AF65-F5344CB8AC3E}">
        <p14:creationId xmlns:p14="http://schemas.microsoft.com/office/powerpoint/2010/main" val="21967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16</a:t>
            </a:fld>
            <a:endParaRPr lang="en-US"/>
          </a:p>
        </p:txBody>
      </p:sp>
    </p:spTree>
    <p:extLst>
      <p:ext uri="{BB962C8B-B14F-4D97-AF65-F5344CB8AC3E}">
        <p14:creationId xmlns:p14="http://schemas.microsoft.com/office/powerpoint/2010/main" val="112916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DB6F-C219-1F4E-2483-2E16D20EB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38A47-B237-AAE0-71A8-410D8A287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3ECFA-9106-81A1-21AE-96B6D6AAE1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a:extLst>
              <a:ext uri="{FF2B5EF4-FFF2-40B4-BE49-F238E27FC236}">
                <a16:creationId xmlns:a16="http://schemas.microsoft.com/office/drawing/2014/main" id="{32BF1D9A-DF28-BA75-4BE0-D9C9C7D9B847}"/>
              </a:ext>
            </a:extLst>
          </p:cNvPr>
          <p:cNvSpPr>
            <a:spLocks noGrp="1"/>
          </p:cNvSpPr>
          <p:nvPr>
            <p:ph type="sldNum" sz="quarter" idx="5"/>
          </p:nvPr>
        </p:nvSpPr>
        <p:spPr/>
        <p:txBody>
          <a:bodyPr/>
          <a:lstStyle/>
          <a:p>
            <a:fld id="{22699881-26E7-4E5E-A0ED-B7C09619C785}" type="slidenum">
              <a:rPr lang="en-US" smtClean="0"/>
              <a:t>17</a:t>
            </a:fld>
            <a:endParaRPr lang="en-US"/>
          </a:p>
        </p:txBody>
      </p:sp>
    </p:spTree>
    <p:extLst>
      <p:ext uri="{BB962C8B-B14F-4D97-AF65-F5344CB8AC3E}">
        <p14:creationId xmlns:p14="http://schemas.microsoft.com/office/powerpoint/2010/main" val="26046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978B-28AB-D15D-664E-378BAB248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13587-BB0A-1B49-6925-376371A73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6692A-5885-31C7-756A-37E1F78C4E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a:extLst>
              <a:ext uri="{FF2B5EF4-FFF2-40B4-BE49-F238E27FC236}">
                <a16:creationId xmlns:a16="http://schemas.microsoft.com/office/drawing/2014/main" id="{8DA0D621-F3C2-3BCC-21C1-21640246929E}"/>
              </a:ext>
            </a:extLst>
          </p:cNvPr>
          <p:cNvSpPr>
            <a:spLocks noGrp="1"/>
          </p:cNvSpPr>
          <p:nvPr>
            <p:ph type="sldNum" sz="quarter" idx="5"/>
          </p:nvPr>
        </p:nvSpPr>
        <p:spPr/>
        <p:txBody>
          <a:bodyPr/>
          <a:lstStyle/>
          <a:p>
            <a:fld id="{22699881-26E7-4E5E-A0ED-B7C09619C785}" type="slidenum">
              <a:rPr lang="en-US" smtClean="0"/>
              <a:t>21</a:t>
            </a:fld>
            <a:endParaRPr lang="en-US"/>
          </a:p>
        </p:txBody>
      </p:sp>
    </p:spTree>
    <p:extLst>
      <p:ext uri="{BB962C8B-B14F-4D97-AF65-F5344CB8AC3E}">
        <p14:creationId xmlns:p14="http://schemas.microsoft.com/office/powerpoint/2010/main" val="298560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2152E-C55F-CDD7-28E4-8F2805C7C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867C4-259A-40BD-2A3A-FEDD316AC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D411D-941F-1259-8569-D4F29C098D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a:extLst>
              <a:ext uri="{FF2B5EF4-FFF2-40B4-BE49-F238E27FC236}">
                <a16:creationId xmlns:a16="http://schemas.microsoft.com/office/drawing/2014/main" id="{63DDB1DF-62F4-2AB3-9CF0-BC4DCDFCC1FA}"/>
              </a:ext>
            </a:extLst>
          </p:cNvPr>
          <p:cNvSpPr>
            <a:spLocks noGrp="1"/>
          </p:cNvSpPr>
          <p:nvPr>
            <p:ph type="sldNum" sz="quarter" idx="5"/>
          </p:nvPr>
        </p:nvSpPr>
        <p:spPr/>
        <p:txBody>
          <a:bodyPr/>
          <a:lstStyle/>
          <a:p>
            <a:fld id="{22699881-26E7-4E5E-A0ED-B7C09619C785}" type="slidenum">
              <a:rPr lang="en-US" smtClean="0"/>
              <a:t>22</a:t>
            </a:fld>
            <a:endParaRPr lang="en-US"/>
          </a:p>
        </p:txBody>
      </p:sp>
    </p:spTree>
    <p:extLst>
      <p:ext uri="{BB962C8B-B14F-4D97-AF65-F5344CB8AC3E}">
        <p14:creationId xmlns:p14="http://schemas.microsoft.com/office/powerpoint/2010/main" val="1856482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96851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55059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55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7357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7417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967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27479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6785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14766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93580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49875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03989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543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C1794E-9C54-3511-2C0B-5065C0A7E6B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60AE611-8139-2E63-3774-E5251DF14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5DD26DB-0AF1-DA28-8C90-29143C19D509}"/>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5" name="Chỗ dành sẵn cho Chân trang 4">
            <a:extLst>
              <a:ext uri="{FF2B5EF4-FFF2-40B4-BE49-F238E27FC236}">
                <a16:creationId xmlns:a16="http://schemas.microsoft.com/office/drawing/2014/main" id="{D40DBD69-9DCF-204F-888E-3B78F1E5A06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A38E1D5-FCC2-3442-7841-F552A459A13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88175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D73E2E-B31E-06E4-B756-BF6795FFF45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CA8A1C-89CA-CD19-C822-6C648418062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96A8C65-9C12-4B5A-8042-7FEB48212D63}"/>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5" name="Chỗ dành sẵn cho Chân trang 4">
            <a:extLst>
              <a:ext uri="{FF2B5EF4-FFF2-40B4-BE49-F238E27FC236}">
                <a16:creationId xmlns:a16="http://schemas.microsoft.com/office/drawing/2014/main" id="{797F5C6B-73E3-9116-EB77-63FEF6AE516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A6E12D-49FF-5C0E-3C50-8C7B00C20F3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400660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E7BC0-39C9-0555-AFA5-A7E5D16A9B3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0571614-8591-B96B-870F-1BDAC9A3F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D9C48E-027F-30CF-AB5E-37CCD03D3021}"/>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5" name="Chỗ dành sẵn cho Chân trang 4">
            <a:extLst>
              <a:ext uri="{FF2B5EF4-FFF2-40B4-BE49-F238E27FC236}">
                <a16:creationId xmlns:a16="http://schemas.microsoft.com/office/drawing/2014/main" id="{F2AEDAB8-2A4E-E958-8D5E-4D9DB05934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231D82-0BD1-C1DD-E15E-AD8D8E3A87F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25892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A8B235-9C22-2FAF-D921-FF1B9C052BC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4B3BB1-37A2-A652-651D-83477CDC0D3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CA9530D-905B-D54E-8F07-1AADCFC4742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ED90886-681D-DE7F-F809-46C17CC0D00C}"/>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6" name="Chỗ dành sẵn cho Chân trang 5">
            <a:extLst>
              <a:ext uri="{FF2B5EF4-FFF2-40B4-BE49-F238E27FC236}">
                <a16:creationId xmlns:a16="http://schemas.microsoft.com/office/drawing/2014/main" id="{7855BA63-3918-D07A-8173-E376718A89C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82BEE63-109A-7F21-2E83-44389A376EE2}"/>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051016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E14649-3402-4FFE-EC2A-43655235232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C50382-1CEB-BA39-FCA5-7EC4F60E6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7A187EB-D1B8-040A-B437-435931FA2A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A695FB0-FC40-FD43-B26F-EFB525FA4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3B32F3-78B2-C1AF-F6AF-E36110CAFBB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AC09178-54E7-4107-5E71-F7EAA463D796}"/>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8" name="Chỗ dành sẵn cho Chân trang 7">
            <a:extLst>
              <a:ext uri="{FF2B5EF4-FFF2-40B4-BE49-F238E27FC236}">
                <a16:creationId xmlns:a16="http://schemas.microsoft.com/office/drawing/2014/main" id="{33A94F47-87D9-4122-B181-B7C7A116BDF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5DAF193-2566-9B1D-6CE1-F81B55471FA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144839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5BFBD3-C08E-FCD7-F558-6ECE4B467DE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835B5F1-CC1C-EA49-791C-6276EA763080}"/>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4" name="Chỗ dành sẵn cho Chân trang 3">
            <a:extLst>
              <a:ext uri="{FF2B5EF4-FFF2-40B4-BE49-F238E27FC236}">
                <a16:creationId xmlns:a16="http://schemas.microsoft.com/office/drawing/2014/main" id="{23EA85CE-A39F-B510-FC4B-D5325EBC9F7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69F7A31-FC33-D368-D0FF-80396E3EAD0F}"/>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2601765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0D4FA4-D8A6-C7B9-D30E-615BB7E8DB38}"/>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3" name="Chỗ dành sẵn cho Chân trang 2">
            <a:extLst>
              <a:ext uri="{FF2B5EF4-FFF2-40B4-BE49-F238E27FC236}">
                <a16:creationId xmlns:a16="http://schemas.microsoft.com/office/drawing/2014/main" id="{D866A330-DCA4-3211-469F-6F13449B20D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3C66C43-DCED-C25F-9B0D-9F068B1EF7E6}"/>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272498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C3AEBE-00F9-BDCA-3EF9-E0B60205AB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7DB722-2B71-752D-AC61-C6F250554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A0EF4BF-CE8A-1F74-7E94-6A6E2C9FC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D82B99-4AB4-89E5-1FBD-D438757EE33B}"/>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6" name="Chỗ dành sẵn cho Chân trang 5">
            <a:extLst>
              <a:ext uri="{FF2B5EF4-FFF2-40B4-BE49-F238E27FC236}">
                <a16:creationId xmlns:a16="http://schemas.microsoft.com/office/drawing/2014/main" id="{25553A8E-DF63-2F41-6EAA-1882F019B02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377671-86B3-A9D4-E0B3-ED066A25BBDB}"/>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18707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F5EB80-71F3-F806-66EC-5F30443AB49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9EC66B3-D7D1-5DF7-668B-4D8C84F67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5829915-6D89-DA85-9D56-B6753F594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F81C94A-A829-893C-29D1-EE3BD4EF4A05}"/>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6" name="Chỗ dành sẵn cho Chân trang 5">
            <a:extLst>
              <a:ext uri="{FF2B5EF4-FFF2-40B4-BE49-F238E27FC236}">
                <a16:creationId xmlns:a16="http://schemas.microsoft.com/office/drawing/2014/main" id="{A29759FB-841C-366D-8937-A7A06E0DB0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E595C7B-284E-D3B6-8497-7021760E3468}"/>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2413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4540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3C54E0-1B20-B83B-30FB-98F74590AB9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56A3457-213E-4046-40B7-9946623F3AF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A3C669-0B54-B66F-1F4B-159084EAB0C5}"/>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5" name="Chỗ dành sẵn cho Chân trang 4">
            <a:extLst>
              <a:ext uri="{FF2B5EF4-FFF2-40B4-BE49-F238E27FC236}">
                <a16:creationId xmlns:a16="http://schemas.microsoft.com/office/drawing/2014/main" id="{0AE721C4-DFE0-8AE6-3377-DBEE3D57F6B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588D1A5-8408-CD54-E846-262489459CE5}"/>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974334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36265A-AB72-DC42-A5BE-748730FAF78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0E84B95-4649-53E6-627A-C680E6DE6D1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02CE99-5D51-3241-DCCA-3F09842B0F24}"/>
              </a:ext>
            </a:extLst>
          </p:cNvPr>
          <p:cNvSpPr>
            <a:spLocks noGrp="1"/>
          </p:cNvSpPr>
          <p:nvPr>
            <p:ph type="dt" sz="half" idx="10"/>
          </p:nvPr>
        </p:nvSpPr>
        <p:spPr/>
        <p:txBody>
          <a:bodyPr/>
          <a:lstStyle/>
          <a:p>
            <a:fld id="{0B733563-CC41-4AB9-B8CE-77749C1F7302}" type="datetimeFigureOut">
              <a:rPr lang="en-US" smtClean="0"/>
              <a:t>11/28/2025</a:t>
            </a:fld>
            <a:endParaRPr lang="en-US"/>
          </a:p>
        </p:txBody>
      </p:sp>
      <p:sp>
        <p:nvSpPr>
          <p:cNvPr id="5" name="Chỗ dành sẵn cho Chân trang 4">
            <a:extLst>
              <a:ext uri="{FF2B5EF4-FFF2-40B4-BE49-F238E27FC236}">
                <a16:creationId xmlns:a16="http://schemas.microsoft.com/office/drawing/2014/main" id="{F1EFE725-161B-8FBE-19E5-50472AB25E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6E5A6E-F287-D5A8-4ACC-BDDC55D71823}"/>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62875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7061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2025/11/28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410806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648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97279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794947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93523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72892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5482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202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586296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1332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4418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986026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11/28/2025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2196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9524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83150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021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5175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9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755998" y="76350"/>
            <a:ext cx="1363034" cy="1096353"/>
          </a:xfrm>
          <a:prstGeom prst="rect">
            <a:avLst/>
          </a:prstGeom>
        </p:spPr>
      </p:pic>
    </p:spTree>
    <p:extLst>
      <p:ext uri="{BB962C8B-B14F-4D97-AF65-F5344CB8AC3E}">
        <p14:creationId xmlns:p14="http://schemas.microsoft.com/office/powerpoint/2010/main" val="2506097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0538A6-3357-04EE-EB80-E5468005F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CBCAC2-3EB2-52EE-9DC5-C59B2BD98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B02BED-2D5D-0B6C-67EC-1A327D42D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33563-CC41-4AB9-B8CE-77749C1F7302}" type="datetimeFigureOut">
              <a:rPr lang="en-US" smtClean="0"/>
              <a:t>11/28/2025</a:t>
            </a:fld>
            <a:endParaRPr lang="en-US"/>
          </a:p>
        </p:txBody>
      </p:sp>
      <p:sp>
        <p:nvSpPr>
          <p:cNvPr id="5" name="Chỗ dành sẵn cho Chân trang 4">
            <a:extLst>
              <a:ext uri="{FF2B5EF4-FFF2-40B4-BE49-F238E27FC236}">
                <a16:creationId xmlns:a16="http://schemas.microsoft.com/office/drawing/2014/main" id="{03D17CB2-8D4C-0DED-360E-F45825BB5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AEEFC01-E010-0812-25C1-DC53E78A8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024F-E8A7-4B04-9136-CC77ABC444B8}" type="slidenum">
              <a:rPr lang="en-US" smtClean="0"/>
              <a:t>‹#›</a:t>
            </a:fld>
            <a:endParaRPr lang="en-US"/>
          </a:p>
        </p:txBody>
      </p:sp>
    </p:spTree>
    <p:extLst>
      <p:ext uri="{BB962C8B-B14F-4D97-AF65-F5344CB8AC3E}">
        <p14:creationId xmlns:p14="http://schemas.microsoft.com/office/powerpoint/2010/main" val="22928886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2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6688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7.jp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2.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0.xml"/><Relationship Id="rId5" Type="http://schemas.openxmlformats.org/officeDocument/2006/relationships/image" Target="../media/image4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29.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khung nền PowerPoint tuyệt đẹp để trang trí slide">
            <a:extLst>
              <a:ext uri="{FF2B5EF4-FFF2-40B4-BE49-F238E27FC236}">
                <a16:creationId xmlns:a16="http://schemas.microsoft.com/office/drawing/2014/main" id="{F1AD5F26-F6FF-FC46-13BD-B9AC83095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618"/>
            <a:ext cx="12148235" cy="683338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2F552FBE-DE44-3402-30ED-59A625231019}"/>
              </a:ext>
            </a:extLst>
          </p:cNvPr>
          <p:cNvSpPr txBox="1"/>
          <p:nvPr/>
        </p:nvSpPr>
        <p:spPr>
          <a:xfrm>
            <a:off x="2519251" y="928467"/>
            <a:ext cx="7153497" cy="584775"/>
          </a:xfrm>
          <a:prstGeom prst="rect">
            <a:avLst/>
          </a:prstGeom>
          <a:noFill/>
        </p:spPr>
        <p:txBody>
          <a:bodyPr wrap="none" rtlCol="0">
            <a:spAutoFit/>
          </a:bodyPr>
          <a:lstStyle/>
          <a:p>
            <a:r>
              <a:rPr lang="vi-VN" sz="3200" b="1" dirty="0">
                <a:solidFill>
                  <a:srgbClr val="FF0000"/>
                </a:solidFill>
                <a:latin typeface="+mj-lt"/>
              </a:rPr>
              <a:t>TRƯỜNG TIỂU HỌC LÊ NGỌC HÂN</a:t>
            </a:r>
          </a:p>
        </p:txBody>
      </p:sp>
      <p:sp>
        <p:nvSpPr>
          <p:cNvPr id="3" name="Hộp Văn bản 2">
            <a:extLst>
              <a:ext uri="{FF2B5EF4-FFF2-40B4-BE49-F238E27FC236}">
                <a16:creationId xmlns:a16="http://schemas.microsoft.com/office/drawing/2014/main" id="{60F53955-7840-A47A-1A12-F22F246CF2E9}"/>
              </a:ext>
            </a:extLst>
          </p:cNvPr>
          <p:cNvSpPr txBox="1"/>
          <p:nvPr/>
        </p:nvSpPr>
        <p:spPr>
          <a:xfrm>
            <a:off x="2104330" y="2715064"/>
            <a:ext cx="7568418" cy="1077218"/>
          </a:xfrm>
          <a:prstGeom prst="rect">
            <a:avLst/>
          </a:prstGeom>
          <a:noFill/>
        </p:spPr>
        <p:txBody>
          <a:bodyPr wrap="square" rtlCol="0">
            <a:spAutoFit/>
          </a:bodyPr>
          <a:lstStyle/>
          <a:p>
            <a:pPr algn="ctr"/>
            <a:r>
              <a:rPr lang="vi-VN" sz="3200" b="1" dirty="0">
                <a:solidFill>
                  <a:schemeClr val="accent1">
                    <a:lumMod val="75000"/>
                  </a:schemeClr>
                </a:solidFill>
                <a:latin typeface="+mj-lt"/>
              </a:rPr>
              <a:t>TIẾNG VIỆT LỚP 5</a:t>
            </a:r>
          </a:p>
          <a:p>
            <a:pPr algn="ctr"/>
            <a:r>
              <a:rPr lang="vi-VN" sz="3200" b="1" dirty="0">
                <a:latin typeface="+mj-lt"/>
              </a:rPr>
              <a:t>BÀI 8: HÀNH TINH KỲ LẠ (TIẾT 1)</a:t>
            </a:r>
          </a:p>
        </p:txBody>
      </p:sp>
      <p:sp>
        <p:nvSpPr>
          <p:cNvPr id="4" name="Hộp Văn bản 3">
            <a:extLst>
              <a:ext uri="{FF2B5EF4-FFF2-40B4-BE49-F238E27FC236}">
                <a16:creationId xmlns:a16="http://schemas.microsoft.com/office/drawing/2014/main" id="{517F8C7A-5ACB-FA22-6DE4-2E3A44BE1019}"/>
              </a:ext>
            </a:extLst>
          </p:cNvPr>
          <p:cNvSpPr txBox="1"/>
          <p:nvPr/>
        </p:nvSpPr>
        <p:spPr>
          <a:xfrm>
            <a:off x="1181686" y="4994104"/>
            <a:ext cx="6481774" cy="830997"/>
          </a:xfrm>
          <a:prstGeom prst="rect">
            <a:avLst/>
          </a:prstGeom>
          <a:noFill/>
        </p:spPr>
        <p:txBody>
          <a:bodyPr wrap="none" rtlCol="0">
            <a:spAutoFit/>
          </a:bodyPr>
          <a:lstStyle/>
          <a:p>
            <a:r>
              <a:rPr lang="vi-VN" sz="2400" b="1" i="1" dirty="0">
                <a:solidFill>
                  <a:schemeClr val="accent5">
                    <a:lumMod val="75000"/>
                  </a:schemeClr>
                </a:solidFill>
                <a:latin typeface="+mj-lt"/>
              </a:rPr>
              <a:t>Giáo viên: Nguyễn Thị Thoa</a:t>
            </a:r>
          </a:p>
          <a:p>
            <a:r>
              <a:rPr lang="vi-VN" sz="2400" b="1" i="1" dirty="0">
                <a:solidFill>
                  <a:schemeClr val="accent5">
                    <a:lumMod val="75000"/>
                  </a:schemeClr>
                </a:solidFill>
                <a:latin typeface="+mj-lt"/>
              </a:rPr>
              <a:t>Đơn vị công tác: Trường Tiểu học Lê Ngọc Hân </a:t>
            </a:r>
          </a:p>
        </p:txBody>
      </p:sp>
    </p:spTree>
    <p:extLst>
      <p:ext uri="{BB962C8B-B14F-4D97-AF65-F5344CB8AC3E}">
        <p14:creationId xmlns:p14="http://schemas.microsoft.com/office/powerpoint/2010/main" val="421758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0" name="Picture 12" descr="Hình nền Powerpoint vũ trụ: vẻ đẹp sống động và cuốn hút">
            <a:extLst>
              <a:ext uri="{FF2B5EF4-FFF2-40B4-BE49-F238E27FC236}">
                <a16:creationId xmlns:a16="http://schemas.microsoft.com/office/drawing/2014/main" id="{7E4739EC-B425-656C-67D1-DBE7D6D87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3">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3">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5AC095-6032-139A-A712-2D12EE1B58FC}"/>
              </a:ext>
            </a:extLst>
          </p:cNvPr>
          <p:cNvPicPr>
            <a:picLocks noChangeAspect="1"/>
          </p:cNvPicPr>
          <p:nvPr/>
        </p:nvPicPr>
        <p:blipFill>
          <a:blip r:embed="rId4"/>
          <a:stretch>
            <a:fillRect/>
          </a:stretch>
        </p:blipFill>
        <p:spPr>
          <a:xfrm rot="20294266">
            <a:off x="1757878" y="1350746"/>
            <a:ext cx="8410629" cy="5848177"/>
          </a:xfrm>
          <a:prstGeom prst="rect">
            <a:avLst/>
          </a:prstGeom>
        </p:spPr>
      </p:pic>
      <p:sp>
        <p:nvSpPr>
          <p:cNvPr id="7" name="AutoShape 2" descr="Hình nền Powerpoint Vũ Trụ Không Gian Trung Quốc Phi Hành Gia Hành Tinh  miễn phí - Slidesdocs">
            <a:extLst>
              <a:ext uri="{FF2B5EF4-FFF2-40B4-BE49-F238E27FC236}">
                <a16:creationId xmlns:a16="http://schemas.microsoft.com/office/drawing/2014/main" id="{452CC63E-19BD-F43D-068A-0580A40B70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4" descr="Hình nền Powerpoint Phi Hành Gia Làm Việc Trên Máy Tính Xách Tay Trong Khi  Ngồi Trên Chồng Sách Hình Ảnh Kết Xuất 3D miễn phí - Slidesdocs">
            <a:extLst>
              <a:ext uri="{FF2B5EF4-FFF2-40B4-BE49-F238E27FC236}">
                <a16:creationId xmlns:a16="http://schemas.microsoft.com/office/drawing/2014/main" id="{E7F7A174-B810-4ABD-B1EB-C58D2ECC304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9" name="AutoShape 6" descr="Hình nền Powerpoint Phi Hành Gia Làm Việc Trên Máy Tính Xách Tay Trong Khi  Ngồi Trên Chồng Sách Hình Ảnh Kết Xuất 3D miễn phí - Slidesdocs">
            <a:extLst>
              <a:ext uri="{FF2B5EF4-FFF2-40B4-BE49-F238E27FC236}">
                <a16:creationId xmlns:a16="http://schemas.microsoft.com/office/drawing/2014/main" id="{F12B0382-693A-7408-D4BD-A1BE29E7BB9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8" descr="Hình nền Powerpoint Phi Hành Gia Làm Việc Trên Máy Tính Xách Tay Trong Khi  Ngồi Trên Chồng Sách Hình Ảnh Kết Xuất 3D miễn phí - Slidesdocs">
            <a:extLst>
              <a:ext uri="{FF2B5EF4-FFF2-40B4-BE49-F238E27FC236}">
                <a16:creationId xmlns:a16="http://schemas.microsoft.com/office/drawing/2014/main" id="{A73E8DB7-78DE-7B41-974F-DF7DDF27A331}"/>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10" descr="Hình nền Powerpoint Phi Hành Gia Làm Việc Trên Máy Tính Xách Tay Trong Khi  Ngồi Trên Chồng Sách Hình Ảnh Kết Xuất 3D miễn phí - Slidesdocs">
            <a:extLst>
              <a:ext uri="{FF2B5EF4-FFF2-40B4-BE49-F238E27FC236}">
                <a16:creationId xmlns:a16="http://schemas.microsoft.com/office/drawing/2014/main" id="{E0471C87-D18B-26B6-0DBF-C2EF72E07E13}"/>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E7CA90-A3CB-4E91-B3A4-01F73F24C64B}"/>
              </a:ext>
            </a:extLst>
          </p:cNvPr>
          <p:cNvSpPr/>
          <p:nvPr/>
        </p:nvSpPr>
        <p:spPr>
          <a:xfrm>
            <a:off x="7814932" y="5697415"/>
            <a:ext cx="3889387" cy="78075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Linh</a:t>
            </a:r>
          </a:p>
        </p:txBody>
      </p:sp>
      <p:sp>
        <p:nvSpPr>
          <p:cNvPr id="5" name="Rectangle: Rounded Corners 4">
            <a:extLst>
              <a:ext uri="{FF2B5EF4-FFF2-40B4-BE49-F238E27FC236}">
                <a16:creationId xmlns:a16="http://schemas.microsoft.com/office/drawing/2014/main" id="{C11A8657-13D0-4E94-8905-12758F8E6432}"/>
              </a:ext>
            </a:extLst>
          </p:cNvPr>
          <p:cNvSpPr/>
          <p:nvPr/>
        </p:nvSpPr>
        <p:spPr>
          <a:xfrm>
            <a:off x="118842" y="211016"/>
            <a:ext cx="7238562" cy="6513342"/>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3300" dirty="0">
                <a:solidFill>
                  <a:schemeClr val="tx1"/>
                </a:solidFill>
                <a:latin typeface="+mj-lt"/>
              </a:rPr>
              <a:t> </a:t>
            </a:r>
            <a:r>
              <a:rPr lang="en-US" sz="3300" dirty="0">
                <a:solidFill>
                  <a:schemeClr val="tx1"/>
                </a:solidFill>
                <a:latin typeface="+mj-lt"/>
              </a:rPr>
              <a:t>- </a:t>
            </a:r>
            <a:r>
              <a:rPr lang="en-US" sz="3300" dirty="0" err="1">
                <a:solidFill>
                  <a:schemeClr val="tx1"/>
                </a:solidFill>
                <a:latin typeface="Times New Roman" panose="02020603050405020304" pitchFamily="18" charset="0"/>
                <a:cs typeface="Times New Roman" panose="02020603050405020304" pitchFamily="18" charset="0"/>
              </a:rPr>
              <a:t>Nhà</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văn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Viết</a:t>
            </a:r>
            <a:r>
              <a:rPr lang="en-US" sz="3300" dirty="0">
                <a:solidFill>
                  <a:schemeClr val="tx1"/>
                </a:solidFill>
                <a:latin typeface="Times New Roman" panose="02020603050405020304" pitchFamily="18" charset="0"/>
                <a:cs typeface="Times New Roman" panose="02020603050405020304" pitchFamily="18" charset="0"/>
              </a:rPr>
              <a:t> Linh (1931-2021) </a:t>
            </a:r>
            <a:r>
              <a:rPr lang="en-US" sz="3300" dirty="0" err="1">
                <a:solidFill>
                  <a:schemeClr val="tx1"/>
                </a:solidFill>
                <a:latin typeface="Times New Roman" panose="02020603050405020304" pitchFamily="18" charset="0"/>
                <a:cs typeface="Times New Roman" panose="02020603050405020304" pitchFamily="18" charset="0"/>
              </a:rPr>
              <a:t>tên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thật</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là</a:t>
            </a:r>
            <a:r>
              <a:rPr lang="en-US" sz="3300" dirty="0">
                <a:solidFill>
                  <a:schemeClr val="tx1"/>
                </a:solidFill>
                <a:latin typeface="Times New Roman" panose="02020603050405020304" pitchFamily="18" charset="0"/>
                <a:cs typeface="Times New Roman" panose="02020603050405020304" pitchFamily="18" charset="0"/>
              </a:rPr>
              <a:t> (Nghiêm </a:t>
            </a:r>
            <a:r>
              <a:rPr lang="en-US" sz="3300" dirty="0" err="1">
                <a:solidFill>
                  <a:schemeClr val="tx1"/>
                </a:solidFill>
                <a:latin typeface="Times New Roman" panose="02020603050405020304" pitchFamily="18" charset="0"/>
                <a:cs typeface="Times New Roman" panose="02020603050405020304" pitchFamily="18" charset="0"/>
              </a:rPr>
              <a:t>Siêu</a:t>
            </a:r>
            <a:r>
              <a:rPr lang="en-US" sz="3300" dirty="0">
                <a:solidFill>
                  <a:schemeClr val="tx1"/>
                </a:solidFill>
                <a:latin typeface="Times New Roman" panose="02020603050405020304" pitchFamily="18" charset="0"/>
                <a:cs typeface="Times New Roman" panose="02020603050405020304" pitchFamily="18" charset="0"/>
              </a:rPr>
              <a:t>) </a:t>
            </a:r>
            <a:endParaRPr lang="vi-VN" sz="3300" dirty="0">
              <a:solidFill>
                <a:schemeClr val="tx1"/>
              </a:solidFill>
              <a:latin typeface="Times New Roman" panose="02020603050405020304" pitchFamily="18" charset="0"/>
              <a:cs typeface="Times New Roman" panose="02020603050405020304" pitchFamily="18" charset="0"/>
            </a:endParaRPr>
          </a:p>
          <a:p>
            <a:pPr algn="just"/>
            <a:r>
              <a:rPr lang="vi-VN" sz="3300" dirty="0">
                <a:solidFill>
                  <a:schemeClr val="tx1"/>
                </a:solidFill>
                <a:latin typeface="Times New Roman" panose="02020603050405020304" pitchFamily="18" charset="0"/>
                <a:cs typeface="Times New Roman" panose="02020603050405020304" pitchFamily="18" charset="0"/>
              </a:rPr>
              <a:t>- Ông </a:t>
            </a:r>
            <a:r>
              <a:rPr lang="en-US" sz="3300" dirty="0" err="1">
                <a:solidFill>
                  <a:schemeClr val="tx1"/>
                </a:solidFill>
                <a:latin typeface="Times New Roman" panose="02020603050405020304" pitchFamily="18" charset="0"/>
                <a:cs typeface="Times New Roman" panose="02020603050405020304" pitchFamily="18" charset="0"/>
              </a:rPr>
              <a:t>là</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một</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nhà</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văn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biên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tập</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viên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chuyên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viết</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truyện</a:t>
            </a:r>
            <a:r>
              <a:rPr lang="en-US" sz="3300" dirty="0">
                <a:solidFill>
                  <a:schemeClr val="tx1"/>
                </a:solidFill>
                <a:latin typeface="Times New Roman" panose="02020603050405020304" pitchFamily="18" charset="0"/>
                <a:cs typeface="Times New Roman" panose="02020603050405020304" pitchFamily="18" charset="0"/>
              </a:rPr>
              <a:t> khoa </a:t>
            </a:r>
            <a:r>
              <a:rPr lang="en-US" sz="3300" dirty="0" err="1">
                <a:solidFill>
                  <a:schemeClr val="tx1"/>
                </a:solidFill>
                <a:latin typeface="Times New Roman" panose="02020603050405020304" pitchFamily="18" charset="0"/>
                <a:cs typeface="Times New Roman" panose="02020603050405020304" pitchFamily="18" charset="0"/>
              </a:rPr>
              <a:t>học</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đồng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thoại</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cho</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thiếu</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nhi</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Ông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nổi</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tiếng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với</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lối</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viết</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hóm</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hỉnh</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sáng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tạo</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góp</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phần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phát</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triển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mảng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văn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học</a:t>
            </a:r>
            <a:r>
              <a:rPr lang="en-US" sz="3300" dirty="0">
                <a:solidFill>
                  <a:schemeClr val="tx1"/>
                </a:solidFill>
                <a:latin typeface="Times New Roman" panose="02020603050405020304" pitchFamily="18" charset="0"/>
                <a:cs typeface="Times New Roman" panose="02020603050405020304" pitchFamily="18" charset="0"/>
              </a:rPr>
              <a:t> khoa </a:t>
            </a:r>
            <a:r>
              <a:rPr lang="en-US" sz="3300" dirty="0" err="1">
                <a:solidFill>
                  <a:schemeClr val="tx1"/>
                </a:solidFill>
                <a:latin typeface="Times New Roman" panose="02020603050405020304" pitchFamily="18" charset="0"/>
                <a:cs typeface="Times New Roman" panose="02020603050405020304" pitchFamily="18" charset="0"/>
              </a:rPr>
              <a:t>học</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viễn</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tưởng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và</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sách</a:t>
            </a:r>
            <a:r>
              <a:rPr lang="en-US" sz="3300" dirty="0">
                <a:solidFill>
                  <a:schemeClr val="tx1"/>
                </a:solidFill>
                <a:latin typeface="Times New Roman" panose="02020603050405020304" pitchFamily="18" charset="0"/>
                <a:cs typeface="Times New Roman" panose="02020603050405020304" pitchFamily="18" charset="0"/>
              </a:rPr>
              <a:t> khoa </a:t>
            </a:r>
            <a:r>
              <a:rPr lang="en-US" sz="3300" dirty="0" err="1">
                <a:solidFill>
                  <a:schemeClr val="tx1"/>
                </a:solidFill>
                <a:latin typeface="Times New Roman" panose="02020603050405020304" pitchFamily="18" charset="0"/>
                <a:cs typeface="Times New Roman" panose="02020603050405020304" pitchFamily="18" charset="0"/>
              </a:rPr>
              <a:t>học</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cho</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thiếu</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nhi</a:t>
            </a:r>
            <a:r>
              <a:rPr lang="en-US" sz="3300" dirty="0">
                <a:solidFill>
                  <a:schemeClr val="tx1"/>
                </a:solidFill>
                <a:latin typeface="Times New Roman" panose="02020603050405020304" pitchFamily="18" charset="0"/>
                <a:cs typeface="Times New Roman" panose="02020603050405020304" pitchFamily="18" charset="0"/>
              </a:rPr>
              <a:t> ở Việt Nam. </a:t>
            </a:r>
          </a:p>
          <a:p>
            <a:pPr algn="just"/>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Tác</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phẩm</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tiêu</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biểu</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của</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ông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có</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Mái</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trường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xưa</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Giấc</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mơ</a:t>
            </a:r>
            <a:r>
              <a:rPr lang="en-US" sz="3300" dirty="0">
                <a:solidFill>
                  <a:schemeClr val="tx1"/>
                </a:solidFill>
                <a:latin typeface="Times New Roman" panose="02020603050405020304" pitchFamily="18" charset="0"/>
                <a:cs typeface="Times New Roman" panose="02020603050405020304" pitchFamily="18" charset="0"/>
              </a:rPr>
              <a:t> bay, </a:t>
            </a:r>
            <a:r>
              <a:rPr lang="en-US" sz="3300" dirty="0" err="1">
                <a:solidFill>
                  <a:schemeClr val="tx1"/>
                </a:solidFill>
                <a:latin typeface="Times New Roman" panose="02020603050405020304" pitchFamily="18" charset="0"/>
                <a:cs typeface="Times New Roman" panose="02020603050405020304" pitchFamily="18" charset="0"/>
              </a:rPr>
              <a:t>Quả</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trứng</a:t>
            </a:r>
            <a:r>
              <a:rPr lang="en-US" sz="3300" dirty="0">
                <a:solidFill>
                  <a:schemeClr val="tx1"/>
                </a:solidFill>
                <a:latin typeface="Times New Roman" panose="02020603050405020304" pitchFamily="18" charset="0"/>
                <a:cs typeface="Times New Roman" panose="02020603050405020304" pitchFamily="18" charset="0"/>
              </a:rPr>
              <a:t> </a:t>
            </a:r>
            <a:r>
              <a:rPr lang="en-US" sz="3300" dirty="0" err="1">
                <a:solidFill>
                  <a:schemeClr val="tx1"/>
                </a:solidFill>
                <a:latin typeface="Times New Roman" panose="02020603050405020304" pitchFamily="18" charset="0"/>
                <a:cs typeface="Times New Roman" panose="02020603050405020304" pitchFamily="18" charset="0"/>
              </a:rPr>
              <a:t>vuông</a:t>
            </a:r>
            <a:r>
              <a:rPr lang="en-US" sz="3300" dirty="0">
                <a:solidFill>
                  <a:schemeClr val="tx1"/>
                </a:solidFill>
                <a:latin typeface="Times New Roman" panose="02020603050405020304" pitchFamily="18" charset="0"/>
                <a:cs typeface="Times New Roman" panose="02020603050405020304" pitchFamily="18" charset="0"/>
              </a:rPr>
              <a:t>. ..</a:t>
            </a:r>
          </a:p>
          <a:p>
            <a:pPr algn="just"/>
            <a:r>
              <a:rPr lang="vi-VN" sz="3300" dirty="0">
                <a:solidFill>
                  <a:schemeClr val="tx1"/>
                </a:solidFill>
                <a:latin typeface="+mj-lt"/>
              </a:rPr>
              <a:t> </a:t>
            </a:r>
            <a:endParaRPr lang="en-US" sz="3300" dirty="0">
              <a:solidFill>
                <a:schemeClr val="tx1"/>
              </a:solidFill>
              <a:latin typeface="+mj-lt"/>
              <a:cs typeface="Times New Roman" panose="02020603050405020304" pitchFamily="18" charset="0"/>
            </a:endParaRPr>
          </a:p>
        </p:txBody>
      </p:sp>
      <p:pic>
        <p:nvPicPr>
          <p:cNvPr id="1028" name="Picture 4" descr="Nhà văn Viết Linh: Người mang &quot;Giấc mơ bay&quot; đã tới &quot;Hành ...">
            <a:extLst>
              <a:ext uri="{FF2B5EF4-FFF2-40B4-BE49-F238E27FC236}">
                <a16:creationId xmlns:a16="http://schemas.microsoft.com/office/drawing/2014/main" id="{43932664-53E3-0B7E-9EEA-0D44401B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677" y="1381050"/>
            <a:ext cx="4792797" cy="40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7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6F71C-A985-A615-B37D-17708664EF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032FBA-B5AD-95F5-A4AF-1AAA2AA7A6D4}"/>
              </a:ext>
            </a:extLst>
          </p:cNvPr>
          <p:cNvSpPr txBox="1"/>
          <p:nvPr/>
        </p:nvSpPr>
        <p:spPr>
          <a:xfrm>
            <a:off x="1397872" y="204948"/>
            <a:ext cx="9206782"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9206782"/>
                      <a:gd name="connsiteY0" fmla="*/ 647149 h 1294297"/>
                      <a:gd name="connsiteX1" fmla="*/ 647149 w 9206782"/>
                      <a:gd name="connsiteY1" fmla="*/ 0 h 1294297"/>
                      <a:gd name="connsiteX2" fmla="*/ 8559634 w 9206782"/>
                      <a:gd name="connsiteY2" fmla="*/ 0 h 1294297"/>
                      <a:gd name="connsiteX3" fmla="*/ 9206783 w 9206782"/>
                      <a:gd name="connsiteY3" fmla="*/ 647149 h 1294297"/>
                      <a:gd name="connsiteX4" fmla="*/ 9206782 w 9206782"/>
                      <a:gd name="connsiteY4" fmla="*/ 647149 h 1294297"/>
                      <a:gd name="connsiteX5" fmla="*/ 8559633 w 9206782"/>
                      <a:gd name="connsiteY5" fmla="*/ 1294298 h 1294297"/>
                      <a:gd name="connsiteX6" fmla="*/ 647149 w 9206782"/>
                      <a:gd name="connsiteY6" fmla="*/ 1294297 h 1294297"/>
                      <a:gd name="connsiteX7" fmla="*/ 0 w 9206782"/>
                      <a:gd name="connsiteY7" fmla="*/ 647148 h 1294297"/>
                      <a:gd name="connsiteX8" fmla="*/ 0 w 9206782"/>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6782" h="1294297" fill="none" extrusionOk="0">
                        <a:moveTo>
                          <a:pt x="0" y="647149"/>
                        </a:moveTo>
                        <a:cubicBezTo>
                          <a:pt x="-6359" y="229100"/>
                          <a:pt x="273054" y="23186"/>
                          <a:pt x="647149" y="0"/>
                        </a:cubicBezTo>
                        <a:cubicBezTo>
                          <a:pt x="1857911" y="-38581"/>
                          <a:pt x="7760647" y="63341"/>
                          <a:pt x="8559634" y="0"/>
                        </a:cubicBezTo>
                        <a:cubicBezTo>
                          <a:pt x="8855231" y="-9998"/>
                          <a:pt x="9253247" y="327737"/>
                          <a:pt x="9206783" y="647149"/>
                        </a:cubicBezTo>
                        <a:lnTo>
                          <a:pt x="9206782" y="647149"/>
                        </a:lnTo>
                        <a:cubicBezTo>
                          <a:pt x="9226863" y="1034452"/>
                          <a:pt x="8917520" y="1299223"/>
                          <a:pt x="8559633" y="1294298"/>
                        </a:cubicBezTo>
                        <a:cubicBezTo>
                          <a:pt x="5318001" y="1375280"/>
                          <a:pt x="4539819" y="1366552"/>
                          <a:pt x="647149" y="1294297"/>
                        </a:cubicBezTo>
                        <a:cubicBezTo>
                          <a:pt x="304394" y="1281465"/>
                          <a:pt x="6957" y="971835"/>
                          <a:pt x="0" y="647148"/>
                        </a:cubicBezTo>
                        <a:lnTo>
                          <a:pt x="0" y="647149"/>
                        </a:lnTo>
                        <a:close/>
                      </a:path>
                      <a:path w="9206782" h="1294297" stroke="0" extrusionOk="0">
                        <a:moveTo>
                          <a:pt x="0" y="647149"/>
                        </a:moveTo>
                        <a:cubicBezTo>
                          <a:pt x="-6404" y="285788"/>
                          <a:pt x="230431" y="22259"/>
                          <a:pt x="647149" y="0"/>
                        </a:cubicBezTo>
                        <a:cubicBezTo>
                          <a:pt x="3386115" y="132882"/>
                          <a:pt x="5656990" y="-84951"/>
                          <a:pt x="8559634" y="0"/>
                        </a:cubicBezTo>
                        <a:cubicBezTo>
                          <a:pt x="8903104" y="13614"/>
                          <a:pt x="9198853" y="333571"/>
                          <a:pt x="9206783" y="647149"/>
                        </a:cubicBezTo>
                        <a:lnTo>
                          <a:pt x="9206782" y="647149"/>
                        </a:lnTo>
                        <a:cubicBezTo>
                          <a:pt x="9192884" y="996956"/>
                          <a:pt x="8961602" y="1315588"/>
                          <a:pt x="8559633" y="1294298"/>
                        </a:cubicBezTo>
                        <a:cubicBezTo>
                          <a:pt x="6651872" y="1343831"/>
                          <a:pt x="4347655"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1" name="Hình Bầu dục 10">
            <a:extLst>
              <a:ext uri="{FF2B5EF4-FFF2-40B4-BE49-F238E27FC236}">
                <a16:creationId xmlns:a16="http://schemas.microsoft.com/office/drawing/2014/main" id="{4B6E03A1-B732-7F7D-A8B7-66D53BA33529}"/>
              </a:ext>
            </a:extLst>
          </p:cNvPr>
          <p:cNvSpPr/>
          <p:nvPr/>
        </p:nvSpPr>
        <p:spPr>
          <a:xfrm>
            <a:off x="569985" y="467467"/>
            <a:ext cx="783771" cy="7692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0E8AA880-AB65-E1AD-C252-4CDCBDFCA0AC}"/>
              </a:ext>
            </a:extLst>
          </p:cNvPr>
          <p:cNvSpPr txBox="1"/>
          <p:nvPr/>
        </p:nvSpPr>
        <p:spPr>
          <a:xfrm>
            <a:off x="670324" y="344263"/>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sp>
        <p:nvSpPr>
          <p:cNvPr id="4" name="Hộp Văn bản 3">
            <a:extLst>
              <a:ext uri="{FF2B5EF4-FFF2-40B4-BE49-F238E27FC236}">
                <a16:creationId xmlns:a16="http://schemas.microsoft.com/office/drawing/2014/main" id="{324A31DD-A885-A1CA-5AA2-B2544CF0FEF5}"/>
              </a:ext>
            </a:extLst>
          </p:cNvPr>
          <p:cNvSpPr txBox="1"/>
          <p:nvPr/>
        </p:nvSpPr>
        <p:spPr>
          <a:xfrm>
            <a:off x="1777121" y="389699"/>
            <a:ext cx="8637758" cy="1077218"/>
          </a:xfrm>
          <a:prstGeom prst="rect">
            <a:avLst/>
          </a:prstGeom>
          <a:noFill/>
        </p:spPr>
        <p:txBody>
          <a:bodyPr wrap="square" rtlCol="0">
            <a:spAutoFit/>
          </a:bodyPr>
          <a:lstStyle/>
          <a:p>
            <a:pPr lvl="0"/>
            <a:r>
              <a:rPr lang="en-US" sz="3200" b="1" dirty="0" err="1"/>
              <a:t>Tìm</a:t>
            </a:r>
            <a:r>
              <a:rPr lang="en-US" sz="3200" b="1" dirty="0"/>
              <a:t> chi </a:t>
            </a:r>
            <a:r>
              <a:rPr lang="en-US" sz="3200" b="1" dirty="0" err="1"/>
              <a:t>tiết</a:t>
            </a:r>
            <a:r>
              <a:rPr lang="en-US" sz="3200" b="1" dirty="0"/>
              <a:t> </a:t>
            </a:r>
            <a:r>
              <a:rPr lang="en-US" sz="3200" b="1" dirty="0" err="1"/>
              <a:t>cho</a:t>
            </a:r>
            <a:r>
              <a:rPr lang="en-US" sz="3200" b="1" dirty="0"/>
              <a:t> </a:t>
            </a:r>
            <a:r>
              <a:rPr lang="en-US" sz="3200" b="1" dirty="0" err="1"/>
              <a:t>biết</a:t>
            </a:r>
            <a:r>
              <a:rPr lang="en-US" sz="3200" b="1" dirty="0"/>
              <a:t> </a:t>
            </a:r>
            <a:r>
              <a:rPr lang="en-US" sz="3200" b="1" dirty="0" err="1"/>
              <a:t>lí</a:t>
            </a:r>
            <a:r>
              <a:rPr lang="en-US" sz="3200" b="1" dirty="0"/>
              <a:t> do con </a:t>
            </a:r>
            <a:r>
              <a:rPr lang="en-US" sz="3200" b="1" dirty="0" err="1"/>
              <a:t>tàu</a:t>
            </a:r>
            <a:r>
              <a:rPr lang="en-US" sz="3200" b="1" dirty="0"/>
              <a:t> </a:t>
            </a:r>
            <a:r>
              <a:rPr lang="en-US" sz="3200" b="1" dirty="0" err="1"/>
              <a:t>phải</a:t>
            </a:r>
            <a:r>
              <a:rPr lang="en-US" sz="3200" b="1" dirty="0"/>
              <a:t> </a:t>
            </a:r>
            <a:r>
              <a:rPr lang="en-US" sz="3200" b="1" dirty="0" err="1"/>
              <a:t>hạ</a:t>
            </a:r>
            <a:r>
              <a:rPr lang="en-US" sz="3200" b="1" dirty="0"/>
              <a:t> </a:t>
            </a:r>
            <a:r>
              <a:rPr lang="en-US" sz="3200" b="1" dirty="0" err="1"/>
              <a:t>cánh</a:t>
            </a:r>
            <a:r>
              <a:rPr lang="en-US" sz="3200" b="1" dirty="0"/>
              <a:t> </a:t>
            </a:r>
            <a:r>
              <a:rPr lang="en-US" sz="3200" b="1" dirty="0" err="1"/>
              <a:t>xuống</a:t>
            </a:r>
            <a:r>
              <a:rPr lang="en-US" sz="3200" b="1" dirty="0"/>
              <a:t> </a:t>
            </a:r>
            <a:r>
              <a:rPr lang="en-US" sz="3200" b="1" dirty="0" err="1"/>
              <a:t>hành</a:t>
            </a:r>
            <a:r>
              <a:rPr lang="en-US" sz="3200" b="1" dirty="0"/>
              <a:t> </a:t>
            </a:r>
            <a:r>
              <a:rPr lang="en-US" sz="3200" b="1" dirty="0" err="1"/>
              <a:t>tinh</a:t>
            </a:r>
            <a:r>
              <a:rPr lang="en-US" sz="3200" b="1" dirty="0"/>
              <a:t> </a:t>
            </a:r>
            <a:r>
              <a:rPr lang="en-US" sz="3200" b="1" dirty="0" err="1"/>
              <a:t>gần</a:t>
            </a:r>
            <a:r>
              <a:rPr lang="en-US" sz="3200" b="1" dirty="0"/>
              <a:t> </a:t>
            </a:r>
            <a:r>
              <a:rPr lang="en-US" sz="3200" b="1" dirty="0" err="1"/>
              <a:t>nhất</a:t>
            </a:r>
            <a:r>
              <a:rPr lang="en-US" sz="3200" b="1" dirty="0"/>
              <a:t>.</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8940BDA-4140-C8CB-85C5-744AB7C4CE9E}"/>
              </a:ext>
            </a:extLst>
          </p:cNvPr>
          <p:cNvSpPr txBox="1"/>
          <p:nvPr/>
        </p:nvSpPr>
        <p:spPr>
          <a:xfrm>
            <a:off x="2683825" y="2152610"/>
            <a:ext cx="8584396" cy="377975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p:txBody>
      </p:sp>
      <p:pic>
        <p:nvPicPr>
          <p:cNvPr id="8194" name="Picture 2" descr="Tải ngay 99+ hình ảnh dấu chấm hỏi trong powerpoint đẹp nhất">
            <a:extLst>
              <a:ext uri="{FF2B5EF4-FFF2-40B4-BE49-F238E27FC236}">
                <a16:creationId xmlns:a16="http://schemas.microsoft.com/office/drawing/2014/main" id="{4427A279-DCEB-ACC0-B64C-210330F9DA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r="16085"/>
          <a:stretch>
            <a:fillRect/>
          </a:stretch>
        </p:blipFill>
        <p:spPr bwMode="auto">
          <a:xfrm>
            <a:off x="187474" y="3345241"/>
            <a:ext cx="223679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28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ình nền Powerpoint vũ trụ: vẻ đẹp sống động và cuốn hút">
            <a:extLst>
              <a:ext uri="{FF2B5EF4-FFF2-40B4-BE49-F238E27FC236}">
                <a16:creationId xmlns:a16="http://schemas.microsoft.com/office/drawing/2014/main" id="{55D50165-C226-DB25-9C54-26F4ADBA1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5"/>
          <p:cNvSpPr/>
          <p:nvPr/>
        </p:nvSpPr>
        <p:spPr>
          <a:xfrm>
            <a:off x="2220686" y="1434299"/>
            <a:ext cx="8881154" cy="3529587"/>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dirty="0" err="1">
                <a:latin typeface="Times New Roman" panose="02020603050405020304" pitchFamily="18" charset="0"/>
                <a:cs typeface="Times New Roman" panose="02020603050405020304" pitchFamily="18" charset="0"/>
              </a:rPr>
              <a:t>Đoạn</a:t>
            </a:r>
            <a:r>
              <a:rPr lang="en-US" b="1" i="1" dirty="0">
                <a:latin typeface="Times New Roman" panose="02020603050405020304" pitchFamily="18" charset="0"/>
                <a:cs typeface="Times New Roman" panose="02020603050405020304" pitchFamily="18" charset="0"/>
              </a:rPr>
              <a:t> 1</a:t>
            </a: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3177199" y="2829545"/>
            <a:ext cx="7553549" cy="1323439"/>
          </a:xfrm>
          <a:prstGeom prst="rect">
            <a:avLst/>
          </a:prstGeom>
          <a:noFill/>
        </p:spPr>
        <p:txBody>
          <a:bodyPr wrap="square" rtlCol="0">
            <a:spAutoFit/>
          </a:bodyPr>
          <a:lstStyle/>
          <a:p>
            <a:pPr algn="just"/>
            <a:r>
              <a:rPr lang="nl-NL" sz="4000" b="1" i="1" dirty="0"/>
              <a:t>C</a:t>
            </a:r>
            <a:r>
              <a:rPr lang="en-US" sz="4000" b="1" i="1" dirty="0"/>
              <a:t>on </a:t>
            </a:r>
            <a:r>
              <a:rPr lang="en-US" sz="4000" b="1" i="1" dirty="0" err="1"/>
              <a:t>tàu</a:t>
            </a:r>
            <a:r>
              <a:rPr lang="en-US" sz="4000" b="1" i="1" dirty="0"/>
              <a:t> </a:t>
            </a:r>
            <a:r>
              <a:rPr lang="en-US" sz="4000" b="1" i="1" dirty="0" err="1"/>
              <a:t>phải</a:t>
            </a:r>
            <a:r>
              <a:rPr lang="en-US" sz="4000" b="1" i="1" dirty="0"/>
              <a:t> </a:t>
            </a:r>
            <a:r>
              <a:rPr lang="en-US" sz="4000" b="1" i="1" dirty="0" err="1"/>
              <a:t>hạ</a:t>
            </a:r>
            <a:r>
              <a:rPr lang="en-US" sz="4000" b="1" i="1" dirty="0"/>
              <a:t> </a:t>
            </a:r>
            <a:r>
              <a:rPr lang="en-US" sz="4000" b="1" i="1" dirty="0" err="1"/>
              <a:t>cánh</a:t>
            </a:r>
            <a:r>
              <a:rPr lang="en-US" sz="4000" b="1" i="1" dirty="0"/>
              <a:t> </a:t>
            </a:r>
            <a:r>
              <a:rPr lang="en-US" sz="4000" b="1" i="1" dirty="0" err="1"/>
              <a:t>khẩn</a:t>
            </a:r>
            <a:r>
              <a:rPr lang="en-US" sz="4000" b="1" i="1" dirty="0"/>
              <a:t> </a:t>
            </a:r>
            <a:r>
              <a:rPr lang="en-US" sz="4000" b="1" i="1" dirty="0" err="1"/>
              <a:t>cấp</a:t>
            </a:r>
            <a:r>
              <a:rPr lang="en-US" sz="4000" b="1" i="1" dirty="0"/>
              <a:t> </a:t>
            </a:r>
            <a:r>
              <a:rPr lang="en-US" sz="4000" b="1" i="1" dirty="0" err="1"/>
              <a:t>vì</a:t>
            </a:r>
            <a:r>
              <a:rPr lang="en-US" sz="4000" b="1" i="1" dirty="0"/>
              <a:t> </a:t>
            </a:r>
            <a:r>
              <a:rPr lang="en-US" sz="4000" b="1" i="1" dirty="0" err="1"/>
              <a:t>trục</a:t>
            </a:r>
            <a:r>
              <a:rPr lang="en-US" sz="4000" b="1" i="1" dirty="0"/>
              <a:t> </a:t>
            </a:r>
            <a:r>
              <a:rPr lang="en-US" sz="4000" b="1" i="1" dirty="0" err="1"/>
              <a:t>trặc</a:t>
            </a:r>
            <a:r>
              <a:rPr lang="en-US" sz="4000" b="1" i="1" dirty="0"/>
              <a:t> </a:t>
            </a:r>
            <a:r>
              <a:rPr lang="en-US" sz="4000" b="1" i="1" dirty="0" err="1"/>
              <a:t>kĩ</a:t>
            </a:r>
            <a:r>
              <a:rPr lang="en-US" sz="4000" b="1" i="1" dirty="0"/>
              <a:t> </a:t>
            </a:r>
            <a:r>
              <a:rPr lang="en-US" sz="4000" b="1" i="1" dirty="0" err="1"/>
              <a:t>thuật</a:t>
            </a:r>
            <a:r>
              <a:rPr lang="en-US" sz="4000" i="1" dirty="0"/>
              <a:t>.</a:t>
            </a:r>
            <a:endParaRPr lang="vi-VN" sz="40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A2EC077C-38F0-31C7-F691-E4E8416F0FD3}"/>
              </a:ext>
            </a:extLst>
          </p:cNvPr>
          <p:cNvSpPr txBox="1"/>
          <p:nvPr/>
        </p:nvSpPr>
        <p:spPr>
          <a:xfrm>
            <a:off x="5176045" y="1670257"/>
            <a:ext cx="2743059" cy="923330"/>
          </a:xfrm>
          <a:prstGeom prst="rect">
            <a:avLst/>
          </a:prstGeom>
          <a:noFill/>
        </p:spPr>
        <p:txBody>
          <a:bodyPr wrap="none" rtlCol="0">
            <a:spAutoFit/>
          </a:bodyPr>
          <a:lstStyle/>
          <a:p>
            <a:r>
              <a:rPr lang="vi-VN" sz="5400" b="1" dirty="0">
                <a:solidFill>
                  <a:srgbClr val="FF0000"/>
                </a:solidFill>
                <a:latin typeface="+mj-lt"/>
              </a:rPr>
              <a:t>ĐOẠN 1</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CC29D-EB09-9D31-4EB0-3C8E5488DE7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0284BE9-58F5-B542-5DD7-284E0917B457}"/>
              </a:ext>
            </a:extLst>
          </p:cNvPr>
          <p:cNvSpPr txBox="1"/>
          <p:nvPr/>
        </p:nvSpPr>
        <p:spPr>
          <a:xfrm>
            <a:off x="1561527" y="314642"/>
            <a:ext cx="10060488"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10060488"/>
                      <a:gd name="connsiteY0" fmla="*/ 647149 h 1294297"/>
                      <a:gd name="connsiteX1" fmla="*/ 862144 w 10060488"/>
                      <a:gd name="connsiteY1" fmla="*/ 0 h 1294297"/>
                      <a:gd name="connsiteX2" fmla="*/ 9198344 w 10060488"/>
                      <a:gd name="connsiteY2" fmla="*/ 0 h 1294297"/>
                      <a:gd name="connsiteX3" fmla="*/ 10060489 w 10060488"/>
                      <a:gd name="connsiteY3" fmla="*/ 647149 h 1294297"/>
                      <a:gd name="connsiteX4" fmla="*/ 10060488 w 10060488"/>
                      <a:gd name="connsiteY4" fmla="*/ 647149 h 1294297"/>
                      <a:gd name="connsiteX5" fmla="*/ 9198343 w 10060488"/>
                      <a:gd name="connsiteY5" fmla="*/ 1294298 h 1294297"/>
                      <a:gd name="connsiteX6" fmla="*/ 862144 w 10060488"/>
                      <a:gd name="connsiteY6" fmla="*/ 1294297 h 1294297"/>
                      <a:gd name="connsiteX7" fmla="*/ 0 w 10060488"/>
                      <a:gd name="connsiteY7" fmla="*/ 647148 h 1294297"/>
                      <a:gd name="connsiteX8" fmla="*/ 0 w 10060488"/>
                      <a:gd name="connsiteY8" fmla="*/ 647149 h 1294297"/>
                      <a:gd name="connsiteX0" fmla="*/ 0 w 10060488"/>
                      <a:gd name="connsiteY0" fmla="*/ 647149 h 1294297"/>
                      <a:gd name="connsiteX1" fmla="*/ 862144 w 10060488"/>
                      <a:gd name="connsiteY1" fmla="*/ 0 h 1294297"/>
                      <a:gd name="connsiteX2" fmla="*/ 9198344 w 10060488"/>
                      <a:gd name="connsiteY2" fmla="*/ 0 h 1294297"/>
                      <a:gd name="connsiteX3" fmla="*/ 10060489 w 10060488"/>
                      <a:gd name="connsiteY3" fmla="*/ 647149 h 1294297"/>
                      <a:gd name="connsiteX4" fmla="*/ 10060488 w 10060488"/>
                      <a:gd name="connsiteY4" fmla="*/ 647149 h 1294297"/>
                      <a:gd name="connsiteX5" fmla="*/ 9198343 w 10060488"/>
                      <a:gd name="connsiteY5" fmla="*/ 1294298 h 1294297"/>
                      <a:gd name="connsiteX6" fmla="*/ 862144 w 10060488"/>
                      <a:gd name="connsiteY6" fmla="*/ 1294297 h 1294297"/>
                      <a:gd name="connsiteX7" fmla="*/ 0 w 10060488"/>
                      <a:gd name="connsiteY7" fmla="*/ 647148 h 1294297"/>
                      <a:gd name="connsiteX8" fmla="*/ 0 w 1006048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488" h="1294297" fill="none" extrusionOk="0">
                        <a:moveTo>
                          <a:pt x="0" y="647149"/>
                        </a:moveTo>
                        <a:cubicBezTo>
                          <a:pt x="-13426" y="181853"/>
                          <a:pt x="325270" y="76685"/>
                          <a:pt x="862144" y="0"/>
                        </a:cubicBezTo>
                        <a:cubicBezTo>
                          <a:pt x="5108371" y="119216"/>
                          <a:pt x="6915168" y="127829"/>
                          <a:pt x="9198344" y="0"/>
                        </a:cubicBezTo>
                        <a:cubicBezTo>
                          <a:pt x="9563060" y="-14702"/>
                          <a:pt x="10157369" y="356344"/>
                          <a:pt x="10060489" y="647149"/>
                        </a:cubicBezTo>
                        <a:lnTo>
                          <a:pt x="10060488" y="647149"/>
                        </a:lnTo>
                        <a:cubicBezTo>
                          <a:pt x="10137382" y="1109093"/>
                          <a:pt x="9677154" y="1320221"/>
                          <a:pt x="9198343" y="1294298"/>
                        </a:cubicBezTo>
                        <a:cubicBezTo>
                          <a:pt x="7155853" y="1429750"/>
                          <a:pt x="2157245" y="1484714"/>
                          <a:pt x="862144" y="1294297"/>
                        </a:cubicBezTo>
                        <a:cubicBezTo>
                          <a:pt x="438401" y="1252676"/>
                          <a:pt x="17568" y="932792"/>
                          <a:pt x="0" y="647148"/>
                        </a:cubicBezTo>
                        <a:lnTo>
                          <a:pt x="0" y="647149"/>
                        </a:lnTo>
                        <a:close/>
                      </a:path>
                      <a:path w="10060488" h="1294297" stroke="0" extrusionOk="0">
                        <a:moveTo>
                          <a:pt x="0" y="647149"/>
                        </a:moveTo>
                        <a:cubicBezTo>
                          <a:pt x="-20346" y="287728"/>
                          <a:pt x="286136" y="7874"/>
                          <a:pt x="862144" y="0"/>
                        </a:cubicBezTo>
                        <a:cubicBezTo>
                          <a:pt x="3129491" y="118352"/>
                          <a:pt x="7762587" y="-194044"/>
                          <a:pt x="9198344" y="0"/>
                        </a:cubicBezTo>
                        <a:cubicBezTo>
                          <a:pt x="9659756" y="-38251"/>
                          <a:pt x="10007819" y="358157"/>
                          <a:pt x="10060489" y="647149"/>
                        </a:cubicBezTo>
                        <a:lnTo>
                          <a:pt x="10060488" y="647149"/>
                        </a:lnTo>
                        <a:cubicBezTo>
                          <a:pt x="10030208" y="1017990"/>
                          <a:pt x="9746024" y="1324631"/>
                          <a:pt x="9198343" y="1294298"/>
                        </a:cubicBezTo>
                        <a:cubicBezTo>
                          <a:pt x="5567107" y="1519746"/>
                          <a:pt x="2663425" y="1181294"/>
                          <a:pt x="862144" y="1294297"/>
                        </a:cubicBezTo>
                        <a:cubicBezTo>
                          <a:pt x="261849" y="1351490"/>
                          <a:pt x="-82438" y="1043967"/>
                          <a:pt x="0" y="647148"/>
                        </a:cubicBezTo>
                        <a:lnTo>
                          <a:pt x="0" y="647149"/>
                        </a:lnTo>
                        <a:close/>
                      </a:path>
                      <a:path w="10060488" h="1294297" fill="none" stroke="0" extrusionOk="0">
                        <a:moveTo>
                          <a:pt x="0" y="647149"/>
                        </a:moveTo>
                        <a:cubicBezTo>
                          <a:pt x="-40083" y="209601"/>
                          <a:pt x="320170" y="39549"/>
                          <a:pt x="862144" y="0"/>
                        </a:cubicBezTo>
                        <a:cubicBezTo>
                          <a:pt x="4884808" y="-26308"/>
                          <a:pt x="6307460" y="74136"/>
                          <a:pt x="9198344" y="0"/>
                        </a:cubicBezTo>
                        <a:cubicBezTo>
                          <a:pt x="9553636" y="27608"/>
                          <a:pt x="10115339" y="366707"/>
                          <a:pt x="10060489" y="647149"/>
                        </a:cubicBezTo>
                        <a:lnTo>
                          <a:pt x="10060488" y="647149"/>
                        </a:lnTo>
                        <a:cubicBezTo>
                          <a:pt x="10011546" y="993038"/>
                          <a:pt x="9733664" y="1327192"/>
                          <a:pt x="9198343" y="1294298"/>
                        </a:cubicBezTo>
                        <a:cubicBezTo>
                          <a:pt x="7227855" y="1388017"/>
                          <a:pt x="2137586" y="1208489"/>
                          <a:pt x="862144" y="1294297"/>
                        </a:cubicBezTo>
                        <a:cubicBezTo>
                          <a:pt x="368748" y="1275834"/>
                          <a:pt x="-37697" y="1016052"/>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5" name="Hình Bầu dục 10">
            <a:extLst>
              <a:ext uri="{FF2B5EF4-FFF2-40B4-BE49-F238E27FC236}">
                <a16:creationId xmlns:a16="http://schemas.microsoft.com/office/drawing/2014/main" id="{90E8633E-2988-2211-C892-7BA6261B713D}"/>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3">
            <a:extLst>
              <a:ext uri="{FF2B5EF4-FFF2-40B4-BE49-F238E27FC236}">
                <a16:creationId xmlns:a16="http://schemas.microsoft.com/office/drawing/2014/main" id="{79DDBB77-D8E2-6460-FA7D-A6D834ECB7B2}"/>
              </a:ext>
            </a:extLst>
          </p:cNvPr>
          <p:cNvSpPr txBox="1"/>
          <p:nvPr/>
        </p:nvSpPr>
        <p:spPr>
          <a:xfrm>
            <a:off x="2236789" y="476436"/>
            <a:ext cx="8323747" cy="1077218"/>
          </a:xfrm>
          <a:prstGeom prst="rect">
            <a:avLst/>
          </a:prstGeom>
          <a:noFill/>
        </p:spPr>
        <p:txBody>
          <a:bodyPr wrap="square" rtlCol="0">
            <a:spAutoFit/>
          </a:bodyPr>
          <a:lstStyle/>
          <a:p>
            <a:pPr lvl="0" algn="ctr"/>
            <a:r>
              <a:rPr lang="en-US" sz="3200" b="1" dirty="0">
                <a:solidFill>
                  <a:prstClr val="black"/>
                </a:solidFill>
              </a:rPr>
              <a:t>Hai </a:t>
            </a:r>
            <a:r>
              <a:rPr lang="en-US" sz="3200" b="1" dirty="0" err="1">
                <a:solidFill>
                  <a:prstClr val="black"/>
                </a:solidFill>
              </a:rPr>
              <a:t>nhà</a:t>
            </a:r>
            <a:r>
              <a:rPr lang="en-US" sz="3200" b="1" dirty="0">
                <a:solidFill>
                  <a:prstClr val="black"/>
                </a:solidFill>
              </a:rPr>
              <a:t> du </a:t>
            </a:r>
            <a:r>
              <a:rPr lang="en-US" sz="3200" b="1" dirty="0" err="1">
                <a:solidFill>
                  <a:prstClr val="black"/>
                </a:solidFill>
              </a:rPr>
              <a:t>hành</a:t>
            </a:r>
            <a:r>
              <a:rPr lang="en-US" sz="3200" b="1" dirty="0">
                <a:solidFill>
                  <a:prstClr val="black"/>
                </a:solidFill>
              </a:rPr>
              <a:t> </a:t>
            </a:r>
            <a:r>
              <a:rPr lang="en-US" sz="3200" b="1" dirty="0" err="1">
                <a:solidFill>
                  <a:prstClr val="black"/>
                </a:solidFill>
              </a:rPr>
              <a:t>phát</a:t>
            </a:r>
            <a:r>
              <a:rPr lang="en-US" sz="3200" b="1" dirty="0">
                <a:solidFill>
                  <a:prstClr val="black"/>
                </a:solidFill>
              </a:rPr>
              <a:t> </a:t>
            </a:r>
            <a:r>
              <a:rPr lang="en-US" sz="3200" b="1" dirty="0" err="1">
                <a:solidFill>
                  <a:prstClr val="black"/>
                </a:solidFill>
              </a:rPr>
              <a:t>hiện</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điều</a:t>
            </a:r>
            <a:r>
              <a:rPr lang="en-US" sz="3200" b="1" dirty="0">
                <a:solidFill>
                  <a:prstClr val="black"/>
                </a:solidFill>
              </a:rPr>
              <a:t> </a:t>
            </a:r>
            <a:r>
              <a:rPr lang="en-US" sz="3200" b="1" dirty="0" err="1">
                <a:solidFill>
                  <a:prstClr val="black"/>
                </a:solidFill>
              </a:rPr>
              <a:t>gì</a:t>
            </a:r>
            <a:r>
              <a:rPr lang="en-US" sz="3200" b="1" dirty="0">
                <a:solidFill>
                  <a:prstClr val="black"/>
                </a:solidFill>
              </a:rPr>
              <a:t> </a:t>
            </a:r>
            <a:r>
              <a:rPr lang="en-US" sz="3200" b="1" dirty="0" err="1">
                <a:solidFill>
                  <a:prstClr val="black"/>
                </a:solidFill>
              </a:rPr>
              <a:t>đặc</a:t>
            </a:r>
            <a:r>
              <a:rPr lang="en-US" sz="3200" b="1" dirty="0">
                <a:solidFill>
                  <a:prstClr val="black"/>
                </a:solidFill>
              </a:rPr>
              <a:t> </a:t>
            </a:r>
            <a:r>
              <a:rPr lang="en-US" sz="3200" b="1" dirty="0" err="1">
                <a:solidFill>
                  <a:prstClr val="black"/>
                </a:solidFill>
              </a:rPr>
              <a:t>biệt</a:t>
            </a:r>
            <a:r>
              <a:rPr lang="en-US" sz="3200" b="1" dirty="0">
                <a:solidFill>
                  <a:prstClr val="black"/>
                </a:solidFill>
              </a:rPr>
              <a:t> ở </a:t>
            </a:r>
            <a:r>
              <a:rPr lang="en-US" sz="3200" b="1" dirty="0" err="1">
                <a:solidFill>
                  <a:prstClr val="black"/>
                </a:solidFill>
              </a:rPr>
              <a:t>hành</a:t>
            </a:r>
            <a:r>
              <a:rPr lang="en-US" sz="3200" b="1" dirty="0">
                <a:solidFill>
                  <a:prstClr val="black"/>
                </a:solidFill>
              </a:rPr>
              <a:t> </a:t>
            </a:r>
            <a:r>
              <a:rPr lang="en-US" sz="3200" b="1" dirty="0" err="1">
                <a:solidFill>
                  <a:prstClr val="black"/>
                </a:solidFill>
              </a:rPr>
              <a:t>tinh</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18" name="TextBox 2">
            <a:extLst>
              <a:ext uri="{FF2B5EF4-FFF2-40B4-BE49-F238E27FC236}">
                <a16:creationId xmlns:a16="http://schemas.microsoft.com/office/drawing/2014/main" id="{B0E1B35E-FA95-9F34-50DC-44C27FAEB593}"/>
              </a:ext>
            </a:extLst>
          </p:cNvPr>
          <p:cNvSpPr txBox="1"/>
          <p:nvPr/>
        </p:nvSpPr>
        <p:spPr>
          <a:xfrm>
            <a:off x="2467855" y="2036549"/>
            <a:ext cx="9337040" cy="4687808"/>
          </a:xfrm>
          <a:prstGeom prst="roundRect">
            <a:avLst/>
          </a:prstGeom>
          <a:solidFill>
            <a:schemeClr val="accent5">
              <a:lumMod val="20000"/>
              <a:lumOff val="80000"/>
            </a:schemeClr>
          </a:solidFill>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Con người: </a:t>
            </a:r>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là người máy, có vẻ ngoài rất đặc biệt (da có nhiều màu, tay làm bằng thép).</a:t>
            </a:r>
          </a:p>
          <a:p>
            <a:pPr lvl="0" algn="just">
              <a:spcAft>
                <a:spcPts val="800"/>
              </a:spcAft>
            </a:pP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Cách tính thời gian</a:t>
            </a:r>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mỗi ngày mười giờ, mỗi tuần mười ngày, mỗi tháng mười tuần, một năm mười tháng.</a:t>
            </a:r>
            <a:endParaRPr lang="en-US" sz="32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lvl="0" algn="just">
              <a:spcAft>
                <a:spcPts val="800"/>
              </a:spcAft>
            </a:pP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Máy móc: </a:t>
            </a:r>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dọc đường toàn là máy móc làm việc; ô tô vừa chạy vừa bay và hoạt động theo yêu cầu bằng giọng nói của chủ nhân.</a:t>
            </a:r>
          </a:p>
        </p:txBody>
      </p:sp>
      <p:pic>
        <p:nvPicPr>
          <p:cNvPr id="2" name="Picture 2" descr="Tải ngay 99+ hình ảnh dấu chấm hỏi trong powerpoint đẹp nhất">
            <a:extLst>
              <a:ext uri="{FF2B5EF4-FFF2-40B4-BE49-F238E27FC236}">
                <a16:creationId xmlns:a16="http://schemas.microsoft.com/office/drawing/2014/main" id="{8A348F6B-2733-41E9-39D2-26E61AA5DC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r="16085"/>
          <a:stretch>
            <a:fillRect/>
          </a:stretch>
        </p:blipFill>
        <p:spPr bwMode="auto">
          <a:xfrm>
            <a:off x="0" y="3295357"/>
            <a:ext cx="223679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Hình Bầu dục 2">
            <a:extLst>
              <a:ext uri="{FF2B5EF4-FFF2-40B4-BE49-F238E27FC236}">
                <a16:creationId xmlns:a16="http://schemas.microsoft.com/office/drawing/2014/main" id="{CDBF74FA-8793-98EA-8E91-0CDE804EDA2D}"/>
              </a:ext>
            </a:extLst>
          </p:cNvPr>
          <p:cNvSpPr/>
          <p:nvPr/>
        </p:nvSpPr>
        <p:spPr>
          <a:xfrm>
            <a:off x="569985" y="467467"/>
            <a:ext cx="783771" cy="7692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D109F37-91A5-E429-3D84-3EF7737428D8}"/>
              </a:ext>
            </a:extLst>
          </p:cNvPr>
          <p:cNvSpPr txBox="1"/>
          <p:nvPr/>
        </p:nvSpPr>
        <p:spPr>
          <a:xfrm>
            <a:off x="670324" y="344263"/>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ln w="28575">
                  <a:solidFill>
                    <a:sysClr val="windowText" lastClr="000000"/>
                  </a:solidFill>
                </a:ln>
                <a:solidFill>
                  <a:srgbClr val="FFFF00"/>
                </a:solidFill>
                <a:latin typeface="UTM Cookies" panose="02040603050506020204" pitchFamily="18" charset="0"/>
              </a:rPr>
              <a:t>2</a:t>
            </a:r>
            <a:endPar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39103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1316-BF55-1405-0393-38C6DDBA8559}"/>
            </a:ext>
          </a:extLst>
        </p:cNvPr>
        <p:cNvGrpSpPr/>
        <p:nvPr/>
      </p:nvGrpSpPr>
      <p:grpSpPr>
        <a:xfrm>
          <a:off x="0" y="0"/>
          <a:ext cx="0" cy="0"/>
          <a:chOff x="0" y="0"/>
          <a:chExt cx="0" cy="0"/>
        </a:xfrm>
      </p:grpSpPr>
      <p:pic>
        <p:nvPicPr>
          <p:cNvPr id="9218" name="Picture 2" descr="Hình nền Powerpoint vũ trụ: vẻ đẹp sống động và cuốn hút">
            <a:extLst>
              <a:ext uri="{FF2B5EF4-FFF2-40B4-BE49-F238E27FC236}">
                <a16:creationId xmlns:a16="http://schemas.microsoft.com/office/drawing/2014/main" id="{1609F1A7-B19C-D045-D45B-E262271F5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5">
            <a:extLst>
              <a:ext uri="{FF2B5EF4-FFF2-40B4-BE49-F238E27FC236}">
                <a16:creationId xmlns:a16="http://schemas.microsoft.com/office/drawing/2014/main" id="{00D46F67-E95D-E4B3-FC74-C0CB3CE7F851}"/>
              </a:ext>
            </a:extLst>
          </p:cNvPr>
          <p:cNvSpPr/>
          <p:nvPr/>
        </p:nvSpPr>
        <p:spPr>
          <a:xfrm>
            <a:off x="2220686" y="1434299"/>
            <a:ext cx="8881154" cy="3529587"/>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dirty="0" err="1">
                <a:latin typeface="Times New Roman" panose="02020603050405020304" pitchFamily="18" charset="0"/>
                <a:cs typeface="Times New Roman" panose="02020603050405020304" pitchFamily="18" charset="0"/>
              </a:rPr>
              <a:t>Đoạn</a:t>
            </a:r>
            <a:r>
              <a:rPr lang="en-US" b="1" i="1" dirty="0">
                <a:latin typeface="Times New Roman" panose="02020603050405020304" pitchFamily="18" charset="0"/>
                <a:cs typeface="Times New Roman" panose="02020603050405020304" pitchFamily="18" charset="0"/>
              </a:rPr>
              <a:t> 1</a:t>
            </a: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7" name="TextBox 6">
            <a:extLst>
              <a:ext uri="{FF2B5EF4-FFF2-40B4-BE49-F238E27FC236}">
                <a16:creationId xmlns:a16="http://schemas.microsoft.com/office/drawing/2014/main" id="{8DA3A538-8DF4-3094-F75C-5C0AFB6A1637}"/>
              </a:ext>
            </a:extLst>
          </p:cNvPr>
          <p:cNvSpPr txBox="1"/>
          <p:nvPr/>
        </p:nvSpPr>
        <p:spPr>
          <a:xfrm>
            <a:off x="3177199" y="2829545"/>
            <a:ext cx="7553549" cy="1323439"/>
          </a:xfrm>
          <a:prstGeom prst="rect">
            <a:avLst/>
          </a:prstGeom>
          <a:noFill/>
        </p:spPr>
        <p:txBody>
          <a:bodyPr wrap="square" rtlCol="0">
            <a:spAutoFit/>
          </a:bodyPr>
          <a:lstStyle/>
          <a:p>
            <a:pPr algn="ctr"/>
            <a:r>
              <a:rPr lang="en-US" sz="4000" b="1" i="1" dirty="0" err="1">
                <a:latin typeface="Times New Roman" panose="02020603050405020304" pitchFamily="18" charset="0"/>
                <a:cs typeface="Times New Roman" panose="02020603050405020304" pitchFamily="18" charset="0"/>
              </a:rPr>
              <a:t>K</a:t>
            </a:r>
            <a:r>
              <a:rPr lang="en-US" sz="4000" b="1" i="1" dirty="0" err="1"/>
              <a:t>hám</a:t>
            </a:r>
            <a:r>
              <a:rPr lang="en-US" sz="4000" b="1" i="1" dirty="0"/>
              <a:t> </a:t>
            </a:r>
            <a:r>
              <a:rPr lang="en-US" sz="4000" b="1" i="1" dirty="0" err="1"/>
              <a:t>phá</a:t>
            </a:r>
            <a:r>
              <a:rPr lang="en-US" sz="4000" b="1" i="1" dirty="0"/>
              <a:t>, </a:t>
            </a:r>
            <a:r>
              <a:rPr lang="en-US" sz="4000" b="1" i="1" dirty="0" err="1"/>
              <a:t>phát</a:t>
            </a:r>
            <a:r>
              <a:rPr lang="en-US" sz="4000" b="1" i="1" dirty="0"/>
              <a:t> </a:t>
            </a:r>
            <a:r>
              <a:rPr lang="en-US" sz="4000" b="1" i="1" dirty="0" err="1"/>
              <a:t>hiện</a:t>
            </a:r>
            <a:r>
              <a:rPr lang="en-US" sz="4000" b="1" i="1" dirty="0"/>
              <a:t> </a:t>
            </a:r>
            <a:r>
              <a:rPr lang="en-US" sz="4000" b="1" i="1" dirty="0" err="1"/>
              <a:t>nhiều</a:t>
            </a:r>
            <a:r>
              <a:rPr lang="en-US" sz="4000" b="1" i="1" dirty="0"/>
              <a:t> </a:t>
            </a:r>
            <a:r>
              <a:rPr lang="en-US" sz="4000" b="1" i="1" dirty="0" err="1"/>
              <a:t>điều</a:t>
            </a:r>
            <a:r>
              <a:rPr lang="en-US" sz="4000" b="1" i="1" dirty="0"/>
              <a:t> </a:t>
            </a:r>
            <a:r>
              <a:rPr lang="en-US" sz="4000" b="1" i="1" dirty="0" err="1"/>
              <a:t>đặc</a:t>
            </a:r>
            <a:r>
              <a:rPr lang="en-US" sz="4000" b="1" i="1" dirty="0"/>
              <a:t> </a:t>
            </a:r>
            <a:r>
              <a:rPr lang="en-US" sz="4000" b="1" i="1" dirty="0" err="1"/>
              <a:t>biệt</a:t>
            </a:r>
            <a:r>
              <a:rPr lang="en-US" sz="4000" b="1" i="1" dirty="0"/>
              <a:t> ở </a:t>
            </a:r>
            <a:r>
              <a:rPr lang="en-US" sz="4000" b="1" i="1" dirty="0" err="1"/>
              <a:t>hành</a:t>
            </a:r>
            <a:r>
              <a:rPr lang="en-US" sz="4000" b="1" i="1" dirty="0"/>
              <a:t> </a:t>
            </a:r>
            <a:r>
              <a:rPr lang="en-US" sz="4000" b="1" i="1" dirty="0" err="1"/>
              <a:t>tinh</a:t>
            </a:r>
            <a:r>
              <a:rPr lang="en-US" sz="4000" b="1" i="1" dirty="0"/>
              <a:t> </a:t>
            </a:r>
            <a:r>
              <a:rPr lang="en-US" sz="4000" b="1" i="1" dirty="0" err="1"/>
              <a:t>lạ</a:t>
            </a:r>
            <a:r>
              <a:rPr lang="en-US" sz="4000" b="1" i="1" dirty="0"/>
              <a:t>. </a:t>
            </a:r>
            <a:endParaRPr lang="vi-VN" sz="40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7C502BD9-4EB5-3FA3-A3EE-ECC5783AD024}"/>
              </a:ext>
            </a:extLst>
          </p:cNvPr>
          <p:cNvSpPr txBox="1"/>
          <p:nvPr/>
        </p:nvSpPr>
        <p:spPr>
          <a:xfrm>
            <a:off x="5176045" y="1670257"/>
            <a:ext cx="3829895" cy="923330"/>
          </a:xfrm>
          <a:prstGeom prst="rect">
            <a:avLst/>
          </a:prstGeom>
          <a:noFill/>
        </p:spPr>
        <p:txBody>
          <a:bodyPr wrap="none" rtlCol="0">
            <a:spAutoFit/>
          </a:bodyPr>
          <a:lstStyle/>
          <a:p>
            <a:r>
              <a:rPr lang="vi-VN" sz="5400" b="1" dirty="0">
                <a:solidFill>
                  <a:srgbClr val="FF0000"/>
                </a:solidFill>
                <a:latin typeface="+mj-lt"/>
              </a:rPr>
              <a:t>ĐOẠN 2 + 3</a:t>
            </a:r>
          </a:p>
        </p:txBody>
      </p:sp>
    </p:spTree>
    <p:extLst>
      <p:ext uri="{BB962C8B-B14F-4D97-AF65-F5344CB8AC3E}">
        <p14:creationId xmlns:p14="http://schemas.microsoft.com/office/powerpoint/2010/main" val="10910633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68880" y="1543894"/>
            <a:ext cx="8157298"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915920" y="1608939"/>
            <a:ext cx="6960532" cy="1200329"/>
          </a:xfrm>
          <a:prstGeom prst="rect">
            <a:avLst/>
          </a:prstGeom>
          <a:noFill/>
        </p:spPr>
        <p:txBody>
          <a:bodyPr wrap="square" rtlCol="0">
            <a:spAutoFit/>
          </a:bodyPr>
          <a:lstStyle/>
          <a:p>
            <a:pPr lvl="0" algn="ctr"/>
            <a:r>
              <a:rPr lang="en-US" sz="3600" b="1" dirty="0" err="1">
                <a:solidFill>
                  <a:prstClr val="black"/>
                </a:solidFill>
              </a:rPr>
              <a:t>Vì</a:t>
            </a:r>
            <a:r>
              <a:rPr lang="en-US" sz="3600" b="1" dirty="0">
                <a:solidFill>
                  <a:prstClr val="black"/>
                </a:solidFill>
              </a:rPr>
              <a:t> </a:t>
            </a:r>
            <a:r>
              <a:rPr lang="en-US" sz="3600" b="1" dirty="0" err="1">
                <a:solidFill>
                  <a:prstClr val="black"/>
                </a:solidFill>
              </a:rPr>
              <a:t>sao</a:t>
            </a:r>
            <a:r>
              <a:rPr lang="en-US" sz="3600" b="1" dirty="0">
                <a:solidFill>
                  <a:prstClr val="black"/>
                </a:solidFill>
              </a:rPr>
              <a:t> </a:t>
            </a:r>
            <a:r>
              <a:rPr lang="en-US" sz="3600" b="1" dirty="0" err="1">
                <a:solidFill>
                  <a:prstClr val="black"/>
                </a:solidFill>
              </a:rPr>
              <a:t>nhân</a:t>
            </a:r>
            <a:r>
              <a:rPr lang="en-US" sz="3600" b="1" dirty="0">
                <a:solidFill>
                  <a:prstClr val="black"/>
                </a:solidFill>
              </a:rPr>
              <a:t> </a:t>
            </a:r>
            <a:r>
              <a:rPr lang="en-US" sz="3600" b="1" dirty="0" err="1">
                <a:solidFill>
                  <a:prstClr val="black"/>
                </a:solidFill>
              </a:rPr>
              <a:t>vật</a:t>
            </a:r>
            <a:r>
              <a:rPr lang="en-US" sz="3600" b="1" dirty="0">
                <a:solidFill>
                  <a:prstClr val="black"/>
                </a:solidFill>
              </a:rPr>
              <a:t> "</a:t>
            </a:r>
            <a:r>
              <a:rPr lang="en-US" sz="3600" b="1" dirty="0" err="1">
                <a:solidFill>
                  <a:prstClr val="black"/>
                </a:solidFill>
              </a:rPr>
              <a:t>tôi</a:t>
            </a:r>
            <a:r>
              <a:rPr lang="en-US" sz="3600" b="1" dirty="0">
                <a:solidFill>
                  <a:prstClr val="black"/>
                </a:solidFill>
              </a:rPr>
              <a:t>" </a:t>
            </a:r>
            <a:r>
              <a:rPr lang="en-US" sz="3600" b="1" dirty="0" err="1">
                <a:solidFill>
                  <a:prstClr val="black"/>
                </a:solidFill>
              </a:rPr>
              <a:t>cảm</a:t>
            </a:r>
            <a:r>
              <a:rPr lang="en-US" sz="3600" b="1" dirty="0">
                <a:solidFill>
                  <a:prstClr val="black"/>
                </a:solidFill>
              </a:rPr>
              <a:t> </a:t>
            </a:r>
            <a:r>
              <a:rPr lang="en-US" sz="3600" b="1" dirty="0" err="1">
                <a:solidFill>
                  <a:prstClr val="black"/>
                </a:solidFill>
              </a:rPr>
              <a:t>thấy</a:t>
            </a:r>
            <a:r>
              <a:rPr lang="en-US" sz="3600" b="1" dirty="0">
                <a:solidFill>
                  <a:prstClr val="black"/>
                </a:solidFill>
              </a:rPr>
              <a:t> </a:t>
            </a:r>
            <a:r>
              <a:rPr lang="en-US" sz="3600" b="1" dirty="0" err="1">
                <a:solidFill>
                  <a:prstClr val="black"/>
                </a:solidFill>
              </a:rPr>
              <a:t>nhớ</a:t>
            </a:r>
            <a:r>
              <a:rPr lang="en-US" sz="3600" b="1" dirty="0">
                <a:solidFill>
                  <a:prstClr val="black"/>
                </a:solidFill>
              </a:rPr>
              <a:t> </a:t>
            </a:r>
            <a:r>
              <a:rPr lang="en-US" sz="3600" b="1" dirty="0" err="1">
                <a:solidFill>
                  <a:prstClr val="black"/>
                </a:solidFill>
              </a:rPr>
              <a:t>Trái</a:t>
            </a:r>
            <a:r>
              <a:rPr lang="en-US" sz="3600" b="1" dirty="0">
                <a:solidFill>
                  <a:prstClr val="black"/>
                </a:solidFill>
              </a:rPr>
              <a:t> </a:t>
            </a:r>
            <a:r>
              <a:rPr lang="en-US" sz="3600" b="1" dirty="0" err="1">
                <a:solidFill>
                  <a:prstClr val="black"/>
                </a:solidFill>
              </a:rPr>
              <a:t>Đất</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2346960" y="2958378"/>
            <a:ext cx="9337040" cy="402947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Nhân vật “tôi” nhận ra trên hành tinh lạ này không có sự sống bình thường, mà tất cả chỉ là những đồ mô phỏng</a:t>
            </a:r>
            <a:r>
              <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Trên hành tinh này không có con người thật, chỉ có người máy. Không có cây cối thật, sinh vật thật, mà chỉ có máy móc mô phỏng. Điều đó khác xa với Trái Đất, nơi có sự sống tự nhiên, nơi có con người, có động vật, có cây cối,... và bao nhiêu tình cảm, cảm xúc được tạo ra từ sự sống tự nhiên đó. </a:t>
            </a:r>
          </a:p>
        </p:txBody>
      </p:sp>
      <p:sp>
        <p:nvSpPr>
          <p:cNvPr id="31" name="Tim 30">
            <a:hlinkClick r:id="rId8" action="ppaction://hlinksldjump"/>
            <a:extLst>
              <a:ext uri="{FF2B5EF4-FFF2-40B4-BE49-F238E27FC236}">
                <a16:creationId xmlns:a16="http://schemas.microsoft.com/office/drawing/2014/main" id="{BF74B74D-C618-C257-09D4-518D89E250B0}"/>
              </a:ext>
            </a:extLst>
          </p:cNvPr>
          <p:cNvSpPr/>
          <p:nvPr/>
        </p:nvSpPr>
        <p:spPr>
          <a:xfrm>
            <a:off x="11257280" y="6116320"/>
            <a:ext cx="934720" cy="841717"/>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26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F3533-C7F6-156F-9520-B236979B57F9}"/>
            </a:ext>
          </a:extLst>
        </p:cNvPr>
        <p:cNvGrpSpPr/>
        <p:nvPr/>
      </p:nvGrpSpPr>
      <p:grpSpPr>
        <a:xfrm>
          <a:off x="0" y="0"/>
          <a:ext cx="0" cy="0"/>
          <a:chOff x="0" y="0"/>
          <a:chExt cx="0" cy="0"/>
        </a:xfrm>
      </p:grpSpPr>
      <p:sp>
        <p:nvSpPr>
          <p:cNvPr id="15" name="Hình Bầu dục 10">
            <a:extLst>
              <a:ext uri="{FF2B5EF4-FFF2-40B4-BE49-F238E27FC236}">
                <a16:creationId xmlns:a16="http://schemas.microsoft.com/office/drawing/2014/main" id="{F0702D3D-9D36-4A07-F68A-9813E10EA030}"/>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ải ngay 99+ hình ảnh dấu chấm hỏi trong powerpoint đẹp nhất">
            <a:extLst>
              <a:ext uri="{FF2B5EF4-FFF2-40B4-BE49-F238E27FC236}">
                <a16:creationId xmlns:a16="http://schemas.microsoft.com/office/drawing/2014/main" id="{02FA4DC4-C479-470D-AC8F-0E8434383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r="16085"/>
          <a:stretch>
            <a:fillRect/>
          </a:stretch>
        </p:blipFill>
        <p:spPr bwMode="auto">
          <a:xfrm>
            <a:off x="0" y="3295357"/>
            <a:ext cx="223679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Hình Bầu dục 2">
            <a:extLst>
              <a:ext uri="{FF2B5EF4-FFF2-40B4-BE49-F238E27FC236}">
                <a16:creationId xmlns:a16="http://schemas.microsoft.com/office/drawing/2014/main" id="{4BE583C0-9A22-D29B-612A-B41C16B7A4B4}"/>
              </a:ext>
            </a:extLst>
          </p:cNvPr>
          <p:cNvSpPr/>
          <p:nvPr/>
        </p:nvSpPr>
        <p:spPr>
          <a:xfrm>
            <a:off x="569985" y="467467"/>
            <a:ext cx="783771" cy="7692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B3109B03-54C1-C438-6EF5-E2A7C34B0D37}"/>
              </a:ext>
            </a:extLst>
          </p:cNvPr>
          <p:cNvSpPr txBox="1"/>
          <p:nvPr/>
        </p:nvSpPr>
        <p:spPr>
          <a:xfrm>
            <a:off x="670324" y="344263"/>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sp>
        <p:nvSpPr>
          <p:cNvPr id="5" name="TextBox 2">
            <a:extLst>
              <a:ext uri="{FF2B5EF4-FFF2-40B4-BE49-F238E27FC236}">
                <a16:creationId xmlns:a16="http://schemas.microsoft.com/office/drawing/2014/main" id="{015202A7-E42E-AAB1-B379-B56C386678F3}"/>
              </a:ext>
            </a:extLst>
          </p:cNvPr>
          <p:cNvSpPr txBox="1"/>
          <p:nvPr/>
        </p:nvSpPr>
        <p:spPr>
          <a:xfrm>
            <a:off x="1615383" y="65629"/>
            <a:ext cx="9337039"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9337039"/>
                      <a:gd name="connsiteY0" fmla="*/ 647149 h 1294297"/>
                      <a:gd name="connsiteX1" fmla="*/ 800147 w 9337039"/>
                      <a:gd name="connsiteY1" fmla="*/ 0 h 1294297"/>
                      <a:gd name="connsiteX2" fmla="*/ 8536892 w 9337039"/>
                      <a:gd name="connsiteY2" fmla="*/ 0 h 1294297"/>
                      <a:gd name="connsiteX3" fmla="*/ 9337040 w 9337039"/>
                      <a:gd name="connsiteY3" fmla="*/ 647149 h 1294297"/>
                      <a:gd name="connsiteX4" fmla="*/ 9337039 w 9337039"/>
                      <a:gd name="connsiteY4" fmla="*/ 647149 h 1294297"/>
                      <a:gd name="connsiteX5" fmla="*/ 8536891 w 9337039"/>
                      <a:gd name="connsiteY5" fmla="*/ 1294298 h 1294297"/>
                      <a:gd name="connsiteX6" fmla="*/ 800147 w 9337039"/>
                      <a:gd name="connsiteY6" fmla="*/ 1294297 h 1294297"/>
                      <a:gd name="connsiteX7" fmla="*/ 0 w 9337039"/>
                      <a:gd name="connsiteY7" fmla="*/ 647148 h 1294297"/>
                      <a:gd name="connsiteX8" fmla="*/ 0 w 9337039"/>
                      <a:gd name="connsiteY8" fmla="*/ 647149 h 1294297"/>
                      <a:gd name="connsiteX0" fmla="*/ 0 w 9337039"/>
                      <a:gd name="connsiteY0" fmla="*/ 647149 h 1294297"/>
                      <a:gd name="connsiteX1" fmla="*/ 800147 w 9337039"/>
                      <a:gd name="connsiteY1" fmla="*/ 0 h 1294297"/>
                      <a:gd name="connsiteX2" fmla="*/ 8536892 w 9337039"/>
                      <a:gd name="connsiteY2" fmla="*/ 0 h 1294297"/>
                      <a:gd name="connsiteX3" fmla="*/ 9337040 w 9337039"/>
                      <a:gd name="connsiteY3" fmla="*/ 647149 h 1294297"/>
                      <a:gd name="connsiteX4" fmla="*/ 9337039 w 9337039"/>
                      <a:gd name="connsiteY4" fmla="*/ 647149 h 1294297"/>
                      <a:gd name="connsiteX5" fmla="*/ 8536891 w 9337039"/>
                      <a:gd name="connsiteY5" fmla="*/ 1294298 h 1294297"/>
                      <a:gd name="connsiteX6" fmla="*/ 800147 w 9337039"/>
                      <a:gd name="connsiteY6" fmla="*/ 1294297 h 1294297"/>
                      <a:gd name="connsiteX7" fmla="*/ 0 w 9337039"/>
                      <a:gd name="connsiteY7" fmla="*/ 647148 h 1294297"/>
                      <a:gd name="connsiteX8" fmla="*/ 0 w 9337039"/>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7039" h="1294297" fill="none" extrusionOk="0">
                        <a:moveTo>
                          <a:pt x="0" y="647149"/>
                        </a:moveTo>
                        <a:cubicBezTo>
                          <a:pt x="-8991" y="218345"/>
                          <a:pt x="303729" y="70270"/>
                          <a:pt x="800147" y="0"/>
                        </a:cubicBezTo>
                        <a:cubicBezTo>
                          <a:pt x="4588372" y="22406"/>
                          <a:pt x="6300252" y="94905"/>
                          <a:pt x="8536892" y="0"/>
                        </a:cubicBezTo>
                        <a:cubicBezTo>
                          <a:pt x="8847763" y="-18831"/>
                          <a:pt x="9434518" y="360473"/>
                          <a:pt x="9337040" y="647149"/>
                        </a:cubicBezTo>
                        <a:lnTo>
                          <a:pt x="9337039" y="647149"/>
                        </a:lnTo>
                        <a:cubicBezTo>
                          <a:pt x="9403719" y="1096753"/>
                          <a:pt x="8980718" y="1312984"/>
                          <a:pt x="8536891" y="1294298"/>
                        </a:cubicBezTo>
                        <a:cubicBezTo>
                          <a:pt x="6638987" y="1422307"/>
                          <a:pt x="2002179" y="1476292"/>
                          <a:pt x="800147" y="1294297"/>
                        </a:cubicBezTo>
                        <a:cubicBezTo>
                          <a:pt x="415075" y="1247567"/>
                          <a:pt x="13974" y="946563"/>
                          <a:pt x="0" y="647148"/>
                        </a:cubicBezTo>
                        <a:lnTo>
                          <a:pt x="0" y="647149"/>
                        </a:lnTo>
                        <a:close/>
                      </a:path>
                      <a:path w="9337039" h="1294297" stroke="0" extrusionOk="0">
                        <a:moveTo>
                          <a:pt x="0" y="647149"/>
                        </a:moveTo>
                        <a:cubicBezTo>
                          <a:pt x="-76712" y="297085"/>
                          <a:pt x="256611" y="2734"/>
                          <a:pt x="800147" y="0"/>
                        </a:cubicBezTo>
                        <a:cubicBezTo>
                          <a:pt x="2909899" y="119784"/>
                          <a:pt x="7163968" y="-268578"/>
                          <a:pt x="8536892" y="0"/>
                        </a:cubicBezTo>
                        <a:cubicBezTo>
                          <a:pt x="8964609" y="-27556"/>
                          <a:pt x="9310111" y="343570"/>
                          <a:pt x="9337040" y="647149"/>
                        </a:cubicBezTo>
                        <a:lnTo>
                          <a:pt x="9337039" y="647149"/>
                        </a:lnTo>
                        <a:cubicBezTo>
                          <a:pt x="9299592" y="1033187"/>
                          <a:pt x="9049493" y="1327180"/>
                          <a:pt x="8536891" y="1294298"/>
                        </a:cubicBezTo>
                        <a:cubicBezTo>
                          <a:pt x="5171254" y="1400663"/>
                          <a:pt x="2455101" y="1200448"/>
                          <a:pt x="800147" y="1294297"/>
                        </a:cubicBezTo>
                        <a:cubicBezTo>
                          <a:pt x="250532" y="1334770"/>
                          <a:pt x="-73911" y="1043718"/>
                          <a:pt x="0" y="647148"/>
                        </a:cubicBezTo>
                        <a:lnTo>
                          <a:pt x="0" y="647149"/>
                        </a:lnTo>
                        <a:close/>
                      </a:path>
                      <a:path w="9337039" h="1294297" fill="none" stroke="0" extrusionOk="0">
                        <a:moveTo>
                          <a:pt x="0" y="647149"/>
                        </a:moveTo>
                        <a:cubicBezTo>
                          <a:pt x="-39195" y="209774"/>
                          <a:pt x="275895" y="46348"/>
                          <a:pt x="800147" y="0"/>
                        </a:cubicBezTo>
                        <a:cubicBezTo>
                          <a:pt x="4753174" y="19047"/>
                          <a:pt x="5858597" y="73210"/>
                          <a:pt x="8536892" y="0"/>
                        </a:cubicBezTo>
                        <a:cubicBezTo>
                          <a:pt x="8857233" y="34084"/>
                          <a:pt x="9389733" y="354024"/>
                          <a:pt x="9337040" y="647149"/>
                        </a:cubicBezTo>
                        <a:lnTo>
                          <a:pt x="9337039" y="647149"/>
                        </a:lnTo>
                        <a:cubicBezTo>
                          <a:pt x="9306574" y="1004200"/>
                          <a:pt x="8987597" y="1303145"/>
                          <a:pt x="8536891" y="1294298"/>
                        </a:cubicBezTo>
                        <a:cubicBezTo>
                          <a:pt x="6687674" y="1384677"/>
                          <a:pt x="1957973" y="1273153"/>
                          <a:pt x="800147" y="1294297"/>
                        </a:cubicBezTo>
                        <a:cubicBezTo>
                          <a:pt x="315471" y="1272141"/>
                          <a:pt x="1639" y="978390"/>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6" name="Hộp Văn bản 5">
            <a:extLst>
              <a:ext uri="{FF2B5EF4-FFF2-40B4-BE49-F238E27FC236}">
                <a16:creationId xmlns:a16="http://schemas.microsoft.com/office/drawing/2014/main" id="{0F304F03-7884-C1CC-8E14-0779DF26A155}"/>
              </a:ext>
            </a:extLst>
          </p:cNvPr>
          <p:cNvSpPr txBox="1"/>
          <p:nvPr/>
        </p:nvSpPr>
        <p:spPr>
          <a:xfrm>
            <a:off x="2077414" y="489988"/>
            <a:ext cx="8755087" cy="646331"/>
          </a:xfrm>
          <a:prstGeom prst="rect">
            <a:avLst/>
          </a:prstGeom>
          <a:noFill/>
        </p:spPr>
        <p:txBody>
          <a:bodyPr wrap="square" rtlCol="0">
            <a:spAutoFit/>
          </a:bodyPr>
          <a:lstStyle/>
          <a:p>
            <a:pPr lvl="0" algn="ctr"/>
            <a:r>
              <a:rPr lang="en-US" sz="3600" b="1" dirty="0" err="1">
                <a:solidFill>
                  <a:prstClr val="black"/>
                </a:solidFill>
              </a:rPr>
              <a:t>Vì</a:t>
            </a:r>
            <a:r>
              <a:rPr lang="en-US" sz="3600" b="1" dirty="0">
                <a:solidFill>
                  <a:prstClr val="black"/>
                </a:solidFill>
              </a:rPr>
              <a:t> </a:t>
            </a:r>
            <a:r>
              <a:rPr lang="en-US" sz="3600" b="1" dirty="0" err="1">
                <a:solidFill>
                  <a:prstClr val="black"/>
                </a:solidFill>
              </a:rPr>
              <a:t>sao</a:t>
            </a:r>
            <a:r>
              <a:rPr lang="en-US" sz="3600" b="1" dirty="0">
                <a:solidFill>
                  <a:prstClr val="black"/>
                </a:solidFill>
              </a:rPr>
              <a:t> </a:t>
            </a:r>
            <a:r>
              <a:rPr lang="en-US" sz="3600" b="1" dirty="0" err="1">
                <a:solidFill>
                  <a:prstClr val="black"/>
                </a:solidFill>
              </a:rPr>
              <a:t>nhân</a:t>
            </a:r>
            <a:r>
              <a:rPr lang="en-US" sz="3600" b="1" dirty="0">
                <a:solidFill>
                  <a:prstClr val="black"/>
                </a:solidFill>
              </a:rPr>
              <a:t> </a:t>
            </a:r>
            <a:r>
              <a:rPr lang="en-US" sz="3600" b="1" dirty="0" err="1">
                <a:solidFill>
                  <a:prstClr val="black"/>
                </a:solidFill>
              </a:rPr>
              <a:t>vật</a:t>
            </a:r>
            <a:r>
              <a:rPr lang="en-US" sz="3600" b="1" dirty="0">
                <a:solidFill>
                  <a:prstClr val="black"/>
                </a:solidFill>
              </a:rPr>
              <a:t> "</a:t>
            </a:r>
            <a:r>
              <a:rPr lang="en-US" sz="3600" b="1" dirty="0" err="1">
                <a:solidFill>
                  <a:prstClr val="black"/>
                </a:solidFill>
              </a:rPr>
              <a:t>tôi</a:t>
            </a:r>
            <a:r>
              <a:rPr lang="en-US" sz="3600" b="1" dirty="0">
                <a:solidFill>
                  <a:prstClr val="black"/>
                </a:solidFill>
              </a:rPr>
              <a:t>" </a:t>
            </a:r>
            <a:r>
              <a:rPr lang="en-US" sz="3600" b="1" dirty="0" err="1">
                <a:solidFill>
                  <a:prstClr val="black"/>
                </a:solidFill>
              </a:rPr>
              <a:t>cảm</a:t>
            </a:r>
            <a:r>
              <a:rPr lang="en-US" sz="3600" b="1" dirty="0">
                <a:solidFill>
                  <a:prstClr val="black"/>
                </a:solidFill>
              </a:rPr>
              <a:t> </a:t>
            </a:r>
            <a:r>
              <a:rPr lang="en-US" sz="3600" b="1" dirty="0" err="1">
                <a:solidFill>
                  <a:prstClr val="black"/>
                </a:solidFill>
              </a:rPr>
              <a:t>thấy</a:t>
            </a:r>
            <a:r>
              <a:rPr lang="en-US" sz="3600" b="1" dirty="0">
                <a:solidFill>
                  <a:prstClr val="black"/>
                </a:solidFill>
              </a:rPr>
              <a:t> </a:t>
            </a:r>
            <a:r>
              <a:rPr lang="en-US" sz="3600" b="1" dirty="0" err="1">
                <a:solidFill>
                  <a:prstClr val="black"/>
                </a:solidFill>
              </a:rPr>
              <a:t>nhớ</a:t>
            </a:r>
            <a:r>
              <a:rPr lang="en-US" sz="3600" b="1" dirty="0">
                <a:solidFill>
                  <a:prstClr val="black"/>
                </a:solidFill>
              </a:rPr>
              <a:t> </a:t>
            </a:r>
            <a:r>
              <a:rPr lang="en-US" sz="3600" b="1" dirty="0" err="1">
                <a:solidFill>
                  <a:prstClr val="black"/>
                </a:solidFill>
              </a:rPr>
              <a:t>Trái</a:t>
            </a:r>
            <a:r>
              <a:rPr lang="en-US" sz="3600" b="1" dirty="0">
                <a:solidFill>
                  <a:prstClr val="black"/>
                </a:solidFill>
              </a:rPr>
              <a:t> </a:t>
            </a:r>
            <a:r>
              <a:rPr lang="en-US" sz="3600" b="1" dirty="0" err="1">
                <a:solidFill>
                  <a:prstClr val="black"/>
                </a:solidFill>
              </a:rPr>
              <a:t>Đất</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7" name="TextBox 2">
            <a:extLst>
              <a:ext uri="{FF2B5EF4-FFF2-40B4-BE49-F238E27FC236}">
                <a16:creationId xmlns:a16="http://schemas.microsoft.com/office/drawing/2014/main" id="{53618362-6A54-2AC5-FA0C-00EB73AA56AE}"/>
              </a:ext>
            </a:extLst>
          </p:cNvPr>
          <p:cNvSpPr txBox="1"/>
          <p:nvPr/>
        </p:nvSpPr>
        <p:spPr>
          <a:xfrm>
            <a:off x="2236790" y="1656259"/>
            <a:ext cx="9337040" cy="511913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 vật “tôi” nhận ra trên hành tinh lạ này không có sự sống bình thường, mà tất cả chỉ là những đồ mô phỏng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spcAft>
                <a:spcPts val="800"/>
              </a:spcAft>
            </a:pP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 hành tinh này không có con người thật, chỉ có người máy. Không có cây cối thật, sinh vật thật, mà chỉ có máy móc mô phỏng. Điều đó khác xa với Trái Đất, nơi có sự sống tự nhiên, nơi có con người, có động vật, có cây cối,... và bao nhiêu tình cảm, cảm xúc được tạo ra từ sự sống tự nhiên đó. </a:t>
            </a:r>
          </a:p>
        </p:txBody>
      </p:sp>
    </p:spTree>
    <p:extLst>
      <p:ext uri="{BB962C8B-B14F-4D97-AF65-F5344CB8AC3E}">
        <p14:creationId xmlns:p14="http://schemas.microsoft.com/office/powerpoint/2010/main" val="34606448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9F9E-AEB6-FA7A-849D-1D0CBEB3F530}"/>
            </a:ext>
          </a:extLst>
        </p:cNvPr>
        <p:cNvGrpSpPr/>
        <p:nvPr/>
      </p:nvGrpSpPr>
      <p:grpSpPr>
        <a:xfrm>
          <a:off x="0" y="0"/>
          <a:ext cx="0" cy="0"/>
          <a:chOff x="0" y="0"/>
          <a:chExt cx="0" cy="0"/>
        </a:xfrm>
      </p:grpSpPr>
      <p:pic>
        <p:nvPicPr>
          <p:cNvPr id="9218" name="Picture 2" descr="Hình nền Powerpoint vũ trụ: vẻ đẹp sống động và cuốn hút">
            <a:extLst>
              <a:ext uri="{FF2B5EF4-FFF2-40B4-BE49-F238E27FC236}">
                <a16:creationId xmlns:a16="http://schemas.microsoft.com/office/drawing/2014/main" id="{741CD9FC-C11D-FCBC-8776-6D3A4D4A8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5">
            <a:extLst>
              <a:ext uri="{FF2B5EF4-FFF2-40B4-BE49-F238E27FC236}">
                <a16:creationId xmlns:a16="http://schemas.microsoft.com/office/drawing/2014/main" id="{52C10EC5-1727-67CB-0C06-DDE833EC7CD5}"/>
              </a:ext>
            </a:extLst>
          </p:cNvPr>
          <p:cNvSpPr/>
          <p:nvPr/>
        </p:nvSpPr>
        <p:spPr>
          <a:xfrm>
            <a:off x="2220686" y="1434299"/>
            <a:ext cx="8881154" cy="3529587"/>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dirty="0" err="1">
                <a:latin typeface="Times New Roman" panose="02020603050405020304" pitchFamily="18" charset="0"/>
                <a:cs typeface="Times New Roman" panose="02020603050405020304" pitchFamily="18" charset="0"/>
              </a:rPr>
              <a:t>Đoạn</a:t>
            </a:r>
            <a:r>
              <a:rPr lang="en-US" b="1" i="1" dirty="0">
                <a:latin typeface="Times New Roman" panose="02020603050405020304" pitchFamily="18" charset="0"/>
                <a:cs typeface="Times New Roman" panose="02020603050405020304" pitchFamily="18" charset="0"/>
              </a:rPr>
              <a:t> 1</a:t>
            </a: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7" name="TextBox 6">
            <a:extLst>
              <a:ext uri="{FF2B5EF4-FFF2-40B4-BE49-F238E27FC236}">
                <a16:creationId xmlns:a16="http://schemas.microsoft.com/office/drawing/2014/main" id="{EC329D28-911E-75D9-39B2-6BDA73F357E7}"/>
              </a:ext>
            </a:extLst>
          </p:cNvPr>
          <p:cNvSpPr txBox="1"/>
          <p:nvPr/>
        </p:nvSpPr>
        <p:spPr>
          <a:xfrm>
            <a:off x="3177199" y="2829545"/>
            <a:ext cx="7553549" cy="1323439"/>
          </a:xfrm>
          <a:prstGeom prst="rect">
            <a:avLst/>
          </a:prstGeom>
          <a:noFill/>
        </p:spPr>
        <p:txBody>
          <a:bodyPr wrap="square" rtlCol="0">
            <a:spAutoFit/>
          </a:bodyPr>
          <a:lstStyle/>
          <a:p>
            <a:pPr algn="ctr"/>
            <a:r>
              <a:rPr lang="nl-NL" sz="4000" b="1" i="1" dirty="0"/>
              <a:t>Nhân vật tôi nhớ Trái đất, nhớ quê hương.</a:t>
            </a:r>
            <a:endParaRPr lang="en-US" sz="4000" i="1" dirty="0"/>
          </a:p>
        </p:txBody>
      </p:sp>
      <p:sp>
        <p:nvSpPr>
          <p:cNvPr id="6" name="Hộp Văn bản 5">
            <a:extLst>
              <a:ext uri="{FF2B5EF4-FFF2-40B4-BE49-F238E27FC236}">
                <a16:creationId xmlns:a16="http://schemas.microsoft.com/office/drawing/2014/main" id="{9E316DBD-FF4D-8147-436C-43A8370C560D}"/>
              </a:ext>
            </a:extLst>
          </p:cNvPr>
          <p:cNvSpPr txBox="1"/>
          <p:nvPr/>
        </p:nvSpPr>
        <p:spPr>
          <a:xfrm>
            <a:off x="5176045" y="1670257"/>
            <a:ext cx="2743059" cy="923330"/>
          </a:xfrm>
          <a:prstGeom prst="rect">
            <a:avLst/>
          </a:prstGeom>
          <a:noFill/>
        </p:spPr>
        <p:txBody>
          <a:bodyPr wrap="none" rtlCol="0">
            <a:spAutoFit/>
          </a:bodyPr>
          <a:lstStyle/>
          <a:p>
            <a:r>
              <a:rPr lang="vi-VN" sz="5400" b="1" dirty="0">
                <a:solidFill>
                  <a:srgbClr val="FF0000"/>
                </a:solidFill>
                <a:latin typeface="+mj-lt"/>
              </a:rPr>
              <a:t>ĐOẠN 4</a:t>
            </a:r>
          </a:p>
        </p:txBody>
      </p:sp>
    </p:spTree>
    <p:extLst>
      <p:ext uri="{BB962C8B-B14F-4D97-AF65-F5344CB8AC3E}">
        <p14:creationId xmlns:p14="http://schemas.microsoft.com/office/powerpoint/2010/main" val="237970827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895E-8243-8758-F389-62AB66887923}"/>
            </a:ext>
          </a:extLst>
        </p:cNvPr>
        <p:cNvGrpSpPr/>
        <p:nvPr/>
      </p:nvGrpSpPr>
      <p:grpSpPr>
        <a:xfrm>
          <a:off x="0" y="0"/>
          <a:ext cx="0" cy="0"/>
          <a:chOff x="0" y="0"/>
          <a:chExt cx="0" cy="0"/>
        </a:xfrm>
      </p:grpSpPr>
      <p:pic>
        <p:nvPicPr>
          <p:cNvPr id="10242" name="Picture 2" descr="100+ Background powerpoint vũ trụ Đẹp và chuyên nghiệp">
            <a:extLst>
              <a:ext uri="{FF2B5EF4-FFF2-40B4-BE49-F238E27FC236}">
                <a16:creationId xmlns:a16="http://schemas.microsoft.com/office/drawing/2014/main" id="{8E9C7A30-6CD6-0417-535C-3D652B30F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08" name="Nhóm 1807">
            <a:extLst>
              <a:ext uri="{FF2B5EF4-FFF2-40B4-BE49-F238E27FC236}">
                <a16:creationId xmlns:a16="http://schemas.microsoft.com/office/drawing/2014/main" id="{8B22CE6D-CF32-4F38-8D47-5A69A3AE83DD}"/>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32E9C14F-1590-C8AF-61CE-C501ADCFE7CD}"/>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8DD997F0-34A9-DFAF-8244-B7FC63FE5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809" name="Đồ họa 1808">
            <a:extLst>
              <a:ext uri="{FF2B5EF4-FFF2-40B4-BE49-F238E27FC236}">
                <a16:creationId xmlns:a16="http://schemas.microsoft.com/office/drawing/2014/main" id="{903E91C1-E722-D950-AF5D-39916BCB1A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9389" y="1173801"/>
            <a:ext cx="1363034" cy="1096353"/>
          </a:xfrm>
          <a:prstGeom prst="rect">
            <a:avLst/>
          </a:prstGeom>
        </p:spPr>
      </p:pic>
      <p:sp>
        <p:nvSpPr>
          <p:cNvPr id="2" name="TextBox 1">
            <a:extLst>
              <a:ext uri="{FF2B5EF4-FFF2-40B4-BE49-F238E27FC236}">
                <a16:creationId xmlns:a16="http://schemas.microsoft.com/office/drawing/2014/main" id="{C6F5AF09-DA8B-049E-4319-9BEC0ECD5270}"/>
              </a:ext>
            </a:extLst>
          </p:cNvPr>
          <p:cNvSpPr txBox="1"/>
          <p:nvPr/>
        </p:nvSpPr>
        <p:spPr>
          <a:xfrm>
            <a:off x="5338917" y="2231923"/>
            <a:ext cx="5624052" cy="2554545"/>
          </a:xfrm>
          <a:prstGeom prst="rect">
            <a:avLst/>
          </a:prstGeom>
          <a:noFill/>
        </p:spPr>
        <p:txBody>
          <a:bodyPr wrap="square" rtlCol="0">
            <a:spAutoFit/>
          </a:bodyPr>
          <a:lstStyle/>
          <a:p>
            <a:pPr algn="ctr"/>
            <a:r>
              <a:rPr lang="vi-VN" sz="4000" b="1" i="0" u="none" strike="noStrike" dirty="0">
                <a:solidFill>
                  <a:srgbClr val="002060"/>
                </a:solidFill>
                <a:effectLst/>
                <a:latin typeface="Cambria" panose="02040503050406030204" pitchFamily="18" charset="0"/>
                <a:ea typeface="Cambria" panose="02040503050406030204" pitchFamily="18" charset="0"/>
              </a:rPr>
              <a:t>Tưởng tượng em đến một hành tinh ngoài Trái Đất, em sẽ thấy những gì?</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77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412480" y="1053360"/>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993B1-646B-95C4-32EC-C83A026581D8}"/>
            </a:ext>
          </a:extLst>
        </p:cNvPr>
        <p:cNvGrpSpPr/>
        <p:nvPr/>
      </p:nvGrpSpPr>
      <p:grpSpPr>
        <a:xfrm>
          <a:off x="0" y="0"/>
          <a:ext cx="0" cy="0"/>
          <a:chOff x="0" y="0"/>
          <a:chExt cx="0" cy="0"/>
        </a:xfrm>
      </p:grpSpPr>
      <p:pic>
        <p:nvPicPr>
          <p:cNvPr id="3" name="trr">
            <a:hlinkClick r:id="" action="ppaction://media"/>
            <a:extLst>
              <a:ext uri="{FF2B5EF4-FFF2-40B4-BE49-F238E27FC236}">
                <a16:creationId xmlns:a16="http://schemas.microsoft.com/office/drawing/2014/main" id="{0AC15F4A-DFB8-A793-48C2-31CDEBE7B604}"/>
              </a:ext>
            </a:extLst>
          </p:cNvPr>
          <p:cNvPicPr>
            <a:picLocks noChangeAspect="1"/>
          </p:cNvPicPr>
          <p:nvPr>
            <a:videoFile r:link="rId1"/>
            <p:extLst>
              <p:ext uri="{DAA4B4D4-6D71-4841-9C94-3DE7FCFB9230}">
                <p14:media xmlns:p14="http://schemas.microsoft.com/office/powerpoint/2010/main" r:embed="rId2">
                  <p14:trim end="4608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9447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E92B-CE42-985A-818E-7EA79832E608}"/>
            </a:ext>
          </a:extLst>
        </p:cNvPr>
        <p:cNvGrpSpPr/>
        <p:nvPr/>
      </p:nvGrpSpPr>
      <p:grpSpPr>
        <a:xfrm>
          <a:off x="0" y="0"/>
          <a:ext cx="0" cy="0"/>
          <a:chOff x="0" y="0"/>
          <a:chExt cx="0" cy="0"/>
        </a:xfrm>
      </p:grpSpPr>
      <p:sp>
        <p:nvSpPr>
          <p:cNvPr id="15" name="Hình Bầu dục 10">
            <a:extLst>
              <a:ext uri="{FF2B5EF4-FFF2-40B4-BE49-F238E27FC236}">
                <a16:creationId xmlns:a16="http://schemas.microsoft.com/office/drawing/2014/main" id="{57C727A6-DB7A-C34B-3A80-EDD465B00542}"/>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ải ngay 99+ hình ảnh dấu chấm hỏi trong powerpoint đẹp nhất">
            <a:extLst>
              <a:ext uri="{FF2B5EF4-FFF2-40B4-BE49-F238E27FC236}">
                <a16:creationId xmlns:a16="http://schemas.microsoft.com/office/drawing/2014/main" id="{A31C812E-4380-A161-BC4D-3E5C4C77AA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r="16085"/>
          <a:stretch>
            <a:fillRect/>
          </a:stretch>
        </p:blipFill>
        <p:spPr bwMode="auto">
          <a:xfrm>
            <a:off x="0" y="3295357"/>
            <a:ext cx="223679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Hình Bầu dục 2">
            <a:extLst>
              <a:ext uri="{FF2B5EF4-FFF2-40B4-BE49-F238E27FC236}">
                <a16:creationId xmlns:a16="http://schemas.microsoft.com/office/drawing/2014/main" id="{117E432F-3E23-6136-E4E7-4528E3D67E49}"/>
              </a:ext>
            </a:extLst>
          </p:cNvPr>
          <p:cNvSpPr/>
          <p:nvPr/>
        </p:nvSpPr>
        <p:spPr>
          <a:xfrm>
            <a:off x="569985" y="467467"/>
            <a:ext cx="783771" cy="7692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7E727704-160D-C754-434E-6CD567A0B7BC}"/>
              </a:ext>
            </a:extLst>
          </p:cNvPr>
          <p:cNvSpPr txBox="1"/>
          <p:nvPr/>
        </p:nvSpPr>
        <p:spPr>
          <a:xfrm>
            <a:off x="670324" y="344263"/>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ln w="28575">
                  <a:solidFill>
                    <a:sysClr val="windowText" lastClr="000000"/>
                  </a:solidFill>
                </a:ln>
                <a:solidFill>
                  <a:srgbClr val="FFFF00"/>
                </a:solidFill>
                <a:latin typeface="UTM Cookies" panose="02040603050506020204" pitchFamily="18" charset="0"/>
              </a:rPr>
              <a:t>4</a:t>
            </a:r>
            <a:endPar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endParaRPr>
          </a:p>
        </p:txBody>
      </p:sp>
      <p:sp>
        <p:nvSpPr>
          <p:cNvPr id="8" name="TextBox 2">
            <a:extLst>
              <a:ext uri="{FF2B5EF4-FFF2-40B4-BE49-F238E27FC236}">
                <a16:creationId xmlns:a16="http://schemas.microsoft.com/office/drawing/2014/main" id="{24684237-BC76-E764-1F42-47F992369F65}"/>
              </a:ext>
            </a:extLst>
          </p:cNvPr>
          <p:cNvSpPr txBox="1"/>
          <p:nvPr/>
        </p:nvSpPr>
        <p:spPr>
          <a:xfrm>
            <a:off x="1806965" y="156026"/>
            <a:ext cx="10170176" cy="1200329"/>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10170176"/>
                      <a:gd name="connsiteY0" fmla="*/ 600164 h 1200329"/>
                      <a:gd name="connsiteX1" fmla="*/ 1202822 w 10170176"/>
                      <a:gd name="connsiteY1" fmla="*/ 0 h 1200329"/>
                      <a:gd name="connsiteX2" fmla="*/ 8967354 w 10170176"/>
                      <a:gd name="connsiteY2" fmla="*/ 0 h 1200329"/>
                      <a:gd name="connsiteX3" fmla="*/ 10170177 w 10170176"/>
                      <a:gd name="connsiteY3" fmla="*/ 600164 h 1200329"/>
                      <a:gd name="connsiteX4" fmla="*/ 10170176 w 10170176"/>
                      <a:gd name="connsiteY4" fmla="*/ 600164 h 1200329"/>
                      <a:gd name="connsiteX5" fmla="*/ 8967353 w 10170176"/>
                      <a:gd name="connsiteY5" fmla="*/ 1200329 h 1200329"/>
                      <a:gd name="connsiteX6" fmla="*/ 1202822 w 10170176"/>
                      <a:gd name="connsiteY6" fmla="*/ 1200329 h 1200329"/>
                      <a:gd name="connsiteX7" fmla="*/ 0 w 10170176"/>
                      <a:gd name="connsiteY7" fmla="*/ 600164 h 1200329"/>
                      <a:gd name="connsiteX8" fmla="*/ 0 w 10170176"/>
                      <a:gd name="connsiteY8" fmla="*/ 600164 h 1200329"/>
                      <a:gd name="connsiteX0" fmla="*/ 0 w 10170176"/>
                      <a:gd name="connsiteY0" fmla="*/ 600164 h 1200329"/>
                      <a:gd name="connsiteX1" fmla="*/ 1202822 w 10170176"/>
                      <a:gd name="connsiteY1" fmla="*/ 0 h 1200329"/>
                      <a:gd name="connsiteX2" fmla="*/ 8967354 w 10170176"/>
                      <a:gd name="connsiteY2" fmla="*/ 0 h 1200329"/>
                      <a:gd name="connsiteX3" fmla="*/ 10170177 w 10170176"/>
                      <a:gd name="connsiteY3" fmla="*/ 600164 h 1200329"/>
                      <a:gd name="connsiteX4" fmla="*/ 10170176 w 10170176"/>
                      <a:gd name="connsiteY4" fmla="*/ 600164 h 1200329"/>
                      <a:gd name="connsiteX5" fmla="*/ 8967353 w 10170176"/>
                      <a:gd name="connsiteY5" fmla="*/ 1200329 h 1200329"/>
                      <a:gd name="connsiteX6" fmla="*/ 1202822 w 10170176"/>
                      <a:gd name="connsiteY6" fmla="*/ 1200329 h 1200329"/>
                      <a:gd name="connsiteX7" fmla="*/ 0 w 10170176"/>
                      <a:gd name="connsiteY7" fmla="*/ 600164 h 1200329"/>
                      <a:gd name="connsiteX8" fmla="*/ 0 w 10170176"/>
                      <a:gd name="connsiteY8" fmla="*/ 600164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0176" h="1200329" fill="none" extrusionOk="0">
                        <a:moveTo>
                          <a:pt x="0" y="600164"/>
                        </a:moveTo>
                        <a:cubicBezTo>
                          <a:pt x="-7114" y="219263"/>
                          <a:pt x="490877" y="49040"/>
                          <a:pt x="1202822" y="0"/>
                        </a:cubicBezTo>
                        <a:cubicBezTo>
                          <a:pt x="3845145" y="129761"/>
                          <a:pt x="5815403" y="94457"/>
                          <a:pt x="8967354" y="0"/>
                        </a:cubicBezTo>
                        <a:cubicBezTo>
                          <a:pt x="9549631" y="-10679"/>
                          <a:pt x="10261640" y="325872"/>
                          <a:pt x="10170177" y="600164"/>
                        </a:cubicBezTo>
                        <a:lnTo>
                          <a:pt x="10170176" y="600164"/>
                        </a:lnTo>
                        <a:cubicBezTo>
                          <a:pt x="10233297" y="1012652"/>
                          <a:pt x="9647056" y="1301886"/>
                          <a:pt x="8967353" y="1200329"/>
                        </a:cubicBezTo>
                        <a:cubicBezTo>
                          <a:pt x="7886613" y="1459947"/>
                          <a:pt x="3843050" y="1362736"/>
                          <a:pt x="1202822" y="1200329"/>
                        </a:cubicBezTo>
                        <a:cubicBezTo>
                          <a:pt x="556762" y="1187254"/>
                          <a:pt x="31280" y="830195"/>
                          <a:pt x="0" y="600164"/>
                        </a:cubicBezTo>
                        <a:lnTo>
                          <a:pt x="0" y="600164"/>
                        </a:lnTo>
                        <a:close/>
                      </a:path>
                      <a:path w="10170176" h="1200329" stroke="0" extrusionOk="0">
                        <a:moveTo>
                          <a:pt x="0" y="600164"/>
                        </a:moveTo>
                        <a:cubicBezTo>
                          <a:pt x="-174056" y="252730"/>
                          <a:pt x="473272" y="-22868"/>
                          <a:pt x="1202822" y="0"/>
                        </a:cubicBezTo>
                        <a:cubicBezTo>
                          <a:pt x="2804479" y="64932"/>
                          <a:pt x="7238015" y="-127983"/>
                          <a:pt x="8967354" y="0"/>
                        </a:cubicBezTo>
                        <a:cubicBezTo>
                          <a:pt x="9599202" y="1144"/>
                          <a:pt x="10113591" y="318445"/>
                          <a:pt x="10170177" y="600164"/>
                        </a:cubicBezTo>
                        <a:lnTo>
                          <a:pt x="10170176" y="600164"/>
                        </a:lnTo>
                        <a:cubicBezTo>
                          <a:pt x="10027140" y="963105"/>
                          <a:pt x="9681043" y="1219000"/>
                          <a:pt x="8967353" y="1200329"/>
                        </a:cubicBezTo>
                        <a:cubicBezTo>
                          <a:pt x="7326161" y="1276754"/>
                          <a:pt x="3726783" y="1048349"/>
                          <a:pt x="1202822" y="1200329"/>
                        </a:cubicBezTo>
                        <a:cubicBezTo>
                          <a:pt x="378588" y="1238534"/>
                          <a:pt x="-114687" y="969355"/>
                          <a:pt x="0" y="600164"/>
                        </a:cubicBezTo>
                        <a:lnTo>
                          <a:pt x="0" y="600164"/>
                        </a:lnTo>
                        <a:close/>
                      </a:path>
                      <a:path w="10170176" h="1200329" fill="none" stroke="0" extrusionOk="0">
                        <a:moveTo>
                          <a:pt x="0" y="600164"/>
                        </a:moveTo>
                        <a:cubicBezTo>
                          <a:pt x="-26227" y="236573"/>
                          <a:pt x="417721" y="53182"/>
                          <a:pt x="1202822" y="0"/>
                        </a:cubicBezTo>
                        <a:cubicBezTo>
                          <a:pt x="3739455" y="10663"/>
                          <a:pt x="5233561" y="53325"/>
                          <a:pt x="8967354" y="0"/>
                        </a:cubicBezTo>
                        <a:cubicBezTo>
                          <a:pt x="9561782" y="34469"/>
                          <a:pt x="10209686" y="305707"/>
                          <a:pt x="10170177" y="600164"/>
                        </a:cubicBezTo>
                        <a:lnTo>
                          <a:pt x="10170176" y="600164"/>
                        </a:lnTo>
                        <a:cubicBezTo>
                          <a:pt x="10124032" y="909774"/>
                          <a:pt x="9668973" y="1270548"/>
                          <a:pt x="8967353" y="1200329"/>
                        </a:cubicBezTo>
                        <a:cubicBezTo>
                          <a:pt x="8107810" y="1295877"/>
                          <a:pt x="3829830" y="1082438"/>
                          <a:pt x="1202822" y="1200329"/>
                        </a:cubicBezTo>
                        <a:cubicBezTo>
                          <a:pt x="537363" y="1196257"/>
                          <a:pt x="1034" y="903394"/>
                          <a:pt x="0" y="600164"/>
                        </a:cubicBezTo>
                        <a:lnTo>
                          <a:pt x="0" y="600164"/>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Hộp Văn bản 8">
            <a:extLst>
              <a:ext uri="{FF2B5EF4-FFF2-40B4-BE49-F238E27FC236}">
                <a16:creationId xmlns:a16="http://schemas.microsoft.com/office/drawing/2014/main" id="{F65F871A-7141-492B-4B20-4CAB4DF0E274}"/>
              </a:ext>
            </a:extLst>
          </p:cNvPr>
          <p:cNvSpPr txBox="1"/>
          <p:nvPr/>
        </p:nvSpPr>
        <p:spPr>
          <a:xfrm>
            <a:off x="2352300" y="156026"/>
            <a:ext cx="8666353" cy="1200329"/>
          </a:xfrm>
          <a:prstGeom prst="rect">
            <a:avLst/>
          </a:prstGeom>
          <a:noFill/>
        </p:spPr>
        <p:txBody>
          <a:bodyPr wrap="square" rtlCol="0">
            <a:spAutoFit/>
          </a:bodyPr>
          <a:lstStyle/>
          <a:p>
            <a:pPr lvl="0" algn="ctr"/>
            <a:r>
              <a:rPr lang="vi-VN" sz="3600" b="1" dirty="0">
                <a:solidFill>
                  <a:prstClr val="black"/>
                </a:solidFill>
                <a:latin typeface="Calibri" panose="020F0502020204030204"/>
              </a:rPr>
              <a:t>Đóng vai một người máy trên hành tinh lạ, giới thiệu về hành tinh đó</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10" name="TextBox 2">
            <a:extLst>
              <a:ext uri="{FF2B5EF4-FFF2-40B4-BE49-F238E27FC236}">
                <a16:creationId xmlns:a16="http://schemas.microsoft.com/office/drawing/2014/main" id="{48B1478A-A854-4192-E071-1A01DF1BCCBE}"/>
              </a:ext>
            </a:extLst>
          </p:cNvPr>
          <p:cNvSpPr txBox="1"/>
          <p:nvPr/>
        </p:nvSpPr>
        <p:spPr>
          <a:xfrm>
            <a:off x="2352300" y="1752233"/>
            <a:ext cx="9337040" cy="4869418"/>
          </a:xfrm>
          <a:prstGeom prst="roundRect">
            <a:avLst/>
          </a:prstGeom>
          <a:solidFill>
            <a:schemeClr val="accent4">
              <a:lumMod val="20000"/>
              <a:lumOff val="80000"/>
            </a:schemeClr>
          </a:solidFill>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mj-lt"/>
                <a:ea typeface="Times New Roman" panose="02020603050405020304" pitchFamily="18" charset="0"/>
                <a:cs typeface="Calibri" panose="020F0502020204030204" pitchFamily="34" charset="0"/>
              </a:rPr>
              <a:t>Xin chào các bạn! Chào mừng các bạn đến với hành tinh người máy. Nơi đây của chúng tôi chỉ toàn là những cỗ máy hoạt động không kể đêm ngày, chúng tự sửa chữa và tự nâng cấp để có thể không bao giờ hỏng hóc. Tôi cũng là một người máy! Bản thân tôi cũng có suy nghĩ, có cảm xúc, có tình cảm như con người. Tuy nhiên, khi Trái Đất không còn đủ chỗ sinh tồn, chúng tôi phải tự nghiên cứu ra một thế giới để tồn tại mà không có oxi, không khí và nước sạch. Các bạn hãy trân trọng cuộc sống hiện tại của mình, với những vật sống quanh bạn hàng ngày nhé.</a:t>
            </a:r>
          </a:p>
        </p:txBody>
      </p:sp>
    </p:spTree>
    <p:extLst>
      <p:ext uri="{BB962C8B-B14F-4D97-AF65-F5344CB8AC3E}">
        <p14:creationId xmlns:p14="http://schemas.microsoft.com/office/powerpoint/2010/main" val="39335982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1EB4A-E10F-47F2-5C39-903BF4AEF447}"/>
            </a:ext>
          </a:extLst>
        </p:cNvPr>
        <p:cNvGrpSpPr/>
        <p:nvPr/>
      </p:nvGrpSpPr>
      <p:grpSpPr>
        <a:xfrm>
          <a:off x="0" y="0"/>
          <a:ext cx="0" cy="0"/>
          <a:chOff x="0" y="0"/>
          <a:chExt cx="0" cy="0"/>
        </a:xfrm>
      </p:grpSpPr>
      <p:sp>
        <p:nvSpPr>
          <p:cNvPr id="15" name="Hình Bầu dục 10">
            <a:extLst>
              <a:ext uri="{FF2B5EF4-FFF2-40B4-BE49-F238E27FC236}">
                <a16:creationId xmlns:a16="http://schemas.microsoft.com/office/drawing/2014/main" id="{A90C1ACE-0417-59C4-7BA0-AFF94220448C}"/>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ải ngay 99+ hình ảnh dấu chấm hỏi trong powerpoint đẹp nhất">
            <a:extLst>
              <a:ext uri="{FF2B5EF4-FFF2-40B4-BE49-F238E27FC236}">
                <a16:creationId xmlns:a16="http://schemas.microsoft.com/office/drawing/2014/main" id="{C102449F-26D8-2E77-262A-AD9ABFF5AB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r="16085"/>
          <a:stretch>
            <a:fillRect/>
          </a:stretch>
        </p:blipFill>
        <p:spPr bwMode="auto">
          <a:xfrm>
            <a:off x="0" y="3295357"/>
            <a:ext cx="223679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Hình Bầu dục 2">
            <a:extLst>
              <a:ext uri="{FF2B5EF4-FFF2-40B4-BE49-F238E27FC236}">
                <a16:creationId xmlns:a16="http://schemas.microsoft.com/office/drawing/2014/main" id="{D58B2CC1-3C3B-4A7A-47D4-134FD7471C42}"/>
              </a:ext>
            </a:extLst>
          </p:cNvPr>
          <p:cNvSpPr/>
          <p:nvPr/>
        </p:nvSpPr>
        <p:spPr>
          <a:xfrm>
            <a:off x="569985" y="467467"/>
            <a:ext cx="783771" cy="76925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540CD2E7-9589-5609-C338-38E4A80C1193}"/>
              </a:ext>
            </a:extLst>
          </p:cNvPr>
          <p:cNvSpPr txBox="1"/>
          <p:nvPr/>
        </p:nvSpPr>
        <p:spPr>
          <a:xfrm>
            <a:off x="670324" y="344263"/>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sp>
        <p:nvSpPr>
          <p:cNvPr id="5" name="TextBox 2">
            <a:extLst>
              <a:ext uri="{FF2B5EF4-FFF2-40B4-BE49-F238E27FC236}">
                <a16:creationId xmlns:a16="http://schemas.microsoft.com/office/drawing/2014/main" id="{59CA501E-D2AD-014E-3911-3D2C67EAFBCC}"/>
              </a:ext>
            </a:extLst>
          </p:cNvPr>
          <p:cNvSpPr txBox="1"/>
          <p:nvPr/>
        </p:nvSpPr>
        <p:spPr>
          <a:xfrm>
            <a:off x="1680096" y="314261"/>
            <a:ext cx="9272326" cy="769257"/>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9272326"/>
                      <a:gd name="connsiteY0" fmla="*/ 384628 h 769257"/>
                      <a:gd name="connsiteX1" fmla="*/ 1096634 w 9272326"/>
                      <a:gd name="connsiteY1" fmla="*/ 0 h 769257"/>
                      <a:gd name="connsiteX2" fmla="*/ 8175693 w 9272326"/>
                      <a:gd name="connsiteY2" fmla="*/ 0 h 769257"/>
                      <a:gd name="connsiteX3" fmla="*/ 9272327 w 9272326"/>
                      <a:gd name="connsiteY3" fmla="*/ 384628 h 769257"/>
                      <a:gd name="connsiteX4" fmla="*/ 9272326 w 9272326"/>
                      <a:gd name="connsiteY4" fmla="*/ 384628 h 769257"/>
                      <a:gd name="connsiteX5" fmla="*/ 8175691 w 9272326"/>
                      <a:gd name="connsiteY5" fmla="*/ 769257 h 769257"/>
                      <a:gd name="connsiteX6" fmla="*/ 1096634 w 9272326"/>
                      <a:gd name="connsiteY6" fmla="*/ 769257 h 769257"/>
                      <a:gd name="connsiteX7" fmla="*/ 0 w 9272326"/>
                      <a:gd name="connsiteY7" fmla="*/ 384628 h 769257"/>
                      <a:gd name="connsiteX8" fmla="*/ 0 w 9272326"/>
                      <a:gd name="connsiteY8" fmla="*/ 384628 h 769257"/>
                      <a:gd name="connsiteX0" fmla="*/ 0 w 9272326"/>
                      <a:gd name="connsiteY0" fmla="*/ 384628 h 769257"/>
                      <a:gd name="connsiteX1" fmla="*/ 1096634 w 9272326"/>
                      <a:gd name="connsiteY1" fmla="*/ 0 h 769257"/>
                      <a:gd name="connsiteX2" fmla="*/ 8175693 w 9272326"/>
                      <a:gd name="connsiteY2" fmla="*/ 0 h 769257"/>
                      <a:gd name="connsiteX3" fmla="*/ 9272327 w 9272326"/>
                      <a:gd name="connsiteY3" fmla="*/ 384628 h 769257"/>
                      <a:gd name="connsiteX4" fmla="*/ 9272326 w 9272326"/>
                      <a:gd name="connsiteY4" fmla="*/ 384628 h 769257"/>
                      <a:gd name="connsiteX5" fmla="*/ 8175691 w 9272326"/>
                      <a:gd name="connsiteY5" fmla="*/ 769257 h 769257"/>
                      <a:gd name="connsiteX6" fmla="*/ 1096634 w 9272326"/>
                      <a:gd name="connsiteY6" fmla="*/ 769257 h 769257"/>
                      <a:gd name="connsiteX7" fmla="*/ 0 w 9272326"/>
                      <a:gd name="connsiteY7" fmla="*/ 384628 h 769257"/>
                      <a:gd name="connsiteX8" fmla="*/ 0 w 9272326"/>
                      <a:gd name="connsiteY8" fmla="*/ 384628 h 76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2326" h="769257" fill="none" extrusionOk="0">
                        <a:moveTo>
                          <a:pt x="0" y="384628"/>
                        </a:moveTo>
                        <a:cubicBezTo>
                          <a:pt x="-13279" y="67317"/>
                          <a:pt x="416303" y="83491"/>
                          <a:pt x="1096634" y="0"/>
                        </a:cubicBezTo>
                        <a:cubicBezTo>
                          <a:pt x="3951619" y="-38581"/>
                          <a:pt x="5316692" y="63341"/>
                          <a:pt x="8175693" y="0"/>
                        </a:cubicBezTo>
                        <a:cubicBezTo>
                          <a:pt x="8743419" y="-3077"/>
                          <a:pt x="9337341" y="204545"/>
                          <a:pt x="9272327" y="384628"/>
                        </a:cubicBezTo>
                        <a:lnTo>
                          <a:pt x="9272326" y="384628"/>
                        </a:lnTo>
                        <a:cubicBezTo>
                          <a:pt x="9301791" y="625630"/>
                          <a:pt x="8800386" y="897970"/>
                          <a:pt x="8175691" y="769257"/>
                        </a:cubicBezTo>
                        <a:cubicBezTo>
                          <a:pt x="7220983" y="1038649"/>
                          <a:pt x="3604358" y="1027621"/>
                          <a:pt x="1096634" y="769257"/>
                        </a:cubicBezTo>
                        <a:cubicBezTo>
                          <a:pt x="507905" y="757858"/>
                          <a:pt x="24941" y="533731"/>
                          <a:pt x="0" y="384628"/>
                        </a:cubicBezTo>
                        <a:lnTo>
                          <a:pt x="0" y="384628"/>
                        </a:lnTo>
                        <a:close/>
                      </a:path>
                      <a:path w="9272326" h="769257" stroke="0" extrusionOk="0">
                        <a:moveTo>
                          <a:pt x="0" y="384628"/>
                        </a:moveTo>
                        <a:cubicBezTo>
                          <a:pt x="-111776" y="157806"/>
                          <a:pt x="434312" y="-20184"/>
                          <a:pt x="1096634" y="0"/>
                        </a:cubicBezTo>
                        <a:cubicBezTo>
                          <a:pt x="2738276" y="48331"/>
                          <a:pt x="6614302" y="-70363"/>
                          <a:pt x="8175693" y="0"/>
                        </a:cubicBezTo>
                        <a:cubicBezTo>
                          <a:pt x="8753035" y="-20653"/>
                          <a:pt x="9243000" y="198817"/>
                          <a:pt x="9272327" y="384628"/>
                        </a:cubicBezTo>
                        <a:lnTo>
                          <a:pt x="9272326" y="384628"/>
                        </a:lnTo>
                        <a:cubicBezTo>
                          <a:pt x="9140552" y="636240"/>
                          <a:pt x="8861170" y="809828"/>
                          <a:pt x="8175691" y="769257"/>
                        </a:cubicBezTo>
                        <a:cubicBezTo>
                          <a:pt x="6677293" y="879893"/>
                          <a:pt x="3458075" y="592278"/>
                          <a:pt x="1096634" y="769257"/>
                        </a:cubicBezTo>
                        <a:cubicBezTo>
                          <a:pt x="363601" y="777505"/>
                          <a:pt x="-89058" y="620964"/>
                          <a:pt x="0" y="384628"/>
                        </a:cubicBezTo>
                        <a:lnTo>
                          <a:pt x="0" y="384628"/>
                        </a:lnTo>
                        <a:close/>
                      </a:path>
                      <a:path w="9272326" h="769257" fill="none" stroke="0" extrusionOk="0">
                        <a:moveTo>
                          <a:pt x="0" y="384628"/>
                        </a:moveTo>
                        <a:cubicBezTo>
                          <a:pt x="-68729" y="120231"/>
                          <a:pt x="408920" y="33318"/>
                          <a:pt x="1096634" y="0"/>
                        </a:cubicBezTo>
                        <a:cubicBezTo>
                          <a:pt x="4119298" y="132882"/>
                          <a:pt x="5763908" y="-84951"/>
                          <a:pt x="8175693" y="0"/>
                        </a:cubicBezTo>
                        <a:cubicBezTo>
                          <a:pt x="8735986" y="14211"/>
                          <a:pt x="9305058" y="219367"/>
                          <a:pt x="9272327" y="384628"/>
                        </a:cubicBezTo>
                        <a:lnTo>
                          <a:pt x="9272326" y="384628"/>
                        </a:lnTo>
                        <a:cubicBezTo>
                          <a:pt x="9227035" y="571877"/>
                          <a:pt x="8850073" y="834223"/>
                          <a:pt x="8175691" y="769257"/>
                        </a:cubicBezTo>
                        <a:cubicBezTo>
                          <a:pt x="7160701" y="814456"/>
                          <a:pt x="3528367" y="573448"/>
                          <a:pt x="1096634" y="769257"/>
                        </a:cubicBezTo>
                        <a:cubicBezTo>
                          <a:pt x="488148" y="766053"/>
                          <a:pt x="-1074" y="585539"/>
                          <a:pt x="0" y="384628"/>
                        </a:cubicBezTo>
                        <a:lnTo>
                          <a:pt x="0" y="384628"/>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6" name="Hộp Văn bản 5">
            <a:extLst>
              <a:ext uri="{FF2B5EF4-FFF2-40B4-BE49-F238E27FC236}">
                <a16:creationId xmlns:a16="http://schemas.microsoft.com/office/drawing/2014/main" id="{14374E93-2F3C-231E-90A4-82C49E0E03D1}"/>
              </a:ext>
            </a:extLst>
          </p:cNvPr>
          <p:cNvSpPr txBox="1"/>
          <p:nvPr/>
        </p:nvSpPr>
        <p:spPr>
          <a:xfrm>
            <a:off x="2083893" y="343306"/>
            <a:ext cx="8868529" cy="707886"/>
          </a:xfrm>
          <a:prstGeom prst="rect">
            <a:avLst/>
          </a:prstGeom>
          <a:noFill/>
        </p:spPr>
        <p:txBody>
          <a:bodyPr wrap="square" rtlCol="0">
            <a:spAutoFit/>
          </a:bodyPr>
          <a:lstStyle/>
          <a:p>
            <a:pPr lvl="0" algn="ctr"/>
            <a:r>
              <a:rPr lang="en-US" sz="4000" b="1" dirty="0">
                <a:solidFill>
                  <a:prstClr val="black"/>
                </a:solidFill>
              </a:rPr>
              <a:t> </a:t>
            </a:r>
            <a:r>
              <a:rPr lang="en-US" sz="4000" b="1" dirty="0" err="1">
                <a:solidFill>
                  <a:prstClr val="black"/>
                </a:solidFill>
              </a:rPr>
              <a:t>Kể</a:t>
            </a:r>
            <a:r>
              <a:rPr lang="en-US" sz="4000" b="1" dirty="0">
                <a:solidFill>
                  <a:prstClr val="black"/>
                </a:solidFill>
              </a:rPr>
              <a:t> </a:t>
            </a:r>
            <a:r>
              <a:rPr lang="en-US" sz="4000" b="1" dirty="0" err="1">
                <a:solidFill>
                  <a:prstClr val="black"/>
                </a:solidFill>
              </a:rPr>
              <a:t>tiếp</a:t>
            </a:r>
            <a:r>
              <a:rPr lang="en-US" sz="4000" b="1" dirty="0">
                <a:solidFill>
                  <a:prstClr val="black"/>
                </a:solidFill>
              </a:rPr>
              <a:t> </a:t>
            </a:r>
            <a:r>
              <a:rPr lang="en-US" sz="4000" b="1" dirty="0" err="1">
                <a:solidFill>
                  <a:prstClr val="black"/>
                </a:solidFill>
              </a:rPr>
              <a:t>phần</a:t>
            </a:r>
            <a:r>
              <a:rPr lang="en-US" sz="4000" b="1" dirty="0">
                <a:solidFill>
                  <a:prstClr val="black"/>
                </a:solidFill>
              </a:rPr>
              <a:t> </a:t>
            </a:r>
            <a:r>
              <a:rPr lang="en-US" sz="4000" b="1" dirty="0" err="1">
                <a:solidFill>
                  <a:prstClr val="black"/>
                </a:solidFill>
              </a:rPr>
              <a:t>kết</a:t>
            </a:r>
            <a:r>
              <a:rPr lang="en-US" sz="4000" b="1" dirty="0">
                <a:solidFill>
                  <a:prstClr val="black"/>
                </a:solidFill>
              </a:rPr>
              <a:t> </a:t>
            </a:r>
            <a:r>
              <a:rPr lang="en-US" sz="4000" b="1" dirty="0" err="1">
                <a:solidFill>
                  <a:prstClr val="black"/>
                </a:solidFill>
              </a:rPr>
              <a:t>thúc</a:t>
            </a:r>
            <a:r>
              <a:rPr lang="en-US" sz="4000" b="1" dirty="0">
                <a:solidFill>
                  <a:prstClr val="black"/>
                </a:solidFill>
              </a:rPr>
              <a:t> </a:t>
            </a:r>
            <a:r>
              <a:rPr lang="en-US" sz="4000" b="1" dirty="0" err="1">
                <a:solidFill>
                  <a:prstClr val="black"/>
                </a:solidFill>
              </a:rPr>
              <a:t>cho</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7" name="TextBox 2">
            <a:extLst>
              <a:ext uri="{FF2B5EF4-FFF2-40B4-BE49-F238E27FC236}">
                <a16:creationId xmlns:a16="http://schemas.microsoft.com/office/drawing/2014/main" id="{291BDD7C-E0E2-0C35-7729-8A009F640A26}"/>
              </a:ext>
            </a:extLst>
          </p:cNvPr>
          <p:cNvSpPr txBox="1"/>
          <p:nvPr/>
        </p:nvSpPr>
        <p:spPr>
          <a:xfrm>
            <a:off x="2512913" y="2484899"/>
            <a:ext cx="9679087" cy="4239458"/>
          </a:xfrm>
          <a:prstGeom prst="roundRect">
            <a:avLst/>
          </a:prstGeom>
          <a:solidFill>
            <a:schemeClr val="accent4">
              <a:lumMod val="20000"/>
              <a:lumOff val="80000"/>
            </a:schemeClr>
          </a:solidFill>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2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vi-VN" sz="26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Bỗng nhiên, loè sáng trước mặt tôi là một vị thần, ngài ta hỏi: “Hỡi con người, người đã hiểu vai trò của môi trường, thiên nhiên xanh chưa? Liệu có còn dám phá hoại cây rừng, thải ra không khí thật nhiều CO2 nữa không?”. Tôi choáng ngợp và bừng tỉnh: “Đúng rồi! Đây là tương lai của loài người khi không còn không khí sạch, mọi thứ ô nhiễm, cây xanh không còn, buộc con người phải tiến hoá lên một hình hài mới”. Tôi tự nhủ lòng mình và những người thân yêu sẽ bảo vệ Trái Đất, làm địa cầu ngày một thêm xanh.</a:t>
            </a:r>
            <a:endParaRPr kumimoji="0" lang="en-US" sz="2600" b="1"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9">
            <a:extLst>
              <a:ext uri="{FF2B5EF4-FFF2-40B4-BE49-F238E27FC236}">
                <a16:creationId xmlns:a16="http://schemas.microsoft.com/office/drawing/2014/main" id="{01B39E10-E78D-2347-B98E-2D50E43568BE}"/>
              </a:ext>
            </a:extLst>
          </p:cNvPr>
          <p:cNvPicPr>
            <a:picLocks noChangeAspect="1"/>
          </p:cNvPicPr>
          <p:nvPr/>
        </p:nvPicPr>
        <p:blipFill>
          <a:blip r:embed="rId4"/>
          <a:stretch>
            <a:fillRect/>
          </a:stretch>
        </p:blipFill>
        <p:spPr>
          <a:xfrm>
            <a:off x="4899831" y="1359926"/>
            <a:ext cx="5803146" cy="1077038"/>
          </a:xfrm>
          <a:prstGeom prst="rect">
            <a:avLst/>
          </a:prstGeom>
        </p:spPr>
      </p:pic>
    </p:spTree>
    <p:extLst>
      <p:ext uri="{BB962C8B-B14F-4D97-AF65-F5344CB8AC3E}">
        <p14:creationId xmlns:p14="http://schemas.microsoft.com/office/powerpoint/2010/main" val="864753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ải Hình Nền Powerpoint Đẹp Vũ Trụ Cực Chất Dành Cho Người Mê Thiên Hà -  Nâng tầm bài thuyết trình với Hình Nền Powerpoint Đẹp!">
            <a:extLst>
              <a:ext uri="{FF2B5EF4-FFF2-40B4-BE49-F238E27FC236}">
                <a16:creationId xmlns:a16="http://schemas.microsoft.com/office/drawing/2014/main" id="{EE75D38F-4848-892D-F84C-DDE3BF431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17" name="Rectangle: Rounded Corners 8">
            <a:extLst>
              <a:ext uri="{FF2B5EF4-FFF2-40B4-BE49-F238E27FC236}">
                <a16:creationId xmlns:a16="http://schemas.microsoft.com/office/drawing/2014/main" id="{1FB51C56-BA92-4C77-8B43-4EEDBABBF529}"/>
              </a:ext>
            </a:extLst>
          </p:cNvPr>
          <p:cNvSpPr/>
          <p:nvPr/>
        </p:nvSpPr>
        <p:spPr>
          <a:xfrm>
            <a:off x="687640" y="2398427"/>
            <a:ext cx="10935400" cy="3563666"/>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935400"/>
                      <a:gd name="connsiteY0" fmla="*/ 870282 h 3563666"/>
                      <a:gd name="connsiteX1" fmla="*/ 760130 w 10935400"/>
                      <a:gd name="connsiteY1" fmla="*/ 0 h 3563666"/>
                      <a:gd name="connsiteX2" fmla="*/ 10175269 w 10935400"/>
                      <a:gd name="connsiteY2" fmla="*/ 0 h 3563666"/>
                      <a:gd name="connsiteX3" fmla="*/ 10935400 w 10935400"/>
                      <a:gd name="connsiteY3" fmla="*/ 870282 h 3563666"/>
                      <a:gd name="connsiteX4" fmla="*/ 10935400 w 10935400"/>
                      <a:gd name="connsiteY4" fmla="*/ 2693383 h 3563666"/>
                      <a:gd name="connsiteX5" fmla="*/ 10175269 w 10935400"/>
                      <a:gd name="connsiteY5" fmla="*/ 3563666 h 3563666"/>
                      <a:gd name="connsiteX6" fmla="*/ 760130 w 10935400"/>
                      <a:gd name="connsiteY6" fmla="*/ 3563666 h 3563666"/>
                      <a:gd name="connsiteX7" fmla="*/ 0 w 10935400"/>
                      <a:gd name="connsiteY7" fmla="*/ 2693383 h 3563666"/>
                      <a:gd name="connsiteX8" fmla="*/ 0 w 10935400"/>
                      <a:gd name="connsiteY8" fmla="*/ 870282 h 3563666"/>
                      <a:gd name="connsiteX0" fmla="*/ 0 w 10935400"/>
                      <a:gd name="connsiteY0" fmla="*/ 870282 h 3563666"/>
                      <a:gd name="connsiteX1" fmla="*/ 760130 w 10935400"/>
                      <a:gd name="connsiteY1" fmla="*/ 0 h 3563666"/>
                      <a:gd name="connsiteX2" fmla="*/ 10175269 w 10935400"/>
                      <a:gd name="connsiteY2" fmla="*/ 0 h 3563666"/>
                      <a:gd name="connsiteX3" fmla="*/ 10935400 w 10935400"/>
                      <a:gd name="connsiteY3" fmla="*/ 870282 h 3563666"/>
                      <a:gd name="connsiteX4" fmla="*/ 10935400 w 10935400"/>
                      <a:gd name="connsiteY4" fmla="*/ 2693383 h 3563666"/>
                      <a:gd name="connsiteX5" fmla="*/ 10175269 w 10935400"/>
                      <a:gd name="connsiteY5" fmla="*/ 3563666 h 3563666"/>
                      <a:gd name="connsiteX6" fmla="*/ 760130 w 10935400"/>
                      <a:gd name="connsiteY6" fmla="*/ 3563666 h 3563666"/>
                      <a:gd name="connsiteX7" fmla="*/ 0 w 10935400"/>
                      <a:gd name="connsiteY7" fmla="*/ 2693383 h 3563666"/>
                      <a:gd name="connsiteX8" fmla="*/ 0 w 10935400"/>
                      <a:gd name="connsiteY8" fmla="*/ 870282 h 356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5400" h="3563666" fill="none" extrusionOk="0">
                        <a:moveTo>
                          <a:pt x="0" y="870282"/>
                        </a:moveTo>
                        <a:cubicBezTo>
                          <a:pt x="-23720" y="477118"/>
                          <a:pt x="254677" y="-60655"/>
                          <a:pt x="760130" y="0"/>
                        </a:cubicBezTo>
                        <a:cubicBezTo>
                          <a:pt x="3569450" y="57336"/>
                          <a:pt x="7764987" y="-430405"/>
                          <a:pt x="10175269" y="0"/>
                        </a:cubicBezTo>
                        <a:cubicBezTo>
                          <a:pt x="10674753" y="25524"/>
                          <a:pt x="10858554" y="318591"/>
                          <a:pt x="10935400" y="870282"/>
                        </a:cubicBezTo>
                        <a:cubicBezTo>
                          <a:pt x="11080831" y="1762117"/>
                          <a:pt x="10978698" y="2112810"/>
                          <a:pt x="10935400" y="2693383"/>
                        </a:cubicBezTo>
                        <a:cubicBezTo>
                          <a:pt x="11002001" y="3123114"/>
                          <a:pt x="10627882" y="3526498"/>
                          <a:pt x="10175269" y="3563666"/>
                        </a:cubicBezTo>
                        <a:cubicBezTo>
                          <a:pt x="8873838" y="3679399"/>
                          <a:pt x="2353022" y="3396487"/>
                          <a:pt x="760130" y="3563666"/>
                        </a:cubicBezTo>
                        <a:cubicBezTo>
                          <a:pt x="269738" y="3542380"/>
                          <a:pt x="-130114" y="3172082"/>
                          <a:pt x="0" y="2693383"/>
                        </a:cubicBezTo>
                        <a:cubicBezTo>
                          <a:pt x="-9545" y="2331815"/>
                          <a:pt x="29615" y="1723148"/>
                          <a:pt x="0" y="870282"/>
                        </a:cubicBezTo>
                        <a:close/>
                      </a:path>
                      <a:path w="10935400" h="3563666" stroke="0" extrusionOk="0">
                        <a:moveTo>
                          <a:pt x="0" y="870282"/>
                        </a:moveTo>
                        <a:cubicBezTo>
                          <a:pt x="-21714" y="330051"/>
                          <a:pt x="294503" y="34516"/>
                          <a:pt x="760130" y="0"/>
                        </a:cubicBezTo>
                        <a:cubicBezTo>
                          <a:pt x="4635766" y="-183210"/>
                          <a:pt x="5614444" y="160222"/>
                          <a:pt x="10175269" y="0"/>
                        </a:cubicBezTo>
                        <a:cubicBezTo>
                          <a:pt x="10572466" y="-53087"/>
                          <a:pt x="10845459" y="346096"/>
                          <a:pt x="10935400" y="870282"/>
                        </a:cubicBezTo>
                        <a:cubicBezTo>
                          <a:pt x="10880041" y="1356907"/>
                          <a:pt x="11099539" y="2303250"/>
                          <a:pt x="10935400" y="2693383"/>
                        </a:cubicBezTo>
                        <a:cubicBezTo>
                          <a:pt x="10974243" y="3109365"/>
                          <a:pt x="10572065" y="3516375"/>
                          <a:pt x="10175269" y="3563666"/>
                        </a:cubicBezTo>
                        <a:cubicBezTo>
                          <a:pt x="7079309" y="3484993"/>
                          <a:pt x="4825366" y="3651694"/>
                          <a:pt x="760130" y="3563666"/>
                        </a:cubicBezTo>
                        <a:cubicBezTo>
                          <a:pt x="360384" y="3619810"/>
                          <a:pt x="-56251" y="3280892"/>
                          <a:pt x="0" y="2693383"/>
                        </a:cubicBezTo>
                        <a:cubicBezTo>
                          <a:pt x="-40019" y="1842674"/>
                          <a:pt x="75785" y="1734981"/>
                          <a:pt x="0" y="870282"/>
                        </a:cubicBezTo>
                        <a:close/>
                      </a:path>
                      <a:path w="10935400" h="3563666" fill="none" stroke="0" extrusionOk="0">
                        <a:moveTo>
                          <a:pt x="0" y="870282"/>
                        </a:moveTo>
                        <a:cubicBezTo>
                          <a:pt x="-12318" y="411173"/>
                          <a:pt x="244574" y="27279"/>
                          <a:pt x="760130" y="0"/>
                        </a:cubicBezTo>
                        <a:cubicBezTo>
                          <a:pt x="3986315" y="-31969"/>
                          <a:pt x="8177161" y="-140922"/>
                          <a:pt x="10175269" y="0"/>
                        </a:cubicBezTo>
                        <a:cubicBezTo>
                          <a:pt x="10576086" y="-23636"/>
                          <a:pt x="10857531" y="321047"/>
                          <a:pt x="10935400" y="870282"/>
                        </a:cubicBezTo>
                        <a:cubicBezTo>
                          <a:pt x="11078311" y="1801979"/>
                          <a:pt x="10980476" y="2084638"/>
                          <a:pt x="10935400" y="2693383"/>
                        </a:cubicBezTo>
                        <a:cubicBezTo>
                          <a:pt x="10954885" y="3152483"/>
                          <a:pt x="10589394" y="3535157"/>
                          <a:pt x="10175269" y="3563666"/>
                        </a:cubicBezTo>
                        <a:cubicBezTo>
                          <a:pt x="9027346" y="3992237"/>
                          <a:pt x="2330698" y="3458758"/>
                          <a:pt x="760130" y="3563666"/>
                        </a:cubicBezTo>
                        <a:cubicBezTo>
                          <a:pt x="255727" y="3560270"/>
                          <a:pt x="-133142" y="3222850"/>
                          <a:pt x="0" y="2693383"/>
                        </a:cubicBezTo>
                        <a:cubicBezTo>
                          <a:pt x="-15005" y="2373341"/>
                          <a:pt x="-7406" y="1735269"/>
                          <a:pt x="0" y="8702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000" b="1" i="1" dirty="0" err="1">
                <a:solidFill>
                  <a:schemeClr val="tx1"/>
                </a:solidFill>
              </a:rPr>
              <a:t>Trái</a:t>
            </a:r>
            <a:r>
              <a:rPr lang="en-US" sz="4000" b="1" i="1" dirty="0">
                <a:solidFill>
                  <a:schemeClr val="tx1"/>
                </a:solidFill>
              </a:rPr>
              <a:t> </a:t>
            </a:r>
            <a:r>
              <a:rPr lang="en-US" sz="4000" b="1" i="1" dirty="0" err="1">
                <a:solidFill>
                  <a:schemeClr val="tx1"/>
                </a:solidFill>
              </a:rPr>
              <a:t>đất</a:t>
            </a:r>
            <a:r>
              <a:rPr lang="en-US" sz="4000" b="1" i="1" dirty="0">
                <a:solidFill>
                  <a:schemeClr val="tx1"/>
                </a:solidFill>
              </a:rPr>
              <a:t> </a:t>
            </a:r>
            <a:r>
              <a:rPr lang="en-US" sz="4000" b="1" i="1" dirty="0" err="1">
                <a:solidFill>
                  <a:schemeClr val="tx1"/>
                </a:solidFill>
              </a:rPr>
              <a:t>là</a:t>
            </a:r>
            <a:r>
              <a:rPr lang="en-US" sz="4000" b="1" i="1" dirty="0">
                <a:solidFill>
                  <a:schemeClr val="tx1"/>
                </a:solidFill>
              </a:rPr>
              <a:t> </a:t>
            </a:r>
            <a:r>
              <a:rPr lang="en-US" sz="4000" b="1" i="1" dirty="0" err="1">
                <a:solidFill>
                  <a:schemeClr val="tx1"/>
                </a:solidFill>
              </a:rPr>
              <a:t>hành</a:t>
            </a:r>
            <a:r>
              <a:rPr lang="en-US" sz="4000" b="1" i="1" dirty="0">
                <a:solidFill>
                  <a:schemeClr val="tx1"/>
                </a:solidFill>
              </a:rPr>
              <a:t> </a:t>
            </a:r>
            <a:r>
              <a:rPr lang="en-US" sz="4000" b="1" i="1" dirty="0" err="1">
                <a:solidFill>
                  <a:schemeClr val="tx1"/>
                </a:solidFill>
              </a:rPr>
              <a:t>tinh</a:t>
            </a:r>
            <a:r>
              <a:rPr lang="en-US" sz="4000" b="1" i="1" dirty="0">
                <a:solidFill>
                  <a:schemeClr val="tx1"/>
                </a:solidFill>
              </a:rPr>
              <a:t> </a:t>
            </a:r>
            <a:r>
              <a:rPr lang="en-US" sz="4000" b="1" i="1" dirty="0" err="1">
                <a:solidFill>
                  <a:schemeClr val="tx1"/>
                </a:solidFill>
              </a:rPr>
              <a:t>duy</a:t>
            </a:r>
            <a:r>
              <a:rPr lang="en-US" sz="4000" b="1" i="1" dirty="0">
                <a:solidFill>
                  <a:schemeClr val="tx1"/>
                </a:solidFill>
              </a:rPr>
              <a:t> </a:t>
            </a:r>
            <a:r>
              <a:rPr lang="en-US" sz="4000" b="1" i="1" dirty="0" err="1">
                <a:solidFill>
                  <a:schemeClr val="tx1"/>
                </a:solidFill>
              </a:rPr>
              <a:t>nhất</a:t>
            </a:r>
            <a:r>
              <a:rPr lang="en-US" sz="4000" b="1" i="1" dirty="0">
                <a:solidFill>
                  <a:schemeClr val="tx1"/>
                </a:solidFill>
              </a:rPr>
              <a:t> </a:t>
            </a:r>
            <a:r>
              <a:rPr lang="en-US" sz="4000" b="1" i="1" dirty="0" err="1">
                <a:solidFill>
                  <a:schemeClr val="tx1"/>
                </a:solidFill>
              </a:rPr>
              <a:t>có</a:t>
            </a:r>
            <a:r>
              <a:rPr lang="en-US" sz="4000" b="1" i="1" dirty="0">
                <a:solidFill>
                  <a:schemeClr val="tx1"/>
                </a:solidFill>
              </a:rPr>
              <a:t> </a:t>
            </a:r>
            <a:r>
              <a:rPr lang="en-US" sz="4000" b="1" i="1" dirty="0" err="1">
                <a:solidFill>
                  <a:schemeClr val="tx1"/>
                </a:solidFill>
              </a:rPr>
              <a:t>sự</a:t>
            </a:r>
            <a:r>
              <a:rPr lang="en-US" sz="4000" b="1" i="1" dirty="0">
                <a:solidFill>
                  <a:schemeClr val="tx1"/>
                </a:solidFill>
              </a:rPr>
              <a:t> </a:t>
            </a:r>
            <a:r>
              <a:rPr lang="en-US" sz="4000" b="1" i="1" dirty="0" err="1">
                <a:solidFill>
                  <a:schemeClr val="tx1"/>
                </a:solidFill>
              </a:rPr>
              <a:t>sống</a:t>
            </a:r>
            <a:r>
              <a:rPr lang="en-US" sz="4000" b="1" i="1" dirty="0">
                <a:solidFill>
                  <a:schemeClr val="tx1"/>
                </a:solidFill>
              </a:rPr>
              <a:t> </a:t>
            </a:r>
            <a:r>
              <a:rPr lang="en-US" sz="4000" b="1" i="1" dirty="0" err="1">
                <a:solidFill>
                  <a:schemeClr val="tx1"/>
                </a:solidFill>
              </a:rPr>
              <a:t>mà</a:t>
            </a:r>
            <a:r>
              <a:rPr lang="en-US" sz="4000" b="1" i="1" dirty="0">
                <a:solidFill>
                  <a:schemeClr val="tx1"/>
                </a:solidFill>
              </a:rPr>
              <a:t> </a:t>
            </a:r>
            <a:r>
              <a:rPr lang="en-US" sz="4000" b="1" i="1" dirty="0" err="1">
                <a:solidFill>
                  <a:schemeClr val="tx1"/>
                </a:solidFill>
              </a:rPr>
              <a:t>không</a:t>
            </a:r>
            <a:r>
              <a:rPr lang="en-US" sz="4000" b="1" i="1" dirty="0">
                <a:solidFill>
                  <a:schemeClr val="tx1"/>
                </a:solidFill>
              </a:rPr>
              <a:t> </a:t>
            </a:r>
            <a:r>
              <a:rPr lang="en-US" sz="4000" b="1" i="1" dirty="0" err="1">
                <a:solidFill>
                  <a:schemeClr val="tx1"/>
                </a:solidFill>
              </a:rPr>
              <a:t>gì</a:t>
            </a:r>
            <a:r>
              <a:rPr lang="en-US" sz="4000" b="1" i="1" dirty="0">
                <a:solidFill>
                  <a:schemeClr val="tx1"/>
                </a:solidFill>
              </a:rPr>
              <a:t>  </a:t>
            </a:r>
            <a:r>
              <a:rPr lang="en-US" sz="4000" b="1" i="1" dirty="0" err="1">
                <a:solidFill>
                  <a:schemeClr val="tx1"/>
                </a:solidFill>
              </a:rPr>
              <a:t>có</a:t>
            </a:r>
            <a:r>
              <a:rPr lang="en-US" sz="4000" b="1" i="1" dirty="0">
                <a:solidFill>
                  <a:schemeClr val="tx1"/>
                </a:solidFill>
              </a:rPr>
              <a:t> </a:t>
            </a:r>
            <a:r>
              <a:rPr lang="en-US" sz="4000" b="1" i="1" dirty="0" err="1">
                <a:solidFill>
                  <a:schemeClr val="tx1"/>
                </a:solidFill>
              </a:rPr>
              <a:t>thể</a:t>
            </a:r>
            <a:r>
              <a:rPr lang="en-US" sz="4000" b="1" i="1" dirty="0">
                <a:solidFill>
                  <a:schemeClr val="tx1"/>
                </a:solidFill>
              </a:rPr>
              <a:t> </a:t>
            </a:r>
            <a:r>
              <a:rPr lang="en-US" sz="4000" b="1" i="1" dirty="0" err="1">
                <a:solidFill>
                  <a:schemeClr val="tx1"/>
                </a:solidFill>
              </a:rPr>
              <a:t>thay</a:t>
            </a:r>
            <a:r>
              <a:rPr lang="en-US" sz="4000" b="1" i="1" dirty="0">
                <a:solidFill>
                  <a:schemeClr val="tx1"/>
                </a:solidFill>
              </a:rPr>
              <a:t> </a:t>
            </a:r>
            <a:r>
              <a:rPr lang="en-US" sz="4000" b="1" i="1" dirty="0" err="1">
                <a:solidFill>
                  <a:schemeClr val="tx1"/>
                </a:solidFill>
              </a:rPr>
              <a:t>thế</a:t>
            </a:r>
            <a:r>
              <a:rPr lang="en-US" sz="4000" b="1" i="1" dirty="0">
                <a:solidFill>
                  <a:schemeClr val="tx1"/>
                </a:solidFill>
              </a:rPr>
              <a:t> </a:t>
            </a:r>
            <a:r>
              <a:rPr lang="en-US" sz="4000" b="1" i="1" dirty="0" err="1">
                <a:solidFill>
                  <a:schemeClr val="tx1"/>
                </a:solidFill>
              </a:rPr>
              <a:t>được</a:t>
            </a:r>
            <a:r>
              <a:rPr lang="en-US" sz="4000" b="1" i="1" dirty="0">
                <a:solidFill>
                  <a:schemeClr val="tx1"/>
                </a:solidFill>
              </a:rPr>
              <a:t>. </a:t>
            </a:r>
            <a:r>
              <a:rPr lang="en-US" sz="4000" b="1" i="1" dirty="0" err="1">
                <a:solidFill>
                  <a:schemeClr val="tx1"/>
                </a:solidFill>
              </a:rPr>
              <a:t>Hãy</a:t>
            </a:r>
            <a:r>
              <a:rPr lang="en-US" sz="4000" b="1" i="1" dirty="0">
                <a:solidFill>
                  <a:schemeClr val="tx1"/>
                </a:solidFill>
              </a:rPr>
              <a:t> </a:t>
            </a:r>
            <a:r>
              <a:rPr lang="en-US" sz="4000" b="1" i="1" dirty="0" err="1">
                <a:solidFill>
                  <a:schemeClr val="tx1"/>
                </a:solidFill>
              </a:rPr>
              <a:t>yêu</a:t>
            </a:r>
            <a:r>
              <a:rPr lang="en-US" sz="4000" b="1" i="1" dirty="0">
                <a:solidFill>
                  <a:schemeClr val="tx1"/>
                </a:solidFill>
              </a:rPr>
              <a:t>, </a:t>
            </a:r>
            <a:r>
              <a:rPr lang="en-US" sz="4000" b="1" i="1" dirty="0" err="1">
                <a:solidFill>
                  <a:schemeClr val="tx1"/>
                </a:solidFill>
              </a:rPr>
              <a:t>trân</a:t>
            </a:r>
            <a:r>
              <a:rPr lang="en-US" sz="4000" b="1" i="1" dirty="0">
                <a:solidFill>
                  <a:schemeClr val="tx1"/>
                </a:solidFill>
              </a:rPr>
              <a:t> </a:t>
            </a:r>
            <a:r>
              <a:rPr lang="en-US" sz="4000" b="1" i="1" dirty="0" err="1">
                <a:solidFill>
                  <a:schemeClr val="tx1"/>
                </a:solidFill>
              </a:rPr>
              <a:t>trọng</a:t>
            </a:r>
            <a:r>
              <a:rPr lang="en-US" sz="4000" b="1" i="1" dirty="0">
                <a:solidFill>
                  <a:schemeClr val="tx1"/>
                </a:solidFill>
              </a:rPr>
              <a:t> </a:t>
            </a:r>
            <a:r>
              <a:rPr lang="en-US" sz="4000" b="1" i="1" dirty="0" err="1">
                <a:solidFill>
                  <a:schemeClr val="tx1"/>
                </a:solidFill>
              </a:rPr>
              <a:t>và</a:t>
            </a:r>
            <a:r>
              <a:rPr lang="en-US" sz="4000" b="1" i="1" dirty="0">
                <a:solidFill>
                  <a:schemeClr val="tx1"/>
                </a:solidFill>
              </a:rPr>
              <a:t> </a:t>
            </a:r>
            <a:r>
              <a:rPr lang="en-US" sz="4000" b="1" i="1" dirty="0" err="1">
                <a:solidFill>
                  <a:schemeClr val="tx1"/>
                </a:solidFill>
              </a:rPr>
              <a:t>bảo</a:t>
            </a:r>
            <a:r>
              <a:rPr lang="en-US" sz="4000" b="1" i="1" dirty="0">
                <a:solidFill>
                  <a:schemeClr val="tx1"/>
                </a:solidFill>
              </a:rPr>
              <a:t> </a:t>
            </a:r>
            <a:r>
              <a:rPr lang="en-US" sz="4000" b="1" i="1" dirty="0" err="1">
                <a:solidFill>
                  <a:schemeClr val="tx1"/>
                </a:solidFill>
              </a:rPr>
              <a:t>vệ</a:t>
            </a:r>
            <a:r>
              <a:rPr lang="en-US" sz="4000" b="1" i="1" dirty="0">
                <a:solidFill>
                  <a:schemeClr val="tx1"/>
                </a:solidFill>
              </a:rPr>
              <a:t> </a:t>
            </a:r>
            <a:r>
              <a:rPr lang="en-US" sz="4000" b="1" i="1" dirty="0" err="1">
                <a:solidFill>
                  <a:schemeClr val="tx1"/>
                </a:solidFill>
              </a:rPr>
              <a:t>hành</a:t>
            </a:r>
            <a:r>
              <a:rPr lang="en-US" sz="4000" b="1" i="1" dirty="0">
                <a:solidFill>
                  <a:schemeClr val="tx1"/>
                </a:solidFill>
              </a:rPr>
              <a:t> </a:t>
            </a:r>
            <a:r>
              <a:rPr lang="en-US" sz="4000" b="1" i="1" dirty="0" err="1">
                <a:solidFill>
                  <a:schemeClr val="tx1"/>
                </a:solidFill>
              </a:rPr>
              <a:t>tinh</a:t>
            </a:r>
            <a:r>
              <a:rPr lang="en-US" sz="4000" b="1" i="1" dirty="0">
                <a:solidFill>
                  <a:schemeClr val="tx1"/>
                </a:solidFill>
              </a:rPr>
              <a:t> </a:t>
            </a:r>
            <a:r>
              <a:rPr lang="en-US" sz="4000" b="1" i="1" dirty="0" err="1">
                <a:solidFill>
                  <a:schemeClr val="tx1"/>
                </a:solidFill>
              </a:rPr>
              <a:t>ấy</a:t>
            </a:r>
            <a:r>
              <a:rPr lang="en-US" sz="4000" b="1" i="1" dirty="0">
                <a:solidFill>
                  <a:schemeClr val="tx1"/>
                </a:solidFill>
              </a:rPr>
              <a:t>. </a:t>
            </a:r>
            <a:endParaRPr lang="en-US" sz="4000" dirty="0">
              <a:solidFill>
                <a:schemeClr val="tx1"/>
              </a:solidFill>
            </a:endParaRPr>
          </a:p>
          <a:p>
            <a:pPr lvl="0" algn="just" defTabSz="1219170">
              <a:buClr>
                <a:srgbClr val="000000"/>
              </a:buClr>
            </a:pPr>
            <a:endParaRPr kumimoji="0" lang="vi-VN" sz="4267" b="1" i="1"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5"/>
          <a:stretch>
            <a:fillRect/>
          </a:stretch>
        </p:blipFill>
        <p:spPr>
          <a:xfrm>
            <a:off x="1528520" y="747473"/>
            <a:ext cx="9992210" cy="1133954"/>
          </a:xfrm>
          <a:prstGeom prst="rect">
            <a:avLst/>
          </a:prstGeom>
        </p:spPr>
      </p:pic>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1807">
            <a:extLst>
              <a:ext uri="{FF2B5EF4-FFF2-40B4-BE49-F238E27FC236}">
                <a16:creationId xmlns:a16="http://schemas.microsoft.com/office/drawing/2014/main" id="{A520A12C-2323-A28B-D8A9-44828F86F71F}"/>
              </a:ext>
            </a:extLst>
          </p:cNvPr>
          <p:cNvGrpSpPr/>
          <p:nvPr/>
        </p:nvGrpSpPr>
        <p:grpSpPr>
          <a:xfrm>
            <a:off x="815234" y="0"/>
            <a:ext cx="11116936" cy="6079729"/>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3"/>
          <a:stretch>
            <a:fillRect/>
          </a:stretch>
        </p:blipFill>
        <p:spPr>
          <a:xfrm>
            <a:off x="4840398" y="718894"/>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704470" y="2261100"/>
            <a:ext cx="8143356" cy="2308324"/>
          </a:xfrm>
          <a:prstGeom prst="rect">
            <a:avLst/>
          </a:prstGeom>
          <a:noFill/>
        </p:spPr>
        <p:txBody>
          <a:bodyPr wrap="square">
            <a:spAutoFit/>
          </a:bodyPr>
          <a:lstStyle/>
          <a:p>
            <a:r>
              <a:rPr lang="en-US" sz="3600" dirty="0"/>
              <a:t>GV </a:t>
            </a:r>
            <a:r>
              <a:rPr lang="en-US" sz="3600" dirty="0" err="1"/>
              <a:t>yêu</a:t>
            </a:r>
            <a:r>
              <a:rPr lang="en-US" sz="3600" dirty="0"/>
              <a:t> </a:t>
            </a:r>
            <a:r>
              <a:rPr lang="en-US" sz="3600" dirty="0" err="1"/>
              <a:t>cầu</a:t>
            </a:r>
            <a:endParaRPr lang="en-US" sz="3600" dirty="0"/>
          </a:p>
          <a:p>
            <a:r>
              <a:rPr lang="en-US" sz="3600" dirty="0" err="1"/>
              <a:t>Viết</a:t>
            </a:r>
            <a:r>
              <a:rPr lang="en-US" sz="3600" dirty="0"/>
              <a:t> </a:t>
            </a:r>
            <a:r>
              <a:rPr lang="en-US" sz="3600" dirty="0" err="1"/>
              <a:t>đoạn</a:t>
            </a:r>
            <a:r>
              <a:rPr lang="en-US" sz="3600" dirty="0"/>
              <a:t> </a:t>
            </a:r>
            <a:r>
              <a:rPr lang="en-US" sz="3600" dirty="0" err="1"/>
              <a:t>văn</a:t>
            </a:r>
            <a:r>
              <a:rPr lang="en-US" sz="3600" dirty="0"/>
              <a:t> </a:t>
            </a:r>
            <a:r>
              <a:rPr lang="en-US" sz="3600" dirty="0" err="1"/>
              <a:t>nêu</a:t>
            </a:r>
            <a:r>
              <a:rPr lang="en-US" sz="3600" dirty="0"/>
              <a:t> </a:t>
            </a:r>
            <a:r>
              <a:rPr lang="en-US" sz="3600" dirty="0" err="1"/>
              <a:t>suy</a:t>
            </a:r>
            <a:r>
              <a:rPr lang="en-US" sz="3600" dirty="0"/>
              <a:t> </a:t>
            </a:r>
            <a:r>
              <a:rPr lang="en-US" sz="3600" dirty="0" err="1"/>
              <a:t>nghĩ</a:t>
            </a:r>
            <a:r>
              <a:rPr lang="en-US" sz="3600" dirty="0"/>
              <a:t> </a:t>
            </a:r>
            <a:r>
              <a:rPr lang="en-US" sz="3600" dirty="0" err="1"/>
              <a:t>của</a:t>
            </a:r>
            <a:r>
              <a:rPr lang="en-US" sz="3600" dirty="0"/>
              <a:t> </a:t>
            </a:r>
            <a:r>
              <a:rPr lang="en-US" sz="3600" dirty="0" err="1"/>
              <a:t>mình</a:t>
            </a:r>
            <a:r>
              <a:rPr lang="en-US" sz="3600" dirty="0"/>
              <a:t> </a:t>
            </a:r>
            <a:r>
              <a:rPr lang="en-US" sz="3600" dirty="0" err="1"/>
              <a:t>khi</a:t>
            </a:r>
            <a:r>
              <a:rPr lang="en-US" sz="3600" dirty="0"/>
              <a:t> </a:t>
            </a:r>
            <a:r>
              <a:rPr lang="en-US" sz="3600" dirty="0" err="1"/>
              <a:t>được</a:t>
            </a:r>
            <a:r>
              <a:rPr lang="en-US" sz="3600" dirty="0"/>
              <a:t> </a:t>
            </a:r>
            <a:r>
              <a:rPr lang="en-US" sz="3600" dirty="0" err="1"/>
              <a:t>tham</a:t>
            </a:r>
            <a:r>
              <a:rPr lang="en-US" sz="3600" dirty="0"/>
              <a:t> </a:t>
            </a:r>
            <a:r>
              <a:rPr lang="en-US" sz="3600" dirty="0" err="1"/>
              <a:t>gia</a:t>
            </a:r>
            <a:r>
              <a:rPr lang="en-US" sz="3600" dirty="0"/>
              <a:t> </a:t>
            </a:r>
            <a:r>
              <a:rPr lang="en-US" sz="3600" dirty="0" err="1"/>
              <a:t>sáng</a:t>
            </a:r>
            <a:r>
              <a:rPr lang="en-US" sz="3600" dirty="0"/>
              <a:t> </a:t>
            </a:r>
            <a:r>
              <a:rPr lang="en-US" sz="3600" dirty="0" err="1"/>
              <a:t>chế</a:t>
            </a:r>
            <a:r>
              <a:rPr lang="en-US" sz="3600" dirty="0"/>
              <a:t> </a:t>
            </a:r>
            <a:r>
              <a:rPr lang="en-US" sz="3600" dirty="0" err="1"/>
              <a:t>những</a:t>
            </a:r>
            <a:r>
              <a:rPr lang="en-US" sz="3600" dirty="0"/>
              <a:t> </a:t>
            </a:r>
            <a:r>
              <a:rPr lang="en-US" sz="3600" dirty="0" err="1"/>
              <a:t>phát</a:t>
            </a:r>
            <a:r>
              <a:rPr lang="en-US" sz="3600" dirty="0"/>
              <a:t> </a:t>
            </a:r>
            <a:r>
              <a:rPr lang="en-US" sz="3600" dirty="0" err="1"/>
              <a:t>minh</a:t>
            </a:r>
            <a:r>
              <a:rPr lang="en-US" sz="3600" dirty="0"/>
              <a:t> </a:t>
            </a:r>
            <a:r>
              <a:rPr lang="en-US" sz="3600" dirty="0" err="1"/>
              <a:t>mới</a:t>
            </a:r>
            <a:r>
              <a:rPr lang="en-US" sz="3600" dirty="0"/>
              <a:t> ( </a:t>
            </a:r>
            <a:r>
              <a:rPr lang="en-US" sz="3600" dirty="0" err="1"/>
              <a:t>Gửi</a:t>
            </a:r>
            <a:r>
              <a:rPr lang="en-US" sz="3600" dirty="0"/>
              <a:t> </a:t>
            </a:r>
            <a:r>
              <a:rPr lang="en-US" sz="3600" dirty="0" err="1"/>
              <a:t>bài</a:t>
            </a:r>
            <a:r>
              <a:rPr lang="en-US" sz="3600" dirty="0"/>
              <a:t> pellet)</a:t>
            </a: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组合 24"/>
          <p:cNvGrpSpPr/>
          <p:nvPr/>
        </p:nvGrpSpPr>
        <p:grpSpPr>
          <a:xfrm>
            <a:off x="-1" y="0"/>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descr="未标题-2"/>
          <p:cNvPicPr>
            <a:picLocks noChangeAspect="1" noChangeArrowheads="1"/>
          </p:cNvPicPr>
          <p:nvPr/>
        </p:nvPicPr>
        <p:blipFill>
          <a:blip r:embed="rId6"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5381755" y="4168550"/>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C62D32-07B8-2E09-2992-139272E9316B}"/>
              </a:ext>
            </a:extLst>
          </p:cNvPr>
          <p:cNvPicPr>
            <a:picLocks noChangeAspect="1"/>
          </p:cNvPicPr>
          <p:nvPr/>
        </p:nvPicPr>
        <p:blipFill>
          <a:blip r:embed="rId9"/>
          <a:stretch>
            <a:fillRect/>
          </a:stretch>
        </p:blipFill>
        <p:spPr>
          <a:xfrm>
            <a:off x="6976757" y="436930"/>
            <a:ext cx="2658086" cy="1774090"/>
          </a:xfrm>
          <a:prstGeom prst="rect">
            <a:avLst/>
          </a:prstGeom>
        </p:spPr>
      </p:pic>
      <p:pic>
        <p:nvPicPr>
          <p:cNvPr id="14" name="Picture 13">
            <a:extLst>
              <a:ext uri="{FF2B5EF4-FFF2-40B4-BE49-F238E27FC236}">
                <a16:creationId xmlns:a16="http://schemas.microsoft.com/office/drawing/2014/main" id="{E4FA4BC1-3F48-3864-EC01-B9E7B3963AB4}"/>
              </a:ext>
            </a:extLst>
          </p:cNvPr>
          <p:cNvPicPr>
            <a:picLocks noChangeAspect="1"/>
          </p:cNvPicPr>
          <p:nvPr/>
        </p:nvPicPr>
        <p:blipFill>
          <a:blip r:embed="rId10"/>
          <a:stretch>
            <a:fillRect/>
          </a:stretch>
        </p:blipFill>
        <p:spPr>
          <a:xfrm>
            <a:off x="5097467" y="1876951"/>
            <a:ext cx="7328027" cy="3188484"/>
          </a:xfrm>
          <a:prstGeom prst="rect">
            <a:avLst/>
          </a:prstGeom>
        </p:spPr>
      </p:pic>
      <p:pic>
        <p:nvPicPr>
          <p:cNvPr id="16" name="Picture 15">
            <a:extLst>
              <a:ext uri="{FF2B5EF4-FFF2-40B4-BE49-F238E27FC236}">
                <a16:creationId xmlns:a16="http://schemas.microsoft.com/office/drawing/2014/main" id="{0EBEB0E3-B5CD-2158-FD1E-ACF1012DA5FC}"/>
              </a:ext>
            </a:extLst>
          </p:cNvPr>
          <p:cNvPicPr>
            <a:picLocks noChangeAspect="1"/>
          </p:cNvPicPr>
          <p:nvPr/>
        </p:nvPicPr>
        <p:blipFill>
          <a:blip r:embed="rId11"/>
          <a:stretch>
            <a:fillRect/>
          </a:stretch>
        </p:blipFill>
        <p:spPr>
          <a:xfrm>
            <a:off x="8877491" y="5774838"/>
            <a:ext cx="3164098" cy="646232"/>
          </a:xfrm>
          <a:prstGeom prst="rect">
            <a:avLst/>
          </a:prstGeom>
        </p:spPr>
      </p:pic>
      <p:sp>
        <p:nvSpPr>
          <p:cNvPr id="7" name="AutoShape 12" descr="Hình ảnh Phi Hành Gia PNG , Clipart Phi Hành Gia PNG , Bộ đồ Du Hành Vũ  Trụ, Mũ Bảo Hiểm PNG miễn phí tải tập tin PSDComment và Vector">
            <a:extLst>
              <a:ext uri="{FF2B5EF4-FFF2-40B4-BE49-F238E27FC236}">
                <a16:creationId xmlns:a16="http://schemas.microsoft.com/office/drawing/2014/main" id="{EF5535AD-DCA7-D4B1-850B-B48BA8D881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6"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3"/>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9677B0-8A3B-0FB6-4E78-40C37B17C387}"/>
              </a:ext>
            </a:extLst>
          </p:cNvPr>
          <p:cNvPicPr>
            <a:picLocks noChangeAspect="1"/>
          </p:cNvPicPr>
          <p:nvPr/>
        </p:nvPicPr>
        <p:blipFill>
          <a:blip r:embed="rId3"/>
          <a:stretch>
            <a:fillRect/>
          </a:stretch>
        </p:blipFill>
        <p:spPr>
          <a:xfrm>
            <a:off x="2318355" y="2030179"/>
            <a:ext cx="7340191" cy="2453102"/>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84E2F1-4819-CD2D-C1C0-0C60C3EE076F}"/>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等线" panose="020F0502020204030204"/>
                <a:ea typeface="+mn-ea"/>
                <a:cs typeface="+mn-cs"/>
              </a:rPr>
              <a:t>v</a:t>
            </a: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31">
            <a:extLst>
              <a:ext uri="{FF2B5EF4-FFF2-40B4-BE49-F238E27FC236}">
                <a16:creationId xmlns:a16="http://schemas.microsoft.com/office/drawing/2014/main" id="{B079F096-4AD5-687F-4266-CA3BEBE03479}"/>
              </a:ext>
            </a:extLst>
          </p:cNvPr>
          <p:cNvPicPr>
            <a:picLocks noChangeAspect="1"/>
          </p:cNvPicPr>
          <p:nvPr/>
        </p:nvPicPr>
        <p:blipFill>
          <a:blip r:embed="rId2"/>
          <a:stretch>
            <a:fillRect/>
          </a:stretch>
        </p:blipFill>
        <p:spPr>
          <a:xfrm>
            <a:off x="1368142" y="-104982"/>
            <a:ext cx="9455716" cy="2139881"/>
          </a:xfrm>
          <a:prstGeom prst="rect">
            <a:avLst/>
          </a:prstGeom>
        </p:spPr>
      </p:pic>
      <p:sp>
        <p:nvSpPr>
          <p:cNvPr id="33" name="TextBox 32">
            <a:extLst>
              <a:ext uri="{FF2B5EF4-FFF2-40B4-BE49-F238E27FC236}">
                <a16:creationId xmlns:a16="http://schemas.microsoft.com/office/drawing/2014/main" id="{0CB19E7C-21C8-DCCE-4144-681C2263F73E}"/>
              </a:ext>
            </a:extLst>
          </p:cNvPr>
          <p:cNvSpPr txBox="1"/>
          <p:nvPr/>
        </p:nvSpPr>
        <p:spPr>
          <a:xfrm>
            <a:off x="470610" y="2453859"/>
            <a:ext cx="7207497" cy="523220"/>
          </a:xfrm>
          <a:prstGeom prst="rect">
            <a:avLst/>
          </a:prstGeom>
          <a:solidFill>
            <a:schemeClr val="accent4">
              <a:lumMod val="40000"/>
              <a:lumOff val="6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i="1" dirty="0">
                <a:solidFill>
                  <a:prstClr val="black"/>
                </a:solidFill>
                <a:latin typeface="Cambria" panose="02040503050406030204" pitchFamily="18" charset="0"/>
                <a:ea typeface="Cambria" panose="02040503050406030204" pitchFamily="18" charset="0"/>
              </a:rPr>
              <a:t>“</a:t>
            </a:r>
            <a:r>
              <a:rPr lang="en-US" sz="2800" i="1" dirty="0" err="1">
                <a:solidFill>
                  <a:prstClr val="black"/>
                </a:solidFill>
                <a:latin typeface="Cambria" panose="02040503050406030204" pitchFamily="18" charset="0"/>
                <a:ea typeface="Cambria" panose="02040503050406030204" pitchFamily="18" charset="0"/>
              </a:rPr>
              <a:t>hành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tinh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gần</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nhất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06809DD6-484F-5031-87E9-14FFDA55ED51}"/>
              </a:ext>
            </a:extLst>
          </p:cNvPr>
          <p:cNvSpPr txBox="1"/>
          <p:nvPr/>
        </p:nvSpPr>
        <p:spPr>
          <a:xfrm>
            <a:off x="403935" y="3259176"/>
            <a:ext cx="7207496" cy="584775"/>
          </a:xfrm>
          <a:prstGeom prst="rect">
            <a:avLst/>
          </a:prstGeom>
          <a:solidFill>
            <a:schemeClr val="accent4">
              <a:lumMod val="40000"/>
              <a:lumOff val="6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nhỉ</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B1BFF58B-4F39-E546-5483-12BD9D1967C1}"/>
              </a:ext>
            </a:extLst>
          </p:cNvPr>
          <p:cNvSpPr txBox="1"/>
          <p:nvPr/>
        </p:nvSpPr>
        <p:spPr>
          <a:xfrm>
            <a:off x="422985" y="4143418"/>
            <a:ext cx="7778040" cy="584775"/>
          </a:xfrm>
          <a:prstGeom prst="rect">
            <a:avLst/>
          </a:prstGeom>
          <a:solidFill>
            <a:schemeClr val="accent4">
              <a:lumMod val="40000"/>
              <a:lumOff val="60000"/>
            </a:schemeClr>
          </a:solidFill>
          <a:ln w="28575">
            <a:solidFill>
              <a:schemeClr val="accent4">
                <a:lumMod val="50000"/>
              </a:schemeClr>
            </a:solidFill>
            <a:prstDash val="lgDash"/>
          </a:ln>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Tiếp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theo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đến</a:t>
            </a: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a:t>
            </a:r>
            <a:r>
              <a:rPr lang="en-US" sz="3200" i="1" dirty="0" err="1">
                <a:solidFill>
                  <a:prstClr val="black"/>
                </a:solidFill>
                <a:latin typeface="Cambria" panose="02040503050406030204" pitchFamily="18" charset="0"/>
                <a:ea typeface="Cambria" panose="02040503050406030204" pitchFamily="18" charset="0"/>
              </a:rPr>
              <a:t>sở</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hữu</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của</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tôi</a:t>
            </a:r>
            <a:r>
              <a:rPr lang="en-US" sz="3200" i="1"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a:t>
            </a:r>
          </a:p>
        </p:txBody>
      </p:sp>
      <p:sp>
        <p:nvSpPr>
          <p:cNvPr id="36" name="TextBox 35">
            <a:extLst>
              <a:ext uri="{FF2B5EF4-FFF2-40B4-BE49-F238E27FC236}">
                <a16:creationId xmlns:a16="http://schemas.microsoft.com/office/drawing/2014/main" id="{760A90FB-4A89-E9AC-2AD9-9E81B2F4258C}"/>
              </a:ext>
            </a:extLst>
          </p:cNvPr>
          <p:cNvSpPr txBox="1"/>
          <p:nvPr/>
        </p:nvSpPr>
        <p:spPr>
          <a:xfrm>
            <a:off x="470610" y="5097501"/>
            <a:ext cx="7207496" cy="584775"/>
          </a:xfrm>
          <a:prstGeom prst="rect">
            <a:avLst/>
          </a:prstGeom>
          <a:solidFill>
            <a:schemeClr val="accent4">
              <a:lumMod val="40000"/>
              <a:lumOff val="6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còn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Siblings Vectors | GraphicRiver">
            <a:extLst>
              <a:ext uri="{FF2B5EF4-FFF2-40B4-BE49-F238E27FC236}">
                <a16:creationId xmlns:a16="http://schemas.microsoft.com/office/drawing/2014/main" id="{684C1E5B-5FE0-1156-2928-EA5F5309E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556" y="3639177"/>
            <a:ext cx="3483459" cy="291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247B2B8-0D55-28A3-DF81-8FCB7C9821B5}"/>
              </a:ext>
            </a:extLst>
          </p:cNvPr>
          <p:cNvGrpSpPr/>
          <p:nvPr/>
        </p:nvGrpSpPr>
        <p:grpSpPr>
          <a:xfrm>
            <a:off x="2204697" y="372541"/>
            <a:ext cx="8149389" cy="1421883"/>
            <a:chOff x="3231305" y="325027"/>
            <a:chExt cx="8149389" cy="1421883"/>
          </a:xfrm>
        </p:grpSpPr>
        <p:pic>
          <p:nvPicPr>
            <p:cNvPr id="30" name="图片 38">
              <a:extLst>
                <a:ext uri="{FF2B5EF4-FFF2-40B4-BE49-F238E27FC236}">
                  <a16:creationId xmlns:a16="http://schemas.microsoft.com/office/drawing/2014/main" id="{09A3DF2D-F7A0-D659-F036-5464626BEF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31" name="Picture 30">
              <a:extLst>
                <a:ext uri="{FF2B5EF4-FFF2-40B4-BE49-F238E27FC236}">
                  <a16:creationId xmlns:a16="http://schemas.microsoft.com/office/drawing/2014/main" id="{EFC4F73A-5673-46B1-2016-E1979D273387}"/>
                </a:ext>
              </a:extLst>
            </p:cNvPr>
            <p:cNvPicPr>
              <a:picLocks noChangeAspect="1"/>
            </p:cNvPicPr>
            <p:nvPr/>
          </p:nvPicPr>
          <p:blipFill>
            <a:blip r:embed="rId3"/>
            <a:stretch>
              <a:fillRect/>
            </a:stretch>
          </p:blipFill>
          <p:spPr>
            <a:xfrm>
              <a:off x="3776109" y="325027"/>
              <a:ext cx="7059780" cy="1347333"/>
            </a:xfrm>
            <a:prstGeom prst="rect">
              <a:avLst/>
            </a:prstGeom>
          </p:spPr>
        </p:pic>
      </p:grpSp>
      <p:sp>
        <p:nvSpPr>
          <p:cNvPr id="32" name="Google Shape;276;p7">
            <a:extLst>
              <a:ext uri="{FF2B5EF4-FFF2-40B4-BE49-F238E27FC236}">
                <a16:creationId xmlns:a16="http://schemas.microsoft.com/office/drawing/2014/main" id="{40037FB7-D99B-2FE1-7651-50FF26152B34}"/>
              </a:ext>
            </a:extLst>
          </p:cNvPr>
          <p:cNvSpPr/>
          <p:nvPr/>
        </p:nvSpPr>
        <p:spPr>
          <a:xfrm>
            <a:off x="600949" y="2396409"/>
            <a:ext cx="3309124" cy="969892"/>
          </a:xfrm>
          <a:prstGeom prst="roundRect">
            <a:avLst>
              <a:gd name="adj" fmla="val 50000"/>
            </a:avLst>
          </a:prstGeom>
          <a:solidFill>
            <a:schemeClr val="accent2">
              <a:lumMod val="40000"/>
              <a:lumOff val="6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ED0000"/>
                </a:solidFill>
                <a:latin typeface="Cambria" panose="02040503050406030204" pitchFamily="18" charset="0"/>
                <a:ea typeface="Cambria" panose="02040503050406030204" pitchFamily="18" charset="0"/>
              </a:rPr>
              <a:t>Hành</a:t>
            </a:r>
            <a:r>
              <a:rPr lang="en-US" sz="3200" b="1" dirty="0">
                <a:solidFill>
                  <a:srgbClr val="ED0000"/>
                </a:solidFill>
                <a:latin typeface="Cambria" panose="02040503050406030204" pitchFamily="18" charset="0"/>
                <a:ea typeface="Cambria" panose="02040503050406030204" pitchFamily="18" charset="0"/>
              </a:rPr>
              <a:t> lang </a:t>
            </a:r>
            <a:r>
              <a:rPr lang="en-US" sz="3200" b="1" dirty="0" err="1">
                <a:solidFill>
                  <a:srgbClr val="ED0000"/>
                </a:solidFill>
                <a:latin typeface="Cambria" panose="02040503050406030204" pitchFamily="18" charset="0"/>
                <a:ea typeface="Cambria" panose="02040503050406030204" pitchFamily="18" charset="0"/>
              </a:rPr>
              <a:t>lửa</a:t>
            </a:r>
            <a:endParaRPr sz="3200" b="1" dirty="0">
              <a:solidFill>
                <a:srgbClr val="ED0000"/>
              </a:solidFill>
              <a:latin typeface="Cambria" panose="02040503050406030204" pitchFamily="18" charset="0"/>
              <a:ea typeface="Cambria" panose="02040503050406030204" pitchFamily="18" charset="0"/>
            </a:endParaRPr>
          </a:p>
        </p:txBody>
      </p:sp>
      <p:sp>
        <p:nvSpPr>
          <p:cNvPr id="33" name="Google Shape;276;p7">
            <a:extLst>
              <a:ext uri="{FF2B5EF4-FFF2-40B4-BE49-F238E27FC236}">
                <a16:creationId xmlns:a16="http://schemas.microsoft.com/office/drawing/2014/main" id="{F9D709DC-AEBF-F1F0-1216-FE97A53067F8}"/>
              </a:ext>
            </a:extLst>
          </p:cNvPr>
          <p:cNvSpPr/>
          <p:nvPr/>
        </p:nvSpPr>
        <p:spPr>
          <a:xfrm>
            <a:off x="4875706" y="3968286"/>
            <a:ext cx="2807372" cy="969892"/>
          </a:xfrm>
          <a:prstGeom prst="roundRect">
            <a:avLst>
              <a:gd name="adj" fmla="val 50000"/>
            </a:avLst>
          </a:prstGeom>
          <a:solidFill>
            <a:schemeClr val="accent2">
              <a:lumMod val="40000"/>
              <a:lumOff val="6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ED0000"/>
                </a:solidFill>
                <a:latin typeface="Cambria" panose="02040503050406030204" pitchFamily="18" charset="0"/>
                <a:ea typeface="Cambria" panose="02040503050406030204" pitchFamily="18" charset="0"/>
              </a:rPr>
              <a:t>rối</a:t>
            </a:r>
            <a:r>
              <a:rPr lang="en-US" sz="3200" b="1" dirty="0">
                <a:solidFill>
                  <a:srgbClr val="ED0000"/>
                </a:solidFill>
                <a:latin typeface="Cambria" panose="02040503050406030204" pitchFamily="18" charset="0"/>
                <a:ea typeface="Cambria" panose="02040503050406030204" pitchFamily="18" charset="0"/>
              </a:rPr>
              <a:t> </a:t>
            </a:r>
            <a:r>
              <a:rPr lang="en-US" sz="3200" b="1" dirty="0" err="1">
                <a:solidFill>
                  <a:srgbClr val="ED0000"/>
                </a:solidFill>
                <a:latin typeface="Cambria" panose="02040503050406030204" pitchFamily="18" charset="0"/>
                <a:ea typeface="Cambria" panose="02040503050406030204" pitchFamily="18" charset="0"/>
              </a:rPr>
              <a:t>loạn</a:t>
            </a:r>
            <a:endParaRPr sz="3200" b="1" dirty="0">
              <a:solidFill>
                <a:srgbClr val="ED0000"/>
              </a:solidFill>
              <a:latin typeface="Cambria" panose="02040503050406030204" pitchFamily="18" charset="0"/>
              <a:ea typeface="Cambria" panose="02040503050406030204" pitchFamily="18" charset="0"/>
            </a:endParaRPr>
          </a:p>
        </p:txBody>
      </p:sp>
      <p:sp>
        <p:nvSpPr>
          <p:cNvPr id="36" name="Google Shape;276;p7">
            <a:extLst>
              <a:ext uri="{FF2B5EF4-FFF2-40B4-BE49-F238E27FC236}">
                <a16:creationId xmlns:a16="http://schemas.microsoft.com/office/drawing/2014/main" id="{4F28269A-EBEC-78B7-BB9F-027CD51E0C23}"/>
              </a:ext>
            </a:extLst>
          </p:cNvPr>
          <p:cNvSpPr/>
          <p:nvPr/>
        </p:nvSpPr>
        <p:spPr>
          <a:xfrm>
            <a:off x="5251942" y="2396409"/>
            <a:ext cx="2054898" cy="969892"/>
          </a:xfrm>
          <a:prstGeom prst="roundRect">
            <a:avLst>
              <a:gd name="adj" fmla="val 50000"/>
            </a:avLst>
          </a:prstGeom>
          <a:solidFill>
            <a:schemeClr val="accent2">
              <a:lumMod val="40000"/>
              <a:lumOff val="6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ED0000"/>
                </a:solidFill>
                <a:latin typeface="Cambria" panose="02040503050406030204" pitchFamily="18" charset="0"/>
                <a:ea typeface="Cambria" panose="02040503050406030204" pitchFamily="18" charset="0"/>
              </a:rPr>
              <a:t>huých</a:t>
            </a:r>
            <a:endParaRPr sz="3200" b="1" dirty="0">
              <a:solidFill>
                <a:srgbClr val="ED0000"/>
              </a:solidFill>
              <a:latin typeface="Cambria" panose="02040503050406030204" pitchFamily="18" charset="0"/>
              <a:ea typeface="Cambria" panose="02040503050406030204" pitchFamily="18" charset="0"/>
            </a:endParaRPr>
          </a:p>
        </p:txBody>
      </p:sp>
      <p:sp>
        <p:nvSpPr>
          <p:cNvPr id="37" name="Google Shape;276;p7">
            <a:extLst>
              <a:ext uri="{FF2B5EF4-FFF2-40B4-BE49-F238E27FC236}">
                <a16:creationId xmlns:a16="http://schemas.microsoft.com/office/drawing/2014/main" id="{D0603218-D43C-5EE2-9C39-FE7DBE010A69}"/>
              </a:ext>
            </a:extLst>
          </p:cNvPr>
          <p:cNvSpPr/>
          <p:nvPr/>
        </p:nvSpPr>
        <p:spPr>
          <a:xfrm>
            <a:off x="8185357" y="2396409"/>
            <a:ext cx="2426372" cy="969892"/>
          </a:xfrm>
          <a:prstGeom prst="roundRect">
            <a:avLst>
              <a:gd name="adj" fmla="val 50000"/>
            </a:avLst>
          </a:prstGeom>
          <a:solidFill>
            <a:schemeClr val="accent2">
              <a:lumMod val="40000"/>
              <a:lumOff val="6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ED0000"/>
                </a:solidFill>
                <a:latin typeface="Cambria" panose="02040503050406030204" pitchFamily="18" charset="0"/>
                <a:ea typeface="Cambria" panose="02040503050406030204" pitchFamily="18" charset="0"/>
              </a:rPr>
              <a:t>Dời</a:t>
            </a:r>
            <a:r>
              <a:rPr lang="en-US" sz="3200" b="1" dirty="0">
                <a:solidFill>
                  <a:srgbClr val="ED0000"/>
                </a:solidFill>
                <a:latin typeface="Cambria" panose="02040503050406030204" pitchFamily="18" charset="0"/>
                <a:ea typeface="Cambria" panose="02040503050406030204" pitchFamily="18" charset="0"/>
              </a:rPr>
              <a:t> non</a:t>
            </a:r>
            <a:endParaRPr sz="3200" b="1" dirty="0">
              <a:solidFill>
                <a:srgbClr val="ED0000"/>
              </a:solidFill>
              <a:latin typeface="Cambria" panose="02040503050406030204" pitchFamily="18" charset="0"/>
              <a:ea typeface="Cambria" panose="02040503050406030204" pitchFamily="18" charset="0"/>
            </a:endParaRPr>
          </a:p>
        </p:txBody>
      </p:sp>
      <p:sp>
        <p:nvSpPr>
          <p:cNvPr id="38" name="Google Shape;276;p7">
            <a:extLst>
              <a:ext uri="{FF2B5EF4-FFF2-40B4-BE49-F238E27FC236}">
                <a16:creationId xmlns:a16="http://schemas.microsoft.com/office/drawing/2014/main" id="{3CE97627-A428-FE84-832F-DA531B8C31AB}"/>
              </a:ext>
            </a:extLst>
          </p:cNvPr>
          <p:cNvSpPr/>
          <p:nvPr/>
        </p:nvSpPr>
        <p:spPr>
          <a:xfrm>
            <a:off x="8185357" y="3968286"/>
            <a:ext cx="2426372" cy="969892"/>
          </a:xfrm>
          <a:prstGeom prst="roundRect">
            <a:avLst>
              <a:gd name="adj" fmla="val 50000"/>
            </a:avLst>
          </a:prstGeom>
          <a:solidFill>
            <a:schemeClr val="accent2">
              <a:lumMod val="40000"/>
              <a:lumOff val="6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ED0000"/>
                </a:solidFill>
                <a:latin typeface="Cambria" panose="02040503050406030204" pitchFamily="18" charset="0"/>
                <a:ea typeface="Cambria" panose="02040503050406030204" pitchFamily="18" charset="0"/>
              </a:rPr>
              <a:t>lấp</a:t>
            </a:r>
            <a:r>
              <a:rPr lang="en-US" sz="3200" b="1" dirty="0">
                <a:solidFill>
                  <a:srgbClr val="ED0000"/>
                </a:solidFill>
                <a:latin typeface="Cambria" panose="02040503050406030204" pitchFamily="18" charset="0"/>
                <a:ea typeface="Cambria" panose="02040503050406030204" pitchFamily="18" charset="0"/>
              </a:rPr>
              <a:t> </a:t>
            </a:r>
            <a:r>
              <a:rPr lang="en-US" sz="3200" b="1" dirty="0" err="1">
                <a:solidFill>
                  <a:srgbClr val="ED0000"/>
                </a:solidFill>
                <a:latin typeface="Cambria" panose="02040503050406030204" pitchFamily="18" charset="0"/>
                <a:ea typeface="Cambria" panose="02040503050406030204" pitchFamily="18" charset="0"/>
              </a:rPr>
              <a:t>bể</a:t>
            </a:r>
            <a:endParaRPr sz="3200" b="1" dirty="0">
              <a:solidFill>
                <a:srgbClr val="ED0000"/>
              </a:solidFill>
              <a:latin typeface="Cambria" panose="02040503050406030204" pitchFamily="18" charset="0"/>
              <a:ea typeface="Cambria" panose="02040503050406030204" pitchFamily="18" charset="0"/>
            </a:endParaRPr>
          </a:p>
        </p:txBody>
      </p:sp>
      <p:sp>
        <p:nvSpPr>
          <p:cNvPr id="39" name="Google Shape;276;p7">
            <a:extLst>
              <a:ext uri="{FF2B5EF4-FFF2-40B4-BE49-F238E27FC236}">
                <a16:creationId xmlns:a16="http://schemas.microsoft.com/office/drawing/2014/main" id="{38ACEEA8-32C6-6B58-1A99-ADD1A607A781}"/>
              </a:ext>
            </a:extLst>
          </p:cNvPr>
          <p:cNvSpPr/>
          <p:nvPr/>
        </p:nvSpPr>
        <p:spPr>
          <a:xfrm>
            <a:off x="600949" y="3968286"/>
            <a:ext cx="3626522" cy="969892"/>
          </a:xfrm>
          <a:prstGeom prst="roundRect">
            <a:avLst>
              <a:gd name="adj" fmla="val 50000"/>
            </a:avLst>
          </a:prstGeom>
          <a:solidFill>
            <a:schemeClr val="accent2">
              <a:lumMod val="40000"/>
              <a:lumOff val="6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ED0000"/>
                </a:solidFill>
                <a:latin typeface="Cambria" panose="02040503050406030204" pitchFamily="18" charset="0"/>
                <a:ea typeface="Cambria" panose="02040503050406030204" pitchFamily="18" charset="0"/>
              </a:rPr>
              <a:t>gốc</a:t>
            </a:r>
            <a:r>
              <a:rPr lang="en-US" sz="3200" b="1" dirty="0">
                <a:solidFill>
                  <a:srgbClr val="ED0000"/>
                </a:solidFill>
                <a:latin typeface="Cambria" panose="02040503050406030204" pitchFamily="18" charset="0"/>
                <a:ea typeface="Cambria" panose="02040503050406030204" pitchFamily="18" charset="0"/>
              </a:rPr>
              <a:t> </a:t>
            </a:r>
            <a:r>
              <a:rPr lang="en-US" sz="3200" b="1" dirty="0" err="1">
                <a:solidFill>
                  <a:srgbClr val="ED0000"/>
                </a:solidFill>
                <a:latin typeface="Cambria" panose="02040503050406030204" pitchFamily="18" charset="0"/>
                <a:ea typeface="Cambria" panose="02040503050406030204" pitchFamily="18" charset="0"/>
              </a:rPr>
              <a:t>rễ</a:t>
            </a:r>
            <a:r>
              <a:rPr lang="en-US" sz="3200" b="1" dirty="0">
                <a:solidFill>
                  <a:srgbClr val="ED0000"/>
                </a:solidFill>
                <a:latin typeface="Cambria" panose="02040503050406030204" pitchFamily="18" charset="0"/>
                <a:ea typeface="Cambria" panose="02040503050406030204" pitchFamily="18" charset="0"/>
              </a:rPr>
              <a:t> </a:t>
            </a:r>
            <a:r>
              <a:rPr lang="en-US" sz="3200" b="1" dirty="0" err="1">
                <a:solidFill>
                  <a:srgbClr val="ED0000"/>
                </a:solidFill>
                <a:latin typeface="Cambria" panose="02040503050406030204" pitchFamily="18" charset="0"/>
                <a:ea typeface="Cambria" panose="02040503050406030204" pitchFamily="18" charset="0"/>
              </a:rPr>
              <a:t>xù</a:t>
            </a:r>
            <a:r>
              <a:rPr lang="en-US" sz="3200" b="1" dirty="0">
                <a:solidFill>
                  <a:srgbClr val="ED0000"/>
                </a:solidFill>
                <a:latin typeface="Cambria" panose="02040503050406030204" pitchFamily="18" charset="0"/>
                <a:ea typeface="Cambria" panose="02040503050406030204" pitchFamily="18" charset="0"/>
              </a:rPr>
              <a:t> </a:t>
            </a:r>
            <a:r>
              <a:rPr lang="en-US" sz="3200" b="1" dirty="0" err="1">
                <a:solidFill>
                  <a:srgbClr val="ED0000"/>
                </a:solidFill>
                <a:latin typeface="Cambria" panose="02040503050406030204" pitchFamily="18" charset="0"/>
                <a:ea typeface="Cambria" panose="02040503050406030204" pitchFamily="18" charset="0"/>
              </a:rPr>
              <a:t>xì</a:t>
            </a:r>
            <a:endParaRPr sz="3200" b="1" dirty="0">
              <a:solidFill>
                <a:srgbClr val="ED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righ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righ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righ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3E2EF-9B43-C172-E7D7-265D10386D6C}"/>
              </a:ext>
            </a:extLst>
          </p:cNvPr>
          <p:cNvPicPr>
            <a:picLocks noChangeAspect="1"/>
          </p:cNvPicPr>
          <p:nvPr/>
        </p:nvPicPr>
        <p:blipFill>
          <a:blip r:embed="rId2"/>
          <a:stretch>
            <a:fillRect/>
          </a:stretch>
        </p:blipFill>
        <p:spPr>
          <a:xfrm>
            <a:off x="1365093" y="388387"/>
            <a:ext cx="9461812" cy="1609483"/>
          </a:xfrm>
          <a:prstGeom prst="rect">
            <a:avLst/>
          </a:prstGeom>
        </p:spPr>
      </p:pic>
      <p:sp>
        <p:nvSpPr>
          <p:cNvPr id="4" name="Rectangle 3">
            <a:extLst>
              <a:ext uri="{FF2B5EF4-FFF2-40B4-BE49-F238E27FC236}">
                <a16:creationId xmlns:a16="http://schemas.microsoft.com/office/drawing/2014/main" id="{27AE62F6-79B6-62E9-4B3C-D9FFF57496BB}"/>
              </a:ext>
            </a:extLst>
          </p:cNvPr>
          <p:cNvSpPr/>
          <p:nvPr/>
        </p:nvSpPr>
        <p:spPr>
          <a:xfrm>
            <a:off x="1182950" y="2596599"/>
            <a:ext cx="9826099" cy="202555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3600" b="1" dirty="0">
                <a:solidFill>
                  <a:prstClr val="black"/>
                </a:solidFill>
                <a:latin typeface="Cambria" panose="02040503050406030204" pitchFamily="18" charset="0"/>
                <a:ea typeface="Cambria" panose="02040503050406030204" pitchFamily="18" charset="0"/>
              </a:rPr>
              <a:t>Khi họ đưa chúng tôi vào thành phố,</a:t>
            </a:r>
            <a:r>
              <a:rPr lang="en-US" sz="3600" b="1" dirty="0">
                <a:solidFill>
                  <a:srgbClr val="FF0000"/>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tôi quan sát những người xung quanh</a:t>
            </a:r>
            <a:r>
              <a:rPr lang="en-US" sz="3600" b="1" dirty="0">
                <a:solidFill>
                  <a:srgbClr val="FF0000"/>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mới nhận ra sự khác biệt.</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27235" y="1931802"/>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3"/>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920518" y="3668291"/>
            <a:ext cx="10239375" cy="863279"/>
            <a:chOff x="9210714" y="2450815"/>
            <a:chExt cx="3299149" cy="863279"/>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496869" y="2450815"/>
              <a:ext cx="2739427"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err="1">
                  <a:solidFill>
                    <a:prstClr val="black"/>
                  </a:solidFill>
                  <a:latin typeface="Cambria" panose="02040503050406030204" pitchFamily="18" charset="0"/>
                  <a:ea typeface="Cambria" panose="02040503050406030204" pitchFamily="18" charset="0"/>
                </a:rPr>
                <a:t>Đáp</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dừng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lại</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8" name="AutoShape 4" descr="Hình ảnh Nền Phi Hành Gia Bay, Phi Hành Gia Bay Vector Nền Và Tập Tin Tải  về Miễn Phí | Pngtree">
            <a:extLst>
              <a:ext uri="{FF2B5EF4-FFF2-40B4-BE49-F238E27FC236}">
                <a16:creationId xmlns:a16="http://schemas.microsoft.com/office/drawing/2014/main" id="{F626413C-0163-865A-D0BE-770317726B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9" name="AutoShape 6" descr="Hình ảnh Nền Phi Hành Gia Bay, Phi Hành Gia Bay Vector Nền Và Tập Tin Tải  về Miễn Phí | Pngtree">
            <a:extLst>
              <a:ext uri="{FF2B5EF4-FFF2-40B4-BE49-F238E27FC236}">
                <a16:creationId xmlns:a16="http://schemas.microsoft.com/office/drawing/2014/main" id="{97EB964F-C998-3798-4FF7-3D2C8F90FDB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8" descr="Hình ảnh Nền Phi Hành Gia Bay, Phi Hành Gia Bay Vector Nền Và Tập Tin Tải  về Miễn Phí | Pngtree">
            <a:extLst>
              <a:ext uri="{FF2B5EF4-FFF2-40B4-BE49-F238E27FC236}">
                <a16:creationId xmlns:a16="http://schemas.microsoft.com/office/drawing/2014/main" id="{BB383625-0A04-B829-8DA2-3655C7DD9E2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2" name="AutoShape 10" descr="Hình ảnh Nền Phi Hành Gia Bay, Phi Hành Gia Bay Vector Nền Và Tập Tin Tải  về Miễn Phí | Pngtree">
            <a:extLst>
              <a:ext uri="{FF2B5EF4-FFF2-40B4-BE49-F238E27FC236}">
                <a16:creationId xmlns:a16="http://schemas.microsoft.com/office/drawing/2014/main" id="{A4FF0EB6-DA77-2C55-C69B-2FC189560048}"/>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3" name="AutoShape 12" descr="Hình ảnh Nền Phi Hành Gia Bay, Phi Hành Gia Bay Vector Nền Và Tập Tin Tải  về Miễn Phí | Pngtree">
            <a:extLst>
              <a:ext uri="{FF2B5EF4-FFF2-40B4-BE49-F238E27FC236}">
                <a16:creationId xmlns:a16="http://schemas.microsoft.com/office/drawing/2014/main" id="{ACF42EBB-BE13-EF23-BB5D-8102442BD831}"/>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4" name="AutoShape 14">
            <a:extLst>
              <a:ext uri="{FF2B5EF4-FFF2-40B4-BE49-F238E27FC236}">
                <a16:creationId xmlns:a16="http://schemas.microsoft.com/office/drawing/2014/main" id="{44F36079-875B-6CEA-7B92-C66C4E1C9BC8}"/>
              </a:ext>
            </a:extLst>
          </p:cNvPr>
          <p:cNvSpPr>
            <a:spLocks noChangeAspect="1" noChangeArrowheads="1"/>
          </p:cNvSpPr>
          <p:nvPr/>
        </p:nvSpPr>
        <p:spPr bwMode="auto">
          <a:xfrm>
            <a:off x="6705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AutoShape 16" descr="Hình ảnh Nền Nền Vũ Trụ Phi Hành Gia, Nền Vũ Trụ Phi Hành Gia Vector Nền Và  Tập Tin Tải về Miễn Phí | Pngtree">
            <a:extLst>
              <a:ext uri="{FF2B5EF4-FFF2-40B4-BE49-F238E27FC236}">
                <a16:creationId xmlns:a16="http://schemas.microsoft.com/office/drawing/2014/main" id="{10A5688A-2799-1B8B-DE75-B88281BCB1D6}"/>
              </a:ext>
            </a:extLst>
          </p:cNvPr>
          <p:cNvSpPr>
            <a:spLocks noChangeAspect="1" noChangeArrowheads="1"/>
          </p:cNvSpPr>
          <p:nvPr/>
        </p:nvSpPr>
        <p:spPr bwMode="auto">
          <a:xfrm>
            <a:off x="6858000" y="419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581275"/>
            <a:ext cx="11625942" cy="5276725"/>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2497"/>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8208"/>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966786" y="1796428"/>
            <a:ext cx="10258427" cy="1212218"/>
            <a:chOff x="9210714" y="2441290"/>
            <a:chExt cx="3305288" cy="1212218"/>
          </a:xfrm>
          <a:solidFill>
            <a:schemeClr val="accent6">
              <a:lumMod val="60000"/>
              <a:lumOff val="40000"/>
            </a:schemeClr>
          </a:solidFill>
        </p:grpSpPr>
        <p:sp>
          <p:nvSpPr>
            <p:cNvPr id="7" name="矩形 26">
              <a:extLst>
                <a:ext uri="{FF2B5EF4-FFF2-40B4-BE49-F238E27FC236}">
                  <a16:creationId xmlns:a16="http://schemas.microsoft.com/office/drawing/2014/main" id="{CE01B394-7392-F0BF-A8E4-42EBA160677F}"/>
                </a:ext>
              </a:extLst>
            </p:cNvPr>
            <p:cNvSpPr/>
            <p:nvPr/>
          </p:nvSpPr>
          <p:spPr>
            <a:xfrm>
              <a:off x="9210714" y="2457791"/>
              <a:ext cx="3299149" cy="1195717"/>
            </a:xfrm>
            <a:prstGeom prst="rect">
              <a:avLst/>
            </a:prstGeom>
            <a:grp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266696" y="2441290"/>
              <a:ext cx="3249306" cy="1200329"/>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quân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146" name="Picture 2" descr="Sĩ quan quân đội là gì? Vị trí, chức năng của sĩ quan quân đội là gì? -  Nghĩa Vụ Quân Sự">
            <a:extLst>
              <a:ext uri="{FF2B5EF4-FFF2-40B4-BE49-F238E27FC236}">
                <a16:creationId xmlns:a16="http://schemas.microsoft.com/office/drawing/2014/main" id="{8EC630EE-D080-2212-01AA-45A0F82FE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6370" y="3210045"/>
            <a:ext cx="6109678" cy="343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1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1162</Words>
  <Application>Microsoft Office PowerPoint</Application>
  <PresentationFormat>Màn hình rộng</PresentationFormat>
  <Paragraphs>76</Paragraphs>
  <Slides>25</Slides>
  <Notes>9</Notes>
  <HiddenSlides>0</HiddenSlides>
  <MMClips>1</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25</vt:i4>
      </vt:variant>
    </vt:vector>
  </HeadingPairs>
  <TitlesOfParts>
    <vt:vector size="38" baseType="lpstr">
      <vt:lpstr>等线</vt:lpstr>
      <vt:lpstr>#9Slide05 Aphrodite Pro</vt:lpstr>
      <vt:lpstr>#9Slide07 HoneyCream</vt:lpstr>
      <vt:lpstr>Arial</vt:lpstr>
      <vt:lpstr>Calibri</vt:lpstr>
      <vt:lpstr>Calibri Light</vt:lpstr>
      <vt:lpstr>Cambria</vt:lpstr>
      <vt:lpstr>SVN-Newton</vt:lpstr>
      <vt:lpstr>Times New Roman</vt:lpstr>
      <vt:lpstr>UTM Cookies</vt:lpstr>
      <vt:lpstr>1_Office Theme</vt:lpstr>
      <vt:lpstr>1_Chủ đề Office</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thientex@gmail.com</cp:lastModifiedBy>
  <cp:revision>46</cp:revision>
  <dcterms:created xsi:type="dcterms:W3CDTF">2024-07-02T12:55:42Z</dcterms:created>
  <dcterms:modified xsi:type="dcterms:W3CDTF">2025-11-28T14:38:38Z</dcterms:modified>
</cp:coreProperties>
</file>