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22"/>
  </p:notesMasterIdLst>
  <p:sldIdLst>
    <p:sldId id="314" r:id="rId6"/>
    <p:sldId id="474" r:id="rId7"/>
    <p:sldId id="610" r:id="rId8"/>
    <p:sldId id="608" r:id="rId9"/>
    <p:sldId id="620" r:id="rId10"/>
    <p:sldId id="616" r:id="rId11"/>
    <p:sldId id="614" r:id="rId12"/>
    <p:sldId id="615" r:id="rId13"/>
    <p:sldId id="581" r:id="rId14"/>
    <p:sldId id="613" r:id="rId15"/>
    <p:sldId id="291" r:id="rId16"/>
    <p:sldId id="617" r:id="rId17"/>
    <p:sldId id="577" r:id="rId18"/>
    <p:sldId id="619" r:id="rId19"/>
    <p:sldId id="618" r:id="rId20"/>
    <p:sldId id="47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1DC1-1B1A-4DF1-9F4F-EEBA0B9D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A7DB81-7D36-A31F-F036-2A7E7FAA3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BA986E-32D9-0190-99E1-1445A5A49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9A230A-5D43-587C-F964-314FD6EFA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2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4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6"/>
          <p:cNvSpPr>
            <a:spLocks noChangeArrowheads="1" noChangeShapeType="1" noTextEdit="1"/>
          </p:cNvSpPr>
          <p:nvPr/>
        </p:nvSpPr>
        <p:spPr bwMode="auto">
          <a:xfrm>
            <a:off x="1164167" y="2639059"/>
            <a:ext cx="10160000" cy="142970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5556"/>
              </a:avLst>
            </a:prstTxWarp>
          </a:bodyPr>
          <a:lstStyle/>
          <a:p>
            <a:pPr algn="ctr"/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  <a:ea typeface="+mn-lt"/>
                <a:cs typeface="+mn-lt"/>
              </a:rPr>
              <a:t> </a:t>
            </a:r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CHÀO MỪNG CÁC THẦY CÔ GIÁO</a:t>
            </a:r>
            <a:endParaRPr lang="en-US" sz="66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+mn-lt"/>
              <a:ea typeface="+mn-lt"/>
              <a:cs typeface="+mn-lt"/>
            </a:endParaRPr>
          </a:p>
          <a:p>
            <a:pPr algn="ctr"/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ĐẾN DỰ GIỜ THĂM LỚP 2A7</a:t>
            </a:r>
            <a:r>
              <a:rPr lang="en-US" sz="6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  <a:ea typeface="+mn-lt"/>
                <a:cs typeface="+mn-lt"/>
              </a:rPr>
              <a:t>  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3340099" y="3345861"/>
            <a:ext cx="5494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en-US" altLang="vi-VN" sz="4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2091024" y="4624284"/>
            <a:ext cx="8479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NGUYỆT HỒNG</a:t>
            </a:r>
          </a:p>
        </p:txBody>
      </p:sp>
      <p:pic>
        <p:nvPicPr>
          <p:cNvPr id="2053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192000" cy="4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BA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60960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566" y="301625"/>
            <a:ext cx="809534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36563"/>
            <a:ext cx="558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5166" y="5178425"/>
            <a:ext cx="142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058" y="4794250"/>
            <a:ext cx="142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5892800" y="5631331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10725816" y="4306888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668866" y="985649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11023600" y="3219542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1"/>
          <p:cNvSpPr>
            <a:spLocks noChangeArrowheads="1"/>
          </p:cNvSpPr>
          <p:nvPr/>
        </p:nvSpPr>
        <p:spPr bwMode="auto">
          <a:xfrm>
            <a:off x="10787018" y="657126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41"/>
          <p:cNvSpPr>
            <a:spLocks noChangeArrowheads="1"/>
          </p:cNvSpPr>
          <p:nvPr/>
        </p:nvSpPr>
        <p:spPr bwMode="auto">
          <a:xfrm>
            <a:off x="855858" y="3138444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1"/>
          <p:cNvSpPr>
            <a:spLocks noChangeArrowheads="1"/>
          </p:cNvSpPr>
          <p:nvPr/>
        </p:nvSpPr>
        <p:spPr bwMode="auto">
          <a:xfrm>
            <a:off x="3048000" y="586105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41"/>
          <p:cNvSpPr>
            <a:spLocks noChangeArrowheads="1"/>
          </p:cNvSpPr>
          <p:nvPr/>
        </p:nvSpPr>
        <p:spPr bwMode="auto">
          <a:xfrm>
            <a:off x="7924800" y="593725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7" name="Picture 9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5762626"/>
            <a:ext cx="92286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21"/>
          <p:cNvSpPr>
            <a:spLocks noChangeArrowheads="1"/>
          </p:cNvSpPr>
          <p:nvPr/>
        </p:nvSpPr>
        <p:spPr bwMode="auto">
          <a:xfrm>
            <a:off x="330200" y="361950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utoShape 21"/>
          <p:cNvSpPr>
            <a:spLocks noChangeArrowheads="1"/>
          </p:cNvSpPr>
          <p:nvPr/>
        </p:nvSpPr>
        <p:spPr bwMode="auto">
          <a:xfrm>
            <a:off x="1472474" y="666424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3163873" y="404814"/>
            <a:ext cx="7051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NGỌC HÂN</a:t>
            </a:r>
            <a:endParaRPr lang="en-US" alt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C3BAE0-9CD0-E731-D938-C7B211B41256}"/>
              </a:ext>
            </a:extLst>
          </p:cNvPr>
          <p:cNvCxnSpPr/>
          <p:nvPr/>
        </p:nvCxnSpPr>
        <p:spPr>
          <a:xfrm>
            <a:off x="4630057" y="913520"/>
            <a:ext cx="4499429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1524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2C3C3-EEF0-948D-771B-11069F64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CE27D3-D671-BE59-7C97-B6B561A2C9E9}"/>
              </a:ext>
            </a:extLst>
          </p:cNvPr>
          <p:cNvSpPr txBox="1"/>
          <p:nvPr/>
        </p:nvSpPr>
        <p:spPr>
          <a:xfrm>
            <a:off x="3173395" y="33314"/>
            <a:ext cx="589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TRANG SÁCH MỞ 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7D69E-8CF2-FDEC-9B1E-251629186666}"/>
              </a:ext>
            </a:extLst>
          </p:cNvPr>
          <p:cNvGrpSpPr/>
          <p:nvPr/>
        </p:nvGrpSpPr>
        <p:grpSpPr>
          <a:xfrm>
            <a:off x="3304525" y="6212825"/>
            <a:ext cx="5483536" cy="649137"/>
            <a:chOff x="316466" y="6110866"/>
            <a:chExt cx="6507481" cy="6491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4C7F5D-42FA-EFFB-7CBF-A7F06CB8F92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AAAE6D-39D5-491E-81F7-F81B0F60CDB5}"/>
                </a:ext>
              </a:extLst>
            </p:cNvPr>
            <p:cNvSpPr txBox="1"/>
            <p:nvPr/>
          </p:nvSpPr>
          <p:spPr>
            <a:xfrm>
              <a:off x="316466" y="6123569"/>
              <a:ext cx="65074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C419DC1-119A-4239-D63B-B37A295C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63" y="-159807"/>
            <a:ext cx="1238250" cy="760873"/>
          </a:xfrm>
          <a:prstGeom prst="rect">
            <a:avLst/>
          </a:prstGeom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BB7E5423-B045-A1AA-2E29-88652C76D240}"/>
              </a:ext>
            </a:extLst>
          </p:cNvPr>
          <p:cNvSpPr/>
          <p:nvPr/>
        </p:nvSpPr>
        <p:spPr>
          <a:xfrm>
            <a:off x="925488" y="3819149"/>
            <a:ext cx="5106802" cy="2320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biển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thấy những cánh buồm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rừng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bao nhiêu là gió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24FD3AB6-80B1-6E95-AE4E-6C2DF2F48521}"/>
              </a:ext>
            </a:extLst>
          </p:cNvPr>
          <p:cNvSpPr/>
          <p:nvPr/>
        </p:nvSpPr>
        <p:spPr>
          <a:xfrm>
            <a:off x="7096845" y="1048077"/>
            <a:ext cx="4700666" cy="2436079"/>
          </a:xfrm>
          <a:prstGeom prst="roundRect">
            <a:avLst/>
          </a:prstGeom>
          <a:solidFill>
            <a:srgbClr val="CDF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còn có lửa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chẳng cháy đâu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có ao 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không hề ướt.</a:t>
            </a:r>
            <a:endParaRPr lang="en-US" sz="2800" dirty="0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BC5E44C1-98FB-ECDE-4BCC-492F274D1BD3}"/>
              </a:ext>
            </a:extLst>
          </p:cNvPr>
          <p:cNvSpPr/>
          <p:nvPr/>
        </p:nvSpPr>
        <p:spPr>
          <a:xfrm>
            <a:off x="1195287" y="867982"/>
            <a:ext cx="4755417" cy="2642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xa xích lại.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 cỏ dại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 cánh chim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 trẻ con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 người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1CBBA-CD33-206B-52B2-EB4E5DD90E9F}"/>
              </a:ext>
            </a:extLst>
          </p:cNvPr>
          <p:cNvSpPr txBox="1"/>
          <p:nvPr/>
        </p:nvSpPr>
        <p:spPr>
          <a:xfrm>
            <a:off x="360861" y="594589"/>
            <a:ext cx="1158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>
              <a:spcAft>
                <a:spcPts val="12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DB802-F2DA-D312-2531-4716FFD7D285}"/>
              </a:ext>
            </a:extLst>
          </p:cNvPr>
          <p:cNvSpPr txBox="1"/>
          <p:nvPr/>
        </p:nvSpPr>
        <p:spPr>
          <a:xfrm>
            <a:off x="4827463" y="3317349"/>
            <a:ext cx="470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15AF4D-0B71-8414-809A-B17893325D25}"/>
              </a:ext>
            </a:extLst>
          </p:cNvPr>
          <p:cNvSpPr/>
          <p:nvPr/>
        </p:nvSpPr>
        <p:spPr>
          <a:xfrm>
            <a:off x="722137" y="691805"/>
            <a:ext cx="547510" cy="4989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srgbClr val="0070C0"/>
                </a:solidFill>
                <a:latin typeface="Calibri" panose="020F0502020204030204"/>
              </a:rPr>
              <a:t>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87F398-82D5-A4EB-89E1-BA6F90A29A73}"/>
              </a:ext>
            </a:extLst>
          </p:cNvPr>
          <p:cNvSpPr/>
          <p:nvPr/>
        </p:nvSpPr>
        <p:spPr>
          <a:xfrm>
            <a:off x="484769" y="3609736"/>
            <a:ext cx="504961" cy="5235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D54DBF-BB36-C8B5-01C7-B64204BD01B2}"/>
              </a:ext>
            </a:extLst>
          </p:cNvPr>
          <p:cNvSpPr/>
          <p:nvPr/>
        </p:nvSpPr>
        <p:spPr>
          <a:xfrm>
            <a:off x="6741090" y="726954"/>
            <a:ext cx="547510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605835D3-6015-2ED2-C11E-59621F7CA7AE}"/>
              </a:ext>
            </a:extLst>
          </p:cNvPr>
          <p:cNvSpPr/>
          <p:nvPr/>
        </p:nvSpPr>
        <p:spPr>
          <a:xfrm>
            <a:off x="7194024" y="3819149"/>
            <a:ext cx="4668209" cy="1933261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không nói được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em nghe điều gì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dào như sóng vỗ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chân trời đang đi.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00396C-4DA0-4F0B-ACD1-74511CE71543}"/>
              </a:ext>
            </a:extLst>
          </p:cNvPr>
          <p:cNvSpPr/>
          <p:nvPr/>
        </p:nvSpPr>
        <p:spPr>
          <a:xfrm>
            <a:off x="6625652" y="3766733"/>
            <a:ext cx="586748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48D5B-DC19-DA9E-DBE5-4DAAEF08965A}"/>
              </a:ext>
            </a:extLst>
          </p:cNvPr>
          <p:cNvSpPr txBox="1"/>
          <p:nvPr/>
        </p:nvSpPr>
        <p:spPr>
          <a:xfrm>
            <a:off x="8788061" y="5752410"/>
            <a:ext cx="332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Nhật 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39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7215" y="1931514"/>
            <a:ext cx="2109019" cy="2109019"/>
            <a:chOff x="117215" y="1931514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17215" y="1931514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972290" y="549429"/>
            <a:ext cx="7312930" cy="384993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6" name="Picture 4" descr="Đường lâu không đi mọc đầy cỏ dại Người lâu không gặp bỗng… | Flickr">
            <a:extLst>
              <a:ext uri="{FF2B5EF4-FFF2-40B4-BE49-F238E27FC236}">
                <a16:creationId xmlns:a16="http://schemas.microsoft.com/office/drawing/2014/main" id="{6B1A9CD1-4390-43C2-A667-1BE29F1E1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4823453" y="1619582"/>
            <a:ext cx="5851877" cy="2470188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F24948-97AA-40E5-AA1A-1EFCD06A89B0}"/>
              </a:ext>
            </a:extLst>
          </p:cNvPr>
          <p:cNvGrpSpPr/>
          <p:nvPr/>
        </p:nvGrpSpPr>
        <p:grpSpPr>
          <a:xfrm>
            <a:off x="4452661" y="743681"/>
            <a:ext cx="6529140" cy="663444"/>
            <a:chOff x="107397" y="6110866"/>
            <a:chExt cx="6822719" cy="4017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E8D742-2046-4F78-A2C8-D737928E4639}"/>
                </a:ext>
              </a:extLst>
            </p:cNvPr>
            <p:cNvSpPr txBox="1"/>
            <p:nvPr/>
          </p:nvSpPr>
          <p:spPr>
            <a:xfrm>
              <a:off x="708943" y="6110866"/>
              <a:ext cx="5825835" cy="393051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BF42F9-9792-49AE-BE4B-AC7D321D5ACD}"/>
                </a:ext>
              </a:extLst>
            </p:cNvPr>
            <p:cNvSpPr txBox="1"/>
            <p:nvPr/>
          </p:nvSpPr>
          <p:spPr>
            <a:xfrm>
              <a:off x="107397" y="6158501"/>
              <a:ext cx="6822719" cy="35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Cỏ dại: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D24A2-BEA7-4E3C-9CF0-6462222E08AE}"/>
              </a:ext>
            </a:extLst>
          </p:cNvPr>
          <p:cNvGrpSpPr/>
          <p:nvPr/>
        </p:nvGrpSpPr>
        <p:grpSpPr>
          <a:xfrm>
            <a:off x="4302398" y="5026810"/>
            <a:ext cx="6529140" cy="649137"/>
            <a:chOff x="1228" y="6110866"/>
            <a:chExt cx="6822719" cy="64913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8147620-F0A6-417A-98AA-B55F0177810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76F7FF-C5A0-47AD-8BB1-AD11C01B144F}"/>
                </a:ext>
              </a:extLst>
            </p:cNvPr>
            <p:cNvSpPr txBox="1"/>
            <p:nvPr/>
          </p:nvSpPr>
          <p:spPr>
            <a:xfrm>
              <a:off x="1228" y="6123569"/>
              <a:ext cx="68227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 </a:t>
              </a:r>
              <a:r>
                <a:rPr lang="vi-VN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Thứ đến: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007F4EE-330A-4844-A225-95CBB7F89AE6}"/>
              </a:ext>
            </a:extLst>
          </p:cNvPr>
          <p:cNvSpPr/>
          <p:nvPr/>
        </p:nvSpPr>
        <p:spPr>
          <a:xfrm>
            <a:off x="6542262" y="837228"/>
            <a:ext cx="3291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mọc tự nhiên.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392ADD-B332-4D15-9467-1CA522CD4D38}"/>
              </a:ext>
            </a:extLst>
          </p:cNvPr>
          <p:cNvSpPr/>
          <p:nvPr/>
        </p:nvSpPr>
        <p:spPr>
          <a:xfrm>
            <a:off x="6770358" y="5043608"/>
            <a:ext cx="2631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</a:t>
            </a:r>
            <a:r>
              <a:rPr lang="vi-V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DCB1A-CD06-67BC-139E-8904CA3A8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B8F40A-F6DA-EF43-2413-825C3819C9F5}"/>
              </a:ext>
            </a:extLst>
          </p:cNvPr>
          <p:cNvSpPr txBox="1"/>
          <p:nvPr/>
        </p:nvSpPr>
        <p:spPr>
          <a:xfrm>
            <a:off x="3173395" y="33314"/>
            <a:ext cx="589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TRANG SÁCH MỞ 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4C683A-91E6-0554-C354-E46A172D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63" y="-159807"/>
            <a:ext cx="1238250" cy="760873"/>
          </a:xfrm>
          <a:prstGeom prst="rect">
            <a:avLst/>
          </a:prstGeom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330BDB09-669F-61DD-91F1-9AF30731DAB2}"/>
              </a:ext>
            </a:extLst>
          </p:cNvPr>
          <p:cNvSpPr/>
          <p:nvPr/>
        </p:nvSpPr>
        <p:spPr>
          <a:xfrm>
            <a:off x="925488" y="3819149"/>
            <a:ext cx="5106802" cy="2320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biển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thấy những cánh buồm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rừng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bao nhiêu là gió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E57D5550-9997-0AA7-2C8D-F56CCB84DCFD}"/>
              </a:ext>
            </a:extLst>
          </p:cNvPr>
          <p:cNvSpPr/>
          <p:nvPr/>
        </p:nvSpPr>
        <p:spPr>
          <a:xfrm>
            <a:off x="7096845" y="1048077"/>
            <a:ext cx="4700666" cy="2436079"/>
          </a:xfrm>
          <a:prstGeom prst="roundRect">
            <a:avLst/>
          </a:prstGeom>
          <a:solidFill>
            <a:srgbClr val="CDF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còn có lửa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chẳng cháy đâu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có ao 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không hề ướt.</a:t>
            </a:r>
            <a:endParaRPr lang="en-US" sz="2800" dirty="0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ACA9FCF2-FF7E-D1D8-7513-2C5E07732C56}"/>
              </a:ext>
            </a:extLst>
          </p:cNvPr>
          <p:cNvSpPr/>
          <p:nvPr/>
        </p:nvSpPr>
        <p:spPr>
          <a:xfrm>
            <a:off x="1195287" y="867982"/>
            <a:ext cx="4755417" cy="2642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xa xích lại.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 cỏ dại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 cánh chim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 trẻ con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 người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31D49-48E3-2D1C-327E-EC84B7C4A242}"/>
              </a:ext>
            </a:extLst>
          </p:cNvPr>
          <p:cNvSpPr txBox="1"/>
          <p:nvPr/>
        </p:nvSpPr>
        <p:spPr>
          <a:xfrm>
            <a:off x="360861" y="594589"/>
            <a:ext cx="1158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>
              <a:spcAft>
                <a:spcPts val="12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F66F37-808D-0B72-9C33-7DF84AD2296F}"/>
              </a:ext>
            </a:extLst>
          </p:cNvPr>
          <p:cNvSpPr txBox="1"/>
          <p:nvPr/>
        </p:nvSpPr>
        <p:spPr>
          <a:xfrm>
            <a:off x="4827463" y="3317349"/>
            <a:ext cx="470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335034-C6FD-71EA-E53C-D013EE8E15C9}"/>
              </a:ext>
            </a:extLst>
          </p:cNvPr>
          <p:cNvSpPr/>
          <p:nvPr/>
        </p:nvSpPr>
        <p:spPr>
          <a:xfrm>
            <a:off x="722137" y="691805"/>
            <a:ext cx="547510" cy="4989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srgbClr val="0070C0"/>
                </a:solidFill>
                <a:latin typeface="Calibri" panose="020F0502020204030204"/>
              </a:rPr>
              <a:t>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ABB15E-4B2F-8763-536C-BBD176796C82}"/>
              </a:ext>
            </a:extLst>
          </p:cNvPr>
          <p:cNvSpPr/>
          <p:nvPr/>
        </p:nvSpPr>
        <p:spPr>
          <a:xfrm>
            <a:off x="484769" y="3609736"/>
            <a:ext cx="504961" cy="5235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F6A5E4-D39F-7B0E-1503-612681F687F8}"/>
              </a:ext>
            </a:extLst>
          </p:cNvPr>
          <p:cNvSpPr/>
          <p:nvPr/>
        </p:nvSpPr>
        <p:spPr>
          <a:xfrm>
            <a:off x="6741090" y="726954"/>
            <a:ext cx="547510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CCEB075-FF0B-B5FD-1707-DAEE2EDE0C84}"/>
              </a:ext>
            </a:extLst>
          </p:cNvPr>
          <p:cNvSpPr/>
          <p:nvPr/>
        </p:nvSpPr>
        <p:spPr>
          <a:xfrm>
            <a:off x="7194024" y="3819149"/>
            <a:ext cx="4668209" cy="1933261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không nói được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em nghe điều gì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dào như sóng vỗ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chân trời đang đi.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CC62EE-5DA8-AED7-3D7D-2E92B411BCF8}"/>
              </a:ext>
            </a:extLst>
          </p:cNvPr>
          <p:cNvSpPr/>
          <p:nvPr/>
        </p:nvSpPr>
        <p:spPr>
          <a:xfrm>
            <a:off x="6625652" y="3766733"/>
            <a:ext cx="586748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E0C26-0FB4-E0BD-1657-E54300F8DE27}"/>
              </a:ext>
            </a:extLst>
          </p:cNvPr>
          <p:cNvSpPr txBox="1"/>
          <p:nvPr/>
        </p:nvSpPr>
        <p:spPr>
          <a:xfrm>
            <a:off x="8788061" y="5752410"/>
            <a:ext cx="332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Nhật 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49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257175"/>
            <a:ext cx="12192000" cy="7543799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7884" y="61409"/>
            <a:ext cx="1101452" cy="100533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7161614456437">
            <a:hlinkClick r:id="" action="ppaction://media"/>
            <a:extLst>
              <a:ext uri="{FF2B5EF4-FFF2-40B4-BE49-F238E27FC236}">
                <a16:creationId xmlns:a16="http://schemas.microsoft.com/office/drawing/2014/main" id="{38339459-8A95-95F2-1A3E-7F0C919A8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4"/>
            <a:ext cx="12035691" cy="64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RAP IQ . TẢI VỀ MP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C9F4744-0887-7F0A-C66C-F3102DC6DA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0290" y="5826352"/>
            <a:ext cx="1200992" cy="62515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23954-7273-6302-565F-F0A7A6615B58}"/>
              </a:ext>
            </a:extLst>
          </p:cNvPr>
          <p:cNvSpPr txBox="1"/>
          <p:nvPr/>
        </p:nvSpPr>
        <p:spPr>
          <a:xfrm>
            <a:off x="849086" y="274638"/>
            <a:ext cx="10347649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yêu quyển sách</a:t>
            </a:r>
          </a:p>
          <a:p>
            <a:pPr algn="ctr">
              <a:buNone/>
            </a:pPr>
            <a:endParaRPr lang="vi-VN" sz="24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2400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 là kho báu </a:t>
            </a: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Bạn thân mỗi ngày</a:t>
            </a:r>
            <a:endParaRPr lang="vi-VN" sz="3600" b="1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Mở ra bao điều</a:t>
            </a: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Đọc sách cùng em</a:t>
            </a:r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vi-VN" sz="3600" b="1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Dạy em điều hay</a:t>
            </a: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Giữ sách cho thẳng</a:t>
            </a:r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vi-VN" sz="3600" b="1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thêm trí t</a:t>
            </a: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uệ.                     Không gấp lem nhem.</a:t>
            </a:r>
            <a:endParaRPr lang="vi-VN" sz="3600" b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pt-BR" sz="3600" b="1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vi-VN" sz="3600" b="1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200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 năng sáng tạo                  Nào các bạn ơi! </a:t>
            </a:r>
            <a:endParaRPr lang="en-US" sz="3600" b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Tích cực tư duy                        Đọc sách cất gọn </a:t>
            </a:r>
            <a:endParaRPr lang="en-US" sz="3600" b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Sách có nhiều truyện               Sách vui lắm đấy!                  </a:t>
            </a:r>
            <a:endParaRPr lang="en-US" sz="3600" b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pt-BR" sz="3600" b="1" kern="1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Cho em bay xa.</a:t>
            </a:r>
            <a:endParaRPr lang="vi-VN" sz="3600" b="1" kern="1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endParaRPr lang="pt-BR" sz="3200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en-US" sz="2400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vi-VN" sz="2400" kern="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_super_cute_202510271355_oivyh">
            <a:hlinkClick r:id="" action="ppaction://media"/>
            <a:extLst>
              <a:ext uri="{FF2B5EF4-FFF2-40B4-BE49-F238E27FC236}">
                <a16:creationId xmlns:a16="http://schemas.microsoft.com/office/drawing/2014/main" id="{CA8B1953-7241-7CC6-93D2-075EA7EEA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9739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429983" y="2505861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224" y="0"/>
            <a:ext cx="4776337" cy="746312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rang sách em yêu (st- lê vinh phúc) - bé ái khanh (online-video-cutter">
            <a:hlinkClick r:id="" action="ppaction://media"/>
            <a:extLst>
              <a:ext uri="{FF2B5EF4-FFF2-40B4-BE49-F238E27FC236}">
                <a16:creationId xmlns:a16="http://schemas.microsoft.com/office/drawing/2014/main" id="{8C005E03-DAB9-472E-115A-D8F6675B0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39" y="746312"/>
            <a:ext cx="11383347" cy="59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B18B6-B61A-C5F9-F4B0-020F9752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CADB5C81-A1B3-D6BD-54A3-67E4295D03FB}"/>
              </a:ext>
            </a:extLst>
          </p:cNvPr>
          <p:cNvSpPr/>
          <p:nvPr/>
        </p:nvSpPr>
        <p:spPr>
          <a:xfrm>
            <a:off x="457199" y="454385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32DAA7E-D0B8-C6CE-C64D-21145CA7C5FE}"/>
              </a:ext>
            </a:extLst>
          </p:cNvPr>
          <p:cNvSpPr/>
          <p:nvPr/>
        </p:nvSpPr>
        <p:spPr>
          <a:xfrm>
            <a:off x="10607620" y="336326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D320A96-BDE7-4735-0F91-8A7045A3BE95}"/>
              </a:ext>
            </a:extLst>
          </p:cNvPr>
          <p:cNvSpPr/>
          <p:nvPr/>
        </p:nvSpPr>
        <p:spPr>
          <a:xfrm>
            <a:off x="8587644" y="4782192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79F53D4-EE3D-8E12-3D64-7C637158A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F55B51D3-43CA-5C8D-06F4-1AF3CCB4F938}"/>
              </a:ext>
            </a:extLst>
          </p:cNvPr>
          <p:cNvSpPr/>
          <p:nvPr/>
        </p:nvSpPr>
        <p:spPr>
          <a:xfrm>
            <a:off x="0" y="-100567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6B38B42-F11B-5513-E36F-A81C23D4BCFC}"/>
              </a:ext>
            </a:extLst>
          </p:cNvPr>
          <p:cNvSpPr/>
          <p:nvPr/>
        </p:nvSpPr>
        <p:spPr>
          <a:xfrm>
            <a:off x="457199" y="117806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286E3F15-53A8-7124-8879-951E0C10E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155468"/>
            <a:ext cx="95457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B4127-D65F-67A9-DCDE-77471F0B4F5B}"/>
              </a:ext>
            </a:extLst>
          </p:cNvPr>
          <p:cNvSpPr txBox="1"/>
          <p:nvPr/>
        </p:nvSpPr>
        <p:spPr>
          <a:xfrm>
            <a:off x="1020866" y="1869003"/>
            <a:ext cx="10531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Nói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cuốn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sách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giới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thiệu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cuốn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sách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thích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ED2F0-61E2-A95B-38FD-CE1DE2430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100030"/>
            <a:ext cx="914402" cy="8241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CAAEA9-D6AC-2F90-6A61-8C792727F2EC}"/>
              </a:ext>
            </a:extLst>
          </p:cNvPr>
          <p:cNvGrpSpPr/>
          <p:nvPr/>
        </p:nvGrpSpPr>
        <p:grpSpPr>
          <a:xfrm>
            <a:off x="3478696" y="3759912"/>
            <a:ext cx="5483536" cy="659034"/>
            <a:chOff x="316466" y="6110866"/>
            <a:chExt cx="6507481" cy="6590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83583-5DD8-2D62-0BBB-6D9A9DFBDAF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7D534-7A52-5B01-EF86-E5A45A59B221}"/>
                </a:ext>
              </a:extLst>
            </p:cNvPr>
            <p:cNvSpPr txBox="1"/>
            <p:nvPr/>
          </p:nvSpPr>
          <p:spPr>
            <a:xfrm>
              <a:off x="316466" y="6123569"/>
              <a:ext cx="65074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vi-VN" sz="3600" b="1" dirty="0">
                  <a:solidFill>
                    <a:schemeClr val="bg1"/>
                  </a:solidFill>
                  <a:latin typeface="Times New Roman" pitchFamily="18" charset="0"/>
                </a:rPr>
                <a:t>Thảo </a:t>
              </a:r>
              <a:r>
                <a:rPr lang="en-US" altLang="vi-VN" sz="3600" b="1" dirty="0" err="1">
                  <a:solidFill>
                    <a:schemeClr val="bg1"/>
                  </a:solidFill>
                  <a:latin typeface="Times New Roman" pitchFamily="18" charset="0"/>
                </a:rPr>
                <a:t>luận</a:t>
              </a:r>
              <a:r>
                <a:rPr lang="en-US" altLang="vi-VN" sz="3600" b="1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bg1"/>
                  </a:solidFill>
                  <a:latin typeface="Times New Roman" pitchFamily="18" charset="0"/>
                </a:rPr>
                <a:t>cặp</a:t>
              </a:r>
              <a:r>
                <a:rPr lang="en-US" altLang="vi-VN" sz="3600" b="1" dirty="0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bg1"/>
                  </a:solidFill>
                  <a:latin typeface="Times New Roman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3D00-DB81-1CDE-F405-BACD73059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DE8C5817-AE3E-A1AC-D548-E37FB8A9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93371"/>
            <a:ext cx="113607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8C806-845B-2C95-0D88-B76B0FB14B30}"/>
              </a:ext>
            </a:extLst>
          </p:cNvPr>
          <p:cNvSpPr/>
          <p:nvPr/>
        </p:nvSpPr>
        <p:spPr>
          <a:xfrm>
            <a:off x="812799" y="1607934"/>
            <a:ext cx="10317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</a:t>
            </a:r>
          </a:p>
          <a:p>
            <a:pPr lvl="0" algn="ctr">
              <a:defRPr/>
            </a:pP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89F55D81-073C-202A-1D42-C9CD4D120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145607"/>
            <a:ext cx="11095616" cy="351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2D9AE-2C2D-35AD-E240-0CDCA6B6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"/>
            <a:ext cx="11582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263236" y="-72642"/>
            <a:ext cx="1884219" cy="1518309"/>
          </a:xfrm>
          <a:prstGeom prst="rect">
            <a:avLst/>
          </a:prstGeom>
        </p:spPr>
      </p:pic>
      <p:grpSp>
        <p:nvGrpSpPr>
          <p:cNvPr id="15" name="Group 58">
            <a:extLst>
              <a:ext uri="{FF2B5EF4-FFF2-40B4-BE49-F238E27FC236}">
                <a16:creationId xmlns:a16="http://schemas.microsoft.com/office/drawing/2014/main" id="{B62D2730-6962-81BB-9617-AD7A04F3B61B}"/>
              </a:ext>
            </a:extLst>
          </p:cNvPr>
          <p:cNvGrpSpPr>
            <a:grpSpLocks/>
          </p:cNvGrpSpPr>
          <p:nvPr/>
        </p:nvGrpSpPr>
        <p:grpSpPr bwMode="auto">
          <a:xfrm rot="-1834154">
            <a:off x="6137636" y="5362825"/>
            <a:ext cx="706438" cy="571500"/>
            <a:chOff x="3504" y="672"/>
            <a:chExt cx="1776" cy="1536"/>
          </a:xfrm>
        </p:grpSpPr>
        <p:grpSp>
          <p:nvGrpSpPr>
            <p:cNvPr id="16" name="Group 59">
              <a:extLst>
                <a:ext uri="{FF2B5EF4-FFF2-40B4-BE49-F238E27FC236}">
                  <a16:creationId xmlns:a16="http://schemas.microsoft.com/office/drawing/2014/main" id="{84C48147-8F20-18E0-95E0-2FD1FFD91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19" name="Freeform 60">
                <a:extLst>
                  <a:ext uri="{FF2B5EF4-FFF2-40B4-BE49-F238E27FC236}">
                    <a16:creationId xmlns:a16="http://schemas.microsoft.com/office/drawing/2014/main" id="{3D80AA0B-CAC6-2626-6082-2D6191105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" y="3326"/>
                <a:ext cx="701" cy="898"/>
              </a:xfrm>
              <a:custGeom>
                <a:avLst/>
                <a:gdLst>
                  <a:gd name="T0" fmla="*/ 0 w 701"/>
                  <a:gd name="T1" fmla="*/ 0 h 898"/>
                  <a:gd name="T2" fmla="*/ 245 w 701"/>
                  <a:gd name="T3" fmla="*/ 375 h 898"/>
                  <a:gd name="T4" fmla="*/ 317 w 701"/>
                  <a:gd name="T5" fmla="*/ 461 h 898"/>
                  <a:gd name="T6" fmla="*/ 701 w 701"/>
                  <a:gd name="T7" fmla="*/ 898 h 8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1"/>
                  <a:gd name="T13" fmla="*/ 0 h 898"/>
                  <a:gd name="T14" fmla="*/ 701 w 701"/>
                  <a:gd name="T15" fmla="*/ 898 h 8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61">
                <a:extLst>
                  <a:ext uri="{FF2B5EF4-FFF2-40B4-BE49-F238E27FC236}">
                    <a16:creationId xmlns:a16="http://schemas.microsoft.com/office/drawing/2014/main" id="{21DDFABD-AB0E-E39E-D43B-232B1890B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880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62">
                <a:extLst>
                  <a:ext uri="{FF2B5EF4-FFF2-40B4-BE49-F238E27FC236}">
                    <a16:creationId xmlns:a16="http://schemas.microsoft.com/office/drawing/2014/main" id="{49C2274F-7109-0579-6E3F-18024F334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56700">
                <a:off x="423" y="3417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3">
                <a:extLst>
                  <a:ext uri="{FF2B5EF4-FFF2-40B4-BE49-F238E27FC236}">
                    <a16:creationId xmlns:a16="http://schemas.microsoft.com/office/drawing/2014/main" id="{2264A464-FAA4-8713-A341-6042744EC9AE}"/>
                  </a:ext>
                </a:extLst>
              </p:cNvPr>
              <p:cNvSpPr>
                <a:spLocks/>
              </p:cNvSpPr>
              <p:nvPr/>
            </p:nvSpPr>
            <p:spPr bwMode="auto">
              <a:xfrm rot="4858387">
                <a:off x="1335" y="3081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64">
                <a:extLst>
                  <a:ext uri="{FF2B5EF4-FFF2-40B4-BE49-F238E27FC236}">
                    <a16:creationId xmlns:a16="http://schemas.microsoft.com/office/drawing/2014/main" id="{E707D6EC-D997-E6EE-BF46-965ABDDBF71A}"/>
                  </a:ext>
                </a:extLst>
              </p:cNvPr>
              <p:cNvSpPr>
                <a:spLocks/>
              </p:cNvSpPr>
              <p:nvPr/>
            </p:nvSpPr>
            <p:spPr bwMode="auto">
              <a:xfrm rot="8396864">
                <a:off x="1344" y="3696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65">
                <a:extLst>
                  <a:ext uri="{FF2B5EF4-FFF2-40B4-BE49-F238E27FC236}">
                    <a16:creationId xmlns:a16="http://schemas.microsoft.com/office/drawing/2014/main" id="{7134F37E-11D3-8EB6-788C-CA851C05F829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43921">
                <a:off x="814" y="3888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9A237C6C-6A0B-1AEF-F525-67969A5B5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248"/>
              <a:ext cx="384" cy="336"/>
            </a:xfrm>
            <a:custGeom>
              <a:avLst/>
              <a:gdLst>
                <a:gd name="T0" fmla="*/ 1430 w 332"/>
                <a:gd name="T1" fmla="*/ 18 h 361"/>
                <a:gd name="T2" fmla="*/ 570 w 332"/>
                <a:gd name="T3" fmla="*/ 18 h 361"/>
                <a:gd name="T4" fmla="*/ 287 w 332"/>
                <a:gd name="T5" fmla="*/ 23 h 361"/>
                <a:gd name="T6" fmla="*/ 0 w 332"/>
                <a:gd name="T7" fmla="*/ 56 h 361"/>
                <a:gd name="T8" fmla="*/ 1330 w 332"/>
                <a:gd name="T9" fmla="*/ 143 h 361"/>
                <a:gd name="T10" fmla="*/ 2193 w 332"/>
                <a:gd name="T11" fmla="*/ 109 h 361"/>
                <a:gd name="T12" fmla="*/ 2088 w 332"/>
                <a:gd name="T13" fmla="*/ 40 h 361"/>
                <a:gd name="T14" fmla="*/ 1430 w 332"/>
                <a:gd name="T15" fmla="*/ 18 h 3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361"/>
                <a:gd name="T26" fmla="*/ 332 w 332"/>
                <a:gd name="T27" fmla="*/ 361 h 3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67">
            <a:extLst>
              <a:ext uri="{FF2B5EF4-FFF2-40B4-BE49-F238E27FC236}">
                <a16:creationId xmlns:a16="http://schemas.microsoft.com/office/drawing/2014/main" id="{5E5751EC-7483-DB71-664D-2C18626E8382}"/>
              </a:ext>
            </a:extLst>
          </p:cNvPr>
          <p:cNvGrpSpPr>
            <a:grpSpLocks/>
          </p:cNvGrpSpPr>
          <p:nvPr/>
        </p:nvGrpSpPr>
        <p:grpSpPr bwMode="auto">
          <a:xfrm rot="-1834154">
            <a:off x="4847500" y="5672147"/>
            <a:ext cx="706438" cy="571500"/>
            <a:chOff x="3504" y="672"/>
            <a:chExt cx="1776" cy="1536"/>
          </a:xfrm>
        </p:grpSpPr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5E39B893-4F28-0826-F2BB-F6B5F5BCB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28" name="Freeform 69">
                <a:extLst>
                  <a:ext uri="{FF2B5EF4-FFF2-40B4-BE49-F238E27FC236}">
                    <a16:creationId xmlns:a16="http://schemas.microsoft.com/office/drawing/2014/main" id="{1E0A77B5-A7FA-98C8-5ED2-F1CC9B83C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" y="3326"/>
                <a:ext cx="701" cy="898"/>
              </a:xfrm>
              <a:custGeom>
                <a:avLst/>
                <a:gdLst>
                  <a:gd name="T0" fmla="*/ 0 w 701"/>
                  <a:gd name="T1" fmla="*/ 0 h 898"/>
                  <a:gd name="T2" fmla="*/ 245 w 701"/>
                  <a:gd name="T3" fmla="*/ 375 h 898"/>
                  <a:gd name="T4" fmla="*/ 317 w 701"/>
                  <a:gd name="T5" fmla="*/ 461 h 898"/>
                  <a:gd name="T6" fmla="*/ 701 w 701"/>
                  <a:gd name="T7" fmla="*/ 898 h 8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1"/>
                  <a:gd name="T13" fmla="*/ 0 h 898"/>
                  <a:gd name="T14" fmla="*/ 701 w 701"/>
                  <a:gd name="T15" fmla="*/ 898 h 8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70">
                <a:extLst>
                  <a:ext uri="{FF2B5EF4-FFF2-40B4-BE49-F238E27FC236}">
                    <a16:creationId xmlns:a16="http://schemas.microsoft.com/office/drawing/2014/main" id="{780F06F2-1EE3-C413-17D5-5DE609E0B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880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71">
                <a:extLst>
                  <a:ext uri="{FF2B5EF4-FFF2-40B4-BE49-F238E27FC236}">
                    <a16:creationId xmlns:a16="http://schemas.microsoft.com/office/drawing/2014/main" id="{7D0E9122-4F88-81C9-AD6A-C91539EAE94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56700">
                <a:off x="423" y="3417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72">
                <a:extLst>
                  <a:ext uri="{FF2B5EF4-FFF2-40B4-BE49-F238E27FC236}">
                    <a16:creationId xmlns:a16="http://schemas.microsoft.com/office/drawing/2014/main" id="{457D168C-43E0-B0C3-3C6E-1CE6F0E2E68F}"/>
                  </a:ext>
                </a:extLst>
              </p:cNvPr>
              <p:cNvSpPr>
                <a:spLocks/>
              </p:cNvSpPr>
              <p:nvPr/>
            </p:nvSpPr>
            <p:spPr bwMode="auto">
              <a:xfrm rot="4858387">
                <a:off x="1335" y="3081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73">
                <a:extLst>
                  <a:ext uri="{FF2B5EF4-FFF2-40B4-BE49-F238E27FC236}">
                    <a16:creationId xmlns:a16="http://schemas.microsoft.com/office/drawing/2014/main" id="{E8C90FA7-FBA3-5787-2E66-60E3A30B44B8}"/>
                  </a:ext>
                </a:extLst>
              </p:cNvPr>
              <p:cNvSpPr>
                <a:spLocks/>
              </p:cNvSpPr>
              <p:nvPr/>
            </p:nvSpPr>
            <p:spPr bwMode="auto">
              <a:xfrm rot="8396864">
                <a:off x="1344" y="3696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74">
                <a:extLst>
                  <a:ext uri="{FF2B5EF4-FFF2-40B4-BE49-F238E27FC236}">
                    <a16:creationId xmlns:a16="http://schemas.microsoft.com/office/drawing/2014/main" id="{3DB6B1A2-4690-F03C-8D74-2747FC3F4E87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43921">
                <a:off x="814" y="3888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id="{DB57D208-32F7-EB20-D20F-B7FEF9415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248"/>
              <a:ext cx="384" cy="336"/>
            </a:xfrm>
            <a:custGeom>
              <a:avLst/>
              <a:gdLst>
                <a:gd name="T0" fmla="*/ 1430 w 332"/>
                <a:gd name="T1" fmla="*/ 18 h 361"/>
                <a:gd name="T2" fmla="*/ 570 w 332"/>
                <a:gd name="T3" fmla="*/ 18 h 361"/>
                <a:gd name="T4" fmla="*/ 287 w 332"/>
                <a:gd name="T5" fmla="*/ 23 h 361"/>
                <a:gd name="T6" fmla="*/ 0 w 332"/>
                <a:gd name="T7" fmla="*/ 56 h 361"/>
                <a:gd name="T8" fmla="*/ 1330 w 332"/>
                <a:gd name="T9" fmla="*/ 143 h 361"/>
                <a:gd name="T10" fmla="*/ 2193 w 332"/>
                <a:gd name="T11" fmla="*/ 109 h 361"/>
                <a:gd name="T12" fmla="*/ 2088 w 332"/>
                <a:gd name="T13" fmla="*/ 40 h 361"/>
                <a:gd name="T14" fmla="*/ 1430 w 332"/>
                <a:gd name="T15" fmla="*/ 18 h 3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361"/>
                <a:gd name="T26" fmla="*/ 332 w 332"/>
                <a:gd name="T27" fmla="*/ 361 h 3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49">
            <a:extLst>
              <a:ext uri="{FF2B5EF4-FFF2-40B4-BE49-F238E27FC236}">
                <a16:creationId xmlns:a16="http://schemas.microsoft.com/office/drawing/2014/main" id="{9F16B7BC-6618-F209-9625-D333893244C0}"/>
              </a:ext>
            </a:extLst>
          </p:cNvPr>
          <p:cNvGrpSpPr>
            <a:grpSpLocks/>
          </p:cNvGrpSpPr>
          <p:nvPr/>
        </p:nvGrpSpPr>
        <p:grpSpPr bwMode="auto">
          <a:xfrm rot="-1834154">
            <a:off x="7162192" y="5627886"/>
            <a:ext cx="706437" cy="571500"/>
            <a:chOff x="3504" y="672"/>
            <a:chExt cx="1776" cy="1536"/>
          </a:xfrm>
        </p:grpSpPr>
        <p:grpSp>
          <p:nvGrpSpPr>
            <p:cNvPr id="35" name="Group 50">
              <a:extLst>
                <a:ext uri="{FF2B5EF4-FFF2-40B4-BE49-F238E27FC236}">
                  <a16:creationId xmlns:a16="http://schemas.microsoft.com/office/drawing/2014/main" id="{3DDC390A-E6E9-6977-17E6-46E3295DB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672"/>
              <a:ext cx="1776" cy="1536"/>
              <a:chOff x="403" y="2880"/>
              <a:chExt cx="1663" cy="1712"/>
            </a:xfrm>
          </p:grpSpPr>
          <p:sp>
            <p:nvSpPr>
              <p:cNvPr id="37" name="Freeform 51">
                <a:extLst>
                  <a:ext uri="{FF2B5EF4-FFF2-40B4-BE49-F238E27FC236}">
                    <a16:creationId xmlns:a16="http://schemas.microsoft.com/office/drawing/2014/main" id="{16C8F110-F3C9-F764-88E4-B1ADD5529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" y="3326"/>
                <a:ext cx="701" cy="898"/>
              </a:xfrm>
              <a:custGeom>
                <a:avLst/>
                <a:gdLst>
                  <a:gd name="T0" fmla="*/ 0 w 701"/>
                  <a:gd name="T1" fmla="*/ 0 h 898"/>
                  <a:gd name="T2" fmla="*/ 245 w 701"/>
                  <a:gd name="T3" fmla="*/ 375 h 898"/>
                  <a:gd name="T4" fmla="*/ 317 w 701"/>
                  <a:gd name="T5" fmla="*/ 461 h 898"/>
                  <a:gd name="T6" fmla="*/ 701 w 701"/>
                  <a:gd name="T7" fmla="*/ 898 h 8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1"/>
                  <a:gd name="T13" fmla="*/ 0 h 898"/>
                  <a:gd name="T14" fmla="*/ 701 w 701"/>
                  <a:gd name="T15" fmla="*/ 898 h 8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1" h="898">
                    <a:moveTo>
                      <a:pt x="0" y="0"/>
                    </a:moveTo>
                    <a:cubicBezTo>
                      <a:pt x="75" y="113"/>
                      <a:pt x="134" y="300"/>
                      <a:pt x="245" y="375"/>
                    </a:cubicBezTo>
                    <a:cubicBezTo>
                      <a:pt x="267" y="443"/>
                      <a:pt x="270" y="414"/>
                      <a:pt x="317" y="461"/>
                    </a:cubicBezTo>
                    <a:lnTo>
                      <a:pt x="701" y="898"/>
                    </a:lnTo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2">
                <a:extLst>
                  <a:ext uri="{FF2B5EF4-FFF2-40B4-BE49-F238E27FC236}">
                    <a16:creationId xmlns:a16="http://schemas.microsoft.com/office/drawing/2014/main" id="{F44555D2-81E2-8B34-71C2-AABE2CE13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880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3">
                <a:extLst>
                  <a:ext uri="{FF2B5EF4-FFF2-40B4-BE49-F238E27FC236}">
                    <a16:creationId xmlns:a16="http://schemas.microsoft.com/office/drawing/2014/main" id="{4A647AF1-C8B7-9D55-4AC5-07D846B9956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56700">
                <a:off x="423" y="3417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4">
                <a:extLst>
                  <a:ext uri="{FF2B5EF4-FFF2-40B4-BE49-F238E27FC236}">
                    <a16:creationId xmlns:a16="http://schemas.microsoft.com/office/drawing/2014/main" id="{48F31432-140F-27A1-3527-F946A10025A4}"/>
                  </a:ext>
                </a:extLst>
              </p:cNvPr>
              <p:cNvSpPr>
                <a:spLocks/>
              </p:cNvSpPr>
              <p:nvPr/>
            </p:nvSpPr>
            <p:spPr bwMode="auto">
              <a:xfrm rot="4858387">
                <a:off x="1335" y="3081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5">
                <a:extLst>
                  <a:ext uri="{FF2B5EF4-FFF2-40B4-BE49-F238E27FC236}">
                    <a16:creationId xmlns:a16="http://schemas.microsoft.com/office/drawing/2014/main" id="{823CC37C-961F-D4D3-624B-560EC013B21D}"/>
                  </a:ext>
                </a:extLst>
              </p:cNvPr>
              <p:cNvSpPr>
                <a:spLocks/>
              </p:cNvSpPr>
              <p:nvPr/>
            </p:nvSpPr>
            <p:spPr bwMode="auto">
              <a:xfrm rot="8396864">
                <a:off x="1344" y="3696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210C5D8-873F-A2C6-1712-0C4266F55346}"/>
                  </a:ext>
                </a:extLst>
              </p:cNvPr>
              <p:cNvSpPr>
                <a:spLocks/>
              </p:cNvSpPr>
              <p:nvPr/>
            </p:nvSpPr>
            <p:spPr bwMode="auto">
              <a:xfrm rot="-8543921">
                <a:off x="814" y="3888"/>
                <a:ext cx="722" cy="704"/>
              </a:xfrm>
              <a:custGeom>
                <a:avLst/>
                <a:gdLst>
                  <a:gd name="T0" fmla="*/ 346 w 722"/>
                  <a:gd name="T1" fmla="*/ 622 h 704"/>
                  <a:gd name="T2" fmla="*/ 58 w 722"/>
                  <a:gd name="T3" fmla="*/ 492 h 704"/>
                  <a:gd name="T4" fmla="*/ 15 w 722"/>
                  <a:gd name="T5" fmla="*/ 449 h 704"/>
                  <a:gd name="T6" fmla="*/ 1 w 722"/>
                  <a:gd name="T7" fmla="*/ 406 h 704"/>
                  <a:gd name="T8" fmla="*/ 102 w 722"/>
                  <a:gd name="T9" fmla="*/ 103 h 704"/>
                  <a:gd name="T10" fmla="*/ 145 w 722"/>
                  <a:gd name="T11" fmla="*/ 89 h 704"/>
                  <a:gd name="T12" fmla="*/ 274 w 722"/>
                  <a:gd name="T13" fmla="*/ 31 h 704"/>
                  <a:gd name="T14" fmla="*/ 318 w 722"/>
                  <a:gd name="T15" fmla="*/ 17 h 704"/>
                  <a:gd name="T16" fmla="*/ 361 w 722"/>
                  <a:gd name="T17" fmla="*/ 3 h 704"/>
                  <a:gd name="T18" fmla="*/ 591 w 722"/>
                  <a:gd name="T19" fmla="*/ 17 h 704"/>
                  <a:gd name="T20" fmla="*/ 649 w 722"/>
                  <a:gd name="T21" fmla="*/ 147 h 704"/>
                  <a:gd name="T22" fmla="*/ 505 w 722"/>
                  <a:gd name="T23" fmla="*/ 593 h 704"/>
                  <a:gd name="T24" fmla="*/ 418 w 722"/>
                  <a:gd name="T25" fmla="*/ 521 h 704"/>
                  <a:gd name="T26" fmla="*/ 390 w 722"/>
                  <a:gd name="T27" fmla="*/ 435 h 704"/>
                  <a:gd name="T28" fmla="*/ 375 w 722"/>
                  <a:gd name="T29" fmla="*/ 391 h 704"/>
                  <a:gd name="T30" fmla="*/ 361 w 722"/>
                  <a:gd name="T31" fmla="*/ 535 h 704"/>
                  <a:gd name="T32" fmla="*/ 390 w 722"/>
                  <a:gd name="T33" fmla="*/ 622 h 704"/>
                  <a:gd name="T34" fmla="*/ 375 w 722"/>
                  <a:gd name="T35" fmla="*/ 679 h 704"/>
                  <a:gd name="T36" fmla="*/ 318 w 722"/>
                  <a:gd name="T37" fmla="*/ 622 h 704"/>
                  <a:gd name="T38" fmla="*/ 346 w 722"/>
                  <a:gd name="T39" fmla="*/ 622 h 7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2"/>
                  <a:gd name="T61" fmla="*/ 0 h 704"/>
                  <a:gd name="T62" fmla="*/ 722 w 722"/>
                  <a:gd name="T63" fmla="*/ 704 h 7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2" h="704">
                    <a:moveTo>
                      <a:pt x="346" y="622"/>
                    </a:moveTo>
                    <a:cubicBezTo>
                      <a:pt x="242" y="586"/>
                      <a:pt x="170" y="515"/>
                      <a:pt x="58" y="492"/>
                    </a:cubicBezTo>
                    <a:cubicBezTo>
                      <a:pt x="44" y="478"/>
                      <a:pt x="26" y="466"/>
                      <a:pt x="15" y="449"/>
                    </a:cubicBezTo>
                    <a:cubicBezTo>
                      <a:pt x="7" y="436"/>
                      <a:pt x="0" y="421"/>
                      <a:pt x="1" y="406"/>
                    </a:cubicBezTo>
                    <a:cubicBezTo>
                      <a:pt x="3" y="377"/>
                      <a:pt x="31" y="126"/>
                      <a:pt x="102" y="103"/>
                    </a:cubicBezTo>
                    <a:cubicBezTo>
                      <a:pt x="116" y="98"/>
                      <a:pt x="131" y="94"/>
                      <a:pt x="145" y="89"/>
                    </a:cubicBezTo>
                    <a:cubicBezTo>
                      <a:pt x="212" y="44"/>
                      <a:pt x="174" y="64"/>
                      <a:pt x="274" y="31"/>
                    </a:cubicBezTo>
                    <a:cubicBezTo>
                      <a:pt x="289" y="26"/>
                      <a:pt x="303" y="22"/>
                      <a:pt x="318" y="17"/>
                    </a:cubicBezTo>
                    <a:cubicBezTo>
                      <a:pt x="332" y="12"/>
                      <a:pt x="361" y="3"/>
                      <a:pt x="361" y="3"/>
                    </a:cubicBezTo>
                    <a:cubicBezTo>
                      <a:pt x="438" y="8"/>
                      <a:pt x="516" y="0"/>
                      <a:pt x="591" y="17"/>
                    </a:cubicBezTo>
                    <a:cubicBezTo>
                      <a:pt x="637" y="27"/>
                      <a:pt x="649" y="147"/>
                      <a:pt x="649" y="147"/>
                    </a:cubicBezTo>
                    <a:cubicBezTo>
                      <a:pt x="638" y="421"/>
                      <a:pt x="722" y="523"/>
                      <a:pt x="505" y="593"/>
                    </a:cubicBezTo>
                    <a:cubicBezTo>
                      <a:pt x="454" y="568"/>
                      <a:pt x="441" y="573"/>
                      <a:pt x="418" y="521"/>
                    </a:cubicBezTo>
                    <a:cubicBezTo>
                      <a:pt x="406" y="493"/>
                      <a:pt x="399" y="464"/>
                      <a:pt x="390" y="435"/>
                    </a:cubicBezTo>
                    <a:cubicBezTo>
                      <a:pt x="385" y="420"/>
                      <a:pt x="375" y="391"/>
                      <a:pt x="375" y="391"/>
                    </a:cubicBezTo>
                    <a:cubicBezTo>
                      <a:pt x="331" y="457"/>
                      <a:pt x="336" y="429"/>
                      <a:pt x="361" y="535"/>
                    </a:cubicBezTo>
                    <a:cubicBezTo>
                      <a:pt x="368" y="565"/>
                      <a:pt x="390" y="622"/>
                      <a:pt x="390" y="622"/>
                    </a:cubicBezTo>
                    <a:cubicBezTo>
                      <a:pt x="385" y="641"/>
                      <a:pt x="391" y="667"/>
                      <a:pt x="375" y="679"/>
                    </a:cubicBezTo>
                    <a:cubicBezTo>
                      <a:pt x="341" y="704"/>
                      <a:pt x="314" y="635"/>
                      <a:pt x="318" y="622"/>
                    </a:cubicBezTo>
                    <a:cubicBezTo>
                      <a:pt x="321" y="613"/>
                      <a:pt x="337" y="622"/>
                      <a:pt x="346" y="622"/>
                    </a:cubicBezTo>
                    <a:close/>
                  </a:path>
                </a:pathLst>
              </a:custGeom>
              <a:solidFill>
                <a:srgbClr val="66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Freeform 57">
              <a:extLst>
                <a:ext uri="{FF2B5EF4-FFF2-40B4-BE49-F238E27FC236}">
                  <a16:creationId xmlns:a16="http://schemas.microsoft.com/office/drawing/2014/main" id="{006FBD1C-776E-54F0-0D91-92EF380C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248"/>
              <a:ext cx="384" cy="336"/>
            </a:xfrm>
            <a:custGeom>
              <a:avLst/>
              <a:gdLst>
                <a:gd name="T0" fmla="*/ 1430 w 332"/>
                <a:gd name="T1" fmla="*/ 18 h 361"/>
                <a:gd name="T2" fmla="*/ 570 w 332"/>
                <a:gd name="T3" fmla="*/ 18 h 361"/>
                <a:gd name="T4" fmla="*/ 287 w 332"/>
                <a:gd name="T5" fmla="*/ 23 h 361"/>
                <a:gd name="T6" fmla="*/ 0 w 332"/>
                <a:gd name="T7" fmla="*/ 56 h 361"/>
                <a:gd name="T8" fmla="*/ 1330 w 332"/>
                <a:gd name="T9" fmla="*/ 143 h 361"/>
                <a:gd name="T10" fmla="*/ 2193 w 332"/>
                <a:gd name="T11" fmla="*/ 109 h 361"/>
                <a:gd name="T12" fmla="*/ 2088 w 332"/>
                <a:gd name="T13" fmla="*/ 40 h 361"/>
                <a:gd name="T14" fmla="*/ 1430 w 332"/>
                <a:gd name="T15" fmla="*/ 18 h 3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361"/>
                <a:gd name="T26" fmla="*/ 332 w 332"/>
                <a:gd name="T27" fmla="*/ 361 h 3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361">
                  <a:moveTo>
                    <a:pt x="216" y="44"/>
                  </a:moveTo>
                  <a:cubicBezTo>
                    <a:pt x="147" y="0"/>
                    <a:pt x="188" y="10"/>
                    <a:pt x="86" y="44"/>
                  </a:cubicBezTo>
                  <a:cubicBezTo>
                    <a:pt x="72" y="49"/>
                    <a:pt x="43" y="59"/>
                    <a:pt x="43" y="59"/>
                  </a:cubicBezTo>
                  <a:cubicBezTo>
                    <a:pt x="28" y="82"/>
                    <a:pt x="0" y="114"/>
                    <a:pt x="0" y="145"/>
                  </a:cubicBezTo>
                  <a:cubicBezTo>
                    <a:pt x="0" y="256"/>
                    <a:pt x="108" y="331"/>
                    <a:pt x="201" y="361"/>
                  </a:cubicBezTo>
                  <a:cubicBezTo>
                    <a:pt x="268" y="345"/>
                    <a:pt x="292" y="332"/>
                    <a:pt x="331" y="275"/>
                  </a:cubicBezTo>
                  <a:cubicBezTo>
                    <a:pt x="326" y="217"/>
                    <a:pt x="332" y="158"/>
                    <a:pt x="316" y="102"/>
                  </a:cubicBezTo>
                  <a:cubicBezTo>
                    <a:pt x="307" y="70"/>
                    <a:pt x="237" y="67"/>
                    <a:pt x="216" y="44"/>
                  </a:cubicBez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" name="Picture 9" descr="POINSET2">
            <a:extLst>
              <a:ext uri="{FF2B5EF4-FFF2-40B4-BE49-F238E27FC236}">
                <a16:creationId xmlns:a16="http://schemas.microsoft.com/office/drawing/2014/main" id="{B308F2DB-26CD-690C-4BFC-84CF1CEA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3631" y="4465380"/>
            <a:ext cx="18303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POINSET2">
            <a:extLst>
              <a:ext uri="{FF2B5EF4-FFF2-40B4-BE49-F238E27FC236}">
                <a16:creationId xmlns:a16="http://schemas.microsoft.com/office/drawing/2014/main" id="{F4439E59-02AA-8E5B-74D6-AA2F1ADA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26123" y="-258009"/>
            <a:ext cx="1773608" cy="235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161628491135">
            <a:hlinkClick r:id="" action="ppaction://media"/>
            <a:extLst>
              <a:ext uri="{FF2B5EF4-FFF2-40B4-BE49-F238E27FC236}">
                <a16:creationId xmlns:a16="http://schemas.microsoft.com/office/drawing/2014/main" id="{35ADA982-8EEA-03AB-3744-EBA4CC6A3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4"/>
            <a:ext cx="11975387" cy="62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5CB47-F3A4-DEE2-5328-372D4953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346B7-D8B6-BA4B-EA16-42BFA1B44FE9}"/>
              </a:ext>
            </a:extLst>
          </p:cNvPr>
          <p:cNvSpPr txBox="1"/>
          <p:nvPr/>
        </p:nvSpPr>
        <p:spPr>
          <a:xfrm>
            <a:off x="928467" y="1286827"/>
            <a:ext cx="475487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trời xa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xích lại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 cỏ dại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 cánh chim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 trẻ con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 người lớn.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biển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thấy những cánh buồm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rừng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bao nhiêu là gió. 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71209-DBF4-64E0-5F78-F3F9F4BD9BBD}"/>
              </a:ext>
            </a:extLst>
          </p:cNvPr>
          <p:cNvSpPr txBox="1"/>
          <p:nvPr/>
        </p:nvSpPr>
        <p:spPr>
          <a:xfrm>
            <a:off x="2280718" y="201991"/>
            <a:ext cx="601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TRANG SÁCH MỞ 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1B4B9-90D8-297D-9AD5-9D1FF0A8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" y="32107"/>
            <a:ext cx="1343672" cy="1011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903EB8-C99D-D942-2DCB-460557B943EF}"/>
              </a:ext>
            </a:extLst>
          </p:cNvPr>
          <p:cNvSpPr txBox="1"/>
          <p:nvPr/>
        </p:nvSpPr>
        <p:spPr>
          <a:xfrm>
            <a:off x="6836899" y="1321248"/>
            <a:ext cx="527538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còn có lửa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chẳng cháy đâu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có ao sâu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không hề ướt. 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không nói được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em nghe điều gì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dào như sóng vỗ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0480" marR="30480"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(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Nhật 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E10553-55A3-FE05-C9DB-D026007FF37F}"/>
              </a:ext>
            </a:extLst>
          </p:cNvPr>
          <p:cNvCxnSpPr>
            <a:cxnSpLocks/>
          </p:cNvCxnSpPr>
          <p:nvPr/>
        </p:nvCxnSpPr>
        <p:spPr>
          <a:xfrm flipH="1">
            <a:off x="4546549" y="1241579"/>
            <a:ext cx="112491" cy="4546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525D8C-3645-0862-0699-1D68BBD40EC2}"/>
              </a:ext>
            </a:extLst>
          </p:cNvPr>
          <p:cNvCxnSpPr>
            <a:cxnSpLocks/>
          </p:cNvCxnSpPr>
          <p:nvPr/>
        </p:nvCxnSpPr>
        <p:spPr>
          <a:xfrm flipH="1">
            <a:off x="4458810" y="1804972"/>
            <a:ext cx="137217" cy="4924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052C4-2FAE-447C-6DF4-75E319F36923}"/>
              </a:ext>
            </a:extLst>
          </p:cNvPr>
          <p:cNvCxnSpPr/>
          <p:nvPr/>
        </p:nvCxnSpPr>
        <p:spPr>
          <a:xfrm flipH="1">
            <a:off x="3874443" y="2291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5A0BA-BB42-EB8F-CFF2-D5995EB23CCD}"/>
              </a:ext>
            </a:extLst>
          </p:cNvPr>
          <p:cNvCxnSpPr>
            <a:cxnSpLocks/>
          </p:cNvCxnSpPr>
          <p:nvPr/>
        </p:nvCxnSpPr>
        <p:spPr>
          <a:xfrm flipH="1">
            <a:off x="4622749" y="2856257"/>
            <a:ext cx="122932" cy="375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C09D4-116E-B00E-6517-68486FE321BC}"/>
              </a:ext>
            </a:extLst>
          </p:cNvPr>
          <p:cNvCxnSpPr>
            <a:cxnSpLocks/>
          </p:cNvCxnSpPr>
          <p:nvPr/>
        </p:nvCxnSpPr>
        <p:spPr>
          <a:xfrm flipH="1">
            <a:off x="4007874" y="3308085"/>
            <a:ext cx="195552" cy="3698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131F10-36A2-36AD-FF25-B9645EB114E9}"/>
              </a:ext>
            </a:extLst>
          </p:cNvPr>
          <p:cNvCxnSpPr>
            <a:cxnSpLocks/>
          </p:cNvCxnSpPr>
          <p:nvPr/>
        </p:nvCxnSpPr>
        <p:spPr>
          <a:xfrm flipH="1">
            <a:off x="4951795" y="3700535"/>
            <a:ext cx="152400" cy="4663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FA9D3-2E5F-A7C6-0137-EB15A334B80F}"/>
              </a:ext>
            </a:extLst>
          </p:cNvPr>
          <p:cNvCxnSpPr>
            <a:cxnSpLocks/>
          </p:cNvCxnSpPr>
          <p:nvPr/>
        </p:nvCxnSpPr>
        <p:spPr>
          <a:xfrm flipH="1">
            <a:off x="5104195" y="4364475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8A0FA6-E4AA-F1D8-E17B-B5889C7F229B}"/>
              </a:ext>
            </a:extLst>
          </p:cNvPr>
          <p:cNvCxnSpPr>
            <a:cxnSpLocks/>
          </p:cNvCxnSpPr>
          <p:nvPr/>
        </p:nvCxnSpPr>
        <p:spPr>
          <a:xfrm flipH="1">
            <a:off x="5003699" y="3733697"/>
            <a:ext cx="152400" cy="4663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95B5DE-44A2-DB02-D5C9-C5444461DAA5}"/>
              </a:ext>
            </a:extLst>
          </p:cNvPr>
          <p:cNvCxnSpPr>
            <a:cxnSpLocks/>
          </p:cNvCxnSpPr>
          <p:nvPr/>
        </p:nvCxnSpPr>
        <p:spPr>
          <a:xfrm flipH="1">
            <a:off x="10576741" y="136179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F3CC7E-F087-E763-3F87-F6611EA8991F}"/>
              </a:ext>
            </a:extLst>
          </p:cNvPr>
          <p:cNvCxnSpPr>
            <a:cxnSpLocks/>
          </p:cNvCxnSpPr>
          <p:nvPr/>
        </p:nvCxnSpPr>
        <p:spPr>
          <a:xfrm flipH="1">
            <a:off x="10996852" y="181124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9ACE4C-B836-728B-E007-B9DC49210065}"/>
              </a:ext>
            </a:extLst>
          </p:cNvPr>
          <p:cNvCxnSpPr>
            <a:cxnSpLocks/>
          </p:cNvCxnSpPr>
          <p:nvPr/>
        </p:nvCxnSpPr>
        <p:spPr>
          <a:xfrm flipH="1">
            <a:off x="10402354" y="233413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5A1F81-5F0D-70C5-5218-2275AEC5DD20}"/>
              </a:ext>
            </a:extLst>
          </p:cNvPr>
          <p:cNvCxnSpPr>
            <a:cxnSpLocks/>
          </p:cNvCxnSpPr>
          <p:nvPr/>
        </p:nvCxnSpPr>
        <p:spPr>
          <a:xfrm flipH="1">
            <a:off x="10701431" y="2830098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342465-AB74-5204-B987-7D09CFBFAFE2}"/>
              </a:ext>
            </a:extLst>
          </p:cNvPr>
          <p:cNvCxnSpPr>
            <a:cxnSpLocks/>
          </p:cNvCxnSpPr>
          <p:nvPr/>
        </p:nvCxnSpPr>
        <p:spPr>
          <a:xfrm flipH="1">
            <a:off x="10780492" y="2828182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CEA314-3F92-8660-8E7E-A8A640156FAA}"/>
              </a:ext>
            </a:extLst>
          </p:cNvPr>
          <p:cNvCxnSpPr>
            <a:cxnSpLocks/>
          </p:cNvCxnSpPr>
          <p:nvPr/>
        </p:nvCxnSpPr>
        <p:spPr>
          <a:xfrm flipH="1">
            <a:off x="11384923" y="3742294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C41313-8E5A-EBDC-D9D0-3EFDE102A67D}"/>
              </a:ext>
            </a:extLst>
          </p:cNvPr>
          <p:cNvCxnSpPr>
            <a:cxnSpLocks/>
          </p:cNvCxnSpPr>
          <p:nvPr/>
        </p:nvCxnSpPr>
        <p:spPr>
          <a:xfrm flipH="1">
            <a:off x="10315160" y="4315799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213A61-42A3-AF60-79FF-5A87C5FC0E97}"/>
              </a:ext>
            </a:extLst>
          </p:cNvPr>
          <p:cNvCxnSpPr>
            <a:cxnSpLocks/>
          </p:cNvCxnSpPr>
          <p:nvPr/>
        </p:nvCxnSpPr>
        <p:spPr>
          <a:xfrm flipH="1">
            <a:off x="10371464" y="478214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54EDD53-C218-34DD-AB92-83F701F0BACF}"/>
              </a:ext>
            </a:extLst>
          </p:cNvPr>
          <p:cNvCxnSpPr>
            <a:cxnSpLocks/>
          </p:cNvCxnSpPr>
          <p:nvPr/>
        </p:nvCxnSpPr>
        <p:spPr>
          <a:xfrm flipH="1">
            <a:off x="10614237" y="526676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8331CA-2F06-3451-C661-496184ED2D41}"/>
              </a:ext>
            </a:extLst>
          </p:cNvPr>
          <p:cNvCxnSpPr>
            <a:cxnSpLocks/>
          </p:cNvCxnSpPr>
          <p:nvPr/>
        </p:nvCxnSpPr>
        <p:spPr>
          <a:xfrm flipH="1">
            <a:off x="10689231" y="529680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D69E2E-C355-75AF-E7D9-5C2CFBA61CB1}"/>
              </a:ext>
            </a:extLst>
          </p:cNvPr>
          <p:cNvCxnSpPr>
            <a:cxnSpLocks/>
          </p:cNvCxnSpPr>
          <p:nvPr/>
        </p:nvCxnSpPr>
        <p:spPr>
          <a:xfrm flipH="1">
            <a:off x="5491880" y="484467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6012B4-E4A0-FA30-0F26-72FF8A7FD494}"/>
              </a:ext>
            </a:extLst>
          </p:cNvPr>
          <p:cNvCxnSpPr>
            <a:cxnSpLocks/>
          </p:cNvCxnSpPr>
          <p:nvPr/>
        </p:nvCxnSpPr>
        <p:spPr>
          <a:xfrm flipH="1">
            <a:off x="5201176" y="5384123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05B139-14A9-99BA-DEF8-7AD8E3D117AD}"/>
              </a:ext>
            </a:extLst>
          </p:cNvPr>
          <p:cNvCxnSpPr>
            <a:cxnSpLocks/>
          </p:cNvCxnSpPr>
          <p:nvPr/>
        </p:nvCxnSpPr>
        <p:spPr>
          <a:xfrm flipH="1">
            <a:off x="4484653" y="600552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991C0A-F1B2-872F-421C-E5767F41AC19}"/>
              </a:ext>
            </a:extLst>
          </p:cNvPr>
          <p:cNvCxnSpPr>
            <a:cxnSpLocks/>
          </p:cNvCxnSpPr>
          <p:nvPr/>
        </p:nvCxnSpPr>
        <p:spPr>
          <a:xfrm flipH="1">
            <a:off x="4416971" y="6005519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838828-4251-42E3-8F94-15041109E98E}"/>
              </a:ext>
            </a:extLst>
          </p:cNvPr>
          <p:cNvCxnSpPr>
            <a:cxnSpLocks/>
          </p:cNvCxnSpPr>
          <p:nvPr/>
        </p:nvCxnSpPr>
        <p:spPr>
          <a:xfrm flipH="1">
            <a:off x="3432129" y="1284785"/>
            <a:ext cx="112491" cy="4546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B2BF54-B1FF-43CE-841E-BF33CCF3809E}"/>
              </a:ext>
            </a:extLst>
          </p:cNvPr>
          <p:cNvCxnSpPr>
            <a:cxnSpLocks/>
          </p:cNvCxnSpPr>
          <p:nvPr/>
        </p:nvCxnSpPr>
        <p:spPr>
          <a:xfrm flipH="1">
            <a:off x="3136787" y="1779209"/>
            <a:ext cx="155801" cy="40089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B11D8D-2A1C-41F9-8F47-DFC15B4AFE0C}"/>
              </a:ext>
            </a:extLst>
          </p:cNvPr>
          <p:cNvCxnSpPr>
            <a:cxnSpLocks/>
          </p:cNvCxnSpPr>
          <p:nvPr/>
        </p:nvCxnSpPr>
        <p:spPr>
          <a:xfrm flipH="1">
            <a:off x="2269479" y="2281082"/>
            <a:ext cx="174386" cy="46020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71146C-2375-4C41-ADF5-8FE25DDB95A3}"/>
              </a:ext>
            </a:extLst>
          </p:cNvPr>
          <p:cNvCxnSpPr>
            <a:cxnSpLocks/>
          </p:cNvCxnSpPr>
          <p:nvPr/>
        </p:nvCxnSpPr>
        <p:spPr>
          <a:xfrm flipH="1">
            <a:off x="2380979" y="3250545"/>
            <a:ext cx="109096" cy="42148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22BC80-E5A8-4887-B9AA-E6D396E18F63}"/>
              </a:ext>
            </a:extLst>
          </p:cNvPr>
          <p:cNvCxnSpPr>
            <a:cxnSpLocks/>
          </p:cNvCxnSpPr>
          <p:nvPr/>
        </p:nvCxnSpPr>
        <p:spPr>
          <a:xfrm flipH="1">
            <a:off x="8734265" y="242000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0E9F89B-9279-4E98-BE12-ADCC1601042E}"/>
              </a:ext>
            </a:extLst>
          </p:cNvPr>
          <p:cNvCxnSpPr>
            <a:cxnSpLocks/>
          </p:cNvCxnSpPr>
          <p:nvPr/>
        </p:nvCxnSpPr>
        <p:spPr>
          <a:xfrm flipH="1">
            <a:off x="5561395" y="4821675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FC2494-D0DE-4B7B-9961-37488BD9F82F}"/>
              </a:ext>
            </a:extLst>
          </p:cNvPr>
          <p:cNvCxnSpPr>
            <a:cxnSpLocks/>
          </p:cNvCxnSpPr>
          <p:nvPr/>
        </p:nvCxnSpPr>
        <p:spPr>
          <a:xfrm flipH="1">
            <a:off x="7493520" y="1854228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F30B61-B0FF-4ECD-9DAF-44D2F04E3A67}"/>
              </a:ext>
            </a:extLst>
          </p:cNvPr>
          <p:cNvCxnSpPr>
            <a:cxnSpLocks/>
          </p:cNvCxnSpPr>
          <p:nvPr/>
        </p:nvCxnSpPr>
        <p:spPr>
          <a:xfrm flipH="1">
            <a:off x="8718743" y="136179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7BCA2E-CE79-4E4C-8443-5E66EA027214}"/>
              </a:ext>
            </a:extLst>
          </p:cNvPr>
          <p:cNvCxnSpPr>
            <a:cxnSpLocks/>
          </p:cNvCxnSpPr>
          <p:nvPr/>
        </p:nvCxnSpPr>
        <p:spPr>
          <a:xfrm flipH="1">
            <a:off x="2383690" y="2787014"/>
            <a:ext cx="106385" cy="4034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C6BD73-CE56-4477-B5A1-3A975BE77E83}"/>
              </a:ext>
            </a:extLst>
          </p:cNvPr>
          <p:cNvCxnSpPr>
            <a:cxnSpLocks/>
          </p:cNvCxnSpPr>
          <p:nvPr/>
        </p:nvCxnSpPr>
        <p:spPr>
          <a:xfrm flipH="1">
            <a:off x="1707633" y="5926997"/>
            <a:ext cx="105626" cy="42462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FB700B-E3D3-47BD-A38D-D69CF7B3FC29}"/>
              </a:ext>
            </a:extLst>
          </p:cNvPr>
          <p:cNvCxnSpPr>
            <a:cxnSpLocks/>
          </p:cNvCxnSpPr>
          <p:nvPr/>
        </p:nvCxnSpPr>
        <p:spPr>
          <a:xfrm flipH="1">
            <a:off x="2412720" y="4923740"/>
            <a:ext cx="106383" cy="43057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0DFBD5-49BC-46F8-81A5-D2799311F57E}"/>
              </a:ext>
            </a:extLst>
          </p:cNvPr>
          <p:cNvCxnSpPr>
            <a:cxnSpLocks/>
          </p:cNvCxnSpPr>
          <p:nvPr/>
        </p:nvCxnSpPr>
        <p:spPr>
          <a:xfrm flipH="1">
            <a:off x="3786261" y="4389504"/>
            <a:ext cx="126282" cy="45895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EA210C-C7C5-47E1-B5B9-AC8D6401DE6F}"/>
              </a:ext>
            </a:extLst>
          </p:cNvPr>
          <p:cNvCxnSpPr>
            <a:cxnSpLocks/>
          </p:cNvCxnSpPr>
          <p:nvPr/>
        </p:nvCxnSpPr>
        <p:spPr>
          <a:xfrm flipH="1">
            <a:off x="2710413" y="3784978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45D06B-3610-416E-8B35-E6EF0445EF13}"/>
              </a:ext>
            </a:extLst>
          </p:cNvPr>
          <p:cNvCxnSpPr>
            <a:cxnSpLocks/>
          </p:cNvCxnSpPr>
          <p:nvPr/>
        </p:nvCxnSpPr>
        <p:spPr>
          <a:xfrm flipH="1">
            <a:off x="3784414" y="5562303"/>
            <a:ext cx="103353" cy="34407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C644FB0-A568-4CC0-A988-D84770679E7B}"/>
              </a:ext>
            </a:extLst>
          </p:cNvPr>
          <p:cNvCxnSpPr>
            <a:cxnSpLocks/>
          </p:cNvCxnSpPr>
          <p:nvPr/>
        </p:nvCxnSpPr>
        <p:spPr>
          <a:xfrm flipH="1">
            <a:off x="7579761" y="4358481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E64D5C-1853-4629-BD9B-303170E230A5}"/>
              </a:ext>
            </a:extLst>
          </p:cNvPr>
          <p:cNvCxnSpPr>
            <a:cxnSpLocks/>
          </p:cNvCxnSpPr>
          <p:nvPr/>
        </p:nvCxnSpPr>
        <p:spPr>
          <a:xfrm flipH="1">
            <a:off x="8222978" y="4839244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FE35C0-2B30-4884-BD75-94DD59C401EA}"/>
              </a:ext>
            </a:extLst>
          </p:cNvPr>
          <p:cNvCxnSpPr>
            <a:cxnSpLocks/>
          </p:cNvCxnSpPr>
          <p:nvPr/>
        </p:nvCxnSpPr>
        <p:spPr>
          <a:xfrm flipH="1">
            <a:off x="7508034" y="2870771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177E5B5-C1B1-421E-B771-50993E0783C1}"/>
              </a:ext>
            </a:extLst>
          </p:cNvPr>
          <p:cNvCxnSpPr>
            <a:cxnSpLocks/>
          </p:cNvCxnSpPr>
          <p:nvPr/>
        </p:nvCxnSpPr>
        <p:spPr>
          <a:xfrm flipH="1">
            <a:off x="8778312" y="3864924"/>
            <a:ext cx="43146" cy="40071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D4D431D-D0BC-442A-BF9B-B2171F12A1BD}"/>
              </a:ext>
            </a:extLst>
          </p:cNvPr>
          <p:cNvCxnSpPr>
            <a:cxnSpLocks/>
          </p:cNvCxnSpPr>
          <p:nvPr/>
        </p:nvCxnSpPr>
        <p:spPr>
          <a:xfrm flipH="1">
            <a:off x="9175761" y="5339805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4AFE9C-AFD5-46CE-8DB7-4704F459772B}"/>
              </a:ext>
            </a:extLst>
          </p:cNvPr>
          <p:cNvCxnSpPr>
            <a:cxnSpLocks/>
          </p:cNvCxnSpPr>
          <p:nvPr/>
        </p:nvCxnSpPr>
        <p:spPr>
          <a:xfrm flipH="1">
            <a:off x="3516889" y="1721689"/>
            <a:ext cx="874489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24F3C0-F99D-4A3F-A4D2-2DEDE3592CA2}"/>
              </a:ext>
            </a:extLst>
          </p:cNvPr>
          <p:cNvCxnSpPr>
            <a:cxnSpLocks/>
          </p:cNvCxnSpPr>
          <p:nvPr/>
        </p:nvCxnSpPr>
        <p:spPr>
          <a:xfrm flipH="1">
            <a:off x="8428363" y="2304769"/>
            <a:ext cx="874489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52675BD-0715-435B-8531-FC1CCA148177}"/>
              </a:ext>
            </a:extLst>
          </p:cNvPr>
          <p:cNvCxnSpPr>
            <a:cxnSpLocks/>
          </p:cNvCxnSpPr>
          <p:nvPr/>
        </p:nvCxnSpPr>
        <p:spPr>
          <a:xfrm flipH="1">
            <a:off x="3926560" y="5864026"/>
            <a:ext cx="1156850" cy="2704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DAFEBF-0A74-4A51-A96D-D094FBFE5D13}"/>
              </a:ext>
            </a:extLst>
          </p:cNvPr>
          <p:cNvCxnSpPr>
            <a:cxnSpLocks/>
          </p:cNvCxnSpPr>
          <p:nvPr/>
        </p:nvCxnSpPr>
        <p:spPr>
          <a:xfrm flipH="1">
            <a:off x="3748261" y="5335863"/>
            <a:ext cx="1627302" cy="1671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DE14E3D-17FC-4B4A-9F99-605B4CE00BFF}"/>
              </a:ext>
            </a:extLst>
          </p:cNvPr>
          <p:cNvCxnSpPr>
            <a:cxnSpLocks/>
          </p:cNvCxnSpPr>
          <p:nvPr/>
        </p:nvCxnSpPr>
        <p:spPr>
          <a:xfrm flipH="1">
            <a:off x="3329501" y="2225607"/>
            <a:ext cx="1062730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F9B07-3A01-4B1E-9FD3-428EEBB4C276}"/>
              </a:ext>
            </a:extLst>
          </p:cNvPr>
          <p:cNvCxnSpPr>
            <a:cxnSpLocks/>
          </p:cNvCxnSpPr>
          <p:nvPr/>
        </p:nvCxnSpPr>
        <p:spPr>
          <a:xfrm flipH="1">
            <a:off x="8428363" y="3292378"/>
            <a:ext cx="2061184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89E175E-D3F7-463F-A00F-C15E5F1E33A7}"/>
              </a:ext>
            </a:extLst>
          </p:cNvPr>
          <p:cNvCxnSpPr>
            <a:cxnSpLocks/>
          </p:cNvCxnSpPr>
          <p:nvPr/>
        </p:nvCxnSpPr>
        <p:spPr>
          <a:xfrm flipH="1">
            <a:off x="8341169" y="5241133"/>
            <a:ext cx="197399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06C32E0-4ADD-478B-9B48-C055E9F307ED}"/>
              </a:ext>
            </a:extLst>
          </p:cNvPr>
          <p:cNvCxnSpPr>
            <a:cxnSpLocks/>
          </p:cNvCxnSpPr>
          <p:nvPr/>
        </p:nvCxnSpPr>
        <p:spPr>
          <a:xfrm flipH="1">
            <a:off x="1813259" y="6351622"/>
            <a:ext cx="1492648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A073C39-703D-4542-BE6C-B224E76C9C7D}"/>
              </a:ext>
            </a:extLst>
          </p:cNvPr>
          <p:cNvSpPr/>
          <p:nvPr/>
        </p:nvSpPr>
        <p:spPr>
          <a:xfrm>
            <a:off x="8068196" y="424326"/>
            <a:ext cx="3686172" cy="763647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ĐỌC</a:t>
            </a:r>
            <a:endParaRPr lang="en-US" sz="28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5CB47-F3A4-DEE2-5328-372D4953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346B7-D8B6-BA4B-EA16-42BFA1B44FE9}"/>
              </a:ext>
            </a:extLst>
          </p:cNvPr>
          <p:cNvSpPr txBox="1"/>
          <p:nvPr/>
        </p:nvSpPr>
        <p:spPr>
          <a:xfrm>
            <a:off x="928468" y="1233925"/>
            <a:ext cx="475487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trờ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 xích lại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 cỏ dại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 cánh chim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 trẻ con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 người lớn.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biển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thấy những cánh buồm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rừng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bao nhiêu là gió. 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71209-DBF4-64E0-5F78-F3F9F4BD9BBD}"/>
              </a:ext>
            </a:extLst>
          </p:cNvPr>
          <p:cNvSpPr txBox="1"/>
          <p:nvPr/>
        </p:nvSpPr>
        <p:spPr>
          <a:xfrm>
            <a:off x="2280718" y="201991"/>
            <a:ext cx="601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TRANG SÁCH MỞ 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1B4B9-90D8-297D-9AD5-9D1FF0A8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" y="32107"/>
            <a:ext cx="1343672" cy="1011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903EB8-C99D-D942-2DCB-460557B943EF}"/>
              </a:ext>
            </a:extLst>
          </p:cNvPr>
          <p:cNvSpPr txBox="1"/>
          <p:nvPr/>
        </p:nvSpPr>
        <p:spPr>
          <a:xfrm>
            <a:off x="6836899" y="1321248"/>
            <a:ext cx="527538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còn có lửa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chẳng cháy đâu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có ao sâu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không hề ướt. 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không nói được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em nghe điều gì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dào như sóng vỗ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0480" marR="30480"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(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Nhật 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E10553-55A3-FE05-C9DB-D026007FF37F}"/>
              </a:ext>
            </a:extLst>
          </p:cNvPr>
          <p:cNvCxnSpPr>
            <a:cxnSpLocks/>
          </p:cNvCxnSpPr>
          <p:nvPr/>
        </p:nvCxnSpPr>
        <p:spPr>
          <a:xfrm flipH="1">
            <a:off x="4546549" y="1241579"/>
            <a:ext cx="112491" cy="4546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525D8C-3645-0862-0699-1D68BBD40EC2}"/>
              </a:ext>
            </a:extLst>
          </p:cNvPr>
          <p:cNvCxnSpPr>
            <a:cxnSpLocks/>
          </p:cNvCxnSpPr>
          <p:nvPr/>
        </p:nvCxnSpPr>
        <p:spPr>
          <a:xfrm flipH="1">
            <a:off x="4491795" y="1795319"/>
            <a:ext cx="137217" cy="4924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052C4-2FAE-447C-6DF4-75E319F36923}"/>
              </a:ext>
            </a:extLst>
          </p:cNvPr>
          <p:cNvCxnSpPr/>
          <p:nvPr/>
        </p:nvCxnSpPr>
        <p:spPr>
          <a:xfrm flipH="1">
            <a:off x="3874443" y="2291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5A0BA-BB42-EB8F-CFF2-D5995EB23CCD}"/>
              </a:ext>
            </a:extLst>
          </p:cNvPr>
          <p:cNvCxnSpPr>
            <a:cxnSpLocks/>
          </p:cNvCxnSpPr>
          <p:nvPr/>
        </p:nvCxnSpPr>
        <p:spPr>
          <a:xfrm flipH="1">
            <a:off x="4622749" y="2856257"/>
            <a:ext cx="122932" cy="375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C09D4-116E-B00E-6517-68486FE321BC}"/>
              </a:ext>
            </a:extLst>
          </p:cNvPr>
          <p:cNvCxnSpPr>
            <a:cxnSpLocks/>
          </p:cNvCxnSpPr>
          <p:nvPr/>
        </p:nvCxnSpPr>
        <p:spPr>
          <a:xfrm flipH="1">
            <a:off x="4007874" y="3308085"/>
            <a:ext cx="195552" cy="3698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131F10-36A2-36AD-FF25-B9645EB114E9}"/>
              </a:ext>
            </a:extLst>
          </p:cNvPr>
          <p:cNvCxnSpPr>
            <a:cxnSpLocks/>
          </p:cNvCxnSpPr>
          <p:nvPr/>
        </p:nvCxnSpPr>
        <p:spPr>
          <a:xfrm flipH="1">
            <a:off x="4951795" y="3700535"/>
            <a:ext cx="152400" cy="4663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FA9D3-2E5F-A7C6-0137-EB15A334B80F}"/>
              </a:ext>
            </a:extLst>
          </p:cNvPr>
          <p:cNvCxnSpPr>
            <a:cxnSpLocks/>
          </p:cNvCxnSpPr>
          <p:nvPr/>
        </p:nvCxnSpPr>
        <p:spPr>
          <a:xfrm flipH="1">
            <a:off x="5104195" y="4364475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8A0FA6-E4AA-F1D8-E17B-B5889C7F229B}"/>
              </a:ext>
            </a:extLst>
          </p:cNvPr>
          <p:cNvCxnSpPr>
            <a:cxnSpLocks/>
          </p:cNvCxnSpPr>
          <p:nvPr/>
        </p:nvCxnSpPr>
        <p:spPr>
          <a:xfrm flipH="1">
            <a:off x="5007210" y="3755950"/>
            <a:ext cx="152400" cy="4663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95B5DE-44A2-DB02-D5C9-C5444461DAA5}"/>
              </a:ext>
            </a:extLst>
          </p:cNvPr>
          <p:cNvCxnSpPr>
            <a:cxnSpLocks/>
          </p:cNvCxnSpPr>
          <p:nvPr/>
        </p:nvCxnSpPr>
        <p:spPr>
          <a:xfrm flipH="1">
            <a:off x="10576741" y="136179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F3CC7E-F087-E763-3F87-F6611EA8991F}"/>
              </a:ext>
            </a:extLst>
          </p:cNvPr>
          <p:cNvCxnSpPr>
            <a:cxnSpLocks/>
          </p:cNvCxnSpPr>
          <p:nvPr/>
        </p:nvCxnSpPr>
        <p:spPr>
          <a:xfrm flipH="1">
            <a:off x="10996852" y="181124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9ACE4C-B836-728B-E007-B9DC49210065}"/>
              </a:ext>
            </a:extLst>
          </p:cNvPr>
          <p:cNvCxnSpPr>
            <a:cxnSpLocks/>
          </p:cNvCxnSpPr>
          <p:nvPr/>
        </p:nvCxnSpPr>
        <p:spPr>
          <a:xfrm flipH="1">
            <a:off x="10402354" y="233413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5A1F81-5F0D-70C5-5218-2275AEC5DD20}"/>
              </a:ext>
            </a:extLst>
          </p:cNvPr>
          <p:cNvCxnSpPr>
            <a:cxnSpLocks/>
          </p:cNvCxnSpPr>
          <p:nvPr/>
        </p:nvCxnSpPr>
        <p:spPr>
          <a:xfrm flipH="1">
            <a:off x="10701431" y="2830098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342465-AB74-5204-B987-7D09CFBFAFE2}"/>
              </a:ext>
            </a:extLst>
          </p:cNvPr>
          <p:cNvCxnSpPr>
            <a:cxnSpLocks/>
          </p:cNvCxnSpPr>
          <p:nvPr/>
        </p:nvCxnSpPr>
        <p:spPr>
          <a:xfrm flipH="1">
            <a:off x="10780492" y="2828182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CEA314-3F92-8660-8E7E-A8A640156FAA}"/>
              </a:ext>
            </a:extLst>
          </p:cNvPr>
          <p:cNvCxnSpPr>
            <a:cxnSpLocks/>
          </p:cNvCxnSpPr>
          <p:nvPr/>
        </p:nvCxnSpPr>
        <p:spPr>
          <a:xfrm flipH="1">
            <a:off x="11421868" y="3835896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C41313-8E5A-EBDC-D9D0-3EFDE102A67D}"/>
              </a:ext>
            </a:extLst>
          </p:cNvPr>
          <p:cNvCxnSpPr>
            <a:cxnSpLocks/>
          </p:cNvCxnSpPr>
          <p:nvPr/>
        </p:nvCxnSpPr>
        <p:spPr>
          <a:xfrm flipH="1">
            <a:off x="10315160" y="4315799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213A61-42A3-AF60-79FF-5A87C5FC0E97}"/>
              </a:ext>
            </a:extLst>
          </p:cNvPr>
          <p:cNvCxnSpPr>
            <a:cxnSpLocks/>
          </p:cNvCxnSpPr>
          <p:nvPr/>
        </p:nvCxnSpPr>
        <p:spPr>
          <a:xfrm flipH="1">
            <a:off x="10371464" y="478214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54EDD53-C218-34DD-AB92-83F701F0BACF}"/>
              </a:ext>
            </a:extLst>
          </p:cNvPr>
          <p:cNvCxnSpPr>
            <a:cxnSpLocks/>
          </p:cNvCxnSpPr>
          <p:nvPr/>
        </p:nvCxnSpPr>
        <p:spPr>
          <a:xfrm flipH="1">
            <a:off x="10614237" y="526676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8331CA-2F06-3451-C661-496184ED2D41}"/>
              </a:ext>
            </a:extLst>
          </p:cNvPr>
          <p:cNvCxnSpPr>
            <a:cxnSpLocks/>
          </p:cNvCxnSpPr>
          <p:nvPr/>
        </p:nvCxnSpPr>
        <p:spPr>
          <a:xfrm flipH="1">
            <a:off x="10689231" y="529680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D69E2E-C355-75AF-E7D9-5C2CFBA61CB1}"/>
              </a:ext>
            </a:extLst>
          </p:cNvPr>
          <p:cNvCxnSpPr>
            <a:cxnSpLocks/>
          </p:cNvCxnSpPr>
          <p:nvPr/>
        </p:nvCxnSpPr>
        <p:spPr>
          <a:xfrm flipH="1">
            <a:off x="5491880" y="4844671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6012B4-E4A0-FA30-0F26-72FF8A7FD494}"/>
              </a:ext>
            </a:extLst>
          </p:cNvPr>
          <p:cNvCxnSpPr>
            <a:cxnSpLocks/>
          </p:cNvCxnSpPr>
          <p:nvPr/>
        </p:nvCxnSpPr>
        <p:spPr>
          <a:xfrm flipH="1">
            <a:off x="5201176" y="5384123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05B139-14A9-99BA-DEF8-7AD8E3D117AD}"/>
              </a:ext>
            </a:extLst>
          </p:cNvPr>
          <p:cNvCxnSpPr>
            <a:cxnSpLocks/>
          </p:cNvCxnSpPr>
          <p:nvPr/>
        </p:nvCxnSpPr>
        <p:spPr>
          <a:xfrm flipH="1">
            <a:off x="4484653" y="600552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1991C0A-F1B2-872F-421C-E5767F41AC19}"/>
              </a:ext>
            </a:extLst>
          </p:cNvPr>
          <p:cNvCxnSpPr>
            <a:cxnSpLocks/>
          </p:cNvCxnSpPr>
          <p:nvPr/>
        </p:nvCxnSpPr>
        <p:spPr>
          <a:xfrm flipH="1">
            <a:off x="4560404" y="600552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838828-4251-42E3-8F94-15041109E98E}"/>
              </a:ext>
            </a:extLst>
          </p:cNvPr>
          <p:cNvCxnSpPr>
            <a:cxnSpLocks/>
          </p:cNvCxnSpPr>
          <p:nvPr/>
        </p:nvCxnSpPr>
        <p:spPr>
          <a:xfrm flipH="1">
            <a:off x="3432129" y="1255757"/>
            <a:ext cx="112491" cy="45464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2B2BF54-B1FF-43CE-841E-BF33CCF3809E}"/>
              </a:ext>
            </a:extLst>
          </p:cNvPr>
          <p:cNvCxnSpPr>
            <a:cxnSpLocks/>
          </p:cNvCxnSpPr>
          <p:nvPr/>
        </p:nvCxnSpPr>
        <p:spPr>
          <a:xfrm flipH="1">
            <a:off x="3062912" y="1795319"/>
            <a:ext cx="155801" cy="40089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B11D8D-2A1C-41F9-8F47-DFC15B4AFE0C}"/>
              </a:ext>
            </a:extLst>
          </p:cNvPr>
          <p:cNvCxnSpPr>
            <a:cxnSpLocks/>
          </p:cNvCxnSpPr>
          <p:nvPr/>
        </p:nvCxnSpPr>
        <p:spPr>
          <a:xfrm flipH="1">
            <a:off x="2311010" y="2219331"/>
            <a:ext cx="174386" cy="46020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71146C-2375-4C41-ADF5-8FE25DDB95A3}"/>
              </a:ext>
            </a:extLst>
          </p:cNvPr>
          <p:cNvCxnSpPr>
            <a:cxnSpLocks/>
          </p:cNvCxnSpPr>
          <p:nvPr/>
        </p:nvCxnSpPr>
        <p:spPr>
          <a:xfrm flipH="1">
            <a:off x="2380979" y="3250545"/>
            <a:ext cx="109096" cy="42148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22BC80-E5A8-4887-B9AA-E6D396E18F63}"/>
              </a:ext>
            </a:extLst>
          </p:cNvPr>
          <p:cNvCxnSpPr>
            <a:cxnSpLocks/>
          </p:cNvCxnSpPr>
          <p:nvPr/>
        </p:nvCxnSpPr>
        <p:spPr>
          <a:xfrm flipH="1">
            <a:off x="8705237" y="2390973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0E9F89B-9279-4E98-BE12-ADCC1601042E}"/>
              </a:ext>
            </a:extLst>
          </p:cNvPr>
          <p:cNvCxnSpPr>
            <a:cxnSpLocks/>
          </p:cNvCxnSpPr>
          <p:nvPr/>
        </p:nvCxnSpPr>
        <p:spPr>
          <a:xfrm flipH="1">
            <a:off x="5561395" y="4821675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FC2494-D0DE-4B7B-9961-37488BD9F82F}"/>
              </a:ext>
            </a:extLst>
          </p:cNvPr>
          <p:cNvCxnSpPr>
            <a:cxnSpLocks/>
          </p:cNvCxnSpPr>
          <p:nvPr/>
        </p:nvCxnSpPr>
        <p:spPr>
          <a:xfrm flipH="1">
            <a:off x="7493520" y="1854228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F30B61-B0FF-4ECD-9DAF-44D2F04E3A67}"/>
              </a:ext>
            </a:extLst>
          </p:cNvPr>
          <p:cNvCxnSpPr>
            <a:cxnSpLocks/>
          </p:cNvCxnSpPr>
          <p:nvPr/>
        </p:nvCxnSpPr>
        <p:spPr>
          <a:xfrm flipH="1">
            <a:off x="8718743" y="1361790"/>
            <a:ext cx="174387" cy="47990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7BCA2E-CE79-4E4C-8443-5E66EA027214}"/>
              </a:ext>
            </a:extLst>
          </p:cNvPr>
          <p:cNvCxnSpPr>
            <a:cxnSpLocks/>
          </p:cNvCxnSpPr>
          <p:nvPr/>
        </p:nvCxnSpPr>
        <p:spPr>
          <a:xfrm flipH="1">
            <a:off x="2383690" y="2787014"/>
            <a:ext cx="106385" cy="4034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C6BD73-CE56-4477-B5A1-3A975BE77E83}"/>
              </a:ext>
            </a:extLst>
          </p:cNvPr>
          <p:cNvCxnSpPr>
            <a:cxnSpLocks/>
          </p:cNvCxnSpPr>
          <p:nvPr/>
        </p:nvCxnSpPr>
        <p:spPr>
          <a:xfrm flipH="1">
            <a:off x="1666730" y="5892630"/>
            <a:ext cx="105626" cy="42462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FB700B-E3D3-47BD-A38D-D69CF7B3FC29}"/>
              </a:ext>
            </a:extLst>
          </p:cNvPr>
          <p:cNvCxnSpPr>
            <a:cxnSpLocks/>
          </p:cNvCxnSpPr>
          <p:nvPr/>
        </p:nvCxnSpPr>
        <p:spPr>
          <a:xfrm flipH="1">
            <a:off x="2383692" y="4909226"/>
            <a:ext cx="106383" cy="43057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0DFBD5-49BC-46F8-81A5-D2799311F57E}"/>
              </a:ext>
            </a:extLst>
          </p:cNvPr>
          <p:cNvCxnSpPr>
            <a:cxnSpLocks/>
          </p:cNvCxnSpPr>
          <p:nvPr/>
        </p:nvCxnSpPr>
        <p:spPr>
          <a:xfrm flipH="1">
            <a:off x="3786261" y="4389504"/>
            <a:ext cx="126282" cy="45895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FEA210C-C7C5-47E1-B5B9-AC8D6401DE6F}"/>
              </a:ext>
            </a:extLst>
          </p:cNvPr>
          <p:cNvCxnSpPr>
            <a:cxnSpLocks/>
          </p:cNvCxnSpPr>
          <p:nvPr/>
        </p:nvCxnSpPr>
        <p:spPr>
          <a:xfrm flipH="1">
            <a:off x="2710413" y="3755950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45D06B-3610-416E-8B35-E6EF0445EF13}"/>
              </a:ext>
            </a:extLst>
          </p:cNvPr>
          <p:cNvCxnSpPr>
            <a:cxnSpLocks/>
          </p:cNvCxnSpPr>
          <p:nvPr/>
        </p:nvCxnSpPr>
        <p:spPr>
          <a:xfrm flipH="1">
            <a:off x="3809190" y="5448118"/>
            <a:ext cx="103353" cy="34407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C644FB0-A568-4CC0-A988-D84770679E7B}"/>
              </a:ext>
            </a:extLst>
          </p:cNvPr>
          <p:cNvCxnSpPr>
            <a:cxnSpLocks/>
          </p:cNvCxnSpPr>
          <p:nvPr/>
        </p:nvCxnSpPr>
        <p:spPr>
          <a:xfrm flipH="1">
            <a:off x="7579761" y="4358481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E64D5C-1853-4629-BD9B-303170E230A5}"/>
              </a:ext>
            </a:extLst>
          </p:cNvPr>
          <p:cNvCxnSpPr>
            <a:cxnSpLocks/>
          </p:cNvCxnSpPr>
          <p:nvPr/>
        </p:nvCxnSpPr>
        <p:spPr>
          <a:xfrm flipH="1">
            <a:off x="8222978" y="4795702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FE35C0-2B30-4884-BD75-94DD59C401EA}"/>
              </a:ext>
            </a:extLst>
          </p:cNvPr>
          <p:cNvCxnSpPr>
            <a:cxnSpLocks/>
          </p:cNvCxnSpPr>
          <p:nvPr/>
        </p:nvCxnSpPr>
        <p:spPr>
          <a:xfrm flipH="1">
            <a:off x="7493520" y="2856257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177E5B5-C1B1-421E-B771-50993E0783C1}"/>
              </a:ext>
            </a:extLst>
          </p:cNvPr>
          <p:cNvCxnSpPr>
            <a:cxnSpLocks/>
          </p:cNvCxnSpPr>
          <p:nvPr/>
        </p:nvCxnSpPr>
        <p:spPr>
          <a:xfrm flipH="1">
            <a:off x="8749284" y="3864924"/>
            <a:ext cx="101312" cy="40071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D4D431D-D0BC-442A-BF9B-B2171F12A1BD}"/>
              </a:ext>
            </a:extLst>
          </p:cNvPr>
          <p:cNvCxnSpPr>
            <a:cxnSpLocks/>
          </p:cNvCxnSpPr>
          <p:nvPr/>
        </p:nvCxnSpPr>
        <p:spPr>
          <a:xfrm flipH="1">
            <a:off x="9175761" y="5339805"/>
            <a:ext cx="114818" cy="394537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4AFE9C-AFD5-46CE-8DB7-4704F459772B}"/>
              </a:ext>
            </a:extLst>
          </p:cNvPr>
          <p:cNvCxnSpPr>
            <a:cxnSpLocks/>
          </p:cNvCxnSpPr>
          <p:nvPr/>
        </p:nvCxnSpPr>
        <p:spPr>
          <a:xfrm flipH="1">
            <a:off x="3516889" y="1721689"/>
            <a:ext cx="874489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24F3C0-F99D-4A3F-A4D2-2DEDE3592CA2}"/>
              </a:ext>
            </a:extLst>
          </p:cNvPr>
          <p:cNvCxnSpPr>
            <a:cxnSpLocks/>
          </p:cNvCxnSpPr>
          <p:nvPr/>
        </p:nvCxnSpPr>
        <p:spPr>
          <a:xfrm flipH="1">
            <a:off x="8428363" y="2304769"/>
            <a:ext cx="874489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52675BD-0715-435B-8531-FC1CCA148177}"/>
              </a:ext>
            </a:extLst>
          </p:cNvPr>
          <p:cNvCxnSpPr>
            <a:cxnSpLocks/>
          </p:cNvCxnSpPr>
          <p:nvPr/>
        </p:nvCxnSpPr>
        <p:spPr>
          <a:xfrm flipH="1">
            <a:off x="3926560" y="5864026"/>
            <a:ext cx="1156850" cy="2704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DAFEBF-0A74-4A51-A96D-D094FBFE5D13}"/>
              </a:ext>
            </a:extLst>
          </p:cNvPr>
          <p:cNvCxnSpPr>
            <a:cxnSpLocks/>
          </p:cNvCxnSpPr>
          <p:nvPr/>
        </p:nvCxnSpPr>
        <p:spPr>
          <a:xfrm flipH="1">
            <a:off x="3748261" y="5335863"/>
            <a:ext cx="1627302" cy="1671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DE14E3D-17FC-4B4A-9F99-605B4CE00BFF}"/>
              </a:ext>
            </a:extLst>
          </p:cNvPr>
          <p:cNvCxnSpPr>
            <a:cxnSpLocks/>
          </p:cNvCxnSpPr>
          <p:nvPr/>
        </p:nvCxnSpPr>
        <p:spPr>
          <a:xfrm flipH="1">
            <a:off x="3305907" y="2219331"/>
            <a:ext cx="1062730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CCF9B07-3A01-4B1E-9FD3-428EEBB4C276}"/>
              </a:ext>
            </a:extLst>
          </p:cNvPr>
          <p:cNvCxnSpPr>
            <a:cxnSpLocks/>
          </p:cNvCxnSpPr>
          <p:nvPr/>
        </p:nvCxnSpPr>
        <p:spPr>
          <a:xfrm flipH="1">
            <a:off x="8428363" y="3292378"/>
            <a:ext cx="2061184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89E175E-D3F7-463F-A00F-C15E5F1E33A7}"/>
              </a:ext>
            </a:extLst>
          </p:cNvPr>
          <p:cNvCxnSpPr>
            <a:cxnSpLocks/>
          </p:cNvCxnSpPr>
          <p:nvPr/>
        </p:nvCxnSpPr>
        <p:spPr>
          <a:xfrm flipH="1">
            <a:off x="8341169" y="5241133"/>
            <a:ext cx="1973991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06C32E0-4ADD-478B-9B48-C055E9F307ED}"/>
              </a:ext>
            </a:extLst>
          </p:cNvPr>
          <p:cNvCxnSpPr>
            <a:cxnSpLocks/>
          </p:cNvCxnSpPr>
          <p:nvPr/>
        </p:nvCxnSpPr>
        <p:spPr>
          <a:xfrm flipH="1">
            <a:off x="1813259" y="6351622"/>
            <a:ext cx="1492648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A073C39-703D-4542-BE6C-B224E76C9C7D}"/>
              </a:ext>
            </a:extLst>
          </p:cNvPr>
          <p:cNvSpPr/>
          <p:nvPr/>
        </p:nvSpPr>
        <p:spPr>
          <a:xfrm>
            <a:off x="8068196" y="265684"/>
            <a:ext cx="3686172" cy="922289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tiếp nối câu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3231451" y="33314"/>
            <a:ext cx="589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TRANG SÁCH MỞ 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B0D0B8-7AF7-475A-98C8-1C147E1D18A1}"/>
              </a:ext>
            </a:extLst>
          </p:cNvPr>
          <p:cNvGrpSpPr/>
          <p:nvPr/>
        </p:nvGrpSpPr>
        <p:grpSpPr>
          <a:xfrm>
            <a:off x="3304525" y="6212825"/>
            <a:ext cx="5483536" cy="649137"/>
            <a:chOff x="316466" y="6110866"/>
            <a:chExt cx="6507481" cy="6491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A221B9-292A-47BB-A038-E13C026A0E52}"/>
                </a:ext>
              </a:extLst>
            </p:cNvPr>
            <p:cNvSpPr txBox="1"/>
            <p:nvPr/>
          </p:nvSpPr>
          <p:spPr>
            <a:xfrm>
              <a:off x="316466" y="6123569"/>
              <a:ext cx="65074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63" y="-159807"/>
            <a:ext cx="1238250" cy="760873"/>
          </a:xfrm>
          <a:prstGeom prst="rect">
            <a:avLst/>
          </a:prstGeom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19D20920-5FBD-4705-80A6-7DE6402C9F45}"/>
              </a:ext>
            </a:extLst>
          </p:cNvPr>
          <p:cNvSpPr/>
          <p:nvPr/>
        </p:nvSpPr>
        <p:spPr>
          <a:xfrm>
            <a:off x="925488" y="3819149"/>
            <a:ext cx="5106802" cy="2320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biển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thấy những cánh buồm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trang sách có rừng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 bao nhiêu là gió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7096845" y="1048077"/>
            <a:ext cx="4700666" cy="2436079"/>
          </a:xfrm>
          <a:prstGeom prst="roundRect">
            <a:avLst/>
          </a:prstGeom>
          <a:solidFill>
            <a:srgbClr val="CDF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còn có lửa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chẳng cháy đâu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có ao 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giấy không hề ướt.</a:t>
            </a:r>
            <a:endParaRPr lang="en-US" sz="2800" dirty="0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1195287" y="867982"/>
            <a:ext cx="4755417" cy="2642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trang sách mở 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xa xích lại.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 đầu là cỏ dại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 đến là cánh chim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nữa là trẻ con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 cùng là người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360861" y="594589"/>
            <a:ext cx="1158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>
              <a:spcAft>
                <a:spcPts val="12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827463" y="3317349"/>
            <a:ext cx="470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722137" y="691805"/>
            <a:ext cx="547510" cy="4989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>
                <a:solidFill>
                  <a:srgbClr val="0070C0"/>
                </a:solidFill>
                <a:latin typeface="Calibri" panose="020F0502020204030204"/>
              </a:rPr>
              <a:t>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484769" y="3609736"/>
            <a:ext cx="504961" cy="5235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96993FA-476F-A53D-2C79-47D053D54B0C}"/>
              </a:ext>
            </a:extLst>
          </p:cNvPr>
          <p:cNvSpPr/>
          <p:nvPr/>
        </p:nvSpPr>
        <p:spPr>
          <a:xfrm>
            <a:off x="6741090" y="726954"/>
            <a:ext cx="547510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D6140E-8DA7-259A-5043-25EE4370C539}"/>
              </a:ext>
            </a:extLst>
          </p:cNvPr>
          <p:cNvSpPr/>
          <p:nvPr/>
        </p:nvSpPr>
        <p:spPr>
          <a:xfrm>
            <a:off x="9324110" y="-15437"/>
            <a:ext cx="2937165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3B17A9BD-B0A9-855C-34F8-27937E1BE8DE}"/>
              </a:ext>
            </a:extLst>
          </p:cNvPr>
          <p:cNvSpPr/>
          <p:nvPr/>
        </p:nvSpPr>
        <p:spPr>
          <a:xfrm>
            <a:off x="7194024" y="3819149"/>
            <a:ext cx="4668209" cy="1933261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sách không nói được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 em nghe điều gì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dào như sóng vỗ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chân trời đang đi.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F0081C-FE30-53AE-C340-182DEE534B08}"/>
              </a:ext>
            </a:extLst>
          </p:cNvPr>
          <p:cNvSpPr/>
          <p:nvPr/>
        </p:nvSpPr>
        <p:spPr>
          <a:xfrm>
            <a:off x="6625652" y="3766733"/>
            <a:ext cx="586748" cy="525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Calibri" panose="020F0502020204030204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A6E6D-8505-4B1B-0CBE-F9C74F55CBC2}"/>
              </a:ext>
            </a:extLst>
          </p:cNvPr>
          <p:cNvSpPr txBox="1"/>
          <p:nvPr/>
        </p:nvSpPr>
        <p:spPr>
          <a:xfrm>
            <a:off x="8788061" y="5752410"/>
            <a:ext cx="3322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Nhật 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34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778</Words>
  <Application>Microsoft Office PowerPoint</Application>
  <PresentationFormat>Widescreen</PresentationFormat>
  <Paragraphs>166</Paragraphs>
  <Slides>16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USER</cp:lastModifiedBy>
  <cp:revision>161</cp:revision>
  <dcterms:created xsi:type="dcterms:W3CDTF">2021-06-24T12:42:07Z</dcterms:created>
  <dcterms:modified xsi:type="dcterms:W3CDTF">2025-10-28T15:03:09Z</dcterms:modified>
</cp:coreProperties>
</file>