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97" r:id="rId4"/>
    <p:sldMasterId id="2147483709" r:id="rId5"/>
    <p:sldMasterId id="2147483721" r:id="rId6"/>
    <p:sldMasterId id="2147483734" r:id="rId7"/>
    <p:sldMasterId id="2147483748" r:id="rId8"/>
    <p:sldMasterId id="2147483773" r:id="rId9"/>
    <p:sldMasterId id="2147483785" r:id="rId10"/>
    <p:sldMasterId id="2147483797" r:id="rId11"/>
    <p:sldMasterId id="2147483809" r:id="rId12"/>
    <p:sldMasterId id="2147483821" r:id="rId13"/>
  </p:sldMasterIdLst>
  <p:notesMasterIdLst>
    <p:notesMasterId r:id="rId54"/>
  </p:notesMasterIdLst>
  <p:sldIdLst>
    <p:sldId id="312" r:id="rId14"/>
    <p:sldId id="313" r:id="rId15"/>
    <p:sldId id="314" r:id="rId16"/>
    <p:sldId id="257" r:id="rId17"/>
    <p:sldId id="258" r:id="rId18"/>
    <p:sldId id="278" r:id="rId19"/>
    <p:sldId id="280" r:id="rId20"/>
    <p:sldId id="281" r:id="rId21"/>
    <p:sldId id="284" r:id="rId22"/>
    <p:sldId id="287" r:id="rId23"/>
    <p:sldId id="310" r:id="rId24"/>
    <p:sldId id="288" r:id="rId25"/>
    <p:sldId id="289" r:id="rId26"/>
    <p:sldId id="259" r:id="rId27"/>
    <p:sldId id="260" r:id="rId28"/>
    <p:sldId id="31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71" r:id="rId38"/>
    <p:sldId id="290" r:id="rId39"/>
    <p:sldId id="274" r:id="rId40"/>
    <p:sldId id="291" r:id="rId41"/>
    <p:sldId id="309" r:id="rId42"/>
    <p:sldId id="292" r:id="rId43"/>
    <p:sldId id="299" r:id="rId44"/>
    <p:sldId id="302" r:id="rId45"/>
    <p:sldId id="300" r:id="rId46"/>
    <p:sldId id="303" r:id="rId47"/>
    <p:sldId id="304" r:id="rId48"/>
    <p:sldId id="305" r:id="rId49"/>
    <p:sldId id="296" r:id="rId50"/>
    <p:sldId id="306" r:id="rId51"/>
    <p:sldId id="307" r:id="rId52"/>
    <p:sldId id="308" r:id="rId53"/>
  </p:sldIdLst>
  <p:sldSz cx="12192000" cy="6858000"/>
  <p:notesSz cx="6858000" cy="9144000"/>
  <p:defaultTextStyle>
    <a:defPPr>
      <a:defRPr lang="en-US"/>
    </a:defPPr>
    <a:lvl1pPr marL="0" algn="l" defTabSz="9083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137" algn="l" defTabSz="9083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8303" algn="l" defTabSz="9083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2463" algn="l" defTabSz="9083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6604" algn="l" defTabSz="9083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0742" algn="l" defTabSz="9083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4891" algn="l" defTabSz="9083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79039" algn="l" defTabSz="9083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3183" algn="l" defTabSz="9083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1F6B5-2717-4B9B-95E9-C7D69D98DF92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41B6B-BABD-4F51-ABB3-58CA98BB4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6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8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137" algn="l" defTabSz="908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8303" algn="l" defTabSz="908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2463" algn="l" defTabSz="908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6604" algn="l" defTabSz="908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0742" algn="l" defTabSz="908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4891" algn="l" defTabSz="908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9039" algn="l" defTabSz="908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3183" algn="l" defTabSz="908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28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98128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8ADCAE3-9E08-4C56-8150-B31550551997}" type="slidenum">
              <a:rPr lang="en-US" altLang="en-US">
                <a:solidFill>
                  <a:prstClr val="black"/>
                </a:solidFill>
                <a:latin typeface="Arial" charset="0"/>
              </a:rPr>
              <a:pPr/>
              <a:t>29</a:t>
            </a:fld>
            <a:endParaRPr lang="en-US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3445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8ADCAE3-9E08-4C56-8150-B31550551997}" type="slidenum">
              <a:rPr lang="en-US" altLang="en-US">
                <a:solidFill>
                  <a:prstClr val="black"/>
                </a:solidFill>
                <a:latin typeface="Arial" charset="0"/>
              </a:rPr>
              <a:pPr/>
              <a:t>2</a:t>
            </a:fld>
            <a:endParaRPr lang="en-US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137" indent="0" algn="ctr">
              <a:buNone/>
              <a:defRPr sz="2000"/>
            </a:lvl2pPr>
            <a:lvl3pPr marL="908303" indent="0" algn="ctr">
              <a:buNone/>
              <a:defRPr sz="1800"/>
            </a:lvl3pPr>
            <a:lvl4pPr marL="1362463" indent="0" algn="ctr">
              <a:buNone/>
              <a:defRPr sz="1600"/>
            </a:lvl4pPr>
            <a:lvl5pPr marL="1816604" indent="0" algn="ctr">
              <a:buNone/>
              <a:defRPr sz="1600"/>
            </a:lvl5pPr>
            <a:lvl6pPr marL="2270742" indent="0" algn="ctr">
              <a:buNone/>
              <a:defRPr sz="1600"/>
            </a:lvl6pPr>
            <a:lvl7pPr marL="2724891" indent="0" algn="ctr">
              <a:buNone/>
              <a:defRPr sz="1600"/>
            </a:lvl7pPr>
            <a:lvl8pPr marL="3179039" indent="0" algn="ctr">
              <a:buNone/>
              <a:defRPr sz="1600"/>
            </a:lvl8pPr>
            <a:lvl9pPr marL="363318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6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203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2383375" y="182072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t" anchorCtr="0">
            <a:normAutofit/>
          </a:bodyPr>
          <a:lstStyle>
            <a:lvl1pPr marL="303630" lvl="0" indent="-286773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00"/>
            </a:lvl1pPr>
            <a:lvl2pPr marL="607239" lvl="1" indent="-26988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900"/>
            </a:lvl2pPr>
            <a:lvl3pPr marL="910851" lvl="2" indent="-25302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4446" lvl="3" indent="-23613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4pPr>
            <a:lvl5pPr marL="1518072" lvl="4" indent="-23613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00"/>
            </a:lvl5pPr>
            <a:lvl6pPr marL="1821699" lvl="5" indent="-23613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6pPr>
            <a:lvl7pPr marL="2125307" lvl="6" indent="-23613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7pPr>
            <a:lvl8pPr marL="2428909" lvl="7" indent="-23613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8pPr>
            <a:lvl9pPr marL="2732523" lvl="8" indent="-23613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304800" y="956772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t" anchorCtr="0">
            <a:normAutofit/>
          </a:bodyPr>
          <a:lstStyle>
            <a:lvl1pPr marL="303630" lvl="0" indent="-151815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00"/>
            </a:lvl1pPr>
            <a:lvl2pPr marL="607239" lvl="1" indent="-151815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0851" lvl="2" indent="-151815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00"/>
            </a:lvl3pPr>
            <a:lvl4pPr marL="1214446" lvl="3" indent="-15181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18072" lvl="4" indent="-15181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1699" lvl="5" indent="-15181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25307" lvl="6" indent="-15181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28909" lvl="7" indent="-15181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32523" lvl="8" indent="-15181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813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1194859" y="3200438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1194859" y="3578252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t" anchorCtr="0">
            <a:normAutofit/>
          </a:bodyPr>
          <a:lstStyle>
            <a:lvl1pPr marL="303630" lvl="0" indent="-151815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00"/>
            </a:lvl1pPr>
            <a:lvl2pPr marL="607239" lvl="1" indent="-151815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0851" lvl="2" indent="-151815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00"/>
            </a:lvl3pPr>
            <a:lvl4pPr marL="1214446" lvl="3" indent="-15181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18072" lvl="4" indent="-15181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1699" lvl="5" indent="-15181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25307" lvl="6" indent="-15181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28909" lvl="7" indent="-15181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32523" lvl="8" indent="-15181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329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1539349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t" anchorCtr="0">
            <a:normAutofit/>
          </a:bodyPr>
          <a:lstStyle>
            <a:lvl1pPr marL="303630" lvl="0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7239" lvl="1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0851" lvl="2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4446" lvl="3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18072" lvl="4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1699" lvl="5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25307" lvl="6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28909" lvl="7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32523" lvl="8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529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3154908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360916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t" anchorCtr="0">
            <a:normAutofit/>
          </a:bodyPr>
          <a:lstStyle>
            <a:lvl1pPr marL="303630" lvl="0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7239" lvl="1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0851" lvl="2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4446" lvl="3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18072" lvl="4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1699" lvl="5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25307" lvl="6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28909" lvl="7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32523" lvl="8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153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119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991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t" anchorCtr="0">
            <a:normAutofit/>
          </a:bodyPr>
          <a:lstStyle>
            <a:lvl1pPr marL="303870" lvl="0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7719" lvl="1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1579" lvl="2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5418" lvl="3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19288" lvl="4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3155" lvl="5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27003" lvl="6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0853" lvl="7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34707" lvl="8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460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7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b" anchorCtr="0">
            <a:normAutofit/>
          </a:bodyPr>
          <a:lstStyle>
            <a:lvl1pPr marL="303870" lvl="0" indent="-151935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00">
                <a:solidFill>
                  <a:srgbClr val="888888"/>
                </a:solidFill>
              </a:defRPr>
            </a:lvl1pPr>
            <a:lvl2pPr marL="607719" lvl="1" indent="-151935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1579" lvl="2" indent="-151935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100">
                <a:solidFill>
                  <a:srgbClr val="888888"/>
                </a:solidFill>
              </a:defRPr>
            </a:lvl3pPr>
            <a:lvl4pPr marL="1215418" lvl="3" indent="-15193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4pPr>
            <a:lvl5pPr marL="1519288" lvl="4" indent="-15193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5pPr>
            <a:lvl6pPr marL="1823155" lvl="5" indent="-15193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6pPr>
            <a:lvl7pPr marL="2127003" lvl="6" indent="-15193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7pPr>
            <a:lvl8pPr marL="2430853" lvl="7" indent="-15193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8pPr>
            <a:lvl9pPr marL="2734707" lvl="8" indent="-15193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242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304800" y="1066802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t" anchorCtr="0">
            <a:normAutofit/>
          </a:bodyPr>
          <a:lstStyle>
            <a:lvl1pPr marL="303870" lvl="0" indent="-270096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900"/>
            </a:lvl1pPr>
            <a:lvl2pPr marL="607719" lvl="1" indent="-25322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1579" lvl="2" indent="-2363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3pPr>
            <a:lvl4pPr marL="1215418" lvl="3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19288" lvl="4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3155" lvl="5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27003" lvl="6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0853" lvl="7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34707" lvl="8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3098800" y="1066802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t" anchorCtr="0">
            <a:normAutofit/>
          </a:bodyPr>
          <a:lstStyle>
            <a:lvl1pPr marL="303870" lvl="0" indent="-270096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900"/>
            </a:lvl1pPr>
            <a:lvl2pPr marL="607719" lvl="1" indent="-25322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1579" lvl="2" indent="-2363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3pPr>
            <a:lvl4pPr marL="1215418" lvl="3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19288" lvl="4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3155" lvl="5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27003" lvl="6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0853" lvl="7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34707" lvl="8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95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304826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b" anchorCtr="0">
            <a:normAutofit/>
          </a:bodyPr>
          <a:lstStyle>
            <a:lvl1pPr marL="303870" lvl="0" indent="-15193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7719" lvl="1" indent="-15193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00" b="1"/>
            </a:lvl2pPr>
            <a:lvl3pPr marL="911579" lvl="2" indent="-15193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5418" lvl="3" indent="-15193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4pPr>
            <a:lvl5pPr marL="1519288" lvl="4" indent="-15193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5pPr>
            <a:lvl6pPr marL="1823155" lvl="5" indent="-15193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6pPr>
            <a:lvl7pPr marL="2127003" lvl="6" indent="-15193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7pPr>
            <a:lvl8pPr marL="2430853" lvl="7" indent="-15193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8pPr>
            <a:lvl9pPr marL="2734707" lvl="8" indent="-15193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304826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t" anchorCtr="0">
            <a:normAutofit/>
          </a:bodyPr>
          <a:lstStyle>
            <a:lvl1pPr marL="303870" lvl="0" indent="-25322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7719" lvl="1" indent="-2363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2pPr>
            <a:lvl3pPr marL="911579" lvl="2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5418" lvl="3" indent="-21945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100"/>
            </a:lvl4pPr>
            <a:lvl5pPr marL="1519288" lvl="4" indent="-21945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100"/>
            </a:lvl5pPr>
            <a:lvl6pPr marL="1823155" lvl="5" indent="-21945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6pPr>
            <a:lvl7pPr marL="2127003" lvl="6" indent="-21945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7pPr>
            <a:lvl8pPr marL="2430853" lvl="7" indent="-21945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8pPr>
            <a:lvl9pPr marL="2734707" lvl="8" indent="-21945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3096686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b" anchorCtr="0">
            <a:normAutofit/>
          </a:bodyPr>
          <a:lstStyle>
            <a:lvl1pPr marL="303870" lvl="0" indent="-15193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7719" lvl="1" indent="-15193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00" b="1"/>
            </a:lvl2pPr>
            <a:lvl3pPr marL="911579" lvl="2" indent="-15193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5418" lvl="3" indent="-15193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4pPr>
            <a:lvl5pPr marL="1519288" lvl="4" indent="-15193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5pPr>
            <a:lvl6pPr marL="1823155" lvl="5" indent="-15193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6pPr>
            <a:lvl7pPr marL="2127003" lvl="6" indent="-15193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7pPr>
            <a:lvl8pPr marL="2430853" lvl="7" indent="-15193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8pPr>
            <a:lvl9pPr marL="2734707" lvl="8" indent="-15193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3096686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t" anchorCtr="0">
            <a:normAutofit/>
          </a:bodyPr>
          <a:lstStyle>
            <a:lvl1pPr marL="303870" lvl="0" indent="-25322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7719" lvl="1" indent="-2363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2pPr>
            <a:lvl3pPr marL="911579" lvl="2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5418" lvl="3" indent="-21945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100"/>
            </a:lvl4pPr>
            <a:lvl5pPr marL="1519288" lvl="4" indent="-21945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100"/>
            </a:lvl5pPr>
            <a:lvl6pPr marL="1823155" lvl="5" indent="-21945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6pPr>
            <a:lvl7pPr marL="2127003" lvl="6" indent="-21945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7pPr>
            <a:lvl8pPr marL="2430853" lvl="7" indent="-21945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8pPr>
            <a:lvl9pPr marL="2734707" lvl="8" indent="-21945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45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206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208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2383375" y="18206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t" anchorCtr="0">
            <a:normAutofit/>
          </a:bodyPr>
          <a:lstStyle>
            <a:lvl1pPr marL="303870" lvl="0" indent="-28699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00"/>
            </a:lvl1pPr>
            <a:lvl2pPr marL="607719" lvl="1" indent="-270096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900"/>
            </a:lvl2pPr>
            <a:lvl3pPr marL="911579" lvl="2" indent="-25322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5418" lvl="3" indent="-2363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4pPr>
            <a:lvl5pPr marL="1519288" lvl="4" indent="-2363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00"/>
            </a:lvl5pPr>
            <a:lvl6pPr marL="1823155" lvl="5" indent="-2363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6pPr>
            <a:lvl7pPr marL="2127003" lvl="6" indent="-2363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7pPr>
            <a:lvl8pPr marL="2430853" lvl="7" indent="-2363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8pPr>
            <a:lvl9pPr marL="2734707" lvl="8" indent="-2363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304800" y="95676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t" anchorCtr="0">
            <a:normAutofit/>
          </a:bodyPr>
          <a:lstStyle>
            <a:lvl1pPr marL="303870" lvl="0" indent="-151935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00"/>
            </a:lvl1pPr>
            <a:lvl2pPr marL="607719" lvl="1" indent="-151935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1579" lvl="2" indent="-151935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00"/>
            </a:lvl3pPr>
            <a:lvl4pPr marL="1215418" lvl="3" indent="-15193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19288" lvl="4" indent="-15193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3155" lvl="5" indent="-15193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27003" lvl="6" indent="-15193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0853" lvl="7" indent="-15193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34707" lvl="8" indent="-15193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686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1194859" y="320043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1194859" y="3578252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t" anchorCtr="0">
            <a:normAutofit/>
          </a:bodyPr>
          <a:lstStyle>
            <a:lvl1pPr marL="303870" lvl="0" indent="-151935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00"/>
            </a:lvl1pPr>
            <a:lvl2pPr marL="607719" lvl="1" indent="-151935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1579" lvl="2" indent="-151935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00"/>
            </a:lvl3pPr>
            <a:lvl4pPr marL="1215418" lvl="3" indent="-15193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19288" lvl="4" indent="-15193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3155" lvl="5" indent="-15193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27003" lvl="6" indent="-15193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0853" lvl="7" indent="-15193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34707" lvl="8" indent="-15193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37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1539349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t" anchorCtr="0">
            <a:normAutofit/>
          </a:bodyPr>
          <a:lstStyle>
            <a:lvl1pPr marL="303870" lvl="0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7719" lvl="1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1579" lvl="2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5418" lvl="3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19288" lvl="4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3155" lvl="5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27003" lvl="6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0853" lvl="7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34707" lvl="8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43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3154908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360916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t" anchorCtr="0">
            <a:normAutofit/>
          </a:bodyPr>
          <a:lstStyle>
            <a:lvl1pPr marL="303870" lvl="0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7719" lvl="1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1579" lvl="2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5418" lvl="3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19288" lvl="4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3155" lvl="5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27003" lvl="6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0853" lvl="7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34707" lvl="8" indent="-22790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970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70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93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t" anchorCtr="0">
            <a:normAutofit/>
          </a:bodyPr>
          <a:lstStyle>
            <a:lvl1pPr marL="304140" lvl="0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8259" lvl="1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2398" lvl="2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6516" lvl="3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0656" lvl="4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4793" lvl="5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28914" lvl="6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3040" lvl="7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37172" lvl="8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82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7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b" anchorCtr="0">
            <a:normAutofit/>
          </a:bodyPr>
          <a:lstStyle>
            <a:lvl1pPr marL="304140" lvl="0" indent="-152070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00">
                <a:solidFill>
                  <a:srgbClr val="888888"/>
                </a:solidFill>
              </a:defRPr>
            </a:lvl1pPr>
            <a:lvl2pPr marL="608259" lvl="1" indent="-15207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2398" lvl="2" indent="-152070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100">
                <a:solidFill>
                  <a:srgbClr val="888888"/>
                </a:solidFill>
              </a:defRPr>
            </a:lvl3pPr>
            <a:lvl4pPr marL="1216516" lvl="3" indent="-15207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4pPr>
            <a:lvl5pPr marL="1520656" lvl="4" indent="-15207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5pPr>
            <a:lvl6pPr marL="1824793" lvl="5" indent="-15207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6pPr>
            <a:lvl7pPr marL="2128914" lvl="6" indent="-15207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7pPr>
            <a:lvl8pPr marL="2433040" lvl="7" indent="-15207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8pPr>
            <a:lvl9pPr marL="2737172" lvl="8" indent="-15207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795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304800" y="1066802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t" anchorCtr="0">
            <a:normAutofit/>
          </a:bodyPr>
          <a:lstStyle>
            <a:lvl1pPr marL="304140" lvl="0" indent="-270339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900"/>
            </a:lvl1pPr>
            <a:lvl2pPr marL="608259" lvl="1" indent="-2534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2398" lvl="2" indent="-23654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3pPr>
            <a:lvl4pPr marL="1216516" lvl="3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0656" lvl="4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4793" lvl="5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28914" lvl="6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3040" lvl="7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37172" lvl="8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3098800" y="1066802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t" anchorCtr="0">
            <a:normAutofit/>
          </a:bodyPr>
          <a:lstStyle>
            <a:lvl1pPr marL="304140" lvl="0" indent="-270339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900"/>
            </a:lvl1pPr>
            <a:lvl2pPr marL="608259" lvl="1" indent="-2534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2398" lvl="2" indent="-23654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3pPr>
            <a:lvl4pPr marL="1216516" lvl="3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0656" lvl="4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4793" lvl="5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28914" lvl="6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3040" lvl="7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37172" lvl="8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16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0822" tIns="90822" rIns="90822" bIns="90822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0822" tIns="90822" rIns="90822" bIns="9082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8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304821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b" anchorCtr="0">
            <a:normAutofit/>
          </a:bodyPr>
          <a:lstStyle>
            <a:lvl1pPr marL="304140" lvl="0" indent="-15207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8259" lvl="1" indent="-15207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00" b="1"/>
            </a:lvl2pPr>
            <a:lvl3pPr marL="912398" lvl="2" indent="-15207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6516" lvl="3" indent="-15207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4pPr>
            <a:lvl5pPr marL="1520656" lvl="4" indent="-15207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5pPr>
            <a:lvl6pPr marL="1824793" lvl="5" indent="-15207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6pPr>
            <a:lvl7pPr marL="2128914" lvl="6" indent="-15207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7pPr>
            <a:lvl8pPr marL="2433040" lvl="7" indent="-15207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8pPr>
            <a:lvl9pPr marL="2737172" lvl="8" indent="-15207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304821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t" anchorCtr="0">
            <a:normAutofit/>
          </a:bodyPr>
          <a:lstStyle>
            <a:lvl1pPr marL="304140" lvl="0" indent="-2534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8259" lvl="1" indent="-23654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2pPr>
            <a:lvl3pPr marL="912398" lvl="2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6516" lvl="3" indent="-21964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100"/>
            </a:lvl4pPr>
            <a:lvl5pPr marL="1520656" lvl="4" indent="-21964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100"/>
            </a:lvl5pPr>
            <a:lvl6pPr marL="1824793" lvl="5" indent="-21964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6pPr>
            <a:lvl7pPr marL="2128914" lvl="6" indent="-21964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7pPr>
            <a:lvl8pPr marL="2433040" lvl="7" indent="-21964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8pPr>
            <a:lvl9pPr marL="2737172" lvl="8" indent="-21964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3096686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b" anchorCtr="0">
            <a:normAutofit/>
          </a:bodyPr>
          <a:lstStyle>
            <a:lvl1pPr marL="304140" lvl="0" indent="-15207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8259" lvl="1" indent="-15207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00" b="1"/>
            </a:lvl2pPr>
            <a:lvl3pPr marL="912398" lvl="2" indent="-15207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6516" lvl="3" indent="-15207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4pPr>
            <a:lvl5pPr marL="1520656" lvl="4" indent="-15207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5pPr>
            <a:lvl6pPr marL="1824793" lvl="5" indent="-15207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6pPr>
            <a:lvl7pPr marL="2128914" lvl="6" indent="-15207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7pPr>
            <a:lvl8pPr marL="2433040" lvl="7" indent="-15207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8pPr>
            <a:lvl9pPr marL="2737172" lvl="8" indent="-15207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3096686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t" anchorCtr="0">
            <a:normAutofit/>
          </a:bodyPr>
          <a:lstStyle>
            <a:lvl1pPr marL="304140" lvl="0" indent="-2534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8259" lvl="1" indent="-23654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2pPr>
            <a:lvl3pPr marL="912398" lvl="2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6516" lvl="3" indent="-21964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100"/>
            </a:lvl4pPr>
            <a:lvl5pPr marL="1520656" lvl="4" indent="-21964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100"/>
            </a:lvl5pPr>
            <a:lvl6pPr marL="1824793" lvl="5" indent="-21964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6pPr>
            <a:lvl7pPr marL="2128914" lvl="6" indent="-21964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7pPr>
            <a:lvl8pPr marL="2433040" lvl="7" indent="-21964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8pPr>
            <a:lvl9pPr marL="2737172" lvl="8" indent="-21964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47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953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2383375" y="182055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t" anchorCtr="0">
            <a:normAutofit/>
          </a:bodyPr>
          <a:lstStyle>
            <a:lvl1pPr marL="304140" lvl="0" indent="-287249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00"/>
            </a:lvl1pPr>
            <a:lvl2pPr marL="608259" lvl="1" indent="-270339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900"/>
            </a:lvl2pPr>
            <a:lvl3pPr marL="912398" lvl="2" indent="-2534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6516" lvl="3" indent="-23654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4pPr>
            <a:lvl5pPr marL="1520656" lvl="4" indent="-23654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00"/>
            </a:lvl5pPr>
            <a:lvl6pPr marL="1824793" lvl="5" indent="-23654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6pPr>
            <a:lvl7pPr marL="2128914" lvl="6" indent="-23654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7pPr>
            <a:lvl8pPr marL="2433040" lvl="7" indent="-23654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8pPr>
            <a:lvl9pPr marL="2737172" lvl="8" indent="-23654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304800" y="956755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t" anchorCtr="0">
            <a:normAutofit/>
          </a:bodyPr>
          <a:lstStyle>
            <a:lvl1pPr marL="304140" lvl="0" indent="-15207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00"/>
            </a:lvl1pPr>
            <a:lvl2pPr marL="608259" lvl="1" indent="-15207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2398" lvl="2" indent="-15207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00"/>
            </a:lvl3pPr>
            <a:lvl4pPr marL="1216516" lvl="3" indent="-15207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0656" lvl="4" indent="-15207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4793" lvl="5" indent="-15207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28914" lvl="6" indent="-15207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3040" lvl="7" indent="-15207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37172" lvl="8" indent="-15207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024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1194859" y="3200421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1194859" y="3578246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t" anchorCtr="0">
            <a:normAutofit/>
          </a:bodyPr>
          <a:lstStyle>
            <a:lvl1pPr marL="304140" lvl="0" indent="-15207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00"/>
            </a:lvl1pPr>
            <a:lvl2pPr marL="608259" lvl="1" indent="-15207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2398" lvl="2" indent="-15207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00"/>
            </a:lvl3pPr>
            <a:lvl4pPr marL="1216516" lvl="3" indent="-15207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0656" lvl="4" indent="-15207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4793" lvl="5" indent="-15207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28914" lvl="6" indent="-15207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3040" lvl="7" indent="-15207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37172" lvl="8" indent="-15207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321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1539349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t" anchorCtr="0">
            <a:normAutofit/>
          </a:bodyPr>
          <a:lstStyle>
            <a:lvl1pPr marL="304140" lvl="0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8259" lvl="1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2398" lvl="2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6516" lvl="3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0656" lvl="4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4793" lvl="5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28914" lvl="6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3040" lvl="7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37172" lvl="8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846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3154908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360913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t" anchorCtr="0">
            <a:normAutofit/>
          </a:bodyPr>
          <a:lstStyle>
            <a:lvl1pPr marL="304140" lvl="0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8259" lvl="1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2398" lvl="2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6516" lvl="3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0656" lvl="4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4793" lvl="5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28914" lvl="6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3040" lvl="7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37172" lvl="8" indent="-22810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681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211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912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t" anchorCtr="0">
            <a:normAutofit/>
          </a:bodyPr>
          <a:lstStyle>
            <a:lvl1pPr marL="304440" lvl="0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8868" lvl="1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3308" lvl="2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7736" lvl="3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2176" lvl="4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6613" lvl="5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1044" lvl="6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5472" lvl="7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39912" lvl="8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310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7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b" anchorCtr="0">
            <a:normAutofit/>
          </a:bodyPr>
          <a:lstStyle>
            <a:lvl1pPr marL="304440" lvl="0" indent="-152220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00">
                <a:solidFill>
                  <a:srgbClr val="888888"/>
                </a:solidFill>
              </a:defRPr>
            </a:lvl1pPr>
            <a:lvl2pPr marL="608868" lvl="1" indent="-15222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3308" lvl="2" indent="-152220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100">
                <a:solidFill>
                  <a:srgbClr val="888888"/>
                </a:solidFill>
              </a:defRPr>
            </a:lvl3pPr>
            <a:lvl4pPr marL="1217736" lvl="3" indent="-15222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4pPr>
            <a:lvl5pPr marL="1522176" lvl="4" indent="-15222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5pPr>
            <a:lvl6pPr marL="1826613" lvl="5" indent="-15222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6pPr>
            <a:lvl7pPr marL="2131044" lvl="6" indent="-15222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7pPr>
            <a:lvl8pPr marL="2435472" lvl="7" indent="-15222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8pPr>
            <a:lvl9pPr marL="2739912" lvl="8" indent="-15222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54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6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0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4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9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3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69DE5-665D-4BFD-8641-789946AAD4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4111E-224F-4F51-8099-5F57668CBD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644195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304800" y="1066802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t" anchorCtr="0">
            <a:normAutofit/>
          </a:bodyPr>
          <a:lstStyle>
            <a:lvl1pPr marL="304440" lvl="0" indent="-270609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900"/>
            </a:lvl1pPr>
            <a:lvl2pPr marL="608868" lvl="1" indent="-2537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3308" lvl="2" indent="-23678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3pPr>
            <a:lvl4pPr marL="1217736" lvl="3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2176" lvl="4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6613" lvl="5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1044" lvl="6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5472" lvl="7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39912" lvl="8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3098800" y="1066802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t" anchorCtr="0">
            <a:normAutofit/>
          </a:bodyPr>
          <a:lstStyle>
            <a:lvl1pPr marL="304440" lvl="0" indent="-270609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900"/>
            </a:lvl1pPr>
            <a:lvl2pPr marL="608868" lvl="1" indent="-2537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3308" lvl="2" indent="-23678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3pPr>
            <a:lvl4pPr marL="1217736" lvl="3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2176" lvl="4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6613" lvl="5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1044" lvl="6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5472" lvl="7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39912" lvl="8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871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304811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b" anchorCtr="0">
            <a:normAutofit/>
          </a:bodyPr>
          <a:lstStyle>
            <a:lvl1pPr marL="304440" lvl="0" indent="-15222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8868" lvl="1" indent="-15222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00" b="1"/>
            </a:lvl2pPr>
            <a:lvl3pPr marL="913308" lvl="2" indent="-15222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7736" lvl="3" indent="-15222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4pPr>
            <a:lvl5pPr marL="1522176" lvl="4" indent="-15222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5pPr>
            <a:lvl6pPr marL="1826613" lvl="5" indent="-15222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6pPr>
            <a:lvl7pPr marL="2131044" lvl="6" indent="-15222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7pPr>
            <a:lvl8pPr marL="2435472" lvl="7" indent="-15222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8pPr>
            <a:lvl9pPr marL="2739912" lvl="8" indent="-15222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304811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t" anchorCtr="0">
            <a:normAutofit/>
          </a:bodyPr>
          <a:lstStyle>
            <a:lvl1pPr marL="304440" lvl="0" indent="-2537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8868" lvl="1" indent="-23678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2pPr>
            <a:lvl3pPr marL="913308" lvl="2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7736" lvl="3" indent="-21986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100"/>
            </a:lvl4pPr>
            <a:lvl5pPr marL="1522176" lvl="4" indent="-21986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100"/>
            </a:lvl5pPr>
            <a:lvl6pPr marL="1826613" lvl="5" indent="-21986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6pPr>
            <a:lvl7pPr marL="2131044" lvl="6" indent="-21986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7pPr>
            <a:lvl8pPr marL="2435472" lvl="7" indent="-21986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8pPr>
            <a:lvl9pPr marL="2739912" lvl="8" indent="-21986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3096686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b" anchorCtr="0">
            <a:normAutofit/>
          </a:bodyPr>
          <a:lstStyle>
            <a:lvl1pPr marL="304440" lvl="0" indent="-15222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8868" lvl="1" indent="-15222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00" b="1"/>
            </a:lvl2pPr>
            <a:lvl3pPr marL="913308" lvl="2" indent="-15222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7736" lvl="3" indent="-15222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4pPr>
            <a:lvl5pPr marL="1522176" lvl="4" indent="-15222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5pPr>
            <a:lvl6pPr marL="1826613" lvl="5" indent="-15222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6pPr>
            <a:lvl7pPr marL="2131044" lvl="6" indent="-15222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7pPr>
            <a:lvl8pPr marL="2435472" lvl="7" indent="-15222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8pPr>
            <a:lvl9pPr marL="2739912" lvl="8" indent="-15222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3096686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t" anchorCtr="0">
            <a:normAutofit/>
          </a:bodyPr>
          <a:lstStyle>
            <a:lvl1pPr marL="304440" lvl="0" indent="-2537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8868" lvl="1" indent="-23678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2pPr>
            <a:lvl3pPr marL="913308" lvl="2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7736" lvl="3" indent="-21986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100"/>
            </a:lvl4pPr>
            <a:lvl5pPr marL="1522176" lvl="4" indent="-21986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100"/>
            </a:lvl5pPr>
            <a:lvl6pPr marL="1826613" lvl="5" indent="-21986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6pPr>
            <a:lvl7pPr marL="2131044" lvl="6" indent="-21986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7pPr>
            <a:lvl8pPr marL="2435472" lvl="7" indent="-21986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8pPr>
            <a:lvl9pPr marL="2739912" lvl="8" indent="-219869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44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9165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2383375" y="182045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t" anchorCtr="0">
            <a:normAutofit/>
          </a:bodyPr>
          <a:lstStyle>
            <a:lvl1pPr marL="304440" lvl="0" indent="-287529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00"/>
            </a:lvl1pPr>
            <a:lvl2pPr marL="608868" lvl="1" indent="-270609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900"/>
            </a:lvl2pPr>
            <a:lvl3pPr marL="913308" lvl="2" indent="-2537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7736" lvl="3" indent="-23678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4pPr>
            <a:lvl5pPr marL="1522176" lvl="4" indent="-23678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00"/>
            </a:lvl5pPr>
            <a:lvl6pPr marL="1826613" lvl="5" indent="-23678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6pPr>
            <a:lvl7pPr marL="2131044" lvl="6" indent="-23678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7pPr>
            <a:lvl8pPr marL="2435472" lvl="7" indent="-23678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8pPr>
            <a:lvl9pPr marL="2739912" lvl="8" indent="-23678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304800" y="956745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t" anchorCtr="0">
            <a:normAutofit/>
          </a:bodyPr>
          <a:lstStyle>
            <a:lvl1pPr marL="304440" lvl="0" indent="-15222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00"/>
            </a:lvl1pPr>
            <a:lvl2pPr marL="608868" lvl="1" indent="-15222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3308" lvl="2" indent="-15222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00"/>
            </a:lvl3pPr>
            <a:lvl4pPr marL="1217736" lvl="3" indent="-15222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2176" lvl="4" indent="-15222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6613" lvl="5" indent="-15222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1044" lvl="6" indent="-15222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5472" lvl="7" indent="-15222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39912" lvl="8" indent="-15222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712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1194859" y="3200411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1194859" y="3578236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t" anchorCtr="0">
            <a:normAutofit/>
          </a:bodyPr>
          <a:lstStyle>
            <a:lvl1pPr marL="304440" lvl="0" indent="-15222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00"/>
            </a:lvl1pPr>
            <a:lvl2pPr marL="608868" lvl="1" indent="-15222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3308" lvl="2" indent="-15222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00"/>
            </a:lvl3pPr>
            <a:lvl4pPr marL="1217736" lvl="3" indent="-15222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2176" lvl="4" indent="-15222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6613" lvl="5" indent="-15222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1044" lvl="6" indent="-15222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5472" lvl="7" indent="-15222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39912" lvl="8" indent="-15222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088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1539349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t" anchorCtr="0">
            <a:normAutofit/>
          </a:bodyPr>
          <a:lstStyle>
            <a:lvl1pPr marL="304440" lvl="0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8868" lvl="1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3308" lvl="2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7736" lvl="3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2176" lvl="4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6613" lvl="5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1044" lvl="6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5472" lvl="7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39912" lvl="8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509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3154903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360903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t" anchorCtr="0">
            <a:normAutofit/>
          </a:bodyPr>
          <a:lstStyle>
            <a:lvl1pPr marL="304440" lvl="0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8868" lvl="1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3308" lvl="2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7736" lvl="3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2176" lvl="4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6613" lvl="5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1044" lvl="6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5472" lvl="7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39912" lvl="8" indent="-2283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557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496153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6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91408" rIns="91408" bIns="9140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1" name="Google Shape;21;p3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91408" rIns="91408" bIns="91408" anchor="ctr" anchorCtr="0">
            <a:noAutofit/>
          </a:bodyPr>
          <a:lstStyle>
            <a:lvl1pPr marL="0" lvl="0" indent="0" algn="r">
              <a:buClr>
                <a:srgbClr val="888888"/>
              </a:buClr>
              <a:buSzPts val="1200"/>
              <a:buFont typeface="Calibri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1200"/>
              <a:buFont typeface="Calibri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1200"/>
              <a:buFont typeface="Calibri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1200"/>
              <a:buFont typeface="Calibri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1200"/>
              <a:buFont typeface="Calibri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1200"/>
              <a:buFont typeface="Calibri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1200"/>
              <a:buFont typeface="Calibri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1200"/>
              <a:buFont typeface="Calibri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1200"/>
              <a:buFont typeface="Calibri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4749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t" anchorCtr="0">
            <a:normAutofit/>
          </a:bodyPr>
          <a:lstStyle>
            <a:lvl1pPr marL="304770" lvl="0" indent="-270906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900"/>
            </a:lvl1pPr>
            <a:lvl2pPr marL="609539" lvl="1" indent="-25397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09" lvl="2" indent="-23704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3pPr>
            <a:lvl4pPr marL="1219078" lvl="3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848" lvl="4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617" lvl="5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387" lvl="6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156" lvl="7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2926" lvl="8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t" anchorCtr="0">
            <a:normAutofit/>
          </a:bodyPr>
          <a:lstStyle>
            <a:lvl1pPr marL="304770" lvl="0" indent="-270906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900"/>
            </a:lvl1pPr>
            <a:lvl2pPr marL="609539" lvl="1" indent="-25397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09" lvl="2" indent="-23704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3pPr>
            <a:lvl4pPr marL="1219078" lvl="3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848" lvl="4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617" lvl="5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387" lvl="6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156" lvl="7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2926" lvl="8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555968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0B859-C7D3-4A21-AA69-C5DDE0A2AC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EFAED-70B4-4CAC-BE9D-DB69597F5B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1927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1765755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1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7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1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b" anchorCtr="0">
            <a:normAutofit/>
          </a:bodyPr>
          <a:lstStyle>
            <a:lvl1pPr marL="304770" lvl="0" indent="-152385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00">
                <a:solidFill>
                  <a:srgbClr val="888888"/>
                </a:solidFill>
              </a:defRPr>
            </a:lvl1pPr>
            <a:lvl2pPr marL="609539" lvl="1" indent="-152385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309" lvl="2" indent="-152385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100">
                <a:solidFill>
                  <a:srgbClr val="888888"/>
                </a:solidFill>
              </a:defRPr>
            </a:lvl3pPr>
            <a:lvl4pPr marL="1219078" lvl="3" indent="-15238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4pPr>
            <a:lvl5pPr marL="1523848" lvl="4" indent="-15238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5pPr>
            <a:lvl6pPr marL="1828617" lvl="5" indent="-15238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6pPr>
            <a:lvl7pPr marL="2133387" lvl="6" indent="-15238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7pPr>
            <a:lvl8pPr marL="2438156" lvl="7" indent="-15238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8pPr>
            <a:lvl9pPr marL="2742926" lvl="8" indent="-15238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9210510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b" anchorCtr="0">
            <a:normAutofit/>
          </a:bodyPr>
          <a:lstStyle>
            <a:lvl1pPr marL="304770" lvl="0" indent="-15238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39" lvl="1" indent="-15238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00" b="1"/>
            </a:lvl2pPr>
            <a:lvl3pPr marL="914309" lvl="2" indent="-15238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078" lvl="3" indent="-15238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4pPr>
            <a:lvl5pPr marL="1523848" lvl="4" indent="-15238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5pPr>
            <a:lvl6pPr marL="1828617" lvl="5" indent="-15238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6pPr>
            <a:lvl7pPr marL="2133387" lvl="6" indent="-15238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7pPr>
            <a:lvl8pPr marL="2438156" lvl="7" indent="-15238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8pPr>
            <a:lvl9pPr marL="2742926" lvl="8" indent="-15238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9pPr>
          </a:lstStyle>
          <a:p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t" anchorCtr="0">
            <a:normAutofit/>
          </a:bodyPr>
          <a:lstStyle>
            <a:lvl1pPr marL="304770" lvl="0" indent="-25397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39" lvl="1" indent="-23704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2pPr>
            <a:lvl3pPr marL="914309" lvl="2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078" lvl="3" indent="-22011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100"/>
            </a:lvl4pPr>
            <a:lvl5pPr marL="1523848" lvl="4" indent="-22011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100"/>
            </a:lvl5pPr>
            <a:lvl6pPr marL="1828617" lvl="5" indent="-22011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6pPr>
            <a:lvl7pPr marL="2133387" lvl="6" indent="-22011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7pPr>
            <a:lvl8pPr marL="2438156" lvl="7" indent="-22011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8pPr>
            <a:lvl9pPr marL="2742926" lvl="8" indent="-22011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9pPr>
          </a:lstStyle>
          <a:p>
            <a:endParaRPr/>
          </a:p>
        </p:txBody>
      </p:sp>
      <p:sp>
        <p:nvSpPr>
          <p:cNvPr id="52" name="Google Shape;52;p42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b" anchorCtr="0">
            <a:normAutofit/>
          </a:bodyPr>
          <a:lstStyle>
            <a:lvl1pPr marL="304770" lvl="0" indent="-15238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39" lvl="1" indent="-15238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00" b="1"/>
            </a:lvl2pPr>
            <a:lvl3pPr marL="914309" lvl="2" indent="-15238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078" lvl="3" indent="-15238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4pPr>
            <a:lvl5pPr marL="1523848" lvl="4" indent="-15238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5pPr>
            <a:lvl6pPr marL="1828617" lvl="5" indent="-15238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6pPr>
            <a:lvl7pPr marL="2133387" lvl="6" indent="-15238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7pPr>
            <a:lvl8pPr marL="2438156" lvl="7" indent="-15238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8pPr>
            <a:lvl9pPr marL="2742926" lvl="8" indent="-15238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9pPr>
          </a:lstStyle>
          <a:p>
            <a:endParaRPr/>
          </a:p>
        </p:txBody>
      </p:sp>
      <p:sp>
        <p:nvSpPr>
          <p:cNvPr id="53" name="Google Shape;53;p42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t" anchorCtr="0">
            <a:normAutofit/>
          </a:bodyPr>
          <a:lstStyle>
            <a:lvl1pPr marL="304770" lvl="0" indent="-25397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39" lvl="1" indent="-23704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2pPr>
            <a:lvl3pPr marL="914309" lvl="2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078" lvl="3" indent="-22011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100"/>
            </a:lvl4pPr>
            <a:lvl5pPr marL="1523848" lvl="4" indent="-22011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100"/>
            </a:lvl5pPr>
            <a:lvl6pPr marL="1828617" lvl="5" indent="-22011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6pPr>
            <a:lvl7pPr marL="2133387" lvl="6" indent="-22011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7pPr>
            <a:lvl8pPr marL="2438156" lvl="7" indent="-22011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8pPr>
            <a:lvl9pPr marL="2742926" lvl="8" indent="-22011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2320548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34809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4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t" anchorCtr="0">
            <a:normAutofit/>
          </a:bodyPr>
          <a:lstStyle>
            <a:lvl1pPr marL="304770" lvl="0" indent="-287838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00"/>
            </a:lvl1pPr>
            <a:lvl2pPr marL="609539" lvl="1" indent="-270906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900"/>
            </a:lvl2pPr>
            <a:lvl3pPr marL="914309" lvl="2" indent="-25397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078" lvl="3" indent="-23704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4pPr>
            <a:lvl5pPr marL="1523848" lvl="4" indent="-23704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00"/>
            </a:lvl5pPr>
            <a:lvl6pPr marL="1828617" lvl="5" indent="-23704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6pPr>
            <a:lvl7pPr marL="2133387" lvl="6" indent="-23704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7pPr>
            <a:lvl8pPr marL="2438156" lvl="7" indent="-23704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8pPr>
            <a:lvl9pPr marL="2742926" lvl="8" indent="-23704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t" anchorCtr="0">
            <a:normAutofit/>
          </a:bodyPr>
          <a:lstStyle>
            <a:lvl1pPr marL="304770" lvl="0" indent="-152385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00"/>
            </a:lvl1pPr>
            <a:lvl2pPr marL="609539" lvl="1" indent="-152385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09" lvl="2" indent="-152385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00"/>
            </a:lvl3pPr>
            <a:lvl4pPr marL="1219078" lvl="3" indent="-15238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848" lvl="4" indent="-15238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617" lvl="5" indent="-15238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387" lvl="6" indent="-15238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156" lvl="7" indent="-15238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2926" lvl="8" indent="-15238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140866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5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5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45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t" anchorCtr="0">
            <a:normAutofit/>
          </a:bodyPr>
          <a:lstStyle>
            <a:lvl1pPr marL="304770" lvl="0" indent="-152385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00"/>
            </a:lvl1pPr>
            <a:lvl2pPr marL="609539" lvl="1" indent="-152385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09" lvl="2" indent="-152385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00"/>
            </a:lvl3pPr>
            <a:lvl4pPr marL="1219078" lvl="3" indent="-15238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848" lvl="4" indent="-15238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617" lvl="5" indent="-15238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387" lvl="6" indent="-15238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156" lvl="7" indent="-15238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2926" lvl="8" indent="-15238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4954002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t" anchorCtr="0">
            <a:normAutofit/>
          </a:bodyPr>
          <a:lstStyle>
            <a:lvl1pPr marL="304770" lvl="0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39" lvl="1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09" lvl="2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078" lvl="3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848" lvl="4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617" lvl="5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387" lvl="6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156" lvl="7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2926" lvl="8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599144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7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t" anchorCtr="0">
            <a:normAutofit/>
          </a:bodyPr>
          <a:lstStyle>
            <a:lvl1pPr marL="304770" lvl="0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39" lvl="1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09" lvl="2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078" lvl="3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848" lvl="4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617" lvl="5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387" lvl="6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156" lvl="7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2926" lvl="8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73828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1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3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2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66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07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4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9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31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86EDB-B239-4FA0-980F-F5BFAC8EA8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0DFF7-FD1D-4497-A996-1D6621323E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099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C43ED-A5BE-4BDC-A022-F26EEF9F20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67A21-A91F-4629-9A0E-8202C472F6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693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137" indent="0">
              <a:buNone/>
              <a:defRPr sz="2000" b="1"/>
            </a:lvl2pPr>
            <a:lvl3pPr marL="908303" indent="0">
              <a:buNone/>
              <a:defRPr sz="1800" b="1"/>
            </a:lvl3pPr>
            <a:lvl4pPr marL="1362463" indent="0">
              <a:buNone/>
              <a:defRPr sz="1600" b="1"/>
            </a:lvl4pPr>
            <a:lvl5pPr marL="1816604" indent="0">
              <a:buNone/>
              <a:defRPr sz="1600" b="1"/>
            </a:lvl5pPr>
            <a:lvl6pPr marL="2270742" indent="0">
              <a:buNone/>
              <a:defRPr sz="1600" b="1"/>
            </a:lvl6pPr>
            <a:lvl7pPr marL="2724891" indent="0">
              <a:buNone/>
              <a:defRPr sz="1600" b="1"/>
            </a:lvl7pPr>
            <a:lvl8pPr marL="3179039" indent="0">
              <a:buNone/>
              <a:defRPr sz="1600" b="1"/>
            </a:lvl8pPr>
            <a:lvl9pPr marL="36331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137" indent="0">
              <a:buNone/>
              <a:defRPr sz="2000" b="1"/>
            </a:lvl2pPr>
            <a:lvl3pPr marL="908303" indent="0">
              <a:buNone/>
              <a:defRPr sz="1800" b="1"/>
            </a:lvl3pPr>
            <a:lvl4pPr marL="1362463" indent="0">
              <a:buNone/>
              <a:defRPr sz="1600" b="1"/>
            </a:lvl4pPr>
            <a:lvl5pPr marL="1816604" indent="0">
              <a:buNone/>
              <a:defRPr sz="1600" b="1"/>
            </a:lvl5pPr>
            <a:lvl6pPr marL="2270742" indent="0">
              <a:buNone/>
              <a:defRPr sz="1600" b="1"/>
            </a:lvl6pPr>
            <a:lvl7pPr marL="2724891" indent="0">
              <a:buNone/>
              <a:defRPr sz="1600" b="1"/>
            </a:lvl7pPr>
            <a:lvl8pPr marL="3179039" indent="0">
              <a:buNone/>
              <a:defRPr sz="1600" b="1"/>
            </a:lvl8pPr>
            <a:lvl9pPr marL="36331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31E21-2696-40A9-A860-2D4A7F54DE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7E204-1870-44EA-8510-B5E541577D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477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2B2EB-E73C-42A5-88AA-AC06B454C3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9F855-A6B0-42A4-A723-5A3F6F92EE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5379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84E0B-A8FA-4FCF-A4ED-B1FF4FFF7D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06E67-C187-4177-ADF0-B69D4BDFAA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575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9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27311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137" indent="0">
              <a:buNone/>
              <a:defRPr sz="1200"/>
            </a:lvl2pPr>
            <a:lvl3pPr marL="908303" indent="0">
              <a:buNone/>
              <a:defRPr sz="1000"/>
            </a:lvl3pPr>
            <a:lvl4pPr marL="1362463" indent="0">
              <a:buNone/>
              <a:defRPr sz="900"/>
            </a:lvl4pPr>
            <a:lvl5pPr marL="1816604" indent="0">
              <a:buNone/>
              <a:defRPr sz="900"/>
            </a:lvl5pPr>
            <a:lvl6pPr marL="2270742" indent="0">
              <a:buNone/>
              <a:defRPr sz="900"/>
            </a:lvl6pPr>
            <a:lvl7pPr marL="2724891" indent="0">
              <a:buNone/>
              <a:defRPr sz="900"/>
            </a:lvl7pPr>
            <a:lvl8pPr marL="3179039" indent="0">
              <a:buNone/>
              <a:defRPr sz="900"/>
            </a:lvl8pPr>
            <a:lvl9pPr marL="36331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55FB5-3FF1-4EC3-89A9-47F84CD24D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440DF-019C-47C0-9ECA-008107085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512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4137" indent="0">
              <a:buNone/>
              <a:defRPr sz="2800"/>
            </a:lvl2pPr>
            <a:lvl3pPr marL="908303" indent="0">
              <a:buNone/>
              <a:defRPr sz="2400"/>
            </a:lvl3pPr>
            <a:lvl4pPr marL="1362463" indent="0">
              <a:buNone/>
              <a:defRPr sz="2000"/>
            </a:lvl4pPr>
            <a:lvl5pPr marL="1816604" indent="0">
              <a:buNone/>
              <a:defRPr sz="2000"/>
            </a:lvl5pPr>
            <a:lvl6pPr marL="2270742" indent="0">
              <a:buNone/>
              <a:defRPr sz="2000"/>
            </a:lvl6pPr>
            <a:lvl7pPr marL="2724891" indent="0">
              <a:buNone/>
              <a:defRPr sz="2000"/>
            </a:lvl7pPr>
            <a:lvl8pPr marL="3179039" indent="0">
              <a:buNone/>
              <a:defRPr sz="2000"/>
            </a:lvl8pPr>
            <a:lvl9pPr marL="36331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137" indent="0">
              <a:buNone/>
              <a:defRPr sz="1200"/>
            </a:lvl2pPr>
            <a:lvl3pPr marL="908303" indent="0">
              <a:buNone/>
              <a:defRPr sz="1000"/>
            </a:lvl3pPr>
            <a:lvl4pPr marL="1362463" indent="0">
              <a:buNone/>
              <a:defRPr sz="900"/>
            </a:lvl4pPr>
            <a:lvl5pPr marL="1816604" indent="0">
              <a:buNone/>
              <a:defRPr sz="900"/>
            </a:lvl5pPr>
            <a:lvl6pPr marL="2270742" indent="0">
              <a:buNone/>
              <a:defRPr sz="900"/>
            </a:lvl6pPr>
            <a:lvl7pPr marL="2724891" indent="0">
              <a:buNone/>
              <a:defRPr sz="900"/>
            </a:lvl7pPr>
            <a:lvl8pPr marL="3179039" indent="0">
              <a:buNone/>
              <a:defRPr sz="900"/>
            </a:lvl8pPr>
            <a:lvl9pPr marL="36331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5AC9B-A925-4EED-8BED-C8B663B98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DA89B-D588-4D76-99A3-8FE0D899E3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9208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328C4-91AC-47A2-9543-B99FCCB35B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CDA90-2092-4E5E-BCA4-68D8F67E37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002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6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6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0B174-DC58-4E14-B917-BFD8FDC020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F4CA9-E698-48F4-AECA-F55E7F2782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136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77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t" anchorCtr="0">
            <a:normAutofit/>
          </a:bodyPr>
          <a:lstStyle>
            <a:lvl1pPr marL="302910" lvl="0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5799" lvl="1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08667" lvl="2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1542" lvl="3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14427" lvl="4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17332" lvl="5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20219" lvl="6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23097" lvl="7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25979" lvl="8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47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7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b" anchorCtr="0">
            <a:normAutofit/>
          </a:bodyPr>
          <a:lstStyle>
            <a:lvl1pPr marL="302910" lvl="0" indent="-151455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00">
                <a:solidFill>
                  <a:srgbClr val="888888"/>
                </a:solidFill>
              </a:defRPr>
            </a:lvl1pPr>
            <a:lvl2pPr marL="605799" lvl="1" indent="-151455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08667" lvl="2" indent="-151455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100">
                <a:solidFill>
                  <a:srgbClr val="888888"/>
                </a:solidFill>
              </a:defRPr>
            </a:lvl3pPr>
            <a:lvl4pPr marL="1211542" lvl="3" indent="-15145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4pPr>
            <a:lvl5pPr marL="1514427" lvl="4" indent="-15145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5pPr>
            <a:lvl6pPr marL="1817332" lvl="5" indent="-15145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6pPr>
            <a:lvl7pPr marL="2120219" lvl="6" indent="-15145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7pPr>
            <a:lvl8pPr marL="2423097" lvl="7" indent="-15145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8pPr>
            <a:lvl9pPr marL="2725979" lvl="8" indent="-15145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31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304800" y="1066802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t" anchorCtr="0">
            <a:normAutofit/>
          </a:bodyPr>
          <a:lstStyle>
            <a:lvl1pPr marL="302910" lvl="0" indent="-26923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900"/>
            </a:lvl1pPr>
            <a:lvl2pPr marL="605799" lvl="1" indent="-25242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08667" lvl="2" indent="-23555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3pPr>
            <a:lvl4pPr marL="1211542" lvl="3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14427" lvl="4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17332" lvl="5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20219" lvl="6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23097" lvl="7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25979" lvl="8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3098800" y="1066802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t" anchorCtr="0">
            <a:normAutofit/>
          </a:bodyPr>
          <a:lstStyle>
            <a:lvl1pPr marL="302910" lvl="0" indent="-26923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900"/>
            </a:lvl1pPr>
            <a:lvl2pPr marL="605799" lvl="1" indent="-25242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08667" lvl="2" indent="-23555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3pPr>
            <a:lvl4pPr marL="1211542" lvl="3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14427" lvl="4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17332" lvl="5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20219" lvl="6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23097" lvl="7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25979" lvl="8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1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304826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b" anchorCtr="0">
            <a:normAutofit/>
          </a:bodyPr>
          <a:lstStyle>
            <a:lvl1pPr marL="302910" lvl="0" indent="-1514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5799" lvl="1" indent="-15145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00" b="1"/>
            </a:lvl2pPr>
            <a:lvl3pPr marL="908667" lvl="2" indent="-15145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1542" lvl="3" indent="-1514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4pPr>
            <a:lvl5pPr marL="1514427" lvl="4" indent="-1514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5pPr>
            <a:lvl6pPr marL="1817332" lvl="5" indent="-1514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6pPr>
            <a:lvl7pPr marL="2120219" lvl="6" indent="-1514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7pPr>
            <a:lvl8pPr marL="2423097" lvl="7" indent="-1514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8pPr>
            <a:lvl9pPr marL="2725979" lvl="8" indent="-1514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304826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t" anchorCtr="0">
            <a:normAutofit/>
          </a:bodyPr>
          <a:lstStyle>
            <a:lvl1pPr marL="302910" lvl="0" indent="-25242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5799" lvl="1" indent="-23555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2pPr>
            <a:lvl3pPr marL="908667" lvl="2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1542" lvl="3" indent="-218747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100"/>
            </a:lvl4pPr>
            <a:lvl5pPr marL="1514427" lvl="4" indent="-218747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100"/>
            </a:lvl5pPr>
            <a:lvl6pPr marL="1817332" lvl="5" indent="-218747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6pPr>
            <a:lvl7pPr marL="2120219" lvl="6" indent="-218747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7pPr>
            <a:lvl8pPr marL="2423097" lvl="7" indent="-218747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8pPr>
            <a:lvl9pPr marL="2725979" lvl="8" indent="-218747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3096686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b" anchorCtr="0">
            <a:normAutofit/>
          </a:bodyPr>
          <a:lstStyle>
            <a:lvl1pPr marL="302910" lvl="0" indent="-1514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5799" lvl="1" indent="-15145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00" b="1"/>
            </a:lvl2pPr>
            <a:lvl3pPr marL="908667" lvl="2" indent="-15145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1542" lvl="3" indent="-1514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4pPr>
            <a:lvl5pPr marL="1514427" lvl="4" indent="-1514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5pPr>
            <a:lvl6pPr marL="1817332" lvl="5" indent="-1514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6pPr>
            <a:lvl7pPr marL="2120219" lvl="6" indent="-1514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7pPr>
            <a:lvl8pPr marL="2423097" lvl="7" indent="-1514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8pPr>
            <a:lvl9pPr marL="2725979" lvl="8" indent="-1514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3096686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t" anchorCtr="0">
            <a:normAutofit/>
          </a:bodyPr>
          <a:lstStyle>
            <a:lvl1pPr marL="302910" lvl="0" indent="-25242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5799" lvl="1" indent="-23555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2pPr>
            <a:lvl3pPr marL="908667" lvl="2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1542" lvl="3" indent="-218747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100"/>
            </a:lvl4pPr>
            <a:lvl5pPr marL="1514427" lvl="4" indent="-218747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100"/>
            </a:lvl5pPr>
            <a:lvl6pPr marL="1817332" lvl="5" indent="-218747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6pPr>
            <a:lvl7pPr marL="2120219" lvl="6" indent="-218747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7pPr>
            <a:lvl8pPr marL="2423097" lvl="7" indent="-218747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8pPr>
            <a:lvl9pPr marL="2725979" lvl="8" indent="-218747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25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3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41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83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2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66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07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4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790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3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93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875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2383375" y="182096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t" anchorCtr="0">
            <a:normAutofit/>
          </a:bodyPr>
          <a:lstStyle>
            <a:lvl1pPr marL="302910" lvl="0" indent="-28610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00"/>
            </a:lvl1pPr>
            <a:lvl2pPr marL="605799" lvl="1" indent="-26923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900"/>
            </a:lvl2pPr>
            <a:lvl3pPr marL="908667" lvl="2" indent="-25242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1542" lvl="3" indent="-23555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4pPr>
            <a:lvl5pPr marL="1514427" lvl="4" indent="-23555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00"/>
            </a:lvl5pPr>
            <a:lvl6pPr marL="1817332" lvl="5" indent="-23555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6pPr>
            <a:lvl7pPr marL="2120219" lvl="6" indent="-23555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7pPr>
            <a:lvl8pPr marL="2423097" lvl="7" indent="-23555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8pPr>
            <a:lvl9pPr marL="2725979" lvl="8" indent="-23555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304800" y="956796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t" anchorCtr="0">
            <a:normAutofit/>
          </a:bodyPr>
          <a:lstStyle>
            <a:lvl1pPr marL="302910" lvl="0" indent="-151455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00"/>
            </a:lvl1pPr>
            <a:lvl2pPr marL="605799" lvl="1" indent="-151455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08667" lvl="2" indent="-151455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00"/>
            </a:lvl3pPr>
            <a:lvl4pPr marL="1211542" lvl="3" indent="-15145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14427" lvl="4" indent="-15145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17332" lvl="5" indent="-15145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20219" lvl="6" indent="-15145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23097" lvl="7" indent="-15145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25979" lvl="8" indent="-15145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58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1194859" y="3200462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1194859" y="3578252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t" anchorCtr="0">
            <a:normAutofit/>
          </a:bodyPr>
          <a:lstStyle>
            <a:lvl1pPr marL="302910" lvl="0" indent="-151455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00"/>
            </a:lvl1pPr>
            <a:lvl2pPr marL="605799" lvl="1" indent="-151455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08667" lvl="2" indent="-151455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00"/>
            </a:lvl3pPr>
            <a:lvl4pPr marL="1211542" lvl="3" indent="-15145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14427" lvl="4" indent="-15145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17332" lvl="5" indent="-15145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20219" lvl="6" indent="-15145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23097" lvl="7" indent="-15145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25979" lvl="8" indent="-151455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10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1539349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t" anchorCtr="0">
            <a:normAutofit/>
          </a:bodyPr>
          <a:lstStyle>
            <a:lvl1pPr marL="302910" lvl="0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5799" lvl="1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08667" lvl="2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1542" lvl="3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14427" lvl="4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17332" lvl="5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20219" lvl="6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23097" lvl="7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25979" lvl="8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44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3154908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360916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t" anchorCtr="0">
            <a:normAutofit/>
          </a:bodyPr>
          <a:lstStyle>
            <a:lvl1pPr marL="302910" lvl="0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5799" lvl="1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08667" lvl="2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1542" lvl="3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14427" lvl="4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17332" lvl="5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20219" lvl="6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23097" lvl="7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25979" lvl="8" indent="-22720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513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542" indent="0" algn="ctr">
              <a:buNone/>
              <a:defRPr sz="2000"/>
            </a:lvl2pPr>
            <a:lvl3pPr marL="909122" indent="0" algn="ctr">
              <a:buNone/>
              <a:defRPr sz="1800"/>
            </a:lvl3pPr>
            <a:lvl4pPr marL="1363687" indent="0" algn="ctr">
              <a:buNone/>
              <a:defRPr sz="1600"/>
            </a:lvl4pPr>
            <a:lvl5pPr marL="1818241" indent="0" algn="ctr">
              <a:buNone/>
              <a:defRPr sz="1600"/>
            </a:lvl5pPr>
            <a:lvl6pPr marL="2272785" indent="0" algn="ctr">
              <a:buNone/>
              <a:defRPr sz="1600"/>
            </a:lvl6pPr>
            <a:lvl7pPr marL="2727339" indent="0" algn="ctr">
              <a:buNone/>
              <a:defRPr sz="1600"/>
            </a:lvl7pPr>
            <a:lvl8pPr marL="3181901" indent="0" algn="ctr">
              <a:buNone/>
              <a:defRPr sz="1600"/>
            </a:lvl8pPr>
            <a:lvl9pPr marL="3636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1089-19E1-4DBB-A53E-D4601F1B4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188E7-9EA2-4A8A-A3CA-6324CEC558C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24417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3D16C-CA69-41CC-B4BD-0E172EE5F0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9C248-CC2C-4232-99A6-CE1D0647193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37890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45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91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3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8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2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73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1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6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00F45-4C5E-4F28-9AAC-A3918EDB49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A62EC-89CE-4B11-AC1E-5297A6E369B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5958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A0B77-506C-4303-BA5D-A88A41F22B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19A16-8458-4F06-9D15-9DDE8A65BAA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75814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4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42" indent="0">
              <a:buNone/>
              <a:defRPr sz="2000" b="1"/>
            </a:lvl2pPr>
            <a:lvl3pPr marL="909122" indent="0">
              <a:buNone/>
              <a:defRPr sz="1800" b="1"/>
            </a:lvl3pPr>
            <a:lvl4pPr marL="1363687" indent="0">
              <a:buNone/>
              <a:defRPr sz="1600" b="1"/>
            </a:lvl4pPr>
            <a:lvl5pPr marL="1818241" indent="0">
              <a:buNone/>
              <a:defRPr sz="1600" b="1"/>
            </a:lvl5pPr>
            <a:lvl6pPr marL="2272785" indent="0">
              <a:buNone/>
              <a:defRPr sz="1600" b="1"/>
            </a:lvl6pPr>
            <a:lvl7pPr marL="2727339" indent="0">
              <a:buNone/>
              <a:defRPr sz="1600" b="1"/>
            </a:lvl7pPr>
            <a:lvl8pPr marL="3181901" indent="0">
              <a:buNone/>
              <a:defRPr sz="1600" b="1"/>
            </a:lvl8pPr>
            <a:lvl9pPr marL="3636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4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42" indent="0">
              <a:buNone/>
              <a:defRPr sz="2000" b="1"/>
            </a:lvl2pPr>
            <a:lvl3pPr marL="909122" indent="0">
              <a:buNone/>
              <a:defRPr sz="1800" b="1"/>
            </a:lvl3pPr>
            <a:lvl4pPr marL="1363687" indent="0">
              <a:buNone/>
              <a:defRPr sz="1600" b="1"/>
            </a:lvl4pPr>
            <a:lvl5pPr marL="1818241" indent="0">
              <a:buNone/>
              <a:defRPr sz="1600" b="1"/>
            </a:lvl5pPr>
            <a:lvl6pPr marL="2272785" indent="0">
              <a:buNone/>
              <a:defRPr sz="1600" b="1"/>
            </a:lvl6pPr>
            <a:lvl7pPr marL="2727339" indent="0">
              <a:buNone/>
              <a:defRPr sz="1600" b="1"/>
            </a:lvl7pPr>
            <a:lvl8pPr marL="3181901" indent="0">
              <a:buNone/>
              <a:defRPr sz="1600" b="1"/>
            </a:lvl8pPr>
            <a:lvl9pPr marL="3636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9AA52-BDC2-4E85-B226-2002E21D74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C931B-EF8A-4B92-9E3D-6ABC81479A8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76622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98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B0ACF-2249-4BF3-B95B-CCCC03C9B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80FB6-196C-4DED-B2C0-61B092FD8F9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280875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520CB-6D78-4375-93B8-097DA03813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1639E-5BF5-4ACE-B9CE-9AC381EB0DF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3566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4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4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542" indent="0">
              <a:buNone/>
              <a:defRPr sz="1400"/>
            </a:lvl2pPr>
            <a:lvl3pPr marL="909122" indent="0">
              <a:buNone/>
              <a:defRPr sz="1200"/>
            </a:lvl3pPr>
            <a:lvl4pPr marL="1363687" indent="0">
              <a:buNone/>
              <a:defRPr sz="1000"/>
            </a:lvl4pPr>
            <a:lvl5pPr marL="1818241" indent="0">
              <a:buNone/>
              <a:defRPr sz="1000"/>
            </a:lvl5pPr>
            <a:lvl6pPr marL="2272785" indent="0">
              <a:buNone/>
              <a:defRPr sz="1000"/>
            </a:lvl6pPr>
            <a:lvl7pPr marL="2727339" indent="0">
              <a:buNone/>
              <a:defRPr sz="1000"/>
            </a:lvl7pPr>
            <a:lvl8pPr marL="3181901" indent="0">
              <a:buNone/>
              <a:defRPr sz="1000"/>
            </a:lvl8pPr>
            <a:lvl9pPr marL="3636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20939-7218-458C-B7A9-DB5BB30B42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12319-0328-452E-AF48-CA55EAC81DB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36398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4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8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4542" indent="0">
              <a:buNone/>
              <a:defRPr sz="2800"/>
            </a:lvl2pPr>
            <a:lvl3pPr marL="909122" indent="0">
              <a:buNone/>
              <a:defRPr sz="2400"/>
            </a:lvl3pPr>
            <a:lvl4pPr marL="1363687" indent="0">
              <a:buNone/>
              <a:defRPr sz="2000"/>
            </a:lvl4pPr>
            <a:lvl5pPr marL="1818241" indent="0">
              <a:buNone/>
              <a:defRPr sz="2000"/>
            </a:lvl5pPr>
            <a:lvl6pPr marL="2272785" indent="0">
              <a:buNone/>
              <a:defRPr sz="2000"/>
            </a:lvl6pPr>
            <a:lvl7pPr marL="2727339" indent="0">
              <a:buNone/>
              <a:defRPr sz="2000"/>
            </a:lvl7pPr>
            <a:lvl8pPr marL="3181901" indent="0">
              <a:buNone/>
              <a:defRPr sz="2000"/>
            </a:lvl8pPr>
            <a:lvl9pPr marL="3636454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4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542" indent="0">
              <a:buNone/>
              <a:defRPr sz="1400"/>
            </a:lvl2pPr>
            <a:lvl3pPr marL="909122" indent="0">
              <a:buNone/>
              <a:defRPr sz="1200"/>
            </a:lvl3pPr>
            <a:lvl4pPr marL="1363687" indent="0">
              <a:buNone/>
              <a:defRPr sz="1000"/>
            </a:lvl4pPr>
            <a:lvl5pPr marL="1818241" indent="0">
              <a:buNone/>
              <a:defRPr sz="1000"/>
            </a:lvl5pPr>
            <a:lvl6pPr marL="2272785" indent="0">
              <a:buNone/>
              <a:defRPr sz="1000"/>
            </a:lvl6pPr>
            <a:lvl7pPr marL="2727339" indent="0">
              <a:buNone/>
              <a:defRPr sz="1000"/>
            </a:lvl7pPr>
            <a:lvl8pPr marL="3181901" indent="0">
              <a:buNone/>
              <a:defRPr sz="1000"/>
            </a:lvl8pPr>
            <a:lvl9pPr marL="3636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5AC0C-B7FD-4619-A38B-24C094647B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75F87-E6C1-4142-A06D-BF257DE3CB5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082154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A7A4-81ED-4712-86EB-A2EB60FA8A9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4E368-6D4E-4179-9279-C83B2BC907B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940374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C8264-67DA-4413-9289-515747B2E9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D6744-926D-432F-981F-C3015B927AE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0258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847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t" anchorCtr="0">
            <a:normAutofit/>
          </a:bodyPr>
          <a:lstStyle>
            <a:lvl1pPr marL="303180" lvl="0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6339" lvl="1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09486" lvl="2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2631" lvl="3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15792" lvl="4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18969" lvl="5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22127" lvl="6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25275" lvl="7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28428" lvl="8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629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7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b" anchorCtr="0">
            <a:normAutofit/>
          </a:bodyPr>
          <a:lstStyle>
            <a:lvl1pPr marL="303180" lvl="0" indent="-151590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00">
                <a:solidFill>
                  <a:srgbClr val="888888"/>
                </a:solidFill>
              </a:defRPr>
            </a:lvl1pPr>
            <a:lvl2pPr marL="606339" lvl="1" indent="-15159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09486" lvl="2" indent="-151590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100">
                <a:solidFill>
                  <a:srgbClr val="888888"/>
                </a:solidFill>
              </a:defRPr>
            </a:lvl3pPr>
            <a:lvl4pPr marL="1212631" lvl="3" indent="-15159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4pPr>
            <a:lvl5pPr marL="1515792" lvl="4" indent="-15159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5pPr>
            <a:lvl6pPr marL="1818969" lvl="5" indent="-15159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6pPr>
            <a:lvl7pPr marL="2122127" lvl="6" indent="-15159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7pPr>
            <a:lvl8pPr marL="2425275" lvl="7" indent="-15159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8pPr>
            <a:lvl9pPr marL="2728428" lvl="8" indent="-15159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95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304800" y="1066802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t" anchorCtr="0">
            <a:normAutofit/>
          </a:bodyPr>
          <a:lstStyle>
            <a:lvl1pPr marL="303180" lvl="0" indent="-269475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900"/>
            </a:lvl1pPr>
            <a:lvl2pPr marL="606339" lvl="1" indent="-2526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09486" lvl="2" indent="-23577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3pPr>
            <a:lvl4pPr marL="1212631" lvl="3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15792" lvl="4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18969" lvl="5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22127" lvl="6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25275" lvl="7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28428" lvl="8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3098800" y="1066802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t" anchorCtr="0">
            <a:normAutofit/>
          </a:bodyPr>
          <a:lstStyle>
            <a:lvl1pPr marL="303180" lvl="0" indent="-269475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900"/>
            </a:lvl1pPr>
            <a:lvl2pPr marL="606339" lvl="1" indent="-2526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09486" lvl="2" indent="-23577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3pPr>
            <a:lvl4pPr marL="1212631" lvl="3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15792" lvl="4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18969" lvl="5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22127" lvl="6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25275" lvl="7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28428" lvl="8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0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5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137" indent="0">
              <a:buNone/>
              <a:defRPr sz="2000" b="1"/>
            </a:lvl2pPr>
            <a:lvl3pPr marL="908303" indent="0">
              <a:buNone/>
              <a:defRPr sz="1800" b="1"/>
            </a:lvl3pPr>
            <a:lvl4pPr marL="1362463" indent="0">
              <a:buNone/>
              <a:defRPr sz="1600" b="1"/>
            </a:lvl4pPr>
            <a:lvl5pPr marL="1816604" indent="0">
              <a:buNone/>
              <a:defRPr sz="1600" b="1"/>
            </a:lvl5pPr>
            <a:lvl6pPr marL="2270742" indent="0">
              <a:buNone/>
              <a:defRPr sz="1600" b="1"/>
            </a:lvl6pPr>
            <a:lvl7pPr marL="2724891" indent="0">
              <a:buNone/>
              <a:defRPr sz="1600" b="1"/>
            </a:lvl7pPr>
            <a:lvl8pPr marL="3179039" indent="0">
              <a:buNone/>
              <a:defRPr sz="1600" b="1"/>
            </a:lvl8pPr>
            <a:lvl9pPr marL="363318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56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137" indent="0">
              <a:buNone/>
              <a:defRPr sz="2000" b="1"/>
            </a:lvl2pPr>
            <a:lvl3pPr marL="908303" indent="0">
              <a:buNone/>
              <a:defRPr sz="1800" b="1"/>
            </a:lvl3pPr>
            <a:lvl4pPr marL="1362463" indent="0">
              <a:buNone/>
              <a:defRPr sz="1600" b="1"/>
            </a:lvl4pPr>
            <a:lvl5pPr marL="1816604" indent="0">
              <a:buNone/>
              <a:defRPr sz="1600" b="1"/>
            </a:lvl5pPr>
            <a:lvl6pPr marL="2270742" indent="0">
              <a:buNone/>
              <a:defRPr sz="1600" b="1"/>
            </a:lvl6pPr>
            <a:lvl7pPr marL="2724891" indent="0">
              <a:buNone/>
              <a:defRPr sz="1600" b="1"/>
            </a:lvl7pPr>
            <a:lvl8pPr marL="3179039" indent="0">
              <a:buNone/>
              <a:defRPr sz="1600" b="1"/>
            </a:lvl8pPr>
            <a:lvl9pPr marL="363318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7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304826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b" anchorCtr="0">
            <a:normAutofit/>
          </a:bodyPr>
          <a:lstStyle>
            <a:lvl1pPr marL="303180" lvl="0" indent="-15159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6339" lvl="1" indent="-1515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00" b="1"/>
            </a:lvl2pPr>
            <a:lvl3pPr marL="909486" lvl="2" indent="-15159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2631" lvl="3" indent="-15159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4pPr>
            <a:lvl5pPr marL="1515792" lvl="4" indent="-15159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5pPr>
            <a:lvl6pPr marL="1818969" lvl="5" indent="-15159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6pPr>
            <a:lvl7pPr marL="2122127" lvl="6" indent="-15159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7pPr>
            <a:lvl8pPr marL="2425275" lvl="7" indent="-15159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8pPr>
            <a:lvl9pPr marL="2728428" lvl="8" indent="-15159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304826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t" anchorCtr="0">
            <a:normAutofit/>
          </a:bodyPr>
          <a:lstStyle>
            <a:lvl1pPr marL="303180" lvl="0" indent="-2526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6339" lvl="1" indent="-23577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2pPr>
            <a:lvl3pPr marL="909486" lvl="2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2631" lvl="3" indent="-21894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100"/>
            </a:lvl4pPr>
            <a:lvl5pPr marL="1515792" lvl="4" indent="-21894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100"/>
            </a:lvl5pPr>
            <a:lvl6pPr marL="1818969" lvl="5" indent="-21894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6pPr>
            <a:lvl7pPr marL="2122127" lvl="6" indent="-21894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7pPr>
            <a:lvl8pPr marL="2425275" lvl="7" indent="-21894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8pPr>
            <a:lvl9pPr marL="2728428" lvl="8" indent="-21894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3096686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b" anchorCtr="0">
            <a:normAutofit/>
          </a:bodyPr>
          <a:lstStyle>
            <a:lvl1pPr marL="303180" lvl="0" indent="-15159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6339" lvl="1" indent="-1515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00" b="1"/>
            </a:lvl2pPr>
            <a:lvl3pPr marL="909486" lvl="2" indent="-15159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2631" lvl="3" indent="-15159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4pPr>
            <a:lvl5pPr marL="1515792" lvl="4" indent="-15159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5pPr>
            <a:lvl6pPr marL="1818969" lvl="5" indent="-15159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6pPr>
            <a:lvl7pPr marL="2122127" lvl="6" indent="-15159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7pPr>
            <a:lvl8pPr marL="2425275" lvl="7" indent="-15159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8pPr>
            <a:lvl9pPr marL="2728428" lvl="8" indent="-15159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3096686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t" anchorCtr="0">
            <a:normAutofit/>
          </a:bodyPr>
          <a:lstStyle>
            <a:lvl1pPr marL="303180" lvl="0" indent="-2526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6339" lvl="1" indent="-23577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2pPr>
            <a:lvl3pPr marL="909486" lvl="2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2631" lvl="3" indent="-21894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100"/>
            </a:lvl4pPr>
            <a:lvl5pPr marL="1515792" lvl="4" indent="-21894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100"/>
            </a:lvl5pPr>
            <a:lvl6pPr marL="1818969" lvl="5" indent="-21894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6pPr>
            <a:lvl7pPr marL="2122127" lvl="6" indent="-21894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7pPr>
            <a:lvl8pPr marL="2425275" lvl="7" indent="-21894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8pPr>
            <a:lvl9pPr marL="2728428" lvl="8" indent="-21894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11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737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2383375" y="182087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t" anchorCtr="0">
            <a:normAutofit/>
          </a:bodyPr>
          <a:lstStyle>
            <a:lvl1pPr marL="303180" lvl="0" indent="-286353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00"/>
            </a:lvl1pPr>
            <a:lvl2pPr marL="606339" lvl="1" indent="-269475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900"/>
            </a:lvl2pPr>
            <a:lvl3pPr marL="909486" lvl="2" indent="-25265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2631" lvl="3" indent="-23577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4pPr>
            <a:lvl5pPr marL="1515792" lvl="4" indent="-23577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00"/>
            </a:lvl5pPr>
            <a:lvl6pPr marL="1818969" lvl="5" indent="-23577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6pPr>
            <a:lvl7pPr marL="2122127" lvl="6" indent="-23577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7pPr>
            <a:lvl8pPr marL="2425275" lvl="7" indent="-23577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8pPr>
            <a:lvl9pPr marL="2728428" lvl="8" indent="-23577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304800" y="956787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t" anchorCtr="0">
            <a:normAutofit/>
          </a:bodyPr>
          <a:lstStyle>
            <a:lvl1pPr marL="303180" lvl="0" indent="-15159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00"/>
            </a:lvl1pPr>
            <a:lvl2pPr marL="606339" lvl="1" indent="-15159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09486" lvl="2" indent="-15159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00"/>
            </a:lvl3pPr>
            <a:lvl4pPr marL="1212631" lvl="3" indent="-15159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15792" lvl="4" indent="-15159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18969" lvl="5" indent="-15159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22127" lvl="6" indent="-15159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25275" lvl="7" indent="-15159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28428" lvl="8" indent="-15159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852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1194859" y="3200453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1194859" y="3578252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t" anchorCtr="0">
            <a:normAutofit/>
          </a:bodyPr>
          <a:lstStyle>
            <a:lvl1pPr marL="303180" lvl="0" indent="-15159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00"/>
            </a:lvl1pPr>
            <a:lvl2pPr marL="606339" lvl="1" indent="-15159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09486" lvl="2" indent="-15159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00"/>
            </a:lvl3pPr>
            <a:lvl4pPr marL="1212631" lvl="3" indent="-15159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15792" lvl="4" indent="-15159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18969" lvl="5" indent="-15159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22127" lvl="6" indent="-15159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25275" lvl="7" indent="-15159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28428" lvl="8" indent="-15159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232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1539349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t" anchorCtr="0">
            <a:normAutofit/>
          </a:bodyPr>
          <a:lstStyle>
            <a:lvl1pPr marL="303180" lvl="0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6339" lvl="1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09486" lvl="2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2631" lvl="3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15792" lvl="4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18969" lvl="5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22127" lvl="6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25275" lvl="7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28428" lvl="8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345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3154908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360916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t" anchorCtr="0">
            <a:normAutofit/>
          </a:bodyPr>
          <a:lstStyle>
            <a:lvl1pPr marL="303180" lvl="0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6339" lvl="1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09486" lvl="2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2631" lvl="3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15792" lvl="4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18969" lvl="5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22127" lvl="6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25275" lvl="7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28428" lvl="8" indent="-22739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546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9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8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3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8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7345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9159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7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9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43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91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3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87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34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8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595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392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311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67" indent="0">
              <a:buNone/>
              <a:defRPr sz="2000" b="1"/>
            </a:lvl2pPr>
            <a:lvl3pPr marL="909577" indent="0">
              <a:buNone/>
              <a:defRPr sz="1800" b="1"/>
            </a:lvl3pPr>
            <a:lvl4pPr marL="1364367" indent="0">
              <a:buNone/>
              <a:defRPr sz="1600" b="1"/>
            </a:lvl4pPr>
            <a:lvl5pPr marL="1819151" indent="0">
              <a:buNone/>
              <a:defRPr sz="1600" b="1"/>
            </a:lvl5pPr>
            <a:lvl6pPr marL="2273920" indent="0">
              <a:buNone/>
              <a:defRPr sz="1600" b="1"/>
            </a:lvl6pPr>
            <a:lvl7pPr marL="2728701" indent="0">
              <a:buNone/>
              <a:defRPr sz="1600" b="1"/>
            </a:lvl7pPr>
            <a:lvl8pPr marL="3183491" indent="0">
              <a:buNone/>
              <a:defRPr sz="1600" b="1"/>
            </a:lvl8pPr>
            <a:lvl9pPr marL="36382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67" indent="0">
              <a:buNone/>
              <a:defRPr sz="2000" b="1"/>
            </a:lvl2pPr>
            <a:lvl3pPr marL="909577" indent="0">
              <a:buNone/>
              <a:defRPr sz="1800" b="1"/>
            </a:lvl3pPr>
            <a:lvl4pPr marL="1364367" indent="0">
              <a:buNone/>
              <a:defRPr sz="1600" b="1"/>
            </a:lvl4pPr>
            <a:lvl5pPr marL="1819151" indent="0">
              <a:buNone/>
              <a:defRPr sz="1600" b="1"/>
            </a:lvl5pPr>
            <a:lvl6pPr marL="2273920" indent="0">
              <a:buNone/>
              <a:defRPr sz="1600" b="1"/>
            </a:lvl6pPr>
            <a:lvl7pPr marL="2728701" indent="0">
              <a:buNone/>
              <a:defRPr sz="1600" b="1"/>
            </a:lvl7pPr>
            <a:lvl8pPr marL="3183491" indent="0">
              <a:buNone/>
              <a:defRPr sz="1600" b="1"/>
            </a:lvl8pPr>
            <a:lvl9pPr marL="36382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337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436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053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27310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767" indent="0">
              <a:buNone/>
              <a:defRPr sz="1200"/>
            </a:lvl2pPr>
            <a:lvl3pPr marL="909577" indent="0">
              <a:buNone/>
              <a:defRPr sz="1000"/>
            </a:lvl3pPr>
            <a:lvl4pPr marL="1364367" indent="0">
              <a:buNone/>
              <a:defRPr sz="900"/>
            </a:lvl4pPr>
            <a:lvl5pPr marL="1819151" indent="0">
              <a:buNone/>
              <a:defRPr sz="900"/>
            </a:lvl5pPr>
            <a:lvl6pPr marL="2273920" indent="0">
              <a:buNone/>
              <a:defRPr sz="900"/>
            </a:lvl6pPr>
            <a:lvl7pPr marL="2728701" indent="0">
              <a:buNone/>
              <a:defRPr sz="900"/>
            </a:lvl7pPr>
            <a:lvl8pPr marL="3183491" indent="0">
              <a:buNone/>
              <a:defRPr sz="900"/>
            </a:lvl8pPr>
            <a:lvl9pPr marL="363827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423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767" indent="0">
              <a:buNone/>
              <a:defRPr sz="2800"/>
            </a:lvl2pPr>
            <a:lvl3pPr marL="909577" indent="0">
              <a:buNone/>
              <a:defRPr sz="2400"/>
            </a:lvl3pPr>
            <a:lvl4pPr marL="1364367" indent="0">
              <a:buNone/>
              <a:defRPr sz="2000"/>
            </a:lvl4pPr>
            <a:lvl5pPr marL="1819151" indent="0">
              <a:buNone/>
              <a:defRPr sz="2000"/>
            </a:lvl5pPr>
            <a:lvl6pPr marL="2273920" indent="0">
              <a:buNone/>
              <a:defRPr sz="2000"/>
            </a:lvl6pPr>
            <a:lvl7pPr marL="2728701" indent="0">
              <a:buNone/>
              <a:defRPr sz="2000"/>
            </a:lvl7pPr>
            <a:lvl8pPr marL="3183491" indent="0">
              <a:buNone/>
              <a:defRPr sz="2000"/>
            </a:lvl8pPr>
            <a:lvl9pPr marL="363827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767" indent="0">
              <a:buNone/>
              <a:defRPr sz="1200"/>
            </a:lvl2pPr>
            <a:lvl3pPr marL="909577" indent="0">
              <a:buNone/>
              <a:defRPr sz="1000"/>
            </a:lvl3pPr>
            <a:lvl4pPr marL="1364367" indent="0">
              <a:buNone/>
              <a:defRPr sz="900"/>
            </a:lvl4pPr>
            <a:lvl5pPr marL="1819151" indent="0">
              <a:buNone/>
              <a:defRPr sz="900"/>
            </a:lvl5pPr>
            <a:lvl6pPr marL="2273920" indent="0">
              <a:buNone/>
              <a:defRPr sz="900"/>
            </a:lvl6pPr>
            <a:lvl7pPr marL="2728701" indent="0">
              <a:buNone/>
              <a:defRPr sz="900"/>
            </a:lvl7pPr>
            <a:lvl8pPr marL="3183491" indent="0">
              <a:buNone/>
              <a:defRPr sz="900"/>
            </a:lvl8pPr>
            <a:lvl9pPr marL="363827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1377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8889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3211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61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0963" tIns="45507" rIns="90963" bIns="45507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lIns="90963" tIns="45507" rIns="90963" bIns="45507"/>
          <a:lstStyle>
            <a:lvl1pPr marL="0" indent="0" algn="ctr">
              <a:buNone/>
              <a:defRPr sz="2400"/>
            </a:lvl1pPr>
            <a:lvl2pPr marL="454767" indent="0" algn="ctr">
              <a:buNone/>
              <a:defRPr sz="2000"/>
            </a:lvl2pPr>
            <a:lvl3pPr marL="909577" indent="0" algn="ctr">
              <a:buNone/>
              <a:defRPr sz="1800"/>
            </a:lvl3pPr>
            <a:lvl4pPr marL="1364367" indent="0" algn="ctr">
              <a:buNone/>
              <a:defRPr sz="1600"/>
            </a:lvl4pPr>
            <a:lvl5pPr marL="1819151" indent="0" algn="ctr">
              <a:buNone/>
              <a:defRPr sz="1600"/>
            </a:lvl5pPr>
            <a:lvl6pPr marL="2273920" indent="0" algn="ctr">
              <a:buNone/>
              <a:defRPr sz="1600"/>
            </a:lvl6pPr>
            <a:lvl7pPr marL="2728701" indent="0" algn="ctr">
              <a:buNone/>
              <a:defRPr sz="1600"/>
            </a:lvl7pPr>
            <a:lvl8pPr marL="3183491" indent="0" algn="ctr">
              <a:buNone/>
              <a:defRPr sz="1600"/>
            </a:lvl8pPr>
            <a:lvl9pPr marL="36382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 defTabSz="909577"/>
              <a:t>8/1/2024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B5825FE9-8817-4C93-818D-35501C02AC9C}" type="slidenum">
              <a:rPr lang="en-US" smtClean="0">
                <a:solidFill>
                  <a:prstClr val="black"/>
                </a:solidFill>
              </a:rPr>
              <a:pPr defTabSz="9095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7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lIns="90963" tIns="45507" rIns="90963" bIns="4550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lIns="90963" tIns="45507" rIns="90963" bIns="4550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 defTabSz="909577"/>
              <a:t>8/1/2024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B5825FE9-8817-4C93-818D-35501C02AC9C}" type="slidenum">
              <a:rPr lang="en-US" smtClean="0">
                <a:solidFill>
                  <a:prstClr val="black"/>
                </a:solidFill>
              </a:rPr>
              <a:pPr defTabSz="9095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3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49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91"/>
            <a:ext cx="10515600" cy="2852737"/>
          </a:xfrm>
          <a:prstGeom prst="rect">
            <a:avLst/>
          </a:prstGeom>
        </p:spPr>
        <p:txBody>
          <a:bodyPr lIns="90963" tIns="45507" rIns="90963" bIns="45507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16"/>
            <a:ext cx="10515600" cy="1500187"/>
          </a:xfrm>
          <a:prstGeom prst="rect">
            <a:avLst/>
          </a:prstGeom>
        </p:spPr>
        <p:txBody>
          <a:bodyPr lIns="90963" tIns="45507" rIns="90963" bIns="45507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47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95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4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91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3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8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34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82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 defTabSz="909577"/>
              <a:t>8/1/2024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B5825FE9-8817-4C93-818D-35501C02AC9C}" type="slidenum">
              <a:rPr lang="en-US" smtClean="0">
                <a:solidFill>
                  <a:prstClr val="black"/>
                </a:solidFill>
              </a:rPr>
              <a:pPr defTabSz="9095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9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lIns="90963" tIns="45507" rIns="90963" bIns="4550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 lIns="90963" tIns="45507" rIns="90963" bIns="4550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 lIns="90963" tIns="45507" rIns="90963" bIns="4550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 defTabSz="909577"/>
              <a:t>8/1/2024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B5825FE9-8817-4C93-818D-35501C02AC9C}" type="slidenum">
              <a:rPr lang="en-US" smtClean="0">
                <a:solidFill>
                  <a:prstClr val="black"/>
                </a:solidFill>
              </a:rPr>
              <a:pPr defTabSz="9095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0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  <a:prstGeom prst="rect">
            <a:avLst/>
          </a:prstGeom>
        </p:spPr>
        <p:txBody>
          <a:bodyPr lIns="90963" tIns="45507" rIns="90963" bIns="4550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41" y="1681163"/>
            <a:ext cx="5157787" cy="823912"/>
          </a:xfrm>
          <a:prstGeom prst="rect">
            <a:avLst/>
          </a:prstGeom>
        </p:spPr>
        <p:txBody>
          <a:bodyPr lIns="90963" tIns="45507" rIns="90963" bIns="45507" anchor="b"/>
          <a:lstStyle>
            <a:lvl1pPr marL="0" indent="0">
              <a:buNone/>
              <a:defRPr sz="2400" b="1"/>
            </a:lvl1pPr>
            <a:lvl2pPr marL="454767" indent="0">
              <a:buNone/>
              <a:defRPr sz="2000" b="1"/>
            </a:lvl2pPr>
            <a:lvl3pPr marL="909577" indent="0">
              <a:buNone/>
              <a:defRPr sz="1800" b="1"/>
            </a:lvl3pPr>
            <a:lvl4pPr marL="1364367" indent="0">
              <a:buNone/>
              <a:defRPr sz="1600" b="1"/>
            </a:lvl4pPr>
            <a:lvl5pPr marL="1819151" indent="0">
              <a:buNone/>
              <a:defRPr sz="1600" b="1"/>
            </a:lvl5pPr>
            <a:lvl6pPr marL="2273920" indent="0">
              <a:buNone/>
              <a:defRPr sz="1600" b="1"/>
            </a:lvl6pPr>
            <a:lvl7pPr marL="2728701" indent="0">
              <a:buNone/>
              <a:defRPr sz="1600" b="1"/>
            </a:lvl7pPr>
            <a:lvl8pPr marL="3183491" indent="0">
              <a:buNone/>
              <a:defRPr sz="1600" b="1"/>
            </a:lvl8pPr>
            <a:lvl9pPr marL="36382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41" y="2505075"/>
            <a:ext cx="5157787" cy="3684588"/>
          </a:xfrm>
          <a:prstGeom prst="rect">
            <a:avLst/>
          </a:prstGeom>
        </p:spPr>
        <p:txBody>
          <a:bodyPr lIns="90963" tIns="45507" rIns="90963" bIns="4550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lIns="90963" tIns="45507" rIns="90963" bIns="45507" anchor="b"/>
          <a:lstStyle>
            <a:lvl1pPr marL="0" indent="0">
              <a:buNone/>
              <a:defRPr sz="2400" b="1"/>
            </a:lvl1pPr>
            <a:lvl2pPr marL="454767" indent="0">
              <a:buNone/>
              <a:defRPr sz="2000" b="1"/>
            </a:lvl2pPr>
            <a:lvl3pPr marL="909577" indent="0">
              <a:buNone/>
              <a:defRPr sz="1800" b="1"/>
            </a:lvl3pPr>
            <a:lvl4pPr marL="1364367" indent="0">
              <a:buNone/>
              <a:defRPr sz="1600" b="1"/>
            </a:lvl4pPr>
            <a:lvl5pPr marL="1819151" indent="0">
              <a:buNone/>
              <a:defRPr sz="1600" b="1"/>
            </a:lvl5pPr>
            <a:lvl6pPr marL="2273920" indent="0">
              <a:buNone/>
              <a:defRPr sz="1600" b="1"/>
            </a:lvl6pPr>
            <a:lvl7pPr marL="2728701" indent="0">
              <a:buNone/>
              <a:defRPr sz="1600" b="1"/>
            </a:lvl7pPr>
            <a:lvl8pPr marL="3183491" indent="0">
              <a:buNone/>
              <a:defRPr sz="1600" b="1"/>
            </a:lvl8pPr>
            <a:lvl9pPr marL="36382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lIns="90963" tIns="45507" rIns="90963" bIns="4550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 defTabSz="909577"/>
              <a:t>8/1/2024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B5825FE9-8817-4C93-818D-35501C02AC9C}" type="slidenum">
              <a:rPr lang="en-US" smtClean="0">
                <a:solidFill>
                  <a:prstClr val="black"/>
                </a:solidFill>
              </a:rPr>
              <a:pPr defTabSz="9095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 defTabSz="909577"/>
              <a:t>8/1/2024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B5825FE9-8817-4C93-818D-35501C02AC9C}" type="slidenum">
              <a:rPr lang="en-US" smtClean="0">
                <a:solidFill>
                  <a:prstClr val="black"/>
                </a:solidFill>
              </a:rPr>
              <a:pPr defTabSz="9095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67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  <a:prstGeom prst="rect">
            <a:avLst/>
          </a:prstGeom>
        </p:spPr>
        <p:txBody>
          <a:bodyPr lIns="90963" tIns="45507" rIns="90963" bIns="45507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8"/>
            <a:ext cx="6172200" cy="4873625"/>
          </a:xfrm>
          <a:prstGeom prst="rect">
            <a:avLst/>
          </a:prstGeom>
        </p:spPr>
        <p:txBody>
          <a:bodyPr lIns="90963" tIns="45507" rIns="90963" bIns="45507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  <a:prstGeom prst="rect">
            <a:avLst/>
          </a:prstGeom>
        </p:spPr>
        <p:txBody>
          <a:bodyPr lIns="90963" tIns="45507" rIns="90963" bIns="45507"/>
          <a:lstStyle>
            <a:lvl1pPr marL="0" indent="0">
              <a:buNone/>
              <a:defRPr sz="1600"/>
            </a:lvl1pPr>
            <a:lvl2pPr marL="454767" indent="0">
              <a:buNone/>
              <a:defRPr sz="1400"/>
            </a:lvl2pPr>
            <a:lvl3pPr marL="909577" indent="0">
              <a:buNone/>
              <a:defRPr sz="1200"/>
            </a:lvl3pPr>
            <a:lvl4pPr marL="1364367" indent="0">
              <a:buNone/>
              <a:defRPr sz="1000"/>
            </a:lvl4pPr>
            <a:lvl5pPr marL="1819151" indent="0">
              <a:buNone/>
              <a:defRPr sz="1000"/>
            </a:lvl5pPr>
            <a:lvl6pPr marL="2273920" indent="0">
              <a:buNone/>
              <a:defRPr sz="1000"/>
            </a:lvl6pPr>
            <a:lvl7pPr marL="2728701" indent="0">
              <a:buNone/>
              <a:defRPr sz="1000"/>
            </a:lvl7pPr>
            <a:lvl8pPr marL="3183491" indent="0">
              <a:buNone/>
              <a:defRPr sz="1000"/>
            </a:lvl8pPr>
            <a:lvl9pPr marL="36382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 defTabSz="909577"/>
              <a:t>8/1/2024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B5825FE9-8817-4C93-818D-35501C02AC9C}" type="slidenum">
              <a:rPr lang="en-US" smtClean="0">
                <a:solidFill>
                  <a:prstClr val="black"/>
                </a:solidFill>
              </a:rPr>
              <a:pPr defTabSz="9095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1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  <a:prstGeom prst="rect">
            <a:avLst/>
          </a:prstGeom>
        </p:spPr>
        <p:txBody>
          <a:bodyPr lIns="90963" tIns="45507" rIns="90963" bIns="45507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8"/>
            <a:ext cx="6172200" cy="4873625"/>
          </a:xfrm>
          <a:prstGeom prst="rect">
            <a:avLst/>
          </a:prstGeom>
        </p:spPr>
        <p:txBody>
          <a:bodyPr lIns="90963" tIns="45507" rIns="90963" bIns="45507"/>
          <a:lstStyle>
            <a:lvl1pPr marL="0" indent="0">
              <a:buNone/>
              <a:defRPr sz="3200"/>
            </a:lvl1pPr>
            <a:lvl2pPr marL="454767" indent="0">
              <a:buNone/>
              <a:defRPr sz="2800"/>
            </a:lvl2pPr>
            <a:lvl3pPr marL="909577" indent="0">
              <a:buNone/>
              <a:defRPr sz="2400"/>
            </a:lvl3pPr>
            <a:lvl4pPr marL="1364367" indent="0">
              <a:buNone/>
              <a:defRPr sz="2000"/>
            </a:lvl4pPr>
            <a:lvl5pPr marL="1819151" indent="0">
              <a:buNone/>
              <a:defRPr sz="2000"/>
            </a:lvl5pPr>
            <a:lvl6pPr marL="2273920" indent="0">
              <a:buNone/>
              <a:defRPr sz="2000"/>
            </a:lvl6pPr>
            <a:lvl7pPr marL="2728701" indent="0">
              <a:buNone/>
              <a:defRPr sz="2000"/>
            </a:lvl7pPr>
            <a:lvl8pPr marL="3183491" indent="0">
              <a:buNone/>
              <a:defRPr sz="2000"/>
            </a:lvl8pPr>
            <a:lvl9pPr marL="363827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  <a:prstGeom prst="rect">
            <a:avLst/>
          </a:prstGeom>
        </p:spPr>
        <p:txBody>
          <a:bodyPr lIns="90963" tIns="45507" rIns="90963" bIns="45507"/>
          <a:lstStyle>
            <a:lvl1pPr marL="0" indent="0">
              <a:buNone/>
              <a:defRPr sz="1600"/>
            </a:lvl1pPr>
            <a:lvl2pPr marL="454767" indent="0">
              <a:buNone/>
              <a:defRPr sz="1400"/>
            </a:lvl2pPr>
            <a:lvl3pPr marL="909577" indent="0">
              <a:buNone/>
              <a:defRPr sz="1200"/>
            </a:lvl3pPr>
            <a:lvl4pPr marL="1364367" indent="0">
              <a:buNone/>
              <a:defRPr sz="1000"/>
            </a:lvl4pPr>
            <a:lvl5pPr marL="1819151" indent="0">
              <a:buNone/>
              <a:defRPr sz="1000"/>
            </a:lvl5pPr>
            <a:lvl6pPr marL="2273920" indent="0">
              <a:buNone/>
              <a:defRPr sz="1000"/>
            </a:lvl6pPr>
            <a:lvl7pPr marL="2728701" indent="0">
              <a:buNone/>
              <a:defRPr sz="1000"/>
            </a:lvl7pPr>
            <a:lvl8pPr marL="3183491" indent="0">
              <a:buNone/>
              <a:defRPr sz="1000"/>
            </a:lvl8pPr>
            <a:lvl9pPr marL="36382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 defTabSz="909577"/>
              <a:t>8/1/2024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B5825FE9-8817-4C93-818D-35501C02AC9C}" type="slidenum">
              <a:rPr lang="en-US" smtClean="0">
                <a:solidFill>
                  <a:prstClr val="black"/>
                </a:solidFill>
              </a:rPr>
              <a:pPr defTabSz="9095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lIns="90963" tIns="45507" rIns="90963" bIns="4550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 lIns="90963" tIns="45507" rIns="90963" bIns="4550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 defTabSz="909577"/>
              <a:t>8/1/2024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B5825FE9-8817-4C93-818D-35501C02AC9C}" type="slidenum">
              <a:rPr lang="en-US" smtClean="0">
                <a:solidFill>
                  <a:prstClr val="black"/>
                </a:solidFill>
              </a:rPr>
              <a:pPr defTabSz="9095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 lIns="90963" tIns="45507" rIns="90963" bIns="4550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 lIns="90963" tIns="45507" rIns="90963" bIns="4550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 defTabSz="909577"/>
              <a:t>8/1/2024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lIns="90963" tIns="45507" rIns="90963" bIns="45507"/>
          <a:lstStyle/>
          <a:p>
            <a:pPr defTabSz="909577"/>
            <a:fld id="{B5825FE9-8817-4C93-818D-35501C02AC9C}" type="slidenum">
              <a:rPr lang="en-US" smtClean="0">
                <a:solidFill>
                  <a:prstClr val="black"/>
                </a:solidFill>
              </a:rPr>
              <a:pPr defTabSz="9095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7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786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5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5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137" indent="0">
              <a:buNone/>
              <a:defRPr sz="1400"/>
            </a:lvl2pPr>
            <a:lvl3pPr marL="908303" indent="0">
              <a:buNone/>
              <a:defRPr sz="1200"/>
            </a:lvl3pPr>
            <a:lvl4pPr marL="1362463" indent="0">
              <a:buNone/>
              <a:defRPr sz="1000"/>
            </a:lvl4pPr>
            <a:lvl5pPr marL="1816604" indent="0">
              <a:buNone/>
              <a:defRPr sz="1000"/>
            </a:lvl5pPr>
            <a:lvl6pPr marL="2270742" indent="0">
              <a:buNone/>
              <a:defRPr sz="1000"/>
            </a:lvl6pPr>
            <a:lvl7pPr marL="2724891" indent="0">
              <a:buNone/>
              <a:defRPr sz="1000"/>
            </a:lvl7pPr>
            <a:lvl8pPr marL="3179039" indent="0">
              <a:buNone/>
              <a:defRPr sz="1000"/>
            </a:lvl8pPr>
            <a:lvl9pPr marL="363318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801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860535"/>
      </p:ext>
    </p:extLst>
  </p:cSld>
  <p:clrMapOvr>
    <a:masterClrMapping/>
  </p:clrMapOvr>
  <p:transition spd="slow" advClick="0" advTm="0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137" indent="0" algn="ctr">
              <a:buNone/>
              <a:defRPr sz="2000"/>
            </a:lvl2pPr>
            <a:lvl3pPr marL="908303" indent="0" algn="ctr">
              <a:buNone/>
              <a:defRPr sz="1800"/>
            </a:lvl3pPr>
            <a:lvl4pPr marL="1362463" indent="0" algn="ctr">
              <a:buNone/>
              <a:defRPr sz="1600"/>
            </a:lvl4pPr>
            <a:lvl5pPr marL="1816604" indent="0" algn="ctr">
              <a:buNone/>
              <a:defRPr sz="1600"/>
            </a:lvl5pPr>
            <a:lvl6pPr marL="2270742" indent="0" algn="ctr">
              <a:buNone/>
              <a:defRPr sz="1600"/>
            </a:lvl6pPr>
            <a:lvl7pPr marL="2724891" indent="0" algn="ctr">
              <a:buNone/>
              <a:defRPr sz="1600"/>
            </a:lvl7pPr>
            <a:lvl8pPr marL="3179039" indent="0" algn="ctr">
              <a:buNone/>
              <a:defRPr sz="1600"/>
            </a:lvl8pPr>
            <a:lvl9pPr marL="363318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431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668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3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41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83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2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66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07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4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790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3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87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01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5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137" indent="0">
              <a:buNone/>
              <a:defRPr sz="2000" b="1"/>
            </a:lvl2pPr>
            <a:lvl3pPr marL="908303" indent="0">
              <a:buNone/>
              <a:defRPr sz="1800" b="1"/>
            </a:lvl3pPr>
            <a:lvl4pPr marL="1362463" indent="0">
              <a:buNone/>
              <a:defRPr sz="1600" b="1"/>
            </a:lvl4pPr>
            <a:lvl5pPr marL="1816604" indent="0">
              <a:buNone/>
              <a:defRPr sz="1600" b="1"/>
            </a:lvl5pPr>
            <a:lvl6pPr marL="2270742" indent="0">
              <a:buNone/>
              <a:defRPr sz="1600" b="1"/>
            </a:lvl6pPr>
            <a:lvl7pPr marL="2724891" indent="0">
              <a:buNone/>
              <a:defRPr sz="1600" b="1"/>
            </a:lvl7pPr>
            <a:lvl8pPr marL="3179039" indent="0">
              <a:buNone/>
              <a:defRPr sz="1600" b="1"/>
            </a:lvl8pPr>
            <a:lvl9pPr marL="363318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56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137" indent="0">
              <a:buNone/>
              <a:defRPr sz="2000" b="1"/>
            </a:lvl2pPr>
            <a:lvl3pPr marL="908303" indent="0">
              <a:buNone/>
              <a:defRPr sz="1800" b="1"/>
            </a:lvl3pPr>
            <a:lvl4pPr marL="1362463" indent="0">
              <a:buNone/>
              <a:defRPr sz="1600" b="1"/>
            </a:lvl4pPr>
            <a:lvl5pPr marL="1816604" indent="0">
              <a:buNone/>
              <a:defRPr sz="1600" b="1"/>
            </a:lvl5pPr>
            <a:lvl6pPr marL="2270742" indent="0">
              <a:buNone/>
              <a:defRPr sz="1600" b="1"/>
            </a:lvl6pPr>
            <a:lvl7pPr marL="2724891" indent="0">
              <a:buNone/>
              <a:defRPr sz="1600" b="1"/>
            </a:lvl7pPr>
            <a:lvl8pPr marL="3179039" indent="0">
              <a:buNone/>
              <a:defRPr sz="1600" b="1"/>
            </a:lvl8pPr>
            <a:lvl9pPr marL="363318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8835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429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55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5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5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137" indent="0">
              <a:buNone/>
              <a:defRPr sz="1400"/>
            </a:lvl2pPr>
            <a:lvl3pPr marL="908303" indent="0">
              <a:buNone/>
              <a:defRPr sz="1200"/>
            </a:lvl3pPr>
            <a:lvl4pPr marL="1362463" indent="0">
              <a:buNone/>
              <a:defRPr sz="1000"/>
            </a:lvl4pPr>
            <a:lvl5pPr marL="1816604" indent="0">
              <a:buNone/>
              <a:defRPr sz="1000"/>
            </a:lvl5pPr>
            <a:lvl6pPr marL="2270742" indent="0">
              <a:buNone/>
              <a:defRPr sz="1000"/>
            </a:lvl6pPr>
            <a:lvl7pPr marL="2724891" indent="0">
              <a:buNone/>
              <a:defRPr sz="1000"/>
            </a:lvl7pPr>
            <a:lvl8pPr marL="3179039" indent="0">
              <a:buNone/>
              <a:defRPr sz="1000"/>
            </a:lvl8pPr>
            <a:lvl9pPr marL="363318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96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5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9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4137" indent="0">
              <a:buNone/>
              <a:defRPr sz="2800"/>
            </a:lvl2pPr>
            <a:lvl3pPr marL="908303" indent="0">
              <a:buNone/>
              <a:defRPr sz="2400"/>
            </a:lvl3pPr>
            <a:lvl4pPr marL="1362463" indent="0">
              <a:buNone/>
              <a:defRPr sz="2000"/>
            </a:lvl4pPr>
            <a:lvl5pPr marL="1816604" indent="0">
              <a:buNone/>
              <a:defRPr sz="2000"/>
            </a:lvl5pPr>
            <a:lvl6pPr marL="2270742" indent="0">
              <a:buNone/>
              <a:defRPr sz="2000"/>
            </a:lvl6pPr>
            <a:lvl7pPr marL="2724891" indent="0">
              <a:buNone/>
              <a:defRPr sz="2000"/>
            </a:lvl7pPr>
            <a:lvl8pPr marL="3179039" indent="0">
              <a:buNone/>
              <a:defRPr sz="2000"/>
            </a:lvl8pPr>
            <a:lvl9pPr marL="36331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5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137" indent="0">
              <a:buNone/>
              <a:defRPr sz="1400"/>
            </a:lvl2pPr>
            <a:lvl3pPr marL="908303" indent="0">
              <a:buNone/>
              <a:defRPr sz="1200"/>
            </a:lvl3pPr>
            <a:lvl4pPr marL="1362463" indent="0">
              <a:buNone/>
              <a:defRPr sz="1000"/>
            </a:lvl4pPr>
            <a:lvl5pPr marL="1816604" indent="0">
              <a:buNone/>
              <a:defRPr sz="1000"/>
            </a:lvl5pPr>
            <a:lvl6pPr marL="2270742" indent="0">
              <a:buNone/>
              <a:defRPr sz="1000"/>
            </a:lvl6pPr>
            <a:lvl7pPr marL="2724891" indent="0">
              <a:buNone/>
              <a:defRPr sz="1000"/>
            </a:lvl7pPr>
            <a:lvl8pPr marL="3179039" indent="0">
              <a:buNone/>
              <a:defRPr sz="1000"/>
            </a:lvl8pPr>
            <a:lvl9pPr marL="363318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40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5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9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4137" indent="0">
              <a:buNone/>
              <a:defRPr sz="2800"/>
            </a:lvl2pPr>
            <a:lvl3pPr marL="908303" indent="0">
              <a:buNone/>
              <a:defRPr sz="2400"/>
            </a:lvl3pPr>
            <a:lvl4pPr marL="1362463" indent="0">
              <a:buNone/>
              <a:defRPr sz="2000"/>
            </a:lvl4pPr>
            <a:lvl5pPr marL="1816604" indent="0">
              <a:buNone/>
              <a:defRPr sz="2000"/>
            </a:lvl5pPr>
            <a:lvl6pPr marL="2270742" indent="0">
              <a:buNone/>
              <a:defRPr sz="2000"/>
            </a:lvl6pPr>
            <a:lvl7pPr marL="2724891" indent="0">
              <a:buNone/>
              <a:defRPr sz="2000"/>
            </a:lvl7pPr>
            <a:lvl8pPr marL="3179039" indent="0">
              <a:buNone/>
              <a:defRPr sz="2000"/>
            </a:lvl8pPr>
            <a:lvl9pPr marL="36331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5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137" indent="0">
              <a:buNone/>
              <a:defRPr sz="1400"/>
            </a:lvl2pPr>
            <a:lvl3pPr marL="908303" indent="0">
              <a:buNone/>
              <a:defRPr sz="1200"/>
            </a:lvl3pPr>
            <a:lvl4pPr marL="1362463" indent="0">
              <a:buNone/>
              <a:defRPr sz="1000"/>
            </a:lvl4pPr>
            <a:lvl5pPr marL="1816604" indent="0">
              <a:buNone/>
              <a:defRPr sz="1000"/>
            </a:lvl5pPr>
            <a:lvl6pPr marL="2270742" indent="0">
              <a:buNone/>
              <a:defRPr sz="1000"/>
            </a:lvl6pPr>
            <a:lvl7pPr marL="2724891" indent="0">
              <a:buNone/>
              <a:defRPr sz="1000"/>
            </a:lvl7pPr>
            <a:lvl8pPr marL="3179039" indent="0">
              <a:buNone/>
              <a:defRPr sz="1000"/>
            </a:lvl8pPr>
            <a:lvl9pPr marL="363318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43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943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1900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0822" tIns="90822" rIns="90822" bIns="90822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0822" tIns="90822" rIns="90822" bIns="9082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9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959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272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t" anchorCtr="0">
            <a:normAutofit/>
          </a:bodyPr>
          <a:lstStyle>
            <a:lvl1pPr marL="303630" lvl="0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7239" lvl="1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0851" lvl="2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4446" lvl="3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18072" lvl="4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1699" lvl="5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25307" lvl="6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28909" lvl="7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32523" lvl="8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395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7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b" anchorCtr="0">
            <a:normAutofit/>
          </a:bodyPr>
          <a:lstStyle>
            <a:lvl1pPr marL="303630" lvl="0" indent="-151815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00">
                <a:solidFill>
                  <a:srgbClr val="888888"/>
                </a:solidFill>
              </a:defRPr>
            </a:lvl1pPr>
            <a:lvl2pPr marL="607239" lvl="1" indent="-151815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0851" lvl="2" indent="-151815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100">
                <a:solidFill>
                  <a:srgbClr val="888888"/>
                </a:solidFill>
              </a:defRPr>
            </a:lvl3pPr>
            <a:lvl4pPr marL="1214446" lvl="3" indent="-15181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4pPr>
            <a:lvl5pPr marL="1518072" lvl="4" indent="-15181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5pPr>
            <a:lvl6pPr marL="1821699" lvl="5" indent="-15181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6pPr>
            <a:lvl7pPr marL="2125307" lvl="6" indent="-15181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7pPr>
            <a:lvl8pPr marL="2428909" lvl="7" indent="-15181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8pPr>
            <a:lvl9pPr marL="2732523" lvl="8" indent="-151815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752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304800" y="1066802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t" anchorCtr="0">
            <a:normAutofit/>
          </a:bodyPr>
          <a:lstStyle>
            <a:lvl1pPr marL="303630" lvl="0" indent="-26988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900"/>
            </a:lvl1pPr>
            <a:lvl2pPr marL="607239" lvl="1" indent="-25302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0851" lvl="2" indent="-23613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3pPr>
            <a:lvl4pPr marL="1214446" lvl="3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18072" lvl="4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1699" lvl="5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25307" lvl="6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28909" lvl="7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32523" lvl="8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3098800" y="1066802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t" anchorCtr="0">
            <a:normAutofit/>
          </a:bodyPr>
          <a:lstStyle>
            <a:lvl1pPr marL="303630" lvl="0" indent="-26988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900"/>
            </a:lvl1pPr>
            <a:lvl2pPr marL="607239" lvl="1" indent="-25302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0851" lvl="2" indent="-23613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00"/>
            </a:lvl3pPr>
            <a:lvl4pPr marL="1214446" lvl="3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18072" lvl="4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1699" lvl="5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25307" lvl="6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28909" lvl="7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32523" lvl="8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108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304826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b" anchorCtr="0">
            <a:normAutofit/>
          </a:bodyPr>
          <a:lstStyle>
            <a:lvl1pPr marL="303630" lvl="0" indent="-15181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7239" lvl="1" indent="-15181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00" b="1"/>
            </a:lvl2pPr>
            <a:lvl3pPr marL="910851" lvl="2" indent="-15181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4446" lvl="3" indent="-15181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4pPr>
            <a:lvl5pPr marL="1518072" lvl="4" indent="-15181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5pPr>
            <a:lvl6pPr marL="1821699" lvl="5" indent="-15181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6pPr>
            <a:lvl7pPr marL="2125307" lvl="6" indent="-15181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7pPr>
            <a:lvl8pPr marL="2428909" lvl="7" indent="-15181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8pPr>
            <a:lvl9pPr marL="2732523" lvl="8" indent="-15181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304826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t" anchorCtr="0">
            <a:normAutofit/>
          </a:bodyPr>
          <a:lstStyle>
            <a:lvl1pPr marL="303630" lvl="0" indent="-25302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7239" lvl="1" indent="-23613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2pPr>
            <a:lvl3pPr marL="910851" lvl="2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4446" lvl="3" indent="-21927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100"/>
            </a:lvl4pPr>
            <a:lvl5pPr marL="1518072" lvl="4" indent="-21927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100"/>
            </a:lvl5pPr>
            <a:lvl6pPr marL="1821699" lvl="5" indent="-21927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6pPr>
            <a:lvl7pPr marL="2125307" lvl="6" indent="-21927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7pPr>
            <a:lvl8pPr marL="2428909" lvl="7" indent="-21927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8pPr>
            <a:lvl9pPr marL="2732523" lvl="8" indent="-21927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3096686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b" anchorCtr="0">
            <a:normAutofit/>
          </a:bodyPr>
          <a:lstStyle>
            <a:lvl1pPr marL="303630" lvl="0" indent="-15181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7239" lvl="1" indent="-15181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00" b="1"/>
            </a:lvl2pPr>
            <a:lvl3pPr marL="910851" lvl="2" indent="-15181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4446" lvl="3" indent="-15181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4pPr>
            <a:lvl5pPr marL="1518072" lvl="4" indent="-15181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5pPr>
            <a:lvl6pPr marL="1821699" lvl="5" indent="-15181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6pPr>
            <a:lvl7pPr marL="2125307" lvl="6" indent="-15181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7pPr>
            <a:lvl8pPr marL="2428909" lvl="7" indent="-15181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8pPr>
            <a:lvl9pPr marL="2732523" lvl="8" indent="-15181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3096686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t" anchorCtr="0">
            <a:normAutofit/>
          </a:bodyPr>
          <a:lstStyle>
            <a:lvl1pPr marL="303630" lvl="0" indent="-25302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7239" lvl="1" indent="-23613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00"/>
            </a:lvl2pPr>
            <a:lvl3pPr marL="910851" lvl="2" indent="-227729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4446" lvl="3" indent="-21927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100"/>
            </a:lvl4pPr>
            <a:lvl5pPr marL="1518072" lvl="4" indent="-21927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100"/>
            </a:lvl5pPr>
            <a:lvl6pPr marL="1821699" lvl="5" indent="-21927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6pPr>
            <a:lvl7pPr marL="2125307" lvl="6" indent="-21927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7pPr>
            <a:lvl8pPr marL="2428909" lvl="7" indent="-21927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8pPr>
            <a:lvl9pPr marL="2732523" lvl="8" indent="-21927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100"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476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24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90837" tIns="45451" rIns="90837" bIns="4545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0837" tIns="45451" rIns="90837" bIns="45451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19"/>
            <a:ext cx="2743200" cy="365125"/>
          </a:xfrm>
          <a:prstGeom prst="rect">
            <a:avLst/>
          </a:prstGeom>
        </p:spPr>
        <p:txBody>
          <a:bodyPr vert="horz" lIns="90837" tIns="45451" rIns="90837" bIns="4545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D2557-70A8-4AE8-8C71-C3E401726E5B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19"/>
            <a:ext cx="4114800" cy="365125"/>
          </a:xfrm>
          <a:prstGeom prst="rect">
            <a:avLst/>
          </a:prstGeom>
        </p:spPr>
        <p:txBody>
          <a:bodyPr vert="horz" lIns="90837" tIns="45451" rIns="90837" bIns="4545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19"/>
            <a:ext cx="2743200" cy="365125"/>
          </a:xfrm>
          <a:prstGeom prst="rect">
            <a:avLst/>
          </a:prstGeom>
        </p:spPr>
        <p:txBody>
          <a:bodyPr vert="horz" lIns="90837" tIns="45451" rIns="90837" bIns="4545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6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0830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113" indent="-227113" algn="l" defTabSz="9083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243" indent="-227113" algn="l" defTabSz="908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362" indent="-227113" algn="l" defTabSz="908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514" indent="-227113" algn="l" defTabSz="908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3675" indent="-227113" algn="l" defTabSz="908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7826" indent="-227113" algn="l" defTabSz="908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1966" indent="-227113" algn="l" defTabSz="908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6115" indent="-227113" algn="l" defTabSz="908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0261" indent="-227113" algn="l" defTabSz="908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137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303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463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6604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0742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4891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9039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3183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1670">
              <a:buClr>
                <a:srgbClr val="000000"/>
              </a:buClr>
            </a:pPr>
            <a:endParaRPr lang="vi-VN" kern="0"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1670">
              <a:buClr>
                <a:srgbClr val="000000"/>
              </a:buClr>
            </a:pPr>
            <a:endParaRPr lang="vi-VN" kern="0"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64" tIns="30374" rIns="60764" bIns="30374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167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91167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588335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2489">
              <a:buClr>
                <a:srgbClr val="000000"/>
              </a:buClr>
            </a:pPr>
            <a:endParaRPr lang="vi-VN" kern="0"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2489">
              <a:buClr>
                <a:srgbClr val="000000"/>
              </a:buClr>
            </a:pPr>
            <a:endParaRPr lang="vi-VN" kern="0"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18" tIns="30401" rIns="60818" bIns="30401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2489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912489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028216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3399">
              <a:buClr>
                <a:srgbClr val="000000"/>
              </a:buClr>
            </a:pPr>
            <a:endParaRPr lang="vi-VN" kern="0"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3399">
              <a:buClr>
                <a:srgbClr val="000000"/>
              </a:buClr>
            </a:pPr>
            <a:endParaRPr lang="vi-VN" kern="0"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8" tIns="30431" rIns="60878" bIns="30431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3399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913399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510225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17647"/>
          </a:srgb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4" tIns="30464" rIns="60944" bIns="30464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735226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37" tIns="45451" rIns="90837" bIns="454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2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37" tIns="45451" rIns="90837" bIns="454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8"/>
            <a:ext cx="2844800" cy="365125"/>
          </a:xfrm>
          <a:prstGeom prst="rect">
            <a:avLst/>
          </a:prstGeom>
        </p:spPr>
        <p:txBody>
          <a:bodyPr vert="horz" lIns="90837" tIns="45451" rIns="90837" bIns="45451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ACE093-DAB5-41F2-933B-965BC36110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18"/>
            <a:ext cx="3860800" cy="365125"/>
          </a:xfrm>
          <a:prstGeom prst="rect">
            <a:avLst/>
          </a:prstGeom>
        </p:spPr>
        <p:txBody>
          <a:bodyPr vert="horz" lIns="90837" tIns="45451" rIns="90837" bIns="45451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8"/>
            <a:ext cx="2844800" cy="365125"/>
          </a:xfrm>
          <a:prstGeom prst="rect">
            <a:avLst/>
          </a:prstGeom>
        </p:spPr>
        <p:txBody>
          <a:bodyPr vert="horz" wrap="square" lIns="90837" tIns="45451" rIns="90837" bIns="4545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E79CB-7320-45E9-92BA-5554186B8225}" type="slidenum">
              <a:rPr lang="en-US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01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413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0830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24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1660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0622" indent="-34062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7992" indent="-28387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362" indent="-2271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514" indent="-2271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3675" indent="-2271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7826" indent="-227113" algn="l" defTabSz="9083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1966" indent="-227113" algn="l" defTabSz="9083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6115" indent="-227113" algn="l" defTabSz="9083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0261" indent="-227113" algn="l" defTabSz="9083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137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303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463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6604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0742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4891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9039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3183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08849">
              <a:buClr>
                <a:srgbClr val="000000"/>
              </a:buClr>
            </a:pPr>
            <a:endParaRPr lang="vi-VN" kern="0"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08849">
              <a:buClr>
                <a:srgbClr val="000000"/>
              </a:buClr>
            </a:pPr>
            <a:endParaRPr lang="vi-VN" kern="0"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72" tIns="30278" rIns="60572" bIns="30278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08849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908849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70365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34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18" tIns="45487" rIns="90918" bIns="454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18" tIns="45487" rIns="90918" bIns="454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08"/>
            <a:ext cx="2743200" cy="365125"/>
          </a:xfrm>
          <a:prstGeom prst="rect">
            <a:avLst/>
          </a:prstGeom>
        </p:spPr>
        <p:txBody>
          <a:bodyPr vert="horz" lIns="90918" tIns="45487" rIns="90918" bIns="45487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4542">
              <a:defRPr/>
            </a:pPr>
            <a:fld id="{3B89EC0C-450E-4974-B2E8-2E162E6414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4542">
                <a:defRPr/>
              </a:p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08"/>
            <a:ext cx="4114800" cy="365125"/>
          </a:xfrm>
          <a:prstGeom prst="rect">
            <a:avLst/>
          </a:prstGeom>
        </p:spPr>
        <p:txBody>
          <a:bodyPr vert="horz" lIns="90918" tIns="45487" rIns="90918" bIns="45487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4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08"/>
            <a:ext cx="2743200" cy="365125"/>
          </a:xfrm>
          <a:prstGeom prst="rect">
            <a:avLst/>
          </a:prstGeom>
        </p:spPr>
        <p:txBody>
          <a:bodyPr vert="horz" wrap="square" lIns="90918" tIns="45487" rIns="90918" bIns="4548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4542" fontAlgn="base">
              <a:spcBef>
                <a:spcPct val="0"/>
              </a:spcBef>
              <a:spcAft>
                <a:spcPct val="0"/>
              </a:spcAft>
              <a:defRPr/>
            </a:pPr>
            <a:fld id="{791E1CBA-DF88-4642-A7DF-546AA9F44B58}" type="slidenum">
              <a:rPr lang="en-US" altLang="vi-VN" smtClean="0"/>
              <a:pPr defTabSz="45454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8838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454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0912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6368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18241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311" indent="-227311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855" indent="-22731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388" indent="-22731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945" indent="-22731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45511" indent="-22731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00075" indent="-227311" algn="l" defTabSz="9091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4621" indent="-227311" algn="l" defTabSz="9091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179" indent="-227311" algn="l" defTabSz="9091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3735" indent="-227311" algn="l" defTabSz="9091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542" algn="l" defTabSz="909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122" algn="l" defTabSz="909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87" algn="l" defTabSz="909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241" algn="l" defTabSz="909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785" algn="l" defTabSz="909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339" algn="l" defTabSz="909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901" algn="l" defTabSz="909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454" algn="l" defTabSz="909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09577">
              <a:buClr>
                <a:srgbClr val="000000"/>
              </a:buClr>
            </a:pPr>
            <a:endParaRPr lang="vi-VN" kern="0"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09577">
              <a:buClr>
                <a:srgbClr val="000000"/>
              </a:buClr>
            </a:pPr>
            <a:endParaRPr lang="vi-VN" kern="0"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6" tIns="30305" rIns="60626" bIns="3030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09577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909577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04562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0963" tIns="45507" rIns="90963" bIns="4550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26"/>
            <a:ext cx="10972800" cy="4525963"/>
          </a:xfrm>
          <a:prstGeom prst="rect">
            <a:avLst/>
          </a:prstGeom>
        </p:spPr>
        <p:txBody>
          <a:bodyPr vert="horz" lIns="90963" tIns="45507" rIns="90963" bIns="455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90963" tIns="45507" rIns="90963" bIns="455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577"/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9577"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4"/>
            <a:ext cx="3860800" cy="365125"/>
          </a:xfrm>
          <a:prstGeom prst="rect">
            <a:avLst/>
          </a:prstGeom>
        </p:spPr>
        <p:txBody>
          <a:bodyPr vert="horz" lIns="90963" tIns="45507" rIns="90963" bIns="455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5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90963" tIns="45507" rIns="90963" bIns="455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577"/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95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8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defTabSz="9095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098" indent="-341098" algn="l" defTabSz="909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028" indent="-284265" algn="l" defTabSz="9095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958" indent="-227421" algn="l" defTabSz="909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740" indent="-227421" algn="l" defTabSz="9095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531" indent="-227421" algn="l" defTabSz="9095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325" indent="-227421" algn="l" defTabSz="909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100" indent="-227421" algn="l" defTabSz="909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0884" indent="-227421" algn="l" defTabSz="909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665" indent="-227421" algn="l" defTabSz="909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5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767" algn="l" defTabSz="9095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577" algn="l" defTabSz="9095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367" algn="l" defTabSz="9095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151" algn="l" defTabSz="9095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920" algn="l" defTabSz="9095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701" algn="l" defTabSz="9095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3491" algn="l" defTabSz="9095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8273" algn="l" defTabSz="9095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87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095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421" indent="-227421" algn="l" defTabSz="9095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2195" indent="-227421" algn="l" defTabSz="909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958" indent="-227421" algn="l" defTabSz="909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740" indent="-227421" algn="l" defTabSz="909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531" indent="-227421" algn="l" defTabSz="909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325" indent="-227421" algn="l" defTabSz="909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100" indent="-227421" algn="l" defTabSz="909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0884" indent="-227421" algn="l" defTabSz="909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665" indent="-227421" algn="l" defTabSz="909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5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767" algn="l" defTabSz="9095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577" algn="l" defTabSz="9095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367" algn="l" defTabSz="9095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151" algn="l" defTabSz="9095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920" algn="l" defTabSz="9095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701" algn="l" defTabSz="9095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3491" algn="l" defTabSz="9095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8273" algn="l" defTabSz="9095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90837" tIns="45451" rIns="90837" bIns="4545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0837" tIns="45451" rIns="90837" bIns="45451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19"/>
            <a:ext cx="2743200" cy="365125"/>
          </a:xfrm>
          <a:prstGeom prst="rect">
            <a:avLst/>
          </a:prstGeom>
        </p:spPr>
        <p:txBody>
          <a:bodyPr vert="horz" lIns="90837" tIns="45451" rIns="90837" bIns="4545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D2557-70A8-4AE8-8C71-C3E40172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19"/>
            <a:ext cx="4114800" cy="365125"/>
          </a:xfrm>
          <a:prstGeom prst="rect">
            <a:avLst/>
          </a:prstGeom>
        </p:spPr>
        <p:txBody>
          <a:bodyPr vert="horz" lIns="90837" tIns="45451" rIns="90837" bIns="4545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19"/>
            <a:ext cx="2743200" cy="365125"/>
          </a:xfrm>
          <a:prstGeom prst="rect">
            <a:avLst/>
          </a:prstGeom>
        </p:spPr>
        <p:txBody>
          <a:bodyPr vert="horz" lIns="90837" tIns="45451" rIns="90837" bIns="4545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554BF-5075-4057-B613-7A78EE70B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48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0830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113" indent="-227113" algn="l" defTabSz="9083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243" indent="-227113" algn="l" defTabSz="908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362" indent="-227113" algn="l" defTabSz="908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514" indent="-227113" algn="l" defTabSz="908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3675" indent="-227113" algn="l" defTabSz="908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7826" indent="-227113" algn="l" defTabSz="908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1966" indent="-227113" algn="l" defTabSz="908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6115" indent="-227113" algn="l" defTabSz="908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0261" indent="-227113" algn="l" defTabSz="908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137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303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463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6604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0742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4891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9039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3183" algn="l" defTabSz="908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0942">
              <a:buClr>
                <a:srgbClr val="000000"/>
              </a:buClr>
            </a:pPr>
            <a:endParaRPr lang="vi-VN" kern="0"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0942">
              <a:buClr>
                <a:srgbClr val="000000"/>
              </a:buClr>
            </a:pPr>
            <a:endParaRPr lang="vi-VN" kern="0"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16" tIns="30350" rIns="60716" bIns="303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0942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910942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55924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.xml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7.xml"/><Relationship Id="rId6" Type="http://schemas.openxmlformats.org/officeDocument/2006/relationships/hyperlink" Target="mailto:thiquanglam.lnh@elc.vn" TargetMode="External"/><Relationship Id="rId5" Type="http://schemas.openxmlformats.org/officeDocument/2006/relationships/hyperlink" Target="mailto:tdohiquanglam.lnh@elc.vn" TargetMode="Externa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2.xml"/><Relationship Id="rId5" Type="http://schemas.microsoft.com/office/2007/relationships/hdphoto" Target="../media/hdphoto16.wdp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11" Type="http://schemas.openxmlformats.org/officeDocument/2006/relationships/image" Target="../media/image38.jpeg"/><Relationship Id="rId5" Type="http://schemas.openxmlformats.org/officeDocument/2006/relationships/image" Target="../media/image4.png"/><Relationship Id="rId10" Type="http://schemas.openxmlformats.org/officeDocument/2006/relationships/image" Target="../media/image37.jpeg"/><Relationship Id="rId4" Type="http://schemas.openxmlformats.org/officeDocument/2006/relationships/image" Target="../media/image3.png"/><Relationship Id="rId9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14.png"/><Relationship Id="rId11" Type="http://schemas.openxmlformats.org/officeDocument/2006/relationships/image" Target="../media/image46.png"/><Relationship Id="rId5" Type="http://schemas.openxmlformats.org/officeDocument/2006/relationships/image" Target="../media/image5.png"/><Relationship Id="rId10" Type="http://schemas.openxmlformats.org/officeDocument/2006/relationships/image" Target="../media/image45.png"/><Relationship Id="rId4" Type="http://schemas.openxmlformats.org/officeDocument/2006/relationships/image" Target="../media/image13.png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140488" y="-908409"/>
            <a:ext cx="12262907" cy="127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1867" y="5445440"/>
            <a:ext cx="1516625" cy="1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872980" y="-529914"/>
            <a:ext cx="664805" cy="195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5452" y="5129209"/>
            <a:ext cx="1561855" cy="159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0460477" y="-92260"/>
            <a:ext cx="1732313" cy="97639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5"/>
          <p:cNvSpPr txBox="1"/>
          <p:nvPr/>
        </p:nvSpPr>
        <p:spPr>
          <a:xfrm>
            <a:off x="576884" y="5445440"/>
            <a:ext cx="11195547" cy="48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just" defTabSz="606339">
              <a:buClr>
                <a:srgbClr val="000000"/>
              </a:buClr>
              <a:buSzPts val="4000"/>
            </a:pP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5396" y="1291714"/>
            <a:ext cx="6622047" cy="512961"/>
          </a:xfrm>
          <a:prstGeom prst="rect">
            <a:avLst/>
          </a:prstGeom>
        </p:spPr>
        <p:txBody>
          <a:bodyPr wrap="square" lIns="90963" tIns="45507" rIns="90963" bIns="45507">
            <a:spAutoFit/>
          </a:bodyPr>
          <a:lstStyle/>
          <a:p>
            <a:pPr defTabSz="606339">
              <a:buClr>
                <a:srgbClr val="000000"/>
              </a:buClr>
            </a:pP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endParaRPr lang="vi-VN"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6887" y="3771611"/>
            <a:ext cx="11195541" cy="369112"/>
          </a:xfrm>
          <a:prstGeom prst="rect">
            <a:avLst/>
          </a:prstGeom>
        </p:spPr>
        <p:txBody>
          <a:bodyPr wrap="square" lIns="91098" tIns="45567" rIns="91098" bIns="45567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vi-VN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vi-VN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1058" y="6877583"/>
            <a:ext cx="11075876" cy="830655"/>
          </a:xfrm>
          <a:prstGeom prst="rect">
            <a:avLst/>
          </a:prstGeom>
        </p:spPr>
        <p:txBody>
          <a:bodyPr wrap="square" lIns="90963" tIns="45507" rIns="90963" bIns="45507">
            <a:spAutoFit/>
          </a:bodyPr>
          <a:lstStyle/>
          <a:p>
            <a:pPr algn="ctr" defTabSz="454137">
              <a:defRPr/>
            </a:pPr>
            <a:r>
              <a:rPr lang="en-US" altLang="zh-CN" sz="4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. </a:t>
            </a:r>
            <a:endParaRPr lang="en-US" sz="48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915" y="1298758"/>
            <a:ext cx="1100551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+mj-lt"/>
              </a:rPr>
              <a:t>  </a:t>
            </a:r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BÀI </a:t>
            </a:r>
            <a:r>
              <a:rPr lang="vi-VN" sz="5400" b="1" dirty="0">
                <a:solidFill>
                  <a:srgbClr val="FF0000"/>
                </a:solidFill>
                <a:latin typeface="+mj-lt"/>
              </a:rPr>
              <a:t>HỌC STEM </a:t>
            </a:r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 </a:t>
            </a:r>
            <a:endParaRPr lang="en-US" sz="5400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KHUNG ẢNH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 ĐÌNH</a:t>
            </a:r>
          </a:p>
          <a:p>
            <a:pPr algn="ctr"/>
            <a:endParaRPr lang="vi-VN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dirty="0" smtClean="0">
                <a:latin typeface="+mj-lt"/>
              </a:rPr>
              <a:t>                    </a:t>
            </a:r>
            <a:r>
              <a:rPr lang="vi-VN" sz="3200" b="1" dirty="0">
                <a:solidFill>
                  <a:srgbClr val="00B0F0"/>
                </a:solidFill>
                <a:latin typeface="+mj-lt"/>
              </a:rPr>
              <a:t>Môn: Tự nhiên và Xã hội; Lớp 2</a:t>
            </a:r>
          </a:p>
          <a:p>
            <a:pPr algn="ctr"/>
            <a:r>
              <a:rPr lang="vi-VN" sz="3200" b="1" dirty="0">
                <a:solidFill>
                  <a:srgbClr val="00B0F0"/>
                </a:solidFill>
                <a:latin typeface="+mj-lt"/>
              </a:rPr>
              <a:t>        </a:t>
            </a:r>
            <a:r>
              <a:rPr lang="vi-VN" sz="3200" b="1" dirty="0" smtClean="0">
                <a:solidFill>
                  <a:srgbClr val="00B0F0"/>
                </a:solidFill>
                <a:latin typeface="+mj-lt"/>
              </a:rPr>
              <a:t>Họ và tên</a:t>
            </a:r>
            <a:r>
              <a:rPr lang="vi-VN" sz="3200" b="1" dirty="0">
                <a:solidFill>
                  <a:srgbClr val="00B0F0"/>
                </a:solidFill>
                <a:latin typeface="+mj-lt"/>
              </a:rPr>
              <a:t>: Đỗ Thị Quang Lâm</a:t>
            </a:r>
          </a:p>
          <a:p>
            <a:pPr algn="ctr"/>
            <a:r>
              <a:rPr lang="vi-VN" sz="3200" b="1" dirty="0">
                <a:solidFill>
                  <a:srgbClr val="00B0F0"/>
                </a:solidFill>
                <a:latin typeface="+mj-lt"/>
              </a:rPr>
              <a:t>   </a:t>
            </a:r>
            <a:r>
              <a:rPr lang="vi-VN" sz="3200" b="1" dirty="0" smtClean="0">
                <a:solidFill>
                  <a:srgbClr val="00B0F0"/>
                </a:solidFill>
                <a:latin typeface="+mj-lt"/>
              </a:rPr>
              <a:t>Email</a:t>
            </a:r>
            <a:r>
              <a:rPr lang="vi-VN" sz="3200" b="1" dirty="0">
                <a:solidFill>
                  <a:srgbClr val="00B0F0"/>
                </a:solidFill>
                <a:latin typeface="+mj-lt"/>
              </a:rPr>
              <a:t>: dothiquanglam.lnh@elc.vn</a:t>
            </a:r>
          </a:p>
          <a:p>
            <a:pPr algn="ctr"/>
            <a:r>
              <a:rPr lang="vi-VN" sz="3200" b="1" dirty="0">
                <a:solidFill>
                  <a:srgbClr val="00B0F0"/>
                </a:solidFill>
                <a:latin typeface="+mj-lt"/>
              </a:rPr>
              <a:t>  Trường: Tiểu học Lê Ngọc Hân - Thành phố Lào Cai</a:t>
            </a:r>
          </a:p>
        </p:txBody>
      </p:sp>
    </p:spTree>
    <p:extLst>
      <p:ext uri="{BB962C8B-B14F-4D97-AF65-F5344CB8AC3E}">
        <p14:creationId xmlns:p14="http://schemas.microsoft.com/office/powerpoint/2010/main" val="226841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35452" y="-709503"/>
            <a:ext cx="12262907" cy="127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5792" y="6066420"/>
            <a:ext cx="1516625" cy="1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244460" y="-345387"/>
            <a:ext cx="664805" cy="195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16380" y="4934917"/>
            <a:ext cx="1561855" cy="159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1069886" y="195927"/>
            <a:ext cx="1732313" cy="97639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/>
          <p:nvPr/>
        </p:nvSpPr>
        <p:spPr>
          <a:xfrm>
            <a:off x="1108362" y="115356"/>
            <a:ext cx="10293658" cy="61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ctr" defTabSz="606339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Calibri"/>
                <a:sym typeface="Calibri"/>
              </a:rPr>
              <a:t>CHIA SẺ</a:t>
            </a:r>
            <a:endParaRPr sz="33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576864" y="689061"/>
            <a:ext cx="11195546" cy="48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defTabSz="606339">
              <a:buClr>
                <a:srgbClr val="000000"/>
              </a:buClr>
            </a:pP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      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Gia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đình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bạn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An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có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mấy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thế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hệ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?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Kể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tên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các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thế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hệ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đó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?  </a:t>
            </a:r>
            <a:endParaRPr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5"/>
          <p:cNvSpPr txBox="1"/>
          <p:nvPr/>
        </p:nvSpPr>
        <p:spPr>
          <a:xfrm>
            <a:off x="576884" y="4782498"/>
            <a:ext cx="11195547" cy="1685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just" defTabSz="909577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thệ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095CFFB-8B02-4DB7-B739-8F319607B6CD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62" y="1225742"/>
            <a:ext cx="10970370" cy="3545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1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59" grpId="0"/>
      <p:bldP spid="1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123756" y="-287429"/>
            <a:ext cx="12262907" cy="127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97627" y="5445439"/>
            <a:ext cx="1516625" cy="1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659555" y="-547190"/>
            <a:ext cx="664805" cy="195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5452" y="5405394"/>
            <a:ext cx="1561855" cy="159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0465016" y="-8500"/>
            <a:ext cx="1732313" cy="97639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5"/>
          <p:cNvSpPr txBox="1"/>
          <p:nvPr/>
        </p:nvSpPr>
        <p:spPr>
          <a:xfrm>
            <a:off x="1205362" y="834477"/>
            <a:ext cx="10099695" cy="48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defTabSz="606339">
              <a:buClr>
                <a:srgbClr val="000000"/>
              </a:buClr>
            </a:pPr>
            <a:r>
              <a:rPr lang="en-US" sz="27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endParaRPr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5"/>
          <p:cNvSpPr txBox="1"/>
          <p:nvPr/>
        </p:nvSpPr>
        <p:spPr>
          <a:xfrm>
            <a:off x="726049" y="5928120"/>
            <a:ext cx="11195547" cy="48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just" defTabSz="606339">
              <a:buClr>
                <a:srgbClr val="000000"/>
              </a:buClr>
              <a:buSzPts val="4000"/>
            </a:pP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 -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Gia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đình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bạn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Hà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và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gia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đình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bạn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An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có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điểm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gì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khác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nhau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? </a:t>
            </a:r>
            <a:endParaRPr sz="27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21B7AE-99C9-4C8A-8889-AB132AE315A4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59" y="974508"/>
            <a:ext cx="5361569" cy="485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095CFFB-8B02-4DB7-B739-8F319607B6CD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489" y="974508"/>
            <a:ext cx="5873920" cy="48518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3704503" y="117232"/>
            <a:ext cx="4947139" cy="6035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</a:rPr>
              <a:t>Hoạt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động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cả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lớp</a:t>
            </a:r>
            <a:endParaRPr lang="vi-VN" sz="28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154" y="1075541"/>
            <a:ext cx="2074984" cy="369332"/>
          </a:xfrm>
          <a:prstGeom prst="rect">
            <a:avLst/>
          </a:prstGeom>
          <a:noFill/>
        </p:spPr>
        <p:txBody>
          <a:bodyPr wrap="square" lIns="91341" tIns="45675" rIns="91341" bIns="45675" rtlCol="0">
            <a:spAutoFit/>
          </a:bodyPr>
          <a:lstStyle/>
          <a:p>
            <a:r>
              <a:rPr lang="en-US" b="1" dirty="0" err="1" smtClean="0"/>
              <a:t>Gia</a:t>
            </a:r>
            <a:r>
              <a:rPr lang="en-US" b="1" dirty="0" smtClean="0"/>
              <a:t> </a:t>
            </a:r>
            <a:r>
              <a:rPr lang="en-US" b="1" dirty="0" err="1" smtClean="0"/>
              <a:t>đình</a:t>
            </a:r>
            <a:r>
              <a:rPr lang="en-US" b="1" dirty="0" smtClean="0"/>
              <a:t> </a:t>
            </a:r>
            <a:r>
              <a:rPr lang="en-US" b="1" dirty="0" err="1" smtClean="0"/>
              <a:t>bạn</a:t>
            </a:r>
            <a:r>
              <a:rPr lang="en-US" b="1" dirty="0" smtClean="0"/>
              <a:t> </a:t>
            </a:r>
            <a:r>
              <a:rPr lang="en-US" b="1" dirty="0" err="1" smtClean="0"/>
              <a:t>Hà</a:t>
            </a:r>
            <a:endParaRPr lang="vi-VN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48954" y="1075541"/>
            <a:ext cx="2485292" cy="369332"/>
          </a:xfrm>
          <a:prstGeom prst="rect">
            <a:avLst/>
          </a:prstGeom>
          <a:noFill/>
        </p:spPr>
        <p:txBody>
          <a:bodyPr wrap="square" lIns="91341" tIns="45675" rIns="91341" bIns="45675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b="1" dirty="0" err="1" smtClean="0"/>
              <a:t>Gia</a:t>
            </a:r>
            <a:r>
              <a:rPr lang="en-US" b="1" dirty="0" smtClean="0"/>
              <a:t> </a:t>
            </a:r>
            <a:r>
              <a:rPr lang="en-US" b="1" dirty="0" err="1" smtClean="0"/>
              <a:t>đình</a:t>
            </a:r>
            <a:r>
              <a:rPr lang="en-US" b="1" dirty="0" smtClean="0"/>
              <a:t> </a:t>
            </a:r>
            <a:r>
              <a:rPr lang="en-US" b="1" dirty="0" err="1" smtClean="0"/>
              <a:t>bạn</a:t>
            </a:r>
            <a:r>
              <a:rPr lang="en-US" b="1" dirty="0" smtClean="0"/>
              <a:t> An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388480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765350" y="-1046147"/>
            <a:ext cx="12262907" cy="127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5792" y="6066420"/>
            <a:ext cx="1516625" cy="1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244460" y="-345387"/>
            <a:ext cx="664805" cy="195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16380" y="4934917"/>
            <a:ext cx="1561855" cy="159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1069886" y="195927"/>
            <a:ext cx="1732313" cy="97639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/>
          <p:nvPr/>
        </p:nvSpPr>
        <p:spPr>
          <a:xfrm>
            <a:off x="4935415" y="88226"/>
            <a:ext cx="2508740" cy="630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ctr" defTabSz="606339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/>
                <a:sym typeface="Calibri"/>
              </a:rPr>
              <a:t>Liên</a:t>
            </a:r>
            <a:r>
              <a:rPr lang="en-US" sz="3600" b="1" kern="0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/>
                <a:sym typeface="Calibri"/>
              </a:rPr>
              <a:t>hệ</a:t>
            </a:r>
            <a:r>
              <a:rPr lang="en-US" sz="3600" b="1" kern="0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endParaRPr sz="33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1205362" y="787536"/>
            <a:ext cx="10099695" cy="48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defTabSz="606339">
              <a:buClr>
                <a:srgbClr val="000000"/>
              </a:buClr>
            </a:pPr>
            <a:r>
              <a:rPr lang="en-US" sz="27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-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Gia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đình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có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mấy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thế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hệ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?</a:t>
            </a:r>
            <a:endParaRPr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5"/>
          <p:cNvSpPr txBox="1"/>
          <p:nvPr/>
        </p:nvSpPr>
        <p:spPr>
          <a:xfrm>
            <a:off x="576884" y="5445440"/>
            <a:ext cx="11195547" cy="48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just" defTabSz="606339">
              <a:buClr>
                <a:srgbClr val="000000"/>
              </a:buClr>
              <a:buSzPts val="4000"/>
            </a:pP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5396" y="1291714"/>
            <a:ext cx="6622047" cy="512961"/>
          </a:xfrm>
          <a:prstGeom prst="rect">
            <a:avLst/>
          </a:prstGeom>
        </p:spPr>
        <p:txBody>
          <a:bodyPr wrap="square" lIns="90963" tIns="45507" rIns="90963" bIns="45507">
            <a:spAutoFit/>
          </a:bodyPr>
          <a:lstStyle/>
          <a:p>
            <a:pPr defTabSz="606339">
              <a:buClr>
                <a:srgbClr val="000000"/>
              </a:buClr>
            </a:pP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vi-VN" sz="2700" b="1" kern="0" dirty="0">
                <a:solidFill>
                  <a:srgbClr val="000000"/>
                </a:solidFill>
                <a:cs typeface="Arial"/>
                <a:sym typeface="Arial"/>
              </a:rPr>
              <a:t>-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Kể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tên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các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thế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hệ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trong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gia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đình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vi-VN" sz="2700" b="1" kern="0" dirty="0">
                <a:solidFill>
                  <a:srgbClr val="000000"/>
                </a:solidFill>
                <a:cs typeface="Arial"/>
                <a:sym typeface="Arial"/>
              </a:rPr>
              <a:t>?</a:t>
            </a:r>
            <a:endParaRPr lang="vi-VN"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89539" y="1799502"/>
            <a:ext cx="10156989" cy="933589"/>
          </a:xfrm>
          <a:prstGeom prst="rect">
            <a:avLst/>
          </a:prstGeom>
        </p:spPr>
        <p:txBody>
          <a:bodyPr wrap="square" lIns="90963" tIns="45507" rIns="90963" bIns="45507">
            <a:spAutoFit/>
          </a:bodyPr>
          <a:lstStyle/>
          <a:p>
            <a:pPr defTabSz="606339">
              <a:buClr>
                <a:srgbClr val="000000"/>
              </a:buClr>
            </a:pPr>
            <a:r>
              <a:rPr lang="vi-VN" sz="2700" b="1" kern="0" dirty="0">
                <a:solidFill>
                  <a:srgbClr val="000000"/>
                </a:solidFill>
                <a:cs typeface="Arial"/>
                <a:sym typeface="Arial"/>
              </a:rPr>
              <a:t>-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Trong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lớp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mình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có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gia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đình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nào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có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4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thế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hệ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không</a:t>
            </a:r>
            <a:r>
              <a:rPr lang="vi-VN" sz="2700" b="1" kern="0" dirty="0">
                <a:solidFill>
                  <a:srgbClr val="000000"/>
                </a:solidFill>
                <a:cs typeface="Arial"/>
                <a:sym typeface="Arial"/>
              </a:rPr>
              <a:t>?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hãy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nêu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tên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các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thế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hệ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đó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?</a:t>
            </a:r>
            <a:endParaRPr lang="vi-VN"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BC24454-E47A-4F96-BEC3-83DD57A7F945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80" y="2755983"/>
            <a:ext cx="11026933" cy="3879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14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59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7013" y="1595173"/>
            <a:ext cx="9987279" cy="3139321"/>
          </a:xfrm>
          <a:prstGeom prst="rect">
            <a:avLst/>
          </a:prstGeom>
          <a:noFill/>
        </p:spPr>
        <p:txBody>
          <a:bodyPr wrap="square" lIns="90963" tIns="45507" rIns="90963" bIns="45507" rtlCol="0">
            <a:spAutoFit/>
          </a:bodyPr>
          <a:lstStyle/>
          <a:p>
            <a:pPr algn="ctr" defTabSz="454767">
              <a:defRPr/>
            </a:pPr>
            <a:r>
              <a:rPr lang="en-US" sz="4800" b="1" dirty="0">
                <a:solidFill>
                  <a:srgbClr val="FF0000"/>
                </a:solidFill>
              </a:rPr>
              <a:t>KẾT LUẬN  </a:t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 err="1">
                <a:solidFill>
                  <a:srgbClr val="0070C0"/>
                </a:solidFill>
              </a:rPr>
              <a:t>Mỗi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gia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đình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có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một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hoặc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nhiều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thế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hệ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cùng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chung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sống</a:t>
            </a:r>
            <a:r>
              <a:rPr lang="en-US" sz="4800" b="1" dirty="0">
                <a:solidFill>
                  <a:srgbClr val="0070C0"/>
                </a:solidFill>
              </a:rPr>
              <a:t>.</a:t>
            </a:r>
            <a:r>
              <a:rPr lang="en-US" sz="4800" dirty="0">
                <a:solidFill>
                  <a:srgbClr val="0070C0"/>
                </a:solidFill>
              </a:rPr>
              <a:t/>
            </a:r>
            <a:br>
              <a:rPr lang="en-US" sz="4800" dirty="0">
                <a:solidFill>
                  <a:srgbClr val="0070C0"/>
                </a:solidFill>
              </a:rPr>
            </a:br>
            <a:r>
              <a:rPr lang="en-US" sz="1400" dirty="0">
                <a:solidFill>
                  <a:srgbClr val="0070C0"/>
                </a:solidFill>
              </a:rPr>
              <a:t/>
            </a:r>
            <a:br>
              <a:rPr lang="en-US" sz="1400" dirty="0">
                <a:solidFill>
                  <a:srgbClr val="0070C0"/>
                </a:solidFill>
              </a:rPr>
            </a:br>
            <a:endParaRPr lang="en-US" sz="40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230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9"/>
            <a:ext cx="12192000" cy="1323439"/>
          </a:xfrm>
          <a:prstGeom prst="rect">
            <a:avLst/>
          </a:prstGeom>
        </p:spPr>
        <p:txBody>
          <a:bodyPr wrap="square" lIns="90837" tIns="45451" rIns="90837" bIns="45451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323450"/>
            <a:ext cx="12029440" cy="5139414"/>
          </a:xfrm>
          <a:prstGeom prst="rect">
            <a:avLst/>
          </a:prstGeom>
        </p:spPr>
        <p:txBody>
          <a:bodyPr wrap="square" lIns="90837" tIns="45451" rIns="90837" bIns="45451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 , 3 , 4 (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– SGK )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0873" indent="-570873">
              <a:buFontTx/>
              <a:buChar char="-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13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818CAF1-F8B1-4C54-927D-F072DF6F6F2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294674"/>
            <a:ext cx="5852160" cy="6002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1D2D7-C75C-4433-AC08-16C2237D0AA2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91" y="1294674"/>
            <a:ext cx="6045200" cy="6002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64125" y="-17040"/>
            <a:ext cx="12027877" cy="1261543"/>
          </a:xfrm>
          <a:prstGeom prst="rect">
            <a:avLst/>
          </a:prstGeom>
        </p:spPr>
        <p:txBody>
          <a:bodyPr wrap="square" lIns="90963" tIns="45507" rIns="90963" bIns="45507">
            <a:spAutoFit/>
          </a:bodyPr>
          <a:lstStyle/>
          <a:p>
            <a:pPr lvl="0"/>
            <a:r>
              <a:rPr lang="en-US" sz="3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(N4) </a:t>
            </a:r>
          </a:p>
        </p:txBody>
      </p:sp>
    </p:spTree>
    <p:extLst>
      <p:ext uri="{BB962C8B-B14F-4D97-AF65-F5344CB8AC3E}">
        <p14:creationId xmlns:p14="http://schemas.microsoft.com/office/powerpoint/2010/main" val="456424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2370" y="2286824"/>
            <a:ext cx="9987279" cy="3785310"/>
          </a:xfrm>
          <a:prstGeom prst="rect">
            <a:avLst/>
          </a:prstGeom>
          <a:noFill/>
        </p:spPr>
        <p:txBody>
          <a:bodyPr wrap="square" lIns="90963" tIns="45507" rIns="90963" bIns="45507" rtlCol="0">
            <a:spAutoFit/>
          </a:bodyPr>
          <a:lstStyle/>
          <a:p>
            <a:pPr algn="ctr" defTabSz="454767">
              <a:defRPr/>
            </a:pPr>
            <a:r>
              <a:rPr lang="en-US" sz="8000" b="1" dirty="0">
                <a:solidFill>
                  <a:srgbClr val="FF0000"/>
                </a:solidFill>
              </a:rPr>
              <a:t>Chia </a:t>
            </a:r>
            <a:r>
              <a:rPr lang="en-US" sz="8000" b="1" dirty="0" err="1">
                <a:solidFill>
                  <a:srgbClr val="FF0000"/>
                </a:solidFill>
              </a:rPr>
              <a:t>sẻ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trước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lớp</a:t>
            </a:r>
            <a:r>
              <a:rPr lang="en-US" sz="8000" b="1" dirty="0">
                <a:solidFill>
                  <a:srgbClr val="FF0000"/>
                </a:solidFill>
              </a:rPr>
              <a:t>  </a:t>
            </a:r>
            <a:br>
              <a:rPr lang="en-US" sz="8000" b="1" dirty="0">
                <a:solidFill>
                  <a:srgbClr val="FF0000"/>
                </a:solidFill>
              </a:rPr>
            </a:br>
            <a:r>
              <a:rPr lang="en-US" sz="8000" dirty="0">
                <a:solidFill>
                  <a:srgbClr val="0070C0"/>
                </a:solidFill>
              </a:rPr>
              <a:t/>
            </a:r>
            <a:br>
              <a:rPr lang="en-US" sz="8000" dirty="0">
                <a:solidFill>
                  <a:srgbClr val="0070C0"/>
                </a:solidFill>
              </a:rPr>
            </a:br>
            <a:endParaRPr lang="en-US" sz="80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788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E155D5-BCCD-4523-861B-3CFFCB31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1964" y="1676418"/>
            <a:ext cx="3662853" cy="1216153"/>
          </a:xfrm>
        </p:spPr>
        <p:txBody>
          <a:bodyPr anchor="t">
            <a:normAutofit/>
          </a:bodyPr>
          <a:lstStyle/>
          <a:p>
            <a:endParaRPr lang="en-US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399D6714-4E6D-42CF-A43F-475FEC5BF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7504" y="1638299"/>
            <a:ext cx="4338328" cy="39536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1"/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Gia </a:t>
            </a:r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đình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bạn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Hà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đang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chơi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cờ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vua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.</a:t>
            </a:r>
          </a:p>
        </p:txBody>
      </p:sp>
      <p:pic>
        <p:nvPicPr>
          <p:cNvPr id="5" name="Content Placeholder 4" descr="A picture containing text, box, picture frame&#10;&#10;Description automatically generated">
            <a:extLst>
              <a:ext uri="{FF2B5EF4-FFF2-40B4-BE49-F238E27FC236}">
                <a16:creationId xmlns="" xmlns:a16="http://schemas.microsoft.com/office/drawing/2014/main" id="{88062678-88CB-4E4A-A7EA-07B525F6F2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"/>
          <a:stretch/>
        </p:blipFill>
        <p:spPr>
          <a:xfrm>
            <a:off x="68" y="40"/>
            <a:ext cx="7178567" cy="7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6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C5259ED4-CA6C-4B62-ADCB-1986E84D9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6200"/>
            <a:ext cx="7863841" cy="6934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51435BC-8F3C-4789-BBEB-5F9612B3EA29}"/>
              </a:ext>
            </a:extLst>
          </p:cNvPr>
          <p:cNvSpPr txBox="1"/>
          <p:nvPr/>
        </p:nvSpPr>
        <p:spPr>
          <a:xfrm>
            <a:off x="8148320" y="1767059"/>
            <a:ext cx="3844388" cy="25852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837" tIns="45451" rIns="90837" bIns="45451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Mẹ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bạn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Hà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bạn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khám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bệnh</a:t>
            </a:r>
            <a:r>
              <a:rPr lang="en-US" sz="5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324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A1F612-8941-49C5-910F-E4171A1A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60" y="1676418"/>
            <a:ext cx="4267207" cy="1216153"/>
          </a:xfrm>
        </p:spPr>
        <p:txBody>
          <a:bodyPr anchor="t">
            <a:normAutofit/>
          </a:bodyPr>
          <a:lstStyle/>
          <a:p>
            <a:endParaRPr lang="en-US" sz="4000" dirty="0"/>
          </a:p>
        </p:txBody>
      </p:sp>
      <p:sp>
        <p:nvSpPr>
          <p:cNvPr id="34" name="Content Placeholder 8">
            <a:extLst>
              <a:ext uri="{FF2B5EF4-FFF2-40B4-BE49-F238E27FC236}">
                <a16:creationId xmlns="" xmlns:a16="http://schemas.microsoft.com/office/drawing/2014/main" id="{567D885D-710C-4876-BDE7-9DDEE2F7D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50" y="1605740"/>
            <a:ext cx="5410203" cy="22863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5400" b="1" i="1" dirty="0">
                <a:solidFill>
                  <a:srgbClr val="FF0000">
                    <a:alpha val="55000"/>
                  </a:srgbClr>
                </a:solidFill>
              </a:rPr>
              <a:t>Gia </a:t>
            </a:r>
            <a:r>
              <a:rPr lang="en-US" sz="5400" b="1" i="1" dirty="0" err="1">
                <a:solidFill>
                  <a:srgbClr val="FF0000">
                    <a:alpha val="55000"/>
                  </a:srgbClr>
                </a:solidFill>
              </a:rPr>
              <a:t>đình</a:t>
            </a:r>
            <a:r>
              <a:rPr lang="en-US" sz="5400" b="1" i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i="1" dirty="0" err="1">
                <a:solidFill>
                  <a:srgbClr val="FF0000">
                    <a:alpha val="55000"/>
                  </a:srgbClr>
                </a:solidFill>
              </a:rPr>
              <a:t>bạn</a:t>
            </a:r>
            <a:r>
              <a:rPr lang="en-US" sz="5400" b="1" i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i="1" dirty="0" err="1">
                <a:solidFill>
                  <a:srgbClr val="FF0000">
                    <a:alpha val="55000"/>
                  </a:srgbClr>
                </a:solidFill>
              </a:rPr>
              <a:t>Hà</a:t>
            </a:r>
            <a:r>
              <a:rPr lang="en-US" sz="5400" b="1" i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i="1" dirty="0" err="1">
                <a:solidFill>
                  <a:srgbClr val="FF0000">
                    <a:alpha val="55000"/>
                  </a:srgbClr>
                </a:solidFill>
              </a:rPr>
              <a:t>mừng</a:t>
            </a:r>
            <a:r>
              <a:rPr lang="en-US" sz="5400" b="1" i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i="1" dirty="0" err="1">
                <a:solidFill>
                  <a:srgbClr val="FF0000">
                    <a:alpha val="55000"/>
                  </a:srgbClr>
                </a:solidFill>
              </a:rPr>
              <a:t>thọ</a:t>
            </a:r>
            <a:r>
              <a:rPr lang="en-US" sz="5400" b="1" i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i="1" dirty="0" err="1">
                <a:solidFill>
                  <a:srgbClr val="FF0000">
                    <a:alpha val="55000"/>
                  </a:srgbClr>
                </a:solidFill>
              </a:rPr>
              <a:t>ông</a:t>
            </a:r>
            <a:r>
              <a:rPr lang="en-US" sz="5400" b="1" i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i="1" dirty="0" err="1">
                <a:solidFill>
                  <a:srgbClr val="FF0000">
                    <a:alpha val="55000"/>
                  </a:srgbClr>
                </a:solidFill>
              </a:rPr>
              <a:t>bà</a:t>
            </a:r>
            <a:r>
              <a:rPr lang="en-US" sz="5400" b="1" i="1" dirty="0">
                <a:solidFill>
                  <a:srgbClr val="FF0000">
                    <a:alpha val="55000"/>
                  </a:srgbClr>
                </a:solidFill>
              </a:rPr>
              <a:t>.</a:t>
            </a:r>
          </a:p>
        </p:txBody>
      </p:sp>
      <p:pic>
        <p:nvPicPr>
          <p:cNvPr id="5" name="Content Placeholder 4" descr="A group of people posing for a photo&#10;&#10;Description automatically generated with medium confidence">
            <a:extLst>
              <a:ext uri="{FF2B5EF4-FFF2-40B4-BE49-F238E27FC236}">
                <a16:creationId xmlns="" xmlns:a16="http://schemas.microsoft.com/office/drawing/2014/main" id="{AA07653D-B408-4315-98DD-E462157CA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"/>
          <a:stretch/>
        </p:blipFill>
        <p:spPr>
          <a:xfrm>
            <a:off x="-6" y="-3"/>
            <a:ext cx="6781803" cy="709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1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`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2" name="Picture 4" descr="Theme23751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89" name="WordArt 33"/>
          <p:cNvSpPr>
            <a:spLocks noChangeArrowheads="1" noChangeShapeType="1" noTextEdit="1"/>
          </p:cNvSpPr>
          <p:nvPr/>
        </p:nvSpPr>
        <p:spPr bwMode="auto">
          <a:xfrm>
            <a:off x="508000" y="1905000"/>
            <a:ext cx="11684000" cy="264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0837" tIns="45451" rIns="90837" bIns="45451" fromWordArt="1">
            <a:prstTxWarp prst="textCanUp">
              <a:avLst>
                <a:gd name="adj" fmla="val 74583"/>
              </a:avLst>
            </a:prstTxWarp>
            <a:scene3d>
              <a:camera prst="legacyPerspectiveBottom">
                <a:rot lat="20999999" lon="0" rev="0"/>
              </a:camera>
              <a:lightRig rig="legacyFlat3" dir="t"/>
            </a:scene3d>
            <a:sp3d extrusionH="121893000" prstMaterial="legacyMatte">
              <a:extrusionClr>
                <a:srgbClr val="FFFF00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QUÝ 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 CÔ ĐẾN DỰ GIỜ </a:t>
            </a:r>
          </a:p>
          <a:p>
            <a:pPr algn="ctr">
              <a:defRPr/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/>
                <a:cs typeface="Arial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:…..</a:t>
            </a:r>
          </a:p>
          <a:p>
            <a:pPr algn="ctr">
              <a:defRPr/>
            </a:pPr>
            <a:r>
              <a:rPr lang="en-US" sz="3600" b="1" dirty="0" smtClean="0">
                <a:solidFill>
                  <a:srgbClr val="CC3300"/>
                </a:solidFill>
                <a:cs typeface="Arial" charset="0"/>
              </a:rPr>
              <a:t>MÔN: BÀI HỌC STEM</a:t>
            </a:r>
            <a:endParaRPr lang="vi-VN" sz="3600" b="1" dirty="0" smtClean="0">
              <a:solidFill>
                <a:srgbClr val="CC3300"/>
              </a:solidFill>
              <a:latin typeface="Calibri" pitchFamily="34" charset="0"/>
              <a:cs typeface="Arial" charset="0"/>
            </a:endParaRPr>
          </a:p>
          <a:p>
            <a:pPr algn="ctr">
              <a:defRPr/>
            </a:pP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.VnTifani HeavyH"/>
              <a:cs typeface="Arial" charset="0"/>
            </a:endParaRPr>
          </a:p>
        </p:txBody>
      </p:sp>
      <p:sp>
        <p:nvSpPr>
          <p:cNvPr id="45090" name="WordArt 34"/>
          <p:cNvSpPr>
            <a:spLocks noChangeArrowheads="1" noChangeShapeType="1" noTextEdit="1"/>
          </p:cNvSpPr>
          <p:nvPr/>
        </p:nvSpPr>
        <p:spPr bwMode="auto">
          <a:xfrm>
            <a:off x="1219200" y="381000"/>
            <a:ext cx="10566400" cy="484188"/>
          </a:xfrm>
          <a:prstGeom prst="rect">
            <a:avLst/>
          </a:prstGeom>
        </p:spPr>
        <p:txBody>
          <a:bodyPr wrap="none" lIns="90837" tIns="45451" rIns="90837" bIns="4545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0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LÊ NGỌC HÂN</a:t>
            </a:r>
          </a:p>
        </p:txBody>
      </p:sp>
      <p:sp>
        <p:nvSpPr>
          <p:cNvPr id="7" name="WordArt 34"/>
          <p:cNvSpPr>
            <a:spLocks noChangeArrowheads="1" noChangeShapeType="1" noTextEdit="1"/>
          </p:cNvSpPr>
          <p:nvPr/>
        </p:nvSpPr>
        <p:spPr bwMode="auto">
          <a:xfrm>
            <a:off x="1727200" y="4729170"/>
            <a:ext cx="8839200" cy="681037"/>
          </a:xfrm>
          <a:prstGeom prst="rect">
            <a:avLst/>
          </a:prstGeom>
        </p:spPr>
        <p:txBody>
          <a:bodyPr wrap="none" lIns="90837" tIns="45451" rIns="90837" bIns="45451" fromWordArt="1">
            <a:prstTxWarp prst="textPlain">
              <a:avLst>
                <a:gd name="adj" fmla="val 47009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0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VIÊN: ĐỖ THỊ QUANG LÂM</a:t>
            </a:r>
          </a:p>
        </p:txBody>
      </p:sp>
    </p:spTree>
    <p:extLst>
      <p:ext uri="{BB962C8B-B14F-4D97-AF65-F5344CB8AC3E}">
        <p14:creationId xmlns:p14="http://schemas.microsoft.com/office/powerpoint/2010/main" val="3495046598"/>
      </p:ext>
    </p:extLst>
  </p:cSld>
  <p:clrMapOvr>
    <a:masterClrMapping/>
  </p:clrMapOvr>
  <p:transition advTm="1645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0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728246-CE64-4A50-9C76-BE86358B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5120" y="1844432"/>
            <a:ext cx="4246880" cy="267747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Gia </a:t>
            </a:r>
            <a:r>
              <a:rPr lang="en-US" sz="4800" b="1" dirty="0" err="1">
                <a:solidFill>
                  <a:srgbClr val="FF0000"/>
                </a:solidFill>
              </a:rPr>
              <a:t>đình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bạn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Hà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quây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quần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bên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mâm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cơm</a:t>
            </a:r>
            <a:r>
              <a:rPr lang="en-US" sz="48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" name="Content Placeholder 4" descr="A group of people sitting around a table&#10;&#10;Description automatically generated with medium confidence">
            <a:extLst>
              <a:ext uri="{FF2B5EF4-FFF2-40B4-BE49-F238E27FC236}">
                <a16:creationId xmlns="" xmlns:a16="http://schemas.microsoft.com/office/drawing/2014/main" id="{2CC1A332-B284-4CDC-B7F1-2F670268A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45120" cy="6843078"/>
          </a:xfrm>
        </p:spPr>
      </p:pic>
    </p:spTree>
    <p:extLst>
      <p:ext uri="{BB962C8B-B14F-4D97-AF65-F5344CB8AC3E}">
        <p14:creationId xmlns:p14="http://schemas.microsoft.com/office/powerpoint/2010/main" val="10075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D08175-F401-4A0E-A1B0-26A40E5F7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68" y="1676418"/>
            <a:ext cx="4571999" cy="1216153"/>
          </a:xfrm>
        </p:spPr>
        <p:txBody>
          <a:bodyPr anchor="t">
            <a:normAutofit/>
          </a:bodyPr>
          <a:lstStyle/>
          <a:p>
            <a:endParaRPr lang="en-US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075E3C83-13B6-4490-8C95-7AF4EC24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50" y="1606062"/>
            <a:ext cx="5186683" cy="30089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Bạn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 An </a:t>
            </a:r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xoa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bóp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  </a:t>
            </a:r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lưng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cho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bà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khỏi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đau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.</a:t>
            </a:r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DD33C48A-1DCC-4F6D-B286-5843D4D4B1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31" b="1"/>
          <a:stretch/>
        </p:blipFill>
        <p:spPr>
          <a:xfrm>
            <a:off x="-45242" y="9"/>
            <a:ext cx="6827039" cy="714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7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E97F8B-ABC7-44D4-AB85-720A83DD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7158" y="1676418"/>
            <a:ext cx="3967653" cy="1216153"/>
          </a:xfrm>
        </p:spPr>
        <p:txBody>
          <a:bodyPr anchor="t">
            <a:normAutofit/>
          </a:bodyPr>
          <a:lstStyle/>
          <a:p>
            <a:endParaRPr lang="en-US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0569C430-14BB-4094-BAA6-93E83517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1948" y="1630693"/>
            <a:ext cx="4739746" cy="17983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An </a:t>
            </a:r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giúp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bố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thu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hoạch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5400" b="1" dirty="0" err="1">
                <a:solidFill>
                  <a:srgbClr val="FF0000">
                    <a:alpha val="55000"/>
                  </a:srgbClr>
                </a:solidFill>
              </a:rPr>
              <a:t>rau</a:t>
            </a:r>
            <a:r>
              <a:rPr lang="en-US" sz="5400" b="1" dirty="0">
                <a:solidFill>
                  <a:srgbClr val="FF0000">
                    <a:alpha val="55000"/>
                  </a:srgbClr>
                </a:solidFill>
              </a:rPr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3914E6B-8544-4078-934D-EB4F4CB6E0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"/>
          <a:stretch/>
        </p:blipFill>
        <p:spPr>
          <a:xfrm>
            <a:off x="52" y="14"/>
            <a:ext cx="70419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3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0FB55C-F51C-4FDE-B203-31A538C5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760" y="1932746"/>
            <a:ext cx="4714240" cy="265097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Anh </a:t>
            </a:r>
            <a:r>
              <a:rPr lang="en-US" sz="5400" b="1" dirty="0" err="1">
                <a:solidFill>
                  <a:srgbClr val="FF0000"/>
                </a:solidFill>
              </a:rPr>
              <a:t>em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bạn</a:t>
            </a:r>
            <a:r>
              <a:rPr lang="en-US" sz="5400" b="1" dirty="0">
                <a:solidFill>
                  <a:srgbClr val="FF0000"/>
                </a:solidFill>
              </a:rPr>
              <a:t> An </a:t>
            </a:r>
            <a:r>
              <a:rPr lang="en-US" sz="5400" b="1" dirty="0" err="1">
                <a:solidFill>
                  <a:srgbClr val="FF0000"/>
                </a:solidFill>
              </a:rPr>
              <a:t>giúp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bố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gấp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quần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áo</a:t>
            </a:r>
            <a:r>
              <a:rPr lang="en-US" sz="54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B6326DAF-91B4-4096-85AC-C41834FEE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86320" cy="6929120"/>
          </a:xfrm>
        </p:spPr>
      </p:pic>
    </p:spTree>
    <p:extLst>
      <p:ext uri="{BB962C8B-B14F-4D97-AF65-F5344CB8AC3E}">
        <p14:creationId xmlns:p14="http://schemas.microsoft.com/office/powerpoint/2010/main" val="150559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E872D3-51AE-4817-B00F-F993FC7D0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572" y="2259428"/>
            <a:ext cx="4744720" cy="19202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Mẹ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bạn</a:t>
            </a:r>
            <a:r>
              <a:rPr lang="en-US" sz="5400" b="1" dirty="0">
                <a:solidFill>
                  <a:srgbClr val="FF0000"/>
                </a:solidFill>
              </a:rPr>
              <a:t> An </a:t>
            </a:r>
            <a:r>
              <a:rPr lang="en-US" sz="5400" b="1" dirty="0" err="1">
                <a:solidFill>
                  <a:srgbClr val="FF0000"/>
                </a:solidFill>
              </a:rPr>
              <a:t>giúp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em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bạn</a:t>
            </a:r>
            <a:r>
              <a:rPr lang="en-US" sz="5400" b="1" dirty="0">
                <a:solidFill>
                  <a:srgbClr val="FF0000"/>
                </a:solidFill>
              </a:rPr>
              <a:t> An </a:t>
            </a:r>
            <a:r>
              <a:rPr lang="en-US" sz="5400" b="1" dirty="0" err="1">
                <a:solidFill>
                  <a:srgbClr val="FF0000"/>
                </a:solidFill>
              </a:rPr>
              <a:t>làm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bưu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thiếp</a:t>
            </a:r>
            <a:r>
              <a:rPr lang="en-US" sz="54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" name="Content Placeholder 4" descr="A picture containing text, clipart, picture frame&#10;&#10;Description automatically generated">
            <a:extLst>
              <a:ext uri="{FF2B5EF4-FFF2-40B4-BE49-F238E27FC236}">
                <a16:creationId xmlns="" xmlns:a16="http://schemas.microsoft.com/office/drawing/2014/main" id="{EDC05FE7-DEDA-4952-B141-B6C9E98DF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520"/>
            <a:ext cx="7447280" cy="7122160"/>
          </a:xfrm>
        </p:spPr>
      </p:pic>
    </p:spTree>
    <p:extLst>
      <p:ext uri="{BB962C8B-B14F-4D97-AF65-F5344CB8AC3E}">
        <p14:creationId xmlns:p14="http://schemas.microsoft.com/office/powerpoint/2010/main" val="193272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2412" y="3435253"/>
            <a:ext cx="9987279" cy="1938992"/>
          </a:xfrm>
          <a:prstGeom prst="rect">
            <a:avLst/>
          </a:prstGeom>
          <a:noFill/>
        </p:spPr>
        <p:txBody>
          <a:bodyPr wrap="square" lIns="90837" tIns="45451" rIns="90837" bIns="45451" rtlCol="0">
            <a:spAutoFit/>
          </a:bodyPr>
          <a:lstStyle/>
          <a:p>
            <a:pPr algn="ctr" defTabSz="454137">
              <a:defRPr/>
            </a:pPr>
            <a:r>
              <a:rPr lang="en-US" altLang="zh-CN" sz="40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KẾT LUẬN: </a:t>
            </a:r>
            <a:r>
              <a:rPr lang="en-US" altLang="zh-CN" sz="40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Những</a:t>
            </a:r>
            <a:r>
              <a:rPr lang="en-US" altLang="zh-CN" sz="40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người</a:t>
            </a:r>
            <a:r>
              <a:rPr lang="en-US" altLang="zh-CN" sz="40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trong</a:t>
            </a:r>
            <a:r>
              <a:rPr lang="en-US" altLang="zh-CN" sz="40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gia</a:t>
            </a:r>
            <a:r>
              <a:rPr lang="en-US" altLang="zh-CN" sz="40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đình</a:t>
            </a:r>
            <a:r>
              <a:rPr lang="en-US" altLang="zh-CN" sz="40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cần</a:t>
            </a:r>
            <a:r>
              <a:rPr lang="en-US" altLang="zh-CN" sz="40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chia </a:t>
            </a:r>
            <a:r>
              <a:rPr lang="en-US" altLang="zh-CN" sz="40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sẻ</a:t>
            </a:r>
            <a:r>
              <a:rPr lang="en-US" altLang="zh-CN" sz="40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, </a:t>
            </a:r>
            <a:r>
              <a:rPr lang="en-US" altLang="zh-CN" sz="40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quan</a:t>
            </a:r>
            <a:r>
              <a:rPr lang="en-US" altLang="zh-CN" sz="40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tâm</a:t>
            </a:r>
            <a:r>
              <a:rPr lang="en-US" altLang="zh-CN" sz="40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, </a:t>
            </a:r>
            <a:r>
              <a:rPr lang="en-US" altLang="zh-CN" sz="40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chăm</a:t>
            </a:r>
            <a:r>
              <a:rPr lang="en-US" altLang="zh-CN" sz="40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sóc</a:t>
            </a:r>
            <a:r>
              <a:rPr lang="en-US" altLang="zh-CN" sz="40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, </a:t>
            </a:r>
            <a:r>
              <a:rPr lang="en-US" altLang="zh-CN" sz="40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yêu</a:t>
            </a:r>
            <a:r>
              <a:rPr lang="en-US" altLang="zh-CN" sz="40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thương</a:t>
            </a:r>
            <a:r>
              <a:rPr lang="en-US" altLang="zh-CN" sz="40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nhau</a:t>
            </a:r>
            <a:r>
              <a:rPr lang="en-US" altLang="zh-CN" sz="40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.</a:t>
            </a:r>
            <a:endParaRPr lang="en-US" sz="40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661144" y="257950"/>
            <a:ext cx="7408985" cy="3001107"/>
          </a:xfrm>
          <a:prstGeom prst="wedgeRoundRectCallout">
            <a:avLst>
              <a:gd name="adj1" fmla="val -20224"/>
              <a:gd name="adj2" fmla="val 5039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0837" tIns="45451" rIns="90837" bIns="45451" rtlCol="0" anchor="ctr"/>
          <a:lstStyle/>
          <a:p>
            <a:r>
              <a:rPr lang="en-US" sz="4400" dirty="0"/>
              <a:t>- </a:t>
            </a:r>
            <a:r>
              <a:rPr lang="en-US" sz="4400" dirty="0" err="1"/>
              <a:t>Vì</a:t>
            </a:r>
            <a:r>
              <a:rPr lang="en-US" sz="4400" dirty="0"/>
              <a:t> </a:t>
            </a:r>
            <a:r>
              <a:rPr lang="en-US" sz="4400" dirty="0" err="1"/>
              <a:t>sao</a:t>
            </a:r>
            <a:r>
              <a:rPr lang="en-US" sz="4400" dirty="0"/>
              <a:t> </a:t>
            </a:r>
            <a:r>
              <a:rPr lang="en-US" sz="4400" dirty="0" err="1"/>
              <a:t>mọi</a:t>
            </a:r>
            <a:r>
              <a:rPr lang="en-US" sz="4400" dirty="0"/>
              <a:t> </a:t>
            </a:r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gia</a:t>
            </a:r>
            <a:r>
              <a:rPr lang="en-US" sz="4400" dirty="0"/>
              <a:t> </a:t>
            </a:r>
            <a:r>
              <a:rPr lang="en-US" sz="4400" dirty="0" err="1"/>
              <a:t>đình</a:t>
            </a:r>
            <a:r>
              <a:rPr lang="en-US" sz="4400" dirty="0"/>
              <a:t> </a:t>
            </a:r>
            <a:r>
              <a:rPr lang="en-US" sz="4400" dirty="0" err="1"/>
              <a:t>cần</a:t>
            </a:r>
            <a:r>
              <a:rPr lang="en-US" sz="4400" dirty="0"/>
              <a:t> </a:t>
            </a:r>
            <a:r>
              <a:rPr lang="en-US" sz="4400" dirty="0" err="1"/>
              <a:t>thể</a:t>
            </a:r>
            <a:r>
              <a:rPr lang="en-US" sz="4400" dirty="0"/>
              <a:t> hiện </a:t>
            </a:r>
            <a:r>
              <a:rPr lang="en-US" sz="4400" dirty="0" err="1"/>
              <a:t>sự</a:t>
            </a:r>
            <a:r>
              <a:rPr lang="en-US" sz="4400" dirty="0"/>
              <a:t> chia </a:t>
            </a:r>
            <a:r>
              <a:rPr lang="en-US" sz="4400" dirty="0" err="1"/>
              <a:t>sẻ</a:t>
            </a:r>
            <a:r>
              <a:rPr lang="en-US" sz="4400" dirty="0"/>
              <a:t> , </a:t>
            </a:r>
            <a:r>
              <a:rPr lang="en-US" sz="4400" dirty="0" err="1"/>
              <a:t>quan</a:t>
            </a:r>
            <a:r>
              <a:rPr lang="en-US" sz="4400" dirty="0"/>
              <a:t> </a:t>
            </a:r>
            <a:r>
              <a:rPr lang="en-US" sz="4400" dirty="0" err="1"/>
              <a:t>tâm</a:t>
            </a:r>
            <a:r>
              <a:rPr lang="en-US" sz="4400" dirty="0"/>
              <a:t> , </a:t>
            </a:r>
            <a:r>
              <a:rPr lang="en-US" sz="4400" dirty="0" err="1"/>
              <a:t>chăm</a:t>
            </a:r>
            <a:r>
              <a:rPr lang="en-US" sz="4400" dirty="0"/>
              <a:t> </a:t>
            </a:r>
            <a:r>
              <a:rPr lang="en-US" sz="4400" dirty="0" err="1"/>
              <a:t>sóc</a:t>
            </a:r>
            <a:r>
              <a:rPr lang="en-US" sz="4400" dirty="0"/>
              <a:t> , </a:t>
            </a:r>
            <a:r>
              <a:rPr lang="en-US" sz="4400" dirty="0" err="1"/>
              <a:t>yêu</a:t>
            </a:r>
            <a:r>
              <a:rPr lang="en-US" sz="4400" dirty="0"/>
              <a:t> </a:t>
            </a:r>
            <a:r>
              <a:rPr lang="en-US" sz="4400" dirty="0" err="1"/>
              <a:t>thương</a:t>
            </a:r>
            <a:r>
              <a:rPr lang="en-US" sz="4400" dirty="0"/>
              <a:t> </a:t>
            </a:r>
            <a:r>
              <a:rPr lang="en-US" sz="4400" dirty="0" err="1"/>
              <a:t>nhau</a:t>
            </a:r>
            <a:r>
              <a:rPr lang="en-US" sz="4400" dirty="0"/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1888353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610168" y="-1046147"/>
            <a:ext cx="12262907" cy="127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6737" y="5485473"/>
            <a:ext cx="1516625" cy="1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695009" y="-573977"/>
            <a:ext cx="664805" cy="195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0377" y="5445429"/>
            <a:ext cx="1561855" cy="159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0438894" y="-32716"/>
            <a:ext cx="1732313" cy="97639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/>
          <p:nvPr/>
        </p:nvSpPr>
        <p:spPr>
          <a:xfrm>
            <a:off x="4935415" y="88226"/>
            <a:ext cx="2508740" cy="630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ctr" defTabSz="606339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/>
                <a:sym typeface="Calibri"/>
              </a:rPr>
              <a:t>Liên</a:t>
            </a:r>
            <a:r>
              <a:rPr lang="en-US" sz="3600" b="1" kern="0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/>
                <a:sym typeface="Calibri"/>
              </a:rPr>
              <a:t>hệ</a:t>
            </a:r>
            <a:r>
              <a:rPr lang="en-US" sz="3600" b="1" kern="0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endParaRPr sz="33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745486" y="684096"/>
            <a:ext cx="10559565" cy="902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defTabSz="606339">
              <a:buClr>
                <a:srgbClr val="000000"/>
              </a:buClr>
            </a:pPr>
            <a:r>
              <a:rPr lang="en-US" sz="27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-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Bản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thân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đã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làm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gì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để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quan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tâm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chăm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sóc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người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thân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trong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gia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đình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?</a:t>
            </a:r>
            <a:endParaRPr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5"/>
          <p:cNvSpPr txBox="1"/>
          <p:nvPr/>
        </p:nvSpPr>
        <p:spPr>
          <a:xfrm>
            <a:off x="576884" y="5445440"/>
            <a:ext cx="11195547" cy="48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just" defTabSz="606339">
              <a:buClr>
                <a:srgbClr val="000000"/>
              </a:buClr>
              <a:buSzPts val="4000"/>
            </a:pP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5396" y="1291714"/>
            <a:ext cx="6622047" cy="512961"/>
          </a:xfrm>
          <a:prstGeom prst="rect">
            <a:avLst/>
          </a:prstGeom>
        </p:spPr>
        <p:txBody>
          <a:bodyPr wrap="square" lIns="90963" tIns="45507" rIns="90963" bIns="45507">
            <a:spAutoFit/>
          </a:bodyPr>
          <a:lstStyle/>
          <a:p>
            <a:pPr defTabSz="606339">
              <a:buClr>
                <a:srgbClr val="000000"/>
              </a:buClr>
            </a:pP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endParaRPr lang="vi-VN"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5475" y="1576628"/>
            <a:ext cx="10701052" cy="1354217"/>
          </a:xfrm>
          <a:prstGeom prst="rect">
            <a:avLst/>
          </a:prstGeom>
        </p:spPr>
        <p:txBody>
          <a:bodyPr wrap="square" lIns="90963" tIns="45507" rIns="90963" bIns="45507">
            <a:spAutoFit/>
          </a:bodyPr>
          <a:lstStyle/>
          <a:p>
            <a:pPr defTabSz="606339">
              <a:buClr>
                <a:srgbClr val="000000"/>
              </a:buClr>
            </a:pPr>
            <a:r>
              <a:rPr lang="vi-VN" sz="2700" b="1" kern="0" dirty="0">
                <a:solidFill>
                  <a:srgbClr val="000000"/>
                </a:solidFill>
                <a:cs typeface="Arial"/>
                <a:sym typeface="Arial"/>
              </a:rPr>
              <a:t>-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Ngoài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việc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quan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tâm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chăm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sóc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người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thân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trong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gia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đình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còn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thể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hiện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sự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quan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tâm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như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thế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nào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với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những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người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xung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000000"/>
                </a:solidFill>
                <a:cs typeface="Arial"/>
                <a:sym typeface="Arial"/>
              </a:rPr>
              <a:t>quanh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?</a:t>
            </a:r>
            <a:endParaRPr lang="vi-VN"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6862" y="3238408"/>
            <a:ext cx="11075876" cy="2431094"/>
          </a:xfrm>
          <a:prstGeom prst="rect">
            <a:avLst/>
          </a:prstGeom>
        </p:spPr>
        <p:txBody>
          <a:bodyPr wrap="square" lIns="90963" tIns="45507" rIns="90963" bIns="45507">
            <a:spAutoFit/>
          </a:bodyPr>
          <a:lstStyle/>
          <a:p>
            <a:pPr defTabSz="454137">
              <a:defRPr/>
            </a:pPr>
            <a:r>
              <a:rPr lang="en-US" altLang="zh-CN" sz="38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KẾT LUẬN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: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Mỗi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gia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đình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có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một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hoặc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nhiều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thế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hệ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cùng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chung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sống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.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Những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người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trong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gia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đình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cần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chia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sẻ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,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quan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tâm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,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chăm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sóc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,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yêu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thương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38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nhau</a:t>
            </a:r>
            <a:r>
              <a:rPr lang="en-US" altLang="zh-CN" sz="3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. </a:t>
            </a:r>
            <a:endParaRPr lang="en-US" sz="38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20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59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40310" y="516490"/>
            <a:ext cx="2783134" cy="830997"/>
          </a:xfrm>
          <a:prstGeom prst="rect">
            <a:avLst/>
          </a:prstGeom>
        </p:spPr>
        <p:txBody>
          <a:bodyPr wrap="none" lIns="90963" tIns="45507" rIns="90963" bIns="45507">
            <a:spAutoFit/>
          </a:bodyPr>
          <a:lstStyle/>
          <a:p>
            <a:pPr lvl="0" algn="ctr"/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 DÒ 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4372" y="1335802"/>
            <a:ext cx="10656277" cy="4216198"/>
          </a:xfrm>
          <a:prstGeom prst="rect">
            <a:avLst/>
          </a:prstGeom>
          <a:noFill/>
        </p:spPr>
        <p:txBody>
          <a:bodyPr wrap="square" lIns="90963" tIns="45507" rIns="90963" bIns="45507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Chuẩn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bị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cho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</a:t>
            </a:r>
            <a:r>
              <a:rPr lang="en-US" sz="4800" b="1">
                <a:solidFill>
                  <a:srgbClr val="FF0000"/>
                </a:solidFill>
              </a:rPr>
              <a:t>iết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</a:p>
          <a:p>
            <a:r>
              <a:rPr lang="en-US" sz="4400" dirty="0"/>
              <a:t>1. </a:t>
            </a:r>
            <a:r>
              <a:rPr lang="en-US" sz="4400" dirty="0" err="1"/>
              <a:t>Sưu</a:t>
            </a:r>
            <a:r>
              <a:rPr lang="en-US" sz="4400" dirty="0"/>
              <a:t> </a:t>
            </a:r>
            <a:r>
              <a:rPr lang="en-US" sz="4400" dirty="0" err="1"/>
              <a:t>tầm</a:t>
            </a:r>
            <a:r>
              <a:rPr lang="en-US" sz="4400" dirty="0"/>
              <a:t> </a:t>
            </a:r>
            <a:r>
              <a:rPr lang="en-US" sz="4400" dirty="0" err="1"/>
              <a:t>ảnh</a:t>
            </a:r>
            <a:r>
              <a:rPr lang="en-US" sz="4400" dirty="0"/>
              <a:t> </a:t>
            </a:r>
            <a:r>
              <a:rPr lang="en-US" sz="4400" dirty="0" err="1"/>
              <a:t>gia</a:t>
            </a:r>
            <a:r>
              <a:rPr lang="en-US" sz="4400" dirty="0"/>
              <a:t> </a:t>
            </a:r>
            <a:r>
              <a:rPr lang="en-US" sz="4400" dirty="0" err="1"/>
              <a:t>đình</a:t>
            </a:r>
            <a:r>
              <a:rPr lang="en-US" sz="4400" dirty="0"/>
              <a:t> (</a:t>
            </a:r>
            <a:r>
              <a:rPr lang="en-US" sz="4400" dirty="0" err="1"/>
              <a:t>Cá</a:t>
            </a:r>
            <a:r>
              <a:rPr lang="en-US" sz="4400" dirty="0"/>
              <a:t> </a:t>
            </a:r>
            <a:r>
              <a:rPr lang="en-US" sz="4400" dirty="0" err="1"/>
              <a:t>nhân</a:t>
            </a:r>
            <a:r>
              <a:rPr lang="en-US" sz="4400" dirty="0"/>
              <a:t> </a:t>
            </a:r>
            <a:r>
              <a:rPr lang="en-US" sz="4400" dirty="0" err="1"/>
              <a:t>chụp</a:t>
            </a:r>
            <a:r>
              <a:rPr lang="en-US" sz="4400" dirty="0"/>
              <a:t> </a:t>
            </a:r>
            <a:r>
              <a:rPr lang="en-US" sz="4400" dirty="0" err="1"/>
              <a:t>từng</a:t>
            </a:r>
            <a:r>
              <a:rPr lang="en-US" sz="4400" dirty="0"/>
              <a:t> </a:t>
            </a:r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hoặc</a:t>
            </a:r>
            <a:r>
              <a:rPr lang="en-US" sz="4400" dirty="0"/>
              <a:t> </a:t>
            </a:r>
            <a:r>
              <a:rPr lang="en-US" sz="4400" dirty="0" err="1"/>
              <a:t>tập</a:t>
            </a:r>
            <a:r>
              <a:rPr lang="en-US" sz="4400" dirty="0"/>
              <a:t> </a:t>
            </a:r>
            <a:r>
              <a:rPr lang="en-US" sz="4400" dirty="0" err="1"/>
              <a:t>thể</a:t>
            </a:r>
            <a:r>
              <a:rPr lang="en-US" sz="4400" dirty="0"/>
              <a:t> </a:t>
            </a:r>
            <a:r>
              <a:rPr lang="en-US" sz="4400" dirty="0" err="1"/>
              <a:t>gia</a:t>
            </a:r>
            <a:r>
              <a:rPr lang="en-US" sz="4400" dirty="0"/>
              <a:t> </a:t>
            </a:r>
            <a:r>
              <a:rPr lang="en-US" sz="4400" dirty="0" err="1"/>
              <a:t>đình</a:t>
            </a:r>
            <a:r>
              <a:rPr lang="en-US" sz="4400" dirty="0"/>
              <a:t>).</a:t>
            </a:r>
          </a:p>
          <a:p>
            <a:r>
              <a:rPr lang="en-US" sz="4400" dirty="0"/>
              <a:t>2. </a:t>
            </a:r>
            <a:r>
              <a:rPr lang="en-US" sz="4400" dirty="0" err="1"/>
              <a:t>Bìa</a:t>
            </a:r>
            <a:r>
              <a:rPr lang="en-US" sz="4400" dirty="0"/>
              <a:t> </a:t>
            </a:r>
            <a:r>
              <a:rPr lang="en-US" sz="4400" dirty="0" err="1"/>
              <a:t>cứng</a:t>
            </a:r>
            <a:r>
              <a:rPr lang="en-US" sz="4400" dirty="0"/>
              <a:t> </a:t>
            </a:r>
            <a:r>
              <a:rPr lang="en-US" sz="4400" dirty="0" err="1"/>
              <a:t>hoặc</a:t>
            </a:r>
            <a:r>
              <a:rPr lang="en-US" sz="4400" dirty="0"/>
              <a:t> </a:t>
            </a:r>
            <a:r>
              <a:rPr lang="en-US" sz="4400" dirty="0" err="1"/>
              <a:t>khung</a:t>
            </a:r>
            <a:r>
              <a:rPr lang="en-US" sz="4400" dirty="0"/>
              <a:t> </a:t>
            </a:r>
            <a:r>
              <a:rPr lang="en-US" sz="4400" dirty="0" err="1"/>
              <a:t>ảnh</a:t>
            </a:r>
            <a:r>
              <a:rPr lang="en-US" sz="4400" dirty="0"/>
              <a:t> </a:t>
            </a:r>
            <a:r>
              <a:rPr lang="en-US" sz="4400" dirty="0" err="1"/>
              <a:t>đã</a:t>
            </a:r>
            <a:r>
              <a:rPr lang="en-US" sz="4400" dirty="0"/>
              <a:t> qua </a:t>
            </a:r>
            <a:r>
              <a:rPr lang="en-US" sz="4400" dirty="0" err="1"/>
              <a:t>sử</a:t>
            </a:r>
            <a:r>
              <a:rPr lang="en-US" sz="4400" dirty="0"/>
              <a:t> </a:t>
            </a:r>
            <a:r>
              <a:rPr lang="en-US" sz="4400" dirty="0" err="1"/>
              <a:t>dụng</a:t>
            </a:r>
            <a:r>
              <a:rPr lang="en-US" sz="4400" dirty="0"/>
              <a:t>.</a:t>
            </a:r>
          </a:p>
          <a:p>
            <a:r>
              <a:rPr lang="en-US" sz="4400" dirty="0"/>
              <a:t>3. </a:t>
            </a:r>
            <a:r>
              <a:rPr lang="en-US" sz="4400" dirty="0" err="1"/>
              <a:t>Bút</a:t>
            </a:r>
            <a:r>
              <a:rPr lang="en-US" sz="4400" dirty="0"/>
              <a:t> </a:t>
            </a:r>
            <a:r>
              <a:rPr lang="en-US" sz="4400" dirty="0" err="1"/>
              <a:t>màu</a:t>
            </a:r>
            <a:r>
              <a:rPr lang="en-US" sz="4400" dirty="0"/>
              <a:t>, </a:t>
            </a:r>
            <a:r>
              <a:rPr lang="en-US" sz="4400" dirty="0" err="1"/>
              <a:t>kéo</a:t>
            </a:r>
            <a:r>
              <a:rPr lang="en-US" sz="4400" dirty="0"/>
              <a:t>, </a:t>
            </a:r>
            <a:r>
              <a:rPr lang="en-US" sz="4400" dirty="0" err="1"/>
              <a:t>keo</a:t>
            </a:r>
            <a:r>
              <a:rPr lang="en-US" sz="4400" dirty="0"/>
              <a:t> </a:t>
            </a:r>
            <a:r>
              <a:rPr lang="en-US" sz="4400" dirty="0" err="1"/>
              <a:t>dán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dirty="0" err="1"/>
              <a:t>các</a:t>
            </a:r>
            <a:r>
              <a:rPr lang="en-US" sz="4400" dirty="0"/>
              <a:t> </a:t>
            </a:r>
            <a:r>
              <a:rPr lang="en-US" sz="4400" dirty="0" err="1"/>
              <a:t>họa</a:t>
            </a:r>
            <a:r>
              <a:rPr lang="en-US" sz="4400" dirty="0"/>
              <a:t> </a:t>
            </a:r>
            <a:r>
              <a:rPr lang="en-US" sz="4400" dirty="0" err="1"/>
              <a:t>tiết</a:t>
            </a:r>
            <a:r>
              <a:rPr lang="en-US" sz="4400" dirty="0"/>
              <a:t> </a:t>
            </a:r>
            <a:r>
              <a:rPr lang="en-US" sz="4400" dirty="0" err="1"/>
              <a:t>phụ</a:t>
            </a:r>
            <a:r>
              <a:rPr lang="en-US" sz="4400" dirty="0"/>
              <a:t> </a:t>
            </a:r>
            <a:r>
              <a:rPr lang="en-US" sz="4400" dirty="0" err="1"/>
              <a:t>kiện</a:t>
            </a:r>
            <a:r>
              <a:rPr lang="en-US" sz="4400" dirty="0"/>
              <a:t> </a:t>
            </a:r>
            <a:r>
              <a:rPr lang="en-US" sz="4400" dirty="0" err="1"/>
              <a:t>để</a:t>
            </a:r>
            <a:r>
              <a:rPr lang="en-US" sz="4400" dirty="0"/>
              <a:t> </a:t>
            </a:r>
            <a:r>
              <a:rPr lang="en-US" sz="4400" dirty="0" err="1"/>
              <a:t>trang</a:t>
            </a:r>
            <a:r>
              <a:rPr lang="en-US" sz="4400" dirty="0"/>
              <a:t> </a:t>
            </a:r>
            <a:r>
              <a:rPr lang="en-US" sz="4400" dirty="0" err="1"/>
              <a:t>trí</a:t>
            </a:r>
            <a:r>
              <a:rPr lang="en-US" sz="4400" dirty="0"/>
              <a:t> </a:t>
            </a:r>
            <a:r>
              <a:rPr lang="en-US" sz="4400" dirty="0" err="1"/>
              <a:t>khung</a:t>
            </a:r>
            <a:r>
              <a:rPr lang="en-US" sz="4400" dirty="0"/>
              <a:t> </a:t>
            </a:r>
            <a:r>
              <a:rPr lang="en-US" sz="4400" dirty="0" err="1"/>
              <a:t>ảnh</a:t>
            </a:r>
            <a:r>
              <a:rPr lang="en-US" sz="4400" dirty="0"/>
              <a:t>.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2732025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xmlns="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0957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8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52509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`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2" name="Picture 4" descr="Theme23751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89" name="WordArt 33"/>
          <p:cNvSpPr>
            <a:spLocks noChangeArrowheads="1" noChangeShapeType="1" noTextEdit="1"/>
          </p:cNvSpPr>
          <p:nvPr/>
        </p:nvSpPr>
        <p:spPr bwMode="auto">
          <a:xfrm>
            <a:off x="508000" y="1905000"/>
            <a:ext cx="11684000" cy="264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0837" tIns="45451" rIns="90837" bIns="45451" fromWordArt="1">
            <a:prstTxWarp prst="textCanUp">
              <a:avLst>
                <a:gd name="adj" fmla="val 74583"/>
              </a:avLst>
            </a:prstTxWarp>
            <a:scene3d>
              <a:camera prst="legacyPerspectiveBottom">
                <a:rot lat="20999999" lon="0" rev="0"/>
              </a:camera>
              <a:lightRig rig="legacyFlat3" dir="t"/>
            </a:scene3d>
            <a:sp3d extrusionH="121893000" prstMaterial="legacyMatte">
              <a:extrusionClr>
                <a:srgbClr val="FFFF00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QUÝ 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 CÔ ĐẾN DỰ GIỜ </a:t>
            </a:r>
          </a:p>
          <a:p>
            <a:pPr algn="ctr">
              <a:defRPr/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/>
                <a:cs typeface="Arial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600" b="1" dirty="0">
                <a:solidFill>
                  <a:srgbClr val="CC3300"/>
                </a:solidFill>
                <a:cs typeface="Arial" charset="0"/>
              </a:rPr>
              <a:t>MÔN: BÀI HỌC STEM</a:t>
            </a:r>
            <a:endParaRPr lang="vi-VN" sz="3600" b="1" dirty="0">
              <a:solidFill>
                <a:srgbClr val="CC3300"/>
              </a:solidFill>
              <a:latin typeface="Calibri" pitchFamily="34" charset="0"/>
              <a:cs typeface="Arial" charset="0"/>
            </a:endParaRPr>
          </a:p>
          <a:p>
            <a:pPr algn="ctr">
              <a:defRPr/>
            </a:pP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.VnTifani HeavyH"/>
              <a:cs typeface="Arial" charset="0"/>
            </a:endParaRPr>
          </a:p>
        </p:txBody>
      </p:sp>
      <p:sp>
        <p:nvSpPr>
          <p:cNvPr id="45090" name="WordArt 34"/>
          <p:cNvSpPr>
            <a:spLocks noChangeArrowheads="1" noChangeShapeType="1" noTextEdit="1"/>
          </p:cNvSpPr>
          <p:nvPr/>
        </p:nvSpPr>
        <p:spPr bwMode="auto">
          <a:xfrm>
            <a:off x="1219200" y="381000"/>
            <a:ext cx="10566400" cy="484188"/>
          </a:xfrm>
          <a:prstGeom prst="rect">
            <a:avLst/>
          </a:prstGeom>
        </p:spPr>
        <p:txBody>
          <a:bodyPr wrap="none" lIns="90837" tIns="45451" rIns="90837" bIns="4545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0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LÊ NGỌC HÂN</a:t>
            </a:r>
          </a:p>
        </p:txBody>
      </p:sp>
      <p:sp>
        <p:nvSpPr>
          <p:cNvPr id="7" name="WordArt 34"/>
          <p:cNvSpPr>
            <a:spLocks noChangeArrowheads="1" noChangeShapeType="1" noTextEdit="1"/>
          </p:cNvSpPr>
          <p:nvPr/>
        </p:nvSpPr>
        <p:spPr bwMode="auto">
          <a:xfrm>
            <a:off x="1727200" y="4729170"/>
            <a:ext cx="8839200" cy="681037"/>
          </a:xfrm>
          <a:prstGeom prst="rect">
            <a:avLst/>
          </a:prstGeom>
        </p:spPr>
        <p:txBody>
          <a:bodyPr wrap="none" lIns="90837" tIns="45451" rIns="90837" bIns="45451" fromWordArt="1">
            <a:prstTxWarp prst="textPlain">
              <a:avLst>
                <a:gd name="adj" fmla="val 47009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0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VIÊN: ĐỖ THỊ QUANG LÂM</a:t>
            </a:r>
          </a:p>
        </p:txBody>
      </p:sp>
    </p:spTree>
    <p:extLst>
      <p:ext uri="{BB962C8B-B14F-4D97-AF65-F5344CB8AC3E}">
        <p14:creationId xmlns:p14="http://schemas.microsoft.com/office/powerpoint/2010/main" val="2395029099"/>
      </p:ext>
    </p:extLst>
  </p:cSld>
  <p:clrMapOvr>
    <a:masterClrMapping/>
  </p:clrMapOvr>
  <p:transition advTm="1645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0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 descr="BAR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1600" y="0"/>
            <a:ext cx="12192000" cy="404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BAR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66424"/>
            <a:ext cx="12192000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BAR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47566" y="301625"/>
            <a:ext cx="809534" cy="61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BAR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1600" y="436563"/>
            <a:ext cx="5588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/>
          <p:nvPr/>
        </p:nvSpPr>
        <p:spPr>
          <a:xfrm>
            <a:off x="11348247" y="4585403"/>
            <a:ext cx="304800" cy="685800"/>
          </a:xfrm>
          <a:prstGeom prst="irregularSeal1">
            <a:avLst/>
          </a:prstGeom>
          <a:gradFill>
            <a:gsLst>
              <a:gs pos="0">
                <a:srgbClr val="FF0000"/>
              </a:gs>
              <a:gs pos="100000">
                <a:srgbClr val="1907F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15" tIns="45707" rIns="91415" bIns="45707" anchor="ctr" anchorCtr="0">
            <a:noAutofit/>
          </a:bodyPr>
          <a:lstStyle/>
          <a:p>
            <a:pPr defTabSz="609539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11023600" y="3219542"/>
            <a:ext cx="406400" cy="304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gradFill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15" tIns="45707" rIns="91415" bIns="45707" anchor="ctr" anchorCtr="0">
            <a:noAutofit/>
          </a:bodyPr>
          <a:lstStyle/>
          <a:p>
            <a:pPr defTabSz="609539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11173115" y="946079"/>
            <a:ext cx="406400" cy="304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gradFill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15" tIns="45707" rIns="91415" bIns="45707" anchor="ctr" anchorCtr="0">
            <a:noAutofit/>
          </a:bodyPr>
          <a:lstStyle/>
          <a:p>
            <a:pPr defTabSz="609539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3048000" y="5861050"/>
            <a:ext cx="406400" cy="304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gradFill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15" tIns="45707" rIns="91415" bIns="45707" anchor="ctr" anchorCtr="0">
            <a:noAutofit/>
          </a:bodyPr>
          <a:lstStyle/>
          <a:p>
            <a:pPr defTabSz="609539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11297518" y="6013450"/>
            <a:ext cx="406400" cy="304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gradFill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15" tIns="45707" rIns="91415" bIns="45707" anchor="ctr" anchorCtr="0">
            <a:noAutofit/>
          </a:bodyPr>
          <a:lstStyle/>
          <a:p>
            <a:pPr defTabSz="609539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330202" y="361952"/>
            <a:ext cx="677333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15" tIns="45707" rIns="91415" bIns="45707" anchor="ctr" anchorCtr="0">
            <a:noAutofit/>
          </a:bodyPr>
          <a:lstStyle/>
          <a:p>
            <a:pPr defTabSz="609539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795143" y="2311401"/>
            <a:ext cx="677333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15" tIns="45707" rIns="91415" bIns="45707" anchor="ctr" anchorCtr="0">
            <a:noAutofit/>
          </a:bodyPr>
          <a:lstStyle/>
          <a:p>
            <a:pPr defTabSz="609539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"/>
          <p:cNvSpPr txBox="1"/>
          <p:nvPr/>
        </p:nvSpPr>
        <p:spPr>
          <a:xfrm>
            <a:off x="204306" y="1154382"/>
            <a:ext cx="11375211" cy="6201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45707" rIns="91415" bIns="45707" anchor="t" anchorCtr="0">
            <a:spAutoFit/>
          </a:bodyPr>
          <a:lstStyle/>
          <a:p>
            <a:pPr algn="ctr" defTabSz="609539"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HỌC STEM  </a:t>
            </a:r>
            <a:endParaRPr sz="3600" b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698" marR="38092" algn="ctr" defTabSz="609539">
              <a:spcBef>
                <a:spcPts val="600"/>
              </a:spcBef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LÀM BƯU THIẾP CHÚC MỪNG</a:t>
            </a:r>
            <a:endParaRPr sz="3600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609539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</a:t>
            </a:r>
            <a:r>
              <a:rPr lang="en-US" sz="24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Môn</a:t>
            </a:r>
            <a:r>
              <a:rPr lang="en-US" sz="24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Tự</a:t>
            </a:r>
            <a:r>
              <a:rPr lang="en-US" sz="24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nhiên</a:t>
            </a:r>
            <a:r>
              <a:rPr lang="en-US" sz="24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Xã</a:t>
            </a:r>
            <a:r>
              <a:rPr lang="en-US" sz="24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hội</a:t>
            </a:r>
            <a:r>
              <a:rPr lang="en-US" sz="24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r>
              <a:rPr lang="en-US" sz="24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24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</a:t>
            </a:r>
            <a:endParaRPr sz="9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defTabSz="609539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</a:t>
            </a:r>
            <a:r>
              <a:rPr lang="en-US" sz="28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</a:t>
            </a:r>
            <a:r>
              <a:rPr lang="en-US" sz="28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tên</a:t>
            </a:r>
            <a:r>
              <a:rPr lang="en-US" sz="28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Đỗ</a:t>
            </a:r>
            <a:r>
              <a:rPr lang="en-US" sz="28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8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Quang</a:t>
            </a:r>
            <a:r>
              <a:rPr lang="en-US" sz="28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Lâm</a:t>
            </a:r>
            <a:endParaRPr sz="2800" b="1" kern="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609539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Email: </a:t>
            </a:r>
            <a:r>
              <a:rPr lang="en-US" sz="2800" b="1" u="sng" kern="0" dirty="0">
                <a:solidFill>
                  <a:srgbClr val="4F81BD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do</a:t>
            </a:r>
            <a:r>
              <a:rPr lang="en-US" sz="2800" b="1" u="sng" kern="0" dirty="0">
                <a:solidFill>
                  <a:srgbClr val="4F81BD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thiquanglam.lnh@elc.vn</a:t>
            </a:r>
            <a:endParaRPr sz="2800" b="1" kern="0" dirty="0">
              <a:solidFill>
                <a:srgbClr val="4F81B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609539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8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Trường</a:t>
            </a:r>
            <a:r>
              <a:rPr lang="en-US" sz="28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Tiểu</a:t>
            </a:r>
            <a:r>
              <a:rPr lang="en-US" sz="28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8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Lê</a:t>
            </a:r>
            <a:r>
              <a:rPr lang="en-US" sz="28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Ngọc</a:t>
            </a:r>
            <a:r>
              <a:rPr lang="en-US" sz="28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Hân</a:t>
            </a:r>
            <a:r>
              <a:rPr lang="en-US" sz="28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en-US" sz="28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28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phố</a:t>
            </a:r>
            <a:r>
              <a:rPr lang="en-US" sz="28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28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lang="en-US" sz="28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ào</a:t>
            </a:r>
            <a:r>
              <a:rPr lang="en-US" sz="28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Cai</a:t>
            </a:r>
            <a:endParaRPr lang="en-US" sz="2800" b="1" kern="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609539">
              <a:buClr>
                <a:srgbClr val="000000"/>
              </a:buClr>
            </a:pPr>
            <a:endParaRPr lang="en-US" sz="2800" b="1" kern="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609539">
              <a:buClr>
                <a:srgbClr val="000000"/>
              </a:buClr>
            </a:pPr>
            <a:endParaRPr lang="en-US" sz="2800" b="1" kern="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609539">
              <a:buClr>
                <a:srgbClr val="000000"/>
              </a:buClr>
            </a:pPr>
            <a:endParaRPr lang="en-US" sz="2800" b="1" kern="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609539">
              <a:buClr>
                <a:srgbClr val="000000"/>
              </a:buClr>
            </a:pPr>
            <a:endParaRPr lang="en-US" sz="2800" b="1" kern="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609539">
              <a:buClr>
                <a:srgbClr val="000000"/>
              </a:buClr>
            </a:pPr>
            <a:endParaRPr sz="2800" kern="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609539">
              <a:buClr>
                <a:srgbClr val="000000"/>
              </a:buClr>
            </a:pPr>
            <a:endParaRPr kern="0" dirty="0">
              <a:solidFill>
                <a:srgbClr val="0000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116731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58" y="2704452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024553" y="1486362"/>
            <a:ext cx="7924800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13" tIns="60557" rIns="121113" bIns="60557" rtlCol="0" anchor="ctr"/>
          <a:lstStyle/>
          <a:p>
            <a:pPr algn="ctr"/>
            <a:r>
              <a:rPr lang="en-US" sz="7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KHỞI ĐỘNG</a:t>
            </a:r>
          </a:p>
        </p:txBody>
      </p:sp>
      <p:sp>
        <p:nvSpPr>
          <p:cNvPr id="3" name="Oval 2"/>
          <p:cNvSpPr/>
          <p:nvPr/>
        </p:nvSpPr>
        <p:spPr>
          <a:xfrm>
            <a:off x="1242647" y="1809209"/>
            <a:ext cx="2693524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13" tIns="60557" rIns="121113" bIns="60557"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6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6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39343" y="7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195" y="17"/>
            <a:ext cx="2328809" cy="166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9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31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1875746" y="4009345"/>
            <a:ext cx="8042029" cy="2250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3" tIns="45507" rIns="90963" bIns="45507" spcCol="0" rtlCol="0" anchor="ctr"/>
          <a:lstStyle/>
          <a:p>
            <a:pPr algn="ctr"/>
            <a:r>
              <a:rPr lang="en-US" sz="4400" b="1" dirty="0" err="1"/>
              <a:t>Xem</a:t>
            </a:r>
            <a:r>
              <a:rPr lang="en-US" sz="4400" b="1" dirty="0"/>
              <a:t> </a:t>
            </a:r>
            <a:r>
              <a:rPr lang="en-US" sz="4400" b="1" dirty="0" err="1"/>
              <a:t>hình</a:t>
            </a:r>
            <a:r>
              <a:rPr lang="en-US" sz="4400" b="1" dirty="0"/>
              <a:t> </a:t>
            </a:r>
            <a:r>
              <a:rPr lang="en-US" sz="4400" b="1" dirty="0" err="1"/>
              <a:t>ảnh</a:t>
            </a:r>
            <a:r>
              <a:rPr lang="en-US" sz="4400" b="1" dirty="0"/>
              <a:t> </a:t>
            </a:r>
            <a:r>
              <a:rPr lang="en-US" sz="4400" b="1" dirty="0" err="1"/>
              <a:t>sưu</a:t>
            </a:r>
            <a:r>
              <a:rPr lang="en-US" sz="4400" b="1" dirty="0"/>
              <a:t> </a:t>
            </a:r>
            <a:r>
              <a:rPr lang="en-US" sz="4400" b="1" dirty="0" err="1"/>
              <a:t>tầm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học</a:t>
            </a:r>
            <a:r>
              <a:rPr lang="en-US" sz="4400" b="1" dirty="0"/>
              <a:t> </a:t>
            </a:r>
            <a:r>
              <a:rPr lang="en-US" sz="4400" b="1" dirty="0" err="1"/>
              <a:t>sinh</a:t>
            </a:r>
            <a:r>
              <a:rPr lang="en-US" sz="4400" b="1" dirty="0"/>
              <a:t> </a:t>
            </a:r>
            <a:r>
              <a:rPr lang="en-US" sz="4400" b="1" dirty="0" err="1"/>
              <a:t>trong</a:t>
            </a:r>
            <a:r>
              <a:rPr lang="en-US" sz="4400" b="1" dirty="0"/>
              <a:t> </a:t>
            </a:r>
            <a:r>
              <a:rPr lang="en-US" sz="4400" b="1" dirty="0" err="1"/>
              <a:t>lớp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61740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765350" y="-1046147"/>
            <a:ext cx="12262907" cy="127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5792" y="6066420"/>
            <a:ext cx="1516625" cy="1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244460" y="-345387"/>
            <a:ext cx="664805" cy="195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16380" y="4934917"/>
            <a:ext cx="1561855" cy="159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1069886" y="195927"/>
            <a:ext cx="1732313" cy="97639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/>
          <p:nvPr/>
        </p:nvSpPr>
        <p:spPr>
          <a:xfrm>
            <a:off x="2450123" y="88226"/>
            <a:ext cx="6447692" cy="61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ctr" defTabSz="606339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Calibri"/>
                <a:sym typeface="Calibri"/>
              </a:rPr>
              <a:t>* QUAN SÁT – NHẬN XÉT </a:t>
            </a:r>
            <a:endParaRPr sz="33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445515" y="684086"/>
            <a:ext cx="11207261" cy="720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7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5"/>
          <p:cNvSpPr txBox="1"/>
          <p:nvPr/>
        </p:nvSpPr>
        <p:spPr>
          <a:xfrm>
            <a:off x="576884" y="5445440"/>
            <a:ext cx="11195547" cy="48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just" defTabSz="606339">
              <a:buClr>
                <a:srgbClr val="000000"/>
              </a:buClr>
              <a:buSzPts val="4000"/>
            </a:pP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5396" y="1291714"/>
            <a:ext cx="6622047" cy="512961"/>
          </a:xfrm>
          <a:prstGeom prst="rect">
            <a:avLst/>
          </a:prstGeom>
        </p:spPr>
        <p:txBody>
          <a:bodyPr wrap="square" lIns="90963" tIns="45507" rIns="90963" bIns="45507">
            <a:spAutoFit/>
          </a:bodyPr>
          <a:lstStyle/>
          <a:p>
            <a:pPr defTabSz="606339">
              <a:buClr>
                <a:srgbClr val="000000"/>
              </a:buClr>
            </a:pP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endParaRPr lang="vi-VN"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6541" y="3687825"/>
            <a:ext cx="11075876" cy="750852"/>
          </a:xfrm>
          <a:prstGeom prst="rect">
            <a:avLst/>
          </a:prstGeom>
        </p:spPr>
        <p:txBody>
          <a:bodyPr wrap="square" lIns="90963" tIns="45507" rIns="90963" bIns="45507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</a:t>
            </a:r>
            <a:endParaRPr lang="en-US" sz="48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  <p:pic>
        <p:nvPicPr>
          <p:cNvPr id="1026" name="Picture 2" descr="C:\Users\Administrator\Desktop\z3767752350955_cb07fa8d32545e536036a319d64693c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53" y="747640"/>
            <a:ext cx="12227453" cy="615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23139" y="832338"/>
            <a:ext cx="5040924" cy="369332"/>
          </a:xfrm>
          <a:prstGeom prst="rect">
            <a:avLst/>
          </a:prstGeom>
          <a:noFill/>
        </p:spPr>
        <p:txBody>
          <a:bodyPr wrap="square" lIns="91098" tIns="45567" rIns="91098" bIns="45567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b="1" dirty="0" smtClean="0">
                <a:solidFill>
                  <a:srgbClr val="FF0000"/>
                </a:solidFill>
              </a:rPr>
              <a:t>GIA ĐÌNH THÂN YÊU – NHƯ NGỌC</a:t>
            </a: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765350" y="-1046147"/>
            <a:ext cx="12262907" cy="127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5792" y="6066420"/>
            <a:ext cx="1516625" cy="1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244460" y="-345387"/>
            <a:ext cx="664805" cy="195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16380" y="4934917"/>
            <a:ext cx="1561855" cy="159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1069886" y="195927"/>
            <a:ext cx="1732313" cy="97639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/>
          <p:nvPr/>
        </p:nvSpPr>
        <p:spPr>
          <a:xfrm>
            <a:off x="2450123" y="88226"/>
            <a:ext cx="6447692" cy="61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ctr" defTabSz="606339"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Calibri"/>
                <a:sym typeface="Calibri"/>
              </a:rPr>
              <a:t>MÁI ẤM – LẠI NGỌC LINH </a:t>
            </a:r>
            <a:endParaRPr sz="3300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445515" y="684124"/>
            <a:ext cx="11207261" cy="858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7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+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Em đã bao giờ nhìn thấy khung ảnh gia đình mình chưa?</a:t>
            </a:r>
            <a:endParaRPr lang="vi-VN" sz="36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defTabSz="606339">
              <a:buClr>
                <a:srgbClr val="000000"/>
              </a:buClr>
            </a:pPr>
            <a:endParaRPr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5"/>
          <p:cNvSpPr txBox="1"/>
          <p:nvPr/>
        </p:nvSpPr>
        <p:spPr>
          <a:xfrm>
            <a:off x="576884" y="5445440"/>
            <a:ext cx="11195547" cy="48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just" defTabSz="606339">
              <a:buClr>
                <a:srgbClr val="000000"/>
              </a:buClr>
              <a:buSzPts val="4000"/>
            </a:pP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5396" y="1291714"/>
            <a:ext cx="6622047" cy="512961"/>
          </a:xfrm>
          <a:prstGeom prst="rect">
            <a:avLst/>
          </a:prstGeom>
        </p:spPr>
        <p:txBody>
          <a:bodyPr wrap="square" lIns="90963" tIns="45507" rIns="90963" bIns="45507">
            <a:spAutoFit/>
          </a:bodyPr>
          <a:lstStyle/>
          <a:p>
            <a:pPr defTabSz="606339">
              <a:buClr>
                <a:srgbClr val="000000"/>
              </a:buClr>
            </a:pP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endParaRPr lang="vi-VN"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6541" y="3687825"/>
            <a:ext cx="11075876" cy="2858480"/>
          </a:xfrm>
          <a:prstGeom prst="rect">
            <a:avLst/>
          </a:prstGeom>
        </p:spPr>
        <p:txBody>
          <a:bodyPr wrap="square" lIns="90963" tIns="45507" rIns="90963" bIns="45507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</a:t>
            </a:r>
            <a:r>
              <a:rPr lang="vi-VN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Cắt dán bìa cứng tạo khung,…</a:t>
            </a:r>
            <a:endParaRPr lang="vi-VN" sz="4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vi-VN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	+ Lựa chọn ảnh để dán,…</a:t>
            </a:r>
            <a:endParaRPr lang="vi-VN" sz="4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vi-VN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	+ Trang trí thêm họa tiết cho khung ảnh,...</a:t>
            </a:r>
            <a:endParaRPr lang="vi-VN" sz="4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+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khuy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hoặc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dây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treo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hoặc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bàn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,..</a:t>
            </a:r>
            <a:r>
              <a:rPr lang="en-US" altLang="zh-CN" sz="4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. </a:t>
            </a:r>
            <a:endParaRPr lang="en-US" sz="48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3384" y="1279932"/>
            <a:ext cx="7299385" cy="685124"/>
          </a:xfrm>
          <a:prstGeom prst="rect">
            <a:avLst/>
          </a:prstGeom>
        </p:spPr>
        <p:txBody>
          <a:bodyPr wrap="square" lIns="91098" tIns="45567" rIns="91098" bIns="45567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3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+ Trong ảnh có những ai? </a:t>
            </a:r>
            <a:endParaRPr lang="vi-VN" sz="36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3410" y="1804675"/>
            <a:ext cx="10749735" cy="646331"/>
          </a:xfrm>
          <a:prstGeom prst="rect">
            <a:avLst/>
          </a:prstGeom>
        </p:spPr>
        <p:txBody>
          <a:bodyPr wrap="square" lIns="91098" tIns="45567" rIns="91098" bIns="45567">
            <a:spAutoFit/>
          </a:bodyPr>
          <a:lstStyle/>
          <a:p>
            <a:pPr defTabSz="910942"/>
            <a:r>
              <a:rPr lang="vi-VN" sz="36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+ Khung ảnh thường được làm bằng chất liệu gì?</a:t>
            </a:r>
            <a:endParaRPr lang="vi-VN"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3409" y="2451005"/>
            <a:ext cx="10864185" cy="1277871"/>
          </a:xfrm>
          <a:prstGeom prst="rect">
            <a:avLst/>
          </a:prstGeom>
        </p:spPr>
        <p:txBody>
          <a:bodyPr wrap="square" lIns="91098" tIns="45567" rIns="91098" bIns="45567">
            <a:spAutoFit/>
          </a:bodyPr>
          <a:lstStyle/>
          <a:p>
            <a:pPr algn="just" defTabSz="910942">
              <a:lnSpc>
                <a:spcPct val="107000"/>
              </a:lnSpc>
            </a:pPr>
            <a:r>
              <a:rPr lang="vi-VN" sz="36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+ Để làm được khung ảnh đẹp em cần những gì?</a:t>
            </a:r>
            <a:r>
              <a:rPr lang="en-US" sz="36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36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theo</a:t>
            </a:r>
            <a:r>
              <a:rPr lang="en-US" sz="36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mấy</a:t>
            </a:r>
            <a:r>
              <a:rPr lang="en-US" sz="36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bước</a:t>
            </a:r>
            <a:r>
              <a:rPr lang="en-US" sz="36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?</a:t>
            </a:r>
          </a:p>
        </p:txBody>
      </p:sp>
      <p:pic>
        <p:nvPicPr>
          <p:cNvPr id="2050" name="Picture 2" descr="C:\Users\Administrator\Desktop\z3767792728321_ade2ce63fbf30a02fd7c84598177f93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3656"/>
            <a:ext cx="12192000" cy="882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z3767792728321_ade2ce63fbf30a02fd7c84598177f93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56058"/>
            <a:ext cx="12192000" cy="882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06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59" grpId="0"/>
      <p:bldP spid="5" grpId="0"/>
      <p:bldP spid="2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3513611" y="373564"/>
            <a:ext cx="12262907" cy="127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96782" y="-245358"/>
            <a:ext cx="1516625" cy="1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643037" y="-604091"/>
            <a:ext cx="664805" cy="195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96700" y="-147570"/>
            <a:ext cx="1561855" cy="159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0441067" y="-39922"/>
            <a:ext cx="1732313" cy="97639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5"/>
          <p:cNvSpPr txBox="1"/>
          <p:nvPr/>
        </p:nvSpPr>
        <p:spPr>
          <a:xfrm>
            <a:off x="576884" y="5445440"/>
            <a:ext cx="11195547" cy="48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just" defTabSz="606339">
              <a:buClr>
                <a:srgbClr val="000000"/>
              </a:buClr>
              <a:buSzPts val="4000"/>
            </a:pP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5396" y="1291714"/>
            <a:ext cx="6622047" cy="512961"/>
          </a:xfrm>
          <a:prstGeom prst="rect">
            <a:avLst/>
          </a:prstGeom>
        </p:spPr>
        <p:txBody>
          <a:bodyPr wrap="square" lIns="90963" tIns="45507" rIns="90963" bIns="45507">
            <a:spAutoFit/>
          </a:bodyPr>
          <a:lstStyle/>
          <a:p>
            <a:pPr defTabSz="606339">
              <a:buClr>
                <a:srgbClr val="000000"/>
              </a:buClr>
            </a:pP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endParaRPr lang="vi-VN"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6541" y="3687825"/>
            <a:ext cx="11075876" cy="750852"/>
          </a:xfrm>
          <a:prstGeom prst="rect">
            <a:avLst/>
          </a:prstGeom>
        </p:spPr>
        <p:txBody>
          <a:bodyPr wrap="square" lIns="90963" tIns="45507" rIns="90963" bIns="45507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	</a:t>
            </a:r>
            <a:endParaRPr lang="en-US" sz="48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  <p:pic>
        <p:nvPicPr>
          <p:cNvPr id="2051" name="Picture 3" descr="C:\Users\Administrator\Desktop\Lại Linh\z3768667615827_b523eff798466a2c549c2aa3c31239c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85" y="37"/>
            <a:ext cx="3810000" cy="313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esktop\Lại Linh\z3768667612331_af89d5c07a3379a2762f0e62c1b2914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4611"/>
            <a:ext cx="4360984" cy="573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Desktop\Lại Linh\z3768667617880_4efbf7d945b8be4199bc79771054a68c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986" y="917641"/>
            <a:ext cx="4058094" cy="594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esktop\Lại Linh\z3768667622719_87a185927b5397c525c61fad1c982f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85" y="3130063"/>
            <a:ext cx="3829252" cy="372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92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765350" y="-667364"/>
            <a:ext cx="12262907" cy="127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1867" y="5445440"/>
            <a:ext cx="1516625" cy="1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872980" y="-529914"/>
            <a:ext cx="664805" cy="195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5452" y="5129209"/>
            <a:ext cx="1561855" cy="159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0460477" y="-92260"/>
            <a:ext cx="1732313" cy="97639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/>
          <p:nvPr/>
        </p:nvSpPr>
        <p:spPr>
          <a:xfrm>
            <a:off x="2450123" y="88226"/>
            <a:ext cx="6447692" cy="61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ctr" defTabSz="606339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Calibri"/>
                <a:sym typeface="Calibri"/>
              </a:rPr>
              <a:t>* </a:t>
            </a:r>
            <a:r>
              <a:rPr lang="en-US" sz="3600" b="1" kern="0" dirty="0" err="1">
                <a:solidFill>
                  <a:srgbClr val="000000"/>
                </a:solidFill>
                <a:latin typeface="Calibri"/>
                <a:sym typeface="Calibri"/>
              </a:rPr>
              <a:t>Hoạt</a:t>
            </a:r>
            <a:r>
              <a:rPr lang="en-US" sz="3600" b="1" kern="0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/>
                <a:sym typeface="Calibri"/>
              </a:rPr>
              <a:t>động</a:t>
            </a:r>
            <a:r>
              <a:rPr lang="en-US" sz="3600" b="1" kern="0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/>
                <a:sym typeface="Calibri"/>
              </a:rPr>
              <a:t>cả</a:t>
            </a:r>
            <a:r>
              <a:rPr lang="en-US" sz="3600" b="1" kern="0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/>
                <a:sym typeface="Calibri"/>
              </a:rPr>
              <a:t>lớp</a:t>
            </a:r>
            <a:r>
              <a:rPr lang="en-US" sz="3600" b="1" kern="0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endParaRPr sz="33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470312" y="838768"/>
            <a:ext cx="11370331" cy="6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>
              <a:lnSpc>
                <a:spcPct val="107000"/>
              </a:lnSpc>
            </a:pPr>
            <a:r>
              <a:rPr lang="vi-VN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Hình ảnh các em vừa quan sát có những ai?</a:t>
            </a:r>
          </a:p>
        </p:txBody>
      </p:sp>
      <p:sp>
        <p:nvSpPr>
          <p:cNvPr id="160" name="Google Shape;160;p5"/>
          <p:cNvSpPr txBox="1"/>
          <p:nvPr/>
        </p:nvSpPr>
        <p:spPr>
          <a:xfrm>
            <a:off x="576884" y="5445440"/>
            <a:ext cx="11195547" cy="48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just" defTabSz="606339">
              <a:buClr>
                <a:srgbClr val="000000"/>
              </a:buClr>
              <a:buSzPts val="4000"/>
            </a:pP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5396" y="1291714"/>
            <a:ext cx="6622047" cy="512961"/>
          </a:xfrm>
          <a:prstGeom prst="rect">
            <a:avLst/>
          </a:prstGeom>
        </p:spPr>
        <p:txBody>
          <a:bodyPr wrap="square" lIns="90963" tIns="45507" rIns="90963" bIns="45507">
            <a:spAutoFit/>
          </a:bodyPr>
          <a:lstStyle/>
          <a:p>
            <a:pPr defTabSz="606339">
              <a:buClr>
                <a:srgbClr val="000000"/>
              </a:buClr>
            </a:pP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endParaRPr lang="vi-VN"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058" y="6877572"/>
            <a:ext cx="11075876" cy="3465441"/>
          </a:xfrm>
          <a:prstGeom prst="rect">
            <a:avLst/>
          </a:prstGeom>
        </p:spPr>
        <p:txBody>
          <a:bodyPr wrap="square" lIns="90963" tIns="45507" rIns="90963" bIns="45507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</a:t>
            </a:r>
            <a:r>
              <a:rPr lang="vi-VN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Cắt dán bìa cứng tạo khung,…</a:t>
            </a:r>
            <a:endParaRPr lang="vi-VN" sz="4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vi-VN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	+ Lựa chọn ảnh để dán,…</a:t>
            </a:r>
            <a:endParaRPr lang="vi-VN" sz="4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vi-VN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	+ Trang trí thêm họa tiết cho khung ảnh,...</a:t>
            </a:r>
            <a:endParaRPr lang="vi-VN" sz="4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+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khuy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hoặc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dây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treo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hoặc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bàn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,..</a:t>
            </a:r>
            <a:endParaRPr lang="vi-VN" sz="4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 defTabSz="454137">
              <a:defRPr/>
            </a:pPr>
            <a:r>
              <a:rPr lang="en-US" altLang="zh-CN" sz="4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. </a:t>
            </a:r>
            <a:endParaRPr lang="en-US" sz="48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332" y="1548156"/>
            <a:ext cx="11465703" cy="1277914"/>
          </a:xfrm>
          <a:prstGeom prst="rect">
            <a:avLst/>
          </a:prstGeom>
        </p:spPr>
        <p:txBody>
          <a:bodyPr wrap="square" lIns="91098" tIns="45567" rIns="91098" bIns="45567">
            <a:spAutoFit/>
          </a:bodyPr>
          <a:lstStyle/>
          <a:p>
            <a:pPr>
              <a:lnSpc>
                <a:spcPct val="107000"/>
              </a:lnSpc>
            </a:pPr>
            <a:r>
              <a:rPr lang="vi-VN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Kể tên những thế hệ trong gia đình trong bức ảnh em vừa quan sát?</a:t>
            </a:r>
          </a:p>
        </p:txBody>
      </p:sp>
      <p:sp>
        <p:nvSpPr>
          <p:cNvPr id="4" name="Rectangle 3"/>
          <p:cNvSpPr/>
          <p:nvPr/>
        </p:nvSpPr>
        <p:spPr>
          <a:xfrm>
            <a:off x="576899" y="2983843"/>
            <a:ext cx="10749735" cy="685124"/>
          </a:xfrm>
          <a:prstGeom prst="rect">
            <a:avLst/>
          </a:prstGeom>
        </p:spPr>
        <p:txBody>
          <a:bodyPr wrap="square" lIns="91098" tIns="45567" rIns="91098" bIns="45567">
            <a:spAutoFit/>
          </a:bodyPr>
          <a:lstStyle/>
          <a:p>
            <a:pPr>
              <a:lnSpc>
                <a:spcPct val="107000"/>
              </a:lnSpc>
            </a:pPr>
            <a:r>
              <a:rPr lang="vi-VN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Em đã làm gì để thể hiện điều đó? </a:t>
            </a:r>
          </a:p>
        </p:txBody>
      </p:sp>
      <p:sp>
        <p:nvSpPr>
          <p:cNvPr id="8" name="Rectangle 7"/>
          <p:cNvSpPr/>
          <p:nvPr/>
        </p:nvSpPr>
        <p:spPr>
          <a:xfrm>
            <a:off x="576887" y="3771618"/>
            <a:ext cx="11195541" cy="1554913"/>
          </a:xfrm>
          <a:prstGeom prst="rect">
            <a:avLst/>
          </a:prstGeom>
        </p:spPr>
        <p:txBody>
          <a:bodyPr wrap="square" lIns="91098" tIns="45567" rIns="91098" bIns="45567">
            <a:spAutoFit/>
          </a:bodyPr>
          <a:lstStyle/>
          <a:p>
            <a:pPr>
              <a:lnSpc>
                <a:spcPct val="107000"/>
              </a:lnSpc>
            </a:pPr>
            <a:r>
              <a:rPr lang="vi-VN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Mọi người trong gia đình cần làm gì để thể hiện tình yêu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thương, chăm sóc lẫn nhau?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vi-VN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vi-V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59" grpId="0"/>
      <p:bldP spid="2" grpId="0"/>
      <p:bldP spid="4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/>
          <p:cNvSpPr txBox="1">
            <a:spLocks noChangeArrowheads="1"/>
          </p:cNvSpPr>
          <p:nvPr/>
        </p:nvSpPr>
        <p:spPr bwMode="auto">
          <a:xfrm flipH="1">
            <a:off x="11839575" y="331788"/>
            <a:ext cx="190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18" tIns="45487" rIns="90918" bIns="4548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prstClr val="white"/>
                </a:solidFill>
                <a:latin typeface="HP001 4 hang 1 ô ly" pitchFamily="34" charset="0"/>
              </a:rPr>
              <a:t>    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3419138" y="2840096"/>
            <a:ext cx="8299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18" tIns="45487" rIns="90918" bIns="4548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818236" y="3209983"/>
            <a:ext cx="2274277" cy="76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18" tIns="45487" rIns="90918" bIns="45487">
            <a:spAutoFit/>
          </a:bodyPr>
          <a:lstStyle/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(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Tiết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2) </a:t>
            </a:r>
            <a:r>
              <a:rPr lang="en-US" sz="4000" dirty="0">
                <a:solidFill>
                  <a:prstClr val="white"/>
                </a:solidFill>
                <a:latin typeface="HP001 4 hang 1 ô ly" pitchFamily="34" charset="0"/>
              </a:rPr>
              <a:t>                                    </a:t>
            </a: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50290" y="277813"/>
            <a:ext cx="1108929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18" tIns="45487" rIns="90918" bIns="45487">
            <a:spAutoFit/>
          </a:bodyPr>
          <a:lstStyle/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HP001 4 hang 1 ô ly" pitchFamily="34" charset="0"/>
              </a:rPr>
              <a:t>                                           </a:t>
            </a:r>
          </a:p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Thứ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……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ngày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…..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tháng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……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năm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202…. </a:t>
            </a:r>
            <a:r>
              <a:rPr lang="en-US" sz="4000" dirty="0">
                <a:solidFill>
                  <a:prstClr val="white"/>
                </a:solidFill>
                <a:latin typeface="HP001 4 hang 1 ô ly" pitchFamily="34" charset="0"/>
              </a:rPr>
              <a:t>                                    </a:t>
            </a:r>
            <a:endParaRPr lang="en-US" sz="4400" dirty="0">
              <a:solidFill>
                <a:prstClr val="white"/>
              </a:solidFill>
              <a:latin typeface="HP001 4 hang 1 ô ly" pitchFamily="34" charset="0"/>
            </a:endParaRPr>
          </a:p>
        </p:txBody>
      </p:sp>
      <p:sp>
        <p:nvSpPr>
          <p:cNvPr id="7174" name="Rectangle 2"/>
          <p:cNvSpPr>
            <a:spLocks noChangeArrowheads="1"/>
          </p:cNvSpPr>
          <p:nvPr/>
        </p:nvSpPr>
        <p:spPr bwMode="auto">
          <a:xfrm>
            <a:off x="419100" y="6723064"/>
            <a:ext cx="117729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18" tIns="45487" rIns="90918" bIns="45487">
            <a:spAutoFit/>
          </a:bodyPr>
          <a:lstStyle/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FFFF"/>
                </a:solidFill>
                <a:latin typeface="HP001 4 hang 1 ô ly" pitchFamily="34" charset="0"/>
              </a:rPr>
              <a:t>          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37888" y="3729048"/>
            <a:ext cx="1099697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18" tIns="45487" rIns="90918" bIns="45487">
            <a:spAutoFit/>
          </a:bodyPr>
          <a:lstStyle/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HP001 4 hang 1 ô ly" pitchFamily="34" charset="0"/>
              </a:rPr>
              <a:t> </a:t>
            </a:r>
          </a:p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FFFFFF"/>
                </a:solidFill>
                <a:latin typeface="HP001 4 hang 1 ô ly" pitchFamily="34" charset="0"/>
              </a:rPr>
              <a:t>               </a:t>
            </a:r>
            <a:endParaRPr lang="vi-VN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3863" y="4038600"/>
            <a:ext cx="1160621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18" tIns="45487" rIns="90918" bIns="45487">
            <a:spAutoFit/>
          </a:bodyPr>
          <a:lstStyle/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HP001 4 hang 1 ô ly" pitchFamily="34" charset="0"/>
              </a:rPr>
              <a:t> </a:t>
            </a:r>
          </a:p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HP001 4 hang 1 ô ly" pitchFamily="34" charset="0"/>
              </a:rPr>
              <a:t>               </a:t>
            </a:r>
            <a:endParaRPr lang="vi-VN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49415" y="1324253"/>
            <a:ext cx="6096000" cy="1046440"/>
          </a:xfrm>
          <a:prstGeom prst="rect">
            <a:avLst/>
          </a:prstGeom>
        </p:spPr>
        <p:txBody>
          <a:bodyPr lIns="90918" tIns="45487" rIns="90918" bIns="45487">
            <a:spAutoFit/>
          </a:bodyPr>
          <a:lstStyle/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endParaRPr lang="en-US" dirty="0" smtClean="0">
              <a:solidFill>
                <a:prstClr val="white"/>
              </a:solidFill>
              <a:latin typeface="HP001 4 hang 1 ô ly" pitchFamily="34" charset="0"/>
            </a:endParaRPr>
          </a:p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    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Bài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học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Stem </a:t>
            </a:r>
            <a:r>
              <a:rPr lang="en-US" sz="4000" dirty="0">
                <a:solidFill>
                  <a:prstClr val="white"/>
                </a:solidFill>
                <a:latin typeface="HP001 4 hang 1 ô ly" pitchFamily="34" charset="0"/>
              </a:rPr>
              <a:t>                                    </a:t>
            </a: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49415" y="2343532"/>
            <a:ext cx="7573108" cy="769441"/>
          </a:xfrm>
          <a:prstGeom prst="rect">
            <a:avLst/>
          </a:prstGeom>
        </p:spPr>
        <p:txBody>
          <a:bodyPr wrap="square" lIns="90918" tIns="45487" rIns="90918" bIns="45487">
            <a:spAutoFit/>
          </a:bodyPr>
          <a:lstStyle/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Khung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ảnh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gia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đình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4000" dirty="0">
                <a:solidFill>
                  <a:prstClr val="white"/>
                </a:solidFill>
                <a:latin typeface="HP001 4 hang 1 ô ly" pitchFamily="34" charset="0"/>
              </a:rPr>
              <a:t>                                    </a:t>
            </a:r>
            <a:endParaRPr lang="vi-V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2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4" grpId="0"/>
      <p:bldP spid="2" grpId="0"/>
      <p:bldP spid="3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765350" y="-1046147"/>
            <a:ext cx="12262907" cy="127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5792" y="6066420"/>
            <a:ext cx="1516625" cy="1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720880" y="-460749"/>
            <a:ext cx="664805" cy="195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16380" y="4934917"/>
            <a:ext cx="1561855" cy="159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0359532" y="-92258"/>
            <a:ext cx="1732313" cy="97639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/>
          <p:nvPr/>
        </p:nvSpPr>
        <p:spPr>
          <a:xfrm>
            <a:off x="2450123" y="88226"/>
            <a:ext cx="6447692" cy="61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ctr" defTabSz="606339"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Calibri"/>
                <a:sym typeface="Calibri"/>
              </a:rPr>
              <a:t>CHIA SẺ</a:t>
            </a:r>
            <a:endParaRPr sz="3300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445515" y="684124"/>
            <a:ext cx="11207261" cy="858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7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+</a:t>
            </a: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Em đã bao giờ nhìn thấy khung ảnh gia đình mình chưa?</a:t>
            </a:r>
            <a:endParaRPr lang="vi-VN" sz="36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defTabSz="606339">
              <a:buClr>
                <a:srgbClr val="000000"/>
              </a:buClr>
            </a:pPr>
            <a:endParaRPr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5"/>
          <p:cNvSpPr txBox="1"/>
          <p:nvPr/>
        </p:nvSpPr>
        <p:spPr>
          <a:xfrm>
            <a:off x="576884" y="5445440"/>
            <a:ext cx="11195547" cy="48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just" defTabSz="606339">
              <a:buClr>
                <a:srgbClr val="000000"/>
              </a:buClr>
              <a:buSzPts val="4000"/>
            </a:pP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5396" y="1291714"/>
            <a:ext cx="6622047" cy="512961"/>
          </a:xfrm>
          <a:prstGeom prst="rect">
            <a:avLst/>
          </a:prstGeom>
        </p:spPr>
        <p:txBody>
          <a:bodyPr wrap="square" lIns="90963" tIns="45507" rIns="90963" bIns="45507">
            <a:spAutoFit/>
          </a:bodyPr>
          <a:lstStyle/>
          <a:p>
            <a:pPr defTabSz="606339">
              <a:buClr>
                <a:srgbClr val="000000"/>
              </a:buClr>
            </a:pPr>
            <a:r>
              <a:rPr lang="en-US" sz="27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endParaRPr lang="vi-VN"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6541" y="3687825"/>
            <a:ext cx="11075876" cy="2858480"/>
          </a:xfrm>
          <a:prstGeom prst="rect">
            <a:avLst/>
          </a:prstGeom>
        </p:spPr>
        <p:txBody>
          <a:bodyPr wrap="square" lIns="90963" tIns="45507" rIns="90963" bIns="45507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</a:t>
            </a:r>
            <a:r>
              <a:rPr lang="vi-VN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Cắt dán bìa cứng tạo khung,…</a:t>
            </a:r>
            <a:endParaRPr lang="vi-VN" sz="40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	+ Lựa chọn ảnh để dán,…</a:t>
            </a:r>
            <a:endParaRPr lang="vi-VN" sz="40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	+ Trang trí thêm họa tiết cho khung ảnh,...</a:t>
            </a:r>
            <a:endParaRPr lang="vi-VN" sz="40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    +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khuy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dây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treo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bàn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en-US" altLang="zh-CN" sz="48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endParaRPr lang="en-US" sz="48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3384" y="1279932"/>
            <a:ext cx="7299385" cy="685124"/>
          </a:xfrm>
          <a:prstGeom prst="rect">
            <a:avLst/>
          </a:prstGeom>
        </p:spPr>
        <p:txBody>
          <a:bodyPr wrap="square" lIns="91098" tIns="45567" rIns="91098" bIns="45567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3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+ Trong ảnh có những ai? </a:t>
            </a:r>
            <a:endParaRPr lang="vi-VN" sz="36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3410" y="1804675"/>
            <a:ext cx="10749735" cy="646331"/>
          </a:xfrm>
          <a:prstGeom prst="rect">
            <a:avLst/>
          </a:prstGeom>
        </p:spPr>
        <p:txBody>
          <a:bodyPr wrap="square" lIns="91098" tIns="45567" rIns="91098" bIns="45567">
            <a:spAutoFit/>
          </a:bodyPr>
          <a:lstStyle/>
          <a:p>
            <a:pPr defTabSz="910942"/>
            <a:r>
              <a:rPr lang="vi-VN" sz="36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+ Khung ảnh thường được làm bằng chất liệu gì?</a:t>
            </a:r>
            <a:endParaRPr lang="vi-VN"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3409" y="2451005"/>
            <a:ext cx="10864185" cy="1277871"/>
          </a:xfrm>
          <a:prstGeom prst="rect">
            <a:avLst/>
          </a:prstGeom>
        </p:spPr>
        <p:txBody>
          <a:bodyPr wrap="square" lIns="91098" tIns="45567" rIns="91098" bIns="45567">
            <a:spAutoFit/>
          </a:bodyPr>
          <a:lstStyle/>
          <a:p>
            <a:pPr algn="just" defTabSz="910942">
              <a:lnSpc>
                <a:spcPct val="107000"/>
              </a:lnSpc>
            </a:pPr>
            <a:r>
              <a:rPr lang="vi-VN" sz="36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+ Để làm được khung ảnh đẹp em cần những gì?</a:t>
            </a:r>
            <a:r>
              <a:rPr lang="en-US" sz="36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36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theo</a:t>
            </a:r>
            <a:r>
              <a:rPr lang="en-US" sz="36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mấy</a:t>
            </a:r>
            <a:r>
              <a:rPr lang="en-US" sz="36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bước</a:t>
            </a:r>
            <a:r>
              <a:rPr lang="en-US" sz="36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3569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59" grpId="0"/>
      <p:bldP spid="5" grpId="0"/>
      <p:bldP spid="2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="" xmlns:a16="http://schemas.microsoft.com/office/drawing/2014/main" id="{32CC2819-1835-49B1-89D7-16714557AF22}"/>
              </a:ext>
            </a:extLst>
          </p:cNvPr>
          <p:cNvSpPr/>
          <p:nvPr/>
        </p:nvSpPr>
        <p:spPr>
          <a:xfrm>
            <a:off x="202892" y="1463631"/>
            <a:ext cx="11786216" cy="527522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720" tIns="30360" rIns="60720" bIns="30360" rtlCol="0" anchor="ctr"/>
          <a:lstStyle/>
          <a:p>
            <a:pPr algn="ctr" defTabSz="607239">
              <a:buClr>
                <a:srgbClr val="000000"/>
              </a:buClr>
            </a:pPr>
            <a:endParaRPr lang="vi-VN" sz="9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874080">
            <a:off x="-1438528" y="5029438"/>
            <a:ext cx="2735243" cy="2902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" y="5318847"/>
            <a:ext cx="1136341" cy="116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41938" y="379054"/>
            <a:ext cx="1874559" cy="61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72522" y="6172211"/>
            <a:ext cx="1516625" cy="1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722391" y="355048"/>
            <a:ext cx="1444781" cy="12750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EBCD6EE-3F9E-4AC2-A5E0-2B46957335DF}"/>
              </a:ext>
            </a:extLst>
          </p:cNvPr>
          <p:cNvSpPr/>
          <p:nvPr/>
        </p:nvSpPr>
        <p:spPr>
          <a:xfrm>
            <a:off x="568181" y="1995069"/>
            <a:ext cx="11420937" cy="3877809"/>
          </a:xfrm>
          <a:prstGeom prst="rect">
            <a:avLst/>
          </a:prstGeom>
        </p:spPr>
        <p:txBody>
          <a:bodyPr wrap="square" lIns="60720" tIns="30360" rIns="60720" bIns="30360">
            <a:spAutoFit/>
          </a:bodyPr>
          <a:lstStyle/>
          <a:p>
            <a:pPr algn="just" defTabSz="607239">
              <a:buClr>
                <a:srgbClr val="000000"/>
              </a:buClr>
              <a:defRPr/>
            </a:pPr>
            <a:r>
              <a:rPr lang="en-US" alt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             </a:t>
            </a:r>
            <a:r>
              <a:rPr lang="en-US" alt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Tiêu</a:t>
            </a:r>
            <a:r>
              <a:rPr lang="en-US" alt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lang="en-US" alt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</a:t>
            </a:r>
            <a:r>
              <a:rPr lang="en-US" alt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defTabSz="607239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 </a:t>
            </a:r>
            <a:r>
              <a:rPr lang="vi-VN" sz="3600" kern="0" dirty="0">
                <a:solidFill>
                  <a:srgbClr val="000000"/>
                </a:solidFill>
                <a:cs typeface="Arial"/>
                <a:sym typeface="Arial"/>
              </a:rPr>
              <a:t>1.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Khung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ảnh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vi-VN" sz="3600" kern="0" dirty="0">
                <a:solidFill>
                  <a:srgbClr val="000000"/>
                </a:solidFill>
                <a:cs typeface="Arial"/>
                <a:sym typeface="Arial"/>
              </a:rPr>
              <a:t>có dạng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hình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vuông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hình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chữ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nhật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,…</a:t>
            </a:r>
            <a:endParaRPr lang="vi-VN" sz="36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defTabSz="607239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kern="0" dirty="0">
                <a:solidFill>
                  <a:srgbClr val="000000"/>
                </a:solidFill>
                <a:cs typeface="Arial"/>
                <a:sym typeface="Arial"/>
              </a:rPr>
              <a:t>2.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Khung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ảnh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g</a:t>
            </a:r>
            <a:r>
              <a:rPr lang="vi-VN" sz="3600" kern="0" dirty="0">
                <a:solidFill>
                  <a:srgbClr val="000000"/>
                </a:solidFill>
                <a:cs typeface="Arial"/>
                <a:sym typeface="Arial"/>
              </a:rPr>
              <a:t>ọn, nhẹ, dễ sử dụng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, an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toàn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.</a:t>
            </a:r>
            <a:endParaRPr lang="vi-VN" sz="36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defTabSz="607239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kern="0" dirty="0">
                <a:solidFill>
                  <a:srgbClr val="000000"/>
                </a:solidFill>
                <a:cs typeface="Arial"/>
                <a:sym typeface="Arial"/>
              </a:rPr>
              <a:t>3. Dùng được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lâu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dài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thể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treo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hoặc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để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bàn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.</a:t>
            </a:r>
            <a:endParaRPr lang="vi-VN" sz="36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defTabSz="607239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kern="0" dirty="0">
                <a:solidFill>
                  <a:srgbClr val="000000"/>
                </a:solidFill>
                <a:cs typeface="Arial"/>
                <a:sym typeface="Arial"/>
              </a:rPr>
              <a:t>4. Hình thức trang trí đẹp mắt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ngộ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nghĩnh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.</a:t>
            </a:r>
            <a:endParaRPr lang="vi-VN" sz="3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B6BD6AF-189E-4C50-BB1E-A01FC3F725F4}"/>
              </a:ext>
            </a:extLst>
          </p:cNvPr>
          <p:cNvSpPr/>
          <p:nvPr/>
        </p:nvSpPr>
        <p:spPr>
          <a:xfrm>
            <a:off x="1385453" y="505862"/>
            <a:ext cx="9565180" cy="1046440"/>
          </a:xfrm>
          <a:prstGeom prst="rect">
            <a:avLst/>
          </a:prstGeom>
        </p:spPr>
        <p:txBody>
          <a:bodyPr wrap="square" lIns="60720" tIns="30360" rIns="60720" bIns="30360">
            <a:spAutoFit/>
          </a:bodyPr>
          <a:lstStyle/>
          <a:p>
            <a:pPr defTabSz="607239">
              <a:spcBef>
                <a:spcPct val="0"/>
              </a:spcBef>
              <a:buClr>
                <a:srgbClr val="000000"/>
              </a:buClr>
            </a:pPr>
            <a:r>
              <a:rPr lang="en-US" alt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HĐ 3. </a:t>
            </a:r>
            <a:r>
              <a:rPr lang="en-US" altLang="vi-VN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Giải</a:t>
            </a:r>
            <a:r>
              <a:rPr lang="en-US" alt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pháp</a:t>
            </a:r>
            <a:endParaRPr lang="en-US" altLang="vi-VN" sz="3200" b="1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  <a:p>
            <a:pPr defTabSz="607239">
              <a:spcBef>
                <a:spcPct val="0"/>
              </a:spcBef>
              <a:buClr>
                <a:srgbClr val="000000"/>
              </a:buClr>
            </a:pPr>
            <a:r>
              <a:rPr lang="en-US" alt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“</a:t>
            </a:r>
            <a:r>
              <a:rPr lang="en-US" altLang="vi-VN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Khung</a:t>
            </a:r>
            <a:r>
              <a:rPr lang="en-US" alt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ảnh</a:t>
            </a:r>
            <a:r>
              <a:rPr lang="en-US" alt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gia</a:t>
            </a:r>
            <a:r>
              <a:rPr lang="en-US" alt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đình</a:t>
            </a:r>
            <a:r>
              <a:rPr lang="en-US" alt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” </a:t>
            </a:r>
            <a:r>
              <a:rPr lang="en-US" altLang="vi-VN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cần</a:t>
            </a:r>
            <a:r>
              <a:rPr lang="en-US" alt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lang="en-US" alt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tiêu</a:t>
            </a:r>
            <a:r>
              <a:rPr lang="en-US" alt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chí</a:t>
            </a:r>
            <a:r>
              <a:rPr lang="en-US" alt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lang="en-US" alt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025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7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199030" y="2232988"/>
            <a:ext cx="12262907" cy="127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60613" y="5284417"/>
            <a:ext cx="1516625" cy="1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817807" y="-552649"/>
            <a:ext cx="664805" cy="195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412" y="5190136"/>
            <a:ext cx="1561855" cy="159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0452768" y="-85470"/>
            <a:ext cx="1732313" cy="976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9472" y="5284396"/>
            <a:ext cx="781980" cy="78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6035" y="107020"/>
            <a:ext cx="781980" cy="7819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132DBB0-CA45-41BC-ABA6-4AEB2673E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189" y="1299742"/>
            <a:ext cx="10075652" cy="3447097"/>
          </a:xfrm>
          <a:prstGeom prst="rect">
            <a:avLst/>
          </a:prstGeom>
          <a:noFill/>
          <a:ln>
            <a:noFill/>
          </a:ln>
        </p:spPr>
        <p:txBody>
          <a:bodyPr wrap="square" lIns="60768" tIns="30384" rIns="60768" bIns="3038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7719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altLang="vi-VN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HĐ4. </a:t>
            </a:r>
            <a:r>
              <a:rPr lang="en-US" altLang="vi-VN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Luyện</a:t>
            </a:r>
            <a:r>
              <a:rPr lang="en-US" altLang="vi-VN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tập</a:t>
            </a:r>
            <a:r>
              <a:rPr lang="en-US" altLang="vi-VN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lang="en-US" altLang="vi-VN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vận</a:t>
            </a:r>
            <a:r>
              <a:rPr lang="en-US" altLang="vi-VN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dụng</a:t>
            </a:r>
            <a:endParaRPr lang="en-US" altLang="vi-VN" sz="4400" b="1" kern="0" dirty="0">
              <a:solidFill>
                <a:srgbClr val="002060"/>
              </a:solidFill>
              <a:latin typeface="Times New Roman" panose="02020603050405020304" pitchFamily="18" charset="0"/>
              <a:cs typeface="Arial"/>
              <a:sym typeface="Arial"/>
            </a:endParaRPr>
          </a:p>
          <a:p>
            <a:pPr marL="379784" indent="-379784" defTabSz="607719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  <a:defRPr/>
            </a:pPr>
            <a:r>
              <a:rPr lang="en-US" altLang="vi-VN" sz="4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lang="en-US" altLang="vi-VN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hành</a:t>
            </a:r>
            <a:r>
              <a:rPr lang="en-US" altLang="vi-VN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làm</a:t>
            </a:r>
            <a:r>
              <a:rPr lang="en-US" altLang="vi-VN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: “</a:t>
            </a:r>
            <a:r>
              <a:rPr lang="en-US" altLang="vi-VN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Khung</a:t>
            </a:r>
            <a:r>
              <a:rPr lang="en-US" altLang="vi-VN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ảnh</a:t>
            </a:r>
            <a:r>
              <a:rPr lang="en-US" altLang="vi-VN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gia</a:t>
            </a:r>
            <a:r>
              <a:rPr lang="en-US" altLang="vi-VN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đình</a:t>
            </a:r>
            <a:r>
              <a:rPr lang="en-US" altLang="vi-VN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”</a:t>
            </a:r>
          </a:p>
          <a:p>
            <a:pPr defTabSz="607719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altLang="vi-VN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         (</a:t>
            </a:r>
            <a:r>
              <a:rPr lang="en-US" altLang="vi-VN" sz="4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Thời</a:t>
            </a:r>
            <a:r>
              <a:rPr lang="en-US" altLang="vi-VN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gian</a:t>
            </a:r>
            <a:r>
              <a:rPr lang="en-US" altLang="vi-VN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25 </a:t>
            </a:r>
            <a:r>
              <a:rPr lang="en-US" altLang="vi-VN" sz="4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phút</a:t>
            </a:r>
            <a:r>
              <a:rPr lang="en-US" altLang="vi-VN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)</a:t>
            </a:r>
          </a:p>
          <a:p>
            <a:pPr defTabSz="607719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altLang="vi-VN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- Sau </a:t>
            </a:r>
            <a:r>
              <a:rPr lang="en-US" altLang="vi-VN" sz="4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khi</a:t>
            </a:r>
            <a:r>
              <a:rPr lang="en-US" altLang="vi-VN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hoàn</a:t>
            </a:r>
            <a:r>
              <a:rPr lang="en-US" altLang="vi-VN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thành</a:t>
            </a:r>
            <a:r>
              <a:rPr lang="en-US" altLang="vi-VN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altLang="vi-VN" sz="4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em</a:t>
            </a:r>
            <a:r>
              <a:rPr lang="en-US" altLang="vi-VN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nhớ</a:t>
            </a:r>
            <a:r>
              <a:rPr lang="en-US" altLang="vi-VN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tích</a:t>
            </a:r>
            <a:r>
              <a:rPr lang="en-US" altLang="vi-VN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vào</a:t>
            </a:r>
            <a:r>
              <a:rPr lang="en-US" altLang="vi-VN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phiếu</a:t>
            </a:r>
            <a:r>
              <a:rPr lang="en-US" altLang="vi-VN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đánh</a:t>
            </a:r>
            <a:r>
              <a:rPr lang="en-US" altLang="vi-VN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giá</a:t>
            </a:r>
            <a:r>
              <a:rPr lang="en-US" altLang="vi-VN" sz="4400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  <a:endParaRPr lang="en-US" altLang="vi-VN" sz="4400" b="1" kern="0" dirty="0">
              <a:solidFill>
                <a:srgbClr val="00206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304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14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35452" y="-287473"/>
            <a:ext cx="12262907" cy="127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5792" y="6066388"/>
            <a:ext cx="1516625" cy="1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244460" y="-345387"/>
            <a:ext cx="664805" cy="195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16380" y="4934917"/>
            <a:ext cx="1561855" cy="159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0622158" y="107669"/>
            <a:ext cx="1732313" cy="976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4"/>
          <p:cNvPicPr preferRelativeResize="0"/>
          <p:nvPr/>
        </p:nvPicPr>
        <p:blipFill rotWithShape="1">
          <a:blip r:embed="rId8">
            <a:alphaModFix/>
          </a:blip>
          <a:srcRect l="14420" r="20486"/>
          <a:stretch/>
        </p:blipFill>
        <p:spPr>
          <a:xfrm>
            <a:off x="-719044" y="1448443"/>
            <a:ext cx="3463845" cy="532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88142" y="-950456"/>
            <a:ext cx="10870414" cy="652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853991" y="3680845"/>
            <a:ext cx="2298348" cy="30626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976CAFD-76AF-4FA4-879C-E13268C1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503" y="1322718"/>
            <a:ext cx="7694904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822" tIns="30411" rIns="60822" bIns="3041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8259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HĐ 5. </a:t>
            </a:r>
            <a:r>
              <a:rPr lang="en-US" alt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Trưng</a:t>
            </a:r>
            <a:r>
              <a:rPr lang="en-US" alt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bày</a:t>
            </a:r>
            <a:r>
              <a:rPr lang="en-US" alt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lang="en-US" alt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thiệu</a:t>
            </a:r>
            <a:r>
              <a:rPr lang="en-US" alt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alt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alt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defTabSz="608259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thay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đổi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alt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023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58" y="2704452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286000" y="2279444"/>
            <a:ext cx="7924800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13" tIns="60557" rIns="121113" bIns="60557"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 ĐỘNG</a:t>
            </a:r>
          </a:p>
        </p:txBody>
      </p:sp>
      <p:sp>
        <p:nvSpPr>
          <p:cNvPr id="3" name="Oval 2"/>
          <p:cNvSpPr/>
          <p:nvPr/>
        </p:nvSpPr>
        <p:spPr>
          <a:xfrm>
            <a:off x="562709" y="2705400"/>
            <a:ext cx="2693524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13" tIns="60557" rIns="121113" bIns="60557" rtlCol="0" anchor="ctr"/>
          <a:lstStyle/>
          <a:p>
            <a:pPr algn="ctr"/>
            <a:r>
              <a:rPr lang="en-US" sz="6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4" y="7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8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9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31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2389998" y="4630616"/>
            <a:ext cx="6998678" cy="1348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/>
            <a:r>
              <a:rPr lang="en-US" sz="4400" dirty="0" err="1"/>
              <a:t>Hát</a:t>
            </a:r>
            <a:r>
              <a:rPr lang="en-US" sz="4400" dirty="0"/>
              <a:t>, </a:t>
            </a:r>
            <a:r>
              <a:rPr lang="en-US" sz="4400" dirty="0" err="1"/>
              <a:t>múa</a:t>
            </a:r>
            <a:r>
              <a:rPr lang="en-US" sz="4400" dirty="0"/>
              <a:t> </a:t>
            </a:r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hát</a:t>
            </a:r>
            <a:r>
              <a:rPr lang="en-US" sz="4400" dirty="0"/>
              <a:t> </a:t>
            </a:r>
          </a:p>
          <a:p>
            <a:pPr algn="ctr"/>
            <a:r>
              <a:rPr lang="en-US" sz="4400" dirty="0" err="1"/>
              <a:t>Cả</a:t>
            </a:r>
            <a:r>
              <a:rPr lang="en-US" sz="4400" dirty="0"/>
              <a:t> </a:t>
            </a:r>
            <a:r>
              <a:rPr lang="en-US" sz="4400" dirty="0" err="1"/>
              <a:t>nhà</a:t>
            </a:r>
            <a:r>
              <a:rPr lang="en-US" sz="4400" dirty="0"/>
              <a:t> </a:t>
            </a:r>
            <a:r>
              <a:rPr lang="en-US" sz="4400" dirty="0" err="1"/>
              <a:t>thương</a:t>
            </a:r>
            <a:r>
              <a:rPr lang="en-US" sz="4400" dirty="0"/>
              <a:t> </a:t>
            </a:r>
            <a:r>
              <a:rPr lang="en-US" sz="4400" dirty="0" err="1"/>
              <a:t>nhau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63674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A2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16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35452" y="-287473"/>
            <a:ext cx="12262907" cy="1270767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6"/>
          <p:cNvSpPr/>
          <p:nvPr/>
        </p:nvSpPr>
        <p:spPr>
          <a:xfrm>
            <a:off x="-70907" y="6230638"/>
            <a:ext cx="12636312" cy="4215474"/>
          </a:xfrm>
          <a:custGeom>
            <a:avLst/>
            <a:gdLst/>
            <a:ahLst/>
            <a:cxnLst/>
            <a:rect l="l" t="t" r="r" b="b"/>
            <a:pathLst>
              <a:path w="6350000" h="2118360" extrusionOk="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2118360"/>
                </a:lnTo>
                <a:lnTo>
                  <a:pt x="6350000" y="21183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89FA1"/>
          </a:solidFill>
          <a:ln>
            <a:noFill/>
          </a:ln>
        </p:spPr>
        <p:txBody>
          <a:bodyPr spcFirstLastPara="1" wrap="square" lIns="60872" tIns="60872" rIns="60872" bIns="60872" anchor="ctr" anchorCtr="0">
            <a:noAutofit/>
          </a:bodyPr>
          <a:lstStyle/>
          <a:p>
            <a:pPr defTabSz="608868">
              <a:buClr>
                <a:srgbClr val="000000"/>
              </a:buClr>
            </a:pPr>
            <a:endParaRPr sz="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6"/>
          <p:cNvSpPr/>
          <p:nvPr/>
        </p:nvSpPr>
        <p:spPr>
          <a:xfrm>
            <a:off x="7112002" y="1923686"/>
            <a:ext cx="3150674" cy="3323391"/>
          </a:xfrm>
          <a:custGeom>
            <a:avLst/>
            <a:gdLst/>
            <a:ahLst/>
            <a:cxnLst/>
            <a:rect l="l" t="t" r="r" b="b"/>
            <a:pathLst>
              <a:path w="3314565" h="715449" extrusionOk="0">
                <a:moveTo>
                  <a:pt x="3190105" y="715449"/>
                </a:moveTo>
                <a:lnTo>
                  <a:pt x="124460" y="715449"/>
                </a:lnTo>
                <a:cubicBezTo>
                  <a:pt x="55880" y="715449"/>
                  <a:pt x="0" y="659569"/>
                  <a:pt x="0" y="59098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190105" y="0"/>
                </a:lnTo>
                <a:cubicBezTo>
                  <a:pt x="3258685" y="0"/>
                  <a:pt x="3314565" y="55880"/>
                  <a:pt x="3314565" y="124460"/>
                </a:cubicBezTo>
                <a:lnTo>
                  <a:pt x="3314565" y="590989"/>
                </a:lnTo>
                <a:cubicBezTo>
                  <a:pt x="3314565" y="659569"/>
                  <a:pt x="3258685" y="715449"/>
                  <a:pt x="3190105" y="715449"/>
                </a:cubicBezTo>
                <a:close/>
              </a:path>
            </a:pathLst>
          </a:custGeom>
          <a:solidFill>
            <a:srgbClr val="DDD9D7"/>
          </a:solidFill>
          <a:ln>
            <a:noFill/>
          </a:ln>
        </p:spPr>
        <p:txBody>
          <a:bodyPr spcFirstLastPara="1" wrap="square" lIns="60872" tIns="60872" rIns="60872" bIns="60872" anchor="ctr" anchorCtr="0">
            <a:noAutofit/>
          </a:bodyPr>
          <a:lstStyle/>
          <a:p>
            <a:pPr defTabSz="608868">
              <a:buClr>
                <a:srgbClr val="000000"/>
              </a:buClr>
            </a:pPr>
            <a:endParaRPr sz="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6"/>
          <p:cNvSpPr/>
          <p:nvPr/>
        </p:nvSpPr>
        <p:spPr>
          <a:xfrm>
            <a:off x="1740321" y="1923685"/>
            <a:ext cx="3150673" cy="3323391"/>
          </a:xfrm>
          <a:custGeom>
            <a:avLst/>
            <a:gdLst/>
            <a:ahLst/>
            <a:cxnLst/>
            <a:rect l="l" t="t" r="r" b="b"/>
            <a:pathLst>
              <a:path w="3314565" h="715449" extrusionOk="0">
                <a:moveTo>
                  <a:pt x="3190105" y="715449"/>
                </a:moveTo>
                <a:lnTo>
                  <a:pt x="124460" y="715449"/>
                </a:lnTo>
                <a:cubicBezTo>
                  <a:pt x="55880" y="715449"/>
                  <a:pt x="0" y="659569"/>
                  <a:pt x="0" y="59098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190105" y="0"/>
                </a:lnTo>
                <a:cubicBezTo>
                  <a:pt x="3258685" y="0"/>
                  <a:pt x="3314565" y="55880"/>
                  <a:pt x="3314565" y="124460"/>
                </a:cubicBezTo>
                <a:lnTo>
                  <a:pt x="3314565" y="590989"/>
                </a:lnTo>
                <a:cubicBezTo>
                  <a:pt x="3314565" y="659569"/>
                  <a:pt x="3258685" y="715449"/>
                  <a:pt x="3190105" y="715449"/>
                </a:cubicBezTo>
                <a:close/>
              </a:path>
            </a:pathLst>
          </a:custGeom>
          <a:solidFill>
            <a:srgbClr val="ADDFB8"/>
          </a:solidFill>
          <a:ln>
            <a:noFill/>
          </a:ln>
        </p:spPr>
        <p:txBody>
          <a:bodyPr spcFirstLastPara="1" wrap="square" lIns="60872" tIns="60872" rIns="60872" bIns="60872" anchor="ctr" anchorCtr="0">
            <a:noAutofit/>
          </a:bodyPr>
          <a:lstStyle/>
          <a:p>
            <a:pPr defTabSz="608868">
              <a:buClr>
                <a:srgbClr val="000000"/>
              </a:buClr>
            </a:pPr>
            <a:endParaRPr sz="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6"/>
          <p:cNvSpPr txBox="1"/>
          <p:nvPr/>
        </p:nvSpPr>
        <p:spPr>
          <a:xfrm>
            <a:off x="3743828" y="354155"/>
            <a:ext cx="5439874" cy="1055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8868">
              <a:lnSpc>
                <a:spcPct val="146400"/>
              </a:lnSpc>
              <a:buClr>
                <a:srgbClr val="000000"/>
              </a:buClr>
            </a:pPr>
            <a:r>
              <a:rPr lang="en-US" sz="4700" b="1" kern="0">
                <a:solidFill>
                  <a:srgbClr val="231F20"/>
                </a:solidFill>
                <a:cs typeface="Arial"/>
                <a:sym typeface="Arial"/>
              </a:rPr>
              <a:t>Hướng dẫn về nhà</a:t>
            </a:r>
            <a:endParaRPr sz="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04" name="Google Shape;30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942755">
            <a:off x="10404658" y="-1515709"/>
            <a:ext cx="2735243" cy="2902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23422" y="355034"/>
            <a:ext cx="1136341" cy="116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5452" y="149393"/>
            <a:ext cx="1874559" cy="61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4298" y="4769217"/>
            <a:ext cx="1466025" cy="146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02738" y="4769212"/>
            <a:ext cx="1389273" cy="1226033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6"/>
          <p:cNvSpPr txBox="1"/>
          <p:nvPr/>
        </p:nvSpPr>
        <p:spPr>
          <a:xfrm>
            <a:off x="1886329" y="2912743"/>
            <a:ext cx="2858675" cy="211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2" tIns="30428" rIns="60872" bIns="30428" anchor="t" anchorCtr="0">
            <a:spAutoFit/>
          </a:bodyPr>
          <a:lstStyle/>
          <a:p>
            <a:pPr algn="ctr" defTabSz="608868">
              <a:buClr>
                <a:srgbClr val="000000"/>
              </a:buClr>
            </a:pPr>
            <a:r>
              <a:rPr lang="en-US" sz="3300" kern="0" dirty="0" err="1">
                <a:solidFill>
                  <a:srgbClr val="000000"/>
                </a:solidFill>
                <a:cs typeface="Arial"/>
                <a:sym typeface="Arial"/>
              </a:rPr>
              <a:t>Hoàn</a:t>
            </a:r>
            <a:r>
              <a:rPr lang="en-US" sz="33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300" kern="0" dirty="0" err="1">
                <a:solidFill>
                  <a:srgbClr val="000000"/>
                </a:solidFill>
                <a:cs typeface="Arial"/>
                <a:sym typeface="Arial"/>
              </a:rPr>
              <a:t>thiện</a:t>
            </a:r>
            <a:r>
              <a:rPr lang="en-US" sz="33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300" kern="0" dirty="0" err="1">
                <a:solidFill>
                  <a:srgbClr val="000000"/>
                </a:solidFill>
                <a:cs typeface="Arial"/>
                <a:sym typeface="Arial"/>
              </a:rPr>
              <a:t>sản</a:t>
            </a:r>
            <a:r>
              <a:rPr lang="en-US" sz="33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300" kern="0" dirty="0" err="1">
                <a:solidFill>
                  <a:srgbClr val="000000"/>
                </a:solidFill>
                <a:cs typeface="Arial"/>
                <a:sym typeface="Arial"/>
              </a:rPr>
              <a:t>phẩm</a:t>
            </a:r>
            <a:r>
              <a:rPr lang="en-US" sz="33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300" kern="0" dirty="0" err="1">
                <a:solidFill>
                  <a:srgbClr val="000000"/>
                </a:solidFill>
                <a:cs typeface="Arial"/>
                <a:sym typeface="Arial"/>
              </a:rPr>
              <a:t>nếu</a:t>
            </a:r>
            <a:r>
              <a:rPr lang="en-US" sz="33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300" kern="0" dirty="0" err="1">
                <a:solidFill>
                  <a:srgbClr val="000000"/>
                </a:solidFill>
                <a:cs typeface="Arial"/>
                <a:sym typeface="Arial"/>
              </a:rPr>
              <a:t>bạn</a:t>
            </a:r>
            <a:r>
              <a:rPr lang="en-US" sz="33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300" kern="0" dirty="0" err="1">
                <a:solidFill>
                  <a:srgbClr val="000000"/>
                </a:solidFill>
                <a:cs typeface="Arial"/>
                <a:sym typeface="Arial"/>
              </a:rPr>
              <a:t>nào</a:t>
            </a:r>
            <a:r>
              <a:rPr lang="en-US" sz="33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300" kern="0" dirty="0" err="1">
                <a:solidFill>
                  <a:srgbClr val="000000"/>
                </a:solidFill>
                <a:cs typeface="Arial"/>
                <a:sym typeface="Arial"/>
              </a:rPr>
              <a:t>chưa</a:t>
            </a:r>
            <a:r>
              <a:rPr lang="en-US" sz="33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300" kern="0" dirty="0" err="1">
                <a:solidFill>
                  <a:srgbClr val="000000"/>
                </a:solidFill>
                <a:cs typeface="Arial"/>
                <a:sym typeface="Arial"/>
              </a:rPr>
              <a:t>xong</a:t>
            </a:r>
            <a:endParaRPr sz="9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16"/>
          <p:cNvSpPr txBox="1"/>
          <p:nvPr/>
        </p:nvSpPr>
        <p:spPr>
          <a:xfrm>
            <a:off x="7049482" y="3166939"/>
            <a:ext cx="3230510" cy="158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72" tIns="30428" rIns="60872" bIns="30428" anchor="t" anchorCtr="0">
            <a:spAutoFit/>
          </a:bodyPr>
          <a:lstStyle/>
          <a:p>
            <a:pPr algn="ctr" defTabSz="608868">
              <a:lnSpc>
                <a:spcPct val="150000"/>
              </a:lnSpc>
              <a:buClr>
                <a:srgbClr val="000000"/>
              </a:buClr>
            </a:pPr>
            <a:r>
              <a:rPr lang="en-US" sz="3300" kern="0" dirty="0" err="1">
                <a:solidFill>
                  <a:srgbClr val="000000"/>
                </a:solidFill>
                <a:cs typeface="Arial"/>
                <a:sym typeface="Arial"/>
              </a:rPr>
              <a:t>Chuẩn</a:t>
            </a:r>
            <a:r>
              <a:rPr lang="en-US" sz="33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300" kern="0" dirty="0" err="1">
                <a:solidFill>
                  <a:srgbClr val="000000"/>
                </a:solidFill>
                <a:cs typeface="Arial"/>
                <a:sym typeface="Arial"/>
              </a:rPr>
              <a:t>bị</a:t>
            </a:r>
            <a:r>
              <a:rPr lang="en-US" sz="33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300" kern="0" dirty="0" err="1">
                <a:solidFill>
                  <a:srgbClr val="000000"/>
                </a:solidFill>
                <a:cs typeface="Arial"/>
                <a:sym typeface="Arial"/>
              </a:rPr>
              <a:t>trước</a:t>
            </a:r>
            <a:r>
              <a:rPr lang="en-US" sz="33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300" kern="0" dirty="0" err="1">
                <a:solidFill>
                  <a:srgbClr val="000000"/>
                </a:solidFill>
                <a:cs typeface="Arial"/>
                <a:sym typeface="Arial"/>
              </a:rPr>
              <a:t>bài</a:t>
            </a:r>
            <a:r>
              <a:rPr lang="en-US" sz="33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300" kern="0" dirty="0" err="1">
                <a:solidFill>
                  <a:srgbClr val="000000"/>
                </a:solidFill>
                <a:cs typeface="Arial"/>
                <a:sym typeface="Arial"/>
              </a:rPr>
              <a:t>sau</a:t>
            </a:r>
            <a:endParaRPr sz="3300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pic>
        <p:nvPicPr>
          <p:cNvPr id="311" name="Google Shape;311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09256" y="2082003"/>
            <a:ext cx="8128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10624" y="2082003"/>
            <a:ext cx="8128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07128" y="4488407"/>
            <a:ext cx="2634730" cy="2572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8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58" y="2704452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7" y="2279375"/>
            <a:ext cx="11834547" cy="3369584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13" tIns="60557" rIns="121113" bIns="60557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nhau</a:t>
            </a:r>
            <a:endParaRPr lang="en-US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56880" y="516424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13" tIns="60557" rIns="121113" bIns="60557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4" y="7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8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9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31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y2mate.com - Cả Nhà Thương Nhau Bài Hát Mầm Non Hay Nhất_108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465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874080">
            <a:off x="-1438528" y="5029438"/>
            <a:ext cx="2735243" cy="2902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" y="5318871"/>
            <a:ext cx="1136341" cy="116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41962" y="379054"/>
            <a:ext cx="1874559" cy="61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72546" y="6172211"/>
            <a:ext cx="1516625" cy="1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722391" y="355048"/>
            <a:ext cx="1444781" cy="12750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6D31791-F84D-471A-83D6-CCF28C5F9B58}"/>
              </a:ext>
            </a:extLst>
          </p:cNvPr>
          <p:cNvSpPr/>
          <p:nvPr/>
        </p:nvSpPr>
        <p:spPr>
          <a:xfrm>
            <a:off x="4665784" y="254444"/>
            <a:ext cx="4114800" cy="769121"/>
          </a:xfrm>
          <a:prstGeom prst="rect">
            <a:avLst/>
          </a:prstGeom>
        </p:spPr>
        <p:txBody>
          <a:bodyPr wrap="square" lIns="60576" tIns="30288" rIns="60576" bIns="30288">
            <a:spAutoFit/>
          </a:bodyPr>
          <a:lstStyle/>
          <a:p>
            <a:pPr indent="302880" algn="ctr" defTabSz="605859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Chia sẻ</a:t>
            </a:r>
            <a:endParaRPr lang="en-US" sz="4000" b="1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C91D1CF4-E57D-437D-9C05-E24892393B72}"/>
              </a:ext>
            </a:extLst>
          </p:cNvPr>
          <p:cNvSpPr/>
          <p:nvPr/>
        </p:nvSpPr>
        <p:spPr>
          <a:xfrm>
            <a:off x="400744" y="2042788"/>
            <a:ext cx="11588427" cy="769121"/>
          </a:xfrm>
          <a:prstGeom prst="rect">
            <a:avLst/>
          </a:prstGeom>
        </p:spPr>
        <p:txBody>
          <a:bodyPr wrap="square" lIns="60576" tIns="30288" rIns="60576" bIns="30288">
            <a:spAutoFit/>
          </a:bodyPr>
          <a:lstStyle/>
          <a:p>
            <a:pPr indent="302880" algn="just" defTabSz="605859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</a:pPr>
            <a:r>
              <a:rPr lang="en-US" sz="4000" b="1" i="1" dirty="0"/>
              <a:t> </a:t>
            </a:r>
            <a:r>
              <a:rPr lang="en-US" sz="3600" b="1" i="1" dirty="0" err="1"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i="1" dirty="0" err="1">
                <a:latin typeface="Times New Roman"/>
                <a:ea typeface="Calibri"/>
                <a:cs typeface="Times New Roman"/>
              </a:rPr>
              <a:t>hiểu</a:t>
            </a:r>
            <a:r>
              <a:rPr lang="en-US" sz="36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i="1" dirty="0" err="1"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6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i="1" dirty="0" err="1">
                <a:latin typeface="Times New Roman"/>
                <a:ea typeface="Calibri"/>
                <a:cs typeface="Times New Roman"/>
              </a:rPr>
              <a:t>nào</a:t>
            </a:r>
            <a:r>
              <a:rPr lang="en-US" sz="36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i="1" dirty="0" err="1">
                <a:latin typeface="Times New Roman"/>
                <a:ea typeface="Calibri"/>
                <a:cs typeface="Times New Roman"/>
              </a:rPr>
              <a:t>là</a:t>
            </a:r>
            <a:r>
              <a:rPr lang="en-US" sz="36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i="1" dirty="0" err="1"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6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i="1" dirty="0" err="1">
                <a:latin typeface="Times New Roman"/>
                <a:ea typeface="Calibri"/>
                <a:cs typeface="Times New Roman"/>
              </a:rPr>
              <a:t>hệ</a:t>
            </a:r>
            <a:r>
              <a:rPr lang="en-US" sz="36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i="1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i="1" dirty="0" err="1">
                <a:latin typeface="Times New Roman"/>
                <a:ea typeface="Calibri"/>
                <a:cs typeface="Times New Roman"/>
              </a:rPr>
              <a:t>gia</a:t>
            </a:r>
            <a:r>
              <a:rPr lang="en-US" sz="36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i="1" dirty="0" err="1">
                <a:latin typeface="Times New Roman"/>
                <a:ea typeface="Calibri"/>
                <a:cs typeface="Times New Roman"/>
              </a:rPr>
              <a:t>đình</a:t>
            </a:r>
            <a:r>
              <a:rPr lang="en-US" sz="3600" b="1" i="1" dirty="0">
                <a:latin typeface="Times New Roman"/>
                <a:ea typeface="Calibri"/>
                <a:cs typeface="Times New Roman"/>
              </a:rPr>
              <a:t>?</a:t>
            </a:r>
            <a:endParaRPr lang="vi-VN" sz="3600" b="1" i="1" dirty="0">
              <a:latin typeface="Times New Roman"/>
              <a:ea typeface="Calibri"/>
              <a:cs typeface="Times New Roman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646" y="966818"/>
            <a:ext cx="11298534" cy="1015257"/>
          </a:xfrm>
          <a:prstGeom prst="rect">
            <a:avLst/>
          </a:prstGeom>
        </p:spPr>
        <p:txBody>
          <a:bodyPr wrap="square" lIns="90891" tIns="45475" rIns="90891" bIns="45475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Bài  hát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điều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vi-VN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576973" y="2954234"/>
            <a:ext cx="11108012" cy="1672744"/>
          </a:xfrm>
          <a:prstGeom prst="rect">
            <a:avLst/>
          </a:prstGeom>
        </p:spPr>
        <p:txBody>
          <a:bodyPr wrap="square" lIns="90891" tIns="45475" rIns="90891" bIns="45475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b="1" dirty="0">
                <a:latin typeface="Times New Roman"/>
                <a:ea typeface="Calibri"/>
                <a:cs typeface="Times New Roman"/>
              </a:rPr>
              <a:t>  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gia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đình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hệ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cũng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gia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đình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hệ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hệ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Tuy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vi-VN" sz="3200" b="1" dirty="0">
                <a:latin typeface="Times New Roman"/>
                <a:ea typeface="Calibri"/>
                <a:cs typeface="Times New Roman"/>
              </a:rPr>
              <a:t>nhiên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vi-VN" sz="3200" b="1" dirty="0">
                <a:latin typeface="Times New Roman"/>
                <a:ea typeface="Calibri"/>
                <a:cs typeface="Times New Roman"/>
              </a:rPr>
              <a:t>họ luôn yêu thương đoàn kết và chăm sóc cho nhau. </a:t>
            </a:r>
          </a:p>
        </p:txBody>
      </p:sp>
    </p:spTree>
    <p:extLst>
      <p:ext uri="{BB962C8B-B14F-4D97-AF65-F5344CB8AC3E}">
        <p14:creationId xmlns:p14="http://schemas.microsoft.com/office/powerpoint/2010/main" val="207817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/>
          <p:cNvSpPr txBox="1">
            <a:spLocks noChangeArrowheads="1"/>
          </p:cNvSpPr>
          <p:nvPr/>
        </p:nvSpPr>
        <p:spPr bwMode="auto">
          <a:xfrm flipH="1">
            <a:off x="11839575" y="331788"/>
            <a:ext cx="190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18" tIns="45487" rIns="90918" bIns="4548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prstClr val="white"/>
                </a:solidFill>
                <a:latin typeface="HP001 4 hang 1 ô ly" pitchFamily="34" charset="0"/>
              </a:rPr>
              <a:t>    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3419138" y="2840096"/>
            <a:ext cx="8299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18" tIns="45487" rIns="90918" bIns="4548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00246" y="3114083"/>
            <a:ext cx="19343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18" tIns="45487" rIns="90918" bIns="45487">
            <a:spAutoFit/>
          </a:bodyPr>
          <a:lstStyle/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(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Tiết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1) </a:t>
            </a:r>
            <a:r>
              <a:rPr lang="en-US" sz="4000" dirty="0">
                <a:solidFill>
                  <a:prstClr val="white"/>
                </a:solidFill>
                <a:latin typeface="HP001 4 hang 1 ô ly" pitchFamily="34" charset="0"/>
              </a:rPr>
              <a:t>                                    </a:t>
            </a: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50290" y="277813"/>
            <a:ext cx="1108929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18" tIns="45487" rIns="90918" bIns="45487">
            <a:spAutoFit/>
          </a:bodyPr>
          <a:lstStyle/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HP001 4 hang 1 ô ly" pitchFamily="34" charset="0"/>
              </a:rPr>
              <a:t>                                           </a:t>
            </a:r>
          </a:p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Thứ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…..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ngày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……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tháng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…..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năm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202…. </a:t>
            </a:r>
            <a:r>
              <a:rPr lang="en-US" sz="4000" dirty="0">
                <a:solidFill>
                  <a:prstClr val="white"/>
                </a:solidFill>
                <a:latin typeface="HP001 4 hang 1 ô ly" pitchFamily="34" charset="0"/>
              </a:rPr>
              <a:t>                                    </a:t>
            </a:r>
            <a:endParaRPr lang="en-US" sz="4400" dirty="0">
              <a:solidFill>
                <a:prstClr val="white"/>
              </a:solidFill>
              <a:latin typeface="HP001 4 hang 1 ô ly" pitchFamily="34" charset="0"/>
            </a:endParaRPr>
          </a:p>
        </p:txBody>
      </p:sp>
      <p:sp>
        <p:nvSpPr>
          <p:cNvPr id="7174" name="Rectangle 2"/>
          <p:cNvSpPr>
            <a:spLocks noChangeArrowheads="1"/>
          </p:cNvSpPr>
          <p:nvPr/>
        </p:nvSpPr>
        <p:spPr bwMode="auto">
          <a:xfrm>
            <a:off x="419100" y="6723064"/>
            <a:ext cx="117729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18" tIns="45487" rIns="90918" bIns="45487">
            <a:spAutoFit/>
          </a:bodyPr>
          <a:lstStyle/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FFFF"/>
                </a:solidFill>
                <a:latin typeface="HP001 4 hang 1 ô ly" pitchFamily="34" charset="0"/>
              </a:rPr>
              <a:t>          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37857" y="4156940"/>
            <a:ext cx="10996979" cy="144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18" tIns="45487" rIns="90918" bIns="45487">
            <a:spAutoFit/>
          </a:bodyPr>
          <a:lstStyle/>
          <a:p>
            <a:pPr algn="ctr"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Sách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giáo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khoa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Tự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nhiên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xã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hội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</a:p>
          <a:p>
            <a:pPr algn="ctr"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(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Trang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6,7,8,9) </a:t>
            </a:r>
            <a:r>
              <a:rPr lang="en-US" sz="4000" dirty="0">
                <a:solidFill>
                  <a:prstClr val="white"/>
                </a:solidFill>
                <a:latin typeface="HP001 4 hang 1 ô ly" pitchFamily="34" charset="0"/>
              </a:rPr>
              <a:t>                                    </a:t>
            </a: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3863" y="4038600"/>
            <a:ext cx="1160621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18" tIns="45487" rIns="90918" bIns="45487">
            <a:spAutoFit/>
          </a:bodyPr>
          <a:lstStyle/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HP001 4 hang 1 ô ly" pitchFamily="34" charset="0"/>
              </a:rPr>
              <a:t> </a:t>
            </a:r>
          </a:p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HP001 4 hang 1 ô ly" pitchFamily="34" charset="0"/>
              </a:rPr>
              <a:t>               </a:t>
            </a:r>
            <a:endParaRPr lang="vi-VN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49415" y="1324253"/>
            <a:ext cx="6096000" cy="1046440"/>
          </a:xfrm>
          <a:prstGeom prst="rect">
            <a:avLst/>
          </a:prstGeom>
        </p:spPr>
        <p:txBody>
          <a:bodyPr lIns="90918" tIns="45487" rIns="90918" bIns="45487">
            <a:spAutoFit/>
          </a:bodyPr>
          <a:lstStyle/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endParaRPr lang="en-US" dirty="0" smtClean="0">
              <a:solidFill>
                <a:prstClr val="white"/>
              </a:solidFill>
              <a:latin typeface="HP001 4 hang 1 ô ly" pitchFamily="34" charset="0"/>
            </a:endParaRPr>
          </a:p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    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Bài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học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Stem </a:t>
            </a:r>
            <a:r>
              <a:rPr lang="en-US" sz="4000" dirty="0">
                <a:solidFill>
                  <a:prstClr val="white"/>
                </a:solidFill>
                <a:latin typeface="HP001 4 hang 1 ô ly" pitchFamily="34" charset="0"/>
              </a:rPr>
              <a:t>                                    </a:t>
            </a:r>
            <a:endParaRPr lang="vi-VN" dirty="0"/>
          </a:p>
        </p:txBody>
      </p:sp>
      <p:sp>
        <p:nvSpPr>
          <p:cNvPr id="7" name="Rectangle 6"/>
          <p:cNvSpPr/>
          <p:nvPr/>
        </p:nvSpPr>
        <p:spPr>
          <a:xfrm>
            <a:off x="2649415" y="2343532"/>
            <a:ext cx="7573108" cy="769441"/>
          </a:xfrm>
          <a:prstGeom prst="rect">
            <a:avLst/>
          </a:prstGeom>
        </p:spPr>
        <p:txBody>
          <a:bodyPr wrap="square" lIns="90918" tIns="45487" rIns="90918" bIns="45487">
            <a:spAutoFit/>
          </a:bodyPr>
          <a:lstStyle/>
          <a:p>
            <a:pPr defTabSz="4545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Khung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ảnh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gia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HP001 4 hang 1 ô ly" pitchFamily="34" charset="0"/>
              </a:rPr>
              <a:t>đình</a:t>
            </a:r>
            <a:r>
              <a:rPr lang="en-US" sz="4400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4000" dirty="0">
                <a:solidFill>
                  <a:prstClr val="white"/>
                </a:solidFill>
                <a:latin typeface="HP001 4 hang 1 ô ly" pitchFamily="34" charset="0"/>
              </a:rPr>
              <a:t>                                    </a:t>
            </a:r>
            <a:endParaRPr lang="vi-V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5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4" grpId="0"/>
      <p:bldP spid="2" grpId="0"/>
      <p:bldP spid="5" grpId="0"/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123756" y="-287429"/>
            <a:ext cx="12262907" cy="127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97627" y="5445439"/>
            <a:ext cx="1516625" cy="1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659555" y="-547190"/>
            <a:ext cx="664805" cy="195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5452" y="5509966"/>
            <a:ext cx="1561855" cy="159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0708410" y="232587"/>
            <a:ext cx="1732313" cy="97639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/>
          <p:nvPr/>
        </p:nvSpPr>
        <p:spPr>
          <a:xfrm>
            <a:off x="1108362" y="343600"/>
            <a:ext cx="10293658" cy="630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defTabSz="606339">
              <a:buClr>
                <a:srgbClr val="000000"/>
              </a:buClr>
            </a:pPr>
            <a:r>
              <a:rPr lang="en-US" sz="3600" b="1" u="sng" kern="0" dirty="0">
                <a:solidFill>
                  <a:srgbClr val="000000"/>
                </a:solidFill>
                <a:latin typeface="Calibri"/>
                <a:sym typeface="Calibri"/>
              </a:rPr>
              <a:t>HOẠT ĐỘNG 1: </a:t>
            </a:r>
            <a:r>
              <a:rPr lang="en-US" sz="3700" b="1" kern="0" dirty="0" err="1">
                <a:solidFill>
                  <a:srgbClr val="000000"/>
                </a:solidFill>
                <a:latin typeface="Calibri"/>
                <a:sym typeface="Calibri"/>
              </a:rPr>
              <a:t>Tìm</a:t>
            </a:r>
            <a:r>
              <a:rPr lang="en-US" sz="3700" b="1" kern="0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r>
              <a:rPr lang="en-US" sz="3700" b="1" kern="0" dirty="0" err="1">
                <a:solidFill>
                  <a:srgbClr val="000000"/>
                </a:solidFill>
                <a:latin typeface="Calibri"/>
                <a:sym typeface="Calibri"/>
              </a:rPr>
              <a:t>hiểu</a:t>
            </a:r>
            <a:r>
              <a:rPr lang="en-US" sz="3700" b="1" kern="0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r>
              <a:rPr lang="en-US" sz="3700" b="1" kern="0" dirty="0" err="1">
                <a:solidFill>
                  <a:srgbClr val="000000"/>
                </a:solidFill>
                <a:latin typeface="Calibri"/>
                <a:sym typeface="Calibri"/>
              </a:rPr>
              <a:t>các</a:t>
            </a:r>
            <a:r>
              <a:rPr lang="en-US" sz="3700" b="1" kern="0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r>
              <a:rPr lang="en-US" sz="3700" b="1" kern="0" dirty="0" err="1">
                <a:solidFill>
                  <a:srgbClr val="000000"/>
                </a:solidFill>
                <a:latin typeface="Calibri"/>
                <a:sym typeface="Calibri"/>
              </a:rPr>
              <a:t>thế</a:t>
            </a:r>
            <a:r>
              <a:rPr lang="en-US" sz="3700" b="1" kern="0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r>
              <a:rPr lang="en-US" sz="3700" b="1" kern="0" dirty="0" err="1">
                <a:solidFill>
                  <a:srgbClr val="000000"/>
                </a:solidFill>
                <a:latin typeface="Calibri"/>
                <a:sym typeface="Calibri"/>
              </a:rPr>
              <a:t>hệ</a:t>
            </a:r>
            <a:r>
              <a:rPr lang="en-US" sz="3700" b="1" kern="0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r>
              <a:rPr lang="en-US" sz="3700" b="1" kern="0" dirty="0" err="1">
                <a:solidFill>
                  <a:srgbClr val="000000"/>
                </a:solidFill>
                <a:latin typeface="Calibri"/>
                <a:sym typeface="Calibri"/>
              </a:rPr>
              <a:t>trong</a:t>
            </a:r>
            <a:r>
              <a:rPr lang="en-US" sz="3700" b="1" kern="0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r>
              <a:rPr lang="en-US" sz="3700" b="1" kern="0" dirty="0" err="1">
                <a:solidFill>
                  <a:srgbClr val="000000"/>
                </a:solidFill>
                <a:latin typeface="Calibri"/>
                <a:sym typeface="Calibri"/>
              </a:rPr>
              <a:t>gia</a:t>
            </a:r>
            <a:r>
              <a:rPr lang="en-US" sz="3700" b="1" kern="0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r>
              <a:rPr lang="en-US" sz="3700" b="1" kern="0" dirty="0" err="1">
                <a:solidFill>
                  <a:srgbClr val="000000"/>
                </a:solidFill>
                <a:latin typeface="Calibri"/>
                <a:sym typeface="Calibri"/>
              </a:rPr>
              <a:t>đình</a:t>
            </a:r>
            <a:endParaRPr sz="33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1205362" y="834477"/>
            <a:ext cx="10099695" cy="48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defTabSz="606339">
              <a:buClr>
                <a:srgbClr val="000000"/>
              </a:buClr>
            </a:pPr>
            <a:r>
              <a:rPr lang="en-US" sz="27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FF0000"/>
                </a:solidFill>
                <a:cs typeface="Arial"/>
                <a:sym typeface="Arial"/>
              </a:rPr>
              <a:t>Quan</a:t>
            </a:r>
            <a:r>
              <a:rPr lang="en-US" sz="27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FF0000"/>
                </a:solidFill>
                <a:cs typeface="Arial"/>
                <a:sym typeface="Arial"/>
              </a:rPr>
              <a:t>sát</a:t>
            </a:r>
            <a:r>
              <a:rPr lang="en-US" sz="27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FF0000"/>
                </a:solidFill>
                <a:cs typeface="Arial"/>
                <a:sym typeface="Arial"/>
              </a:rPr>
              <a:t>hình</a:t>
            </a:r>
            <a:r>
              <a:rPr lang="en-US" sz="27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FF0000"/>
                </a:solidFill>
                <a:cs typeface="Arial"/>
                <a:sym typeface="Arial"/>
              </a:rPr>
              <a:t>ảnh</a:t>
            </a:r>
            <a:r>
              <a:rPr lang="en-US" sz="27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FF0000"/>
                </a:solidFill>
                <a:cs typeface="Arial"/>
                <a:sym typeface="Arial"/>
              </a:rPr>
              <a:t>trong</a:t>
            </a:r>
            <a:r>
              <a:rPr lang="en-US" sz="2700" b="1" kern="0" dirty="0">
                <a:solidFill>
                  <a:srgbClr val="FF0000"/>
                </a:solidFill>
                <a:cs typeface="Arial"/>
                <a:sym typeface="Arial"/>
              </a:rPr>
              <a:t> SGK </a:t>
            </a:r>
            <a:r>
              <a:rPr lang="en-US" sz="2700" b="1" kern="0" dirty="0" err="1">
                <a:solidFill>
                  <a:srgbClr val="FF0000"/>
                </a:solidFill>
                <a:cs typeface="Arial"/>
                <a:sym typeface="Arial"/>
              </a:rPr>
              <a:t>và</a:t>
            </a:r>
            <a:r>
              <a:rPr lang="en-US" sz="27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FF0000"/>
                </a:solidFill>
                <a:cs typeface="Arial"/>
                <a:sym typeface="Arial"/>
              </a:rPr>
              <a:t>thực</a:t>
            </a:r>
            <a:r>
              <a:rPr lang="en-US" sz="27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FF0000"/>
                </a:solidFill>
                <a:cs typeface="Arial"/>
                <a:sym typeface="Arial"/>
              </a:rPr>
              <a:t>hiện</a:t>
            </a:r>
            <a:r>
              <a:rPr lang="en-US" sz="27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FF0000"/>
                </a:solidFill>
                <a:cs typeface="Arial"/>
                <a:sym typeface="Arial"/>
              </a:rPr>
              <a:t>yêu</a:t>
            </a:r>
            <a:r>
              <a:rPr lang="en-US" sz="27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FF0000"/>
                </a:solidFill>
                <a:cs typeface="Arial"/>
                <a:sym typeface="Arial"/>
              </a:rPr>
              <a:t>cầu</a:t>
            </a:r>
            <a:r>
              <a:rPr lang="en-US" sz="2700" b="1" kern="0" dirty="0">
                <a:solidFill>
                  <a:srgbClr val="FF0000"/>
                </a:solidFill>
                <a:cs typeface="Arial"/>
                <a:sym typeface="Arial"/>
              </a:rPr>
              <a:t>:</a:t>
            </a:r>
            <a:endParaRPr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5"/>
          <p:cNvSpPr txBox="1"/>
          <p:nvPr/>
        </p:nvSpPr>
        <p:spPr>
          <a:xfrm>
            <a:off x="726050" y="5445439"/>
            <a:ext cx="11195547" cy="95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just" defTabSz="606339">
              <a:buClr>
                <a:srgbClr val="000000"/>
              </a:buClr>
              <a:buSzPts val="4000"/>
            </a:pP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 -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Gia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đình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bạn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Hà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bạn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An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có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mấy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thế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hệ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? </a:t>
            </a:r>
            <a:endParaRPr sz="27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just" defTabSz="606339">
              <a:spcBef>
                <a:spcPts val="400"/>
              </a:spcBef>
              <a:buClr>
                <a:srgbClr val="000000"/>
              </a:buClr>
              <a:buSzPts val="4000"/>
            </a:pP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 -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Kể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tên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các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thành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viên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của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thế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hệ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trong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gia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đình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bạn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Hà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Bạn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An?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21B7AE-99C9-4C8A-8889-AB132AE315A4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59" y="1700485"/>
            <a:ext cx="5361569" cy="3545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095CFFB-8B02-4DB7-B739-8F319607B6CD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489" y="1700480"/>
            <a:ext cx="5873920" cy="35456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4712677" y="1316627"/>
            <a:ext cx="2778369" cy="3838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/>
            <a:r>
              <a:rPr lang="en-US" sz="2800" b="1" dirty="0" err="1"/>
              <a:t>Nhóm</a:t>
            </a:r>
            <a:r>
              <a:rPr lang="en-US" sz="2800" b="1" dirty="0"/>
              <a:t> 2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328538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59" grpId="0"/>
      <p:bldP spid="160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35452" y="-709503"/>
            <a:ext cx="12262907" cy="127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75386" y="5341386"/>
            <a:ext cx="1516625" cy="1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572707" y="-554553"/>
            <a:ext cx="664805" cy="195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" y="5261308"/>
            <a:ext cx="1561855" cy="159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0535874" y="-13292"/>
            <a:ext cx="1732313" cy="97639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/>
          <p:nvPr/>
        </p:nvSpPr>
        <p:spPr>
          <a:xfrm>
            <a:off x="1108362" y="115356"/>
            <a:ext cx="10293658" cy="61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ctr" defTabSz="606339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Calibri"/>
                <a:sym typeface="Calibri"/>
              </a:rPr>
              <a:t>CHIA SẺ</a:t>
            </a:r>
            <a:endParaRPr sz="33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576885" y="657929"/>
            <a:ext cx="11195546" cy="48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defTabSz="606339">
              <a:buClr>
                <a:srgbClr val="000000"/>
              </a:buClr>
            </a:pP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      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Gia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đình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bạn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Hà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có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mấy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thế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hệ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?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Kể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tên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các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thế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hệ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cs typeface="Arial"/>
                <a:sym typeface="Arial"/>
              </a:rPr>
              <a:t>đó</a:t>
            </a: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?  </a:t>
            </a:r>
            <a:endParaRPr sz="9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5"/>
          <p:cNvSpPr txBox="1"/>
          <p:nvPr/>
        </p:nvSpPr>
        <p:spPr>
          <a:xfrm>
            <a:off x="576884" y="4782498"/>
            <a:ext cx="11195547" cy="1685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0" tIns="30302" rIns="60620" bIns="30302" anchor="t" anchorCtr="0">
            <a:spAutoFit/>
          </a:bodyPr>
          <a:lstStyle/>
          <a:p>
            <a:pPr algn="just" defTabSz="909577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2700" kern="0" dirty="0">
                <a:solidFill>
                  <a:srgbClr val="000000"/>
                </a:solidFill>
                <a:cs typeface="Arial"/>
                <a:sym typeface="Arial"/>
              </a:rPr>
              <a:t> 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21B7AE-99C9-4C8A-8889-AB132AE315A4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71" y="1187432"/>
            <a:ext cx="11195545" cy="3545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8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59" grpId="0"/>
      <p:bldP spid="16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1395</Words>
  <Application>Microsoft Office PowerPoint</Application>
  <PresentationFormat>Custom</PresentationFormat>
  <Paragraphs>185</Paragraphs>
  <Slides>40</Slides>
  <Notes>21</Notes>
  <HiddenSlides>0</HiddenSlides>
  <MMClips>1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Office Theme</vt:lpstr>
      <vt:lpstr>1_Office Theme</vt:lpstr>
      <vt:lpstr>2_Office Theme</vt:lpstr>
      <vt:lpstr>6_Office Theme</vt:lpstr>
      <vt:lpstr>4_Office Theme</vt:lpstr>
      <vt:lpstr>3_Office Theme</vt:lpstr>
      <vt:lpstr>NỀN 5</vt:lpstr>
      <vt:lpstr>5_Office Theme</vt:lpstr>
      <vt:lpstr>8_Office Theme</vt:lpstr>
      <vt:lpstr>7_Office Theme</vt:lpstr>
      <vt:lpstr>9_Office Theme</vt:lpstr>
      <vt:lpstr>10_Office Theme</vt:lpstr>
      <vt:lpstr>11_Office Theme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Gia đình bạn Hà quây quần bên mâm cơm.</vt:lpstr>
      <vt:lpstr>PowerPoint Presentation</vt:lpstr>
      <vt:lpstr>PowerPoint Presentation</vt:lpstr>
      <vt:lpstr>Anh em bạn An giúp bố gấp quần áo.</vt:lpstr>
      <vt:lpstr>Mẹ bạn An giúp em bạn An làm bưu thiếp.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TH_BaDinh-01</dc:creator>
  <cp:lastModifiedBy>21AK22</cp:lastModifiedBy>
  <cp:revision>153</cp:revision>
  <dcterms:created xsi:type="dcterms:W3CDTF">2021-07-19T13:56:24Z</dcterms:created>
  <dcterms:modified xsi:type="dcterms:W3CDTF">2024-08-01T08:53:04Z</dcterms:modified>
</cp:coreProperties>
</file>