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7" r:id="rId2"/>
    <p:sldId id="279" r:id="rId3"/>
    <p:sldId id="445" r:id="rId4"/>
    <p:sldId id="448" r:id="rId5"/>
    <p:sldId id="447" r:id="rId6"/>
    <p:sldId id="446" r:id="rId7"/>
    <p:sldId id="449" r:id="rId8"/>
    <p:sldId id="258" r:id="rId9"/>
    <p:sldId id="274" r:id="rId10"/>
    <p:sldId id="280" r:id="rId11"/>
    <p:sldId id="266" r:id="rId12"/>
    <p:sldId id="453" r:id="rId13"/>
    <p:sldId id="455" r:id="rId14"/>
    <p:sldId id="281" r:id="rId15"/>
    <p:sldId id="456" r:id="rId16"/>
    <p:sldId id="282" r:id="rId17"/>
    <p:sldId id="45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0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72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68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12700" y="-12700"/>
            <a:ext cx="12204799" cy="68708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9220201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537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7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3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0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37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469D57D-701C-B859-FDDB-811875EB8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1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0D15A-4CD9-DED6-FA5C-44C7E067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68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63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21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1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BE7F07B-F80B-06EF-0C60-ABEFCBC91AA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795BDEB-67BA-F8B7-05DB-889E418DD5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26" Type="http://schemas.openxmlformats.org/officeDocument/2006/relationships/image" Target="../media/image50.svg"/><Relationship Id="rId3" Type="http://schemas.openxmlformats.org/officeDocument/2006/relationships/image" Target="../media/image30.svg"/><Relationship Id="rId21" Type="http://schemas.openxmlformats.org/officeDocument/2006/relationships/image" Target="../media/image37.png"/><Relationship Id="rId7" Type="http://schemas.openxmlformats.org/officeDocument/2006/relationships/image" Target="../media/image34.svg"/><Relationship Id="rId12" Type="http://schemas.openxmlformats.org/officeDocument/2006/relationships/image" Target="../media/image38.svg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2" Type="http://schemas.openxmlformats.org/officeDocument/2006/relationships/image" Target="../media/image26.png"/><Relationship Id="rId16" Type="http://schemas.openxmlformats.org/officeDocument/2006/relationships/image" Target="../media/image42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24" Type="http://schemas.openxmlformats.org/officeDocument/2006/relationships/image" Target="../media/image48.svg"/><Relationship Id="rId5" Type="http://schemas.openxmlformats.org/officeDocument/2006/relationships/image" Target="../media/image32.svg"/><Relationship Id="rId15" Type="http://schemas.openxmlformats.org/officeDocument/2006/relationships/image" Target="../media/image33.png"/><Relationship Id="rId23" Type="http://schemas.openxmlformats.org/officeDocument/2006/relationships/image" Target="../media/image38.png"/><Relationship Id="rId28" Type="http://schemas.openxmlformats.org/officeDocument/2006/relationships/image" Target="../media/image40.png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36.svg"/><Relationship Id="rId14" Type="http://schemas.openxmlformats.org/officeDocument/2006/relationships/image" Target="../media/image40.svg"/><Relationship Id="rId22" Type="http://schemas.openxmlformats.org/officeDocument/2006/relationships/image" Target="../media/image46.svg"/><Relationship Id="rId27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FBEC4-DBAB-7B26-E9A3-7379A8FFF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99" y="3370786"/>
            <a:ext cx="7401185" cy="3487214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16EF788C-CC0A-ED86-6A71-24359362F6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613269" y="0"/>
            <a:ext cx="1187268" cy="121615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12CC79EF-0C17-98E0-A8A6-A5F9108E9B22}"/>
              </a:ext>
            </a:extLst>
          </p:cNvPr>
          <p:cNvSpPr/>
          <p:nvPr/>
        </p:nvSpPr>
        <p:spPr>
          <a:xfrm>
            <a:off x="-104775" y="-123825"/>
            <a:ext cx="12296775" cy="7077075"/>
          </a:xfrm>
          <a:prstGeom prst="cloud">
            <a:avLst/>
          </a:prstGeom>
          <a:solidFill>
            <a:sysClr val="window" lastClr="FFFFFF">
              <a:alpha val="79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06758-B6B3-2030-485D-CB5CADF53172}"/>
              </a:ext>
            </a:extLst>
          </p:cNvPr>
          <p:cNvSpPr txBox="1"/>
          <p:nvPr/>
        </p:nvSpPr>
        <p:spPr>
          <a:xfrm>
            <a:off x="2592239" y="274528"/>
            <a:ext cx="6422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Tiểu học Lê Ngọc 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10232-E489-A1D8-5E96-ADA9232C0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446" y="1216152"/>
            <a:ext cx="4076572" cy="136456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48369C-8E20-43B6-AADD-A31E8D9235A5}"/>
              </a:ext>
            </a:extLst>
          </p:cNvPr>
          <p:cNvSpPr/>
          <p:nvPr/>
        </p:nvSpPr>
        <p:spPr>
          <a:xfrm>
            <a:off x="1638300" y="2943225"/>
            <a:ext cx="9334500" cy="1760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BÀI</a:t>
            </a:r>
            <a:r>
              <a:rPr lang="en-US" sz="4000" b="1" dirty="0"/>
              <a:t> 24: </a:t>
            </a:r>
            <a:r>
              <a:rPr lang="en-US" sz="4000" b="1" dirty="0" err="1"/>
              <a:t>VIỆT</a:t>
            </a:r>
            <a:r>
              <a:rPr lang="en-US" sz="4000" b="1" dirty="0"/>
              <a:t> NAM </a:t>
            </a:r>
            <a:r>
              <a:rPr lang="en-US" sz="4000" b="1" dirty="0" err="1"/>
              <a:t>QUÊ</a:t>
            </a:r>
            <a:r>
              <a:rPr lang="en-US" sz="4000" b="1" dirty="0"/>
              <a:t> </a:t>
            </a:r>
            <a:r>
              <a:rPr lang="en-US" sz="4000" b="1" dirty="0" err="1"/>
              <a:t>HƯƠNG</a:t>
            </a:r>
            <a:r>
              <a:rPr lang="en-US" sz="4000" b="1" dirty="0"/>
              <a:t> TA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NÓI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</a:t>
            </a:r>
            <a:r>
              <a:rPr lang="en-US" sz="4000" b="1" dirty="0">
                <a:solidFill>
                  <a:srgbClr val="FF0000"/>
                </a:solidFill>
              </a:rPr>
              <a:t> NGHE: DI </a:t>
            </a:r>
            <a:r>
              <a:rPr lang="en-US" sz="4000" b="1" dirty="0" err="1">
                <a:solidFill>
                  <a:srgbClr val="FF0000"/>
                </a:solidFill>
              </a:rPr>
              <a:t>TÍCH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LỊCH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SỬ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20278" y="5600071"/>
            <a:ext cx="60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srgbClr val="002060"/>
                </a:solidFill>
              </a:rPr>
              <a:t>Giáo viên: Cồ Thị Phương</a:t>
            </a:r>
          </a:p>
          <a:p>
            <a:r>
              <a:rPr lang="en-US" sz="2400" i="1" smtClean="0">
                <a:solidFill>
                  <a:srgbClr val="002060"/>
                </a:solidFill>
              </a:rPr>
              <a:t>Đơn vị công tác: Trường Tiểu học Lê Ngọc Hân</a:t>
            </a:r>
            <a:endParaRPr lang="en-US" sz="2400" i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7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8E4B7EAB-B4BA-78E6-3111-B230B85C3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96" b="2"/>
          <a:stretch/>
        </p:blipFill>
        <p:spPr>
          <a:xfrm>
            <a:off x="-195263" y="-208565"/>
            <a:ext cx="12582525" cy="7275130"/>
          </a:xfrm>
          <a:prstGeom prst="rect">
            <a:avLst/>
          </a:prstGeom>
        </p:spPr>
      </p:pic>
      <p:sp>
        <p:nvSpPr>
          <p:cNvPr id="6" name="Google Shape;304;p20">
            <a:extLst>
              <a:ext uri="{FF2B5EF4-FFF2-40B4-BE49-F238E27FC236}">
                <a16:creationId xmlns:a16="http://schemas.microsoft.com/office/drawing/2014/main" id="{C31DF777-25E4-FEFD-618A-F1F9BA0DC24E}"/>
              </a:ext>
            </a:extLst>
          </p:cNvPr>
          <p:cNvSpPr txBox="1">
            <a:spLocks/>
          </p:cNvSpPr>
          <p:nvPr/>
        </p:nvSpPr>
        <p:spPr>
          <a:xfrm>
            <a:off x="1604452" y="433111"/>
            <a:ext cx="8254430" cy="18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tốt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nói-nghe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gồm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endParaRPr lang="en-US" sz="3200" b="1" kern="1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F96CDA-AAA7-488E-ACCB-A62A6E31AF8A}"/>
              </a:ext>
            </a:extLst>
          </p:cNvPr>
          <p:cNvSpPr txBox="1"/>
          <p:nvPr/>
        </p:nvSpPr>
        <p:spPr>
          <a:xfrm>
            <a:off x="4619625" y="294185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9CB9B-ED51-4DAA-BDEA-5F774E31988C}"/>
              </a:ext>
            </a:extLst>
          </p:cNvPr>
          <p:cNvSpPr txBox="1"/>
          <p:nvPr/>
        </p:nvSpPr>
        <p:spPr>
          <a:xfrm>
            <a:off x="4171950" y="50577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33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716E15-C457-0648-97BE-173034BEB4C9}"/>
              </a:ext>
            </a:extLst>
          </p:cNvPr>
          <p:cNvSpPr/>
          <p:nvPr/>
        </p:nvSpPr>
        <p:spPr>
          <a:xfrm>
            <a:off x="799350" y="373380"/>
            <a:ext cx="10685514" cy="6054852"/>
          </a:xfrm>
          <a:custGeom>
            <a:avLst/>
            <a:gdLst>
              <a:gd name="connsiteX0" fmla="*/ 0 w 10685514"/>
              <a:gd name="connsiteY0" fmla="*/ 1009162 h 6054852"/>
              <a:gd name="connsiteX1" fmla="*/ 1009162 w 10685514"/>
              <a:gd name="connsiteY1" fmla="*/ 0 h 6054852"/>
              <a:gd name="connsiteX2" fmla="*/ 9676352 w 10685514"/>
              <a:gd name="connsiteY2" fmla="*/ 0 h 6054852"/>
              <a:gd name="connsiteX3" fmla="*/ 10685514 w 10685514"/>
              <a:gd name="connsiteY3" fmla="*/ 1009162 h 6054852"/>
              <a:gd name="connsiteX4" fmla="*/ 10685514 w 10685514"/>
              <a:gd name="connsiteY4" fmla="*/ 5045690 h 6054852"/>
              <a:gd name="connsiteX5" fmla="*/ 9676352 w 10685514"/>
              <a:gd name="connsiteY5" fmla="*/ 6054852 h 6054852"/>
              <a:gd name="connsiteX6" fmla="*/ 1009162 w 10685514"/>
              <a:gd name="connsiteY6" fmla="*/ 6054852 h 6054852"/>
              <a:gd name="connsiteX7" fmla="*/ 0 w 10685514"/>
              <a:gd name="connsiteY7" fmla="*/ 5045690 h 6054852"/>
              <a:gd name="connsiteX8" fmla="*/ 0 w 10685514"/>
              <a:gd name="connsiteY8" fmla="*/ 1009162 h 605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5514" h="6054852" fill="none" extrusionOk="0">
                <a:moveTo>
                  <a:pt x="0" y="1009162"/>
                </a:moveTo>
                <a:cubicBezTo>
                  <a:pt x="7510" y="458623"/>
                  <a:pt x="517409" y="2176"/>
                  <a:pt x="1009162" y="0"/>
                </a:cubicBezTo>
                <a:cubicBezTo>
                  <a:pt x="2105821" y="57678"/>
                  <a:pt x="7262663" y="-117734"/>
                  <a:pt x="9676352" y="0"/>
                </a:cubicBezTo>
                <a:cubicBezTo>
                  <a:pt x="10259244" y="51960"/>
                  <a:pt x="10725409" y="369519"/>
                  <a:pt x="10685514" y="1009162"/>
                </a:cubicBezTo>
                <a:cubicBezTo>
                  <a:pt x="10558802" y="1469173"/>
                  <a:pt x="10557746" y="3891694"/>
                  <a:pt x="10685514" y="5045690"/>
                </a:cubicBezTo>
                <a:cubicBezTo>
                  <a:pt x="10683004" y="5634392"/>
                  <a:pt x="10313187" y="6095832"/>
                  <a:pt x="9676352" y="6054852"/>
                </a:cubicBezTo>
                <a:cubicBezTo>
                  <a:pt x="5839183" y="6061678"/>
                  <a:pt x="3883037" y="6076980"/>
                  <a:pt x="1009162" y="6054852"/>
                </a:cubicBezTo>
                <a:cubicBezTo>
                  <a:pt x="416530" y="6095251"/>
                  <a:pt x="-11718" y="5679204"/>
                  <a:pt x="0" y="5045690"/>
                </a:cubicBezTo>
                <a:cubicBezTo>
                  <a:pt x="-169495" y="3507106"/>
                  <a:pt x="-134306" y="2075772"/>
                  <a:pt x="0" y="1009162"/>
                </a:cubicBezTo>
                <a:close/>
              </a:path>
              <a:path w="10685514" h="6054852" stroke="0" extrusionOk="0">
                <a:moveTo>
                  <a:pt x="0" y="1009162"/>
                </a:moveTo>
                <a:cubicBezTo>
                  <a:pt x="18136" y="438037"/>
                  <a:pt x="449606" y="-8505"/>
                  <a:pt x="1009162" y="0"/>
                </a:cubicBezTo>
                <a:cubicBezTo>
                  <a:pt x="1926356" y="-119478"/>
                  <a:pt x="6715567" y="22869"/>
                  <a:pt x="9676352" y="0"/>
                </a:cubicBezTo>
                <a:cubicBezTo>
                  <a:pt x="10230597" y="-32537"/>
                  <a:pt x="10693550" y="442130"/>
                  <a:pt x="10685514" y="1009162"/>
                </a:cubicBezTo>
                <a:cubicBezTo>
                  <a:pt x="10552737" y="1484201"/>
                  <a:pt x="10634993" y="4074738"/>
                  <a:pt x="10685514" y="5045690"/>
                </a:cubicBezTo>
                <a:cubicBezTo>
                  <a:pt x="10740427" y="5622566"/>
                  <a:pt x="10195694" y="6131217"/>
                  <a:pt x="9676352" y="6054852"/>
                </a:cubicBezTo>
                <a:cubicBezTo>
                  <a:pt x="6029373" y="6068294"/>
                  <a:pt x="2070494" y="5948703"/>
                  <a:pt x="1009162" y="6054852"/>
                </a:cubicBezTo>
                <a:cubicBezTo>
                  <a:pt x="470791" y="6078446"/>
                  <a:pt x="1895" y="5622885"/>
                  <a:pt x="0" y="5045690"/>
                </a:cubicBezTo>
                <a:cubicBezTo>
                  <a:pt x="65430" y="4072761"/>
                  <a:pt x="152388" y="1416979"/>
                  <a:pt x="0" y="100916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4AADB7-F65C-2857-1DBA-2ACDF99F4915}"/>
              </a:ext>
            </a:extLst>
          </p:cNvPr>
          <p:cNvSpPr txBox="1"/>
          <p:nvPr/>
        </p:nvSpPr>
        <p:spPr>
          <a:xfrm>
            <a:off x="1657350" y="1416982"/>
            <a:ext cx="926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1. </a:t>
            </a:r>
            <a:r>
              <a:rPr lang="vi-VN" sz="3600" b="1" dirty="0"/>
              <a:t>Chuẩn bị bài nói và các bước tiến hành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BEAED0-86D7-E19E-1EA0-98655BE347CE}"/>
              </a:ext>
            </a:extLst>
          </p:cNvPr>
          <p:cNvSpPr txBox="1"/>
          <p:nvPr/>
        </p:nvSpPr>
        <p:spPr>
          <a:xfrm>
            <a:off x="2257426" y="2361247"/>
            <a:ext cx="8667749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u="sng" dirty="0">
                <a:solidFill>
                  <a:srgbClr val="FF0000"/>
                </a:solidFill>
              </a:rPr>
              <a:t>Trước khi nói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vi-VN" sz="3600" dirty="0"/>
              <a:t>- </a:t>
            </a:r>
            <a:r>
              <a:rPr lang="en-US" sz="3600" dirty="0" err="1"/>
              <a:t>Tìm</a:t>
            </a:r>
            <a:r>
              <a:rPr lang="en-US" sz="3600" dirty="0"/>
              <a:t>, </a:t>
            </a:r>
            <a:r>
              <a:rPr lang="en-US" sz="3600" dirty="0" err="1"/>
              <a:t>lựa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giới</a:t>
            </a:r>
            <a:r>
              <a:rPr lang="en-US" sz="3600" dirty="0"/>
              <a:t> </a:t>
            </a:r>
            <a:r>
              <a:rPr lang="en-US" sz="3600" dirty="0" err="1"/>
              <a:t>thiệu</a:t>
            </a:r>
            <a:r>
              <a:rPr lang="en-US" sz="3600" dirty="0"/>
              <a:t> di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lịch</a:t>
            </a:r>
            <a:r>
              <a:rPr lang="en-US" sz="3600" dirty="0"/>
              <a:t>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mà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vi-VN" sz="3600" dirty="0"/>
              <a:t>;</a:t>
            </a:r>
            <a:endParaRPr lang="en-US" sz="3600" dirty="0"/>
          </a:p>
          <a:p>
            <a:r>
              <a:rPr lang="vi-VN" sz="3600" dirty="0"/>
              <a:t>- Tìm ý, lập ý cho bài nói;</a:t>
            </a:r>
            <a:endParaRPr lang="en-US" sz="3600" dirty="0"/>
          </a:p>
          <a:p>
            <a:r>
              <a:rPr lang="vi-VN" sz="3600" dirty="0"/>
              <a:t>- Chỉnh sửa bài nói;</a:t>
            </a:r>
            <a:endParaRPr lang="en-US" sz="3600" dirty="0"/>
          </a:p>
          <a:p>
            <a:r>
              <a:rPr lang="vi-VN" sz="3600" dirty="0"/>
              <a:t>- Tập luyện.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C0504D">
                    <a:lumMod val="20000"/>
                    <a:lumOff val="80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495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172333" y="154859"/>
            <a:ext cx="11517055" cy="6504664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9202" y="154859"/>
            <a:ext cx="10427519" cy="523568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2"/>
            <a:ext cx="12192000" cy="678427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2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11890373" y="-3"/>
            <a:ext cx="331123" cy="678427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11369509" y="114301"/>
            <a:ext cx="520865" cy="520865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403271" y="160882"/>
            <a:ext cx="398207" cy="427703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4346224" y="6430297"/>
            <a:ext cx="225776" cy="3316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10460296" y="5987846"/>
            <a:ext cx="648779" cy="442452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735919" y="3719409"/>
            <a:ext cx="13632" cy="334832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679449" y="813658"/>
            <a:ext cx="10833100" cy="41404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585" indent="-609585" algn="just">
              <a:lnSpc>
                <a:spcPct val="107000"/>
              </a:lnSpc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07000"/>
              </a:lnSpc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+Di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lnSpc>
                <a:spcPct val="107000"/>
              </a:lnSpc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+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*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86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8E4B7EAB-B4BA-78E6-3111-B230B85C3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96" b="2"/>
          <a:stretch/>
        </p:blipFill>
        <p:spPr>
          <a:xfrm>
            <a:off x="-195263" y="-208565"/>
            <a:ext cx="12582525" cy="7275130"/>
          </a:xfrm>
          <a:prstGeom prst="rect">
            <a:avLst/>
          </a:prstGeom>
        </p:spPr>
      </p:pic>
      <p:sp>
        <p:nvSpPr>
          <p:cNvPr id="6" name="Google Shape;304;p20">
            <a:extLst>
              <a:ext uri="{FF2B5EF4-FFF2-40B4-BE49-F238E27FC236}">
                <a16:creationId xmlns:a16="http://schemas.microsoft.com/office/drawing/2014/main" id="{C31DF777-25E4-FEFD-618A-F1F9BA0DC24E}"/>
              </a:ext>
            </a:extLst>
          </p:cNvPr>
          <p:cNvSpPr txBox="1">
            <a:spLocks/>
          </p:cNvSpPr>
          <p:nvPr/>
        </p:nvSpPr>
        <p:spPr>
          <a:xfrm>
            <a:off x="1747327" y="1914525"/>
            <a:ext cx="8254430" cy="18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HS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ở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lang="en-US" sz="3200" b="1" kern="1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F96CDA-AAA7-488E-ACCB-A62A6E31AF8A}"/>
              </a:ext>
            </a:extLst>
          </p:cNvPr>
          <p:cNvSpPr txBox="1"/>
          <p:nvPr/>
        </p:nvSpPr>
        <p:spPr>
          <a:xfrm>
            <a:off x="4619625" y="294185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9CB9B-ED51-4DAA-BDEA-5F774E31988C}"/>
              </a:ext>
            </a:extLst>
          </p:cNvPr>
          <p:cNvSpPr txBox="1"/>
          <p:nvPr/>
        </p:nvSpPr>
        <p:spPr>
          <a:xfrm>
            <a:off x="4171950" y="50577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100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716E15-C457-0648-97BE-173034BEB4C9}"/>
              </a:ext>
            </a:extLst>
          </p:cNvPr>
          <p:cNvSpPr/>
          <p:nvPr/>
        </p:nvSpPr>
        <p:spPr>
          <a:xfrm>
            <a:off x="509587" y="682356"/>
            <a:ext cx="11172825" cy="6275070"/>
          </a:xfrm>
          <a:custGeom>
            <a:avLst/>
            <a:gdLst>
              <a:gd name="connsiteX0" fmla="*/ 0 w 10685514"/>
              <a:gd name="connsiteY0" fmla="*/ 1009162 h 6054852"/>
              <a:gd name="connsiteX1" fmla="*/ 1009162 w 10685514"/>
              <a:gd name="connsiteY1" fmla="*/ 0 h 6054852"/>
              <a:gd name="connsiteX2" fmla="*/ 9676352 w 10685514"/>
              <a:gd name="connsiteY2" fmla="*/ 0 h 6054852"/>
              <a:gd name="connsiteX3" fmla="*/ 10685514 w 10685514"/>
              <a:gd name="connsiteY3" fmla="*/ 1009162 h 6054852"/>
              <a:gd name="connsiteX4" fmla="*/ 10685514 w 10685514"/>
              <a:gd name="connsiteY4" fmla="*/ 5045690 h 6054852"/>
              <a:gd name="connsiteX5" fmla="*/ 9676352 w 10685514"/>
              <a:gd name="connsiteY5" fmla="*/ 6054852 h 6054852"/>
              <a:gd name="connsiteX6" fmla="*/ 1009162 w 10685514"/>
              <a:gd name="connsiteY6" fmla="*/ 6054852 h 6054852"/>
              <a:gd name="connsiteX7" fmla="*/ 0 w 10685514"/>
              <a:gd name="connsiteY7" fmla="*/ 5045690 h 6054852"/>
              <a:gd name="connsiteX8" fmla="*/ 0 w 10685514"/>
              <a:gd name="connsiteY8" fmla="*/ 1009162 h 605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5514" h="6054852" fill="none" extrusionOk="0">
                <a:moveTo>
                  <a:pt x="0" y="1009162"/>
                </a:moveTo>
                <a:cubicBezTo>
                  <a:pt x="7510" y="458623"/>
                  <a:pt x="517409" y="2176"/>
                  <a:pt x="1009162" y="0"/>
                </a:cubicBezTo>
                <a:cubicBezTo>
                  <a:pt x="2105821" y="57678"/>
                  <a:pt x="7262663" y="-117734"/>
                  <a:pt x="9676352" y="0"/>
                </a:cubicBezTo>
                <a:cubicBezTo>
                  <a:pt x="10259244" y="51960"/>
                  <a:pt x="10725409" y="369519"/>
                  <a:pt x="10685514" y="1009162"/>
                </a:cubicBezTo>
                <a:cubicBezTo>
                  <a:pt x="10558802" y="1469173"/>
                  <a:pt x="10557746" y="3891694"/>
                  <a:pt x="10685514" y="5045690"/>
                </a:cubicBezTo>
                <a:cubicBezTo>
                  <a:pt x="10683004" y="5634392"/>
                  <a:pt x="10313187" y="6095832"/>
                  <a:pt x="9676352" y="6054852"/>
                </a:cubicBezTo>
                <a:cubicBezTo>
                  <a:pt x="5839183" y="6061678"/>
                  <a:pt x="3883037" y="6076980"/>
                  <a:pt x="1009162" y="6054852"/>
                </a:cubicBezTo>
                <a:cubicBezTo>
                  <a:pt x="416530" y="6095251"/>
                  <a:pt x="-11718" y="5679204"/>
                  <a:pt x="0" y="5045690"/>
                </a:cubicBezTo>
                <a:cubicBezTo>
                  <a:pt x="-169495" y="3507106"/>
                  <a:pt x="-134306" y="2075772"/>
                  <a:pt x="0" y="1009162"/>
                </a:cubicBezTo>
                <a:close/>
              </a:path>
              <a:path w="10685514" h="6054852" stroke="0" extrusionOk="0">
                <a:moveTo>
                  <a:pt x="0" y="1009162"/>
                </a:moveTo>
                <a:cubicBezTo>
                  <a:pt x="18136" y="438037"/>
                  <a:pt x="449606" y="-8505"/>
                  <a:pt x="1009162" y="0"/>
                </a:cubicBezTo>
                <a:cubicBezTo>
                  <a:pt x="1926356" y="-119478"/>
                  <a:pt x="6715567" y="22869"/>
                  <a:pt x="9676352" y="0"/>
                </a:cubicBezTo>
                <a:cubicBezTo>
                  <a:pt x="10230597" y="-32537"/>
                  <a:pt x="10693550" y="442130"/>
                  <a:pt x="10685514" y="1009162"/>
                </a:cubicBezTo>
                <a:cubicBezTo>
                  <a:pt x="10552737" y="1484201"/>
                  <a:pt x="10634993" y="4074738"/>
                  <a:pt x="10685514" y="5045690"/>
                </a:cubicBezTo>
                <a:cubicBezTo>
                  <a:pt x="10740427" y="5622566"/>
                  <a:pt x="10195694" y="6131217"/>
                  <a:pt x="9676352" y="6054852"/>
                </a:cubicBezTo>
                <a:cubicBezTo>
                  <a:pt x="6029373" y="6068294"/>
                  <a:pt x="2070494" y="5948703"/>
                  <a:pt x="1009162" y="6054852"/>
                </a:cubicBezTo>
                <a:cubicBezTo>
                  <a:pt x="470791" y="6078446"/>
                  <a:pt x="1895" y="5622885"/>
                  <a:pt x="0" y="5045690"/>
                </a:cubicBezTo>
                <a:cubicBezTo>
                  <a:pt x="65430" y="4072761"/>
                  <a:pt x="152388" y="1416979"/>
                  <a:pt x="0" y="100916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2027233903">
                  <a:custGeom>
                    <a:avLst/>
                    <a:gdLst>
                      <a:gd name="connsiteX0" fmla="*/ 0 w 11172825"/>
                      <a:gd name="connsiteY0" fmla="*/ 1045865 h 6275070"/>
                      <a:gd name="connsiteX1" fmla="*/ 1055184 w 11172825"/>
                      <a:gd name="connsiteY1" fmla="*/ 0 h 6275070"/>
                      <a:gd name="connsiteX2" fmla="*/ 10117640 w 11172825"/>
                      <a:gd name="connsiteY2" fmla="*/ 0 h 6275070"/>
                      <a:gd name="connsiteX3" fmla="*/ 11172825 w 11172825"/>
                      <a:gd name="connsiteY3" fmla="*/ 1045865 h 6275070"/>
                      <a:gd name="connsiteX4" fmla="*/ 11172825 w 11172825"/>
                      <a:gd name="connsiteY4" fmla="*/ 5229204 h 6275070"/>
                      <a:gd name="connsiteX5" fmla="*/ 10117640 w 11172825"/>
                      <a:gd name="connsiteY5" fmla="*/ 6275069 h 6275070"/>
                      <a:gd name="connsiteX6" fmla="*/ 1055184 w 11172825"/>
                      <a:gd name="connsiteY6" fmla="*/ 6275069 h 6275070"/>
                      <a:gd name="connsiteX7" fmla="*/ 0 w 11172825"/>
                      <a:gd name="connsiteY7" fmla="*/ 5229204 h 6275070"/>
                      <a:gd name="connsiteX8" fmla="*/ 0 w 11172825"/>
                      <a:gd name="connsiteY8" fmla="*/ 1045865 h 6275070"/>
                      <a:gd name="connsiteX0" fmla="*/ 0 w 11172825"/>
                      <a:gd name="connsiteY0" fmla="*/ 1045865 h 6275070"/>
                      <a:gd name="connsiteX1" fmla="*/ 1055184 w 11172825"/>
                      <a:gd name="connsiteY1" fmla="*/ 0 h 6275070"/>
                      <a:gd name="connsiteX2" fmla="*/ 10117640 w 11172825"/>
                      <a:gd name="connsiteY2" fmla="*/ 0 h 6275070"/>
                      <a:gd name="connsiteX3" fmla="*/ 11172825 w 11172825"/>
                      <a:gd name="connsiteY3" fmla="*/ 1045865 h 6275070"/>
                      <a:gd name="connsiteX4" fmla="*/ 11172825 w 11172825"/>
                      <a:gd name="connsiteY4" fmla="*/ 5229204 h 6275070"/>
                      <a:gd name="connsiteX5" fmla="*/ 10117640 w 11172825"/>
                      <a:gd name="connsiteY5" fmla="*/ 6275069 h 6275070"/>
                      <a:gd name="connsiteX6" fmla="*/ 1055184 w 11172825"/>
                      <a:gd name="connsiteY6" fmla="*/ 6275069 h 6275070"/>
                      <a:gd name="connsiteX7" fmla="*/ 0 w 11172825"/>
                      <a:gd name="connsiteY7" fmla="*/ 5229204 h 6275070"/>
                      <a:gd name="connsiteX8" fmla="*/ 0 w 11172825"/>
                      <a:gd name="connsiteY8" fmla="*/ 1045865 h 6275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172825" h="6275070" fill="none" extrusionOk="0">
                        <a:moveTo>
                          <a:pt x="0" y="1045865"/>
                        </a:moveTo>
                        <a:cubicBezTo>
                          <a:pt x="14469" y="481300"/>
                          <a:pt x="560496" y="2901"/>
                          <a:pt x="1055184" y="0"/>
                        </a:cubicBezTo>
                        <a:cubicBezTo>
                          <a:pt x="2594861" y="79076"/>
                          <a:pt x="7588053" y="-20854"/>
                          <a:pt x="10117640" y="0"/>
                        </a:cubicBezTo>
                        <a:cubicBezTo>
                          <a:pt x="10760735" y="122228"/>
                          <a:pt x="11245035" y="320050"/>
                          <a:pt x="11172825" y="1045865"/>
                        </a:cubicBezTo>
                        <a:cubicBezTo>
                          <a:pt x="11084929" y="1505518"/>
                          <a:pt x="11118045" y="3969512"/>
                          <a:pt x="11172825" y="5229204"/>
                        </a:cubicBezTo>
                        <a:cubicBezTo>
                          <a:pt x="11166690" y="5883161"/>
                          <a:pt x="10822157" y="6337460"/>
                          <a:pt x="10117640" y="6275069"/>
                        </a:cubicBezTo>
                        <a:cubicBezTo>
                          <a:pt x="8133918" y="6281895"/>
                          <a:pt x="4202635" y="6297197"/>
                          <a:pt x="1055184" y="6275069"/>
                        </a:cubicBezTo>
                        <a:cubicBezTo>
                          <a:pt x="363750" y="6399112"/>
                          <a:pt x="-28869" y="5993766"/>
                          <a:pt x="0" y="5229204"/>
                        </a:cubicBezTo>
                        <a:cubicBezTo>
                          <a:pt x="-113983" y="3823840"/>
                          <a:pt x="-2660" y="2017554"/>
                          <a:pt x="0" y="1045865"/>
                        </a:cubicBezTo>
                        <a:close/>
                      </a:path>
                      <a:path w="11172825" h="6275070" stroke="0" extrusionOk="0">
                        <a:moveTo>
                          <a:pt x="0" y="1045865"/>
                        </a:moveTo>
                        <a:cubicBezTo>
                          <a:pt x="32585" y="388954"/>
                          <a:pt x="439013" y="21781"/>
                          <a:pt x="1055184" y="0"/>
                        </a:cubicBezTo>
                        <a:cubicBezTo>
                          <a:pt x="2283423" y="-300033"/>
                          <a:pt x="7149338" y="-381270"/>
                          <a:pt x="10117640" y="0"/>
                        </a:cubicBezTo>
                        <a:cubicBezTo>
                          <a:pt x="10713740" y="-53332"/>
                          <a:pt x="11123318" y="560092"/>
                          <a:pt x="11172825" y="1045865"/>
                        </a:cubicBezTo>
                        <a:cubicBezTo>
                          <a:pt x="11195491" y="1642588"/>
                          <a:pt x="11018576" y="4133330"/>
                          <a:pt x="11172825" y="5229204"/>
                        </a:cubicBezTo>
                        <a:cubicBezTo>
                          <a:pt x="11315972" y="5816697"/>
                          <a:pt x="10718791" y="6303067"/>
                          <a:pt x="10117640" y="6275069"/>
                        </a:cubicBezTo>
                        <a:cubicBezTo>
                          <a:pt x="6314246" y="6253711"/>
                          <a:pt x="2133544" y="6076686"/>
                          <a:pt x="1055184" y="6275069"/>
                        </a:cubicBezTo>
                        <a:cubicBezTo>
                          <a:pt x="505081" y="6402077"/>
                          <a:pt x="14875" y="5823105"/>
                          <a:pt x="0" y="5229204"/>
                        </a:cubicBezTo>
                        <a:cubicBezTo>
                          <a:pt x="42443" y="4232387"/>
                          <a:pt x="165223" y="1469159"/>
                          <a:pt x="0" y="1045865"/>
                        </a:cubicBezTo>
                        <a:close/>
                      </a:path>
                      <a:path w="11172825" h="6275070" fill="none" stroke="0" extrusionOk="0">
                        <a:moveTo>
                          <a:pt x="0" y="1045865"/>
                        </a:moveTo>
                        <a:cubicBezTo>
                          <a:pt x="41457" y="449770"/>
                          <a:pt x="519424" y="-80768"/>
                          <a:pt x="1055184" y="0"/>
                        </a:cubicBezTo>
                        <a:cubicBezTo>
                          <a:pt x="2273792" y="47607"/>
                          <a:pt x="7682081" y="-347507"/>
                          <a:pt x="10117640" y="0"/>
                        </a:cubicBezTo>
                        <a:cubicBezTo>
                          <a:pt x="10722037" y="545"/>
                          <a:pt x="11255373" y="333732"/>
                          <a:pt x="11172825" y="1045865"/>
                        </a:cubicBezTo>
                        <a:cubicBezTo>
                          <a:pt x="10987651" y="1583264"/>
                          <a:pt x="11068837" y="4122646"/>
                          <a:pt x="11172825" y="5229204"/>
                        </a:cubicBezTo>
                        <a:cubicBezTo>
                          <a:pt x="11283303" y="5879544"/>
                          <a:pt x="10761613" y="6361557"/>
                          <a:pt x="10117640" y="6275069"/>
                        </a:cubicBezTo>
                        <a:cubicBezTo>
                          <a:pt x="8899214" y="6288511"/>
                          <a:pt x="2220522" y="6168920"/>
                          <a:pt x="1055184" y="6275069"/>
                        </a:cubicBezTo>
                        <a:cubicBezTo>
                          <a:pt x="448405" y="6332954"/>
                          <a:pt x="-2800" y="5984784"/>
                          <a:pt x="0" y="5229204"/>
                        </a:cubicBezTo>
                        <a:cubicBezTo>
                          <a:pt x="-177933" y="3732334"/>
                          <a:pt x="-152987" y="2129803"/>
                          <a:pt x="0" y="104586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33">
            <a:extLst>
              <a:ext uri="{FF2B5EF4-FFF2-40B4-BE49-F238E27FC236}">
                <a16:creationId xmlns:a16="http://schemas.microsoft.com/office/drawing/2014/main" id="{DF6C9E46-2B63-E2E2-378B-F4A966FD2E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9587" y="1378970"/>
            <a:ext cx="8958263" cy="1790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F97054-4FA4-B6DC-8DFF-F94176A8BC01}"/>
              </a:ext>
            </a:extLst>
          </p:cNvPr>
          <p:cNvSpPr txBox="1"/>
          <p:nvPr/>
        </p:nvSpPr>
        <p:spPr>
          <a:xfrm>
            <a:off x="1352550" y="1612601"/>
            <a:ext cx="7019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noProof="0" dirty="0" err="1">
                <a:solidFill>
                  <a:srgbClr val="FF00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4000" b="1" noProof="0" dirty="0">
                <a:solidFill>
                  <a:srgbClr val="FF00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4000" b="1" noProof="0" dirty="0">
                <a:solidFill>
                  <a:srgbClr val="FF00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noProof="0" dirty="0">
                <a:solidFill>
                  <a:srgbClr val="FF00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4000" b="1" noProof="0" dirty="0">
              <a:solidFill>
                <a:srgbClr val="FF0000"/>
              </a:solidFill>
              <a:effectLst>
                <a:glow rad="63500">
                  <a:srgbClr val="C0504D">
                    <a:lumMod val="20000"/>
                    <a:lumOff val="80000"/>
                    <a:alpha val="4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4000" b="1" noProof="0" dirty="0">
                <a:solidFill>
                  <a:srgbClr val="FF00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000" b="1" noProof="0" dirty="0">
                <a:solidFill>
                  <a:srgbClr val="FF00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noProof="0" dirty="0" err="1">
                <a:solidFill>
                  <a:srgbClr val="FF00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noProof="0" dirty="0">
                <a:solidFill>
                  <a:srgbClr val="FF00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ý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C0504D">
                    <a:lumMod val="20000"/>
                    <a:lumOff val="80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A249B6D5-723D-4007-9B1E-0D5793CC77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3" b="90902" l="9994" r="89942">
                        <a14:foregroundMark x1="47995" y1="90902" x2="46572" y2="82208"/>
                        <a14:foregroundMark x1="44437" y1="10635" x2="51035" y2="9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56" y="2362199"/>
            <a:ext cx="4124706" cy="401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68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716E15-C457-0648-97BE-173034BEB4C9}"/>
              </a:ext>
            </a:extLst>
          </p:cNvPr>
          <p:cNvSpPr/>
          <p:nvPr/>
        </p:nvSpPr>
        <p:spPr>
          <a:xfrm>
            <a:off x="-314325" y="-106610"/>
            <a:ext cx="12439650" cy="7286625"/>
          </a:xfrm>
          <a:custGeom>
            <a:avLst/>
            <a:gdLst>
              <a:gd name="connsiteX0" fmla="*/ 0 w 10685514"/>
              <a:gd name="connsiteY0" fmla="*/ 1009162 h 6054852"/>
              <a:gd name="connsiteX1" fmla="*/ 1009162 w 10685514"/>
              <a:gd name="connsiteY1" fmla="*/ 0 h 6054852"/>
              <a:gd name="connsiteX2" fmla="*/ 9676352 w 10685514"/>
              <a:gd name="connsiteY2" fmla="*/ 0 h 6054852"/>
              <a:gd name="connsiteX3" fmla="*/ 10685514 w 10685514"/>
              <a:gd name="connsiteY3" fmla="*/ 1009162 h 6054852"/>
              <a:gd name="connsiteX4" fmla="*/ 10685514 w 10685514"/>
              <a:gd name="connsiteY4" fmla="*/ 5045690 h 6054852"/>
              <a:gd name="connsiteX5" fmla="*/ 9676352 w 10685514"/>
              <a:gd name="connsiteY5" fmla="*/ 6054852 h 6054852"/>
              <a:gd name="connsiteX6" fmla="*/ 1009162 w 10685514"/>
              <a:gd name="connsiteY6" fmla="*/ 6054852 h 6054852"/>
              <a:gd name="connsiteX7" fmla="*/ 0 w 10685514"/>
              <a:gd name="connsiteY7" fmla="*/ 5045690 h 6054852"/>
              <a:gd name="connsiteX8" fmla="*/ 0 w 10685514"/>
              <a:gd name="connsiteY8" fmla="*/ 1009162 h 605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5514" h="6054852" fill="none" extrusionOk="0">
                <a:moveTo>
                  <a:pt x="0" y="1009162"/>
                </a:moveTo>
                <a:cubicBezTo>
                  <a:pt x="7510" y="458623"/>
                  <a:pt x="517409" y="2176"/>
                  <a:pt x="1009162" y="0"/>
                </a:cubicBezTo>
                <a:cubicBezTo>
                  <a:pt x="2105821" y="57678"/>
                  <a:pt x="7262663" y="-117734"/>
                  <a:pt x="9676352" y="0"/>
                </a:cubicBezTo>
                <a:cubicBezTo>
                  <a:pt x="10259244" y="51960"/>
                  <a:pt x="10725409" y="369519"/>
                  <a:pt x="10685514" y="1009162"/>
                </a:cubicBezTo>
                <a:cubicBezTo>
                  <a:pt x="10558802" y="1469173"/>
                  <a:pt x="10557746" y="3891694"/>
                  <a:pt x="10685514" y="5045690"/>
                </a:cubicBezTo>
                <a:cubicBezTo>
                  <a:pt x="10683004" y="5634392"/>
                  <a:pt x="10313187" y="6095832"/>
                  <a:pt x="9676352" y="6054852"/>
                </a:cubicBezTo>
                <a:cubicBezTo>
                  <a:pt x="5839183" y="6061678"/>
                  <a:pt x="3883037" y="6076980"/>
                  <a:pt x="1009162" y="6054852"/>
                </a:cubicBezTo>
                <a:cubicBezTo>
                  <a:pt x="416530" y="6095251"/>
                  <a:pt x="-11718" y="5679204"/>
                  <a:pt x="0" y="5045690"/>
                </a:cubicBezTo>
                <a:cubicBezTo>
                  <a:pt x="-169495" y="3507106"/>
                  <a:pt x="-134306" y="2075772"/>
                  <a:pt x="0" y="1009162"/>
                </a:cubicBezTo>
                <a:close/>
              </a:path>
              <a:path w="10685514" h="6054852" stroke="0" extrusionOk="0">
                <a:moveTo>
                  <a:pt x="0" y="1009162"/>
                </a:moveTo>
                <a:cubicBezTo>
                  <a:pt x="18136" y="438037"/>
                  <a:pt x="449606" y="-8505"/>
                  <a:pt x="1009162" y="0"/>
                </a:cubicBezTo>
                <a:cubicBezTo>
                  <a:pt x="1926356" y="-119478"/>
                  <a:pt x="6715567" y="22869"/>
                  <a:pt x="9676352" y="0"/>
                </a:cubicBezTo>
                <a:cubicBezTo>
                  <a:pt x="10230597" y="-32537"/>
                  <a:pt x="10693550" y="442130"/>
                  <a:pt x="10685514" y="1009162"/>
                </a:cubicBezTo>
                <a:cubicBezTo>
                  <a:pt x="10552737" y="1484201"/>
                  <a:pt x="10634993" y="4074738"/>
                  <a:pt x="10685514" y="5045690"/>
                </a:cubicBezTo>
                <a:cubicBezTo>
                  <a:pt x="10740427" y="5622566"/>
                  <a:pt x="10195694" y="6131217"/>
                  <a:pt x="9676352" y="6054852"/>
                </a:cubicBezTo>
                <a:cubicBezTo>
                  <a:pt x="6029373" y="6068294"/>
                  <a:pt x="2070494" y="5948703"/>
                  <a:pt x="1009162" y="6054852"/>
                </a:cubicBezTo>
                <a:cubicBezTo>
                  <a:pt x="470791" y="6078446"/>
                  <a:pt x="1895" y="5622885"/>
                  <a:pt x="0" y="5045690"/>
                </a:cubicBezTo>
                <a:cubicBezTo>
                  <a:pt x="65430" y="4072761"/>
                  <a:pt x="152388" y="1416979"/>
                  <a:pt x="0" y="100916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366C7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8289E146-1562-D098-D6EE-19DFBEB91A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1950" y="3862490"/>
            <a:ext cx="1668647" cy="178543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1F8604-AE3B-7FFE-5256-F85B30B2A397}"/>
              </a:ext>
            </a:extLst>
          </p:cNvPr>
          <p:cNvSpPr/>
          <p:nvPr/>
        </p:nvSpPr>
        <p:spPr>
          <a:xfrm>
            <a:off x="1704975" y="200919"/>
            <a:ext cx="9791700" cy="1219199"/>
          </a:xfrm>
          <a:custGeom>
            <a:avLst/>
            <a:gdLst>
              <a:gd name="connsiteX0" fmla="*/ 0 w 7143750"/>
              <a:gd name="connsiteY0" fmla="*/ 330207 h 1981200"/>
              <a:gd name="connsiteX1" fmla="*/ 330207 w 7143750"/>
              <a:gd name="connsiteY1" fmla="*/ 0 h 1981200"/>
              <a:gd name="connsiteX2" fmla="*/ 6813543 w 7143750"/>
              <a:gd name="connsiteY2" fmla="*/ 0 h 1981200"/>
              <a:gd name="connsiteX3" fmla="*/ 7143750 w 7143750"/>
              <a:gd name="connsiteY3" fmla="*/ 330207 h 1981200"/>
              <a:gd name="connsiteX4" fmla="*/ 7143750 w 7143750"/>
              <a:gd name="connsiteY4" fmla="*/ 1650993 h 1981200"/>
              <a:gd name="connsiteX5" fmla="*/ 6813543 w 7143750"/>
              <a:gd name="connsiteY5" fmla="*/ 1981200 h 1981200"/>
              <a:gd name="connsiteX6" fmla="*/ 330207 w 7143750"/>
              <a:gd name="connsiteY6" fmla="*/ 1981200 h 1981200"/>
              <a:gd name="connsiteX7" fmla="*/ 0 w 7143750"/>
              <a:gd name="connsiteY7" fmla="*/ 1650993 h 1981200"/>
              <a:gd name="connsiteX8" fmla="*/ 0 w 7143750"/>
              <a:gd name="connsiteY8" fmla="*/ 330207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3750" h="1981200" fill="none" extrusionOk="0">
                <a:moveTo>
                  <a:pt x="0" y="330207"/>
                </a:moveTo>
                <a:cubicBezTo>
                  <a:pt x="30368" y="136403"/>
                  <a:pt x="157325" y="-363"/>
                  <a:pt x="330207" y="0"/>
                </a:cubicBezTo>
                <a:cubicBezTo>
                  <a:pt x="3244746" y="-71608"/>
                  <a:pt x="5764586" y="25947"/>
                  <a:pt x="6813543" y="0"/>
                </a:cubicBezTo>
                <a:cubicBezTo>
                  <a:pt x="6978177" y="-1063"/>
                  <a:pt x="7125919" y="144945"/>
                  <a:pt x="7143750" y="330207"/>
                </a:cubicBezTo>
                <a:cubicBezTo>
                  <a:pt x="7116328" y="654198"/>
                  <a:pt x="7253832" y="1065376"/>
                  <a:pt x="7143750" y="1650993"/>
                </a:cubicBezTo>
                <a:cubicBezTo>
                  <a:pt x="7132432" y="1848413"/>
                  <a:pt x="6993428" y="1979949"/>
                  <a:pt x="6813543" y="1981200"/>
                </a:cubicBezTo>
                <a:cubicBezTo>
                  <a:pt x="3618301" y="2134431"/>
                  <a:pt x="3547357" y="2089238"/>
                  <a:pt x="330207" y="1981200"/>
                </a:cubicBezTo>
                <a:cubicBezTo>
                  <a:pt x="158923" y="2005559"/>
                  <a:pt x="2098" y="1830111"/>
                  <a:pt x="0" y="1650993"/>
                </a:cubicBezTo>
                <a:cubicBezTo>
                  <a:pt x="51141" y="1441900"/>
                  <a:pt x="-53282" y="955583"/>
                  <a:pt x="0" y="330207"/>
                </a:cubicBezTo>
                <a:close/>
              </a:path>
              <a:path w="7143750" h="1981200" stroke="0" extrusionOk="0">
                <a:moveTo>
                  <a:pt x="0" y="330207"/>
                </a:moveTo>
                <a:cubicBezTo>
                  <a:pt x="-6381" y="133455"/>
                  <a:pt x="148949" y="-11514"/>
                  <a:pt x="330207" y="0"/>
                </a:cubicBezTo>
                <a:cubicBezTo>
                  <a:pt x="2943225" y="-99551"/>
                  <a:pt x="5104913" y="67137"/>
                  <a:pt x="6813543" y="0"/>
                </a:cubicBezTo>
                <a:cubicBezTo>
                  <a:pt x="6986912" y="8850"/>
                  <a:pt x="7135152" y="112591"/>
                  <a:pt x="7143750" y="330207"/>
                </a:cubicBezTo>
                <a:cubicBezTo>
                  <a:pt x="7207853" y="750827"/>
                  <a:pt x="7049578" y="1465355"/>
                  <a:pt x="7143750" y="1650993"/>
                </a:cubicBezTo>
                <a:cubicBezTo>
                  <a:pt x="7119562" y="1816170"/>
                  <a:pt x="7000648" y="1979960"/>
                  <a:pt x="6813543" y="1981200"/>
                </a:cubicBezTo>
                <a:cubicBezTo>
                  <a:pt x="5734116" y="1940259"/>
                  <a:pt x="3300978" y="1951399"/>
                  <a:pt x="330207" y="1981200"/>
                </a:cubicBezTo>
                <a:cubicBezTo>
                  <a:pt x="141887" y="1971795"/>
                  <a:pt x="-6335" y="1843155"/>
                  <a:pt x="0" y="1650993"/>
                </a:cubicBezTo>
                <a:cubicBezTo>
                  <a:pt x="36651" y="1364269"/>
                  <a:pt x="-26926" y="509044"/>
                  <a:pt x="0" y="33020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prstDash val="sysDash"/>
            <a:extLst>
              <a:ext uri="{C807C97D-BFC1-408E-A445-0C87EB9F89A2}">
                <ask:lineSketchStyleProps xmlns="" xmlns:ask="http://schemas.microsoft.com/office/drawing/2018/sketchyshapes" sd="1890493060">
                  <a:custGeom>
                    <a:avLst/>
                    <a:gdLst>
                      <a:gd name="connsiteX0" fmla="*/ 0 w 7143750"/>
                      <a:gd name="connsiteY0" fmla="*/ 203204 h 1219199"/>
                      <a:gd name="connsiteX1" fmla="*/ 203204 w 7143750"/>
                      <a:gd name="connsiteY1" fmla="*/ 0 h 1219199"/>
                      <a:gd name="connsiteX2" fmla="*/ 6940546 w 7143750"/>
                      <a:gd name="connsiteY2" fmla="*/ 0 h 1219199"/>
                      <a:gd name="connsiteX3" fmla="*/ 7143750 w 7143750"/>
                      <a:gd name="connsiteY3" fmla="*/ 203204 h 1219199"/>
                      <a:gd name="connsiteX4" fmla="*/ 7143750 w 7143750"/>
                      <a:gd name="connsiteY4" fmla="*/ 1015995 h 1219199"/>
                      <a:gd name="connsiteX5" fmla="*/ 6940546 w 7143750"/>
                      <a:gd name="connsiteY5" fmla="*/ 1219199 h 1219199"/>
                      <a:gd name="connsiteX6" fmla="*/ 203204 w 7143750"/>
                      <a:gd name="connsiteY6" fmla="*/ 1219199 h 1219199"/>
                      <a:gd name="connsiteX7" fmla="*/ 0 w 7143750"/>
                      <a:gd name="connsiteY7" fmla="*/ 1015995 h 1219199"/>
                      <a:gd name="connsiteX8" fmla="*/ 0 w 7143750"/>
                      <a:gd name="connsiteY8" fmla="*/ 203204 h 1219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43750" h="1219199" fill="none" extrusionOk="0">
                        <a:moveTo>
                          <a:pt x="0" y="203204"/>
                        </a:moveTo>
                        <a:cubicBezTo>
                          <a:pt x="15910" y="84987"/>
                          <a:pt x="95865" y="-187"/>
                          <a:pt x="203204" y="0"/>
                        </a:cubicBezTo>
                        <a:cubicBezTo>
                          <a:pt x="978326" y="-71608"/>
                          <a:pt x="5883348" y="25947"/>
                          <a:pt x="6940546" y="0"/>
                        </a:cubicBezTo>
                        <a:cubicBezTo>
                          <a:pt x="7049826" y="-177"/>
                          <a:pt x="7141164" y="90558"/>
                          <a:pt x="7143750" y="203204"/>
                        </a:cubicBezTo>
                        <a:cubicBezTo>
                          <a:pt x="7180255" y="392168"/>
                          <a:pt x="7152902" y="724551"/>
                          <a:pt x="7143750" y="1015995"/>
                        </a:cubicBezTo>
                        <a:cubicBezTo>
                          <a:pt x="7139107" y="1134396"/>
                          <a:pt x="7043851" y="1214706"/>
                          <a:pt x="6940546" y="1219199"/>
                        </a:cubicBezTo>
                        <a:cubicBezTo>
                          <a:pt x="5603500" y="1372430"/>
                          <a:pt x="1719991" y="1327237"/>
                          <a:pt x="203204" y="1219199"/>
                        </a:cubicBezTo>
                        <a:cubicBezTo>
                          <a:pt x="96019" y="1230278"/>
                          <a:pt x="11266" y="1110772"/>
                          <a:pt x="0" y="1015995"/>
                        </a:cubicBezTo>
                        <a:cubicBezTo>
                          <a:pt x="61005" y="738722"/>
                          <a:pt x="-61525" y="374289"/>
                          <a:pt x="0" y="203204"/>
                        </a:cubicBezTo>
                        <a:close/>
                      </a:path>
                      <a:path w="7143750" h="1219199" stroke="0" extrusionOk="0">
                        <a:moveTo>
                          <a:pt x="0" y="203204"/>
                        </a:moveTo>
                        <a:cubicBezTo>
                          <a:pt x="-7099" y="74977"/>
                          <a:pt x="91877" y="-9323"/>
                          <a:pt x="203204" y="0"/>
                        </a:cubicBezTo>
                        <a:cubicBezTo>
                          <a:pt x="2427630" y="-99551"/>
                          <a:pt x="6141888" y="67137"/>
                          <a:pt x="6940546" y="0"/>
                        </a:cubicBezTo>
                        <a:cubicBezTo>
                          <a:pt x="7049606" y="3114"/>
                          <a:pt x="7141501" y="81757"/>
                          <a:pt x="7143750" y="203204"/>
                        </a:cubicBezTo>
                        <a:cubicBezTo>
                          <a:pt x="7123838" y="570577"/>
                          <a:pt x="7148443" y="758829"/>
                          <a:pt x="7143750" y="1015995"/>
                        </a:cubicBezTo>
                        <a:cubicBezTo>
                          <a:pt x="7138126" y="1124224"/>
                          <a:pt x="7070512" y="1214555"/>
                          <a:pt x="6940546" y="1219199"/>
                        </a:cubicBezTo>
                        <a:cubicBezTo>
                          <a:pt x="4982155" y="1178258"/>
                          <a:pt x="3057029" y="1189398"/>
                          <a:pt x="203204" y="1219199"/>
                        </a:cubicBezTo>
                        <a:cubicBezTo>
                          <a:pt x="85152" y="1209994"/>
                          <a:pt x="-12016" y="1146797"/>
                          <a:pt x="0" y="1015995"/>
                        </a:cubicBezTo>
                        <a:cubicBezTo>
                          <a:pt x="9887" y="619470"/>
                          <a:pt x="-52428" y="453428"/>
                          <a:pt x="0" y="20320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dirty="0">
                <a:solidFill>
                  <a:schemeClr val="tx1"/>
                </a:solidFill>
                <a:latin typeface="Calibri"/>
              </a:rPr>
              <a:t>         </a:t>
            </a:r>
            <a:r>
              <a:rPr lang="en-US" sz="3200" b="1" dirty="0" err="1">
                <a:solidFill>
                  <a:schemeClr val="tx1"/>
                </a:solidFill>
                <a:latin typeface="Calibri"/>
              </a:rPr>
              <a:t>Chọn</a:t>
            </a:r>
            <a:r>
              <a:rPr lang="en-US" sz="3200" b="1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Calibri"/>
              </a:rPr>
              <a:t> di </a:t>
            </a:r>
            <a:r>
              <a:rPr lang="en-US" sz="3200" b="1" dirty="0" err="1">
                <a:solidFill>
                  <a:schemeClr val="tx1"/>
                </a:solidFill>
                <a:latin typeface="Calibri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/>
              </a:rPr>
              <a:t>lịch</a:t>
            </a:r>
            <a:r>
              <a:rPr lang="en-US" sz="3200" b="1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/>
              </a:rPr>
              <a:t>giới</a:t>
            </a:r>
            <a:r>
              <a:rPr lang="en-US" sz="3200" b="1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/>
              </a:rPr>
              <a:t>thiệu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AD0B7F-AD41-7E96-C55B-4ECFE7C7399B}"/>
              </a:ext>
            </a:extLst>
          </p:cNvPr>
          <p:cNvSpPr/>
          <p:nvPr/>
        </p:nvSpPr>
        <p:spPr>
          <a:xfrm>
            <a:off x="2314574" y="2939026"/>
            <a:ext cx="9595219" cy="2357404"/>
          </a:xfrm>
          <a:custGeom>
            <a:avLst/>
            <a:gdLst>
              <a:gd name="connsiteX0" fmla="*/ 0 w 7143750"/>
              <a:gd name="connsiteY0" fmla="*/ 330207 h 1981200"/>
              <a:gd name="connsiteX1" fmla="*/ 330207 w 7143750"/>
              <a:gd name="connsiteY1" fmla="*/ 0 h 1981200"/>
              <a:gd name="connsiteX2" fmla="*/ 6813543 w 7143750"/>
              <a:gd name="connsiteY2" fmla="*/ 0 h 1981200"/>
              <a:gd name="connsiteX3" fmla="*/ 7143750 w 7143750"/>
              <a:gd name="connsiteY3" fmla="*/ 330207 h 1981200"/>
              <a:gd name="connsiteX4" fmla="*/ 7143750 w 7143750"/>
              <a:gd name="connsiteY4" fmla="*/ 1650993 h 1981200"/>
              <a:gd name="connsiteX5" fmla="*/ 6813543 w 7143750"/>
              <a:gd name="connsiteY5" fmla="*/ 1981200 h 1981200"/>
              <a:gd name="connsiteX6" fmla="*/ 330207 w 7143750"/>
              <a:gd name="connsiteY6" fmla="*/ 1981200 h 1981200"/>
              <a:gd name="connsiteX7" fmla="*/ 0 w 7143750"/>
              <a:gd name="connsiteY7" fmla="*/ 1650993 h 1981200"/>
              <a:gd name="connsiteX8" fmla="*/ 0 w 7143750"/>
              <a:gd name="connsiteY8" fmla="*/ 330207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3750" h="1981200" fill="none" extrusionOk="0">
                <a:moveTo>
                  <a:pt x="0" y="330207"/>
                </a:moveTo>
                <a:cubicBezTo>
                  <a:pt x="30368" y="136403"/>
                  <a:pt x="157325" y="-363"/>
                  <a:pt x="330207" y="0"/>
                </a:cubicBezTo>
                <a:cubicBezTo>
                  <a:pt x="3244746" y="-71608"/>
                  <a:pt x="5764586" y="25947"/>
                  <a:pt x="6813543" y="0"/>
                </a:cubicBezTo>
                <a:cubicBezTo>
                  <a:pt x="6978177" y="-1063"/>
                  <a:pt x="7125919" y="144945"/>
                  <a:pt x="7143750" y="330207"/>
                </a:cubicBezTo>
                <a:cubicBezTo>
                  <a:pt x="7116328" y="654198"/>
                  <a:pt x="7253832" y="1065376"/>
                  <a:pt x="7143750" y="1650993"/>
                </a:cubicBezTo>
                <a:cubicBezTo>
                  <a:pt x="7132432" y="1848413"/>
                  <a:pt x="6993428" y="1979949"/>
                  <a:pt x="6813543" y="1981200"/>
                </a:cubicBezTo>
                <a:cubicBezTo>
                  <a:pt x="3618301" y="2134431"/>
                  <a:pt x="3547357" y="2089238"/>
                  <a:pt x="330207" y="1981200"/>
                </a:cubicBezTo>
                <a:cubicBezTo>
                  <a:pt x="158923" y="2005559"/>
                  <a:pt x="2098" y="1830111"/>
                  <a:pt x="0" y="1650993"/>
                </a:cubicBezTo>
                <a:cubicBezTo>
                  <a:pt x="51141" y="1441900"/>
                  <a:pt x="-53282" y="955583"/>
                  <a:pt x="0" y="330207"/>
                </a:cubicBezTo>
                <a:close/>
              </a:path>
              <a:path w="7143750" h="1981200" stroke="0" extrusionOk="0">
                <a:moveTo>
                  <a:pt x="0" y="330207"/>
                </a:moveTo>
                <a:cubicBezTo>
                  <a:pt x="-6381" y="133455"/>
                  <a:pt x="148949" y="-11514"/>
                  <a:pt x="330207" y="0"/>
                </a:cubicBezTo>
                <a:cubicBezTo>
                  <a:pt x="2943225" y="-99551"/>
                  <a:pt x="5104913" y="67137"/>
                  <a:pt x="6813543" y="0"/>
                </a:cubicBezTo>
                <a:cubicBezTo>
                  <a:pt x="6986912" y="8850"/>
                  <a:pt x="7135152" y="112591"/>
                  <a:pt x="7143750" y="330207"/>
                </a:cubicBezTo>
                <a:cubicBezTo>
                  <a:pt x="7207853" y="750827"/>
                  <a:pt x="7049578" y="1465355"/>
                  <a:pt x="7143750" y="1650993"/>
                </a:cubicBezTo>
                <a:cubicBezTo>
                  <a:pt x="7119562" y="1816170"/>
                  <a:pt x="7000648" y="1979960"/>
                  <a:pt x="6813543" y="1981200"/>
                </a:cubicBezTo>
                <a:cubicBezTo>
                  <a:pt x="5734116" y="1940259"/>
                  <a:pt x="3300978" y="1951399"/>
                  <a:pt x="330207" y="1981200"/>
                </a:cubicBezTo>
                <a:cubicBezTo>
                  <a:pt x="141887" y="1971795"/>
                  <a:pt x="-6335" y="1843155"/>
                  <a:pt x="0" y="1650993"/>
                </a:cubicBezTo>
                <a:cubicBezTo>
                  <a:pt x="36651" y="1364269"/>
                  <a:pt x="-26926" y="509044"/>
                  <a:pt x="0" y="33020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prstDash val="sysDash"/>
            <a:extLst>
              <a:ext uri="{C807C97D-BFC1-408E-A445-0C87EB9F89A2}">
                <ask:lineSketchStyleProps xmlns="" xmlns:ask="http://schemas.microsoft.com/office/drawing/2018/sketchyshapes" sd="1890493060">
                  <a:custGeom>
                    <a:avLst/>
                    <a:gdLst>
                      <a:gd name="connsiteX0" fmla="*/ 0 w 7391400"/>
                      <a:gd name="connsiteY0" fmla="*/ 161928 h 971549"/>
                      <a:gd name="connsiteX1" fmla="*/ 341654 w 7391400"/>
                      <a:gd name="connsiteY1" fmla="*/ 0 h 971549"/>
                      <a:gd name="connsiteX2" fmla="*/ 7049745 w 7391400"/>
                      <a:gd name="connsiteY2" fmla="*/ 0 h 971549"/>
                      <a:gd name="connsiteX3" fmla="*/ 7391400 w 7391400"/>
                      <a:gd name="connsiteY3" fmla="*/ 161928 h 971549"/>
                      <a:gd name="connsiteX4" fmla="*/ 7391400 w 7391400"/>
                      <a:gd name="connsiteY4" fmla="*/ 809620 h 971549"/>
                      <a:gd name="connsiteX5" fmla="*/ 7049745 w 7391400"/>
                      <a:gd name="connsiteY5" fmla="*/ 971549 h 971549"/>
                      <a:gd name="connsiteX6" fmla="*/ 341654 w 7391400"/>
                      <a:gd name="connsiteY6" fmla="*/ 971549 h 971549"/>
                      <a:gd name="connsiteX7" fmla="*/ 0 w 7391400"/>
                      <a:gd name="connsiteY7" fmla="*/ 809620 h 971549"/>
                      <a:gd name="connsiteX8" fmla="*/ 0 w 7391400"/>
                      <a:gd name="connsiteY8" fmla="*/ 161928 h 971549"/>
                      <a:gd name="connsiteX0" fmla="*/ 0 w 7391400"/>
                      <a:gd name="connsiteY0" fmla="*/ 161928 h 971549"/>
                      <a:gd name="connsiteX1" fmla="*/ 341654 w 7391400"/>
                      <a:gd name="connsiteY1" fmla="*/ 0 h 971549"/>
                      <a:gd name="connsiteX2" fmla="*/ 7049745 w 7391400"/>
                      <a:gd name="connsiteY2" fmla="*/ 0 h 971549"/>
                      <a:gd name="connsiteX3" fmla="*/ 7391400 w 7391400"/>
                      <a:gd name="connsiteY3" fmla="*/ 161928 h 971549"/>
                      <a:gd name="connsiteX4" fmla="*/ 7391400 w 7391400"/>
                      <a:gd name="connsiteY4" fmla="*/ 809620 h 971549"/>
                      <a:gd name="connsiteX5" fmla="*/ 7049745 w 7391400"/>
                      <a:gd name="connsiteY5" fmla="*/ 971549 h 971549"/>
                      <a:gd name="connsiteX6" fmla="*/ 341654 w 7391400"/>
                      <a:gd name="connsiteY6" fmla="*/ 971549 h 971549"/>
                      <a:gd name="connsiteX7" fmla="*/ 0 w 7391400"/>
                      <a:gd name="connsiteY7" fmla="*/ 809620 h 971549"/>
                      <a:gd name="connsiteX8" fmla="*/ 0 w 7391400"/>
                      <a:gd name="connsiteY8" fmla="*/ 161928 h 97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91400" h="971549" fill="none" extrusionOk="0">
                        <a:moveTo>
                          <a:pt x="0" y="161928"/>
                        </a:moveTo>
                        <a:cubicBezTo>
                          <a:pt x="55133" y="57960"/>
                          <a:pt x="178962" y="-799"/>
                          <a:pt x="341654" y="0"/>
                        </a:cubicBezTo>
                        <a:cubicBezTo>
                          <a:pt x="3354690" y="115045"/>
                          <a:pt x="5862686" y="93185"/>
                          <a:pt x="7049745" y="0"/>
                        </a:cubicBezTo>
                        <a:cubicBezTo>
                          <a:pt x="7209150" y="-1177"/>
                          <a:pt x="7364832" y="69760"/>
                          <a:pt x="7391400" y="161928"/>
                        </a:cubicBezTo>
                        <a:cubicBezTo>
                          <a:pt x="7352697" y="314472"/>
                          <a:pt x="7461797" y="519315"/>
                          <a:pt x="7391400" y="809620"/>
                        </a:cubicBezTo>
                        <a:cubicBezTo>
                          <a:pt x="7372324" y="916226"/>
                          <a:pt x="7210208" y="958011"/>
                          <a:pt x="7049745" y="971549"/>
                        </a:cubicBezTo>
                        <a:cubicBezTo>
                          <a:pt x="3755305" y="1055503"/>
                          <a:pt x="3670963" y="1025881"/>
                          <a:pt x="341654" y="971549"/>
                        </a:cubicBezTo>
                        <a:cubicBezTo>
                          <a:pt x="165230" y="985248"/>
                          <a:pt x="9943" y="885419"/>
                          <a:pt x="0" y="809620"/>
                        </a:cubicBezTo>
                        <a:cubicBezTo>
                          <a:pt x="63746" y="662905"/>
                          <a:pt x="-49718" y="472964"/>
                          <a:pt x="0" y="161928"/>
                        </a:cubicBezTo>
                        <a:close/>
                      </a:path>
                      <a:path w="7391400" h="971549" stroke="0" extrusionOk="0">
                        <a:moveTo>
                          <a:pt x="0" y="161928"/>
                        </a:moveTo>
                        <a:cubicBezTo>
                          <a:pt x="-1066" y="42392"/>
                          <a:pt x="142776" y="12293"/>
                          <a:pt x="341654" y="0"/>
                        </a:cubicBezTo>
                        <a:cubicBezTo>
                          <a:pt x="2851460" y="2354"/>
                          <a:pt x="5387316" y="-64239"/>
                          <a:pt x="7049745" y="0"/>
                        </a:cubicBezTo>
                        <a:cubicBezTo>
                          <a:pt x="7237613" y="-11828"/>
                          <a:pt x="7387593" y="47451"/>
                          <a:pt x="7391400" y="161928"/>
                        </a:cubicBezTo>
                        <a:cubicBezTo>
                          <a:pt x="7463958" y="369529"/>
                          <a:pt x="7304634" y="715972"/>
                          <a:pt x="7391400" y="809620"/>
                        </a:cubicBezTo>
                        <a:cubicBezTo>
                          <a:pt x="7348115" y="871648"/>
                          <a:pt x="7240426" y="958289"/>
                          <a:pt x="7049745" y="971549"/>
                        </a:cubicBezTo>
                        <a:cubicBezTo>
                          <a:pt x="5650313" y="869278"/>
                          <a:pt x="3170971" y="839916"/>
                          <a:pt x="341654" y="971549"/>
                        </a:cubicBezTo>
                        <a:cubicBezTo>
                          <a:pt x="145455" y="968596"/>
                          <a:pt x="-304" y="908241"/>
                          <a:pt x="0" y="809620"/>
                        </a:cubicBezTo>
                        <a:cubicBezTo>
                          <a:pt x="43499" y="673808"/>
                          <a:pt x="-36492" y="248034"/>
                          <a:pt x="0" y="161928"/>
                        </a:cubicBezTo>
                        <a:close/>
                      </a:path>
                      <a:path w="7391400" h="971549" fill="none" stroke="0" extrusionOk="0">
                        <a:moveTo>
                          <a:pt x="0" y="161928"/>
                        </a:moveTo>
                        <a:cubicBezTo>
                          <a:pt x="30264" y="64283"/>
                          <a:pt x="163028" y="-2768"/>
                          <a:pt x="341654" y="0"/>
                        </a:cubicBezTo>
                        <a:cubicBezTo>
                          <a:pt x="3393425" y="-44004"/>
                          <a:pt x="5844986" y="-63612"/>
                          <a:pt x="7049745" y="0"/>
                        </a:cubicBezTo>
                        <a:cubicBezTo>
                          <a:pt x="7213904" y="5558"/>
                          <a:pt x="7371804" y="66381"/>
                          <a:pt x="7391400" y="161928"/>
                        </a:cubicBezTo>
                        <a:cubicBezTo>
                          <a:pt x="7341813" y="311686"/>
                          <a:pt x="7472049" y="502781"/>
                          <a:pt x="7391400" y="809620"/>
                        </a:cubicBezTo>
                        <a:cubicBezTo>
                          <a:pt x="7364648" y="895742"/>
                          <a:pt x="7249133" y="967462"/>
                          <a:pt x="7049745" y="971549"/>
                        </a:cubicBezTo>
                        <a:cubicBezTo>
                          <a:pt x="3746389" y="1046520"/>
                          <a:pt x="3666893" y="1029722"/>
                          <a:pt x="341654" y="971549"/>
                        </a:cubicBezTo>
                        <a:cubicBezTo>
                          <a:pt x="160495" y="977274"/>
                          <a:pt x="-6375" y="910667"/>
                          <a:pt x="0" y="809620"/>
                        </a:cubicBezTo>
                        <a:cubicBezTo>
                          <a:pt x="13102" y="677890"/>
                          <a:pt x="-9013" y="477143"/>
                          <a:pt x="0" y="1619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/>
              </a:rPr>
              <a:t>   -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di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 </a:t>
            </a:r>
          </a:p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/>
              </a:rPr>
              <a:t>   - Di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xây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dựng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? </a:t>
            </a:r>
          </a:p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/>
              </a:rPr>
              <a:t>   -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?</a:t>
            </a:r>
          </a:p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/>
              </a:rPr>
              <a:t>   -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liên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kiện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sử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/>
              </a:rPr>
              <a:t>     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43098697-951B-2BB4-1B61-667FB1AE79FD}"/>
              </a:ext>
            </a:extLst>
          </p:cNvPr>
          <p:cNvSpPr/>
          <p:nvPr/>
        </p:nvSpPr>
        <p:spPr>
          <a:xfrm>
            <a:off x="2665227" y="1575729"/>
            <a:ext cx="8543926" cy="1238868"/>
          </a:xfrm>
          <a:custGeom>
            <a:avLst/>
            <a:gdLst>
              <a:gd name="connsiteX0" fmla="*/ 0 w 7143750"/>
              <a:gd name="connsiteY0" fmla="*/ 330207 h 1981200"/>
              <a:gd name="connsiteX1" fmla="*/ 330207 w 7143750"/>
              <a:gd name="connsiteY1" fmla="*/ 0 h 1981200"/>
              <a:gd name="connsiteX2" fmla="*/ 6813543 w 7143750"/>
              <a:gd name="connsiteY2" fmla="*/ 0 h 1981200"/>
              <a:gd name="connsiteX3" fmla="*/ 7143750 w 7143750"/>
              <a:gd name="connsiteY3" fmla="*/ 330207 h 1981200"/>
              <a:gd name="connsiteX4" fmla="*/ 7143750 w 7143750"/>
              <a:gd name="connsiteY4" fmla="*/ 1650993 h 1981200"/>
              <a:gd name="connsiteX5" fmla="*/ 6813543 w 7143750"/>
              <a:gd name="connsiteY5" fmla="*/ 1981200 h 1981200"/>
              <a:gd name="connsiteX6" fmla="*/ 330207 w 7143750"/>
              <a:gd name="connsiteY6" fmla="*/ 1981200 h 1981200"/>
              <a:gd name="connsiteX7" fmla="*/ 0 w 7143750"/>
              <a:gd name="connsiteY7" fmla="*/ 1650993 h 1981200"/>
              <a:gd name="connsiteX8" fmla="*/ 0 w 7143750"/>
              <a:gd name="connsiteY8" fmla="*/ 330207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3750" h="1981200" fill="none" extrusionOk="0">
                <a:moveTo>
                  <a:pt x="0" y="330207"/>
                </a:moveTo>
                <a:cubicBezTo>
                  <a:pt x="30368" y="136403"/>
                  <a:pt x="157325" y="-363"/>
                  <a:pt x="330207" y="0"/>
                </a:cubicBezTo>
                <a:cubicBezTo>
                  <a:pt x="3244746" y="-71608"/>
                  <a:pt x="5764586" y="25947"/>
                  <a:pt x="6813543" y="0"/>
                </a:cubicBezTo>
                <a:cubicBezTo>
                  <a:pt x="6978177" y="-1063"/>
                  <a:pt x="7125919" y="144945"/>
                  <a:pt x="7143750" y="330207"/>
                </a:cubicBezTo>
                <a:cubicBezTo>
                  <a:pt x="7116328" y="654198"/>
                  <a:pt x="7253832" y="1065376"/>
                  <a:pt x="7143750" y="1650993"/>
                </a:cubicBezTo>
                <a:cubicBezTo>
                  <a:pt x="7132432" y="1848413"/>
                  <a:pt x="6993428" y="1979949"/>
                  <a:pt x="6813543" y="1981200"/>
                </a:cubicBezTo>
                <a:cubicBezTo>
                  <a:pt x="3618301" y="2134431"/>
                  <a:pt x="3547357" y="2089238"/>
                  <a:pt x="330207" y="1981200"/>
                </a:cubicBezTo>
                <a:cubicBezTo>
                  <a:pt x="158923" y="2005559"/>
                  <a:pt x="2098" y="1830111"/>
                  <a:pt x="0" y="1650993"/>
                </a:cubicBezTo>
                <a:cubicBezTo>
                  <a:pt x="51141" y="1441900"/>
                  <a:pt x="-53282" y="955583"/>
                  <a:pt x="0" y="330207"/>
                </a:cubicBezTo>
                <a:close/>
              </a:path>
              <a:path w="7143750" h="1981200" stroke="0" extrusionOk="0">
                <a:moveTo>
                  <a:pt x="0" y="330207"/>
                </a:moveTo>
                <a:cubicBezTo>
                  <a:pt x="-6381" y="133455"/>
                  <a:pt x="148949" y="-11514"/>
                  <a:pt x="330207" y="0"/>
                </a:cubicBezTo>
                <a:cubicBezTo>
                  <a:pt x="2943225" y="-99551"/>
                  <a:pt x="5104913" y="67137"/>
                  <a:pt x="6813543" y="0"/>
                </a:cubicBezTo>
                <a:cubicBezTo>
                  <a:pt x="6986912" y="8850"/>
                  <a:pt x="7135152" y="112591"/>
                  <a:pt x="7143750" y="330207"/>
                </a:cubicBezTo>
                <a:cubicBezTo>
                  <a:pt x="7207853" y="750827"/>
                  <a:pt x="7049578" y="1465355"/>
                  <a:pt x="7143750" y="1650993"/>
                </a:cubicBezTo>
                <a:cubicBezTo>
                  <a:pt x="7119562" y="1816170"/>
                  <a:pt x="7000648" y="1979960"/>
                  <a:pt x="6813543" y="1981200"/>
                </a:cubicBezTo>
                <a:cubicBezTo>
                  <a:pt x="5734116" y="1940259"/>
                  <a:pt x="3300978" y="1951399"/>
                  <a:pt x="330207" y="1981200"/>
                </a:cubicBezTo>
                <a:cubicBezTo>
                  <a:pt x="141887" y="1971795"/>
                  <a:pt x="-6335" y="1843155"/>
                  <a:pt x="0" y="1650993"/>
                </a:cubicBezTo>
                <a:cubicBezTo>
                  <a:pt x="36651" y="1364269"/>
                  <a:pt x="-26926" y="509044"/>
                  <a:pt x="0" y="330207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prstDash val="sysDash"/>
            <a:extLst>
              <a:ext uri="{C807C97D-BFC1-408E-A445-0C87EB9F89A2}">
                <ask:lineSketchStyleProps xmlns="" xmlns:ask="http://schemas.microsoft.com/office/drawing/2018/sketchyshapes" sd="1890493060">
                  <a:custGeom>
                    <a:avLst/>
                    <a:gdLst>
                      <a:gd name="connsiteX0" fmla="*/ 0 w 7391400"/>
                      <a:gd name="connsiteY0" fmla="*/ 161928 h 971549"/>
                      <a:gd name="connsiteX1" fmla="*/ 341654 w 7391400"/>
                      <a:gd name="connsiteY1" fmla="*/ 0 h 971549"/>
                      <a:gd name="connsiteX2" fmla="*/ 7049745 w 7391400"/>
                      <a:gd name="connsiteY2" fmla="*/ 0 h 971549"/>
                      <a:gd name="connsiteX3" fmla="*/ 7391400 w 7391400"/>
                      <a:gd name="connsiteY3" fmla="*/ 161928 h 971549"/>
                      <a:gd name="connsiteX4" fmla="*/ 7391400 w 7391400"/>
                      <a:gd name="connsiteY4" fmla="*/ 809620 h 971549"/>
                      <a:gd name="connsiteX5" fmla="*/ 7049745 w 7391400"/>
                      <a:gd name="connsiteY5" fmla="*/ 971549 h 971549"/>
                      <a:gd name="connsiteX6" fmla="*/ 341654 w 7391400"/>
                      <a:gd name="connsiteY6" fmla="*/ 971549 h 971549"/>
                      <a:gd name="connsiteX7" fmla="*/ 0 w 7391400"/>
                      <a:gd name="connsiteY7" fmla="*/ 809620 h 971549"/>
                      <a:gd name="connsiteX8" fmla="*/ 0 w 7391400"/>
                      <a:gd name="connsiteY8" fmla="*/ 161928 h 971549"/>
                      <a:gd name="connsiteX0" fmla="*/ 0 w 7391400"/>
                      <a:gd name="connsiteY0" fmla="*/ 161928 h 971549"/>
                      <a:gd name="connsiteX1" fmla="*/ 341654 w 7391400"/>
                      <a:gd name="connsiteY1" fmla="*/ 0 h 971549"/>
                      <a:gd name="connsiteX2" fmla="*/ 7049745 w 7391400"/>
                      <a:gd name="connsiteY2" fmla="*/ 0 h 971549"/>
                      <a:gd name="connsiteX3" fmla="*/ 7391400 w 7391400"/>
                      <a:gd name="connsiteY3" fmla="*/ 161928 h 971549"/>
                      <a:gd name="connsiteX4" fmla="*/ 7391400 w 7391400"/>
                      <a:gd name="connsiteY4" fmla="*/ 809620 h 971549"/>
                      <a:gd name="connsiteX5" fmla="*/ 7049745 w 7391400"/>
                      <a:gd name="connsiteY5" fmla="*/ 971549 h 971549"/>
                      <a:gd name="connsiteX6" fmla="*/ 341654 w 7391400"/>
                      <a:gd name="connsiteY6" fmla="*/ 971549 h 971549"/>
                      <a:gd name="connsiteX7" fmla="*/ 0 w 7391400"/>
                      <a:gd name="connsiteY7" fmla="*/ 809620 h 971549"/>
                      <a:gd name="connsiteX8" fmla="*/ 0 w 7391400"/>
                      <a:gd name="connsiteY8" fmla="*/ 161928 h 97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91400" h="971549" fill="none" extrusionOk="0">
                        <a:moveTo>
                          <a:pt x="0" y="161928"/>
                        </a:moveTo>
                        <a:cubicBezTo>
                          <a:pt x="55133" y="57960"/>
                          <a:pt x="178962" y="-799"/>
                          <a:pt x="341654" y="0"/>
                        </a:cubicBezTo>
                        <a:cubicBezTo>
                          <a:pt x="3354690" y="115045"/>
                          <a:pt x="5862686" y="93185"/>
                          <a:pt x="7049745" y="0"/>
                        </a:cubicBezTo>
                        <a:cubicBezTo>
                          <a:pt x="7209150" y="-1177"/>
                          <a:pt x="7364832" y="69760"/>
                          <a:pt x="7391400" y="161928"/>
                        </a:cubicBezTo>
                        <a:cubicBezTo>
                          <a:pt x="7352697" y="314472"/>
                          <a:pt x="7461797" y="519315"/>
                          <a:pt x="7391400" y="809620"/>
                        </a:cubicBezTo>
                        <a:cubicBezTo>
                          <a:pt x="7372324" y="916226"/>
                          <a:pt x="7210208" y="958011"/>
                          <a:pt x="7049745" y="971549"/>
                        </a:cubicBezTo>
                        <a:cubicBezTo>
                          <a:pt x="3755305" y="1055503"/>
                          <a:pt x="3670963" y="1025881"/>
                          <a:pt x="341654" y="971549"/>
                        </a:cubicBezTo>
                        <a:cubicBezTo>
                          <a:pt x="165230" y="985248"/>
                          <a:pt x="9943" y="885419"/>
                          <a:pt x="0" y="809620"/>
                        </a:cubicBezTo>
                        <a:cubicBezTo>
                          <a:pt x="63746" y="662905"/>
                          <a:pt x="-49718" y="472964"/>
                          <a:pt x="0" y="161928"/>
                        </a:cubicBezTo>
                        <a:close/>
                      </a:path>
                      <a:path w="7391400" h="971549" stroke="0" extrusionOk="0">
                        <a:moveTo>
                          <a:pt x="0" y="161928"/>
                        </a:moveTo>
                        <a:cubicBezTo>
                          <a:pt x="-1066" y="42392"/>
                          <a:pt x="142776" y="12293"/>
                          <a:pt x="341654" y="0"/>
                        </a:cubicBezTo>
                        <a:cubicBezTo>
                          <a:pt x="2851460" y="2354"/>
                          <a:pt x="5387316" y="-64239"/>
                          <a:pt x="7049745" y="0"/>
                        </a:cubicBezTo>
                        <a:cubicBezTo>
                          <a:pt x="7237613" y="-11828"/>
                          <a:pt x="7387593" y="47451"/>
                          <a:pt x="7391400" y="161928"/>
                        </a:cubicBezTo>
                        <a:cubicBezTo>
                          <a:pt x="7463958" y="369529"/>
                          <a:pt x="7304634" y="715972"/>
                          <a:pt x="7391400" y="809620"/>
                        </a:cubicBezTo>
                        <a:cubicBezTo>
                          <a:pt x="7348115" y="871648"/>
                          <a:pt x="7240426" y="958289"/>
                          <a:pt x="7049745" y="971549"/>
                        </a:cubicBezTo>
                        <a:cubicBezTo>
                          <a:pt x="5650313" y="869278"/>
                          <a:pt x="3170971" y="839916"/>
                          <a:pt x="341654" y="971549"/>
                        </a:cubicBezTo>
                        <a:cubicBezTo>
                          <a:pt x="145455" y="968596"/>
                          <a:pt x="-304" y="908241"/>
                          <a:pt x="0" y="809620"/>
                        </a:cubicBezTo>
                        <a:cubicBezTo>
                          <a:pt x="43499" y="673808"/>
                          <a:pt x="-36492" y="248034"/>
                          <a:pt x="0" y="161928"/>
                        </a:cubicBezTo>
                        <a:close/>
                      </a:path>
                      <a:path w="7391400" h="971549" fill="none" stroke="0" extrusionOk="0">
                        <a:moveTo>
                          <a:pt x="0" y="161928"/>
                        </a:moveTo>
                        <a:cubicBezTo>
                          <a:pt x="30264" y="64283"/>
                          <a:pt x="163028" y="-2768"/>
                          <a:pt x="341654" y="0"/>
                        </a:cubicBezTo>
                        <a:cubicBezTo>
                          <a:pt x="3393425" y="-44004"/>
                          <a:pt x="5844986" y="-63612"/>
                          <a:pt x="7049745" y="0"/>
                        </a:cubicBezTo>
                        <a:cubicBezTo>
                          <a:pt x="7213904" y="5558"/>
                          <a:pt x="7371804" y="66381"/>
                          <a:pt x="7391400" y="161928"/>
                        </a:cubicBezTo>
                        <a:cubicBezTo>
                          <a:pt x="7341813" y="311686"/>
                          <a:pt x="7472049" y="502781"/>
                          <a:pt x="7391400" y="809620"/>
                        </a:cubicBezTo>
                        <a:cubicBezTo>
                          <a:pt x="7364648" y="895742"/>
                          <a:pt x="7249133" y="967462"/>
                          <a:pt x="7049745" y="971549"/>
                        </a:cubicBezTo>
                        <a:cubicBezTo>
                          <a:pt x="3746389" y="1046520"/>
                          <a:pt x="3666893" y="1029722"/>
                          <a:pt x="341654" y="971549"/>
                        </a:cubicBezTo>
                        <a:cubicBezTo>
                          <a:pt x="160495" y="977274"/>
                          <a:pt x="-6375" y="910667"/>
                          <a:pt x="0" y="809620"/>
                        </a:cubicBezTo>
                        <a:cubicBezTo>
                          <a:pt x="13102" y="677890"/>
                          <a:pt x="-9013" y="477143"/>
                          <a:pt x="0" y="1619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b="1" noProof="0" dirty="0" err="1">
                <a:solidFill>
                  <a:srgbClr val="00B050"/>
                </a:solidFill>
                <a:latin typeface="Calibri"/>
              </a:rPr>
              <a:t>C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huẩn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bày</a:t>
            </a:r>
            <a:r>
              <a:rPr lang="en-US" sz="3200" b="1" dirty="0">
                <a:solidFill>
                  <a:srgbClr val="00B050"/>
                </a:solidFill>
                <a:latin typeface="Calibri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C0728D79-3BDA-768E-5EA7-8E26118DE049}"/>
              </a:ext>
            </a:extLst>
          </p:cNvPr>
          <p:cNvSpPr/>
          <p:nvPr/>
        </p:nvSpPr>
        <p:spPr>
          <a:xfrm>
            <a:off x="361950" y="5669814"/>
            <a:ext cx="11706225" cy="1385772"/>
          </a:xfrm>
          <a:custGeom>
            <a:avLst/>
            <a:gdLst>
              <a:gd name="connsiteX0" fmla="*/ 0 w 7143750"/>
              <a:gd name="connsiteY0" fmla="*/ 330207 h 1981200"/>
              <a:gd name="connsiteX1" fmla="*/ 330207 w 7143750"/>
              <a:gd name="connsiteY1" fmla="*/ 0 h 1981200"/>
              <a:gd name="connsiteX2" fmla="*/ 6813543 w 7143750"/>
              <a:gd name="connsiteY2" fmla="*/ 0 h 1981200"/>
              <a:gd name="connsiteX3" fmla="*/ 7143750 w 7143750"/>
              <a:gd name="connsiteY3" fmla="*/ 330207 h 1981200"/>
              <a:gd name="connsiteX4" fmla="*/ 7143750 w 7143750"/>
              <a:gd name="connsiteY4" fmla="*/ 1650993 h 1981200"/>
              <a:gd name="connsiteX5" fmla="*/ 6813543 w 7143750"/>
              <a:gd name="connsiteY5" fmla="*/ 1981200 h 1981200"/>
              <a:gd name="connsiteX6" fmla="*/ 330207 w 7143750"/>
              <a:gd name="connsiteY6" fmla="*/ 1981200 h 1981200"/>
              <a:gd name="connsiteX7" fmla="*/ 0 w 7143750"/>
              <a:gd name="connsiteY7" fmla="*/ 1650993 h 1981200"/>
              <a:gd name="connsiteX8" fmla="*/ 0 w 7143750"/>
              <a:gd name="connsiteY8" fmla="*/ 330207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3750" h="1981200" fill="none" extrusionOk="0">
                <a:moveTo>
                  <a:pt x="0" y="330207"/>
                </a:moveTo>
                <a:cubicBezTo>
                  <a:pt x="30368" y="136403"/>
                  <a:pt x="157325" y="-363"/>
                  <a:pt x="330207" y="0"/>
                </a:cubicBezTo>
                <a:cubicBezTo>
                  <a:pt x="3244746" y="-71608"/>
                  <a:pt x="5764586" y="25947"/>
                  <a:pt x="6813543" y="0"/>
                </a:cubicBezTo>
                <a:cubicBezTo>
                  <a:pt x="6978177" y="-1063"/>
                  <a:pt x="7125919" y="144945"/>
                  <a:pt x="7143750" y="330207"/>
                </a:cubicBezTo>
                <a:cubicBezTo>
                  <a:pt x="7116328" y="654198"/>
                  <a:pt x="7253832" y="1065376"/>
                  <a:pt x="7143750" y="1650993"/>
                </a:cubicBezTo>
                <a:cubicBezTo>
                  <a:pt x="7132432" y="1848413"/>
                  <a:pt x="6993428" y="1979949"/>
                  <a:pt x="6813543" y="1981200"/>
                </a:cubicBezTo>
                <a:cubicBezTo>
                  <a:pt x="3618301" y="2134431"/>
                  <a:pt x="3547357" y="2089238"/>
                  <a:pt x="330207" y="1981200"/>
                </a:cubicBezTo>
                <a:cubicBezTo>
                  <a:pt x="158923" y="2005559"/>
                  <a:pt x="2098" y="1830111"/>
                  <a:pt x="0" y="1650993"/>
                </a:cubicBezTo>
                <a:cubicBezTo>
                  <a:pt x="51141" y="1441900"/>
                  <a:pt x="-53282" y="955583"/>
                  <a:pt x="0" y="330207"/>
                </a:cubicBezTo>
                <a:close/>
              </a:path>
              <a:path w="7143750" h="1981200" stroke="0" extrusionOk="0">
                <a:moveTo>
                  <a:pt x="0" y="330207"/>
                </a:moveTo>
                <a:cubicBezTo>
                  <a:pt x="-6381" y="133455"/>
                  <a:pt x="148949" y="-11514"/>
                  <a:pt x="330207" y="0"/>
                </a:cubicBezTo>
                <a:cubicBezTo>
                  <a:pt x="2943225" y="-99551"/>
                  <a:pt x="5104913" y="67137"/>
                  <a:pt x="6813543" y="0"/>
                </a:cubicBezTo>
                <a:cubicBezTo>
                  <a:pt x="6986912" y="8850"/>
                  <a:pt x="7135152" y="112591"/>
                  <a:pt x="7143750" y="330207"/>
                </a:cubicBezTo>
                <a:cubicBezTo>
                  <a:pt x="7207853" y="750827"/>
                  <a:pt x="7049578" y="1465355"/>
                  <a:pt x="7143750" y="1650993"/>
                </a:cubicBezTo>
                <a:cubicBezTo>
                  <a:pt x="7119562" y="1816170"/>
                  <a:pt x="7000648" y="1979960"/>
                  <a:pt x="6813543" y="1981200"/>
                </a:cubicBezTo>
                <a:cubicBezTo>
                  <a:pt x="5734116" y="1940259"/>
                  <a:pt x="3300978" y="1951399"/>
                  <a:pt x="330207" y="1981200"/>
                </a:cubicBezTo>
                <a:cubicBezTo>
                  <a:pt x="141887" y="1971795"/>
                  <a:pt x="-6335" y="1843155"/>
                  <a:pt x="0" y="1650993"/>
                </a:cubicBezTo>
                <a:cubicBezTo>
                  <a:pt x="36651" y="1364269"/>
                  <a:pt x="-26926" y="509044"/>
                  <a:pt x="0" y="330207"/>
                </a:cubicBezTo>
                <a:close/>
              </a:path>
            </a:pathLst>
          </a:custGeom>
          <a:solidFill>
            <a:srgbClr val="FFFF00"/>
          </a:solidFill>
          <a:ln w="38100">
            <a:prstDash val="sysDash"/>
            <a:extLst>
              <a:ext uri="{C807C97D-BFC1-408E-A445-0C87EB9F89A2}">
                <ask:lineSketchStyleProps xmlns="" xmlns:ask="http://schemas.microsoft.com/office/drawing/2018/sketchyshapes" sd="1890493060">
                  <a:custGeom>
                    <a:avLst/>
                    <a:gdLst>
                      <a:gd name="connsiteX0" fmla="*/ 0 w 7391400"/>
                      <a:gd name="connsiteY0" fmla="*/ 290518 h 1743075"/>
                      <a:gd name="connsiteX1" fmla="*/ 341654 w 7391400"/>
                      <a:gd name="connsiteY1" fmla="*/ 0 h 1743075"/>
                      <a:gd name="connsiteX2" fmla="*/ 7049745 w 7391400"/>
                      <a:gd name="connsiteY2" fmla="*/ 0 h 1743075"/>
                      <a:gd name="connsiteX3" fmla="*/ 7391400 w 7391400"/>
                      <a:gd name="connsiteY3" fmla="*/ 290518 h 1743075"/>
                      <a:gd name="connsiteX4" fmla="*/ 7391400 w 7391400"/>
                      <a:gd name="connsiteY4" fmla="*/ 1452556 h 1743075"/>
                      <a:gd name="connsiteX5" fmla="*/ 7049745 w 7391400"/>
                      <a:gd name="connsiteY5" fmla="*/ 1743075 h 1743075"/>
                      <a:gd name="connsiteX6" fmla="*/ 341654 w 7391400"/>
                      <a:gd name="connsiteY6" fmla="*/ 1743075 h 1743075"/>
                      <a:gd name="connsiteX7" fmla="*/ 0 w 7391400"/>
                      <a:gd name="connsiteY7" fmla="*/ 1452556 h 1743075"/>
                      <a:gd name="connsiteX8" fmla="*/ 0 w 7391400"/>
                      <a:gd name="connsiteY8" fmla="*/ 290518 h 1743075"/>
                      <a:gd name="connsiteX0" fmla="*/ 0 w 7391400"/>
                      <a:gd name="connsiteY0" fmla="*/ 290518 h 1743075"/>
                      <a:gd name="connsiteX1" fmla="*/ 341654 w 7391400"/>
                      <a:gd name="connsiteY1" fmla="*/ 0 h 1743075"/>
                      <a:gd name="connsiteX2" fmla="*/ 7049745 w 7391400"/>
                      <a:gd name="connsiteY2" fmla="*/ 0 h 1743075"/>
                      <a:gd name="connsiteX3" fmla="*/ 7391400 w 7391400"/>
                      <a:gd name="connsiteY3" fmla="*/ 290518 h 1743075"/>
                      <a:gd name="connsiteX4" fmla="*/ 7391400 w 7391400"/>
                      <a:gd name="connsiteY4" fmla="*/ 1452556 h 1743075"/>
                      <a:gd name="connsiteX5" fmla="*/ 7049745 w 7391400"/>
                      <a:gd name="connsiteY5" fmla="*/ 1743075 h 1743075"/>
                      <a:gd name="connsiteX6" fmla="*/ 341654 w 7391400"/>
                      <a:gd name="connsiteY6" fmla="*/ 1743075 h 1743075"/>
                      <a:gd name="connsiteX7" fmla="*/ 0 w 7391400"/>
                      <a:gd name="connsiteY7" fmla="*/ 1452556 h 1743075"/>
                      <a:gd name="connsiteX8" fmla="*/ 0 w 7391400"/>
                      <a:gd name="connsiteY8" fmla="*/ 290518 h 1743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91400" h="1743075" fill="none" extrusionOk="0">
                        <a:moveTo>
                          <a:pt x="0" y="290518"/>
                        </a:moveTo>
                        <a:cubicBezTo>
                          <a:pt x="53742" y="111602"/>
                          <a:pt x="195818" y="-1585"/>
                          <a:pt x="341654" y="0"/>
                        </a:cubicBezTo>
                        <a:cubicBezTo>
                          <a:pt x="3356625" y="-27261"/>
                          <a:pt x="5937242" y="44326"/>
                          <a:pt x="7049745" y="0"/>
                        </a:cubicBezTo>
                        <a:cubicBezTo>
                          <a:pt x="7199185" y="-2189"/>
                          <a:pt x="7362026" y="125750"/>
                          <a:pt x="7391400" y="290518"/>
                        </a:cubicBezTo>
                        <a:cubicBezTo>
                          <a:pt x="7315421" y="546368"/>
                          <a:pt x="7471298" y="934881"/>
                          <a:pt x="7391400" y="1452556"/>
                        </a:cubicBezTo>
                        <a:cubicBezTo>
                          <a:pt x="7370432" y="1638557"/>
                          <a:pt x="7214696" y="1731311"/>
                          <a:pt x="7049745" y="1743075"/>
                        </a:cubicBezTo>
                        <a:cubicBezTo>
                          <a:pt x="3746900" y="1880299"/>
                          <a:pt x="3671876" y="1841436"/>
                          <a:pt x="341654" y="1743075"/>
                        </a:cubicBezTo>
                        <a:cubicBezTo>
                          <a:pt x="172061" y="1781273"/>
                          <a:pt x="7262" y="1602259"/>
                          <a:pt x="0" y="1452556"/>
                        </a:cubicBezTo>
                        <a:cubicBezTo>
                          <a:pt x="62877" y="1227959"/>
                          <a:pt x="-28714" y="862022"/>
                          <a:pt x="0" y="290518"/>
                        </a:cubicBezTo>
                        <a:close/>
                      </a:path>
                      <a:path w="7391400" h="1743075" stroke="0" extrusionOk="0">
                        <a:moveTo>
                          <a:pt x="0" y="290518"/>
                        </a:moveTo>
                        <a:cubicBezTo>
                          <a:pt x="-4169" y="107280"/>
                          <a:pt x="144716" y="4739"/>
                          <a:pt x="341654" y="0"/>
                        </a:cubicBezTo>
                        <a:cubicBezTo>
                          <a:pt x="2705171" y="2216"/>
                          <a:pt x="5522269" y="-162459"/>
                          <a:pt x="7049745" y="0"/>
                        </a:cubicBezTo>
                        <a:cubicBezTo>
                          <a:pt x="7235536" y="-4425"/>
                          <a:pt x="7389508" y="88378"/>
                          <a:pt x="7391400" y="290518"/>
                        </a:cubicBezTo>
                        <a:cubicBezTo>
                          <a:pt x="7487949" y="667060"/>
                          <a:pt x="7311229" y="1285000"/>
                          <a:pt x="7391400" y="1452556"/>
                        </a:cubicBezTo>
                        <a:cubicBezTo>
                          <a:pt x="7350953" y="1581857"/>
                          <a:pt x="7237842" y="1718102"/>
                          <a:pt x="7049745" y="1743075"/>
                        </a:cubicBezTo>
                        <a:cubicBezTo>
                          <a:pt x="5656754" y="1626733"/>
                          <a:pt x="3191148" y="1609495"/>
                          <a:pt x="341654" y="1743075"/>
                        </a:cubicBezTo>
                        <a:cubicBezTo>
                          <a:pt x="144317" y="1737859"/>
                          <a:pt x="-888" y="1625599"/>
                          <a:pt x="0" y="1452556"/>
                        </a:cubicBezTo>
                        <a:cubicBezTo>
                          <a:pt x="48850" y="1209686"/>
                          <a:pt x="-58346" y="442235"/>
                          <a:pt x="0" y="290518"/>
                        </a:cubicBezTo>
                        <a:close/>
                      </a:path>
                      <a:path w="7391400" h="1743075" fill="none" stroke="0" extrusionOk="0">
                        <a:moveTo>
                          <a:pt x="0" y="290518"/>
                        </a:moveTo>
                        <a:cubicBezTo>
                          <a:pt x="24895" y="105299"/>
                          <a:pt x="164598" y="-19187"/>
                          <a:pt x="341654" y="0"/>
                        </a:cubicBezTo>
                        <a:cubicBezTo>
                          <a:pt x="3400964" y="-73741"/>
                          <a:pt x="5926056" y="-1694"/>
                          <a:pt x="7049745" y="0"/>
                        </a:cubicBezTo>
                        <a:cubicBezTo>
                          <a:pt x="7210563" y="8429"/>
                          <a:pt x="7371232" y="120479"/>
                          <a:pt x="7391400" y="290518"/>
                        </a:cubicBezTo>
                        <a:cubicBezTo>
                          <a:pt x="7330423" y="561548"/>
                          <a:pt x="7454619" y="907357"/>
                          <a:pt x="7391400" y="1452556"/>
                        </a:cubicBezTo>
                        <a:cubicBezTo>
                          <a:pt x="7371049" y="1620106"/>
                          <a:pt x="7271310" y="1732696"/>
                          <a:pt x="7049745" y="1743075"/>
                        </a:cubicBezTo>
                        <a:cubicBezTo>
                          <a:pt x="3748395" y="1877588"/>
                          <a:pt x="3666199" y="1844366"/>
                          <a:pt x="341654" y="1743075"/>
                        </a:cubicBezTo>
                        <a:cubicBezTo>
                          <a:pt x="153585" y="1747369"/>
                          <a:pt x="-9788" y="1628632"/>
                          <a:pt x="0" y="1452556"/>
                        </a:cubicBezTo>
                        <a:cubicBezTo>
                          <a:pt x="4199" y="1232871"/>
                          <a:pt x="15223" y="853758"/>
                          <a:pt x="0" y="29051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  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bày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rgbClr val="FF0000"/>
                </a:solidFill>
              </a:rPr>
              <a:t>kết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hợp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cử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chỉ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điệu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bộ</a:t>
            </a:r>
            <a:r>
              <a:rPr lang="en-US" sz="3200" b="1" dirty="0">
                <a:solidFill>
                  <a:srgbClr val="FF0000"/>
                </a:solidFill>
              </a:rPr>
              <a:t>,..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xúc</a:t>
            </a:r>
            <a:r>
              <a:rPr lang="en-US" sz="3200" b="1" dirty="0">
                <a:solidFill>
                  <a:srgbClr val="FF0000"/>
                </a:solidFill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D2E821-BC2A-4595-8A63-FE9FBB22B208}"/>
              </a:ext>
            </a:extLst>
          </p:cNvPr>
          <p:cNvSpPr txBox="1"/>
          <p:nvPr/>
        </p:nvSpPr>
        <p:spPr>
          <a:xfrm>
            <a:off x="57150" y="1861284"/>
            <a:ext cx="2278246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u="sng" dirty="0" err="1"/>
              <a:t>Chú</a:t>
            </a:r>
            <a:r>
              <a:rPr lang="en-US" sz="4000" b="1" u="sng" dirty="0"/>
              <a:t> ý </a:t>
            </a:r>
            <a:r>
              <a:rPr lang="en-US" sz="4000" b="1" u="sng" dirty="0" err="1"/>
              <a:t>trình</a:t>
            </a:r>
            <a:r>
              <a:rPr lang="en-US" sz="4000" b="1" u="sng" dirty="0"/>
              <a:t> </a:t>
            </a:r>
            <a:r>
              <a:rPr lang="en-US" sz="4000" b="1" u="sng" dirty="0" err="1"/>
              <a:t>bày</a:t>
            </a:r>
            <a:r>
              <a:rPr lang="en-US" sz="4000" b="1" u="sng" dirty="0"/>
              <a:t> </a:t>
            </a:r>
            <a:r>
              <a:rPr lang="en-US" sz="4000" b="1" u="sng" dirty="0" err="1"/>
              <a:t>bài</a:t>
            </a:r>
            <a:r>
              <a:rPr lang="en-US" sz="4000" b="1" u="sng" dirty="0"/>
              <a:t> </a:t>
            </a:r>
            <a:r>
              <a:rPr lang="en-US" sz="4000" b="1" u="sng" dirty="0" err="1"/>
              <a:t>nói</a:t>
            </a:r>
            <a:r>
              <a:rPr lang="en-US" sz="4000" b="1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6365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716E15-C457-0648-97BE-173034BEB4C9}"/>
              </a:ext>
            </a:extLst>
          </p:cNvPr>
          <p:cNvSpPr/>
          <p:nvPr/>
        </p:nvSpPr>
        <p:spPr>
          <a:xfrm>
            <a:off x="200025" y="46105"/>
            <a:ext cx="12415838" cy="7014576"/>
          </a:xfrm>
          <a:custGeom>
            <a:avLst/>
            <a:gdLst>
              <a:gd name="connsiteX0" fmla="*/ 0 w 10685514"/>
              <a:gd name="connsiteY0" fmla="*/ 1009162 h 6054852"/>
              <a:gd name="connsiteX1" fmla="*/ 1009162 w 10685514"/>
              <a:gd name="connsiteY1" fmla="*/ 0 h 6054852"/>
              <a:gd name="connsiteX2" fmla="*/ 9676352 w 10685514"/>
              <a:gd name="connsiteY2" fmla="*/ 0 h 6054852"/>
              <a:gd name="connsiteX3" fmla="*/ 10685514 w 10685514"/>
              <a:gd name="connsiteY3" fmla="*/ 1009162 h 6054852"/>
              <a:gd name="connsiteX4" fmla="*/ 10685514 w 10685514"/>
              <a:gd name="connsiteY4" fmla="*/ 5045690 h 6054852"/>
              <a:gd name="connsiteX5" fmla="*/ 9676352 w 10685514"/>
              <a:gd name="connsiteY5" fmla="*/ 6054852 h 6054852"/>
              <a:gd name="connsiteX6" fmla="*/ 1009162 w 10685514"/>
              <a:gd name="connsiteY6" fmla="*/ 6054852 h 6054852"/>
              <a:gd name="connsiteX7" fmla="*/ 0 w 10685514"/>
              <a:gd name="connsiteY7" fmla="*/ 5045690 h 6054852"/>
              <a:gd name="connsiteX8" fmla="*/ 0 w 10685514"/>
              <a:gd name="connsiteY8" fmla="*/ 1009162 h 605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5514" h="6054852" fill="none" extrusionOk="0">
                <a:moveTo>
                  <a:pt x="0" y="1009162"/>
                </a:moveTo>
                <a:cubicBezTo>
                  <a:pt x="7510" y="458623"/>
                  <a:pt x="517409" y="2176"/>
                  <a:pt x="1009162" y="0"/>
                </a:cubicBezTo>
                <a:cubicBezTo>
                  <a:pt x="2105821" y="57678"/>
                  <a:pt x="7262663" y="-117734"/>
                  <a:pt x="9676352" y="0"/>
                </a:cubicBezTo>
                <a:cubicBezTo>
                  <a:pt x="10259244" y="51960"/>
                  <a:pt x="10725409" y="369519"/>
                  <a:pt x="10685514" y="1009162"/>
                </a:cubicBezTo>
                <a:cubicBezTo>
                  <a:pt x="10558802" y="1469173"/>
                  <a:pt x="10557746" y="3891694"/>
                  <a:pt x="10685514" y="5045690"/>
                </a:cubicBezTo>
                <a:cubicBezTo>
                  <a:pt x="10683004" y="5634392"/>
                  <a:pt x="10313187" y="6095832"/>
                  <a:pt x="9676352" y="6054852"/>
                </a:cubicBezTo>
                <a:cubicBezTo>
                  <a:pt x="5839183" y="6061678"/>
                  <a:pt x="3883037" y="6076980"/>
                  <a:pt x="1009162" y="6054852"/>
                </a:cubicBezTo>
                <a:cubicBezTo>
                  <a:pt x="416530" y="6095251"/>
                  <a:pt x="-11718" y="5679204"/>
                  <a:pt x="0" y="5045690"/>
                </a:cubicBezTo>
                <a:cubicBezTo>
                  <a:pt x="-169495" y="3507106"/>
                  <a:pt x="-134306" y="2075772"/>
                  <a:pt x="0" y="1009162"/>
                </a:cubicBezTo>
                <a:close/>
              </a:path>
              <a:path w="10685514" h="6054852" stroke="0" extrusionOk="0">
                <a:moveTo>
                  <a:pt x="0" y="1009162"/>
                </a:moveTo>
                <a:cubicBezTo>
                  <a:pt x="18136" y="438037"/>
                  <a:pt x="449606" y="-8505"/>
                  <a:pt x="1009162" y="0"/>
                </a:cubicBezTo>
                <a:cubicBezTo>
                  <a:pt x="1926356" y="-119478"/>
                  <a:pt x="6715567" y="22869"/>
                  <a:pt x="9676352" y="0"/>
                </a:cubicBezTo>
                <a:cubicBezTo>
                  <a:pt x="10230597" y="-32537"/>
                  <a:pt x="10693550" y="442130"/>
                  <a:pt x="10685514" y="1009162"/>
                </a:cubicBezTo>
                <a:cubicBezTo>
                  <a:pt x="10552737" y="1484201"/>
                  <a:pt x="10634993" y="4074738"/>
                  <a:pt x="10685514" y="5045690"/>
                </a:cubicBezTo>
                <a:cubicBezTo>
                  <a:pt x="10740427" y="5622566"/>
                  <a:pt x="10195694" y="6131217"/>
                  <a:pt x="9676352" y="6054852"/>
                </a:cubicBezTo>
                <a:cubicBezTo>
                  <a:pt x="6029373" y="6068294"/>
                  <a:pt x="2070494" y="5948703"/>
                  <a:pt x="1009162" y="6054852"/>
                </a:cubicBezTo>
                <a:cubicBezTo>
                  <a:pt x="470791" y="6078446"/>
                  <a:pt x="1895" y="5622885"/>
                  <a:pt x="0" y="5045690"/>
                </a:cubicBezTo>
                <a:cubicBezTo>
                  <a:pt x="65430" y="4072761"/>
                  <a:pt x="152388" y="1416979"/>
                  <a:pt x="0" y="100916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2027233903">
                  <a:custGeom>
                    <a:avLst/>
                    <a:gdLst>
                      <a:gd name="connsiteX0" fmla="*/ 0 w 11172825"/>
                      <a:gd name="connsiteY0" fmla="*/ 1045865 h 6275070"/>
                      <a:gd name="connsiteX1" fmla="*/ 1055184 w 11172825"/>
                      <a:gd name="connsiteY1" fmla="*/ 0 h 6275070"/>
                      <a:gd name="connsiteX2" fmla="*/ 10117640 w 11172825"/>
                      <a:gd name="connsiteY2" fmla="*/ 0 h 6275070"/>
                      <a:gd name="connsiteX3" fmla="*/ 11172825 w 11172825"/>
                      <a:gd name="connsiteY3" fmla="*/ 1045865 h 6275070"/>
                      <a:gd name="connsiteX4" fmla="*/ 11172825 w 11172825"/>
                      <a:gd name="connsiteY4" fmla="*/ 5229204 h 6275070"/>
                      <a:gd name="connsiteX5" fmla="*/ 10117640 w 11172825"/>
                      <a:gd name="connsiteY5" fmla="*/ 6275069 h 6275070"/>
                      <a:gd name="connsiteX6" fmla="*/ 1055184 w 11172825"/>
                      <a:gd name="connsiteY6" fmla="*/ 6275069 h 6275070"/>
                      <a:gd name="connsiteX7" fmla="*/ 0 w 11172825"/>
                      <a:gd name="connsiteY7" fmla="*/ 5229204 h 6275070"/>
                      <a:gd name="connsiteX8" fmla="*/ 0 w 11172825"/>
                      <a:gd name="connsiteY8" fmla="*/ 1045865 h 6275070"/>
                      <a:gd name="connsiteX0" fmla="*/ 0 w 11172825"/>
                      <a:gd name="connsiteY0" fmla="*/ 1045865 h 6275070"/>
                      <a:gd name="connsiteX1" fmla="*/ 1055184 w 11172825"/>
                      <a:gd name="connsiteY1" fmla="*/ 0 h 6275070"/>
                      <a:gd name="connsiteX2" fmla="*/ 10117640 w 11172825"/>
                      <a:gd name="connsiteY2" fmla="*/ 0 h 6275070"/>
                      <a:gd name="connsiteX3" fmla="*/ 11172825 w 11172825"/>
                      <a:gd name="connsiteY3" fmla="*/ 1045865 h 6275070"/>
                      <a:gd name="connsiteX4" fmla="*/ 11172825 w 11172825"/>
                      <a:gd name="connsiteY4" fmla="*/ 5229204 h 6275070"/>
                      <a:gd name="connsiteX5" fmla="*/ 10117640 w 11172825"/>
                      <a:gd name="connsiteY5" fmla="*/ 6275069 h 6275070"/>
                      <a:gd name="connsiteX6" fmla="*/ 1055184 w 11172825"/>
                      <a:gd name="connsiteY6" fmla="*/ 6275069 h 6275070"/>
                      <a:gd name="connsiteX7" fmla="*/ 0 w 11172825"/>
                      <a:gd name="connsiteY7" fmla="*/ 5229204 h 6275070"/>
                      <a:gd name="connsiteX8" fmla="*/ 0 w 11172825"/>
                      <a:gd name="connsiteY8" fmla="*/ 1045865 h 6275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172825" h="6275070" fill="none" extrusionOk="0">
                        <a:moveTo>
                          <a:pt x="0" y="1045865"/>
                        </a:moveTo>
                        <a:cubicBezTo>
                          <a:pt x="14469" y="481300"/>
                          <a:pt x="560496" y="2901"/>
                          <a:pt x="1055184" y="0"/>
                        </a:cubicBezTo>
                        <a:cubicBezTo>
                          <a:pt x="2594861" y="79076"/>
                          <a:pt x="7588053" y="-20854"/>
                          <a:pt x="10117640" y="0"/>
                        </a:cubicBezTo>
                        <a:cubicBezTo>
                          <a:pt x="10760735" y="122228"/>
                          <a:pt x="11245035" y="320050"/>
                          <a:pt x="11172825" y="1045865"/>
                        </a:cubicBezTo>
                        <a:cubicBezTo>
                          <a:pt x="11084929" y="1505518"/>
                          <a:pt x="11118045" y="3969512"/>
                          <a:pt x="11172825" y="5229204"/>
                        </a:cubicBezTo>
                        <a:cubicBezTo>
                          <a:pt x="11166690" y="5883161"/>
                          <a:pt x="10822157" y="6337460"/>
                          <a:pt x="10117640" y="6275069"/>
                        </a:cubicBezTo>
                        <a:cubicBezTo>
                          <a:pt x="8133918" y="6281895"/>
                          <a:pt x="4202635" y="6297197"/>
                          <a:pt x="1055184" y="6275069"/>
                        </a:cubicBezTo>
                        <a:cubicBezTo>
                          <a:pt x="363750" y="6399112"/>
                          <a:pt x="-28869" y="5993766"/>
                          <a:pt x="0" y="5229204"/>
                        </a:cubicBezTo>
                        <a:cubicBezTo>
                          <a:pt x="-113983" y="3823840"/>
                          <a:pt x="-2660" y="2017554"/>
                          <a:pt x="0" y="1045865"/>
                        </a:cubicBezTo>
                        <a:close/>
                      </a:path>
                      <a:path w="11172825" h="6275070" stroke="0" extrusionOk="0">
                        <a:moveTo>
                          <a:pt x="0" y="1045865"/>
                        </a:moveTo>
                        <a:cubicBezTo>
                          <a:pt x="32585" y="388954"/>
                          <a:pt x="439013" y="21781"/>
                          <a:pt x="1055184" y="0"/>
                        </a:cubicBezTo>
                        <a:cubicBezTo>
                          <a:pt x="2283423" y="-300033"/>
                          <a:pt x="7149338" y="-381270"/>
                          <a:pt x="10117640" y="0"/>
                        </a:cubicBezTo>
                        <a:cubicBezTo>
                          <a:pt x="10713740" y="-53332"/>
                          <a:pt x="11123318" y="560092"/>
                          <a:pt x="11172825" y="1045865"/>
                        </a:cubicBezTo>
                        <a:cubicBezTo>
                          <a:pt x="11195491" y="1642588"/>
                          <a:pt x="11018576" y="4133330"/>
                          <a:pt x="11172825" y="5229204"/>
                        </a:cubicBezTo>
                        <a:cubicBezTo>
                          <a:pt x="11315972" y="5816697"/>
                          <a:pt x="10718791" y="6303067"/>
                          <a:pt x="10117640" y="6275069"/>
                        </a:cubicBezTo>
                        <a:cubicBezTo>
                          <a:pt x="6314246" y="6253711"/>
                          <a:pt x="2133544" y="6076686"/>
                          <a:pt x="1055184" y="6275069"/>
                        </a:cubicBezTo>
                        <a:cubicBezTo>
                          <a:pt x="505081" y="6402077"/>
                          <a:pt x="14875" y="5823105"/>
                          <a:pt x="0" y="5229204"/>
                        </a:cubicBezTo>
                        <a:cubicBezTo>
                          <a:pt x="42443" y="4232387"/>
                          <a:pt x="165223" y="1469159"/>
                          <a:pt x="0" y="1045865"/>
                        </a:cubicBezTo>
                        <a:close/>
                      </a:path>
                      <a:path w="11172825" h="6275070" fill="none" stroke="0" extrusionOk="0">
                        <a:moveTo>
                          <a:pt x="0" y="1045865"/>
                        </a:moveTo>
                        <a:cubicBezTo>
                          <a:pt x="41457" y="449770"/>
                          <a:pt x="519424" y="-80768"/>
                          <a:pt x="1055184" y="0"/>
                        </a:cubicBezTo>
                        <a:cubicBezTo>
                          <a:pt x="2273792" y="47607"/>
                          <a:pt x="7682081" y="-347507"/>
                          <a:pt x="10117640" y="0"/>
                        </a:cubicBezTo>
                        <a:cubicBezTo>
                          <a:pt x="10722037" y="545"/>
                          <a:pt x="11255373" y="333732"/>
                          <a:pt x="11172825" y="1045865"/>
                        </a:cubicBezTo>
                        <a:cubicBezTo>
                          <a:pt x="10987651" y="1583264"/>
                          <a:pt x="11068837" y="4122646"/>
                          <a:pt x="11172825" y="5229204"/>
                        </a:cubicBezTo>
                        <a:cubicBezTo>
                          <a:pt x="11283303" y="5879544"/>
                          <a:pt x="10761613" y="6361557"/>
                          <a:pt x="10117640" y="6275069"/>
                        </a:cubicBezTo>
                        <a:cubicBezTo>
                          <a:pt x="8899214" y="6288511"/>
                          <a:pt x="2220522" y="6168920"/>
                          <a:pt x="1055184" y="6275069"/>
                        </a:cubicBezTo>
                        <a:cubicBezTo>
                          <a:pt x="448405" y="6332954"/>
                          <a:pt x="-2800" y="5984784"/>
                          <a:pt x="0" y="5229204"/>
                        </a:cubicBezTo>
                        <a:cubicBezTo>
                          <a:pt x="-177933" y="3732334"/>
                          <a:pt x="-152987" y="2129803"/>
                          <a:pt x="0" y="104586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AB3A441-3F5D-4B05-83E8-FB2463AF0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409493"/>
              </p:ext>
            </p:extLst>
          </p:nvPr>
        </p:nvGraphicFramePr>
        <p:xfrm>
          <a:off x="354806" y="750955"/>
          <a:ext cx="12106275" cy="6107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300">
                  <a:extLst>
                    <a:ext uri="{9D8B030D-6E8A-4147-A177-3AD203B41FA5}">
                      <a16:colId xmlns:a16="http://schemas.microsoft.com/office/drawing/2014/main" val="1766932109"/>
                    </a:ext>
                  </a:extLst>
                </a:gridCol>
                <a:gridCol w="2367137">
                  <a:extLst>
                    <a:ext uri="{9D8B030D-6E8A-4147-A177-3AD203B41FA5}">
                      <a16:colId xmlns:a16="http://schemas.microsoft.com/office/drawing/2014/main" val="3126318551"/>
                    </a:ext>
                  </a:extLst>
                </a:gridCol>
                <a:gridCol w="3034665">
                  <a:extLst>
                    <a:ext uri="{9D8B030D-6E8A-4147-A177-3AD203B41FA5}">
                      <a16:colId xmlns:a16="http://schemas.microsoft.com/office/drawing/2014/main" val="245788806"/>
                    </a:ext>
                  </a:extLst>
                </a:gridCol>
                <a:gridCol w="3961173">
                  <a:extLst>
                    <a:ext uri="{9D8B030D-6E8A-4147-A177-3AD203B41FA5}">
                      <a16:colId xmlns:a16="http://schemas.microsoft.com/office/drawing/2014/main" val="1761318669"/>
                    </a:ext>
                  </a:extLst>
                </a:gridCol>
              </a:tblGrid>
              <a:tr h="32315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</a:rPr>
                        <a:t>Tiêu chí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</a:rPr>
                        <a:t>Mức độ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314117"/>
                  </a:ext>
                </a:extLst>
              </a:tr>
              <a:tr h="3231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</a:rPr>
                        <a:t>Chưa đạt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Đạt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Tốt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extLst>
                  <a:ext uri="{0D108BD9-81ED-4DB2-BD59-A6C34878D82A}">
                    <a16:rowId xmlns:a16="http://schemas.microsoft.com/office/drawing/2014/main" val="3987479133"/>
                  </a:ext>
                </a:extLst>
              </a:tr>
              <a:tr h="20959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1.Vấn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đưa</a:t>
                      </a:r>
                      <a:r>
                        <a:rPr lang="en-US" sz="2400" dirty="0">
                          <a:effectLst/>
                        </a:rPr>
                        <a:t> ra </a:t>
                      </a:r>
                      <a:r>
                        <a:rPr lang="en-US" sz="2400" dirty="0" err="1">
                          <a:effectLst/>
                        </a:rPr>
                        <a:t>đúng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chủ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đề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.VnTime" panose="020B7200000000000000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ói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Giới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thiêu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được</a:t>
                      </a:r>
                      <a:r>
                        <a:rPr lang="en-US" sz="2400" dirty="0">
                          <a:effectLst/>
                        </a:rPr>
                        <a:t> di </a:t>
                      </a:r>
                      <a:r>
                        <a:rPr lang="en-US" sz="2400" dirty="0" err="1">
                          <a:effectLst/>
                        </a:rPr>
                        <a:t>tích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lịch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sử</a:t>
                      </a:r>
                      <a:r>
                        <a:rPr lang="en-US" sz="2400" dirty="0">
                          <a:effectLst/>
                        </a:rPr>
                        <a:t> (</a:t>
                      </a:r>
                      <a:r>
                        <a:rPr lang="en-US" sz="2400" dirty="0" err="1">
                          <a:effectLst/>
                        </a:rPr>
                        <a:t>tên</a:t>
                      </a:r>
                      <a:r>
                        <a:rPr lang="en-US" sz="2400" dirty="0">
                          <a:effectLst/>
                        </a:rPr>
                        <a:t>; </a:t>
                      </a:r>
                      <a:r>
                        <a:rPr lang="en-US" sz="2400" dirty="0" err="1">
                          <a:effectLst/>
                        </a:rPr>
                        <a:t>địa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điểm</a:t>
                      </a:r>
                      <a:r>
                        <a:rPr lang="en-US" sz="2400" dirty="0">
                          <a:effectLst/>
                        </a:rPr>
                        <a:t> , </a:t>
                      </a:r>
                      <a:r>
                        <a:rPr lang="en-US" sz="2400" dirty="0" err="1">
                          <a:effectLst/>
                        </a:rPr>
                        <a:t>cảnh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vật</a:t>
                      </a:r>
                      <a:r>
                        <a:rPr lang="en-US" sz="2400" dirty="0">
                          <a:effectLst/>
                        </a:rPr>
                        <a:t>,  </a:t>
                      </a:r>
                      <a:r>
                        <a:rPr lang="en-US" sz="2400" dirty="0" err="1">
                          <a:effectLst/>
                        </a:rPr>
                        <a:t>sự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kiện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lịch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sử</a:t>
                      </a:r>
                      <a:r>
                        <a:rPr lang="en-US" sz="2400" dirty="0">
                          <a:effectLst/>
                        </a:rPr>
                        <a:t>) 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Giới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thiêu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được</a:t>
                      </a:r>
                      <a:r>
                        <a:rPr lang="en-US" sz="2400" dirty="0">
                          <a:effectLst/>
                        </a:rPr>
                        <a:t> di </a:t>
                      </a:r>
                      <a:r>
                        <a:rPr lang="en-US" sz="2400" dirty="0" err="1">
                          <a:effectLst/>
                        </a:rPr>
                        <a:t>tích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lịch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sử</a:t>
                      </a:r>
                      <a:r>
                        <a:rPr lang="en-US" sz="2400" dirty="0">
                          <a:effectLst/>
                        </a:rPr>
                        <a:t> (</a:t>
                      </a:r>
                      <a:r>
                        <a:rPr lang="en-US" sz="2400" dirty="0" err="1">
                          <a:effectLst/>
                        </a:rPr>
                        <a:t>tên</a:t>
                      </a:r>
                      <a:r>
                        <a:rPr lang="en-US" sz="2400" dirty="0">
                          <a:effectLst/>
                        </a:rPr>
                        <a:t>; </a:t>
                      </a:r>
                      <a:r>
                        <a:rPr lang="en-US" sz="2400" dirty="0" err="1">
                          <a:effectLst/>
                        </a:rPr>
                        <a:t>địa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điểm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cảnh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vật</a:t>
                      </a:r>
                      <a:r>
                        <a:rPr lang="en-US" sz="2400" dirty="0">
                          <a:effectLst/>
                        </a:rPr>
                        <a:t>,  </a:t>
                      </a:r>
                      <a:r>
                        <a:rPr lang="en-US" sz="2400" dirty="0" err="1">
                          <a:effectLst/>
                        </a:rPr>
                        <a:t>sự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kiện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lịch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sử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thể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hiện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được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cảm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xúc</a:t>
                      </a:r>
                      <a:r>
                        <a:rPr lang="en-US" sz="2400" dirty="0">
                          <a:effectLst/>
                        </a:rPr>
                        <a:t> 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bản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thân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với</a:t>
                      </a:r>
                      <a:r>
                        <a:rPr lang="en-US" sz="2400" dirty="0">
                          <a:effectLst/>
                        </a:rPr>
                        <a:t> di </a:t>
                      </a:r>
                      <a:r>
                        <a:rPr lang="en-US" sz="2400" dirty="0" err="1">
                          <a:effectLst/>
                        </a:rPr>
                        <a:t>tích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lịch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đó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extLst>
                  <a:ext uri="{0D108BD9-81ED-4DB2-BD59-A6C34878D82A}">
                    <a16:rowId xmlns:a16="http://schemas.microsoft.com/office/drawing/2014/main" val="333438028"/>
                  </a:ext>
                </a:extLst>
              </a:tr>
              <a:tr h="11976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</a:t>
                      </a:r>
                      <a:r>
                        <a:rPr lang="vi-VN" sz="2400" dirty="0">
                          <a:effectLst/>
                        </a:rPr>
                        <a:t>. Nói to, rõ ràng, truyền cảm.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Nói nhỏ, khó nghe; nói lắp, ngập ngừng…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Nói to nhưng đôi chỗ lặp lại hoặc ngập ngừng 1 vài câu.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Nói to, truyền cảm, không lặp lại hoặc ngập ngừng.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extLst>
                  <a:ext uri="{0D108BD9-81ED-4DB2-BD59-A6C34878D82A}">
                    <a16:rowId xmlns:a16="http://schemas.microsoft.com/office/drawing/2014/main" val="2981663769"/>
                  </a:ext>
                </a:extLst>
              </a:tr>
              <a:tr h="11976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3.</a:t>
                      </a:r>
                      <a:r>
                        <a:rPr lang="vi-VN" sz="2400" dirty="0">
                          <a:effectLst/>
                        </a:rPr>
                        <a:t> Sử dụng yếu tố phi ngôn ngữ phù hợp.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</a:t>
                      </a:r>
                      <a:r>
                        <a:rPr lang="vi-VN" sz="2000" dirty="0">
                          <a:effectLst/>
                        </a:rPr>
                        <a:t>hiếu tự tin, chưa nhìn vào người nghe; 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Điệu bộ tự tin, nhìn vào người nghe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Điệu bộ rất tự tin, mắt nhìn vào người nghe; nét mặt sinh động.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extLst>
                  <a:ext uri="{0D108BD9-81ED-4DB2-BD59-A6C34878D82A}">
                    <a16:rowId xmlns:a16="http://schemas.microsoft.com/office/drawing/2014/main" val="158512443"/>
                  </a:ext>
                </a:extLst>
              </a:tr>
              <a:tr h="9694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r>
                        <a:rPr lang="vi-VN" sz="2400" dirty="0">
                          <a:effectLst/>
                        </a:rPr>
                        <a:t>. Mở đầu và kết thúc hợp lí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Không chào hỏi/ và không có lời kết thúc bài nói.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Có chào hỏi/ và có lời kết thúc bài nói.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Chào hỏi/ và kết thúc bài nói một cách hấp dẫn.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1" marR="48501" marT="0" marB="0"/>
                </a:tc>
                <a:extLst>
                  <a:ext uri="{0D108BD9-81ED-4DB2-BD59-A6C34878D82A}">
                    <a16:rowId xmlns:a16="http://schemas.microsoft.com/office/drawing/2014/main" val="474026872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FEE82C6C-E287-49EA-B567-B27D1EB23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412" y="144645"/>
            <a:ext cx="56403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ĐÁNH GIÁ THEO TIÊU CHÍ</a:t>
            </a:r>
            <a:endParaRPr kumimoji="0" lang="vi-V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4262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88707" y="-101735"/>
            <a:ext cx="12475856" cy="54893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73864" y="2767980"/>
            <a:ext cx="1609329" cy="9709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121112" y="1140153"/>
            <a:ext cx="3357891" cy="40769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42531" y="2276564"/>
            <a:ext cx="2562397" cy="31110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52569" y="3358761"/>
            <a:ext cx="1504413" cy="18265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85800" y="2710772"/>
            <a:ext cx="2038121" cy="247454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-148998" y="5616541"/>
            <a:ext cx="12489997" cy="1470975"/>
            <a:chOff x="0" y="0"/>
            <a:chExt cx="4934320" cy="5811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4320" cy="581126"/>
            </a:xfrm>
            <a:custGeom>
              <a:avLst/>
              <a:gdLst/>
              <a:ahLst/>
              <a:cxnLst/>
              <a:rect l="l" t="t" r="r" b="b"/>
              <a:pathLst>
                <a:path w="4934320" h="581126">
                  <a:moveTo>
                    <a:pt x="0" y="0"/>
                  </a:moveTo>
                  <a:lnTo>
                    <a:pt x="4934320" y="0"/>
                  </a:lnTo>
                  <a:lnTo>
                    <a:pt x="4934320" y="581126"/>
                  </a:lnTo>
                  <a:lnTo>
                    <a:pt x="0" y="581126"/>
                  </a:lnTo>
                  <a:close/>
                </a:path>
              </a:pathLst>
            </a:custGeom>
            <a:solidFill>
              <a:srgbClr val="5B842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47687" y="5135625"/>
            <a:ext cx="12305899" cy="1392528"/>
            <a:chOff x="0" y="0"/>
            <a:chExt cx="24611798" cy="2785057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453505" cy="278505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2158293" y="0"/>
              <a:ext cx="12453505" cy="2785057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-183339" y="4956006"/>
            <a:ext cx="12469555" cy="217719"/>
            <a:chOff x="0" y="0"/>
            <a:chExt cx="24939110" cy="435437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42584" cy="435437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113616" y="0"/>
              <a:ext cx="6842584" cy="435437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1982911" y="0"/>
              <a:ext cx="6842584" cy="435437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8096527" y="0"/>
              <a:ext cx="6842584" cy="435437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973224" y="4105965"/>
            <a:ext cx="2271679" cy="275203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892929" y="-871660"/>
            <a:ext cx="2581515" cy="155746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7012" y="-101735"/>
            <a:ext cx="1127336" cy="68013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063589" y="3373346"/>
            <a:ext cx="3829340" cy="27432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2919714" y="5787692"/>
            <a:ext cx="4337269" cy="130906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-3216869" y="5173725"/>
            <a:ext cx="6067060" cy="183114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8662091" y="5217062"/>
            <a:ext cx="6548361" cy="1976414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F25B05C6-8ACE-FC6D-F277-DB2B211CC11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20657356">
            <a:off x="113039" y="573517"/>
            <a:ext cx="3748989" cy="16532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4F9BEC-AD17-8144-00AF-669C3A43571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0599183">
            <a:off x="-76441" y="871904"/>
            <a:ext cx="4121501" cy="13796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938CD-6B40-28C3-DD36-91372E35D26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773561" y="1718924"/>
            <a:ext cx="8644877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A886730-A540-B539-AA5A-381E19E6B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BACD73B5-3B1A-F519-E072-8F82DA0557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3" b="90902" l="9994" r="89942">
                        <a14:foregroundMark x1="47995" y1="90902" x2="46572" y2="82208"/>
                        <a14:foregroundMark x1="44437" y1="10635" x2="51035" y2="9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344" y="2444928"/>
            <a:ext cx="5950348" cy="4760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7DC973-503B-C203-12BF-6789A1DC6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155" y="2719095"/>
            <a:ext cx="827298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68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E5C81F-ECC9-4862-8A13-FF2AC3F4F68B}"/>
              </a:ext>
            </a:extLst>
          </p:cNvPr>
          <p:cNvSpPr txBox="1"/>
          <p:nvPr/>
        </p:nvSpPr>
        <p:spPr>
          <a:xfrm>
            <a:off x="3023616" y="360882"/>
            <a:ext cx="7997952" cy="1733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Lào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Cai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6872FB-BEEA-4EA7-94D6-33F215417473}"/>
              </a:ext>
            </a:extLst>
          </p:cNvPr>
          <p:cNvSpPr txBox="1"/>
          <p:nvPr/>
        </p:nvSpPr>
        <p:spPr>
          <a:xfrm>
            <a:off x="682752" y="3291636"/>
            <a:ext cx="4467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8" name="Picture 4" descr="https://image.baolaocai.vn/Uploaded/2024/dydreinexq/2024_02_24/z5188123212672-71237cc8ad5fc9223b13a55217e2a4d6-2796.jpg">
            <a:extLst>
              <a:ext uri="{FF2B5EF4-FFF2-40B4-BE49-F238E27FC236}">
                <a16:creationId xmlns:a16="http://schemas.microsoft.com/office/drawing/2014/main" id="{AFC90059-D75E-48E9-B9D4-29D03C720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901" y="2274473"/>
            <a:ext cx="6946367" cy="458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4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A0460-7A75-4EE8-B06D-1C29C1A76CA6}"/>
              </a:ext>
            </a:extLst>
          </p:cNvPr>
          <p:cNvSpPr txBox="1"/>
          <p:nvPr/>
        </p:nvSpPr>
        <p:spPr>
          <a:xfrm>
            <a:off x="3450336" y="772849"/>
            <a:ext cx="8618720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733" dirty="0" err="1"/>
              <a:t>Ngày</a:t>
            </a:r>
            <a:r>
              <a:rPr lang="en-US" sz="3733" dirty="0"/>
              <a:t> 5/6/1911 </a:t>
            </a:r>
            <a:r>
              <a:rPr lang="en-US" sz="3733" dirty="0" err="1"/>
              <a:t>Nguyễn</a:t>
            </a:r>
            <a:r>
              <a:rPr lang="en-US" sz="3733" dirty="0"/>
              <a:t> </a:t>
            </a:r>
            <a:r>
              <a:rPr lang="en-US" sz="3733" dirty="0" err="1"/>
              <a:t>Tất</a:t>
            </a:r>
            <a:r>
              <a:rPr lang="en-US" sz="3733" dirty="0"/>
              <a:t> </a:t>
            </a:r>
            <a:r>
              <a:rPr lang="en-US" sz="3733" dirty="0" err="1"/>
              <a:t>Thành</a:t>
            </a:r>
            <a:r>
              <a:rPr lang="en-US" sz="3733" dirty="0"/>
              <a:t> ra </a:t>
            </a:r>
            <a:r>
              <a:rPr lang="en-US" sz="3733" dirty="0" err="1"/>
              <a:t>đi</a:t>
            </a:r>
            <a:r>
              <a:rPr lang="en-US" sz="3733" dirty="0"/>
              <a:t> </a:t>
            </a:r>
            <a:r>
              <a:rPr lang="en-US" sz="3733" dirty="0" err="1"/>
              <a:t>tìm</a:t>
            </a:r>
            <a:r>
              <a:rPr lang="en-US" sz="3733" dirty="0"/>
              <a:t> </a:t>
            </a:r>
            <a:r>
              <a:rPr lang="en-US" sz="3733" dirty="0" err="1"/>
              <a:t>đường</a:t>
            </a:r>
            <a:r>
              <a:rPr lang="en-US" sz="3733" dirty="0"/>
              <a:t> </a:t>
            </a:r>
            <a:r>
              <a:rPr lang="en-US" sz="3733" dirty="0" err="1"/>
              <a:t>cứu</a:t>
            </a:r>
            <a:r>
              <a:rPr lang="en-US" sz="3733" dirty="0"/>
              <a:t> </a:t>
            </a:r>
            <a:r>
              <a:rPr lang="en-US" sz="3733" dirty="0" err="1"/>
              <a:t>nước</a:t>
            </a:r>
            <a:r>
              <a:rPr lang="en-US" sz="3733" dirty="0"/>
              <a:t> </a:t>
            </a:r>
            <a:r>
              <a:rPr lang="en-US" sz="3733" dirty="0" err="1"/>
              <a:t>tại</a:t>
            </a:r>
            <a:r>
              <a:rPr lang="en-US" sz="3733" dirty="0"/>
              <a:t> </a:t>
            </a:r>
            <a:r>
              <a:rPr lang="en-US" sz="3733" dirty="0" err="1"/>
              <a:t>đâu</a:t>
            </a:r>
            <a:r>
              <a:rPr lang="en-US" sz="3733" dirty="0"/>
              <a:t>?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C7FB7F-6582-44D0-8040-A102FCDCAC9E}"/>
              </a:ext>
            </a:extLst>
          </p:cNvPr>
          <p:cNvSpPr txBox="1"/>
          <p:nvPr/>
        </p:nvSpPr>
        <p:spPr>
          <a:xfrm>
            <a:off x="245500" y="3258574"/>
            <a:ext cx="4836208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ồ Chí Minh tìm đường cứu nước">
            <a:extLst>
              <a:ext uri="{FF2B5EF4-FFF2-40B4-BE49-F238E27FC236}">
                <a16:creationId xmlns:a16="http://schemas.microsoft.com/office/drawing/2014/main" id="{BCA83060-0C90-44C2-B282-4C9F69BE9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12" y="2388615"/>
            <a:ext cx="6853944" cy="432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59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868B75-4A53-4234-BBC6-F4995116A105}"/>
              </a:ext>
            </a:extLst>
          </p:cNvPr>
          <p:cNvSpPr txBox="1"/>
          <p:nvPr/>
        </p:nvSpPr>
        <p:spPr>
          <a:xfrm>
            <a:off x="2926080" y="824292"/>
            <a:ext cx="8558989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67" b="1" dirty="0" err="1">
                <a:latin typeface="imes New Roman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latin typeface="imes New Roman"/>
                <a:cs typeface="Times New Roman" panose="02020603050405020304" pitchFamily="18" charset="0"/>
              </a:rPr>
              <a:t> 3: </a:t>
            </a:r>
            <a:r>
              <a:rPr lang="en-US" sz="4267" b="1" dirty="0" err="1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Nơi</a:t>
            </a:r>
            <a:r>
              <a:rPr lang="en-US" sz="4267" b="1" dirty="0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267" b="1" dirty="0" err="1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nào</a:t>
            </a:r>
            <a:r>
              <a:rPr lang="en-US" sz="4267" b="1" dirty="0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267" b="1" dirty="0" err="1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được</a:t>
            </a:r>
            <a:r>
              <a:rPr lang="en-US" sz="4267" b="1" dirty="0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267" b="1" dirty="0" err="1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coi</a:t>
            </a:r>
            <a:r>
              <a:rPr lang="en-US" sz="4267" b="1" dirty="0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267" b="1" dirty="0" err="1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là</a:t>
            </a:r>
            <a:r>
              <a:rPr lang="en-US" sz="4267" b="1" dirty="0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267" b="1" dirty="0" err="1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trường</a:t>
            </a:r>
            <a:r>
              <a:rPr lang="en-US" sz="4267" b="1" dirty="0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267" b="1" dirty="0" err="1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đại</a:t>
            </a:r>
            <a:r>
              <a:rPr lang="en-US" sz="4267" b="1" dirty="0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267" b="1" dirty="0" err="1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học</a:t>
            </a:r>
            <a:r>
              <a:rPr lang="en-US" sz="4267" b="1" dirty="0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267" b="1" dirty="0" err="1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đầu</a:t>
            </a:r>
            <a:r>
              <a:rPr lang="en-US" sz="4267" b="1" dirty="0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267" b="1" dirty="0" err="1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tiên</a:t>
            </a:r>
            <a:r>
              <a:rPr lang="en-US" sz="4267" b="1" dirty="0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267" b="1" dirty="0" err="1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của</a:t>
            </a:r>
            <a:r>
              <a:rPr lang="en-US" sz="4267" b="1" dirty="0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4267" b="1" dirty="0" err="1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nước</a:t>
            </a:r>
            <a:r>
              <a:rPr lang="en-US" sz="4267" b="1" dirty="0">
                <a:latin typeface="imes New Roman"/>
                <a:ea typeface="Times" panose="020B0500000000000000" pitchFamily="34" charset="0"/>
                <a:cs typeface="Times" panose="020B0500000000000000" pitchFamily="34" charset="0"/>
              </a:rPr>
              <a:t> ta?</a:t>
            </a:r>
            <a:endParaRPr lang="en-US" sz="4267" b="1" i="1" dirty="0">
              <a:latin typeface="imes New Roman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BA860-97D0-4908-A130-C0C8F4793C04}"/>
              </a:ext>
            </a:extLst>
          </p:cNvPr>
          <p:cNvSpPr txBox="1"/>
          <p:nvPr/>
        </p:nvSpPr>
        <p:spPr>
          <a:xfrm>
            <a:off x="152399" y="3838236"/>
            <a:ext cx="3990975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endParaRPr lang="en-US" sz="3733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ăn Miếu Quốc Tử Giám">
            <a:extLst>
              <a:ext uri="{FF2B5EF4-FFF2-40B4-BE49-F238E27FC236}">
                <a16:creationId xmlns:a16="http://schemas.microsoft.com/office/drawing/2014/main" id="{E5F60548-0E6B-4F1F-98A1-2D833F821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4" y="3095625"/>
            <a:ext cx="6381751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63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E0D303-8E85-466F-9CBF-437F9CC33538}"/>
              </a:ext>
            </a:extLst>
          </p:cNvPr>
          <p:cNvSpPr txBox="1"/>
          <p:nvPr/>
        </p:nvSpPr>
        <p:spPr>
          <a:xfrm>
            <a:off x="3368454" y="225143"/>
            <a:ext cx="8731337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733" dirty="0" err="1"/>
              <a:t>Phường</a:t>
            </a:r>
            <a:r>
              <a:rPr lang="en-US" sz="3733" dirty="0"/>
              <a:t> </a:t>
            </a:r>
            <a:r>
              <a:rPr lang="en-US" sz="3733" dirty="0" err="1"/>
              <a:t>Lào</a:t>
            </a:r>
            <a:r>
              <a:rPr lang="en-US" sz="3733" dirty="0"/>
              <a:t> Cai </a:t>
            </a:r>
            <a:r>
              <a:rPr lang="en-US" sz="3733" dirty="0" err="1"/>
              <a:t>công</a:t>
            </a:r>
            <a:r>
              <a:rPr lang="en-US" sz="3733" dirty="0"/>
              <a:t> </a:t>
            </a:r>
            <a:r>
              <a:rPr lang="en-US" sz="3733" dirty="0" err="1"/>
              <a:t>viên</a:t>
            </a:r>
            <a:r>
              <a:rPr lang="en-US" sz="3733" dirty="0"/>
              <a:t> </a:t>
            </a:r>
            <a:r>
              <a:rPr lang="en-US" sz="3733" dirty="0" err="1"/>
              <a:t>nào</a:t>
            </a:r>
            <a:r>
              <a:rPr lang="en-US" sz="3733" dirty="0"/>
              <a:t> </a:t>
            </a:r>
            <a:r>
              <a:rPr lang="en-US" sz="3733" dirty="0" err="1"/>
              <a:t>có</a:t>
            </a:r>
            <a:r>
              <a:rPr lang="en-US" sz="3733" dirty="0"/>
              <a:t> </a:t>
            </a:r>
            <a:r>
              <a:rPr lang="en-US" sz="3733" dirty="0" err="1"/>
              <a:t>thờ</a:t>
            </a:r>
            <a:r>
              <a:rPr lang="en-US" sz="3733" dirty="0"/>
              <a:t> </a:t>
            </a:r>
            <a:r>
              <a:rPr lang="en-US" sz="3733" dirty="0" err="1"/>
              <a:t>tượng</a:t>
            </a:r>
            <a:r>
              <a:rPr lang="en-US" sz="3733" dirty="0"/>
              <a:t> </a:t>
            </a:r>
            <a:r>
              <a:rPr lang="en-US" sz="3733" dirty="0" err="1"/>
              <a:t>chân</a:t>
            </a:r>
            <a:r>
              <a:rPr lang="en-US" sz="3733" dirty="0"/>
              <a:t> dung  </a:t>
            </a:r>
            <a:r>
              <a:rPr lang="en-US" sz="3733" dirty="0" err="1"/>
              <a:t>Bác</a:t>
            </a:r>
            <a:r>
              <a:rPr lang="en-US" sz="3733" dirty="0"/>
              <a:t> </a:t>
            </a:r>
            <a:r>
              <a:rPr lang="en-US" sz="3733" dirty="0" err="1"/>
              <a:t>Hồ</a:t>
            </a:r>
            <a:r>
              <a:rPr lang="en-US" sz="3733" dirty="0"/>
              <a:t>?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0706C-8545-4964-9A70-91376112C5AB}"/>
              </a:ext>
            </a:extLst>
          </p:cNvPr>
          <p:cNvSpPr txBox="1"/>
          <p:nvPr/>
        </p:nvSpPr>
        <p:spPr>
          <a:xfrm>
            <a:off x="972921" y="3842561"/>
            <a:ext cx="610087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HCM</a:t>
            </a:r>
            <a:endParaRPr lang="en-US"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ông viên Hồ Chí Minh tại Lào Cai được xếp hạng di tích quốc gia">
            <a:extLst>
              <a:ext uri="{FF2B5EF4-FFF2-40B4-BE49-F238E27FC236}">
                <a16:creationId xmlns:a16="http://schemas.microsoft.com/office/drawing/2014/main" id="{C3E079D8-E185-4C0C-98B2-9566E72E2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15" y="2151531"/>
            <a:ext cx="5798884" cy="423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05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2D0AF1-F4DD-4873-9779-20B3A60D05E0}"/>
              </a:ext>
            </a:extLst>
          </p:cNvPr>
          <p:cNvSpPr txBox="1"/>
          <p:nvPr/>
        </p:nvSpPr>
        <p:spPr>
          <a:xfrm>
            <a:off x="3343045" y="87064"/>
            <a:ext cx="6100875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C79F4-9640-450C-9971-17D4A19E819D}"/>
              </a:ext>
            </a:extLst>
          </p:cNvPr>
          <p:cNvSpPr txBox="1"/>
          <p:nvPr/>
        </p:nvSpPr>
        <p:spPr>
          <a:xfrm>
            <a:off x="307360" y="2792929"/>
            <a:ext cx="5132936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Việt Nam thu nhỏ' tại Phú Yên - VnExpress Du lịch">
            <a:extLst>
              <a:ext uri="{FF2B5EF4-FFF2-40B4-BE49-F238E27FC236}">
                <a16:creationId xmlns:a16="http://schemas.microsoft.com/office/drawing/2014/main" id="{9771D279-79D9-48A2-856B-0F55CAF73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567" y="1359208"/>
            <a:ext cx="6239435" cy="54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54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FBEC4-DBAB-7B26-E9A3-7379A8FFF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99" y="3370786"/>
            <a:ext cx="7401185" cy="3487214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16EF788C-CC0A-ED86-6A71-24359362F6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613269" y="0"/>
            <a:ext cx="1187268" cy="121615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12CC79EF-0C17-98E0-A8A6-A5F9108E9B22}"/>
              </a:ext>
            </a:extLst>
          </p:cNvPr>
          <p:cNvSpPr/>
          <p:nvPr/>
        </p:nvSpPr>
        <p:spPr>
          <a:xfrm>
            <a:off x="-104775" y="-123825"/>
            <a:ext cx="12296775" cy="7077075"/>
          </a:xfrm>
          <a:prstGeom prst="cloud">
            <a:avLst/>
          </a:prstGeom>
          <a:solidFill>
            <a:sysClr val="window" lastClr="FFFFFF">
              <a:alpha val="79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06758-B6B3-2030-485D-CB5CADF53172}"/>
              </a:ext>
            </a:extLst>
          </p:cNvPr>
          <p:cNvSpPr txBox="1"/>
          <p:nvPr/>
        </p:nvSpPr>
        <p:spPr>
          <a:xfrm>
            <a:off x="3713373" y="1056587"/>
            <a:ext cx="7235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10232-E489-A1D8-5E96-ADA9232C0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917" y="1806978"/>
            <a:ext cx="4076572" cy="136456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48369C-8E20-43B6-AADD-A31E8D9235A5}"/>
              </a:ext>
            </a:extLst>
          </p:cNvPr>
          <p:cNvSpPr/>
          <p:nvPr/>
        </p:nvSpPr>
        <p:spPr>
          <a:xfrm>
            <a:off x="1638300" y="2943225"/>
            <a:ext cx="9334500" cy="1760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BÀI</a:t>
            </a:r>
            <a:r>
              <a:rPr lang="en-US" sz="4000" b="1" dirty="0"/>
              <a:t> 24: </a:t>
            </a:r>
            <a:r>
              <a:rPr lang="en-US" sz="4000" b="1" dirty="0" err="1"/>
              <a:t>VIỆT</a:t>
            </a:r>
            <a:r>
              <a:rPr lang="en-US" sz="4000" b="1" dirty="0"/>
              <a:t> NAM </a:t>
            </a:r>
            <a:r>
              <a:rPr lang="en-US" sz="4000" b="1" dirty="0" err="1"/>
              <a:t>QUÊ</a:t>
            </a:r>
            <a:r>
              <a:rPr lang="en-US" sz="4000" b="1" dirty="0"/>
              <a:t> </a:t>
            </a:r>
            <a:r>
              <a:rPr lang="en-US" sz="4000" b="1" dirty="0" err="1"/>
              <a:t>HƯƠNG</a:t>
            </a:r>
            <a:r>
              <a:rPr lang="en-US" sz="4000" b="1" dirty="0"/>
              <a:t> TA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NÓI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</a:t>
            </a:r>
            <a:r>
              <a:rPr lang="en-US" sz="4000" b="1" dirty="0">
                <a:solidFill>
                  <a:srgbClr val="FF0000"/>
                </a:solidFill>
              </a:rPr>
              <a:t> NGHE: DI </a:t>
            </a:r>
            <a:r>
              <a:rPr lang="en-US" sz="4000" b="1" dirty="0" err="1">
                <a:solidFill>
                  <a:srgbClr val="FF0000"/>
                </a:solidFill>
              </a:rPr>
              <a:t>TÍCH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LỊCH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SỬ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42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7EBE06-A5F8-9262-1A4A-933F555C433F}"/>
              </a:ext>
            </a:extLst>
          </p:cNvPr>
          <p:cNvSpPr/>
          <p:nvPr/>
        </p:nvSpPr>
        <p:spPr>
          <a:xfrm>
            <a:off x="114300" y="104775"/>
            <a:ext cx="11730889" cy="6753225"/>
          </a:xfrm>
          <a:custGeom>
            <a:avLst/>
            <a:gdLst>
              <a:gd name="connsiteX0" fmla="*/ 0 w 10685514"/>
              <a:gd name="connsiteY0" fmla="*/ 1009162 h 6054852"/>
              <a:gd name="connsiteX1" fmla="*/ 1009162 w 10685514"/>
              <a:gd name="connsiteY1" fmla="*/ 0 h 6054852"/>
              <a:gd name="connsiteX2" fmla="*/ 9676352 w 10685514"/>
              <a:gd name="connsiteY2" fmla="*/ 0 h 6054852"/>
              <a:gd name="connsiteX3" fmla="*/ 10685514 w 10685514"/>
              <a:gd name="connsiteY3" fmla="*/ 1009162 h 6054852"/>
              <a:gd name="connsiteX4" fmla="*/ 10685514 w 10685514"/>
              <a:gd name="connsiteY4" fmla="*/ 5045690 h 6054852"/>
              <a:gd name="connsiteX5" fmla="*/ 9676352 w 10685514"/>
              <a:gd name="connsiteY5" fmla="*/ 6054852 h 6054852"/>
              <a:gd name="connsiteX6" fmla="*/ 1009162 w 10685514"/>
              <a:gd name="connsiteY6" fmla="*/ 6054852 h 6054852"/>
              <a:gd name="connsiteX7" fmla="*/ 0 w 10685514"/>
              <a:gd name="connsiteY7" fmla="*/ 5045690 h 6054852"/>
              <a:gd name="connsiteX8" fmla="*/ 0 w 10685514"/>
              <a:gd name="connsiteY8" fmla="*/ 1009162 h 605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5514" h="6054852" fill="none" extrusionOk="0">
                <a:moveTo>
                  <a:pt x="0" y="1009162"/>
                </a:moveTo>
                <a:cubicBezTo>
                  <a:pt x="7510" y="458623"/>
                  <a:pt x="517409" y="2176"/>
                  <a:pt x="1009162" y="0"/>
                </a:cubicBezTo>
                <a:cubicBezTo>
                  <a:pt x="2105821" y="57678"/>
                  <a:pt x="7262663" y="-117734"/>
                  <a:pt x="9676352" y="0"/>
                </a:cubicBezTo>
                <a:cubicBezTo>
                  <a:pt x="10259244" y="51960"/>
                  <a:pt x="10725409" y="369519"/>
                  <a:pt x="10685514" y="1009162"/>
                </a:cubicBezTo>
                <a:cubicBezTo>
                  <a:pt x="10558802" y="1469173"/>
                  <a:pt x="10557746" y="3891694"/>
                  <a:pt x="10685514" y="5045690"/>
                </a:cubicBezTo>
                <a:cubicBezTo>
                  <a:pt x="10683004" y="5634392"/>
                  <a:pt x="10313187" y="6095832"/>
                  <a:pt x="9676352" y="6054852"/>
                </a:cubicBezTo>
                <a:cubicBezTo>
                  <a:pt x="5839183" y="6061678"/>
                  <a:pt x="3883037" y="6076980"/>
                  <a:pt x="1009162" y="6054852"/>
                </a:cubicBezTo>
                <a:cubicBezTo>
                  <a:pt x="416530" y="6095251"/>
                  <a:pt x="-11718" y="5679204"/>
                  <a:pt x="0" y="5045690"/>
                </a:cubicBezTo>
                <a:cubicBezTo>
                  <a:pt x="-169495" y="3507106"/>
                  <a:pt x="-134306" y="2075772"/>
                  <a:pt x="0" y="1009162"/>
                </a:cubicBezTo>
                <a:close/>
              </a:path>
              <a:path w="10685514" h="6054852" stroke="0" extrusionOk="0">
                <a:moveTo>
                  <a:pt x="0" y="1009162"/>
                </a:moveTo>
                <a:cubicBezTo>
                  <a:pt x="18136" y="438037"/>
                  <a:pt x="449606" y="-8505"/>
                  <a:pt x="1009162" y="0"/>
                </a:cubicBezTo>
                <a:cubicBezTo>
                  <a:pt x="1926356" y="-119478"/>
                  <a:pt x="6715567" y="22869"/>
                  <a:pt x="9676352" y="0"/>
                </a:cubicBezTo>
                <a:cubicBezTo>
                  <a:pt x="10230597" y="-32537"/>
                  <a:pt x="10693550" y="442130"/>
                  <a:pt x="10685514" y="1009162"/>
                </a:cubicBezTo>
                <a:cubicBezTo>
                  <a:pt x="10552737" y="1484201"/>
                  <a:pt x="10634993" y="4074738"/>
                  <a:pt x="10685514" y="5045690"/>
                </a:cubicBezTo>
                <a:cubicBezTo>
                  <a:pt x="10740427" y="5622566"/>
                  <a:pt x="10195694" y="6131217"/>
                  <a:pt x="9676352" y="6054852"/>
                </a:cubicBezTo>
                <a:cubicBezTo>
                  <a:pt x="6029373" y="6068294"/>
                  <a:pt x="2070494" y="5948703"/>
                  <a:pt x="1009162" y="6054852"/>
                </a:cubicBezTo>
                <a:cubicBezTo>
                  <a:pt x="470791" y="6078446"/>
                  <a:pt x="1895" y="5622885"/>
                  <a:pt x="0" y="5045690"/>
                </a:cubicBezTo>
                <a:cubicBezTo>
                  <a:pt x="65430" y="4072761"/>
                  <a:pt x="152388" y="1416979"/>
                  <a:pt x="0" y="100916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D6CA7A0B-DE07-A74C-95B9-CE837ED74A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6" b="92932" l="9976" r="89984">
                        <a14:foregroundMark x1="49596" y1="40994" x2="53110" y2="43861"/>
                        <a14:foregroundMark x1="52181" y1="34410" x2="51010" y2="42892"/>
                        <a14:foregroundMark x1="51010" y1="43134" x2="52181" y2="65792"/>
                        <a14:foregroundMark x1="37318" y1="54927" x2="50283" y2="53029"/>
                        <a14:foregroundMark x1="38974" y1="50687" x2="41074" y2="56583"/>
                        <a14:foregroundMark x1="41801" y1="49960" x2="46769" y2="57068"/>
                        <a14:foregroundMark x1="51696" y1="57754" x2="52908" y2="61309"/>
                        <a14:foregroundMark x1="45355" y1="51373" x2="47698" y2="57512"/>
                        <a14:foregroundMark x1="47213" y1="52100" x2="50525" y2="56826"/>
                        <a14:foregroundMark x1="41074" y1="52100" x2="41074" y2="52100"/>
                        <a14:foregroundMark x1="42730" y1="55856" x2="42730" y2="55856"/>
                        <a14:foregroundMark x1="42730" y1="55856" x2="42730" y2="56826"/>
                        <a14:foregroundMark x1="46769" y1="46688" x2="47011" y2="54443"/>
                        <a14:foregroundMark x1="53110" y1="49515" x2="54079" y2="53998"/>
                        <a14:foregroundMark x1="56422" y1="49758" x2="60218" y2="58481"/>
                        <a14:foregroundMark x1="52908" y1="92932" x2="50767" y2="89378"/>
                        <a14:foregroundMark x1="44871" y1="29685" x2="43700" y2="40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248" y="2199901"/>
            <a:ext cx="4957566" cy="4957566"/>
          </a:xfrm>
          <a:prstGeom prst="rect">
            <a:avLst/>
          </a:prstGeom>
        </p:spPr>
      </p:pic>
      <p:sp>
        <p:nvSpPr>
          <p:cNvPr id="3" name="Google Shape;259;p33">
            <a:extLst>
              <a:ext uri="{FF2B5EF4-FFF2-40B4-BE49-F238E27FC236}">
                <a16:creationId xmlns:a16="http://schemas.microsoft.com/office/drawing/2014/main" id="{E36444D1-E445-D80F-7CE9-E2A2B8DE9D80}"/>
              </a:ext>
            </a:extLst>
          </p:cNvPr>
          <p:cNvSpPr txBox="1">
            <a:spLocks/>
          </p:cNvSpPr>
          <p:nvPr/>
        </p:nvSpPr>
        <p:spPr>
          <a:xfrm>
            <a:off x="1066800" y="2307541"/>
            <a:ext cx="8924925" cy="19125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vi-VN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nói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thiêu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vi-VN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nhóm, trước lớp về một 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vi-VN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vi-VN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sẻ suy nghĩ, cảm xúc của bản thân về 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vi-VN" sz="34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724753-3BBE-433D-D149-D4B2D2BE3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512" y="561603"/>
            <a:ext cx="10400677" cy="191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69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708</Words>
  <Application>Microsoft Office PowerPoint</Application>
  <PresentationFormat>Widescreen</PresentationFormat>
  <Paragraphs>67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.VnTime</vt:lpstr>
      <vt:lpstr>Arial</vt:lpstr>
      <vt:lpstr>Calibri</vt:lpstr>
      <vt:lpstr>Cambria</vt:lpstr>
      <vt:lpstr>imes New Roman</vt:lpstr>
      <vt:lpstr>Odibee Sans</vt:lpstr>
      <vt:lpstr>Tahoma</vt:lpstr>
      <vt:lpstr>Times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65</cp:revision>
  <dcterms:created xsi:type="dcterms:W3CDTF">2023-12-09T12:37:58Z</dcterms:created>
  <dcterms:modified xsi:type="dcterms:W3CDTF">2024-08-01T08:32:21Z</dcterms:modified>
</cp:coreProperties>
</file>