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7.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95" r:id="rId2"/>
    <p:sldId id="502" r:id="rId3"/>
    <p:sldId id="450" r:id="rId4"/>
    <p:sldId id="451" r:id="rId5"/>
    <p:sldId id="452" r:id="rId6"/>
    <p:sldId id="457" r:id="rId7"/>
    <p:sldId id="458" r:id="rId8"/>
    <p:sldId id="454" r:id="rId9"/>
    <p:sldId id="459" r:id="rId10"/>
    <p:sldId id="460" r:id="rId11"/>
    <p:sldId id="456" r:id="rId12"/>
    <p:sldId id="496" r:id="rId13"/>
    <p:sldId id="286" r:id="rId14"/>
    <p:sldId id="461" r:id="rId15"/>
    <p:sldId id="497" r:id="rId16"/>
    <p:sldId id="498" r:id="rId17"/>
    <p:sldId id="462" r:id="rId18"/>
    <p:sldId id="363" r:id="rId19"/>
    <p:sldId id="364" r:id="rId20"/>
    <p:sldId id="365" r:id="rId21"/>
    <p:sldId id="499" r:id="rId22"/>
    <p:sldId id="366" r:id="rId23"/>
    <p:sldId id="464" r:id="rId24"/>
    <p:sldId id="500" r:id="rId25"/>
    <p:sldId id="418" r:id="rId26"/>
    <p:sldId id="465" r:id="rId27"/>
    <p:sldId id="501" r:id="rId28"/>
    <p:sldId id="439" r:id="rId29"/>
    <p:sldId id="466" r:id="rId30"/>
    <p:sldId id="352" r:id="rId31"/>
    <p:sldId id="467" r:id="rId32"/>
    <p:sldId id="30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FF0066"/>
    <a:srgbClr val="006600"/>
    <a:srgbClr val="6600FF"/>
    <a:srgbClr val="CCCCFF"/>
    <a:srgbClr val="3366CC"/>
    <a:srgbClr val="FFCC00"/>
    <a:srgbClr val="CC99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8" d="100"/>
          <a:sy n="98" d="100"/>
        </p:scale>
        <p:origin x="110"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D992C9-96D9-4D8C-94CE-F4EE28D953B3}" type="datetimeFigureOut">
              <a:rPr lang="vi-VN" smtClean="0"/>
              <a:t>01/08/2024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D78A7-85A7-4A42-A9A3-7D45F9FAE771}" type="slidenum">
              <a:rPr lang="vi-VN" smtClean="0"/>
              <a:t>‹#›</a:t>
            </a:fld>
            <a:endParaRPr lang="vi-VN"/>
          </a:p>
        </p:txBody>
      </p:sp>
    </p:spTree>
    <p:extLst>
      <p:ext uri="{BB962C8B-B14F-4D97-AF65-F5344CB8AC3E}">
        <p14:creationId xmlns:p14="http://schemas.microsoft.com/office/powerpoint/2010/main" val="18623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160BB4-F22B-4794-897E-25172E922D21}" type="slidenum">
              <a:rPr lang="en-US" smtClean="0"/>
              <a:t>6</a:t>
            </a:fld>
            <a:endParaRPr lang="en-US"/>
          </a:p>
        </p:txBody>
      </p:sp>
    </p:spTree>
    <p:extLst>
      <p:ext uri="{BB962C8B-B14F-4D97-AF65-F5344CB8AC3E}">
        <p14:creationId xmlns:p14="http://schemas.microsoft.com/office/powerpoint/2010/main" val="118699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887CD-E1CF-4393-A809-0414390A32E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3110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45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9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4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6285"/>
            <a:ext cx="2844800" cy="476249"/>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6285"/>
            <a:ext cx="3860800" cy="476249"/>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6285"/>
            <a:ext cx="2844800" cy="476249"/>
          </a:xfrm>
          <a:prstGeom prst="rect">
            <a:avLst/>
          </a:prstGeom>
          <a:ln/>
        </p:spPr>
        <p:txBody>
          <a:bodyPr/>
          <a:lstStyle>
            <a:lvl1pPr>
              <a:defRPr/>
            </a:lvl1pPr>
          </a:lstStyle>
          <a:p>
            <a:fld id="{F017BC3A-8044-416E-AAB2-1CAB53000AEA}" type="slidenum">
              <a:rPr lang="en-US" altLang="en-US"/>
              <a:pPr/>
              <a:t>‹#›</a:t>
            </a:fld>
            <a:endParaRPr lang="en-US" altLang="en-US"/>
          </a:p>
        </p:txBody>
      </p:sp>
    </p:spTree>
    <p:extLst>
      <p:ext uri="{BB962C8B-B14F-4D97-AF65-F5344CB8AC3E}">
        <p14:creationId xmlns:p14="http://schemas.microsoft.com/office/powerpoint/2010/main" val="5336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4049F6C1-445F-446F-AAEB-E9F9CC103D36}" type="datetimeFigureOut">
              <a:rPr lang="en-US" smtClean="0"/>
              <a:t>1/8/2024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CE03E59C-2E36-47E5-89F4-5D2F6953C52B}" type="slidenum">
              <a:rPr lang="en-US" smtClean="0"/>
              <a:t>‹#›</a:t>
            </a:fld>
            <a:endParaRPr lang="en-US"/>
          </a:p>
        </p:txBody>
      </p:sp>
    </p:spTree>
    <p:extLst>
      <p:ext uri="{BB962C8B-B14F-4D97-AF65-F5344CB8AC3E}">
        <p14:creationId xmlns:p14="http://schemas.microsoft.com/office/powerpoint/2010/main" val="3436472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12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2.wav"/><Relationship Id="rId7"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6.wav"/></Relationships>
</file>

<file path=ppt/slides/_rels/slide7.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2.wav"/><Relationship Id="rId7"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2.wav"/><Relationship Id="rId7"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CC553C-5770-4EC2-8C74-69803062A56E}"/>
              </a:ext>
            </a:extLst>
          </p:cNvPr>
          <p:cNvSpPr txBox="1"/>
          <p:nvPr/>
        </p:nvSpPr>
        <p:spPr>
          <a:xfrm>
            <a:off x="356577" y="1842476"/>
            <a:ext cx="11353800" cy="2585323"/>
          </a:xfrm>
          <a:prstGeom prst="rect">
            <a:avLst/>
          </a:prstGeom>
          <a:noFill/>
        </p:spPr>
        <p:txBody>
          <a:bodyPr wrap="square">
            <a:spAutoFit/>
          </a:bodyPr>
          <a:lstStyle/>
          <a:p>
            <a:pPr algn="ctr"/>
            <a:r>
              <a:rPr lang="vi-VN" altLang="en-US" sz="5400" b="1">
                <a:solidFill>
                  <a:srgbClr val="FF006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Tiếng </a:t>
            </a:r>
            <a:r>
              <a:rPr lang="vi-VN" altLang="en-US" sz="5400" b="1" smtClean="0">
                <a:solidFill>
                  <a:srgbClr val="FF006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Việt</a:t>
            </a:r>
            <a:r>
              <a:rPr lang="en-US" altLang="en-US" sz="5400" b="1" smtClean="0">
                <a:solidFill>
                  <a:srgbClr val="FF006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lớp 5</a:t>
            </a:r>
            <a:endParaRPr lang="en-US" altLang="en-US" sz="5400" b="1">
              <a:solidFill>
                <a:srgbClr val="FF006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endParaRPr>
          </a:p>
          <a:p>
            <a:pPr algn="ctr"/>
            <a:r>
              <a:rPr lang="vi-VN" altLang="en-US" sz="54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Bài 22</a:t>
            </a:r>
            <a:r>
              <a:rPr lang="en-US" altLang="en-US" sz="54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B</a:t>
            </a:r>
            <a:r>
              <a:rPr lang="vi-VN" altLang="en-US" sz="54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t>
            </a:r>
            <a:r>
              <a:rPr lang="en-US" altLang="en-US" sz="54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Một dải biên </a:t>
            </a:r>
            <a:r>
              <a:rPr lang="en-US" altLang="en-US" sz="5400" b="1" smtClean="0">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cương.</a:t>
            </a:r>
            <a:r>
              <a:rPr lang="en-US" sz="54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r>
            <a:br>
              <a:rPr lang="en-US" sz="54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br>
            <a:endParaRPr lang="vi-VN" altLang="en-US" sz="54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87C902B-738F-43E0-B9F8-5B3774A89498}"/>
              </a:ext>
            </a:extLst>
          </p:cNvPr>
          <p:cNvSpPr txBox="1"/>
          <p:nvPr/>
        </p:nvSpPr>
        <p:spPr>
          <a:xfrm>
            <a:off x="1567180" y="267797"/>
            <a:ext cx="9448800" cy="584775"/>
          </a:xfrm>
          <a:prstGeom prst="rect">
            <a:avLst/>
          </a:prstGeom>
          <a:noFill/>
        </p:spPr>
        <p:txBody>
          <a:bodyPr wrap="square">
            <a:spAutoFit/>
          </a:bodyPr>
          <a:lstStyle/>
          <a:p>
            <a:pPr algn="ctr"/>
            <a:r>
              <a:rPr lang="en-US" altLang="en-US" sz="3200" b="1" smtClean="0">
                <a:solidFill>
                  <a:srgbClr val="000099"/>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TRƯỜNG TIỂU HỌC LÊ NGỌC HÂN</a:t>
            </a:r>
          </a:p>
        </p:txBody>
      </p:sp>
      <p:sp>
        <p:nvSpPr>
          <p:cNvPr id="2" name="TextBox 1"/>
          <p:cNvSpPr txBox="1"/>
          <p:nvPr/>
        </p:nvSpPr>
        <p:spPr>
          <a:xfrm>
            <a:off x="1273908" y="4900246"/>
            <a:ext cx="10183445" cy="954107"/>
          </a:xfrm>
          <a:prstGeom prst="rect">
            <a:avLst/>
          </a:prstGeom>
          <a:noFill/>
        </p:spPr>
        <p:txBody>
          <a:bodyPr wrap="square" rtlCol="0">
            <a:spAutoFit/>
          </a:bodyPr>
          <a:lstStyle/>
          <a:p>
            <a:r>
              <a:rPr lang="en-US" sz="2800" b="1" i="1" smtClean="0">
                <a:solidFill>
                  <a:srgbClr val="000099"/>
                </a:solidFill>
                <a:latin typeface="Times New Roman" panose="02020603050405020304" pitchFamily="18" charset="0"/>
                <a:cs typeface="Times New Roman" panose="02020603050405020304" pitchFamily="18" charset="0"/>
              </a:rPr>
              <a:t>Giáo viên: </a:t>
            </a:r>
            <a:r>
              <a:rPr lang="vi-VN" sz="2800" b="1" i="1" smtClean="0">
                <a:solidFill>
                  <a:srgbClr val="000099"/>
                </a:solidFill>
                <a:latin typeface="Times New Roman" panose="02020603050405020304" pitchFamily="18" charset="0"/>
                <a:cs typeface="Times New Roman" panose="02020603050405020304" pitchFamily="18" charset="0"/>
              </a:rPr>
              <a:t>Vương</a:t>
            </a:r>
            <a:r>
              <a:rPr lang="en-US" sz="2800" b="1" i="1" smtClean="0">
                <a:solidFill>
                  <a:srgbClr val="000099"/>
                </a:solidFill>
                <a:latin typeface="Times New Roman" panose="02020603050405020304" pitchFamily="18" charset="0"/>
                <a:cs typeface="Times New Roman" panose="02020603050405020304" pitchFamily="18" charset="0"/>
              </a:rPr>
              <a:t> Thị Hóa </a:t>
            </a:r>
          </a:p>
          <a:p>
            <a:r>
              <a:rPr lang="en-US" sz="2800" b="1" i="1" smtClean="0">
                <a:solidFill>
                  <a:srgbClr val="000099"/>
                </a:solidFill>
                <a:latin typeface="Times New Roman" panose="02020603050405020304" pitchFamily="18" charset="0"/>
                <a:cs typeface="Times New Roman" panose="02020603050405020304" pitchFamily="18" charset="0"/>
              </a:rPr>
              <a:t>Đơn vị công tác: Trường Tiểu học Lê Ngọc Hân</a:t>
            </a:r>
            <a:endParaRPr lang="en-US" sz="2800" b="1" i="1">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44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250" y="449253"/>
            <a:ext cx="11296650" cy="5632311"/>
          </a:xfrm>
          <a:prstGeom prst="rect">
            <a:avLst/>
          </a:prstGeom>
        </p:spPr>
        <p:txBody>
          <a:bodyPr wrap="square">
            <a:spAutoFit/>
          </a:bodyPr>
          <a:lstStyle/>
          <a:p>
            <a:pPr algn="just"/>
            <a:r>
              <a:rPr lang="vi-VN" sz="4000">
                <a:solidFill>
                  <a:srgbClr val="006600"/>
                </a:solidFill>
                <a:latin typeface="Times New Roman" pitchFamily="18" charset="0"/>
                <a:cs typeface="Times New Roman" pitchFamily="18" charset="0"/>
              </a:rPr>
              <a:t>- Ảnh 1: Cảnh thác nước và đồi núi trập trùng đem lại cho chúng ta cảm giác thiên nhiên vừa hoang sơ lại vừa hùng vĩ.</a:t>
            </a:r>
          </a:p>
          <a:p>
            <a:pPr algn="just"/>
            <a:r>
              <a:rPr lang="vi-VN" sz="4000">
                <a:solidFill>
                  <a:srgbClr val="6600FF"/>
                </a:solidFill>
                <a:latin typeface="Times New Roman" pitchFamily="18" charset="0"/>
                <a:cs typeface="Times New Roman" pitchFamily="18" charset="0"/>
              </a:rPr>
              <a:t>- Ảnh 2: Những trẻ em người dân tộc đang cười nói vui vẻ, hồn nhiên, trong trẻo.</a:t>
            </a:r>
          </a:p>
          <a:p>
            <a:pPr algn="just"/>
            <a:r>
              <a:rPr lang="vi-VN" sz="4000">
                <a:solidFill>
                  <a:srgbClr val="FF0066"/>
                </a:solidFill>
                <a:latin typeface="Times New Roman" pitchFamily="18" charset="0"/>
                <a:cs typeface="Times New Roman" pitchFamily="18" charset="0"/>
              </a:rPr>
              <a:t>- Ảnh 3: Các bà và các chị cần cù, chăm chỉ lao động</a:t>
            </a:r>
          </a:p>
          <a:p>
            <a:pPr algn="just"/>
            <a:r>
              <a:rPr lang="vi-VN" sz="4000" b="1">
                <a:latin typeface="Times New Roman" pitchFamily="18" charset="0"/>
                <a:cs typeface="Times New Roman" pitchFamily="18" charset="0"/>
              </a:rPr>
              <a:t>Nhận xét: </a:t>
            </a:r>
            <a:r>
              <a:rPr lang="vi-VN" sz="4000">
                <a:latin typeface="Times New Roman" pitchFamily="18" charset="0"/>
                <a:cs typeface="Times New Roman" pitchFamily="18" charset="0"/>
              </a:rPr>
              <a:t>Cảnh vật thiên nhiên </a:t>
            </a:r>
            <a:r>
              <a:rPr lang="vi-VN" sz="4000" smtClean="0">
                <a:latin typeface="Times New Roman" pitchFamily="18" charset="0"/>
                <a:cs typeface="Times New Roman" pitchFamily="18" charset="0"/>
              </a:rPr>
              <a:t>đẹp </a:t>
            </a:r>
            <a:r>
              <a:rPr lang="vi-VN" sz="4000">
                <a:latin typeface="Times New Roman" pitchFamily="18" charset="0"/>
                <a:cs typeface="Times New Roman" pitchFamily="18" charset="0"/>
              </a:rPr>
              <a:t>một cách hoang sơ, hùng vĩ. Con người </a:t>
            </a:r>
            <a:r>
              <a:rPr lang="vi-VN" sz="4000" smtClean="0">
                <a:latin typeface="Times New Roman" pitchFamily="18" charset="0"/>
                <a:cs typeface="Times New Roman" pitchFamily="18" charset="0"/>
              </a:rPr>
              <a:t>hồn </a:t>
            </a:r>
            <a:r>
              <a:rPr lang="vi-VN" sz="4000">
                <a:latin typeface="Times New Roman" pitchFamily="18" charset="0"/>
                <a:cs typeface="Times New Roman" pitchFamily="18" charset="0"/>
              </a:rPr>
              <a:t>nhiên, trong sáng, chân chất; họ cũng rất cần cù, chăm chỉ và yêu lao động</a:t>
            </a:r>
            <a:r>
              <a:rPr lang="vi-VN" sz="4000" smtClean="0">
                <a:latin typeface="Times New Roman" pitchFamily="18" charset="0"/>
                <a:cs typeface="Times New Roman" pitchFamily="18" charset="0"/>
              </a:rPr>
              <a:t>.</a:t>
            </a:r>
            <a:endParaRPr lang="vi-VN" sz="4000">
              <a:latin typeface="Times New Roman" pitchFamily="18" charset="0"/>
              <a:cs typeface="Times New Roman" pitchFamily="18" charset="0"/>
            </a:endParaRPr>
          </a:p>
        </p:txBody>
      </p:sp>
    </p:spTree>
    <p:extLst>
      <p:ext uri="{BB962C8B-B14F-4D97-AF65-F5344CB8AC3E}">
        <p14:creationId xmlns:p14="http://schemas.microsoft.com/office/powerpoint/2010/main" val="202548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par>
                                <p:cTn id="16" presetID="21" presetClass="entr" presetSubtype="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heel(1)">
                                      <p:cBhvr>
                                        <p:cTn id="18"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 5"/>
          <p:cNvSpPr/>
          <p:nvPr/>
        </p:nvSpPr>
        <p:spPr>
          <a:xfrm rot="21268311">
            <a:off x="455060" y="1536494"/>
            <a:ext cx="11130557" cy="3699958"/>
          </a:xfrm>
          <a:prstGeom prst="irregularSeal1">
            <a:avLst/>
          </a:prstGeom>
          <a:solidFill>
            <a:srgbClr val="0066FF"/>
          </a:solidFill>
          <a:ln w="25400" cap="flat" cmpd="sng" algn="ctr">
            <a:solidFill>
              <a:srgbClr val="FF0000"/>
            </a:solidFill>
            <a:prstDash val="solid"/>
          </a:ln>
          <a:effectLst/>
        </p:spPr>
        <p:txBody>
          <a:bodyPr lIns="91055" tIns="45521" rIns="91055" bIns="45521" anchor="ctr"/>
          <a:lstStyle/>
          <a:p>
            <a:pPr algn="ctr" fontAlgn="base">
              <a:spcBef>
                <a:spcPct val="0"/>
              </a:spcBef>
              <a:spcAft>
                <a:spcPct val="0"/>
              </a:spcAft>
              <a:defRPr/>
            </a:pPr>
            <a:r>
              <a:rPr lang="vi-VN" sz="4400" b="1" kern="0" dirty="0">
                <a:solidFill>
                  <a:srgbClr val="FFFF00"/>
                </a:solidFill>
                <a:latin typeface="Aaril"/>
                <a:cs typeface="Arial" pitchFamily="34" charset="0"/>
              </a:rPr>
              <a:t> </a:t>
            </a:r>
            <a:r>
              <a:rPr lang="vi-VN" sz="5400" b="1" kern="0" dirty="0">
                <a:solidFill>
                  <a:srgbClr val="FFFF00"/>
                </a:solidFill>
                <a:latin typeface="Aaril"/>
                <a:cs typeface="Arial" pitchFamily="34" charset="0"/>
              </a:rPr>
              <a:t>CÁC EM GIỎI LẮM</a:t>
            </a:r>
            <a:r>
              <a:rPr lang="en-US" sz="5400" b="1" kern="0" dirty="0">
                <a:solidFill>
                  <a:srgbClr val="FFFF00"/>
                </a:solidFill>
                <a:latin typeface="Aaril"/>
                <a:cs typeface="Arial" pitchFamily="34" charset="0"/>
              </a:rPr>
              <a:t>!</a:t>
            </a:r>
            <a:r>
              <a:rPr lang="vi-VN" sz="5400" b="1" kern="0" dirty="0">
                <a:solidFill>
                  <a:srgbClr val="FFFF00"/>
                </a:solidFill>
                <a:latin typeface="Aaril"/>
                <a:cs typeface="Arial" pitchFamily="34" charset="0"/>
              </a:rPr>
              <a:t> </a:t>
            </a:r>
            <a:endParaRPr lang="en-US" sz="5400" b="1" kern="0" dirty="0">
              <a:solidFill>
                <a:srgbClr val="FFFF00"/>
              </a:solidFill>
              <a:latin typeface="Aaril"/>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16614">
            <a:off x="7158748" y="4487272"/>
            <a:ext cx="2605400" cy="123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a:solidFill>
                <a:prstClr val="black"/>
              </a:solidFill>
              <a:latin typeface="Times New Roman" pitchFamily="18" charset="0"/>
              <a:cs typeface="Arial" charset="0"/>
            </a:endParaRPr>
          </a:p>
        </p:txBody>
      </p:sp>
    </p:spTree>
    <p:extLst>
      <p:ext uri="{BB962C8B-B14F-4D97-AF65-F5344CB8AC3E}">
        <p14:creationId xmlns:p14="http://schemas.microsoft.com/office/powerpoint/2010/main" val="397487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CC553C-5770-4EC2-8C74-69803062A56E}"/>
              </a:ext>
            </a:extLst>
          </p:cNvPr>
          <p:cNvSpPr txBox="1"/>
          <p:nvPr/>
        </p:nvSpPr>
        <p:spPr>
          <a:xfrm>
            <a:off x="419100" y="2209800"/>
            <a:ext cx="11353800" cy="830997"/>
          </a:xfrm>
          <a:prstGeom prst="rect">
            <a:avLst/>
          </a:prstGeom>
          <a:noFill/>
        </p:spPr>
        <p:txBody>
          <a:bodyPr wrap="square">
            <a:spAutoFit/>
          </a:bodyPr>
          <a:lstStyle/>
          <a:p>
            <a:pPr algn="just"/>
            <a:r>
              <a:rPr lang="vi-VN" sz="4800" dirty="0">
                <a:solidFill>
                  <a:srgbClr val="FFC000"/>
                </a:solidFill>
              </a:rPr>
              <a:t>      </a:t>
            </a:r>
            <a:endParaRPr lang="en-US" sz="4800" dirty="0">
              <a:solidFill>
                <a:srgbClr val="FFC000"/>
              </a:solidFill>
            </a:endParaRPr>
          </a:p>
        </p:txBody>
      </p:sp>
      <p:sp>
        <p:nvSpPr>
          <p:cNvPr id="7" name="TextBox 6">
            <a:extLst>
              <a:ext uri="{FF2B5EF4-FFF2-40B4-BE49-F238E27FC236}">
                <a16:creationId xmlns:a16="http://schemas.microsoft.com/office/drawing/2014/main" id="{487C902B-738F-43E0-B9F8-5B3774A89498}"/>
              </a:ext>
            </a:extLst>
          </p:cNvPr>
          <p:cNvSpPr txBox="1"/>
          <p:nvPr/>
        </p:nvSpPr>
        <p:spPr>
          <a:xfrm>
            <a:off x="1567180" y="267797"/>
            <a:ext cx="9448800" cy="2554545"/>
          </a:xfrm>
          <a:prstGeom prst="rect">
            <a:avLst/>
          </a:prstGeom>
          <a:noFill/>
        </p:spPr>
        <p:txBody>
          <a:bodyPr wrap="square">
            <a:spAutoFit/>
          </a:bodyPr>
          <a:lstStyle/>
          <a:p>
            <a:pPr algn="ctr"/>
            <a:r>
              <a:rPr lang="vi-VN" sz="4000" smtClean="0">
                <a:latin typeface="Times New Roman" panose="02020603050405020304" pitchFamily="18" charset="0"/>
                <a:cs typeface="Times New Roman" panose="02020603050405020304" pitchFamily="18" charset="0"/>
              </a:rPr>
              <a:t>Thứ</a:t>
            </a:r>
            <a:r>
              <a:rPr lang="en-US" sz="4000">
                <a:latin typeface="Times New Roman" panose="02020603050405020304" pitchFamily="18" charset="0"/>
                <a:cs typeface="Times New Roman" panose="02020603050405020304" pitchFamily="18" charset="0"/>
              </a:rPr>
              <a:t> </a:t>
            </a:r>
            <a:r>
              <a:rPr lang="en-US" sz="4000" smtClean="0">
                <a:latin typeface="Times New Roman" panose="02020603050405020304" pitchFamily="18" charset="0"/>
                <a:cs typeface="Times New Roman" panose="02020603050405020304" pitchFamily="18" charset="0"/>
              </a:rPr>
              <a:t>ba</a:t>
            </a:r>
            <a:r>
              <a:rPr lang="vi-VN" sz="4000" smtClean="0">
                <a:latin typeface="Times New Roman" panose="02020603050405020304" pitchFamily="18" charset="0"/>
                <a:cs typeface="Times New Roman" panose="02020603050405020304" pitchFamily="18" charset="0"/>
              </a:rPr>
              <a:t> ngày</a:t>
            </a:r>
            <a:r>
              <a:rPr lang="en-US" sz="4000" smtClean="0">
                <a:latin typeface="Times New Roman" panose="02020603050405020304" pitchFamily="18" charset="0"/>
                <a:cs typeface="Times New Roman" panose="02020603050405020304" pitchFamily="18" charset="0"/>
              </a:rPr>
              <a:t> 14 </a:t>
            </a:r>
            <a:r>
              <a:rPr lang="vi-VN" sz="4000" smtClean="0">
                <a:latin typeface="Times New Roman" panose="02020603050405020304" pitchFamily="18" charset="0"/>
                <a:cs typeface="Times New Roman" panose="02020603050405020304" pitchFamily="18" charset="0"/>
              </a:rPr>
              <a:t>tháng</a:t>
            </a:r>
            <a:r>
              <a:rPr lang="en-US" sz="4000" smtClean="0">
                <a:latin typeface="Times New Roman" panose="02020603050405020304" pitchFamily="18" charset="0"/>
                <a:cs typeface="Times New Roman" panose="02020603050405020304" pitchFamily="18" charset="0"/>
              </a:rPr>
              <a:t> 2 </a:t>
            </a:r>
            <a:r>
              <a:rPr lang="vi-VN" sz="4000" smtClean="0">
                <a:latin typeface="Times New Roman" panose="02020603050405020304" pitchFamily="18" charset="0"/>
                <a:cs typeface="Times New Roman" panose="02020603050405020304" pitchFamily="18" charset="0"/>
              </a:rPr>
              <a:t>năm</a:t>
            </a:r>
            <a:r>
              <a:rPr lang="en-US" sz="4000" smtClean="0">
                <a:latin typeface="Times New Roman" panose="02020603050405020304" pitchFamily="18" charset="0"/>
                <a:cs typeface="Times New Roman" panose="02020603050405020304" pitchFamily="18" charset="0"/>
              </a:rPr>
              <a:t> 2023</a:t>
            </a:r>
          </a:p>
          <a:p>
            <a:pPr algn="ctr"/>
            <a:r>
              <a:rPr lang="vi-VN" altLang="en-US" sz="4000" b="1">
                <a:solidFill>
                  <a:srgbClr val="FF006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Tiếng </a:t>
            </a:r>
            <a:r>
              <a:rPr lang="vi-VN" altLang="en-US" sz="4000" b="1" smtClean="0">
                <a:solidFill>
                  <a:srgbClr val="FF006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Việt</a:t>
            </a:r>
            <a:endParaRPr lang="en-US" altLang="en-US" sz="4000" b="1" smtClean="0">
              <a:solidFill>
                <a:srgbClr val="FF006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endParaRPr>
          </a:p>
          <a:p>
            <a:pPr algn="ctr"/>
            <a:r>
              <a:rPr lang="vi-VN" altLang="en-US" sz="40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Bài </a:t>
            </a:r>
            <a:r>
              <a:rPr lang="vi-VN" altLang="en-US" sz="4000" b="1" smtClean="0">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22</a:t>
            </a:r>
            <a:r>
              <a:rPr lang="en-US" altLang="en-US" sz="4000" b="1" smtClean="0">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B</a:t>
            </a:r>
            <a:r>
              <a:rPr lang="vi-VN" altLang="en-US" sz="4000" b="1" smtClean="0">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t>
            </a:r>
            <a:r>
              <a:rPr lang="en-US" altLang="en-US" sz="40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Một dải biên cương </a:t>
            </a:r>
            <a:r>
              <a:rPr lang="vi-VN" altLang="en-US" sz="40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(tiết 1)</a:t>
            </a:r>
            <a:r>
              <a:rPr lang="en-US" sz="40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r>
            <a:br>
              <a:rPr lang="en-US" sz="40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br>
            <a:endParaRPr lang="vi-VN" altLang="en-US" sz="40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endParaRPr>
          </a:p>
        </p:txBody>
      </p:sp>
      <p:sp>
        <p:nvSpPr>
          <p:cNvPr id="17" name="TextBox 2">
            <a:extLst>
              <a:ext uri="{FF2B5EF4-FFF2-40B4-BE49-F238E27FC236}">
                <a16:creationId xmlns:a16="http://schemas.microsoft.com/office/drawing/2014/main" id="{4589D752-8283-4C77-BD89-5753590CC2A4}"/>
              </a:ext>
            </a:extLst>
          </p:cNvPr>
          <p:cNvSpPr txBox="1">
            <a:spLocks noChangeArrowheads="1"/>
          </p:cNvSpPr>
          <p:nvPr/>
        </p:nvSpPr>
        <p:spPr bwMode="auto">
          <a:xfrm>
            <a:off x="2303585" y="2314435"/>
            <a:ext cx="8335987" cy="196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eaLnBrk="0" fontAlgn="base" hangingPunct="0">
              <a:spcBef>
                <a:spcPct val="0"/>
              </a:spcBef>
              <a:spcAft>
                <a:spcPct val="0"/>
              </a:spcAft>
              <a:defRPr/>
            </a:pPr>
            <a:r>
              <a:rPr lang="vi-VN" sz="3200" b="1" kern="0" dirty="0">
                <a:solidFill>
                  <a:srgbClr val="7030A0"/>
                </a:solidFill>
                <a:latin typeface="Times New Roman" panose="02020603050405020304" pitchFamily="18" charset="0"/>
                <a:cs typeface="Times New Roman" panose="02020603050405020304" pitchFamily="18" charset="0"/>
                <a:sym typeface="+mn-ea"/>
              </a:rPr>
              <a:t>                  </a:t>
            </a:r>
          </a:p>
          <a:p>
            <a:pPr eaLnBrk="0" fontAlgn="base" hangingPunct="0">
              <a:spcBef>
                <a:spcPct val="0"/>
              </a:spcBef>
              <a:spcAft>
                <a:spcPct val="0"/>
              </a:spcAft>
              <a:defRPr/>
            </a:pPr>
            <a:r>
              <a:rPr lang="vi-VN" sz="3200" b="1" kern="0" dirty="0">
                <a:solidFill>
                  <a:srgbClr val="7030A0"/>
                </a:solidFill>
                <a:latin typeface="Times New Roman" panose="02020603050405020304" pitchFamily="18" charset="0"/>
                <a:cs typeface="Times New Roman" panose="02020603050405020304" pitchFamily="18" charset="0"/>
                <a:sym typeface="+mn-ea"/>
              </a:rPr>
              <a:t>                     </a:t>
            </a:r>
            <a:r>
              <a:rPr lang="en-US" sz="4400" b="1" kern="0" dirty="0">
                <a:latin typeface="Times New Roman" panose="02020603050405020304" pitchFamily="18" charset="0"/>
                <a:cs typeface="Times New Roman" panose="02020603050405020304" pitchFamily="18" charset="0"/>
                <a:sym typeface="+mn-ea"/>
              </a:rPr>
              <a:t>M</a:t>
            </a:r>
            <a:r>
              <a:rPr lang="vi-VN" altLang="en-US" sz="4400" b="1" kern="0" dirty="0">
                <a:latin typeface="Times New Roman" panose="02020603050405020304" pitchFamily="18" charset="0"/>
                <a:cs typeface="Times New Roman" panose="02020603050405020304" pitchFamily="18" charset="0"/>
                <a:sym typeface="+mn-ea"/>
              </a:rPr>
              <a:t>ục tiêu</a:t>
            </a:r>
            <a:endParaRPr lang="en-US" sz="4400" b="1" dirty="0">
              <a:latin typeface="Times New Roman" panose="02020603050405020304" pitchFamily="18" charset="0"/>
              <a:cs typeface="Times New Roman" panose="02020603050405020304" pitchFamily="18" charset="0"/>
              <a:sym typeface="+mn-ea"/>
            </a:endParaRPr>
          </a:p>
          <a:p>
            <a:pPr algn="just"/>
            <a:r>
              <a:rPr lang="vi-VN" altLang="pt-BR" sz="4400" b="1" dirty="0">
                <a:latin typeface="Times New Roman" panose="02020603050405020304" pitchFamily="18" charset="0"/>
                <a:cs typeface="Times New Roman" panose="02020603050405020304" pitchFamily="18" charset="0"/>
                <a:sym typeface="+mn-ea"/>
              </a:rPr>
              <a:t>1. </a:t>
            </a:r>
            <a:r>
              <a:rPr lang="pt-BR" sz="4400" b="1" dirty="0">
                <a:latin typeface="Times New Roman" panose="02020603050405020304" pitchFamily="18" charset="0"/>
                <a:cs typeface="Times New Roman" panose="02020603050405020304" pitchFamily="18" charset="0"/>
                <a:sym typeface="+mn-ea"/>
              </a:rPr>
              <a:t>Đọc – hiểu </a:t>
            </a:r>
            <a:r>
              <a:rPr lang="pt-BR" sz="4400" b="1">
                <a:latin typeface="Times New Roman" panose="02020603050405020304" pitchFamily="18" charset="0"/>
                <a:cs typeface="Times New Roman" panose="02020603050405020304" pitchFamily="18" charset="0"/>
                <a:sym typeface="+mn-ea"/>
              </a:rPr>
              <a:t>bài </a:t>
            </a:r>
            <a:r>
              <a:rPr lang="en-US" sz="4400" b="1" i="1" smtClean="0">
                <a:latin typeface="Times New Roman" panose="02020603050405020304" pitchFamily="18" charset="0"/>
                <a:cs typeface="Times New Roman" panose="02020603050405020304" pitchFamily="18" charset="0"/>
                <a:sym typeface="+mn-ea"/>
              </a:rPr>
              <a:t>Cao Bằng</a:t>
            </a:r>
            <a:r>
              <a:rPr lang="vi-VN" sz="4400" b="1" i="1" smtClean="0">
                <a:latin typeface="Times New Roman" panose="02020603050405020304" pitchFamily="18" charset="0"/>
                <a:cs typeface="Times New Roman" panose="02020603050405020304" pitchFamily="18" charset="0"/>
                <a:sym typeface="+mn-ea"/>
              </a:rPr>
              <a:t>.</a:t>
            </a:r>
            <a:endParaRPr lang="vi-VN" alt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217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0998" y="5791201"/>
            <a:ext cx="704039"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marL="514350" indent="-514350" algn="ctr" eaLnBrk="1" hangingPunct="1">
              <a:buAutoNum type="alphaUcPeriod"/>
              <a:defRPr/>
            </a:pPr>
            <a:endParaRPr lang="en-US" sz="3200" b="1"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pic>
        <p:nvPicPr>
          <p:cNvPr id="7" name="Picture 3" descr="B38">
            <a:extLst>
              <a:ext uri="{FF2B5EF4-FFF2-40B4-BE49-F238E27FC236}">
                <a16:creationId xmlns:a16="http://schemas.microsoft.com/office/drawing/2014/main" id="{433664CA-F0F8-452B-8399-CEFE90241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12192000" cy="68754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33247" y="2372171"/>
            <a:ext cx="8044962" cy="1384995"/>
          </a:xfrm>
          <a:prstGeom prst="rect">
            <a:avLst/>
          </a:prstGeom>
          <a:noFill/>
        </p:spPr>
        <p:txBody>
          <a:bodyPr wrap="square" rtlCol="0">
            <a:spAutoFit/>
          </a:bodyPr>
          <a:lstStyle/>
          <a:p>
            <a:pPr marL="514350" indent="-514350" algn="just">
              <a:buAutoNum type="arabicPeriod"/>
            </a:pPr>
            <a:r>
              <a:rPr lang="en-US" sz="2800" smtClean="0">
                <a:solidFill>
                  <a:srgbClr val="002060"/>
                </a:solidFill>
                <a:latin typeface="Times New Roman" pitchFamily="18" charset="0"/>
                <a:cs typeface="Times New Roman" pitchFamily="18" charset="0"/>
              </a:rPr>
              <a:t>Đọc to, rõ ràng, lưu loát, ngắt nhịp đúng, một số học sinh đọc diễn cảm bài thơ.</a:t>
            </a:r>
          </a:p>
          <a:p>
            <a:pPr marL="514350" indent="-514350" algn="just">
              <a:buAutoNum type="arabicPeriod"/>
            </a:pPr>
            <a:r>
              <a:rPr lang="en-US" sz="2800">
                <a:solidFill>
                  <a:srgbClr val="002060"/>
                </a:solidFill>
                <a:latin typeface="Times New Roman" pitchFamily="18" charset="0"/>
                <a:cs typeface="Times New Roman" pitchFamily="18" charset="0"/>
              </a:rPr>
              <a:t>H</a:t>
            </a:r>
            <a:r>
              <a:rPr lang="en-US" sz="2800" smtClean="0">
                <a:solidFill>
                  <a:srgbClr val="002060"/>
                </a:solidFill>
                <a:latin typeface="Times New Roman" pitchFamily="18" charset="0"/>
                <a:cs typeface="Times New Roman" pitchFamily="18" charset="0"/>
              </a:rPr>
              <a:t>iểu nội dung bài thơ </a:t>
            </a:r>
            <a:r>
              <a:rPr lang="en-US" sz="2800" i="1" smtClean="0">
                <a:solidFill>
                  <a:srgbClr val="002060"/>
                </a:solidFill>
                <a:latin typeface="Times New Roman" pitchFamily="18" charset="0"/>
                <a:cs typeface="Times New Roman" pitchFamily="18" charset="0"/>
              </a:rPr>
              <a:t>Cao Bằng</a:t>
            </a:r>
            <a:r>
              <a:rPr lang="en-US" sz="2800" smtClean="0">
                <a:solidFill>
                  <a:srgbClr val="002060"/>
                </a:solidFill>
                <a:latin typeface="Times New Roman" pitchFamily="18" charset="0"/>
                <a:cs typeface="Times New Roman" pitchFamily="18" charset="0"/>
              </a:rPr>
              <a:t>.</a:t>
            </a:r>
          </a:p>
        </p:txBody>
      </p:sp>
      <p:sp>
        <p:nvSpPr>
          <p:cNvPr id="10" name="WordArt 5">
            <a:extLst>
              <a:ext uri="{FF2B5EF4-FFF2-40B4-BE49-F238E27FC236}">
                <a16:creationId xmlns:a16="http://schemas.microsoft.com/office/drawing/2014/main" id="{83F61D90-3874-4A98-83F7-0AA771D2A71B}"/>
              </a:ext>
            </a:extLst>
          </p:cNvPr>
          <p:cNvSpPr>
            <a:spLocks noChangeArrowheads="1" noChangeShapeType="1" noTextEdit="1"/>
          </p:cNvSpPr>
          <p:nvPr/>
        </p:nvSpPr>
        <p:spPr bwMode="auto">
          <a:xfrm>
            <a:off x="2946400" y="845885"/>
            <a:ext cx="6616237" cy="1160403"/>
          </a:xfrm>
          <a:prstGeom prst="rect">
            <a:avLst/>
          </a:prstGeom>
          <a:noFill/>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solidFill>
                    <a:srgbClr val="FF0000"/>
                  </a:solidFill>
                  <a:round/>
                  <a:headEnd/>
                  <a:tailEnd/>
                </a:ln>
                <a:solidFill>
                  <a:srgbClr val="FF0000"/>
                </a:solidFill>
                <a:effectLst>
                  <a:outerShdw dist="35921" dir="2700000" algn="ctr" rotWithShape="0">
                    <a:srgbClr val="C0C0C0">
                      <a:alpha val="80000"/>
                    </a:srgbClr>
                  </a:outerShdw>
                </a:effectLst>
                <a:uLnTx/>
                <a:uFillTx/>
                <a:latin typeface="Calibri"/>
                <a:ea typeface="+mn-ea"/>
                <a:cs typeface="+mn-cs"/>
              </a:rPr>
              <a:t>MỤC TIÊU</a:t>
            </a:r>
          </a:p>
        </p:txBody>
      </p:sp>
      <p:sp>
        <p:nvSpPr>
          <p:cNvPr id="11" name="Rectangle 10"/>
          <p:cNvSpPr/>
          <p:nvPr/>
        </p:nvSpPr>
        <p:spPr>
          <a:xfrm>
            <a:off x="3581400" y="5205290"/>
            <a:ext cx="5029200" cy="584775"/>
          </a:xfrm>
          <a:prstGeom prst="rect">
            <a:avLst/>
          </a:prstGeom>
          <a:solidFill>
            <a:srgbClr val="00206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514350" indent="-514350" algn="ctr">
              <a:buAutoNum type="alphaUcPeriod"/>
              <a:defRPr/>
            </a:pP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HOẠT ĐỘNG </a:t>
            </a: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CƠ BẢN</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430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146" y="820221"/>
            <a:ext cx="4224337" cy="5262979"/>
          </a:xfrm>
          <a:prstGeom prst="rect">
            <a:avLst/>
          </a:prstGeom>
        </p:spPr>
        <p:txBody>
          <a:bodyPr wrap="square">
            <a:spAutoFit/>
          </a:bodyPr>
          <a:lstStyle/>
          <a:p>
            <a:r>
              <a:rPr lang="vi-VN" sz="2400" smtClean="0">
                <a:latin typeface="Times New Roman" pitchFamily="18" charset="0"/>
                <a:cs typeface="Times New Roman" pitchFamily="18" charset="0"/>
              </a:rPr>
              <a:t>Sau </a:t>
            </a:r>
            <a:r>
              <a:rPr lang="vi-VN" sz="2400">
                <a:latin typeface="Times New Roman" pitchFamily="18" charset="0"/>
                <a:cs typeface="Times New Roman" pitchFamily="18" charset="0"/>
              </a:rPr>
              <a:t>khi  qua Đèo Gió</a:t>
            </a:r>
          </a:p>
          <a:p>
            <a:r>
              <a:rPr lang="vi-VN" sz="2400">
                <a:latin typeface="Times New Roman" pitchFamily="18" charset="0"/>
                <a:cs typeface="Times New Roman" pitchFamily="18" charset="0"/>
              </a:rPr>
              <a:t>Ta lại vượt Đèo Giàng</a:t>
            </a:r>
          </a:p>
          <a:p>
            <a:r>
              <a:rPr lang="vi-VN" sz="2400">
                <a:latin typeface="Times New Roman" pitchFamily="18" charset="0"/>
                <a:cs typeface="Times New Roman" pitchFamily="18" charset="0"/>
              </a:rPr>
              <a:t>Lại vượt qua Cao Bắc</a:t>
            </a:r>
          </a:p>
          <a:p>
            <a:r>
              <a:rPr lang="vi-VN" sz="2400">
                <a:latin typeface="Times New Roman" pitchFamily="18" charset="0"/>
                <a:cs typeface="Times New Roman" pitchFamily="18" charset="0"/>
              </a:rPr>
              <a:t>Thì ta tới Cao Bằng</a:t>
            </a:r>
            <a:r>
              <a:rPr lang="vi-VN" sz="2400" smtClean="0">
                <a:latin typeface="Times New Roman" pitchFamily="18" charset="0"/>
                <a:cs typeface="Times New Roman" pitchFamily="18" charset="0"/>
              </a:rPr>
              <a:t>.</a:t>
            </a:r>
            <a:endParaRPr lang="en-US" sz="2400" smtClean="0">
              <a:latin typeface="Times New Roman" pitchFamily="18" charset="0"/>
              <a:cs typeface="Times New Roman" pitchFamily="18" charset="0"/>
            </a:endParaRPr>
          </a:p>
          <a:p>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Cao Bằng, rõ thật cao!</a:t>
            </a:r>
          </a:p>
          <a:p>
            <a:r>
              <a:rPr lang="vi-VN" sz="2400">
                <a:latin typeface="Times New Roman" pitchFamily="18" charset="0"/>
                <a:cs typeface="Times New Roman" pitchFamily="18" charset="0"/>
              </a:rPr>
              <a:t>Rồi dần bằng bằng xuống</a:t>
            </a:r>
          </a:p>
          <a:p>
            <a:r>
              <a:rPr lang="vi-VN" sz="2400">
                <a:latin typeface="Times New Roman" pitchFamily="18" charset="0"/>
                <a:cs typeface="Times New Roman" pitchFamily="18" charset="0"/>
              </a:rPr>
              <a:t>Đầu tiên là mận ngọt</a:t>
            </a:r>
          </a:p>
          <a:p>
            <a:r>
              <a:rPr lang="vi-VN" sz="2400">
                <a:latin typeface="Times New Roman" pitchFamily="18" charset="0"/>
                <a:cs typeface="Times New Roman" pitchFamily="18" charset="0"/>
              </a:rPr>
              <a:t>Đón môi ta dịu dàng</a:t>
            </a:r>
            <a:r>
              <a:rPr lang="vi-VN" sz="2400" smtClean="0">
                <a:latin typeface="Times New Roman" pitchFamily="18" charset="0"/>
                <a:cs typeface="Times New Roman" pitchFamily="18" charset="0"/>
              </a:rPr>
              <a:t>.</a:t>
            </a:r>
            <a:endParaRPr lang="en-US" sz="2400" smtClean="0">
              <a:latin typeface="Times New Roman" pitchFamily="18" charset="0"/>
              <a:cs typeface="Times New Roman" pitchFamily="18" charset="0"/>
            </a:endParaRPr>
          </a:p>
          <a:p>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Rồi đến chị rất thương</a:t>
            </a:r>
          </a:p>
          <a:p>
            <a:r>
              <a:rPr lang="vi-VN" sz="2400">
                <a:latin typeface="Times New Roman" pitchFamily="18" charset="0"/>
                <a:cs typeface="Times New Roman" pitchFamily="18" charset="0"/>
              </a:rPr>
              <a:t>Rồi đến em rất thảo</a:t>
            </a:r>
          </a:p>
          <a:p>
            <a:r>
              <a:rPr lang="vi-VN" sz="2400">
                <a:latin typeface="Times New Roman" pitchFamily="18" charset="0"/>
                <a:cs typeface="Times New Roman" pitchFamily="18" charset="0"/>
              </a:rPr>
              <a:t>Ông lành như hạt gạo</a:t>
            </a:r>
          </a:p>
          <a:p>
            <a:r>
              <a:rPr lang="vi-VN" sz="2400">
                <a:latin typeface="Times New Roman" pitchFamily="18" charset="0"/>
                <a:cs typeface="Times New Roman" pitchFamily="18" charset="0"/>
              </a:rPr>
              <a:t>Bà hiền như suối trong</a:t>
            </a:r>
            <a:r>
              <a:rPr lang="vi-VN" sz="2400" smtClean="0">
                <a:latin typeface="Times New Roman" pitchFamily="18" charset="0"/>
                <a:cs typeface="Times New Roman" pitchFamily="18" charset="0"/>
              </a:rPr>
              <a:t>.</a:t>
            </a:r>
            <a:endParaRPr lang="vi-VN" sz="2400">
              <a:latin typeface="Times New Roman" pitchFamily="18" charset="0"/>
              <a:cs typeface="Times New Roman" pitchFamily="18" charset="0"/>
            </a:endParaRPr>
          </a:p>
        </p:txBody>
      </p:sp>
      <p:sp>
        <p:nvSpPr>
          <p:cNvPr id="4" name="Rectangle 3"/>
          <p:cNvSpPr/>
          <p:nvPr/>
        </p:nvSpPr>
        <p:spPr>
          <a:xfrm>
            <a:off x="6854467" y="820221"/>
            <a:ext cx="4043669" cy="5632311"/>
          </a:xfrm>
          <a:prstGeom prst="rect">
            <a:avLst/>
          </a:prstGeom>
        </p:spPr>
        <p:txBody>
          <a:bodyPr wrap="square">
            <a:spAutoFit/>
          </a:bodyPr>
          <a:lstStyle/>
          <a:p>
            <a:r>
              <a:rPr lang="vi-VN" sz="2400" smtClean="0">
                <a:latin typeface="Times New Roman" pitchFamily="18" charset="0"/>
                <a:cs typeface="Times New Roman" pitchFamily="18" charset="0"/>
              </a:rPr>
              <a:t>Còn </a:t>
            </a:r>
            <a:r>
              <a:rPr lang="vi-VN" sz="2400">
                <a:latin typeface="Times New Roman" pitchFamily="18" charset="0"/>
                <a:cs typeface="Times New Roman" pitchFamily="18" charset="0"/>
              </a:rPr>
              <a:t>núi non Cao Bằng</a:t>
            </a:r>
          </a:p>
          <a:p>
            <a:r>
              <a:rPr lang="vi-VN" sz="2400">
                <a:latin typeface="Times New Roman" pitchFamily="18" charset="0"/>
                <a:cs typeface="Times New Roman" pitchFamily="18" charset="0"/>
              </a:rPr>
              <a:t>Đo làm sao cho hết</a:t>
            </a:r>
          </a:p>
          <a:p>
            <a:r>
              <a:rPr lang="vi-VN" sz="2400">
                <a:latin typeface="Times New Roman" pitchFamily="18" charset="0"/>
                <a:cs typeface="Times New Roman" pitchFamily="18" charset="0"/>
              </a:rPr>
              <a:t>Như lòng yêu đất nước</a:t>
            </a:r>
          </a:p>
          <a:p>
            <a:r>
              <a:rPr lang="vi-VN" sz="2400">
                <a:latin typeface="Times New Roman" pitchFamily="18" charset="0"/>
                <a:cs typeface="Times New Roman" pitchFamily="18" charset="0"/>
              </a:rPr>
              <a:t>Sâu sắc người Cao Bằng</a:t>
            </a:r>
            <a:r>
              <a:rPr lang="vi-VN" sz="2400" smtClean="0">
                <a:latin typeface="Times New Roman" pitchFamily="18" charset="0"/>
                <a:cs typeface="Times New Roman" pitchFamily="18" charset="0"/>
              </a:rPr>
              <a:t>.</a:t>
            </a:r>
            <a:endParaRPr lang="en-US" sz="2400" smtClean="0">
              <a:latin typeface="Times New Roman" pitchFamily="18" charset="0"/>
              <a:cs typeface="Times New Roman" pitchFamily="18" charset="0"/>
            </a:endParaRPr>
          </a:p>
          <a:p>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Đã dâng đến tận cùng</a:t>
            </a:r>
          </a:p>
          <a:p>
            <a:r>
              <a:rPr lang="vi-VN" sz="2400">
                <a:latin typeface="Times New Roman" pitchFamily="18" charset="0"/>
                <a:cs typeface="Times New Roman" pitchFamily="18" charset="0"/>
              </a:rPr>
              <a:t>Hết tầm cao Tổ quốc</a:t>
            </a:r>
          </a:p>
          <a:p>
            <a:r>
              <a:rPr lang="vi-VN" sz="2400">
                <a:latin typeface="Times New Roman" pitchFamily="18" charset="0"/>
                <a:cs typeface="Times New Roman" pitchFamily="18" charset="0"/>
              </a:rPr>
              <a:t>Lại lặng thầm trong suốt</a:t>
            </a:r>
          </a:p>
          <a:p>
            <a:r>
              <a:rPr lang="vi-VN" sz="2400">
                <a:latin typeface="Times New Roman" pitchFamily="18" charset="0"/>
                <a:cs typeface="Times New Roman" pitchFamily="18" charset="0"/>
              </a:rPr>
              <a:t>Như suối khuất rì rào</a:t>
            </a:r>
            <a:r>
              <a:rPr lang="vi-VN" sz="2400" smtClean="0">
                <a:latin typeface="Times New Roman" pitchFamily="18" charset="0"/>
                <a:cs typeface="Times New Roman" pitchFamily="18" charset="0"/>
              </a:rPr>
              <a:t>.</a:t>
            </a:r>
            <a:endParaRPr lang="en-US" sz="2400" smtClean="0">
              <a:latin typeface="Times New Roman" pitchFamily="18" charset="0"/>
              <a:cs typeface="Times New Roman" pitchFamily="18" charset="0"/>
            </a:endParaRPr>
          </a:p>
          <a:p>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Bạn ơi có thấy đâu</a:t>
            </a:r>
          </a:p>
          <a:p>
            <a:r>
              <a:rPr lang="vi-VN" sz="2400">
                <a:latin typeface="Times New Roman" pitchFamily="18" charset="0"/>
                <a:cs typeface="Times New Roman" pitchFamily="18" charset="0"/>
              </a:rPr>
              <a:t>Cao Bằng xa xa ấy</a:t>
            </a:r>
          </a:p>
          <a:p>
            <a:r>
              <a:rPr lang="vi-VN" sz="2400">
                <a:latin typeface="Times New Roman" pitchFamily="18" charset="0"/>
                <a:cs typeface="Times New Roman" pitchFamily="18" charset="0"/>
              </a:rPr>
              <a:t>Vì ta mà giữ lấy</a:t>
            </a:r>
          </a:p>
          <a:p>
            <a:r>
              <a:rPr lang="vi-VN" sz="2400">
                <a:latin typeface="Times New Roman" pitchFamily="18" charset="0"/>
                <a:cs typeface="Times New Roman" pitchFamily="18" charset="0"/>
              </a:rPr>
              <a:t>Một dải dài biên cương.</a:t>
            </a:r>
          </a:p>
          <a:p>
            <a:r>
              <a:rPr lang="en-US" sz="2400" b="1" smtClean="0">
                <a:solidFill>
                  <a:srgbClr val="00B0F0"/>
                </a:solidFill>
                <a:latin typeface="Times New Roman" pitchFamily="18" charset="0"/>
                <a:cs typeface="Times New Roman" pitchFamily="18" charset="0"/>
              </a:rPr>
              <a:t>             </a:t>
            </a:r>
            <a:r>
              <a:rPr lang="vi-VN" sz="2400" b="1" i="1" smtClean="0">
                <a:solidFill>
                  <a:srgbClr val="C00000"/>
                </a:solidFill>
                <a:latin typeface="Times New Roman" pitchFamily="18" charset="0"/>
                <a:cs typeface="Times New Roman" pitchFamily="18" charset="0"/>
              </a:rPr>
              <a:t>T</a:t>
            </a:r>
            <a:r>
              <a:rPr lang="en-US" sz="2400" b="1" i="1" smtClean="0">
                <a:solidFill>
                  <a:srgbClr val="C00000"/>
                </a:solidFill>
                <a:latin typeface="Times New Roman" pitchFamily="18" charset="0"/>
                <a:cs typeface="Times New Roman" pitchFamily="18" charset="0"/>
              </a:rPr>
              <a:t>rúc Thông</a:t>
            </a:r>
            <a:endParaRPr lang="vi-VN" sz="2400" i="1">
              <a:solidFill>
                <a:srgbClr val="C00000"/>
              </a:solidFill>
              <a:latin typeface="Times New Roman" pitchFamily="18" charset="0"/>
              <a:cs typeface="Times New Roman" pitchFamily="18" charset="0"/>
            </a:endParaRPr>
          </a:p>
        </p:txBody>
      </p:sp>
      <p:sp>
        <p:nvSpPr>
          <p:cNvPr id="5" name="Rectangle 4"/>
          <p:cNvSpPr/>
          <p:nvPr/>
        </p:nvSpPr>
        <p:spPr>
          <a:xfrm>
            <a:off x="776050" y="121867"/>
            <a:ext cx="10685821" cy="954107"/>
          </a:xfrm>
          <a:prstGeom prst="rect">
            <a:avLst/>
          </a:prstGeom>
        </p:spPr>
        <p:txBody>
          <a:bodyPr wrap="square">
            <a:spAutoFit/>
          </a:bodyPr>
          <a:lstStyle/>
          <a:p>
            <a:r>
              <a:rPr lang="en-US" sz="2800" b="1" smtClean="0">
                <a:solidFill>
                  <a:srgbClr val="FF0066"/>
                </a:solidFill>
                <a:latin typeface="Times New Roman" pitchFamily="18" charset="0"/>
                <a:cs typeface="Times New Roman" pitchFamily="18" charset="0"/>
              </a:rPr>
              <a:t>2. </a:t>
            </a:r>
            <a:r>
              <a:rPr lang="vi-VN" sz="2800" b="1" smtClean="0">
                <a:solidFill>
                  <a:srgbClr val="FF0066"/>
                </a:solidFill>
                <a:latin typeface="Times New Roman" pitchFamily="18" charset="0"/>
                <a:cs typeface="Times New Roman" pitchFamily="18" charset="0"/>
              </a:rPr>
              <a:t>Nghe cô </a:t>
            </a:r>
            <a:r>
              <a:rPr lang="en-US" sz="2800" b="1" smtClean="0">
                <a:solidFill>
                  <a:srgbClr val="FF0066"/>
                </a:solidFill>
                <a:latin typeface="Times New Roman" pitchFamily="18" charset="0"/>
                <a:cs typeface="Times New Roman" pitchFamily="18" charset="0"/>
              </a:rPr>
              <a:t>và bạn</a:t>
            </a:r>
            <a:r>
              <a:rPr lang="vi-VN" sz="2800" b="1" smtClean="0">
                <a:solidFill>
                  <a:srgbClr val="FF0066"/>
                </a:solidFill>
                <a:latin typeface="Times New Roman" pitchFamily="18" charset="0"/>
                <a:cs typeface="Times New Roman" pitchFamily="18" charset="0"/>
              </a:rPr>
              <a:t> </a:t>
            </a:r>
            <a:r>
              <a:rPr lang="vi-VN" sz="2800" b="1">
                <a:solidFill>
                  <a:srgbClr val="FF0066"/>
                </a:solidFill>
                <a:latin typeface="Times New Roman" pitchFamily="18" charset="0"/>
                <a:cs typeface="Times New Roman" pitchFamily="18" charset="0"/>
              </a:rPr>
              <a:t>đọc bài sau:</a:t>
            </a:r>
            <a:endParaRPr lang="vi-VN" sz="2800">
              <a:solidFill>
                <a:srgbClr val="FF0066"/>
              </a:solidFill>
              <a:latin typeface="Times New Roman" pitchFamily="18" charset="0"/>
              <a:cs typeface="Times New Roman" pitchFamily="18" charset="0"/>
            </a:endParaRPr>
          </a:p>
          <a:p>
            <a:r>
              <a:rPr lang="en-US" sz="2800" b="1" smtClean="0">
                <a:solidFill>
                  <a:srgbClr val="FF0066"/>
                </a:solidFill>
                <a:latin typeface="Times New Roman" pitchFamily="18" charset="0"/>
                <a:cs typeface="Times New Roman" pitchFamily="18" charset="0"/>
              </a:rPr>
              <a:t>                                          </a:t>
            </a:r>
            <a:r>
              <a:rPr lang="vi-VN" sz="2800" b="1" smtClean="0">
                <a:solidFill>
                  <a:srgbClr val="006600"/>
                </a:solidFill>
                <a:latin typeface="Times New Roman" pitchFamily="18" charset="0"/>
                <a:cs typeface="Times New Roman" pitchFamily="18" charset="0"/>
              </a:rPr>
              <a:t>Cao Bằng</a:t>
            </a:r>
            <a:endParaRPr lang="vi-VN" sz="280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202548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1132" y="659313"/>
            <a:ext cx="5287106" cy="5509200"/>
          </a:xfrm>
          <a:prstGeom prst="rect">
            <a:avLst/>
          </a:prstGeom>
        </p:spPr>
        <p:txBody>
          <a:bodyPr wrap="square">
            <a:spAutoFit/>
          </a:bodyPr>
          <a:lstStyle/>
          <a:p>
            <a:pPr algn="just"/>
            <a:r>
              <a:rPr lang="en-US" sz="3200" smtClean="0">
                <a:solidFill>
                  <a:srgbClr val="363636"/>
                </a:solidFill>
                <a:latin typeface="Times New Roman" panose="02020603050405020304" pitchFamily="18" charset="0"/>
                <a:ea typeface="SimSun" panose="02010600030101010101" pitchFamily="2" charset="-122"/>
                <a:cs typeface="Times New Roman" panose="02020603050405020304" pitchFamily="18" charset="0"/>
              </a:rPr>
              <a:t>       Nhà </a:t>
            </a:r>
            <a:r>
              <a:rPr lang="en-US" sz="3200">
                <a:solidFill>
                  <a:srgbClr val="363636"/>
                </a:solidFill>
                <a:latin typeface="Times New Roman" panose="02020603050405020304" pitchFamily="18" charset="0"/>
                <a:ea typeface="SimSun" panose="02010600030101010101" pitchFamily="2" charset="-122"/>
                <a:cs typeface="Times New Roman" panose="02020603050405020304" pitchFamily="18" charset="0"/>
              </a:rPr>
              <a:t>thơ Trúc Thông tên thật là Đào Mạnh Thông, sinh năm 1940. Quê quán Hà Nam. Sau khi tốt nghiệp Khoa Văn Trường Đại học Tổng hợp Hà Nội, ông về công tác tại Ban Văn nghệ, Đài tiếng nói Việt Nam cho đến lúc nghỉ hưu. Sau đó ông tham gia Ban biên tập Tạp chí Thơ của Hội Nhà văn Việt Nam</a:t>
            </a:r>
            <a:endParaRPr lang="en-US" sz="3200">
              <a:latin typeface="Times New Roman" panose="02020603050405020304" pitchFamily="18" charset="0"/>
              <a:cs typeface="Times New Roman" panose="02020603050405020304" pitchFamily="18" charset="0"/>
            </a:endParaRPr>
          </a:p>
        </p:txBody>
      </p:sp>
      <p:pic>
        <p:nvPicPr>
          <p:cNvPr id="1026" name="Picture 2" descr="Nhà thơ Trúc Thông: 'Bờ sông vẫn gió người không thấy v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3169" y="861646"/>
            <a:ext cx="4554415" cy="46429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82556" y="5504569"/>
            <a:ext cx="3005951" cy="646331"/>
          </a:xfrm>
          <a:prstGeom prst="rect">
            <a:avLst/>
          </a:prstGeom>
        </p:spPr>
        <p:txBody>
          <a:bodyPr wrap="none">
            <a:spAutoFit/>
          </a:bodyPr>
          <a:lstStyle/>
          <a:p>
            <a:r>
              <a:rPr lang="en-US" sz="3600" b="1" i="1">
                <a:solidFill>
                  <a:srgbClr val="000099"/>
                </a:solidFill>
                <a:latin typeface="Times New Roman" panose="02020603050405020304" pitchFamily="18" charset="0"/>
                <a:ea typeface="SimSun" panose="02010600030101010101" pitchFamily="2" charset="-122"/>
                <a:cs typeface="Times New Roman" panose="02020603050405020304" pitchFamily="18" charset="0"/>
              </a:rPr>
              <a:t>sinh năm 1940</a:t>
            </a:r>
            <a:endParaRPr lang="en-US" sz="3600" b="1" i="1">
              <a:solidFill>
                <a:srgbClr val="000099"/>
              </a:solidFill>
            </a:endParaRPr>
          </a:p>
        </p:txBody>
      </p:sp>
    </p:spTree>
    <p:extLst>
      <p:ext uri="{BB962C8B-B14F-4D97-AF65-F5344CB8AC3E}">
        <p14:creationId xmlns:p14="http://schemas.microsoft.com/office/powerpoint/2010/main" val="549625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454" y="349424"/>
            <a:ext cx="5225561" cy="5509200"/>
          </a:xfrm>
          <a:prstGeom prst="rect">
            <a:avLst/>
          </a:prstGeom>
        </p:spPr>
        <p:txBody>
          <a:bodyPr wrap="square">
            <a:spAutoFit/>
          </a:bodyPr>
          <a:lstStyle/>
          <a:p>
            <a:pPr indent="529590" algn="just">
              <a:spcAft>
                <a:spcPts val="0"/>
              </a:spcAft>
            </a:pPr>
            <a:r>
              <a:rPr lang="en-US" sz="3200" b="1">
                <a:solidFill>
                  <a:srgbClr val="2C2F34"/>
                </a:solidFill>
                <a:latin typeface="Times New Roman" panose="02020603050405020304" pitchFamily="18" charset="0"/>
                <a:ea typeface="SimSun" panose="02010600030101010101" pitchFamily="2" charset="-122"/>
              </a:rPr>
              <a:t>Hoàn cảnh ra đời bài thơ</a:t>
            </a:r>
            <a:r>
              <a:rPr lang="en-US" sz="3200">
                <a:solidFill>
                  <a:srgbClr val="2C2F34"/>
                </a:solidFill>
                <a:latin typeface="Times New Roman" panose="02020603050405020304" pitchFamily="18" charset="0"/>
                <a:ea typeface="SimSun" panose="02010600030101010101" pitchFamily="2" charset="-122"/>
              </a:rPr>
              <a:t> “Cao Bằng” Năm 1982 nhà thơ Trúc Thông khi đó đang công tác ở Đài tiếng nói Việt Nam và đã cùng đi thực tế Cao Bằng với một nhóm văn nghệ sĩ khác. Chuyến đi ấy đã để lại trong ông nhiều ấn tượng khó quên và xúc động. Đó cũng chính là bối cảnh làm nên bài thơ Cao Bằng.</a:t>
            </a:r>
            <a:endParaRPr lang="en-US" sz="3200">
              <a:effectLst/>
              <a:latin typeface="Times New Roman" panose="02020603050405020304" pitchFamily="18" charset="0"/>
              <a:ea typeface="SimSun" panose="02010600030101010101" pitchFamily="2" charset="-122"/>
            </a:endParaRPr>
          </a:p>
        </p:txBody>
      </p:sp>
      <p:pic>
        <p:nvPicPr>
          <p:cNvPr id="2050" name="Picture 2" descr="Thác Bản Giốc - Chốn bồng lai tiên cảnh giữa đại ngàn Việt Bắ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938" y="616315"/>
            <a:ext cx="5644661" cy="5081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70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599" y="401121"/>
            <a:ext cx="4903907" cy="523220"/>
          </a:xfrm>
          <a:prstGeom prst="rect">
            <a:avLst/>
          </a:prstGeom>
        </p:spPr>
        <p:txBody>
          <a:bodyPr wrap="none">
            <a:spAutoFit/>
          </a:bodyPr>
          <a:lstStyle/>
          <a:p>
            <a:r>
              <a:rPr lang="en-US" sz="2800" b="1" smtClean="0">
                <a:solidFill>
                  <a:srgbClr val="FF0066"/>
                </a:solidFill>
                <a:latin typeface="Times New Roman" pitchFamily="18" charset="0"/>
                <a:cs typeface="Times New Roman" pitchFamily="18" charset="0"/>
              </a:rPr>
              <a:t>3. Đọc </a:t>
            </a:r>
            <a:r>
              <a:rPr lang="en-US" sz="2800" b="1">
                <a:solidFill>
                  <a:srgbClr val="FF0066"/>
                </a:solidFill>
                <a:latin typeface="Times New Roman" pitchFamily="18" charset="0"/>
                <a:cs typeface="Times New Roman" pitchFamily="18" charset="0"/>
              </a:rPr>
              <a:t>từ ngữ và lời giải nghĩa:</a:t>
            </a:r>
            <a:endParaRPr lang="en-US" sz="2800">
              <a:solidFill>
                <a:srgbClr val="FF0066"/>
              </a:solidFill>
              <a:latin typeface="Times New Roman" pitchFamily="18" charset="0"/>
              <a:cs typeface="Times New Roman" pitchFamily="18" charset="0"/>
            </a:endParaRPr>
          </a:p>
        </p:txBody>
      </p:sp>
      <p:sp>
        <p:nvSpPr>
          <p:cNvPr id="3" name="Rectangle 2"/>
          <p:cNvSpPr/>
          <p:nvPr/>
        </p:nvSpPr>
        <p:spPr>
          <a:xfrm>
            <a:off x="468599" y="926263"/>
            <a:ext cx="4087061" cy="1384995"/>
          </a:xfrm>
          <a:prstGeom prst="rect">
            <a:avLst/>
          </a:prstGeom>
        </p:spPr>
        <p:txBody>
          <a:bodyPr wrap="square">
            <a:spAutoFit/>
          </a:bodyPr>
          <a:lstStyle/>
          <a:p>
            <a:pPr algn="just"/>
            <a:r>
              <a:rPr lang="vi-VN" sz="2800">
                <a:solidFill>
                  <a:srgbClr val="6600FF"/>
                </a:solidFill>
                <a:latin typeface="Times New Roman" pitchFamily="18" charset="0"/>
                <a:cs typeface="Times New Roman" pitchFamily="18" charset="0"/>
              </a:rPr>
              <a:t>- </a:t>
            </a:r>
            <a:r>
              <a:rPr lang="vi-VN" sz="2800" b="1">
                <a:solidFill>
                  <a:srgbClr val="6600FF"/>
                </a:solidFill>
                <a:latin typeface="Times New Roman" pitchFamily="18" charset="0"/>
                <a:cs typeface="Times New Roman" pitchFamily="18" charset="0"/>
              </a:rPr>
              <a:t>Cao Bằng</a:t>
            </a:r>
            <a:r>
              <a:rPr lang="vi-VN" sz="2800">
                <a:solidFill>
                  <a:srgbClr val="6600FF"/>
                </a:solidFill>
                <a:latin typeface="Times New Roman" pitchFamily="18" charset="0"/>
                <a:cs typeface="Times New Roman" pitchFamily="18" charset="0"/>
              </a:rPr>
              <a:t>:Tỉnh miền núi phía Đông Bắc nước ta, giáp với Trung Quốc</a:t>
            </a:r>
            <a:r>
              <a:rPr lang="vi-VN" sz="2800" smtClean="0">
                <a:solidFill>
                  <a:srgbClr val="6600FF"/>
                </a:solidFill>
                <a:latin typeface="Times New Roman" pitchFamily="18" charset="0"/>
                <a:cs typeface="Times New Roman" pitchFamily="18" charset="0"/>
              </a:rPr>
              <a:t>.</a:t>
            </a:r>
            <a:endParaRPr lang="vi-VN" sz="2800">
              <a:solidFill>
                <a:srgbClr val="6600FF"/>
              </a:solidFill>
              <a:latin typeface="Times New Roman" pitchFamily="18" charset="0"/>
              <a:cs typeface="Times New Roman" pitchFamily="18" charset="0"/>
            </a:endParaRPr>
          </a:p>
        </p:txBody>
      </p:sp>
      <p:grpSp>
        <p:nvGrpSpPr>
          <p:cNvPr id="5" name="Group 19"/>
          <p:cNvGrpSpPr>
            <a:grpSpLocks/>
          </p:cNvGrpSpPr>
          <p:nvPr/>
        </p:nvGrpSpPr>
        <p:grpSpPr bwMode="auto">
          <a:xfrm>
            <a:off x="5310554" y="3542200"/>
            <a:ext cx="6435969" cy="2990485"/>
            <a:chOff x="144" y="1872"/>
            <a:chExt cx="5472" cy="2304"/>
          </a:xfrm>
        </p:grpSpPr>
        <p:pic>
          <p:nvPicPr>
            <p:cNvPr id="6" name="Picture 20" descr="Kết quả hình ảnh cho hình ảnh đèo Gió"/>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44" y="1872"/>
              <a:ext cx="2688"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 Đèo Già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872"/>
              <a:ext cx="2736"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4" name="Picture 2" descr="Phát triển thành phố Cao Bằng theo hướng hiện đại, xanh, bề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0554" y="297135"/>
            <a:ext cx="6506309" cy="32450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8599" y="2445857"/>
            <a:ext cx="4578186" cy="3539430"/>
          </a:xfrm>
          <a:prstGeom prst="rect">
            <a:avLst/>
          </a:prstGeom>
        </p:spPr>
        <p:txBody>
          <a:bodyPr wrap="square">
            <a:spAutoFit/>
          </a:bodyPr>
          <a:lstStyle/>
          <a:p>
            <a:pPr algn="just"/>
            <a:r>
              <a:rPr lang="vi-VN" sz="2800">
                <a:solidFill>
                  <a:srgbClr val="6600FF"/>
                </a:solidFill>
                <a:latin typeface="Times New Roman" pitchFamily="18" charset="0"/>
                <a:cs typeface="Times New Roman" pitchFamily="18" charset="0"/>
              </a:rPr>
              <a:t>- </a:t>
            </a:r>
            <a:r>
              <a:rPr lang="vi-VN" sz="2800" b="1">
                <a:solidFill>
                  <a:srgbClr val="6600FF"/>
                </a:solidFill>
                <a:latin typeface="Times New Roman" pitchFamily="18" charset="0"/>
                <a:cs typeface="Times New Roman" pitchFamily="18" charset="0"/>
              </a:rPr>
              <a:t>Đèo</a:t>
            </a:r>
            <a:r>
              <a:rPr lang="vi-VN" sz="2800">
                <a:solidFill>
                  <a:srgbClr val="6600FF"/>
                </a:solidFill>
                <a:latin typeface="Times New Roman" pitchFamily="18" charset="0"/>
                <a:cs typeface="Times New Roman" pitchFamily="18" charset="0"/>
              </a:rPr>
              <a:t>: Đường dốc vắt qua ngang núi</a:t>
            </a:r>
          </a:p>
          <a:p>
            <a:pPr algn="just"/>
            <a:r>
              <a:rPr lang="vi-VN" sz="2800">
                <a:solidFill>
                  <a:srgbClr val="6600FF"/>
                </a:solidFill>
                <a:latin typeface="Times New Roman" pitchFamily="18" charset="0"/>
                <a:cs typeface="Times New Roman" pitchFamily="18" charset="0"/>
              </a:rPr>
              <a:t>- </a:t>
            </a:r>
            <a:r>
              <a:rPr lang="vi-VN" sz="2800" b="1">
                <a:solidFill>
                  <a:srgbClr val="6600FF"/>
                </a:solidFill>
                <a:latin typeface="Times New Roman" pitchFamily="18" charset="0"/>
                <a:cs typeface="Times New Roman" pitchFamily="18" charset="0"/>
              </a:rPr>
              <a:t>Đèo Gió, Đèo Giàng</a:t>
            </a:r>
            <a:r>
              <a:rPr lang="vi-VN" sz="2800">
                <a:solidFill>
                  <a:srgbClr val="6600FF"/>
                </a:solidFill>
                <a:latin typeface="Times New Roman" pitchFamily="18" charset="0"/>
                <a:cs typeface="Times New Roman" pitchFamily="18" charset="0"/>
              </a:rPr>
              <a:t>: hai đèo thuộc tỉnh Bắc Kạn, nằm trên đường từ Bắc Kạn đi Cao Bằng</a:t>
            </a:r>
          </a:p>
          <a:p>
            <a:pPr algn="just"/>
            <a:r>
              <a:rPr lang="vi-VN" sz="2800">
                <a:solidFill>
                  <a:srgbClr val="6600FF"/>
                </a:solidFill>
                <a:latin typeface="Times New Roman" pitchFamily="18" charset="0"/>
                <a:cs typeface="Times New Roman" pitchFamily="18" charset="0"/>
              </a:rPr>
              <a:t>- </a:t>
            </a:r>
            <a:r>
              <a:rPr lang="vi-VN" sz="2800" b="1">
                <a:solidFill>
                  <a:srgbClr val="6600FF"/>
                </a:solidFill>
                <a:latin typeface="Times New Roman" pitchFamily="18" charset="0"/>
                <a:cs typeface="Times New Roman" pitchFamily="18" charset="0"/>
              </a:rPr>
              <a:t>Đèo Cao Bắc</a:t>
            </a:r>
            <a:r>
              <a:rPr lang="vi-VN" sz="2800">
                <a:solidFill>
                  <a:srgbClr val="6600FF"/>
                </a:solidFill>
                <a:latin typeface="Times New Roman" pitchFamily="18" charset="0"/>
                <a:cs typeface="Times New Roman" pitchFamily="18" charset="0"/>
              </a:rPr>
              <a:t>: Thuộc tỉnh Cao Bằng</a:t>
            </a:r>
          </a:p>
        </p:txBody>
      </p:sp>
    </p:spTree>
    <p:extLst>
      <p:ext uri="{BB962C8B-B14F-4D97-AF65-F5344CB8AC3E}">
        <p14:creationId xmlns:p14="http://schemas.microsoft.com/office/powerpoint/2010/main" val="202548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586097" y="2019940"/>
            <a:ext cx="6115049" cy="646331"/>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smtClean="0">
                <a:ln>
                  <a:noFill/>
                </a:ln>
                <a:solidFill>
                  <a:srgbClr val="6600FF"/>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noProof="0" smtClean="0">
                <a:ln>
                  <a:noFill/>
                </a:ln>
                <a:solidFill>
                  <a:srgbClr val="6600FF"/>
                </a:solidFill>
                <a:effectLst/>
                <a:uLnTx/>
                <a:uFillTx/>
                <a:latin typeface="Times New Roman" panose="02020603050405020304" pitchFamily="18" charset="0"/>
                <a:ea typeface="+mn-ea"/>
                <a:cs typeface="Times New Roman" panose="02020603050405020304" pitchFamily="18" charset="0"/>
              </a:rPr>
              <a:t> có 6 khổ thơ</a:t>
            </a:r>
            <a:endParaRPr kumimoji="0" lang="en-US" sz="3600" b="1" i="1" u="none" strike="noStrike" kern="1200" cap="none" spc="0" normalizeH="0" baseline="0" noProof="0" dirty="0">
              <a:ln>
                <a:noFill/>
              </a:ln>
              <a:solidFill>
                <a:srgbClr val="6600FF"/>
              </a:solidFill>
              <a:effectLst/>
              <a:uLnTx/>
              <a:uFillTx/>
              <a:latin typeface="Times New Roman" panose="02020603050405020304" pitchFamily="18" charset="0"/>
              <a:ea typeface="+mn-ea"/>
              <a:cs typeface="Times New Roman" panose="02020603050405020304" pitchFamily="18" charset="0"/>
            </a:endParaRPr>
          </a:p>
        </p:txBody>
      </p:sp>
      <p:sp>
        <p:nvSpPr>
          <p:cNvPr id="5" name="12-Point Star 4"/>
          <p:cNvSpPr/>
          <p:nvPr/>
        </p:nvSpPr>
        <p:spPr>
          <a:xfrm>
            <a:off x="342836" y="921363"/>
            <a:ext cx="11506328" cy="4266456"/>
          </a:xfrm>
          <a:prstGeom prst="star12">
            <a:avLst/>
          </a:prstGeom>
          <a:solidFill>
            <a:srgbClr val="00B05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srgbClr val="FFFF00"/>
                </a:solidFill>
                <a:effectLst/>
                <a:uLnTx/>
                <a:uFillTx/>
                <a:latin typeface="Times New Roman" panose="02020603050405020304" pitchFamily="18" charset="0"/>
                <a:ea typeface="+mn-ea"/>
                <a:cs typeface="Times New Roman" panose="02020603050405020304" pitchFamily="18" charset="0"/>
              </a:rPr>
              <a:t>Bài</a:t>
            </a: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smtClean="0">
                <a:ln>
                  <a:noFill/>
                </a:ln>
                <a:solidFill>
                  <a:srgbClr val="FFFF00"/>
                </a:solidFill>
                <a:effectLst/>
                <a:uLnTx/>
                <a:uFillTx/>
                <a:latin typeface="Times New Roman" panose="02020603050405020304" pitchFamily="18" charset="0"/>
                <a:ea typeface="+mn-ea"/>
                <a:cs typeface="Times New Roman" panose="02020603050405020304" pitchFamily="18" charset="0"/>
              </a:rPr>
              <a:t>thơ</a:t>
            </a:r>
            <a:r>
              <a:rPr kumimoji="0" lang="vi-VN" sz="4800" b="1" i="0" u="none" strike="noStrike" kern="1200" cap="none" spc="0" normalizeH="0" baseline="0" noProof="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có</a:t>
            </a:r>
            <a:r>
              <a:rPr kumimoji="0" lang="en-US" sz="4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err="1">
                <a:ln>
                  <a:noFill/>
                </a:ln>
                <a:solidFill>
                  <a:srgbClr val="FFFF00"/>
                </a:solidFill>
                <a:effectLst/>
                <a:uLnTx/>
                <a:uFillTx/>
                <a:latin typeface="Times New Roman" panose="02020603050405020304" pitchFamily="18" charset="0"/>
                <a:ea typeface="+mn-ea"/>
                <a:cs typeface="Times New Roman" panose="02020603050405020304" pitchFamily="18" charset="0"/>
              </a:rPr>
              <a:t>mấy</a:t>
            </a: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lang="en-US" sz="4800" b="1">
                <a:solidFill>
                  <a:srgbClr val="FFFF00"/>
                </a:solidFill>
                <a:latin typeface="Times New Roman" panose="02020603050405020304" pitchFamily="18" charset="0"/>
                <a:cs typeface="Times New Roman" panose="02020603050405020304" pitchFamily="18" charset="0"/>
              </a:rPr>
              <a:t> </a:t>
            </a:r>
            <a:r>
              <a:rPr lang="en-US" sz="4800" b="1" smtClean="0">
                <a:solidFill>
                  <a:srgbClr val="FFFF00"/>
                </a:solidFill>
                <a:latin typeface="Times New Roman" panose="02020603050405020304" pitchFamily="18" charset="0"/>
                <a:cs typeface="Times New Roman" panose="02020603050405020304" pitchFamily="18" charset="0"/>
              </a:rPr>
              <a:t>khổ thơ</a:t>
            </a:r>
            <a:r>
              <a:rPr kumimoji="0" lang="en-US" sz="4800" b="1" i="0" u="none" strike="noStrike" kern="1200" cap="none" spc="0" normalizeH="0" baseline="0" noProof="0" smtClean="0">
                <a:ln>
                  <a:noFill/>
                </a:ln>
                <a:solidFill>
                  <a:srgbClr val="FFFF00"/>
                </a:solidFill>
                <a:effectLst/>
                <a:uLnTx/>
                <a:uFillTx/>
                <a:latin typeface="Times New Roman" panose="02020603050405020304" pitchFamily="18" charset="0"/>
                <a:ea typeface="+mn-ea"/>
                <a:cs typeface="Times New Roman" panose="02020603050405020304" pitchFamily="18" charset="0"/>
              </a:rPr>
              <a:t>?</a:t>
            </a:r>
            <a:endParaRPr kumimoji="0" lang="en-US" sz="4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4">
            <a:extLst>
              <a:ext uri="{FF2B5EF4-FFF2-40B4-BE49-F238E27FC236}">
                <a16:creationId xmlns:a16="http://schemas.microsoft.com/office/drawing/2014/main" id="{3DCA4F43-114E-4BA8-9941-E9EE9E92BE27}"/>
              </a:ext>
            </a:extLst>
          </p:cNvPr>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vi-VN" altLang="en-US">
              <a:solidFill>
                <a:prstClr val="black"/>
              </a:solidFill>
              <a:latin typeface="Times New Roman" pitchFamily="18" charset="0"/>
              <a:cs typeface="Arial" charset="0"/>
            </a:endParaRPr>
          </a:p>
        </p:txBody>
      </p:sp>
      <p:sp>
        <p:nvSpPr>
          <p:cNvPr id="2" name="Rectangle 1"/>
          <p:cNvSpPr/>
          <p:nvPr/>
        </p:nvSpPr>
        <p:spPr>
          <a:xfrm>
            <a:off x="730555" y="543997"/>
            <a:ext cx="3329758" cy="584775"/>
          </a:xfrm>
          <a:prstGeom prst="rect">
            <a:avLst/>
          </a:prstGeom>
        </p:spPr>
        <p:txBody>
          <a:bodyPr wrap="none">
            <a:spAutoFit/>
          </a:bodyPr>
          <a:lstStyle/>
          <a:p>
            <a:r>
              <a:rPr lang="en-US" sz="3200" b="1" smtClean="0">
                <a:solidFill>
                  <a:srgbClr val="FF0000"/>
                </a:solidFill>
                <a:latin typeface="Times New Roman" pitchFamily="18" charset="0"/>
                <a:cs typeface="Times New Roman" pitchFamily="18" charset="0"/>
              </a:rPr>
              <a:t>4. </a:t>
            </a:r>
            <a:r>
              <a:rPr lang="vi-VN" sz="3200" b="1" smtClean="0">
                <a:solidFill>
                  <a:srgbClr val="FF0000"/>
                </a:solidFill>
                <a:latin typeface="Times New Roman" pitchFamily="18" charset="0"/>
                <a:cs typeface="Times New Roman" pitchFamily="18" charset="0"/>
              </a:rPr>
              <a:t>Cùng </a:t>
            </a:r>
            <a:r>
              <a:rPr lang="vi-VN" sz="3200" b="1">
                <a:solidFill>
                  <a:srgbClr val="FF0000"/>
                </a:solidFill>
                <a:latin typeface="Times New Roman" pitchFamily="18" charset="0"/>
                <a:cs typeface="Times New Roman" pitchFamily="18" charset="0"/>
              </a:rPr>
              <a:t>luyện đọc</a:t>
            </a:r>
            <a:endParaRPr 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38911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to="" calcmode="lin" valueType="num">
                                      <p:cBhvr>
                                        <p:cTn id="14" dur="1" fill="hold"/>
                                        <p:tgtEl>
                                          <p:spTgt spid="9"/>
                                        </p:tgtEl>
                                        <p:attrNameLst>
                                          <p:attrName/>
                                        </p:attrNameLst>
                                      </p:cBhvr>
                                    </p:anim>
                                  </p:childTnLst>
                                </p:cTn>
                              </p:par>
                              <p:par>
                                <p:cTn id="15" presetID="21" presetClass="exit" presetSubtype="1" fill="hold" grpId="1" nodeType="withEffect">
                                  <p:stCondLst>
                                    <p:cond delay="0"/>
                                  </p:stCondLst>
                                  <p:childTnLst>
                                    <p:animEffect transition="out" filter="wheel(1)">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Point Star 4"/>
          <p:cNvSpPr/>
          <p:nvPr/>
        </p:nvSpPr>
        <p:spPr>
          <a:xfrm>
            <a:off x="246185" y="272562"/>
            <a:ext cx="12153303" cy="6330461"/>
          </a:xfrm>
          <a:prstGeom prst="star12">
            <a:avLst/>
          </a:prstGeom>
          <a:solidFill>
            <a:srgbClr val="00B050"/>
          </a:solidFill>
          <a:ln w="57150">
            <a:solidFill>
              <a:srgbClr val="00206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smtClean="0">
                <a:latin typeface="Times New Roman" pitchFamily="18" charset="0"/>
                <a:cs typeface="Times New Roman" pitchFamily="18" charset="0"/>
              </a:rPr>
              <a:t>Các nhóm đ</a:t>
            </a:r>
            <a:r>
              <a:rPr lang="vi-VN" sz="4000" smtClean="0">
                <a:latin typeface="Times New Roman" pitchFamily="18" charset="0"/>
                <a:cs typeface="Times New Roman" pitchFamily="18" charset="0"/>
              </a:rPr>
              <a:t>ọc </a:t>
            </a:r>
            <a:r>
              <a:rPr lang="vi-VN" sz="4000">
                <a:latin typeface="Times New Roman" pitchFamily="18" charset="0"/>
                <a:cs typeface="Times New Roman" pitchFamily="18" charset="0"/>
              </a:rPr>
              <a:t>tiếp nối 6 khổ thơ. </a:t>
            </a:r>
            <a:endParaRPr lang="en-US" sz="4000" smtClean="0">
              <a:latin typeface="Times New Roman" pitchFamily="18" charset="0"/>
              <a:cs typeface="Times New Roman" pitchFamily="18" charset="0"/>
            </a:endParaRPr>
          </a:p>
          <a:p>
            <a:pPr lvl="0" algn="ctr">
              <a:defRPr/>
            </a:pPr>
            <a:r>
              <a:rPr lang="vi-VN" sz="4000" smtClean="0">
                <a:latin typeface="Times New Roman" pitchFamily="18" charset="0"/>
                <a:cs typeface="Times New Roman" pitchFamily="18" charset="0"/>
              </a:rPr>
              <a:t>Chú </a:t>
            </a:r>
            <a:r>
              <a:rPr lang="vi-VN" sz="4000">
                <a:latin typeface="Times New Roman" pitchFamily="18" charset="0"/>
                <a:cs typeface="Times New Roman" pitchFamily="18" charset="0"/>
              </a:rPr>
              <a:t>ý phát âm đúng các cụm từ: </a:t>
            </a:r>
            <a:r>
              <a:rPr lang="vi-VN" sz="4000" b="1" i="1" smtClean="0">
                <a:solidFill>
                  <a:srgbClr val="FFFF00"/>
                </a:solidFill>
                <a:latin typeface="Times New Roman" pitchFamily="18" charset="0"/>
                <a:cs typeface="Times New Roman" pitchFamily="18" charset="0"/>
              </a:rPr>
              <a:t>rồi </a:t>
            </a:r>
            <a:r>
              <a:rPr lang="vi-VN" sz="4000" b="1" i="1">
                <a:solidFill>
                  <a:srgbClr val="FFFF00"/>
                </a:solidFill>
                <a:latin typeface="Times New Roman" pitchFamily="18" charset="0"/>
                <a:cs typeface="Times New Roman" pitchFamily="18" charset="0"/>
              </a:rPr>
              <a:t>dần bằng bằng </a:t>
            </a:r>
            <a:r>
              <a:rPr lang="vi-VN" sz="4000" b="1" i="1" smtClean="0">
                <a:solidFill>
                  <a:srgbClr val="FFFF00"/>
                </a:solidFill>
                <a:latin typeface="Times New Roman" pitchFamily="18" charset="0"/>
                <a:cs typeface="Times New Roman" pitchFamily="18" charset="0"/>
              </a:rPr>
              <a:t>xuống, lặng </a:t>
            </a:r>
            <a:r>
              <a:rPr lang="vi-VN" sz="4000" b="1" i="1">
                <a:solidFill>
                  <a:srgbClr val="FFFF00"/>
                </a:solidFill>
                <a:latin typeface="Times New Roman" pitchFamily="18" charset="0"/>
                <a:cs typeface="Times New Roman" pitchFamily="18" charset="0"/>
              </a:rPr>
              <a:t>thầm trong </a:t>
            </a:r>
            <a:r>
              <a:rPr lang="vi-VN" sz="4000" b="1" i="1" smtClean="0">
                <a:solidFill>
                  <a:srgbClr val="FFFF00"/>
                </a:solidFill>
                <a:latin typeface="Times New Roman" pitchFamily="18" charset="0"/>
                <a:cs typeface="Times New Roman" pitchFamily="18" charset="0"/>
              </a:rPr>
              <a:t>suốt, suối </a:t>
            </a:r>
            <a:r>
              <a:rPr lang="vi-VN" sz="4000" b="1" i="1">
                <a:solidFill>
                  <a:srgbClr val="FFFF00"/>
                </a:solidFill>
                <a:latin typeface="Times New Roman" pitchFamily="18" charset="0"/>
                <a:cs typeface="Times New Roman" pitchFamily="18" charset="0"/>
              </a:rPr>
              <a:t>khuất rì </a:t>
            </a:r>
            <a:r>
              <a:rPr lang="vi-VN" sz="4000" b="1" i="1" smtClean="0">
                <a:solidFill>
                  <a:srgbClr val="FFFF00"/>
                </a:solidFill>
                <a:latin typeface="Times New Roman" pitchFamily="18" charset="0"/>
                <a:cs typeface="Times New Roman" pitchFamily="18" charset="0"/>
              </a:rPr>
              <a:t>rào,</a:t>
            </a:r>
            <a:endPar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810024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CC553C-5770-4EC2-8C74-69803062A56E}"/>
              </a:ext>
            </a:extLst>
          </p:cNvPr>
          <p:cNvSpPr txBox="1"/>
          <p:nvPr/>
        </p:nvSpPr>
        <p:spPr>
          <a:xfrm>
            <a:off x="419100" y="2209800"/>
            <a:ext cx="11353800" cy="830997"/>
          </a:xfrm>
          <a:prstGeom prst="rect">
            <a:avLst/>
          </a:prstGeom>
          <a:noFill/>
        </p:spPr>
        <p:txBody>
          <a:bodyPr wrap="square">
            <a:spAutoFit/>
          </a:bodyPr>
          <a:lstStyle/>
          <a:p>
            <a:pPr algn="just"/>
            <a:r>
              <a:rPr lang="vi-VN" sz="4800" dirty="0">
                <a:solidFill>
                  <a:srgbClr val="FFC000"/>
                </a:solidFill>
              </a:rPr>
              <a:t>      </a:t>
            </a:r>
            <a:endParaRPr lang="en-US" sz="4800" dirty="0">
              <a:solidFill>
                <a:srgbClr val="FFC000"/>
              </a:solidFill>
            </a:endParaRPr>
          </a:p>
        </p:txBody>
      </p:sp>
      <p:sp>
        <p:nvSpPr>
          <p:cNvPr id="7" name="TextBox 6">
            <a:extLst>
              <a:ext uri="{FF2B5EF4-FFF2-40B4-BE49-F238E27FC236}">
                <a16:creationId xmlns:a16="http://schemas.microsoft.com/office/drawing/2014/main" id="{487C902B-738F-43E0-B9F8-5B3774A89498}"/>
              </a:ext>
            </a:extLst>
          </p:cNvPr>
          <p:cNvSpPr txBox="1"/>
          <p:nvPr/>
        </p:nvSpPr>
        <p:spPr>
          <a:xfrm>
            <a:off x="1567180" y="267797"/>
            <a:ext cx="9448800" cy="2554545"/>
          </a:xfrm>
          <a:prstGeom prst="rect">
            <a:avLst/>
          </a:prstGeom>
          <a:noFill/>
        </p:spPr>
        <p:txBody>
          <a:bodyPr wrap="square">
            <a:spAutoFit/>
          </a:bodyPr>
          <a:lstStyle/>
          <a:p>
            <a:pPr algn="ctr"/>
            <a:r>
              <a:rPr lang="vi-VN" sz="4000" smtClean="0">
                <a:latin typeface="Times New Roman" panose="02020603050405020304" pitchFamily="18" charset="0"/>
                <a:cs typeface="Times New Roman" panose="02020603050405020304" pitchFamily="18" charset="0"/>
              </a:rPr>
              <a:t>Thứ</a:t>
            </a:r>
            <a:r>
              <a:rPr lang="en-US" sz="4000">
                <a:latin typeface="Times New Roman" panose="02020603050405020304" pitchFamily="18" charset="0"/>
                <a:cs typeface="Times New Roman" panose="02020603050405020304" pitchFamily="18" charset="0"/>
              </a:rPr>
              <a:t> </a:t>
            </a:r>
            <a:r>
              <a:rPr lang="en-US" sz="4000" smtClean="0">
                <a:latin typeface="Times New Roman" panose="02020603050405020304" pitchFamily="18" charset="0"/>
                <a:cs typeface="Times New Roman" panose="02020603050405020304" pitchFamily="18" charset="0"/>
              </a:rPr>
              <a:t>ba</a:t>
            </a:r>
            <a:r>
              <a:rPr lang="vi-VN" sz="4000" smtClean="0">
                <a:latin typeface="Times New Roman" panose="02020603050405020304" pitchFamily="18" charset="0"/>
                <a:cs typeface="Times New Roman" panose="02020603050405020304" pitchFamily="18" charset="0"/>
              </a:rPr>
              <a:t> ngày</a:t>
            </a:r>
            <a:r>
              <a:rPr lang="en-US" sz="4000" smtClean="0">
                <a:latin typeface="Times New Roman" panose="02020603050405020304" pitchFamily="18" charset="0"/>
                <a:cs typeface="Times New Roman" panose="02020603050405020304" pitchFamily="18" charset="0"/>
              </a:rPr>
              <a:t> 14 </a:t>
            </a:r>
            <a:r>
              <a:rPr lang="vi-VN" sz="4000" smtClean="0">
                <a:latin typeface="Times New Roman" panose="02020603050405020304" pitchFamily="18" charset="0"/>
                <a:cs typeface="Times New Roman" panose="02020603050405020304" pitchFamily="18" charset="0"/>
              </a:rPr>
              <a:t>tháng</a:t>
            </a:r>
            <a:r>
              <a:rPr lang="en-US" sz="4000" smtClean="0">
                <a:latin typeface="Times New Roman" panose="02020603050405020304" pitchFamily="18" charset="0"/>
                <a:cs typeface="Times New Roman" panose="02020603050405020304" pitchFamily="18" charset="0"/>
              </a:rPr>
              <a:t> 2 </a:t>
            </a:r>
            <a:r>
              <a:rPr lang="vi-VN" sz="4000" smtClean="0">
                <a:latin typeface="Times New Roman" panose="02020603050405020304" pitchFamily="18" charset="0"/>
                <a:cs typeface="Times New Roman" panose="02020603050405020304" pitchFamily="18" charset="0"/>
              </a:rPr>
              <a:t>năm</a:t>
            </a:r>
            <a:r>
              <a:rPr lang="en-US" sz="4000" smtClean="0">
                <a:latin typeface="Times New Roman" panose="02020603050405020304" pitchFamily="18" charset="0"/>
                <a:cs typeface="Times New Roman" panose="02020603050405020304" pitchFamily="18" charset="0"/>
              </a:rPr>
              <a:t> 2023</a:t>
            </a:r>
          </a:p>
          <a:p>
            <a:pPr algn="ctr"/>
            <a:r>
              <a:rPr lang="vi-VN" altLang="en-US" sz="4000" b="1">
                <a:solidFill>
                  <a:srgbClr val="FF006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Tiếng </a:t>
            </a:r>
            <a:r>
              <a:rPr lang="vi-VN" altLang="en-US" sz="4000" b="1" smtClean="0">
                <a:solidFill>
                  <a:srgbClr val="FF006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Việt</a:t>
            </a:r>
            <a:endParaRPr lang="en-US" altLang="en-US" sz="4000" b="1" smtClean="0">
              <a:solidFill>
                <a:srgbClr val="FF006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endParaRPr>
          </a:p>
          <a:p>
            <a:pPr algn="ctr"/>
            <a:r>
              <a:rPr lang="vi-VN" altLang="en-US" sz="40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Bài </a:t>
            </a:r>
            <a:r>
              <a:rPr lang="vi-VN" altLang="en-US" sz="4000" b="1" smtClean="0">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22</a:t>
            </a:r>
            <a:r>
              <a:rPr lang="en-US" altLang="en-US" sz="4000" b="1" smtClean="0">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B</a:t>
            </a:r>
            <a:r>
              <a:rPr lang="vi-VN" altLang="en-US" sz="4000" b="1" smtClean="0">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t>
            </a:r>
            <a:r>
              <a:rPr lang="en-US" altLang="en-US" sz="40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Một dải biên cương </a:t>
            </a:r>
            <a:r>
              <a:rPr lang="vi-VN" altLang="en-US" sz="40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(tiết 1)</a:t>
            </a:r>
            <a:r>
              <a:rPr lang="en-US" sz="40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r>
            <a:br>
              <a:rPr lang="en-US" sz="40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br>
            <a:endParaRPr lang="vi-VN" altLang="en-US" sz="4000" b="1">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endParaRPr>
          </a:p>
        </p:txBody>
      </p:sp>
      <p:sp>
        <p:nvSpPr>
          <p:cNvPr id="17" name="TextBox 2">
            <a:extLst>
              <a:ext uri="{FF2B5EF4-FFF2-40B4-BE49-F238E27FC236}">
                <a16:creationId xmlns:a16="http://schemas.microsoft.com/office/drawing/2014/main" id="{4589D752-8283-4C77-BD89-5753590CC2A4}"/>
              </a:ext>
            </a:extLst>
          </p:cNvPr>
          <p:cNvSpPr txBox="1">
            <a:spLocks noChangeArrowheads="1"/>
          </p:cNvSpPr>
          <p:nvPr/>
        </p:nvSpPr>
        <p:spPr bwMode="auto">
          <a:xfrm>
            <a:off x="2303585" y="2314435"/>
            <a:ext cx="8335987" cy="196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eaLnBrk="0" fontAlgn="base" hangingPunct="0">
              <a:spcBef>
                <a:spcPct val="0"/>
              </a:spcBef>
              <a:spcAft>
                <a:spcPct val="0"/>
              </a:spcAft>
              <a:defRPr/>
            </a:pPr>
            <a:r>
              <a:rPr lang="vi-VN" sz="3200" b="1" kern="0" dirty="0">
                <a:solidFill>
                  <a:srgbClr val="7030A0"/>
                </a:solidFill>
                <a:latin typeface="Times New Roman" panose="02020603050405020304" pitchFamily="18" charset="0"/>
                <a:cs typeface="Times New Roman" panose="02020603050405020304" pitchFamily="18" charset="0"/>
                <a:sym typeface="+mn-ea"/>
              </a:rPr>
              <a:t>                  </a:t>
            </a:r>
          </a:p>
          <a:p>
            <a:pPr eaLnBrk="0" fontAlgn="base" hangingPunct="0">
              <a:spcBef>
                <a:spcPct val="0"/>
              </a:spcBef>
              <a:spcAft>
                <a:spcPct val="0"/>
              </a:spcAft>
              <a:defRPr/>
            </a:pPr>
            <a:r>
              <a:rPr lang="vi-VN" sz="3200" b="1" kern="0" dirty="0">
                <a:solidFill>
                  <a:srgbClr val="7030A0"/>
                </a:solidFill>
                <a:latin typeface="Times New Roman" panose="02020603050405020304" pitchFamily="18" charset="0"/>
                <a:cs typeface="Times New Roman" panose="02020603050405020304" pitchFamily="18" charset="0"/>
                <a:sym typeface="+mn-ea"/>
              </a:rPr>
              <a:t>                     </a:t>
            </a:r>
            <a:r>
              <a:rPr lang="en-US" sz="4400" b="1" kern="0" dirty="0">
                <a:latin typeface="Times New Roman" panose="02020603050405020304" pitchFamily="18" charset="0"/>
                <a:cs typeface="Times New Roman" panose="02020603050405020304" pitchFamily="18" charset="0"/>
                <a:sym typeface="+mn-ea"/>
              </a:rPr>
              <a:t>M</a:t>
            </a:r>
            <a:r>
              <a:rPr lang="vi-VN" altLang="en-US" sz="4400" b="1" kern="0" dirty="0">
                <a:latin typeface="Times New Roman" panose="02020603050405020304" pitchFamily="18" charset="0"/>
                <a:cs typeface="Times New Roman" panose="02020603050405020304" pitchFamily="18" charset="0"/>
                <a:sym typeface="+mn-ea"/>
              </a:rPr>
              <a:t>ục tiêu</a:t>
            </a:r>
            <a:endParaRPr lang="en-US" sz="4400" b="1" dirty="0">
              <a:latin typeface="Times New Roman" panose="02020603050405020304" pitchFamily="18" charset="0"/>
              <a:cs typeface="Times New Roman" panose="02020603050405020304" pitchFamily="18" charset="0"/>
              <a:sym typeface="+mn-ea"/>
            </a:endParaRPr>
          </a:p>
          <a:p>
            <a:pPr algn="just"/>
            <a:r>
              <a:rPr lang="vi-VN" altLang="pt-BR" sz="4400" b="1" dirty="0">
                <a:latin typeface="Times New Roman" panose="02020603050405020304" pitchFamily="18" charset="0"/>
                <a:cs typeface="Times New Roman" panose="02020603050405020304" pitchFamily="18" charset="0"/>
                <a:sym typeface="+mn-ea"/>
              </a:rPr>
              <a:t>1. </a:t>
            </a:r>
            <a:r>
              <a:rPr lang="pt-BR" sz="4400" b="1" dirty="0">
                <a:latin typeface="Times New Roman" panose="02020603050405020304" pitchFamily="18" charset="0"/>
                <a:cs typeface="Times New Roman" panose="02020603050405020304" pitchFamily="18" charset="0"/>
                <a:sym typeface="+mn-ea"/>
              </a:rPr>
              <a:t>Đọc – hiểu </a:t>
            </a:r>
            <a:r>
              <a:rPr lang="pt-BR" sz="4400" b="1">
                <a:latin typeface="Times New Roman" panose="02020603050405020304" pitchFamily="18" charset="0"/>
                <a:cs typeface="Times New Roman" panose="02020603050405020304" pitchFamily="18" charset="0"/>
                <a:sym typeface="+mn-ea"/>
              </a:rPr>
              <a:t>bài </a:t>
            </a:r>
            <a:r>
              <a:rPr lang="en-US" sz="4400" b="1" i="1" smtClean="0">
                <a:latin typeface="Times New Roman" panose="02020603050405020304" pitchFamily="18" charset="0"/>
                <a:cs typeface="Times New Roman" panose="02020603050405020304" pitchFamily="18" charset="0"/>
                <a:sym typeface="+mn-ea"/>
              </a:rPr>
              <a:t>Cao Bằng</a:t>
            </a:r>
            <a:r>
              <a:rPr lang="vi-VN" sz="4400" b="1" i="1" smtClean="0">
                <a:latin typeface="Times New Roman" panose="02020603050405020304" pitchFamily="18" charset="0"/>
                <a:cs typeface="Times New Roman" panose="02020603050405020304" pitchFamily="18" charset="0"/>
                <a:sym typeface="+mn-ea"/>
              </a:rPr>
              <a:t>.</a:t>
            </a:r>
            <a:endParaRPr lang="vi-VN" alt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9327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4" name="Rectangle 3"/>
          <p:cNvSpPr/>
          <p:nvPr/>
        </p:nvSpPr>
        <p:spPr>
          <a:xfrm>
            <a:off x="595942" y="558284"/>
            <a:ext cx="7466083" cy="584775"/>
          </a:xfrm>
          <a:prstGeom prst="rect">
            <a:avLst/>
          </a:prstGeom>
        </p:spPr>
        <p:txBody>
          <a:bodyPr wrap="none">
            <a:spAutoFit/>
          </a:bodyPr>
          <a:lstStyle/>
          <a:p>
            <a:r>
              <a:rPr lang="en-US" sz="3200" b="1" smtClean="0">
                <a:solidFill>
                  <a:srgbClr val="0000FF"/>
                </a:solidFill>
                <a:latin typeface="Times New Roman" pitchFamily="18" charset="0"/>
                <a:cs typeface="Times New Roman" pitchFamily="18" charset="0"/>
              </a:rPr>
              <a:t>5. Thảo </a:t>
            </a:r>
            <a:r>
              <a:rPr lang="en-US" sz="3200" b="1">
                <a:solidFill>
                  <a:srgbClr val="0000FF"/>
                </a:solidFill>
                <a:latin typeface="Times New Roman" pitchFamily="18" charset="0"/>
                <a:cs typeface="Times New Roman" pitchFamily="18" charset="0"/>
              </a:rPr>
              <a:t>luận, </a:t>
            </a:r>
            <a:r>
              <a:rPr lang="en-US" sz="3200" b="1" smtClean="0">
                <a:solidFill>
                  <a:srgbClr val="0000FF"/>
                </a:solidFill>
                <a:latin typeface="Times New Roman" pitchFamily="18" charset="0"/>
                <a:cs typeface="Times New Roman" pitchFamily="18" charset="0"/>
              </a:rPr>
              <a:t>thực hiện các nhiệm vụ sau:</a:t>
            </a:r>
            <a:endParaRPr lang="en-US" sz="3200">
              <a:solidFill>
                <a:srgbClr val="0000FF"/>
              </a:solidFill>
              <a:latin typeface="Times New Roman" pitchFamily="18" charset="0"/>
              <a:cs typeface="Times New Roman" pitchFamily="18" charset="0"/>
            </a:endParaRPr>
          </a:p>
        </p:txBody>
      </p:sp>
      <p:sp>
        <p:nvSpPr>
          <p:cNvPr id="13" name="AutoShape 11"/>
          <p:cNvSpPr>
            <a:spLocks noChangeArrowheads="1"/>
          </p:cNvSpPr>
          <p:nvPr/>
        </p:nvSpPr>
        <p:spPr bwMode="auto">
          <a:xfrm>
            <a:off x="914401" y="1546225"/>
            <a:ext cx="9472612" cy="2286000"/>
          </a:xfrm>
          <a:prstGeom prst="cloudCallout">
            <a:avLst>
              <a:gd name="adj1" fmla="val 38778"/>
              <a:gd name="adj2" fmla="val 26338"/>
            </a:avLst>
          </a:prstGeom>
          <a:solidFill>
            <a:srgbClr val="00B050"/>
          </a:solidFill>
          <a:ln w="76200">
            <a:solidFill>
              <a:srgbClr val="7030A0"/>
            </a:solidFill>
            <a:round/>
            <a:headEnd/>
            <a:tailEnd/>
          </a:ln>
          <a:effectLst>
            <a:prstShdw prst="shdw13" dist="157090" dir="15357825">
              <a:srgbClr val="FF3300">
                <a:alpha val="50000"/>
              </a:srgbClr>
            </a:prstShdw>
          </a:effectLst>
        </p:spPr>
        <p:txBody>
          <a:bodyPr/>
          <a:lstStyle/>
          <a:p>
            <a:pPr algn="just"/>
            <a:r>
              <a:rPr lang="vi-VN" sz="3200" i="1">
                <a:latin typeface="Times New Roman" pitchFamily="18" charset="0"/>
                <a:cs typeface="Times New Roman" pitchFamily="18" charset="0"/>
              </a:rPr>
              <a:t>1) Những từ ngữ và chi tiết nào ở khổ thơ 1 nói lên địa thế  xa xôi, hiểm trở của Cao Bằng? </a:t>
            </a:r>
            <a:endParaRPr kumimoji="0" lang="en-US" altLang="en-US" sz="3200" b="1"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
        <p:nvSpPr>
          <p:cNvPr id="6" name="Text Box 24"/>
          <p:cNvSpPr txBox="1">
            <a:spLocks noChangeArrowheads="1"/>
          </p:cNvSpPr>
          <p:nvPr/>
        </p:nvSpPr>
        <p:spPr bwMode="auto">
          <a:xfrm>
            <a:off x="595942" y="4261871"/>
            <a:ext cx="1109123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eaLnBrk="1" hangingPunct="1">
              <a:spcBef>
                <a:spcPct val="50000"/>
              </a:spcBef>
            </a:pPr>
            <a:r>
              <a:rPr lang="en-US" altLang="en-US" smtClean="0">
                <a:solidFill>
                  <a:srgbClr val="6600FF"/>
                </a:solidFill>
                <a:latin typeface="Times New Roman" pitchFamily="18" charset="0"/>
              </a:rPr>
              <a:t>- Muốn </a:t>
            </a:r>
            <a:r>
              <a:rPr lang="en-US" altLang="en-US">
                <a:solidFill>
                  <a:srgbClr val="6600FF"/>
                </a:solidFill>
                <a:latin typeface="Times New Roman" pitchFamily="18" charset="0"/>
              </a:rPr>
              <a:t>đến Cao Bằng ta phải vượt qua Đèo Gió, Đèo Giàng, Đèo Cao </a:t>
            </a:r>
            <a:r>
              <a:rPr lang="en-US" altLang="en-US" smtClean="0">
                <a:solidFill>
                  <a:srgbClr val="6600FF"/>
                </a:solidFill>
                <a:latin typeface="Times New Roman" pitchFamily="18" charset="0"/>
              </a:rPr>
              <a:t>Bắc</a:t>
            </a:r>
          </a:p>
          <a:p>
            <a:pPr algn="just">
              <a:spcBef>
                <a:spcPct val="50000"/>
              </a:spcBef>
            </a:pPr>
            <a:r>
              <a:rPr lang="en-US" altLang="en-US" smtClean="0">
                <a:solidFill>
                  <a:srgbClr val="6600FF"/>
                </a:solidFill>
                <a:latin typeface="Times New Roman" pitchFamily="18" charset="0"/>
              </a:rPr>
              <a:t>- Những </a:t>
            </a:r>
            <a:r>
              <a:rPr lang="en-US" altLang="en-US">
                <a:solidFill>
                  <a:srgbClr val="6600FF"/>
                </a:solidFill>
                <a:latin typeface="Times New Roman" pitchFamily="18" charset="0"/>
              </a:rPr>
              <a:t>từ ngữ là </a:t>
            </a:r>
            <a:r>
              <a:rPr lang="en-US" altLang="en-US" i="1">
                <a:solidFill>
                  <a:srgbClr val="6600FF"/>
                </a:solidFill>
                <a:latin typeface="Times New Roman" pitchFamily="18" charset="0"/>
              </a:rPr>
              <a:t>sau khi qua… ta lại vượt… lại vượt</a:t>
            </a:r>
            <a:r>
              <a:rPr lang="en-US" altLang="en-US" i="1" smtClean="0">
                <a:solidFill>
                  <a:srgbClr val="6600FF"/>
                </a:solidFill>
                <a:latin typeface="Times New Roman" pitchFamily="18" charset="0"/>
              </a:rPr>
              <a:t>…</a:t>
            </a:r>
            <a:endParaRPr lang="en-US" altLang="en-US">
              <a:solidFill>
                <a:srgbClr val="6600FF"/>
              </a:solidFill>
              <a:latin typeface="Times New Roman" pitchFamily="18" charset="0"/>
            </a:endParaRPr>
          </a:p>
        </p:txBody>
      </p:sp>
    </p:spTree>
    <p:extLst>
      <p:ext uri="{BB962C8B-B14F-4D97-AF65-F5344CB8AC3E}">
        <p14:creationId xmlns:p14="http://schemas.microsoft.com/office/powerpoint/2010/main" val="276338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7269" y="837420"/>
            <a:ext cx="9401908" cy="1754326"/>
          </a:xfrm>
          <a:prstGeom prst="rect">
            <a:avLst/>
          </a:prstGeom>
        </p:spPr>
        <p:txBody>
          <a:bodyPr wrap="square">
            <a:spAutoFit/>
          </a:bodyPr>
          <a:lstStyle/>
          <a:p>
            <a:pPr algn="just">
              <a:spcAft>
                <a:spcPts val="0"/>
              </a:spcAft>
            </a:pPr>
            <a:r>
              <a:rPr lang="en-US" sz="3600" b="1" i="1" smtClean="0">
                <a:latin typeface="Times New Roman" panose="02020603050405020304" pitchFamily="18" charset="0"/>
                <a:ea typeface="Times New Roman" panose="02020603050405020304" pitchFamily="18" charset="0"/>
              </a:rPr>
              <a:t>* Ý chính 1:  </a:t>
            </a:r>
          </a:p>
          <a:p>
            <a:pPr algn="just">
              <a:spcAft>
                <a:spcPts val="0"/>
              </a:spcAft>
            </a:pPr>
            <a:r>
              <a:rPr lang="en-US" sz="3600" smtClean="0">
                <a:latin typeface="Times New Roman" panose="02020603050405020304" pitchFamily="18" charset="0"/>
                <a:ea typeface="Times New Roman" panose="02020603050405020304" pitchFamily="18" charset="0"/>
              </a:rPr>
              <a:t>Nói </a:t>
            </a:r>
            <a:r>
              <a:rPr lang="en-US" sz="3600">
                <a:latin typeface="Times New Roman" panose="02020603050405020304" pitchFamily="18" charset="0"/>
                <a:ea typeface="Times New Roman" panose="02020603050405020304" pitchFamily="18" charset="0"/>
              </a:rPr>
              <a:t>lên địa thế hiểm trở với nhiều đèo cao của Cao Bằng.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257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720970" y="428626"/>
            <a:ext cx="8443912" cy="3729037"/>
          </a:xfrm>
          <a:prstGeom prst="cloudCallout">
            <a:avLst>
              <a:gd name="adj1" fmla="val 35964"/>
              <a:gd name="adj2" fmla="val 54390"/>
            </a:avLst>
          </a:prstGeom>
          <a:solidFill>
            <a:srgbClr val="00B050"/>
          </a:solidFill>
          <a:ln w="76200">
            <a:solidFill>
              <a:srgbClr val="7030A0"/>
            </a:solidFill>
            <a:round/>
            <a:headEnd/>
            <a:tailEnd/>
          </a:ln>
          <a:effectLst>
            <a:prstShdw prst="shdw13" dist="157090" dir="15357825">
              <a:srgbClr val="FF3300">
                <a:alpha val="50000"/>
              </a:srgbClr>
            </a:prstShdw>
          </a:effectLst>
        </p:spPr>
        <p:txBody>
          <a:bodyPr/>
          <a:lstStyle/>
          <a:p>
            <a:pPr algn="just"/>
            <a:r>
              <a:rPr lang="vi-VN" sz="3600">
                <a:latin typeface="Times New Roman" pitchFamily="18" charset="0"/>
                <a:cs typeface="Times New Roman" pitchFamily="18" charset="0"/>
              </a:rPr>
              <a:t>2) Tác giả sử dụng những từ ngữ và hình ảnh nào ở khổ thơ thứ 2 và 3 để nói lên</a:t>
            </a:r>
            <a:r>
              <a:rPr lang="vi-VN" sz="3600" smtClean="0">
                <a:latin typeface="Times New Roman" pitchFamily="18" charset="0"/>
                <a:cs typeface="Times New Roman" pitchFamily="18" charset="0"/>
              </a:rPr>
              <a:t>:</a:t>
            </a:r>
            <a:endPar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827" y="4157663"/>
            <a:ext cx="4551527" cy="2189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77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204034"/>
            <a:ext cx="11272837" cy="3939540"/>
          </a:xfrm>
          <a:prstGeom prst="rect">
            <a:avLst/>
          </a:prstGeom>
        </p:spPr>
        <p:txBody>
          <a:bodyPr wrap="square">
            <a:spAutoFit/>
          </a:bodyPr>
          <a:lstStyle/>
          <a:p>
            <a:pPr algn="just">
              <a:spcAft>
                <a:spcPts val="0"/>
              </a:spcAft>
            </a:pPr>
            <a:endParaRPr lang="en-US" sz="3200" smtClean="0">
              <a:latin typeface="Times New Roman" panose="02020603050405020304" pitchFamily="18" charset="0"/>
              <a:ea typeface="Times New Roman" panose="02020603050405020304" pitchFamily="18" charset="0"/>
            </a:endParaRPr>
          </a:p>
          <a:p>
            <a:pPr algn="just">
              <a:spcAft>
                <a:spcPts val="0"/>
              </a:spcAft>
            </a:pPr>
            <a:r>
              <a:rPr lang="en-US" sz="3200" b="1" smtClean="0">
                <a:latin typeface="Times New Roman" panose="02020603050405020304" pitchFamily="18" charset="0"/>
                <a:ea typeface="Times New Roman" panose="02020603050405020304" pitchFamily="18" charset="0"/>
              </a:rPr>
              <a:t>- </a:t>
            </a:r>
            <a:r>
              <a:rPr lang="en-US" sz="3200" b="1">
                <a:latin typeface="Times New Roman" panose="02020603050405020304" pitchFamily="18" charset="0"/>
                <a:ea typeface="Times New Roman" panose="02020603050405020304" pitchFamily="18" charset="0"/>
              </a:rPr>
              <a:t>Lòng mến khách của người Cao Bằng: </a:t>
            </a:r>
            <a:r>
              <a:rPr lang="en-US" sz="3200">
                <a:latin typeface="Times New Roman" panose="02020603050405020304" pitchFamily="18" charset="0"/>
                <a:ea typeface="Times New Roman" panose="02020603050405020304" pitchFamily="18" charset="0"/>
              </a:rPr>
              <a:t>Mận ngọt đón môi ta dịu dàng...</a:t>
            </a:r>
            <a:endParaRPr lang="en-US" sz="2800">
              <a:latin typeface="Times New Roman" panose="02020603050405020304" pitchFamily="18" charset="0"/>
              <a:ea typeface="Times New Roman" panose="02020603050405020304" pitchFamily="18" charset="0"/>
            </a:endParaRPr>
          </a:p>
          <a:p>
            <a:pPr algn="just">
              <a:spcAft>
                <a:spcPts val="0"/>
              </a:spcAft>
            </a:pPr>
            <a:r>
              <a:rPr lang="en-US" sz="3200" b="1">
                <a:latin typeface="Times New Roman" panose="02020603050405020304" pitchFamily="18" charset="0"/>
                <a:ea typeface="Times New Roman" panose="02020603050405020304" pitchFamily="18" charset="0"/>
              </a:rPr>
              <a:t>- Sự đôn hậu của người Cao Bằng: </a:t>
            </a:r>
            <a:r>
              <a:rPr lang="en-US" sz="3200">
                <a:latin typeface="Times New Roman" panose="02020603050405020304" pitchFamily="18" charset="0"/>
                <a:ea typeface="Times New Roman" panose="02020603050405020304" pitchFamily="18" charset="0"/>
              </a:rPr>
              <a:t>chị rất thương, em rất thảo, ông lành như hạt gạo, bà hiền như suối trong.</a:t>
            </a:r>
            <a:endParaRPr lang="en-US" sz="2800">
              <a:latin typeface="Times New Roman" panose="02020603050405020304" pitchFamily="18" charset="0"/>
              <a:ea typeface="Times New Roman" panose="02020603050405020304" pitchFamily="18" charset="0"/>
            </a:endParaRPr>
          </a:p>
          <a:p>
            <a:pPr algn="just"/>
            <a:r>
              <a:rPr lang="vi-VN" sz="3000" smtClean="0">
                <a:solidFill>
                  <a:srgbClr val="000099"/>
                </a:solidFill>
                <a:latin typeface="Times New Roman" pitchFamily="18" charset="0"/>
                <a:cs typeface="Times New Roman" pitchFamily="18" charset="0"/>
              </a:rPr>
              <a:t>- </a:t>
            </a:r>
            <a:r>
              <a:rPr lang="vi-VN" sz="3000">
                <a:solidFill>
                  <a:srgbClr val="000099"/>
                </a:solidFill>
                <a:latin typeface="Times New Roman" pitchFamily="18" charset="0"/>
                <a:cs typeface="Times New Roman" pitchFamily="18" charset="0"/>
              </a:rPr>
              <a:t>Con người nơi đây vô cùng đôn hậu, tình nghĩa, hiền lành: Người trẻ thì “rất thương, rất thảo, người già thì hiền lành như con suối trong, hạt gạo trắng</a:t>
            </a:r>
            <a:r>
              <a:rPr lang="vi-VN" sz="3000" smtClean="0">
                <a:solidFill>
                  <a:srgbClr val="000099"/>
                </a:solidFill>
                <a:latin typeface="Times New Roman" pitchFamily="18" charset="0"/>
                <a:cs typeface="Times New Roman" pitchFamily="18" charset="0"/>
              </a:rPr>
              <a:t>.</a:t>
            </a:r>
            <a:endParaRPr lang="vi-VN" sz="300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126481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4999" y="978069"/>
            <a:ext cx="9903070" cy="1508105"/>
          </a:xfrm>
          <a:prstGeom prst="rect">
            <a:avLst/>
          </a:prstGeom>
        </p:spPr>
        <p:txBody>
          <a:bodyPr wrap="square">
            <a:spAutoFit/>
          </a:bodyPr>
          <a:lstStyle/>
          <a:p>
            <a:pPr algn="just"/>
            <a:r>
              <a:rPr lang="en-US" sz="3200" b="1" i="1">
                <a:latin typeface="Times New Roman" panose="02020603050405020304" pitchFamily="18" charset="0"/>
                <a:ea typeface="Times New Roman" panose="02020603050405020304" pitchFamily="18" charset="0"/>
              </a:rPr>
              <a:t>* Ý chính </a:t>
            </a:r>
            <a:r>
              <a:rPr lang="en-US" sz="3200" b="1" i="1" smtClean="0">
                <a:latin typeface="Times New Roman" panose="02020603050405020304" pitchFamily="18" charset="0"/>
                <a:ea typeface="Times New Roman" panose="02020603050405020304" pitchFamily="18" charset="0"/>
              </a:rPr>
              <a:t>2:  </a:t>
            </a:r>
            <a:endParaRPr lang="en-US" sz="3200" b="1" i="1">
              <a:latin typeface="Times New Roman" panose="02020603050405020304" pitchFamily="18" charset="0"/>
              <a:ea typeface="Times New Roman" panose="02020603050405020304" pitchFamily="18" charset="0"/>
            </a:endParaRPr>
          </a:p>
          <a:p>
            <a:pPr lvl="0" algn="just"/>
            <a:r>
              <a:rPr lang="en-US" sz="3000" smtClean="0">
                <a:solidFill>
                  <a:srgbClr val="000099"/>
                </a:solidFill>
                <a:latin typeface="Times New Roman" pitchFamily="18" charset="0"/>
                <a:cs typeface="Times New Roman" pitchFamily="18" charset="0"/>
              </a:rPr>
              <a:t>      C</a:t>
            </a:r>
            <a:r>
              <a:rPr lang="vi-VN" sz="3000" smtClean="0">
                <a:solidFill>
                  <a:srgbClr val="000099"/>
                </a:solidFill>
                <a:latin typeface="Times New Roman" pitchFamily="18" charset="0"/>
                <a:cs typeface="Times New Roman" pitchFamily="18" charset="0"/>
              </a:rPr>
              <a:t>ảm </a:t>
            </a:r>
            <a:r>
              <a:rPr lang="vi-VN" sz="3000">
                <a:solidFill>
                  <a:srgbClr val="000099"/>
                </a:solidFill>
                <a:latin typeface="Times New Roman" pitchFamily="18" charset="0"/>
                <a:cs typeface="Times New Roman" pitchFamily="18" charset="0"/>
              </a:rPr>
              <a:t>nhận </a:t>
            </a:r>
            <a:r>
              <a:rPr lang="vi-VN" sz="3000" smtClean="0">
                <a:solidFill>
                  <a:srgbClr val="000099"/>
                </a:solidFill>
                <a:latin typeface="Times New Roman" pitchFamily="18" charset="0"/>
                <a:cs typeface="Times New Roman" pitchFamily="18" charset="0"/>
              </a:rPr>
              <a:t>về </a:t>
            </a:r>
            <a:r>
              <a:rPr lang="vi-VN" sz="3000">
                <a:solidFill>
                  <a:srgbClr val="000099"/>
                </a:solidFill>
                <a:latin typeface="Times New Roman" pitchFamily="18" charset="0"/>
                <a:cs typeface="Times New Roman" pitchFamily="18" charset="0"/>
              </a:rPr>
              <a:t>con </a:t>
            </a:r>
            <a:r>
              <a:rPr lang="vi-VN" sz="3000" smtClean="0">
                <a:solidFill>
                  <a:srgbClr val="000099"/>
                </a:solidFill>
                <a:latin typeface="Times New Roman" pitchFamily="18" charset="0"/>
                <a:cs typeface="Times New Roman" pitchFamily="18" charset="0"/>
              </a:rPr>
              <a:t>người</a:t>
            </a:r>
            <a:r>
              <a:rPr lang="en-US" sz="3000" smtClean="0">
                <a:solidFill>
                  <a:srgbClr val="000099"/>
                </a:solidFill>
                <a:latin typeface="Times New Roman" pitchFamily="18" charset="0"/>
                <a:cs typeface="Times New Roman" pitchFamily="18" charset="0"/>
              </a:rPr>
              <a:t> của</a:t>
            </a:r>
            <a:r>
              <a:rPr lang="vi-VN" sz="3000" smtClean="0">
                <a:solidFill>
                  <a:srgbClr val="000099"/>
                </a:solidFill>
                <a:latin typeface="Times New Roman" pitchFamily="18" charset="0"/>
                <a:cs typeface="Times New Roman" pitchFamily="18" charset="0"/>
              </a:rPr>
              <a:t> </a:t>
            </a:r>
            <a:r>
              <a:rPr lang="vi-VN" sz="3000">
                <a:solidFill>
                  <a:srgbClr val="000099"/>
                </a:solidFill>
                <a:latin typeface="Times New Roman" pitchFamily="18" charset="0"/>
                <a:cs typeface="Times New Roman" pitchFamily="18" charset="0"/>
              </a:rPr>
              <a:t>Cao </a:t>
            </a:r>
            <a:r>
              <a:rPr lang="vi-VN" sz="3000" smtClean="0">
                <a:solidFill>
                  <a:srgbClr val="000099"/>
                </a:solidFill>
                <a:latin typeface="Times New Roman" pitchFamily="18" charset="0"/>
                <a:cs typeface="Times New Roman" pitchFamily="18" charset="0"/>
              </a:rPr>
              <a:t>Bằng</a:t>
            </a:r>
            <a:r>
              <a:rPr lang="en-US" sz="3000" smtClean="0">
                <a:solidFill>
                  <a:srgbClr val="000099"/>
                </a:solidFill>
                <a:latin typeface="Times New Roman" pitchFamily="18" charset="0"/>
                <a:cs typeface="Times New Roman" pitchFamily="18" charset="0"/>
              </a:rPr>
              <a:t> </a:t>
            </a:r>
            <a:r>
              <a:rPr lang="vi-VN" sz="3000">
                <a:solidFill>
                  <a:srgbClr val="000099"/>
                </a:solidFill>
                <a:latin typeface="Times New Roman" pitchFamily="18" charset="0"/>
                <a:cs typeface="Times New Roman" pitchFamily="18" charset="0"/>
              </a:rPr>
              <a:t>đôn hậu, tình nghĩa, hiền </a:t>
            </a:r>
            <a:r>
              <a:rPr lang="vi-VN" sz="3000" smtClean="0">
                <a:solidFill>
                  <a:srgbClr val="000099"/>
                </a:solidFill>
                <a:latin typeface="Times New Roman" pitchFamily="18" charset="0"/>
                <a:cs typeface="Times New Roman" pitchFamily="18" charset="0"/>
              </a:rPr>
              <a:t>lành</a:t>
            </a:r>
            <a:r>
              <a:rPr lang="en-US" sz="3000" smtClean="0">
                <a:solidFill>
                  <a:srgbClr val="000099"/>
                </a:solidFill>
                <a:latin typeface="Times New Roman" pitchFamily="18" charset="0"/>
                <a:cs typeface="Times New Roman" pitchFamily="18" charset="0"/>
              </a:rPr>
              <a:t>.</a:t>
            </a:r>
            <a:endParaRPr lang="vi-VN" sz="300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2834521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95261"/>
            <a:ext cx="1150698" cy="1328094"/>
          </a:xfrm>
          <a:prstGeom prst="rect">
            <a:avLst/>
          </a:prstGeom>
          <a:solidFill>
            <a:srgbClr val="00B050"/>
          </a:solidFill>
          <a:ln>
            <a:noFill/>
          </a:ln>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801" y="4609456"/>
            <a:ext cx="2345535" cy="159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992815" y="714375"/>
            <a:ext cx="9663446" cy="4207119"/>
            <a:chOff x="1097078" y="550618"/>
            <a:chExt cx="9663446" cy="3430908"/>
          </a:xfrm>
          <a:solidFill>
            <a:srgbClr val="00CC99"/>
          </a:solidFill>
        </p:grpSpPr>
        <p:sp>
          <p:nvSpPr>
            <p:cNvPr id="7" name="AutoShape 11"/>
            <p:cNvSpPr>
              <a:spLocks noChangeArrowheads="1"/>
            </p:cNvSpPr>
            <p:nvPr/>
          </p:nvSpPr>
          <p:spPr bwMode="auto">
            <a:xfrm>
              <a:off x="1097078" y="550618"/>
              <a:ext cx="9663446" cy="3430908"/>
            </a:xfrm>
            <a:prstGeom prst="cloudCallout">
              <a:avLst>
                <a:gd name="adj1" fmla="val 34888"/>
                <a:gd name="adj2" fmla="val 35592"/>
              </a:avLst>
            </a:prstGeom>
            <a:grpFill/>
            <a:ln w="38100">
              <a:solidFill>
                <a:srgbClr val="002060"/>
              </a:solidFill>
              <a:round/>
              <a:headEnd/>
              <a:tailEnd/>
            </a:ln>
            <a:effectLst>
              <a:prstShdw prst="shdw13" dist="157090" dir="15357825">
                <a:srgbClr val="FF3300">
                  <a:alpha val="50000"/>
                </a:srgbClr>
              </a:prstShdw>
            </a:effectLst>
          </p:spPr>
          <p:txBody>
            <a:bodyPr/>
            <a:lstStyle/>
            <a:p>
              <a:pPr lvl="0" algn="just" defTabSz="685800"/>
              <a:r>
                <a:rPr lang="en-US" sz="4400" b="1" dirty="0">
                  <a:solidFill>
                    <a:srgbClr val="7030A0"/>
                  </a:solidFill>
                  <a:latin typeface="Aaril"/>
                </a:rPr>
                <a:t/>
              </a:r>
              <a:br>
                <a:rPr lang="en-US" sz="4400" b="1" dirty="0">
                  <a:solidFill>
                    <a:srgbClr val="7030A0"/>
                  </a:solidFill>
                  <a:latin typeface="Aaril"/>
                </a:rPr>
              </a:br>
              <a:endParaRPr kumimoji="0" lang="en-US" sz="4400" b="1" i="0" u="none" strike="noStrike" kern="1200" cap="none" spc="0" normalizeH="0" baseline="0" noProof="0" dirty="0">
                <a:ln>
                  <a:noFill/>
                </a:ln>
                <a:solidFill>
                  <a:srgbClr val="7030A0"/>
                </a:solidFill>
                <a:effectLst/>
                <a:uLnTx/>
                <a:uFillTx/>
                <a:latin typeface="Aaril"/>
                <a:cs typeface="Arial" panose="020B0604020202020204" pitchFamily="34" charset="0"/>
              </a:endParaRPr>
            </a:p>
          </p:txBody>
        </p:sp>
        <p:sp>
          <p:nvSpPr>
            <p:cNvPr id="3" name="Rectangle 2"/>
            <p:cNvSpPr/>
            <p:nvPr/>
          </p:nvSpPr>
          <p:spPr>
            <a:xfrm>
              <a:off x="2880801" y="1229187"/>
              <a:ext cx="6096000" cy="733967"/>
            </a:xfrm>
            <a:prstGeom prst="rect">
              <a:avLst/>
            </a:prstGeom>
            <a:grpFill/>
          </p:spPr>
          <p:txBody>
            <a:bodyPr>
              <a:spAutoFit/>
            </a:bodyPr>
            <a:lstStyle/>
            <a:p>
              <a:pPr algn="just"/>
              <a:endParaRPr lang="en-US" sz="3600">
                <a:solidFill>
                  <a:srgbClr val="0000FF"/>
                </a:solidFill>
                <a:latin typeface="Times New Roman" pitchFamily="18" charset="0"/>
                <a:cs typeface="Times New Roman" pitchFamily="18" charset="0"/>
              </a:endParaRPr>
            </a:p>
          </p:txBody>
        </p:sp>
      </p:grpSp>
      <p:sp>
        <p:nvSpPr>
          <p:cNvPr id="2" name="Rectangle 1"/>
          <p:cNvSpPr/>
          <p:nvPr/>
        </p:nvSpPr>
        <p:spPr>
          <a:xfrm>
            <a:off x="2676525" y="1389302"/>
            <a:ext cx="6096000" cy="2554545"/>
          </a:xfrm>
          <a:prstGeom prst="rect">
            <a:avLst/>
          </a:prstGeom>
        </p:spPr>
        <p:txBody>
          <a:bodyPr>
            <a:spAutoFit/>
          </a:bodyPr>
          <a:lstStyle/>
          <a:p>
            <a:r>
              <a:rPr lang="vi-VN" sz="4000">
                <a:latin typeface="Times New Roman" pitchFamily="18" charset="0"/>
                <a:cs typeface="Times New Roman" pitchFamily="18" charset="0"/>
              </a:rPr>
              <a:t>3) Tìm những hình ảnh thiên nhiên được so sánh với lòng yêu nước của người dân Cao Bằng? (khổ thơ 4 và 5</a:t>
            </a:r>
            <a:r>
              <a:rPr lang="vi-VN" sz="4000" smtClean="0">
                <a:latin typeface="Times New Roman" pitchFamily="18" charset="0"/>
                <a:cs typeface="Times New Roman" pitchFamily="18" charset="0"/>
              </a:rPr>
              <a:t>)</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589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453" y="569167"/>
            <a:ext cx="10879015" cy="3970318"/>
          </a:xfrm>
          <a:prstGeom prst="rect">
            <a:avLst/>
          </a:prstGeom>
        </p:spPr>
        <p:txBody>
          <a:bodyPr wrap="square">
            <a:spAutoFit/>
          </a:bodyPr>
          <a:lstStyle/>
          <a:p>
            <a:pPr algn="just">
              <a:spcAft>
                <a:spcPts val="0"/>
              </a:spcAft>
            </a:pPr>
            <a:r>
              <a:rPr lang="en-US" sz="3600" i="1">
                <a:latin typeface="Times New Roman" panose="02020603050405020304" pitchFamily="18" charset="0"/>
                <a:ea typeface="Times New Roman" panose="02020603050405020304" pitchFamily="18" charset="0"/>
              </a:rPr>
              <a:t>(3)Những hình ảnh thiên nhiên được so sánh với lòng yêu nước của người dân Cao Bằng:</a:t>
            </a:r>
            <a:endParaRPr lang="en-US" sz="3600">
              <a:latin typeface="Times New Roman" panose="02020603050405020304" pitchFamily="18" charset="0"/>
              <a:ea typeface="Times New Roman" panose="02020603050405020304" pitchFamily="18" charset="0"/>
            </a:endParaRPr>
          </a:p>
          <a:p>
            <a:pPr algn="just">
              <a:spcAft>
                <a:spcPts val="0"/>
              </a:spcAft>
            </a:pPr>
            <a:r>
              <a:rPr lang="en-US" sz="3600">
                <a:latin typeface="Times New Roman" panose="02020603050405020304" pitchFamily="18" charset="0"/>
                <a:ea typeface="Times New Roman" panose="02020603050405020304" pitchFamily="18" charset="0"/>
              </a:rPr>
              <a:t>- Núi non dù cao đến đâu cũng không thể so sánh với lòng yêu nước, sâu sắc của người Cao Bằng.</a:t>
            </a:r>
          </a:p>
          <a:p>
            <a:pPr algn="just">
              <a:spcAft>
                <a:spcPts val="0"/>
              </a:spcAft>
            </a:pPr>
            <a:r>
              <a:rPr lang="en-US" sz="3600">
                <a:latin typeface="Times New Roman" panose="02020603050405020304" pitchFamily="18" charset="0"/>
                <a:ea typeface="Times New Roman" panose="02020603050405020304" pitchFamily="18" charset="0"/>
              </a:rPr>
              <a:t>- Tình yêu đất nước của người dân Cao Bằng đã dâng trọn, dâng đến tận tầm cao Tổ quốc, tình yêu ấy trong suốt, sâu sắc như suối khuất rì rào</a:t>
            </a:r>
            <a:r>
              <a:rPr lang="en-US" sz="3600" smtClean="0">
                <a:latin typeface="Times New Roman" panose="02020603050405020304" pitchFamily="18" charset="0"/>
                <a:ea typeface="Times New Roman" panose="02020603050405020304" pitchFamily="18" charset="0"/>
              </a:rPr>
              <a:t>...</a:t>
            </a:r>
            <a:endParaRPr lang="en-US" sz="36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661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608" y="1250575"/>
            <a:ext cx="10410092" cy="646331"/>
          </a:xfrm>
          <a:prstGeom prst="rect">
            <a:avLst/>
          </a:prstGeom>
        </p:spPr>
        <p:txBody>
          <a:bodyPr wrap="square">
            <a:spAutoFit/>
          </a:bodyPr>
          <a:lstStyle/>
          <a:p>
            <a:pPr lvl="0" algn="just"/>
            <a:r>
              <a:rPr lang="en-US" sz="3600">
                <a:solidFill>
                  <a:prstClr val="black"/>
                </a:solidFill>
                <a:latin typeface="Times New Roman" panose="02020603050405020304" pitchFamily="18" charset="0"/>
                <a:ea typeface="Times New Roman" panose="02020603050405020304" pitchFamily="18" charset="0"/>
              </a:rPr>
              <a:t>T</a:t>
            </a:r>
            <a:r>
              <a:rPr lang="en-US" sz="3600" smtClean="0">
                <a:solidFill>
                  <a:prstClr val="black"/>
                </a:solidFill>
                <a:latin typeface="Times New Roman" panose="02020603050405020304" pitchFamily="18" charset="0"/>
                <a:ea typeface="Times New Roman" panose="02020603050405020304" pitchFamily="18" charset="0"/>
              </a:rPr>
              <a:t>ình </a:t>
            </a:r>
            <a:r>
              <a:rPr lang="en-US" sz="3600">
                <a:solidFill>
                  <a:prstClr val="black"/>
                </a:solidFill>
                <a:latin typeface="Times New Roman" panose="02020603050405020304" pitchFamily="18" charset="0"/>
                <a:ea typeface="Times New Roman" panose="02020603050405020304" pitchFamily="18" charset="0"/>
              </a:rPr>
              <a:t>yêu của người dân Cao Bằng dành cho Tổ quốc.</a:t>
            </a:r>
          </a:p>
        </p:txBody>
      </p:sp>
      <p:sp>
        <p:nvSpPr>
          <p:cNvPr id="4" name="Rectangle 3"/>
          <p:cNvSpPr/>
          <p:nvPr/>
        </p:nvSpPr>
        <p:spPr>
          <a:xfrm>
            <a:off x="905608" y="665800"/>
            <a:ext cx="2234907" cy="584775"/>
          </a:xfrm>
          <a:prstGeom prst="rect">
            <a:avLst/>
          </a:prstGeom>
        </p:spPr>
        <p:txBody>
          <a:bodyPr wrap="none">
            <a:spAutoFit/>
          </a:bodyPr>
          <a:lstStyle/>
          <a:p>
            <a:r>
              <a:rPr lang="en-US" sz="3200" b="1" i="1">
                <a:solidFill>
                  <a:prstClr val="black"/>
                </a:solidFill>
                <a:latin typeface="Times New Roman" panose="02020603050405020304" pitchFamily="18" charset="0"/>
                <a:ea typeface="Times New Roman" panose="02020603050405020304" pitchFamily="18" charset="0"/>
              </a:rPr>
              <a:t>* Ý </a:t>
            </a:r>
            <a:r>
              <a:rPr lang="en-US" sz="3200" b="1" i="1" smtClean="0">
                <a:solidFill>
                  <a:prstClr val="black"/>
                </a:solidFill>
                <a:latin typeface="Times New Roman" panose="02020603050405020304" pitchFamily="18" charset="0"/>
                <a:ea typeface="Times New Roman" panose="02020603050405020304" pitchFamily="18" charset="0"/>
              </a:rPr>
              <a:t>chính 3 </a:t>
            </a:r>
            <a:endParaRPr lang="en-US"/>
          </a:p>
        </p:txBody>
      </p:sp>
    </p:spTree>
    <p:extLst>
      <p:ext uri="{BB962C8B-B14F-4D97-AF65-F5344CB8AC3E}">
        <p14:creationId xmlns:p14="http://schemas.microsoft.com/office/powerpoint/2010/main" val="41724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13" name="AutoShape 11"/>
          <p:cNvSpPr>
            <a:spLocks noChangeArrowheads="1"/>
          </p:cNvSpPr>
          <p:nvPr/>
        </p:nvSpPr>
        <p:spPr bwMode="auto">
          <a:xfrm>
            <a:off x="1138237" y="403223"/>
            <a:ext cx="9915525" cy="3043239"/>
          </a:xfrm>
          <a:prstGeom prst="cloudCallout">
            <a:avLst>
              <a:gd name="adj1" fmla="val 32675"/>
              <a:gd name="adj2" fmla="val 33832"/>
            </a:avLst>
          </a:prstGeom>
          <a:solidFill>
            <a:srgbClr val="00B050"/>
          </a:solidFill>
          <a:ln w="76200">
            <a:solidFill>
              <a:srgbClr val="7030A0"/>
            </a:solidFill>
            <a:round/>
            <a:headEnd/>
            <a:tailEnd/>
          </a:ln>
          <a:effectLst>
            <a:prstShdw prst="shdw13" dist="157090" dir="15357825">
              <a:srgbClr val="FF3300">
                <a:alpha val="50000"/>
              </a:srgbClr>
            </a:prstShdw>
          </a:effectLst>
        </p:spPr>
        <p:txBody>
          <a:bodyPr/>
          <a:lstStyle/>
          <a:p>
            <a:pPr algn="just"/>
            <a:r>
              <a:rPr lang="en-US" sz="3200">
                <a:latin typeface="Times New Roman" pitchFamily="18" charset="0"/>
                <a:cs typeface="Times New Roman" pitchFamily="18" charset="0"/>
              </a:rPr>
              <a:t>4</a:t>
            </a:r>
            <a:r>
              <a:rPr lang="vi-VN" sz="3200" smtClean="0">
                <a:latin typeface="Times New Roman" pitchFamily="18" charset="0"/>
                <a:cs typeface="Times New Roman" pitchFamily="18" charset="0"/>
              </a:rPr>
              <a:t>) </a:t>
            </a:r>
            <a:r>
              <a:rPr lang="vi-VN" sz="3200">
                <a:latin typeface="Times New Roman" pitchFamily="18" charset="0"/>
                <a:cs typeface="Times New Roman" pitchFamily="18" charset="0"/>
              </a:rPr>
              <a:t>Câu chuyện trên gợi cho em suy nghĩ gì về trách nhiệm công dân của mỗi người trong cuộc sống? viết câu trả lời của em vào vở</a:t>
            </a:r>
            <a:r>
              <a:rPr lang="vi-VN" sz="3200" smtClean="0">
                <a:latin typeface="Times New Roman" pitchFamily="18" charset="0"/>
                <a:cs typeface="Times New Roman" pitchFamily="18" charset="0"/>
              </a:rPr>
              <a:t>.</a:t>
            </a:r>
            <a:endParaRPr kumimoji="0" lang="en-US" altLang="en-US" sz="3200" b="1"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76262" y="3913526"/>
            <a:ext cx="11082338" cy="1754326"/>
          </a:xfrm>
          <a:prstGeom prst="rect">
            <a:avLst/>
          </a:prstGeom>
          <a:solidFill>
            <a:srgbClr val="CCCCFF"/>
          </a:solidFill>
        </p:spPr>
        <p:txBody>
          <a:bodyPr wrap="square">
            <a:spAutoFit/>
          </a:bodyPr>
          <a:lstStyle/>
          <a:p>
            <a:pPr algn="just"/>
            <a:r>
              <a:rPr lang="vi-VN" sz="3600">
                <a:solidFill>
                  <a:srgbClr val="6600FF"/>
                </a:solidFill>
                <a:latin typeface="Times New Roman" pitchFamily="18" charset="0"/>
                <a:cs typeface="Times New Roman" pitchFamily="18" charset="0"/>
              </a:rPr>
              <a:t>Câu chuyện trên gợi cho em suy nghĩ về trách nhiệm công dân của mỗi người trong cuộc sống: Mỗi công dân cần có ý thức giúp đỡ mọi người, cứu người khi gặp nạn</a:t>
            </a:r>
            <a:r>
              <a:rPr lang="vi-VN" sz="3600" smtClean="0">
                <a:solidFill>
                  <a:srgbClr val="6600FF"/>
                </a:solidFill>
                <a:latin typeface="Times New Roman" pitchFamily="18" charset="0"/>
                <a:cs typeface="Times New Roman" pitchFamily="18" charset="0"/>
              </a:rPr>
              <a:t>.</a:t>
            </a:r>
            <a:endParaRPr lang="en-US" sz="3600">
              <a:solidFill>
                <a:srgbClr val="6600FF"/>
              </a:solidFill>
              <a:latin typeface="Times New Roman" pitchFamily="18" charset="0"/>
              <a:cs typeface="Times New Roman" pitchFamily="18" charset="0"/>
            </a:endParaRPr>
          </a:p>
        </p:txBody>
      </p:sp>
    </p:spTree>
    <p:extLst>
      <p:ext uri="{BB962C8B-B14F-4D97-AF65-F5344CB8AC3E}">
        <p14:creationId xmlns:p14="http://schemas.microsoft.com/office/powerpoint/2010/main" val="283866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111" y="449253"/>
            <a:ext cx="11182351" cy="6186309"/>
          </a:xfrm>
          <a:prstGeom prst="rect">
            <a:avLst/>
          </a:prstGeom>
        </p:spPr>
        <p:txBody>
          <a:bodyPr wrap="square">
            <a:spAutoFit/>
          </a:bodyPr>
          <a:lstStyle/>
          <a:p>
            <a:pPr algn="just"/>
            <a:r>
              <a:rPr lang="vi-VN" sz="3600" b="1" i="1">
                <a:solidFill>
                  <a:srgbClr val="FF0066"/>
                </a:solidFill>
                <a:latin typeface="Times New Roman" pitchFamily="18" charset="0"/>
                <a:cs typeface="Times New Roman" pitchFamily="18" charset="0"/>
              </a:rPr>
              <a:t>4) Qua khổ thơ cuối bài, tác giả muốn nói điều gì? Chọn ý đúng để trả lời:</a:t>
            </a:r>
            <a:endParaRPr lang="vi-VN" sz="3600" b="1">
              <a:solidFill>
                <a:srgbClr val="FF0066"/>
              </a:solidFill>
              <a:latin typeface="Times New Roman" pitchFamily="18" charset="0"/>
              <a:cs typeface="Times New Roman" pitchFamily="18" charset="0"/>
            </a:endParaRPr>
          </a:p>
          <a:p>
            <a:pPr algn="just">
              <a:lnSpc>
                <a:spcPct val="150000"/>
              </a:lnSpc>
            </a:pPr>
            <a:r>
              <a:rPr lang="vi-VN" sz="3600">
                <a:latin typeface="Times New Roman" pitchFamily="18" charset="0"/>
                <a:cs typeface="Times New Roman" pitchFamily="18" charset="0"/>
              </a:rPr>
              <a:t>a. Cao Bằng có vị trí rất quan trọng, người Cao Bằng đã vì cả nước mà giữ vững biên cương.</a:t>
            </a:r>
          </a:p>
          <a:p>
            <a:pPr algn="just">
              <a:lnSpc>
                <a:spcPct val="150000"/>
              </a:lnSpc>
            </a:pPr>
            <a:r>
              <a:rPr lang="vi-VN" sz="3600">
                <a:latin typeface="Times New Roman" pitchFamily="18" charset="0"/>
                <a:cs typeface="Times New Roman" pitchFamily="18" charset="0"/>
              </a:rPr>
              <a:t>b. Khó đo được chiều cao của núi non Cao Bằng, không đo hết được tình yêu đất nước của người Cao Bằng.</a:t>
            </a:r>
          </a:p>
          <a:p>
            <a:pPr algn="just">
              <a:lnSpc>
                <a:spcPct val="150000"/>
              </a:lnSpc>
            </a:pPr>
            <a:r>
              <a:rPr lang="vi-VN" sz="3600">
                <a:latin typeface="Times New Roman" pitchFamily="18" charset="0"/>
                <a:cs typeface="Times New Roman" pitchFamily="18" charset="0"/>
              </a:rPr>
              <a:t>c. Tình yêu nước của người Cao Bàng thầm lặng mà trong trẻo như suối sâu</a:t>
            </a:r>
            <a:r>
              <a:rPr lang="vi-VN" sz="3600" smtClean="0">
                <a:latin typeface="Times New Roman" pitchFamily="18" charset="0"/>
                <a:cs typeface="Times New Roman" pitchFamily="18" charset="0"/>
              </a:rPr>
              <a:t>.</a:t>
            </a:r>
            <a:endParaRPr lang="vi-VN" sz="3600">
              <a:latin typeface="Times New Roman" pitchFamily="18" charset="0"/>
              <a:cs typeface="Times New Roman" pitchFamily="18" charset="0"/>
            </a:endParaRPr>
          </a:p>
        </p:txBody>
      </p:sp>
      <p:sp>
        <p:nvSpPr>
          <p:cNvPr id="3" name="Oval 2">
            <a:extLst/>
          </p:cNvPr>
          <p:cNvSpPr/>
          <p:nvPr/>
        </p:nvSpPr>
        <p:spPr>
          <a:xfrm>
            <a:off x="363208" y="1800223"/>
            <a:ext cx="665491" cy="6371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endParaRPr lang="en-US">
              <a:latin typeface="Times New Roman"/>
            </a:endParaRPr>
          </a:p>
        </p:txBody>
      </p:sp>
    </p:spTree>
    <p:extLst>
      <p:ext uri="{BB962C8B-B14F-4D97-AF65-F5344CB8AC3E}">
        <p14:creationId xmlns:p14="http://schemas.microsoft.com/office/powerpoint/2010/main" val="144731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93"/>
            <a:ext cx="12295717" cy="6834187"/>
          </a:xfrm>
          <a:prstGeom prst="rect">
            <a:avLst/>
          </a:prstGeom>
          <a:solidFill>
            <a:srgbClr val="00B0F0"/>
          </a:solidFill>
          <a:ln>
            <a:noFill/>
          </a:ln>
          <a:extLst/>
        </p:spPr>
      </p:pic>
      <p:sp>
        <p:nvSpPr>
          <p:cNvPr id="4" name="Rectangle 3"/>
          <p:cNvSpPr/>
          <p:nvPr/>
        </p:nvSpPr>
        <p:spPr>
          <a:xfrm>
            <a:off x="3962400" y="2133600"/>
            <a:ext cx="7213600" cy="2971800"/>
          </a:xfrm>
          <a:prstGeom prst="rect">
            <a:avLst/>
          </a:prstGeom>
          <a:solidFill>
            <a:srgbClr val="00B0F0"/>
          </a:solidFill>
        </p:spPr>
        <p:txBody>
          <a:bodyPr wrap="none">
            <a:prstTxWarp prst="textChevron">
              <a:avLst/>
            </a:prstTxWarp>
            <a:spAutoFit/>
          </a:bodyPr>
          <a:lstStyle/>
          <a:p>
            <a:pPr algn="ctr" fontAlgn="base">
              <a:spcBef>
                <a:spcPct val="0"/>
              </a:spcBef>
              <a:spcAft>
                <a:spcPct val="0"/>
              </a:spcAft>
              <a:defRPr/>
            </a:pPr>
            <a:r>
              <a:rPr lang="vi-VN" sz="5400" b="1" dirty="0">
                <a:ln w="1905"/>
                <a:solidFill>
                  <a:srgbClr val="FF0000"/>
                </a:solidFill>
                <a:effectLst>
                  <a:innerShdw blurRad="69850" dist="43180" dir="5400000">
                    <a:srgbClr val="000000">
                      <a:alpha val="65000"/>
                    </a:srgbClr>
                  </a:innerShdw>
                </a:effectLst>
                <a:latin typeface="Arial" pitchFamily="34" charset="0"/>
              </a:rPr>
              <a:t>KHỞI ĐỘNG</a:t>
            </a:r>
            <a:endParaRPr lang="en-US" sz="5400" b="1" dirty="0">
              <a:ln w="1905"/>
              <a:solidFill>
                <a:srgbClr val="FF0000"/>
              </a:solidFill>
              <a:effectLst>
                <a:innerShdw blurRad="69850" dist="43180" dir="5400000">
                  <a:srgbClr val="000000">
                    <a:alpha val="65000"/>
                  </a:srgbClr>
                </a:innerShdw>
              </a:effectLst>
              <a:latin typeface="Arial" pitchFamily="34" charset="0"/>
            </a:endParaRPr>
          </a:p>
        </p:txBody>
      </p:sp>
      <p:sp>
        <p:nvSpPr>
          <p:cNvPr id="5"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spTree>
    <p:extLst>
      <p:ext uri="{BB962C8B-B14F-4D97-AF65-F5344CB8AC3E}">
        <p14:creationId xmlns:p14="http://schemas.microsoft.com/office/powerpoint/2010/main" val="335788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145943" y="192757"/>
            <a:ext cx="8233747" cy="1002997"/>
          </a:xfrm>
          <a:prstGeom prst="cloudCallout">
            <a:avLst>
              <a:gd name="adj1" fmla="val 57334"/>
              <a:gd name="adj2" fmla="val 61743"/>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Times New Roman" pitchFamily="18" charset="0"/>
                <a:cs typeface="Times New Roman" pitchFamily="18" charset="0"/>
              </a:rPr>
              <a:t>Nội dung bài nói lên điều gì?</a:t>
            </a:r>
            <a:endParaRPr lang="en-US" sz="3200" b="1">
              <a:solidFill>
                <a:schemeClr val="bg1"/>
              </a:solidFill>
              <a:latin typeface="Times New Roman" pitchFamily="18" charset="0"/>
              <a:cs typeface="Times New Roman" pitchFamily="18" charset="0"/>
            </a:endParaRPr>
          </a:p>
        </p:txBody>
      </p:sp>
      <p:grpSp>
        <p:nvGrpSpPr>
          <p:cNvPr id="3" name="Group 2"/>
          <p:cNvGrpSpPr/>
          <p:nvPr/>
        </p:nvGrpSpPr>
        <p:grpSpPr>
          <a:xfrm>
            <a:off x="391258" y="1195754"/>
            <a:ext cx="11201400" cy="3581400"/>
            <a:chOff x="514350" y="2309812"/>
            <a:chExt cx="11201400" cy="3581400"/>
          </a:xfrm>
        </p:grpSpPr>
        <p:pic>
          <p:nvPicPr>
            <p:cNvPr id="6" name="Picture 5" descr="h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309812"/>
              <a:ext cx="1120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39727" y="2903482"/>
              <a:ext cx="6332897" cy="2862322"/>
            </a:xfrm>
            <a:prstGeom prst="rect">
              <a:avLst/>
            </a:prstGeom>
          </p:spPr>
          <p:txBody>
            <a:bodyPr wrap="square">
              <a:spAutoFit/>
            </a:bodyPr>
            <a:lstStyle/>
            <a:p>
              <a:pPr algn="just">
                <a:spcBef>
                  <a:spcPct val="50000"/>
                </a:spcBef>
              </a:pPr>
              <a:r>
                <a:rPr lang="en-US" altLang="en-US" sz="3600" b="1" i="1">
                  <a:solidFill>
                    <a:srgbClr val="0000FF"/>
                  </a:solidFill>
                  <a:latin typeface="Times New Roman" pitchFamily="18" charset="0"/>
                </a:rPr>
                <a:t>Ca ngợi mảnh đất biên </a:t>
              </a:r>
              <a:r>
                <a:rPr lang="en-US" altLang="en-US" sz="3600" b="1" i="1" smtClean="0">
                  <a:solidFill>
                    <a:srgbClr val="0000FF"/>
                  </a:solidFill>
                  <a:latin typeface="Times New Roman" pitchFamily="18" charset="0"/>
                </a:rPr>
                <a:t>cương</a:t>
              </a:r>
              <a:r>
                <a:rPr lang="en-US" sz="3600" b="1">
                  <a:solidFill>
                    <a:srgbClr val="0000FF"/>
                  </a:solidFill>
                  <a:latin typeface="Times New Roman" panose="02020603050405020304" pitchFamily="18" charset="0"/>
                  <a:ea typeface="SimSun" panose="02010600030101010101" pitchFamily="2" charset="-122"/>
                </a:rPr>
                <a:t> có địa hình núi cao và </a:t>
              </a:r>
              <a:r>
                <a:rPr lang="en-US" sz="3600" b="1" smtClean="0">
                  <a:solidFill>
                    <a:srgbClr val="0000FF"/>
                  </a:solidFill>
                  <a:latin typeface="Times New Roman" panose="02020603050405020304" pitchFamily="18" charset="0"/>
                  <a:ea typeface="SimSun" panose="02010600030101010101" pitchFamily="2" charset="-122"/>
                </a:rPr>
                <a:t>xa</a:t>
              </a:r>
              <a:r>
                <a:rPr lang="en-US" sz="3600" b="1" i="1" smtClean="0">
                  <a:solidFill>
                    <a:srgbClr val="0000FF"/>
                  </a:solidFill>
                  <a:latin typeface="Times New Roman" pitchFamily="18" charset="0"/>
                </a:rPr>
                <a:t>, </a:t>
              </a:r>
              <a:r>
                <a:rPr lang="en-US" altLang="en-US" sz="3600" b="1" i="1" smtClean="0">
                  <a:solidFill>
                    <a:srgbClr val="0000FF"/>
                  </a:solidFill>
                  <a:latin typeface="Times New Roman" pitchFamily="18" charset="0"/>
                </a:rPr>
                <a:t>con </a:t>
              </a:r>
              <a:r>
                <a:rPr lang="en-US" altLang="en-US" sz="3600" b="1" i="1">
                  <a:solidFill>
                    <a:srgbClr val="0000FF"/>
                  </a:solidFill>
                  <a:latin typeface="Times New Roman" pitchFamily="18" charset="0"/>
                </a:rPr>
                <a:t>người Cao </a:t>
              </a:r>
              <a:r>
                <a:rPr lang="en-US" altLang="en-US" sz="3600" b="1" i="1" smtClean="0">
                  <a:solidFill>
                    <a:srgbClr val="0000FF"/>
                  </a:solidFill>
                  <a:latin typeface="Times New Roman" pitchFamily="18" charset="0"/>
                </a:rPr>
                <a:t>Bằng</a:t>
              </a:r>
              <a:r>
                <a:rPr lang="en-US" sz="3600" b="1">
                  <a:solidFill>
                    <a:srgbClr val="0000FF"/>
                  </a:solidFill>
                  <a:latin typeface="Times New Roman" panose="02020603050405020304" pitchFamily="18" charset="0"/>
                  <a:ea typeface="SimSun" panose="02010600030101010101" pitchFamily="2" charset="-122"/>
                </a:rPr>
                <a:t> hiền lành, thân </a:t>
              </a:r>
              <a:r>
                <a:rPr lang="en-US" sz="3600" b="1" smtClean="0">
                  <a:solidFill>
                    <a:srgbClr val="0000FF"/>
                  </a:solidFill>
                  <a:latin typeface="Times New Roman" panose="02020603050405020304" pitchFamily="18" charset="0"/>
                  <a:ea typeface="SimSun" panose="02010600030101010101" pitchFamily="2" charset="-122"/>
                </a:rPr>
                <a:t>thiện, luôn giữ </a:t>
              </a:r>
              <a:r>
                <a:rPr lang="en-US" sz="3600" b="1">
                  <a:solidFill>
                    <a:srgbClr val="0000FF"/>
                  </a:solidFill>
                  <a:latin typeface="Times New Roman" panose="02020603050405020304" pitchFamily="18" charset="0"/>
                  <a:ea typeface="SimSun" panose="02010600030101010101" pitchFamily="2" charset="-122"/>
                </a:rPr>
                <a:t>vững biên cương Tổ quốc.</a:t>
              </a:r>
              <a:endParaRPr lang="en-US" altLang="en-US" sz="3600" b="1">
                <a:solidFill>
                  <a:srgbClr val="0000FF"/>
                </a:solidFill>
                <a:latin typeface="Times New Roman" pitchFamily="18" charset="0"/>
              </a:endParaRPr>
            </a:p>
          </p:txBody>
        </p:sp>
      </p:grpSp>
    </p:spTree>
    <p:extLst>
      <p:ext uri="{BB962C8B-B14F-4D97-AF65-F5344CB8AC3E}">
        <p14:creationId xmlns:p14="http://schemas.microsoft.com/office/powerpoint/2010/main" val="199029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p:cNvSpPr>
            <a:spLocks noChangeArrowheads="1"/>
          </p:cNvSpPr>
          <p:nvPr/>
        </p:nvSpPr>
        <p:spPr bwMode="auto">
          <a:xfrm>
            <a:off x="838566" y="1626454"/>
            <a:ext cx="10801350" cy="3868739"/>
          </a:xfrm>
          <a:prstGeom prst="cloudCallout">
            <a:avLst>
              <a:gd name="adj1" fmla="val 32675"/>
              <a:gd name="adj2" fmla="val 33832"/>
            </a:avLst>
          </a:prstGeom>
          <a:solidFill>
            <a:srgbClr val="00B050"/>
          </a:solidFill>
          <a:ln w="76200">
            <a:solidFill>
              <a:srgbClr val="7030A0"/>
            </a:solidFill>
            <a:round/>
            <a:headEnd/>
            <a:tailEnd/>
          </a:ln>
          <a:effectLst>
            <a:prstShdw prst="shdw13" dist="157090" dir="15357825">
              <a:srgbClr val="FF3300">
                <a:alpha val="50000"/>
              </a:srgbClr>
            </a:prstShdw>
          </a:effectLst>
        </p:spPr>
        <p:txBody>
          <a:bodyPr/>
          <a:lstStyle/>
          <a:p>
            <a:pPr marL="571500" indent="-571500" algn="just">
              <a:buFontTx/>
              <a:buChar char="-"/>
            </a:pPr>
            <a:r>
              <a:rPr lang="vi-VN" sz="4400" smtClean="0">
                <a:solidFill>
                  <a:schemeClr val="bg1"/>
                </a:solidFill>
                <a:latin typeface="Times New Roman" pitchFamily="18" charset="0"/>
                <a:cs typeface="Times New Roman" pitchFamily="18" charset="0"/>
              </a:rPr>
              <a:t>Học </a:t>
            </a:r>
            <a:r>
              <a:rPr lang="vi-VN" sz="4400">
                <a:solidFill>
                  <a:schemeClr val="bg1"/>
                </a:solidFill>
                <a:latin typeface="Times New Roman" pitchFamily="18" charset="0"/>
                <a:cs typeface="Times New Roman" pitchFamily="18" charset="0"/>
              </a:rPr>
              <a:t>thuộc bốn khổ thơ trong nhóm. </a:t>
            </a:r>
            <a:endParaRPr lang="en-US" sz="4400" smtClean="0">
              <a:solidFill>
                <a:schemeClr val="bg1"/>
              </a:solidFill>
              <a:latin typeface="Times New Roman" pitchFamily="18" charset="0"/>
              <a:cs typeface="Times New Roman" pitchFamily="18" charset="0"/>
            </a:endParaRPr>
          </a:p>
          <a:p>
            <a:pPr marL="571500" indent="-571500" algn="just">
              <a:buFontTx/>
              <a:buChar char="-"/>
            </a:pPr>
            <a:r>
              <a:rPr lang="vi-VN" sz="4400" smtClean="0">
                <a:solidFill>
                  <a:schemeClr val="bg1"/>
                </a:solidFill>
                <a:latin typeface="Times New Roman" pitchFamily="18" charset="0"/>
                <a:cs typeface="Times New Roman" pitchFamily="18" charset="0"/>
              </a:rPr>
              <a:t>Thi </a:t>
            </a:r>
            <a:r>
              <a:rPr lang="vi-VN" sz="4400">
                <a:solidFill>
                  <a:schemeClr val="bg1"/>
                </a:solidFill>
                <a:latin typeface="Times New Roman" pitchFamily="18" charset="0"/>
                <a:cs typeface="Times New Roman" pitchFamily="18" charset="0"/>
              </a:rPr>
              <a:t>đọc thuộc thơ trước </a:t>
            </a:r>
            <a:r>
              <a:rPr lang="vi-VN" sz="4400" smtClean="0">
                <a:solidFill>
                  <a:schemeClr val="bg1"/>
                </a:solidFill>
                <a:latin typeface="Times New Roman" pitchFamily="18" charset="0"/>
                <a:cs typeface="Times New Roman" pitchFamily="18" charset="0"/>
              </a:rPr>
              <a:t>lớ</a:t>
            </a:r>
            <a:r>
              <a:rPr lang="en-US" sz="4400" smtClean="0">
                <a:solidFill>
                  <a:schemeClr val="bg1"/>
                </a:solidFill>
                <a:latin typeface="Times New Roman" pitchFamily="18" charset="0"/>
                <a:cs typeface="Times New Roman" pitchFamily="18" charset="0"/>
              </a:rPr>
              <a:t>p</a:t>
            </a:r>
            <a:endParaRPr kumimoji="0" lang="en-US" altLang="en-US" sz="44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5" name="Rectangle 4"/>
          <p:cNvSpPr/>
          <p:nvPr/>
        </p:nvSpPr>
        <p:spPr>
          <a:xfrm>
            <a:off x="543250" y="558284"/>
            <a:ext cx="6466835" cy="646331"/>
          </a:xfrm>
          <a:prstGeom prst="rect">
            <a:avLst/>
          </a:prstGeom>
        </p:spPr>
        <p:txBody>
          <a:bodyPr wrap="none">
            <a:spAutoFit/>
          </a:bodyPr>
          <a:lstStyle/>
          <a:p>
            <a:r>
              <a:rPr lang="en-US" sz="3600" b="1" smtClean="0">
                <a:solidFill>
                  <a:srgbClr val="FF0066"/>
                </a:solidFill>
                <a:latin typeface="Times New Roman" pitchFamily="18" charset="0"/>
                <a:cs typeface="Times New Roman" pitchFamily="18" charset="0"/>
              </a:rPr>
              <a:t>6. </a:t>
            </a:r>
            <a:r>
              <a:rPr lang="vi-VN" sz="3600" b="1" smtClean="0">
                <a:solidFill>
                  <a:srgbClr val="FF0066"/>
                </a:solidFill>
                <a:latin typeface="Times New Roman" pitchFamily="18" charset="0"/>
                <a:cs typeface="Times New Roman" pitchFamily="18" charset="0"/>
              </a:rPr>
              <a:t>Học </a:t>
            </a:r>
            <a:r>
              <a:rPr lang="vi-VN" sz="3600" b="1">
                <a:solidFill>
                  <a:srgbClr val="FF0066"/>
                </a:solidFill>
                <a:latin typeface="Times New Roman" pitchFamily="18" charset="0"/>
                <a:cs typeface="Times New Roman" pitchFamily="18" charset="0"/>
              </a:rPr>
              <a:t>thuộc lòng 4 khổ thơ đầu</a:t>
            </a:r>
            <a:endParaRPr lang="en-US" sz="360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409587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00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2673928" y="1384940"/>
            <a:ext cx="6844145" cy="1784755"/>
          </a:xfrm>
        </p:spPr>
        <p:txBody>
          <a:bodyPr/>
          <a:lstStyle/>
          <a:p>
            <a:pPr algn="ctr" eaLnBrk="1" hangingPunct="1"/>
            <a:r>
              <a:rPr lang="en-US" b="1" dirty="0">
                <a:solidFill>
                  <a:srgbClr val="FF0000"/>
                </a:solidFill>
                <a:latin typeface="Times New Roman" pitchFamily="18" charset="0"/>
              </a:rPr>
              <a:t>TRÂN </a:t>
            </a:r>
            <a:r>
              <a:rPr lang="en-US" b="1">
                <a:solidFill>
                  <a:srgbClr val="FF0000"/>
                </a:solidFill>
                <a:latin typeface="Times New Roman" pitchFamily="18" charset="0"/>
              </a:rPr>
              <a:t>TRỌNG </a:t>
            </a:r>
            <a:r>
              <a:rPr lang="en-US" b="1" smtClean="0">
                <a:solidFill>
                  <a:srgbClr val="FF0000"/>
                </a:solidFill>
                <a:latin typeface="Times New Roman" pitchFamily="18" charset="0"/>
              </a:rPr>
              <a:t/>
            </a:r>
            <a:br>
              <a:rPr lang="en-US" b="1" smtClean="0">
                <a:solidFill>
                  <a:srgbClr val="FF0000"/>
                </a:solidFill>
                <a:latin typeface="Times New Roman" pitchFamily="18" charset="0"/>
              </a:rPr>
            </a:br>
            <a:r>
              <a:rPr lang="en-US" b="1" smtClean="0">
                <a:solidFill>
                  <a:srgbClr val="FF0000"/>
                </a:solidFill>
                <a:latin typeface="Times New Roman" pitchFamily="18" charset="0"/>
              </a:rPr>
              <a:t>CẢM </a:t>
            </a:r>
            <a:r>
              <a:rPr lang="en-US" b="1" dirty="0">
                <a:solidFill>
                  <a:srgbClr val="FF0000"/>
                </a:solidFill>
                <a:latin typeface="Times New Roman" pitchFamily="18" charset="0"/>
              </a:rPr>
              <a:t>ƠN</a:t>
            </a:r>
          </a:p>
        </p:txBody>
      </p:sp>
      <p:pic>
        <p:nvPicPr>
          <p:cNvPr id="8" name="Picture 6" descr="11_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779" y="3169694"/>
            <a:ext cx="4702412" cy="248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838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6"/>
          <p:cNvSpPr>
            <a:spLocks noChangeArrowheads="1"/>
          </p:cNvSpPr>
          <p:nvPr/>
        </p:nvSpPr>
        <p:spPr bwMode="auto">
          <a:xfrm>
            <a:off x="-19109" y="-71438"/>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sp>
        <p:nvSpPr>
          <p:cNvPr id="4" name="WordArt 2"/>
          <p:cNvSpPr>
            <a:spLocks noChangeArrowheads="1" noChangeShapeType="1" noTextEdit="1"/>
          </p:cNvSpPr>
          <p:nvPr/>
        </p:nvSpPr>
        <p:spPr bwMode="auto">
          <a:xfrm>
            <a:off x="1057275" y="728663"/>
            <a:ext cx="10186987" cy="5443537"/>
          </a:xfrm>
          <a:prstGeom prst="rect">
            <a:avLst/>
          </a:prstGeom>
          <a:noFill/>
        </p:spPr>
        <p:txBody>
          <a:bodyPr wrap="none" lIns="68580" tIns="34290" rIns="68580" bIns="34290"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a:defRPr/>
            </a:pPr>
            <a:r>
              <a:rPr lang="en-US" sz="2700" kern="10" smtClean="0">
                <a:ln w="9525">
                  <a:round/>
                  <a:headEnd/>
                  <a:tailEnd/>
                </a:ln>
                <a:solidFill>
                  <a:srgbClr val="FF0000"/>
                </a:solidFill>
                <a:latin typeface="Times New Roman"/>
                <a:cs typeface="Times New Roman"/>
              </a:rPr>
              <a:t>Trò chơi</a:t>
            </a:r>
          </a:p>
          <a:p>
            <a:pPr algn="ctr">
              <a:defRPr/>
            </a:pPr>
            <a:r>
              <a:rPr lang="en-US" sz="2700" b="1" kern="10" smtClean="0">
                <a:ln w="9525">
                  <a:round/>
                  <a:headEnd/>
                  <a:tailEnd/>
                </a:ln>
                <a:solidFill>
                  <a:srgbClr val="FF0000"/>
                </a:solidFill>
                <a:latin typeface="Times New Roman"/>
                <a:cs typeface="Times New Roman"/>
              </a:rPr>
              <a:t>Ai nhanh, ai đúng</a:t>
            </a:r>
            <a:endParaRPr lang="en-US" sz="2700" b="1" kern="10" dirty="0">
              <a:ln w="9525">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val="889742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26988"/>
            <a:ext cx="12192000" cy="6958013"/>
            <a:chOff x="0" y="0"/>
            <a:chExt cx="5760" cy="4383"/>
          </a:xfrm>
        </p:grpSpPr>
        <p:sp>
          <p:nvSpPr>
            <p:cNvPr id="14369" name="Rectangle 3"/>
            <p:cNvSpPr>
              <a:spLocks noChangeArrowheads="1"/>
            </p:cNvSpPr>
            <p:nvPr/>
          </p:nvSpPr>
          <p:spPr bwMode="auto">
            <a:xfrm>
              <a:off x="0" y="3884"/>
              <a:ext cx="5760" cy="499"/>
            </a:xfrm>
            <a:prstGeom prst="rect">
              <a:avLst/>
            </a:prstGeom>
            <a:gradFill rotWithShape="1">
              <a:gsLst>
                <a:gs pos="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70" name="Rectangle 4"/>
            <p:cNvSpPr>
              <a:spLocks noChangeArrowheads="1"/>
            </p:cNvSpPr>
            <p:nvPr/>
          </p:nvSpPr>
          <p:spPr bwMode="auto">
            <a:xfrm>
              <a:off x="0" y="0"/>
              <a:ext cx="5760" cy="527"/>
            </a:xfrm>
            <a:prstGeom prst="rect">
              <a:avLst/>
            </a:prstGeom>
            <a:gradFill rotWithShape="1">
              <a:gsLst>
                <a:gs pos="0">
                  <a:srgbClr val="003B00"/>
                </a:gs>
                <a:gs pos="100000">
                  <a:srgbClr val="008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71" name="AutoShape 5"/>
            <p:cNvSpPr>
              <a:spLocks noChangeArrowheads="1"/>
            </p:cNvSpPr>
            <p:nvPr/>
          </p:nvSpPr>
          <p:spPr bwMode="auto">
            <a:xfrm>
              <a:off x="45" y="572"/>
              <a:ext cx="5647" cy="3221"/>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31" name="AutoShape 51"/>
          <p:cNvSpPr>
            <a:spLocks noChangeArrowheads="1"/>
          </p:cNvSpPr>
          <p:nvPr/>
        </p:nvSpPr>
        <p:spPr bwMode="auto">
          <a:xfrm>
            <a:off x="1760009" y="1182689"/>
            <a:ext cx="10081683" cy="1093787"/>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vi-VN" sz="3600" b="1" i="1" smtClean="0">
                <a:solidFill>
                  <a:schemeClr val="bg1"/>
                </a:solidFill>
                <a:cs typeface="Times New Roman" pitchFamily="18" charset="0"/>
              </a:rPr>
              <a:t>Bố </a:t>
            </a:r>
            <a:r>
              <a:rPr lang="vi-VN" sz="3600" b="1" i="1">
                <a:solidFill>
                  <a:schemeClr val="bg1"/>
                </a:solidFill>
                <a:cs typeface="Times New Roman" pitchFamily="18" charset="0"/>
              </a:rPr>
              <a:t>và ông của Nhụ bàn với nhau việc gì?</a:t>
            </a:r>
            <a:endParaRPr lang="en-US" altLang="en-US" sz="3600" b="1">
              <a:solidFill>
                <a:schemeClr val="bg1"/>
              </a:solidFill>
              <a:latin typeface="Arial" pitchFamily="34" charset="0"/>
              <a:cs typeface="Arial" pitchFamily="34" charset="0"/>
            </a:endParaRPr>
          </a:p>
        </p:txBody>
      </p:sp>
      <p:sp>
        <p:nvSpPr>
          <p:cNvPr id="36" name="AutoShape 51"/>
          <p:cNvSpPr>
            <a:spLocks noChangeArrowheads="1"/>
          </p:cNvSpPr>
          <p:nvPr/>
        </p:nvSpPr>
        <p:spPr bwMode="auto">
          <a:xfrm>
            <a:off x="2446867" y="4868862"/>
            <a:ext cx="8083021" cy="917575"/>
          </a:xfrm>
          <a:prstGeom prst="roundRect">
            <a:avLst>
              <a:gd name="adj" fmla="val 16667"/>
            </a:avLst>
          </a:prstGeom>
          <a:solidFill>
            <a:srgbClr val="7030A0"/>
          </a:solidFill>
          <a:ln w="9525">
            <a:noFill/>
            <a:round/>
            <a:headEnd/>
            <a:tailEnd/>
          </a:ln>
        </p:spPr>
        <p:txBody>
          <a:bodyPr wrap="none" anchor="ctr"/>
          <a:lstStyle/>
          <a:p>
            <a:pPr algn="ctr"/>
            <a:r>
              <a:rPr lang="vi-VN" sz="3600">
                <a:solidFill>
                  <a:schemeClr val="bg1"/>
                </a:solidFill>
                <a:latin typeface="Times New Roman" pitchFamily="18" charset="0"/>
                <a:cs typeface="Times New Roman" pitchFamily="18" charset="0"/>
              </a:rPr>
              <a:t>Ông muốn mất ở làng cũ, ông không </a:t>
            </a:r>
            <a:endParaRPr lang="en-US" sz="3600" smtClean="0">
              <a:solidFill>
                <a:schemeClr val="bg1"/>
              </a:solidFill>
              <a:latin typeface="Times New Roman" pitchFamily="18" charset="0"/>
              <a:cs typeface="Times New Roman" pitchFamily="18" charset="0"/>
            </a:endParaRPr>
          </a:p>
          <a:p>
            <a:pPr algn="ctr"/>
            <a:r>
              <a:rPr lang="vi-VN" sz="3600" smtClean="0">
                <a:solidFill>
                  <a:schemeClr val="bg1"/>
                </a:solidFill>
                <a:latin typeface="Times New Roman" pitchFamily="18" charset="0"/>
                <a:cs typeface="Times New Roman" pitchFamily="18" charset="0"/>
              </a:rPr>
              <a:t>muốn </a:t>
            </a:r>
            <a:r>
              <a:rPr lang="vi-VN" sz="3600">
                <a:solidFill>
                  <a:schemeClr val="bg1"/>
                </a:solidFill>
                <a:latin typeface="Times New Roman" pitchFamily="18" charset="0"/>
                <a:cs typeface="Times New Roman" pitchFamily="18" charset="0"/>
              </a:rPr>
              <a:t>mất ở đảo.</a:t>
            </a:r>
          </a:p>
        </p:txBody>
      </p:sp>
      <p:pic>
        <p:nvPicPr>
          <p:cNvPr id="39" name="Picture 38"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59885" y="4868864"/>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8" name="cached_combo42.wav"/>
            </a:hlinkHover>
          </p:cNvPr>
          <p:cNvSpPr>
            <a:spLocks noChangeArrowheads="1"/>
          </p:cNvSpPr>
          <p:nvPr/>
        </p:nvSpPr>
        <p:spPr bwMode="auto">
          <a:xfrm>
            <a:off x="941917" y="5013326"/>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1" name="WordArt 226"/>
          <p:cNvSpPr>
            <a:spLocks noChangeArrowheads="1" noChangeShapeType="1" noTextEdit="1"/>
          </p:cNvSpPr>
          <p:nvPr/>
        </p:nvSpPr>
        <p:spPr bwMode="auto">
          <a:xfrm>
            <a:off x="1217085" y="5084763"/>
            <a:ext cx="613833"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C</a:t>
            </a:r>
          </a:p>
        </p:txBody>
      </p:sp>
      <p:sp>
        <p:nvSpPr>
          <p:cNvPr id="42" name="AutoShape 51"/>
          <p:cNvSpPr>
            <a:spLocks noChangeArrowheads="1"/>
          </p:cNvSpPr>
          <p:nvPr/>
        </p:nvSpPr>
        <p:spPr bwMode="auto">
          <a:xfrm>
            <a:off x="2256367" y="2565400"/>
            <a:ext cx="8416396" cy="1049338"/>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vi-VN" sz="3600">
                <a:solidFill>
                  <a:schemeClr val="bg1"/>
                </a:solidFill>
                <a:cs typeface="Times New Roman" pitchFamily="18" charset="0"/>
              </a:rPr>
              <a:t>Họp làng để di dân ra đảo, đưa dần </a:t>
            </a:r>
            <a:endParaRPr lang="en-US" sz="3600" smtClean="0">
              <a:solidFill>
                <a:schemeClr val="bg1"/>
              </a:solidFill>
              <a:cs typeface="Times New Roman" pitchFamily="18" charset="0"/>
            </a:endParaRPr>
          </a:p>
          <a:p>
            <a:pPr algn="ctr"/>
            <a:r>
              <a:rPr lang="vi-VN" sz="3600" smtClean="0">
                <a:solidFill>
                  <a:schemeClr val="bg1"/>
                </a:solidFill>
                <a:cs typeface="Times New Roman" pitchFamily="18" charset="0"/>
              </a:rPr>
              <a:t>cả </a:t>
            </a:r>
            <a:r>
              <a:rPr lang="vi-VN" sz="3600">
                <a:solidFill>
                  <a:schemeClr val="bg1"/>
                </a:solidFill>
                <a:cs typeface="Times New Roman" pitchFamily="18" charset="0"/>
              </a:rPr>
              <a:t>nhà </a:t>
            </a:r>
            <a:r>
              <a:rPr lang="vi-VN" sz="3600" smtClean="0">
                <a:solidFill>
                  <a:schemeClr val="bg1"/>
                </a:solidFill>
                <a:cs typeface="Times New Roman" pitchFamily="18" charset="0"/>
              </a:rPr>
              <a:t>ra </a:t>
            </a:r>
            <a:r>
              <a:rPr lang="vi-VN" sz="3600">
                <a:solidFill>
                  <a:schemeClr val="bg1"/>
                </a:solidFill>
                <a:cs typeface="Times New Roman" pitchFamily="18" charset="0"/>
              </a:rPr>
              <a:t>đảo.</a:t>
            </a:r>
            <a:endParaRPr lang="vi-VN" sz="3600" b="1">
              <a:solidFill>
                <a:schemeClr val="bg1"/>
              </a:solidFill>
              <a:latin typeface="Arial" pitchFamily="34" charset="0"/>
              <a:cs typeface="Arial" pitchFamily="34" charset="0"/>
            </a:endParaRPr>
          </a:p>
        </p:txBody>
      </p:sp>
      <p:pic>
        <p:nvPicPr>
          <p:cNvPr id="44"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833967" y="2581275"/>
            <a:ext cx="2000251"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8" name="cached_combo42.wav"/>
            </a:hlinkHover>
          </p:cNvPr>
          <p:cNvSpPr>
            <a:spLocks noChangeArrowheads="1"/>
          </p:cNvSpPr>
          <p:nvPr/>
        </p:nvSpPr>
        <p:spPr bwMode="auto">
          <a:xfrm>
            <a:off x="935567" y="2654301"/>
            <a:ext cx="1090084"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6" name="WordArt 226"/>
          <p:cNvSpPr>
            <a:spLocks noChangeArrowheads="1" noChangeShapeType="1" noTextEdit="1"/>
          </p:cNvSpPr>
          <p:nvPr/>
        </p:nvSpPr>
        <p:spPr bwMode="auto">
          <a:xfrm>
            <a:off x="1210734" y="2767013"/>
            <a:ext cx="613833"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A</a:t>
            </a:r>
          </a:p>
        </p:txBody>
      </p:sp>
      <p:sp>
        <p:nvSpPr>
          <p:cNvPr id="47" name="AutoShape 51"/>
          <p:cNvSpPr>
            <a:spLocks noChangeArrowheads="1"/>
          </p:cNvSpPr>
          <p:nvPr/>
        </p:nvSpPr>
        <p:spPr bwMode="auto">
          <a:xfrm>
            <a:off x="2235200" y="3733799"/>
            <a:ext cx="8294688" cy="883723"/>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vi-VN" sz="3600">
                <a:solidFill>
                  <a:schemeClr val="bg1"/>
                </a:solidFill>
                <a:latin typeface="Times New Roman" pitchFamily="18" charset="0"/>
                <a:cs typeface="Times New Roman" pitchFamily="18" charset="0"/>
              </a:rPr>
              <a:t>Sức khoẻ của ông rất yếu, ông sẽ </a:t>
            </a:r>
            <a:r>
              <a:rPr lang="vi-VN" sz="3600" smtClean="0">
                <a:solidFill>
                  <a:schemeClr val="bg1"/>
                </a:solidFill>
                <a:latin typeface="Times New Roman" pitchFamily="18" charset="0"/>
                <a:cs typeface="Times New Roman" pitchFamily="18" charset="0"/>
              </a:rPr>
              <a:t>ở lại</a:t>
            </a:r>
            <a:endParaRPr lang="en-US" sz="3600" smtClean="0">
              <a:solidFill>
                <a:schemeClr val="bg1"/>
              </a:solidFill>
              <a:latin typeface="Times New Roman" pitchFamily="18" charset="0"/>
              <a:cs typeface="Times New Roman" pitchFamily="18" charset="0"/>
            </a:endParaRPr>
          </a:p>
          <a:p>
            <a:pPr algn="ctr"/>
            <a:r>
              <a:rPr lang="vi-VN" sz="3600" smtClean="0">
                <a:solidFill>
                  <a:schemeClr val="bg1"/>
                </a:solidFill>
                <a:latin typeface="Times New Roman" pitchFamily="18" charset="0"/>
                <a:cs typeface="Times New Roman" pitchFamily="18" charset="0"/>
              </a:rPr>
              <a:t> </a:t>
            </a:r>
            <a:r>
              <a:rPr lang="vi-VN" sz="3600">
                <a:solidFill>
                  <a:schemeClr val="bg1"/>
                </a:solidFill>
                <a:latin typeface="Times New Roman" pitchFamily="18" charset="0"/>
                <a:cs typeface="Times New Roman" pitchFamily="18" charset="0"/>
              </a:rPr>
              <a:t>làng trên đất liền.</a:t>
            </a:r>
          </a:p>
        </p:txBody>
      </p:sp>
      <p:pic>
        <p:nvPicPr>
          <p:cNvPr id="49"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26018" y="3716339"/>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8" name="cached_combo42.wav"/>
            </a:hlinkHover>
          </p:cNvPr>
          <p:cNvSpPr>
            <a:spLocks noChangeArrowheads="1"/>
          </p:cNvSpPr>
          <p:nvPr/>
        </p:nvSpPr>
        <p:spPr bwMode="auto">
          <a:xfrm>
            <a:off x="827617" y="3860800"/>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51" name="WordArt 226"/>
          <p:cNvSpPr>
            <a:spLocks noChangeArrowheads="1" noChangeShapeType="1" noTextEdit="1"/>
          </p:cNvSpPr>
          <p:nvPr/>
        </p:nvSpPr>
        <p:spPr bwMode="auto">
          <a:xfrm>
            <a:off x="1102785" y="3860800"/>
            <a:ext cx="613833"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B</a:t>
            </a:r>
          </a:p>
        </p:txBody>
      </p:sp>
      <p:sp>
        <p:nvSpPr>
          <p:cNvPr id="57" name="AutoShape 27"/>
          <p:cNvSpPr>
            <a:spLocks noChangeArrowheads="1"/>
          </p:cNvSpPr>
          <p:nvPr/>
        </p:nvSpPr>
        <p:spPr bwMode="auto">
          <a:xfrm>
            <a:off x="6351" y="1066800"/>
            <a:ext cx="205740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altLang="en-US" sz="1800">
              <a:latin typeface="Arial" panose="020B0604020202020204" pitchFamily="34" charset="0"/>
              <a:cs typeface="Arial" panose="020B0604020202020204" pitchFamily="34" charset="0"/>
            </a:endParaRPr>
          </a:p>
        </p:txBody>
      </p:sp>
      <p:sp>
        <p:nvSpPr>
          <p:cNvPr id="58" name="WordArt 28"/>
          <p:cNvSpPr>
            <a:spLocks noChangeArrowheads="1" noChangeShapeType="1" noTextEdit="1"/>
          </p:cNvSpPr>
          <p:nvPr/>
        </p:nvSpPr>
        <p:spPr bwMode="auto">
          <a:xfrm>
            <a:off x="563033" y="1435100"/>
            <a:ext cx="914400" cy="609600"/>
          </a:xfrm>
          <a:prstGeom prst="rect">
            <a:avLst/>
          </a:prstGeom>
        </p:spPr>
        <p:txBody>
          <a:bodyPr wrap="none" fromWordArt="1">
            <a:prstTxWarp prst="textPlain">
              <a:avLst>
                <a:gd name="adj" fmla="val 50000"/>
              </a:avLst>
            </a:prstTxWarp>
          </a:bodyPr>
          <a:lstStyle/>
          <a:p>
            <a:r>
              <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1</a:t>
            </a:r>
          </a:p>
        </p:txBody>
      </p:sp>
      <p:sp>
        <p:nvSpPr>
          <p:cNvPr id="63" name="WordArt 33"/>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4" name="WordArt 34"/>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5" name="WordArt 35"/>
          <p:cNvSpPr>
            <a:spLocks noChangeArrowheads="1" noChangeShapeType="1" noTextEdit="1"/>
          </p:cNvSpPr>
          <p:nvPr/>
        </p:nvSpPr>
        <p:spPr bwMode="auto">
          <a:xfrm>
            <a:off x="10890251" y="2590800"/>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6" name="WordArt 36"/>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7" name="WordArt 37"/>
          <p:cNvSpPr>
            <a:spLocks noChangeArrowheads="1" noChangeShapeType="1" noTextEdit="1"/>
          </p:cNvSpPr>
          <p:nvPr/>
        </p:nvSpPr>
        <p:spPr bwMode="auto">
          <a:xfrm>
            <a:off x="109474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8" name="WordArt 38"/>
          <p:cNvSpPr>
            <a:spLocks noChangeArrowheads="1" noChangeShapeType="1" noTextEdit="1"/>
          </p:cNvSpPr>
          <p:nvPr/>
        </p:nvSpPr>
        <p:spPr bwMode="auto">
          <a:xfrm>
            <a:off x="10902951"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9" name="WordArt 39"/>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70" name="WordArt 40"/>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71" name="WordArt 41"/>
          <p:cNvSpPr>
            <a:spLocks noChangeArrowheads="1" noChangeShapeType="1" noTextEdit="1"/>
          </p:cNvSpPr>
          <p:nvPr/>
        </p:nvSpPr>
        <p:spPr bwMode="auto">
          <a:xfrm>
            <a:off x="10890251" y="2605088"/>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72" name="WordArt 42"/>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73" name="WordArt 43"/>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3" name="Group 49"/>
          <p:cNvGrpSpPr>
            <a:grpSpLocks/>
          </p:cNvGrpSpPr>
          <p:nvPr/>
        </p:nvGrpSpPr>
        <p:grpSpPr bwMode="auto">
          <a:xfrm>
            <a:off x="10529888" y="3773488"/>
            <a:ext cx="1763712" cy="1179512"/>
            <a:chOff x="4320" y="2928"/>
            <a:chExt cx="1104" cy="1104"/>
          </a:xfrm>
        </p:grpSpPr>
        <p:sp>
          <p:nvSpPr>
            <p:cNvPr id="14367"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6000" b="1">
                <a:solidFill>
                  <a:srgbClr val="FF0066"/>
                </a:solidFill>
                <a:latin typeface=".VnHelvetInsH" panose="020B7200000000000000" pitchFamily="34" charset="0"/>
                <a:cs typeface="Arial" panose="020B0604020202020204" pitchFamily="34" charset="0"/>
              </a:endParaRPr>
            </a:p>
          </p:txBody>
        </p:sp>
        <p:sp>
          <p:nvSpPr>
            <p:cNvPr id="14368"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extLst>
      <p:ext uri="{BB962C8B-B14F-4D97-AF65-F5344CB8AC3E}">
        <p14:creationId xmlns:p14="http://schemas.microsoft.com/office/powerpoint/2010/main" val="3175572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Jet Fighter 2-DVDH.wav"/>
                                        </p:tgtEl>
                                      </p:cMediaNode>
                                    </p:audio>
                                  </p:subTnLst>
                                </p:cTn>
                              </p:par>
                              <p:par>
                                <p:cTn id="21" presetID="5" presetClass="entr" presetSubtype="10" fill="hold" grpId="0" nodeType="withEffect">
                                  <p:stCondLst>
                                    <p:cond delay="3000"/>
                                  </p:stCondLst>
                                  <p:childTnLst>
                                    <p:set>
                                      <p:cBhvr>
                                        <p:cTn id="22" dur="1" fill="hold">
                                          <p:stCondLst>
                                            <p:cond delay="0"/>
                                          </p:stCondLst>
                                        </p:cTn>
                                        <p:tgtEl>
                                          <p:spTgt spid="45"/>
                                        </p:tgtEl>
                                        <p:attrNameLst>
                                          <p:attrName>style.visibility</p:attrName>
                                        </p:attrNameLst>
                                      </p:cBhvr>
                                      <p:to>
                                        <p:strVal val="visible"/>
                                      </p:to>
                                    </p:set>
                                    <p:animEffect transition="in" filter="checkerboard(across)">
                                      <p:cBhvr>
                                        <p:cTn id="23" dur="500"/>
                                        <p:tgtEl>
                                          <p:spTgt spid="45"/>
                                        </p:tgtEl>
                                      </p:cBhvr>
                                    </p:animEffect>
                                  </p:childTnLst>
                                </p:cTn>
                              </p:par>
                              <p:par>
                                <p:cTn id="24" presetID="5" presetClass="entr" presetSubtype="10" fill="hold" grpId="0" nodeType="withEffect">
                                  <p:stCondLst>
                                    <p:cond delay="3000"/>
                                  </p:stCondLst>
                                  <p:childTnLst>
                                    <p:set>
                                      <p:cBhvr>
                                        <p:cTn id="25" dur="1" fill="hold">
                                          <p:stCondLst>
                                            <p:cond delay="0"/>
                                          </p:stCondLst>
                                        </p:cTn>
                                        <p:tgtEl>
                                          <p:spTgt spid="46"/>
                                        </p:tgtEl>
                                        <p:attrNameLst>
                                          <p:attrName>style.visibility</p:attrName>
                                        </p:attrNameLst>
                                      </p:cBhvr>
                                      <p:to>
                                        <p:strVal val="visible"/>
                                      </p:to>
                                    </p:set>
                                    <p:animEffect transition="in" filter="checkerboard(across)">
                                      <p:cBhvr>
                                        <p:cTn id="26" dur="500"/>
                                        <p:tgtEl>
                                          <p:spTgt spid="46"/>
                                        </p:tgtEl>
                                      </p:cBhvr>
                                    </p:animEffect>
                                  </p:childTnLst>
                                </p:cTn>
                              </p:par>
                              <p:par>
                                <p:cTn id="27" presetID="22" presetClass="entr" presetSubtype="8" fill="hold" nodeType="withEffect">
                                  <p:stCondLst>
                                    <p:cond delay="3000"/>
                                  </p:stCondLst>
                                  <p:iterate type="lt">
                                    <p:tmPct val="0"/>
                                  </p:iterate>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par>
                                <p:cTn id="30" presetID="5" presetClass="entr" presetSubtype="10" fill="hold" nodeType="withEffect">
                                  <p:stCondLst>
                                    <p:cond delay="4000"/>
                                  </p:stCondLst>
                                  <p:childTnLst>
                                    <p:set>
                                      <p:cBhvr>
                                        <p:cTn id="31" dur="1" fill="hold">
                                          <p:stCondLst>
                                            <p:cond delay="0"/>
                                          </p:stCondLst>
                                        </p:cTn>
                                        <p:tgtEl>
                                          <p:spTgt spid="49"/>
                                        </p:tgtEl>
                                        <p:attrNameLst>
                                          <p:attrName>style.visibility</p:attrName>
                                        </p:attrNameLst>
                                      </p:cBhvr>
                                      <p:to>
                                        <p:strVal val="visible"/>
                                      </p:to>
                                    </p:set>
                                    <p:animEffect transition="in" filter="checkerboard(across)">
                                      <p:cBhvr>
                                        <p:cTn id="32" dur="500"/>
                                        <p:tgtEl>
                                          <p:spTgt spid="49"/>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 3-CL (2).wav"/>
                                        </p:tgtEl>
                                      </p:cMediaNode>
                                    </p:audio>
                                  </p:subTnLst>
                                </p:cTn>
                              </p:par>
                              <p:par>
                                <p:cTn id="33" presetID="5" presetClass="entr" presetSubtype="10" fill="hold" grpId="0" nodeType="withEffect">
                                  <p:stCondLst>
                                    <p:cond delay="4000"/>
                                  </p:stCondLst>
                                  <p:childTnLst>
                                    <p:set>
                                      <p:cBhvr>
                                        <p:cTn id="34" dur="1" fill="hold">
                                          <p:stCondLst>
                                            <p:cond delay="0"/>
                                          </p:stCondLst>
                                        </p:cTn>
                                        <p:tgtEl>
                                          <p:spTgt spid="50"/>
                                        </p:tgtEl>
                                        <p:attrNameLst>
                                          <p:attrName>style.visibility</p:attrName>
                                        </p:attrNameLst>
                                      </p:cBhvr>
                                      <p:to>
                                        <p:strVal val="visible"/>
                                      </p:to>
                                    </p:set>
                                    <p:animEffect transition="in" filter="checkerboard(across)">
                                      <p:cBhvr>
                                        <p:cTn id="35" dur="500"/>
                                        <p:tgtEl>
                                          <p:spTgt spid="50"/>
                                        </p:tgtEl>
                                      </p:cBhvr>
                                    </p:animEffect>
                                  </p:childTnLst>
                                </p:cTn>
                              </p:par>
                              <p:par>
                                <p:cTn id="36" presetID="5" presetClass="entr" presetSubtype="10" fill="hold" grpId="0" nodeType="withEffect">
                                  <p:stCondLst>
                                    <p:cond delay="4000"/>
                                  </p:stCondLst>
                                  <p:childTnLst>
                                    <p:set>
                                      <p:cBhvr>
                                        <p:cTn id="37" dur="1" fill="hold">
                                          <p:stCondLst>
                                            <p:cond delay="0"/>
                                          </p:stCondLst>
                                        </p:cTn>
                                        <p:tgtEl>
                                          <p:spTgt spid="51"/>
                                        </p:tgtEl>
                                        <p:attrNameLst>
                                          <p:attrName>style.visibility</p:attrName>
                                        </p:attrNameLst>
                                      </p:cBhvr>
                                      <p:to>
                                        <p:strVal val="visible"/>
                                      </p:to>
                                    </p:set>
                                    <p:animEffect transition="in" filter="checkerboard(across)">
                                      <p:cBhvr>
                                        <p:cTn id="38" dur="500"/>
                                        <p:tgtEl>
                                          <p:spTgt spid="51"/>
                                        </p:tgtEl>
                                      </p:cBhvr>
                                    </p:animEffect>
                                  </p:childTnLst>
                                </p:cTn>
                              </p:par>
                              <p:par>
                                <p:cTn id="39" presetID="22" presetClass="entr" presetSubtype="8" fill="hold" nodeType="withEffect">
                                  <p:stCondLst>
                                    <p:cond delay="400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500"/>
                                        <p:tgtEl>
                                          <p:spTgt spid="47"/>
                                        </p:tgtEl>
                                      </p:cBhvr>
                                    </p:animEffect>
                                  </p:childTnLst>
                                </p:cTn>
                              </p:par>
                              <p:par>
                                <p:cTn id="42" presetID="5" presetClass="entr" presetSubtype="10" fill="hold" nodeType="withEffect">
                                  <p:stCondLst>
                                    <p:cond delay="4000"/>
                                  </p:stCondLst>
                                  <p:childTnLst>
                                    <p:set>
                                      <p:cBhvr>
                                        <p:cTn id="43" dur="1" fill="hold">
                                          <p:stCondLst>
                                            <p:cond delay="0"/>
                                          </p:stCondLst>
                                        </p:cTn>
                                        <p:tgtEl>
                                          <p:spTgt spid="39"/>
                                        </p:tgtEl>
                                        <p:attrNameLst>
                                          <p:attrName>style.visibility</p:attrName>
                                        </p:attrNameLst>
                                      </p:cBhvr>
                                      <p:to>
                                        <p:strVal val="visible"/>
                                      </p:to>
                                    </p:set>
                                    <p:animEffect transition="in" filter="checkerboard(across)">
                                      <p:cBhvr>
                                        <p:cTn id="44" dur="500"/>
                                        <p:tgtEl>
                                          <p:spTgt spid="39"/>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 3-CL (2).wav"/>
                                        </p:tgtEl>
                                      </p:cMediaNode>
                                    </p:audio>
                                  </p:subTnLst>
                                </p:cTn>
                              </p:par>
                              <p:par>
                                <p:cTn id="45" presetID="5" presetClass="entr" presetSubtype="10" fill="hold" grpId="0" nodeType="withEffect">
                                  <p:stCondLst>
                                    <p:cond delay="4000"/>
                                  </p:stCondLst>
                                  <p:childTnLst>
                                    <p:set>
                                      <p:cBhvr>
                                        <p:cTn id="46" dur="1" fill="hold">
                                          <p:stCondLst>
                                            <p:cond delay="0"/>
                                          </p:stCondLst>
                                        </p:cTn>
                                        <p:tgtEl>
                                          <p:spTgt spid="40"/>
                                        </p:tgtEl>
                                        <p:attrNameLst>
                                          <p:attrName>style.visibility</p:attrName>
                                        </p:attrNameLst>
                                      </p:cBhvr>
                                      <p:to>
                                        <p:strVal val="visible"/>
                                      </p:to>
                                    </p:set>
                                    <p:animEffect transition="in" filter="checkerboard(across)">
                                      <p:cBhvr>
                                        <p:cTn id="47" dur="500"/>
                                        <p:tgtEl>
                                          <p:spTgt spid="40"/>
                                        </p:tgtEl>
                                      </p:cBhvr>
                                    </p:animEffect>
                                  </p:childTnLst>
                                </p:cTn>
                              </p:par>
                              <p:par>
                                <p:cTn id="48" presetID="5" presetClass="entr" presetSubtype="10" fill="hold" grpId="0" nodeType="withEffect">
                                  <p:stCondLst>
                                    <p:cond delay="4000"/>
                                  </p:stCondLst>
                                  <p:childTnLst>
                                    <p:set>
                                      <p:cBhvr>
                                        <p:cTn id="49" dur="1" fill="hold">
                                          <p:stCondLst>
                                            <p:cond delay="0"/>
                                          </p:stCondLst>
                                        </p:cTn>
                                        <p:tgtEl>
                                          <p:spTgt spid="41"/>
                                        </p:tgtEl>
                                        <p:attrNameLst>
                                          <p:attrName>style.visibility</p:attrName>
                                        </p:attrNameLst>
                                      </p:cBhvr>
                                      <p:to>
                                        <p:strVal val="visible"/>
                                      </p:to>
                                    </p:set>
                                    <p:animEffect transition="in" filter="checkerboard(across)">
                                      <p:cBhvr>
                                        <p:cTn id="50" dur="500"/>
                                        <p:tgtEl>
                                          <p:spTgt spid="41"/>
                                        </p:tgtEl>
                                      </p:cBhvr>
                                    </p:animEffect>
                                  </p:childTnLst>
                                </p:cTn>
                              </p:par>
                              <p:par>
                                <p:cTn id="51" presetID="22" presetClass="entr" presetSubtype="8" fill="hold" nodeType="withEffect">
                                  <p:stCondLst>
                                    <p:cond delay="4000"/>
                                  </p:stCondLst>
                                  <p:iterate type="lt">
                                    <p:tmPct val="0"/>
                                  </p:iterate>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par>
                                <p:cTn id="54" presetID="5" presetClass="entr" presetSubtype="10" fill="hold" nodeType="withEffect">
                                  <p:stCondLst>
                                    <p:cond delay="5000"/>
                                  </p:stCondLst>
                                  <p:childTnLst>
                                    <p:set>
                                      <p:cBhvr>
                                        <p:cTn id="55" dur="1" fill="hold">
                                          <p:stCondLst>
                                            <p:cond delay="0"/>
                                          </p:stCondLst>
                                        </p:cTn>
                                        <p:tgtEl>
                                          <p:spTgt spid="44"/>
                                        </p:tgtEl>
                                        <p:attrNameLst>
                                          <p:attrName>style.visibility</p:attrName>
                                        </p:attrNameLst>
                                      </p:cBhvr>
                                      <p:to>
                                        <p:strVal val="visible"/>
                                      </p:to>
                                    </p:set>
                                    <p:animEffect transition="in" filter="checkerboard(across)">
                                      <p:cBhvr>
                                        <p:cTn id="56" dur="500"/>
                                        <p:tgtEl>
                                          <p:spTgt spid="44"/>
                                        </p:tgtEl>
                                      </p:cBhvr>
                                    </p:animEffect>
                                  </p:childTnLst>
                                  <p:subTnLst>
                                    <p:audio>
                                      <p:cMediaNode>
                                        <p:cTn display="0" masterRel="sameClick">
                                          <p:stCondLst>
                                            <p:cond evt="begin" delay="0">
                                              <p:tn val="54"/>
                                            </p:cond>
                                          </p:stCondLst>
                                          <p:endCondLst>
                                            <p:cond evt="onStopAudio" delay="0">
                                              <p:tgtEl>
                                                <p:sldTgt/>
                                              </p:tgtEl>
                                            </p:cond>
                                          </p:endCondLst>
                                        </p:cTn>
                                        <p:tgtEl>
                                          <p:sndTgt r:embed="rId3" name="Chimes 3-CL (2).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dissolve">
                                      <p:cBhvr>
                                        <p:cTn id="61" dur="500"/>
                                        <p:tgtEl>
                                          <p:spTgt spid="73"/>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nodeType="afterGroup">
                            <p:stCondLst>
                              <p:cond delay="500"/>
                            </p:stCondLst>
                            <p:childTnLst>
                              <p:par>
                                <p:cTn id="63" presetID="53" presetClass="exit" presetSubtype="0" fill="hold" grpId="1" nodeType="afterEffect">
                                  <p:stCondLst>
                                    <p:cond delay="0"/>
                                  </p:stCondLst>
                                  <p:childTnLst>
                                    <p:anim calcmode="lin" valueType="num">
                                      <p:cBhvr>
                                        <p:cTn id="64" dur="500"/>
                                        <p:tgtEl>
                                          <p:spTgt spid="73"/>
                                        </p:tgtEl>
                                        <p:attrNameLst>
                                          <p:attrName>ppt_w</p:attrName>
                                        </p:attrNameLst>
                                      </p:cBhvr>
                                      <p:tavLst>
                                        <p:tav tm="0">
                                          <p:val>
                                            <p:strVal val="ppt_w"/>
                                          </p:val>
                                        </p:tav>
                                        <p:tav tm="100000">
                                          <p:val>
                                            <p:fltVal val="0"/>
                                          </p:val>
                                        </p:tav>
                                      </p:tavLst>
                                    </p:anim>
                                    <p:anim calcmode="lin" valueType="num">
                                      <p:cBhvr>
                                        <p:cTn id="65" dur="500"/>
                                        <p:tgtEl>
                                          <p:spTgt spid="73"/>
                                        </p:tgtEl>
                                        <p:attrNameLst>
                                          <p:attrName>ppt_h</p:attrName>
                                        </p:attrNameLst>
                                      </p:cBhvr>
                                      <p:tavLst>
                                        <p:tav tm="0">
                                          <p:val>
                                            <p:strVal val="ppt_h"/>
                                          </p:val>
                                        </p:tav>
                                        <p:tav tm="100000">
                                          <p:val>
                                            <p:fltVal val="0"/>
                                          </p:val>
                                        </p:tav>
                                      </p:tavLst>
                                    </p:anim>
                                    <p:animEffect transition="out" filter="fade">
                                      <p:cBhvr>
                                        <p:cTn id="66" dur="500"/>
                                        <p:tgtEl>
                                          <p:spTgt spid="73"/>
                                        </p:tgtEl>
                                      </p:cBhvr>
                                    </p:animEffect>
                                    <p:set>
                                      <p:cBhvr>
                                        <p:cTn id="67" dur="1" fill="hold">
                                          <p:stCondLst>
                                            <p:cond delay="499"/>
                                          </p:stCondLst>
                                        </p:cTn>
                                        <p:tgtEl>
                                          <p:spTgt spid="73"/>
                                        </p:tgtEl>
                                        <p:attrNameLst>
                                          <p:attrName>style.visibility</p:attrName>
                                        </p:attrNameLst>
                                      </p:cBhvr>
                                      <p:to>
                                        <p:strVal val="hidden"/>
                                      </p:to>
                                    </p:set>
                                  </p:childTnLst>
                                </p:cTn>
                              </p:par>
                            </p:childTnLst>
                          </p:cTn>
                        </p:par>
                        <p:par>
                          <p:cTn id="68" fill="hold" nodeType="afterGroup">
                            <p:stCondLst>
                              <p:cond delay="1000"/>
                            </p:stCondLst>
                            <p:childTnLst>
                              <p:par>
                                <p:cTn id="69" presetID="9"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dissolve">
                                      <p:cBhvr>
                                        <p:cTn id="71" dur="500"/>
                                        <p:tgtEl>
                                          <p:spTgt spid="72"/>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nodeType="afterGroup">
                            <p:stCondLst>
                              <p:cond delay="1500"/>
                            </p:stCondLst>
                            <p:childTnLst>
                              <p:par>
                                <p:cTn id="73" presetID="53" presetClass="exit" presetSubtype="0" fill="hold" grpId="1" nodeType="afterEffect">
                                  <p:stCondLst>
                                    <p:cond delay="0"/>
                                  </p:stCondLst>
                                  <p:childTnLst>
                                    <p:anim calcmode="lin" valueType="num">
                                      <p:cBhvr>
                                        <p:cTn id="74" dur="500"/>
                                        <p:tgtEl>
                                          <p:spTgt spid="72"/>
                                        </p:tgtEl>
                                        <p:attrNameLst>
                                          <p:attrName>ppt_w</p:attrName>
                                        </p:attrNameLst>
                                      </p:cBhvr>
                                      <p:tavLst>
                                        <p:tav tm="0">
                                          <p:val>
                                            <p:strVal val="ppt_w"/>
                                          </p:val>
                                        </p:tav>
                                        <p:tav tm="100000">
                                          <p:val>
                                            <p:fltVal val="0"/>
                                          </p:val>
                                        </p:tav>
                                      </p:tavLst>
                                    </p:anim>
                                    <p:anim calcmode="lin" valueType="num">
                                      <p:cBhvr>
                                        <p:cTn id="75" dur="500"/>
                                        <p:tgtEl>
                                          <p:spTgt spid="72"/>
                                        </p:tgtEl>
                                        <p:attrNameLst>
                                          <p:attrName>ppt_h</p:attrName>
                                        </p:attrNameLst>
                                      </p:cBhvr>
                                      <p:tavLst>
                                        <p:tav tm="0">
                                          <p:val>
                                            <p:strVal val="ppt_h"/>
                                          </p:val>
                                        </p:tav>
                                        <p:tav tm="100000">
                                          <p:val>
                                            <p:fltVal val="0"/>
                                          </p:val>
                                        </p:tav>
                                      </p:tavLst>
                                    </p:anim>
                                    <p:animEffect transition="out" filter="fade">
                                      <p:cBhvr>
                                        <p:cTn id="76" dur="500"/>
                                        <p:tgtEl>
                                          <p:spTgt spid="72"/>
                                        </p:tgtEl>
                                      </p:cBhvr>
                                    </p:animEffect>
                                    <p:set>
                                      <p:cBhvr>
                                        <p:cTn id="77" dur="1" fill="hold">
                                          <p:stCondLst>
                                            <p:cond delay="499"/>
                                          </p:stCondLst>
                                        </p:cTn>
                                        <p:tgtEl>
                                          <p:spTgt spid="72"/>
                                        </p:tgtEl>
                                        <p:attrNameLst>
                                          <p:attrName>style.visibility</p:attrName>
                                        </p:attrNameLst>
                                      </p:cBhvr>
                                      <p:to>
                                        <p:strVal val="hidden"/>
                                      </p:to>
                                    </p:set>
                                  </p:childTnLst>
                                </p:cTn>
                              </p:par>
                            </p:childTnLst>
                          </p:cTn>
                        </p:par>
                        <p:par>
                          <p:cTn id="78" fill="hold" nodeType="afterGroup">
                            <p:stCondLst>
                              <p:cond delay="2000"/>
                            </p:stCondLst>
                            <p:childTnLst>
                              <p:par>
                                <p:cTn id="79" presetID="9"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dissolve">
                                      <p:cBhvr>
                                        <p:cTn id="81" dur="500"/>
                                        <p:tgtEl>
                                          <p:spTgt spid="71"/>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nodeType="afterGroup">
                            <p:stCondLst>
                              <p:cond delay="2500"/>
                            </p:stCondLst>
                            <p:childTnLst>
                              <p:par>
                                <p:cTn id="83" presetID="53" presetClass="exit" presetSubtype="0" fill="hold" grpId="1" nodeType="afterEffect">
                                  <p:stCondLst>
                                    <p:cond delay="0"/>
                                  </p:stCondLst>
                                  <p:childTnLst>
                                    <p:anim calcmode="lin" valueType="num">
                                      <p:cBhvr>
                                        <p:cTn id="84" dur="500"/>
                                        <p:tgtEl>
                                          <p:spTgt spid="71"/>
                                        </p:tgtEl>
                                        <p:attrNameLst>
                                          <p:attrName>ppt_w</p:attrName>
                                        </p:attrNameLst>
                                      </p:cBhvr>
                                      <p:tavLst>
                                        <p:tav tm="0">
                                          <p:val>
                                            <p:strVal val="ppt_w"/>
                                          </p:val>
                                        </p:tav>
                                        <p:tav tm="100000">
                                          <p:val>
                                            <p:fltVal val="0"/>
                                          </p:val>
                                        </p:tav>
                                      </p:tavLst>
                                    </p:anim>
                                    <p:anim calcmode="lin" valueType="num">
                                      <p:cBhvr>
                                        <p:cTn id="85" dur="500"/>
                                        <p:tgtEl>
                                          <p:spTgt spid="71"/>
                                        </p:tgtEl>
                                        <p:attrNameLst>
                                          <p:attrName>ppt_h</p:attrName>
                                        </p:attrNameLst>
                                      </p:cBhvr>
                                      <p:tavLst>
                                        <p:tav tm="0">
                                          <p:val>
                                            <p:strVal val="ppt_h"/>
                                          </p:val>
                                        </p:tav>
                                        <p:tav tm="100000">
                                          <p:val>
                                            <p:fltVal val="0"/>
                                          </p:val>
                                        </p:tav>
                                      </p:tavLst>
                                    </p:anim>
                                    <p:animEffect transition="out" filter="fade">
                                      <p:cBhvr>
                                        <p:cTn id="86" dur="500"/>
                                        <p:tgtEl>
                                          <p:spTgt spid="71"/>
                                        </p:tgtEl>
                                      </p:cBhvr>
                                    </p:animEffect>
                                    <p:set>
                                      <p:cBhvr>
                                        <p:cTn id="87" dur="1" fill="hold">
                                          <p:stCondLst>
                                            <p:cond delay="499"/>
                                          </p:stCondLst>
                                        </p:cTn>
                                        <p:tgtEl>
                                          <p:spTgt spid="71"/>
                                        </p:tgtEl>
                                        <p:attrNameLst>
                                          <p:attrName>style.visibility</p:attrName>
                                        </p:attrNameLst>
                                      </p:cBhvr>
                                      <p:to>
                                        <p:strVal val="hidden"/>
                                      </p:to>
                                    </p:set>
                                  </p:childTnLst>
                                </p:cTn>
                              </p:par>
                            </p:childTnLst>
                          </p:cTn>
                        </p:par>
                        <p:par>
                          <p:cTn id="88" fill="hold" nodeType="afterGroup">
                            <p:stCondLst>
                              <p:cond delay="3000"/>
                            </p:stCondLst>
                            <p:childTnLst>
                              <p:par>
                                <p:cTn id="89" presetID="9" presetClass="entr" presetSubtype="0"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dissolve">
                                      <p:cBhvr>
                                        <p:cTn id="91" dur="500"/>
                                        <p:tgtEl>
                                          <p:spTgt spid="70"/>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nodeType="afterGroup">
                            <p:stCondLst>
                              <p:cond delay="3500"/>
                            </p:stCondLst>
                            <p:childTnLst>
                              <p:par>
                                <p:cTn id="93" presetID="53" presetClass="exit" presetSubtype="0" fill="hold" grpId="1" nodeType="afterEffect">
                                  <p:stCondLst>
                                    <p:cond delay="0"/>
                                  </p:stCondLst>
                                  <p:childTnLst>
                                    <p:anim calcmode="lin" valueType="num">
                                      <p:cBhvr>
                                        <p:cTn id="94" dur="500"/>
                                        <p:tgtEl>
                                          <p:spTgt spid="70"/>
                                        </p:tgtEl>
                                        <p:attrNameLst>
                                          <p:attrName>ppt_w</p:attrName>
                                        </p:attrNameLst>
                                      </p:cBhvr>
                                      <p:tavLst>
                                        <p:tav tm="0">
                                          <p:val>
                                            <p:strVal val="ppt_w"/>
                                          </p:val>
                                        </p:tav>
                                        <p:tav tm="100000">
                                          <p:val>
                                            <p:fltVal val="0"/>
                                          </p:val>
                                        </p:tav>
                                      </p:tavLst>
                                    </p:anim>
                                    <p:anim calcmode="lin" valueType="num">
                                      <p:cBhvr>
                                        <p:cTn id="95" dur="500"/>
                                        <p:tgtEl>
                                          <p:spTgt spid="70"/>
                                        </p:tgtEl>
                                        <p:attrNameLst>
                                          <p:attrName>ppt_h</p:attrName>
                                        </p:attrNameLst>
                                      </p:cBhvr>
                                      <p:tavLst>
                                        <p:tav tm="0">
                                          <p:val>
                                            <p:strVal val="ppt_h"/>
                                          </p:val>
                                        </p:tav>
                                        <p:tav tm="100000">
                                          <p:val>
                                            <p:fltVal val="0"/>
                                          </p:val>
                                        </p:tav>
                                      </p:tavLst>
                                    </p:anim>
                                    <p:animEffect transition="out" filter="fade">
                                      <p:cBhvr>
                                        <p:cTn id="96" dur="500"/>
                                        <p:tgtEl>
                                          <p:spTgt spid="70"/>
                                        </p:tgtEl>
                                      </p:cBhvr>
                                    </p:animEffect>
                                    <p:set>
                                      <p:cBhvr>
                                        <p:cTn id="97" dur="1" fill="hold">
                                          <p:stCondLst>
                                            <p:cond delay="499"/>
                                          </p:stCondLst>
                                        </p:cTn>
                                        <p:tgtEl>
                                          <p:spTgt spid="70"/>
                                        </p:tgtEl>
                                        <p:attrNameLst>
                                          <p:attrName>style.visibility</p:attrName>
                                        </p:attrNameLst>
                                      </p:cBhvr>
                                      <p:to>
                                        <p:strVal val="hidden"/>
                                      </p:to>
                                    </p:set>
                                  </p:childTnLst>
                                </p:cTn>
                              </p:par>
                            </p:childTnLst>
                          </p:cTn>
                        </p:par>
                        <p:par>
                          <p:cTn id="98" fill="hold" nodeType="afterGroup">
                            <p:stCondLst>
                              <p:cond delay="4000"/>
                            </p:stCondLst>
                            <p:childTnLst>
                              <p:par>
                                <p:cTn id="99" presetID="9" presetClass="entr" presetSubtype="0" fill="hold" grpId="0"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dissolve">
                                      <p:cBhvr>
                                        <p:cTn id="101" dur="500"/>
                                        <p:tgtEl>
                                          <p:spTgt spid="69"/>
                                        </p:tgtEl>
                                      </p:cBhvr>
                                    </p:animEffec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2" fill="hold" nodeType="afterGroup">
                            <p:stCondLst>
                              <p:cond delay="4500"/>
                            </p:stCondLst>
                            <p:childTnLst>
                              <p:par>
                                <p:cTn id="103" presetID="53" presetClass="exit" presetSubtype="0" fill="hold" grpId="1" nodeType="afterEffect">
                                  <p:stCondLst>
                                    <p:cond delay="0"/>
                                  </p:stCondLst>
                                  <p:childTnLst>
                                    <p:anim calcmode="lin" valueType="num">
                                      <p:cBhvr>
                                        <p:cTn id="104" dur="500"/>
                                        <p:tgtEl>
                                          <p:spTgt spid="69"/>
                                        </p:tgtEl>
                                        <p:attrNameLst>
                                          <p:attrName>ppt_w</p:attrName>
                                        </p:attrNameLst>
                                      </p:cBhvr>
                                      <p:tavLst>
                                        <p:tav tm="0">
                                          <p:val>
                                            <p:strVal val="ppt_w"/>
                                          </p:val>
                                        </p:tav>
                                        <p:tav tm="100000">
                                          <p:val>
                                            <p:fltVal val="0"/>
                                          </p:val>
                                        </p:tav>
                                      </p:tavLst>
                                    </p:anim>
                                    <p:anim calcmode="lin" valueType="num">
                                      <p:cBhvr>
                                        <p:cTn id="105" dur="500"/>
                                        <p:tgtEl>
                                          <p:spTgt spid="69"/>
                                        </p:tgtEl>
                                        <p:attrNameLst>
                                          <p:attrName>ppt_h</p:attrName>
                                        </p:attrNameLst>
                                      </p:cBhvr>
                                      <p:tavLst>
                                        <p:tav tm="0">
                                          <p:val>
                                            <p:strVal val="ppt_h"/>
                                          </p:val>
                                        </p:tav>
                                        <p:tav tm="100000">
                                          <p:val>
                                            <p:fltVal val="0"/>
                                          </p:val>
                                        </p:tav>
                                      </p:tavLst>
                                    </p:anim>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childTnLst>
                          </p:cTn>
                        </p:par>
                        <p:par>
                          <p:cTn id="108" fill="hold" nodeType="afterGroup">
                            <p:stCondLst>
                              <p:cond delay="5000"/>
                            </p:stCondLst>
                            <p:childTnLst>
                              <p:par>
                                <p:cTn id="109" presetID="9" presetClass="entr" presetSubtype="0"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dissolve">
                                      <p:cBhvr>
                                        <p:cTn id="111" dur="500"/>
                                        <p:tgtEl>
                                          <p:spTgt spid="68"/>
                                        </p:tgtEl>
                                      </p:cBhvr>
                                    </p:animEffect>
                                  </p:childTnLst>
                                  <p:subTnLst>
                                    <p:audio>
                                      <p:cMediaNode>
                                        <p:cTn display="0" masterRel="sameClick">
                                          <p:stCondLst>
                                            <p:cond evt="begin" delay="0">
                                              <p:tn val="109"/>
                                            </p:cond>
                                          </p:stCondLst>
                                          <p:endCondLst>
                                            <p:cond evt="onStopAudio" delay="0">
                                              <p:tgtEl>
                                                <p:sldTgt/>
                                              </p:tgtEl>
                                            </p:cond>
                                          </p:endCondLst>
                                        </p:cTn>
                                        <p:tgtEl>
                                          <p:sndTgt r:embed="rId4" name="camera.wav"/>
                                        </p:tgtEl>
                                      </p:cMediaNode>
                                    </p:audio>
                                  </p:subTnLst>
                                </p:cTn>
                              </p:par>
                            </p:childTnLst>
                          </p:cTn>
                        </p:par>
                        <p:par>
                          <p:cTn id="112" fill="hold" nodeType="afterGroup">
                            <p:stCondLst>
                              <p:cond delay="5500"/>
                            </p:stCondLst>
                            <p:childTnLst>
                              <p:par>
                                <p:cTn id="113" presetID="53" presetClass="exit" presetSubtype="0" fill="hold" grpId="1" nodeType="afterEffect">
                                  <p:stCondLst>
                                    <p:cond delay="0"/>
                                  </p:stCondLst>
                                  <p:childTnLst>
                                    <p:anim calcmode="lin" valueType="num">
                                      <p:cBhvr>
                                        <p:cTn id="114" dur="500"/>
                                        <p:tgtEl>
                                          <p:spTgt spid="68"/>
                                        </p:tgtEl>
                                        <p:attrNameLst>
                                          <p:attrName>ppt_w</p:attrName>
                                        </p:attrNameLst>
                                      </p:cBhvr>
                                      <p:tavLst>
                                        <p:tav tm="0">
                                          <p:val>
                                            <p:strVal val="ppt_w"/>
                                          </p:val>
                                        </p:tav>
                                        <p:tav tm="100000">
                                          <p:val>
                                            <p:fltVal val="0"/>
                                          </p:val>
                                        </p:tav>
                                      </p:tavLst>
                                    </p:anim>
                                    <p:anim calcmode="lin" valueType="num">
                                      <p:cBhvr>
                                        <p:cTn id="115" dur="500"/>
                                        <p:tgtEl>
                                          <p:spTgt spid="68"/>
                                        </p:tgtEl>
                                        <p:attrNameLst>
                                          <p:attrName>ppt_h</p:attrName>
                                        </p:attrNameLst>
                                      </p:cBhvr>
                                      <p:tavLst>
                                        <p:tav tm="0">
                                          <p:val>
                                            <p:strVal val="ppt_h"/>
                                          </p:val>
                                        </p:tav>
                                        <p:tav tm="100000">
                                          <p:val>
                                            <p:fltVal val="0"/>
                                          </p:val>
                                        </p:tav>
                                      </p:tavLst>
                                    </p:anim>
                                    <p:animEffect transition="out" filter="fade">
                                      <p:cBhvr>
                                        <p:cTn id="116" dur="500"/>
                                        <p:tgtEl>
                                          <p:spTgt spid="68"/>
                                        </p:tgtEl>
                                      </p:cBhvr>
                                    </p:animEffect>
                                    <p:set>
                                      <p:cBhvr>
                                        <p:cTn id="117" dur="1" fill="hold">
                                          <p:stCondLst>
                                            <p:cond delay="499"/>
                                          </p:stCondLst>
                                        </p:cTn>
                                        <p:tgtEl>
                                          <p:spTgt spid="68"/>
                                        </p:tgtEl>
                                        <p:attrNameLst>
                                          <p:attrName>style.visibility</p:attrName>
                                        </p:attrNameLst>
                                      </p:cBhvr>
                                      <p:to>
                                        <p:strVal val="hidden"/>
                                      </p:to>
                                    </p:set>
                                  </p:childTnLst>
                                </p:cTn>
                              </p:par>
                            </p:childTnLst>
                          </p:cTn>
                        </p:par>
                        <p:par>
                          <p:cTn id="118" fill="hold" nodeType="afterGroup">
                            <p:stCondLst>
                              <p:cond delay="6000"/>
                            </p:stCondLst>
                            <p:childTnLst>
                              <p:par>
                                <p:cTn id="119" presetID="9" presetClass="entr" presetSubtype="0" fill="hold" grpId="0" nodeType="after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dissolve">
                                      <p:cBhvr>
                                        <p:cTn id="121" dur="500"/>
                                        <p:tgtEl>
                                          <p:spTgt spid="67"/>
                                        </p:tgtEl>
                                      </p:cBhvr>
                                    </p:animEffect>
                                  </p:childTnLst>
                                  <p:subTnLst>
                                    <p:audio>
                                      <p:cMediaNode>
                                        <p:cTn display="0" masterRel="sameClick">
                                          <p:stCondLst>
                                            <p:cond evt="begin" delay="0">
                                              <p:tn val="119"/>
                                            </p:cond>
                                          </p:stCondLst>
                                          <p:endCondLst>
                                            <p:cond evt="onStopAudio" delay="0">
                                              <p:tgtEl>
                                                <p:sldTgt/>
                                              </p:tgtEl>
                                            </p:cond>
                                          </p:endCondLst>
                                        </p:cTn>
                                        <p:tgtEl>
                                          <p:sndTgt r:embed="rId4" name="camera.wav"/>
                                        </p:tgtEl>
                                      </p:cMediaNode>
                                    </p:audio>
                                  </p:subTnLst>
                                </p:cTn>
                              </p:par>
                            </p:childTnLst>
                          </p:cTn>
                        </p:par>
                        <p:par>
                          <p:cTn id="122" fill="hold" nodeType="afterGroup">
                            <p:stCondLst>
                              <p:cond delay="6500"/>
                            </p:stCondLst>
                            <p:childTnLst>
                              <p:par>
                                <p:cTn id="123" presetID="53" presetClass="exit" presetSubtype="0" fill="hold" grpId="1" nodeType="afterEffect">
                                  <p:stCondLst>
                                    <p:cond delay="0"/>
                                  </p:stCondLst>
                                  <p:childTnLst>
                                    <p:anim calcmode="lin" valueType="num">
                                      <p:cBhvr>
                                        <p:cTn id="124" dur="500"/>
                                        <p:tgtEl>
                                          <p:spTgt spid="67"/>
                                        </p:tgtEl>
                                        <p:attrNameLst>
                                          <p:attrName>ppt_w</p:attrName>
                                        </p:attrNameLst>
                                      </p:cBhvr>
                                      <p:tavLst>
                                        <p:tav tm="0">
                                          <p:val>
                                            <p:strVal val="ppt_w"/>
                                          </p:val>
                                        </p:tav>
                                        <p:tav tm="100000">
                                          <p:val>
                                            <p:fltVal val="0"/>
                                          </p:val>
                                        </p:tav>
                                      </p:tavLst>
                                    </p:anim>
                                    <p:anim calcmode="lin" valueType="num">
                                      <p:cBhvr>
                                        <p:cTn id="125" dur="500"/>
                                        <p:tgtEl>
                                          <p:spTgt spid="67"/>
                                        </p:tgtEl>
                                        <p:attrNameLst>
                                          <p:attrName>ppt_h</p:attrName>
                                        </p:attrNameLst>
                                      </p:cBhvr>
                                      <p:tavLst>
                                        <p:tav tm="0">
                                          <p:val>
                                            <p:strVal val="ppt_h"/>
                                          </p:val>
                                        </p:tav>
                                        <p:tav tm="100000">
                                          <p:val>
                                            <p:fltVal val="0"/>
                                          </p:val>
                                        </p:tav>
                                      </p:tavLst>
                                    </p:anim>
                                    <p:animEffect transition="out" filter="fade">
                                      <p:cBhvr>
                                        <p:cTn id="126" dur="500"/>
                                        <p:tgtEl>
                                          <p:spTgt spid="67"/>
                                        </p:tgtEl>
                                      </p:cBhvr>
                                    </p:animEffect>
                                    <p:set>
                                      <p:cBhvr>
                                        <p:cTn id="127" dur="1" fill="hold">
                                          <p:stCondLst>
                                            <p:cond delay="499"/>
                                          </p:stCondLst>
                                        </p:cTn>
                                        <p:tgtEl>
                                          <p:spTgt spid="67"/>
                                        </p:tgtEl>
                                        <p:attrNameLst>
                                          <p:attrName>style.visibility</p:attrName>
                                        </p:attrNameLst>
                                      </p:cBhvr>
                                      <p:to>
                                        <p:strVal val="hidden"/>
                                      </p:to>
                                    </p:set>
                                  </p:childTnLst>
                                </p:cTn>
                              </p:par>
                            </p:childTnLst>
                          </p:cTn>
                        </p:par>
                        <p:par>
                          <p:cTn id="128" fill="hold" nodeType="afterGroup">
                            <p:stCondLst>
                              <p:cond delay="7000"/>
                            </p:stCondLst>
                            <p:childTnLst>
                              <p:par>
                                <p:cTn id="129" presetID="9"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dissolve">
                                      <p:cBhvr>
                                        <p:cTn id="131" dur="500"/>
                                        <p:tgtEl>
                                          <p:spTgt spid="66"/>
                                        </p:tgtEl>
                                      </p:cBhvr>
                                    </p:animEffect>
                                  </p:childTnLst>
                                  <p:subTnLst>
                                    <p:audio>
                                      <p:cMediaNode>
                                        <p:cTn display="0" masterRel="sameClick">
                                          <p:stCondLst>
                                            <p:cond evt="begin" delay="0">
                                              <p:tn val="129"/>
                                            </p:cond>
                                          </p:stCondLst>
                                          <p:endCondLst>
                                            <p:cond evt="onStopAudio" delay="0">
                                              <p:tgtEl>
                                                <p:sldTgt/>
                                              </p:tgtEl>
                                            </p:cond>
                                          </p:endCondLst>
                                        </p:cTn>
                                        <p:tgtEl>
                                          <p:sndTgt r:embed="rId4" name="camera.wav"/>
                                        </p:tgtEl>
                                      </p:cMediaNode>
                                    </p:audio>
                                  </p:subTnLst>
                                </p:cTn>
                              </p:par>
                            </p:childTnLst>
                          </p:cTn>
                        </p:par>
                        <p:par>
                          <p:cTn id="132" fill="hold" nodeType="afterGroup">
                            <p:stCondLst>
                              <p:cond delay="7500"/>
                            </p:stCondLst>
                            <p:childTnLst>
                              <p:par>
                                <p:cTn id="133" presetID="53" presetClass="exit" presetSubtype="0" fill="hold" grpId="1" nodeType="afterEffect">
                                  <p:stCondLst>
                                    <p:cond delay="0"/>
                                  </p:stCondLst>
                                  <p:childTnLst>
                                    <p:anim calcmode="lin" valueType="num">
                                      <p:cBhvr>
                                        <p:cTn id="134" dur="500"/>
                                        <p:tgtEl>
                                          <p:spTgt spid="66"/>
                                        </p:tgtEl>
                                        <p:attrNameLst>
                                          <p:attrName>ppt_w</p:attrName>
                                        </p:attrNameLst>
                                      </p:cBhvr>
                                      <p:tavLst>
                                        <p:tav tm="0">
                                          <p:val>
                                            <p:strVal val="ppt_w"/>
                                          </p:val>
                                        </p:tav>
                                        <p:tav tm="100000">
                                          <p:val>
                                            <p:fltVal val="0"/>
                                          </p:val>
                                        </p:tav>
                                      </p:tavLst>
                                    </p:anim>
                                    <p:anim calcmode="lin" valueType="num">
                                      <p:cBhvr>
                                        <p:cTn id="135" dur="500"/>
                                        <p:tgtEl>
                                          <p:spTgt spid="66"/>
                                        </p:tgtEl>
                                        <p:attrNameLst>
                                          <p:attrName>ppt_h</p:attrName>
                                        </p:attrNameLst>
                                      </p:cBhvr>
                                      <p:tavLst>
                                        <p:tav tm="0">
                                          <p:val>
                                            <p:strVal val="ppt_h"/>
                                          </p:val>
                                        </p:tav>
                                        <p:tav tm="100000">
                                          <p:val>
                                            <p:fltVal val="0"/>
                                          </p:val>
                                        </p:tav>
                                      </p:tavLst>
                                    </p:anim>
                                    <p:animEffect transition="out" filter="fade">
                                      <p:cBhvr>
                                        <p:cTn id="136" dur="500"/>
                                        <p:tgtEl>
                                          <p:spTgt spid="66"/>
                                        </p:tgtEl>
                                      </p:cBhvr>
                                    </p:animEffect>
                                    <p:set>
                                      <p:cBhvr>
                                        <p:cTn id="137" dur="1" fill="hold">
                                          <p:stCondLst>
                                            <p:cond delay="499"/>
                                          </p:stCondLst>
                                        </p:cTn>
                                        <p:tgtEl>
                                          <p:spTgt spid="66"/>
                                        </p:tgtEl>
                                        <p:attrNameLst>
                                          <p:attrName>style.visibility</p:attrName>
                                        </p:attrNameLst>
                                      </p:cBhvr>
                                      <p:to>
                                        <p:strVal val="hidden"/>
                                      </p:to>
                                    </p:set>
                                  </p:childTnLst>
                                </p:cTn>
                              </p:par>
                            </p:childTnLst>
                          </p:cTn>
                        </p:par>
                        <p:par>
                          <p:cTn id="138" fill="hold" nodeType="afterGroup">
                            <p:stCondLst>
                              <p:cond delay="8000"/>
                            </p:stCondLst>
                            <p:childTnLst>
                              <p:par>
                                <p:cTn id="139" presetID="9" presetClass="entr" presetSubtype="0"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dissolve">
                                      <p:cBhvr>
                                        <p:cTn id="141" dur="500"/>
                                        <p:tgtEl>
                                          <p:spTgt spid="65"/>
                                        </p:tgtEl>
                                      </p:cBhvr>
                                    </p:animEffect>
                                  </p:childTnLst>
                                  <p:subTnLst>
                                    <p:audio>
                                      <p:cMediaNode>
                                        <p:cTn display="0" masterRel="sameClick">
                                          <p:stCondLst>
                                            <p:cond evt="begin" delay="0">
                                              <p:tn val="139"/>
                                            </p:cond>
                                          </p:stCondLst>
                                          <p:endCondLst>
                                            <p:cond evt="onStopAudio" delay="0">
                                              <p:tgtEl>
                                                <p:sldTgt/>
                                              </p:tgtEl>
                                            </p:cond>
                                          </p:endCondLst>
                                        </p:cTn>
                                        <p:tgtEl>
                                          <p:sndTgt r:embed="rId4" name="camera.wav"/>
                                        </p:tgtEl>
                                      </p:cMediaNode>
                                    </p:audio>
                                  </p:subTnLst>
                                </p:cTn>
                              </p:par>
                            </p:childTnLst>
                          </p:cTn>
                        </p:par>
                        <p:par>
                          <p:cTn id="142" fill="hold" nodeType="afterGroup">
                            <p:stCondLst>
                              <p:cond delay="8500"/>
                            </p:stCondLst>
                            <p:childTnLst>
                              <p:par>
                                <p:cTn id="143" presetID="53" presetClass="exit" presetSubtype="0" fill="hold" grpId="1" nodeType="afterEffect">
                                  <p:stCondLst>
                                    <p:cond delay="0"/>
                                  </p:stCondLst>
                                  <p:childTnLst>
                                    <p:anim calcmode="lin" valueType="num">
                                      <p:cBhvr>
                                        <p:cTn id="144" dur="500"/>
                                        <p:tgtEl>
                                          <p:spTgt spid="65"/>
                                        </p:tgtEl>
                                        <p:attrNameLst>
                                          <p:attrName>ppt_w</p:attrName>
                                        </p:attrNameLst>
                                      </p:cBhvr>
                                      <p:tavLst>
                                        <p:tav tm="0">
                                          <p:val>
                                            <p:strVal val="ppt_w"/>
                                          </p:val>
                                        </p:tav>
                                        <p:tav tm="100000">
                                          <p:val>
                                            <p:fltVal val="0"/>
                                          </p:val>
                                        </p:tav>
                                      </p:tavLst>
                                    </p:anim>
                                    <p:anim calcmode="lin" valueType="num">
                                      <p:cBhvr>
                                        <p:cTn id="145" dur="500"/>
                                        <p:tgtEl>
                                          <p:spTgt spid="65"/>
                                        </p:tgtEl>
                                        <p:attrNameLst>
                                          <p:attrName>ppt_h</p:attrName>
                                        </p:attrNameLst>
                                      </p:cBhvr>
                                      <p:tavLst>
                                        <p:tav tm="0">
                                          <p:val>
                                            <p:strVal val="ppt_h"/>
                                          </p:val>
                                        </p:tav>
                                        <p:tav tm="100000">
                                          <p:val>
                                            <p:fltVal val="0"/>
                                          </p:val>
                                        </p:tav>
                                      </p:tavLst>
                                    </p:anim>
                                    <p:animEffect transition="out" filter="fade">
                                      <p:cBhvr>
                                        <p:cTn id="146" dur="500"/>
                                        <p:tgtEl>
                                          <p:spTgt spid="65"/>
                                        </p:tgtEl>
                                      </p:cBhvr>
                                    </p:animEffect>
                                    <p:set>
                                      <p:cBhvr>
                                        <p:cTn id="147" dur="1" fill="hold">
                                          <p:stCondLst>
                                            <p:cond delay="499"/>
                                          </p:stCondLst>
                                        </p:cTn>
                                        <p:tgtEl>
                                          <p:spTgt spid="65"/>
                                        </p:tgtEl>
                                        <p:attrNameLst>
                                          <p:attrName>style.visibility</p:attrName>
                                        </p:attrNameLst>
                                      </p:cBhvr>
                                      <p:to>
                                        <p:strVal val="hidden"/>
                                      </p:to>
                                    </p:set>
                                  </p:childTnLst>
                                </p:cTn>
                              </p:par>
                            </p:childTnLst>
                          </p:cTn>
                        </p:par>
                        <p:par>
                          <p:cTn id="148" fill="hold" nodeType="afterGroup">
                            <p:stCondLst>
                              <p:cond delay="9000"/>
                            </p:stCondLst>
                            <p:childTnLst>
                              <p:par>
                                <p:cTn id="149" presetID="9" presetClass="entr" presetSubtype="0" fill="hold" grpId="0" nodeType="after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dissolve">
                                      <p:cBhvr>
                                        <p:cTn id="151" dur="500"/>
                                        <p:tgtEl>
                                          <p:spTgt spid="64"/>
                                        </p:tgtEl>
                                      </p:cBhvr>
                                    </p:animEffect>
                                  </p:childTnLst>
                                  <p:subTnLst>
                                    <p:audio>
                                      <p:cMediaNode>
                                        <p:cTn display="0" masterRel="sameClick">
                                          <p:stCondLst>
                                            <p:cond evt="begin" delay="0">
                                              <p:tn val="149"/>
                                            </p:cond>
                                          </p:stCondLst>
                                          <p:endCondLst>
                                            <p:cond evt="onStopAudio" delay="0">
                                              <p:tgtEl>
                                                <p:sldTgt/>
                                              </p:tgtEl>
                                            </p:cond>
                                          </p:endCondLst>
                                        </p:cTn>
                                        <p:tgtEl>
                                          <p:sndTgt r:embed="rId4" name="camera.wav"/>
                                        </p:tgtEl>
                                      </p:cMediaNode>
                                    </p:audio>
                                  </p:subTnLst>
                                </p:cTn>
                              </p:par>
                            </p:childTnLst>
                          </p:cTn>
                        </p:par>
                        <p:par>
                          <p:cTn id="152" fill="hold" nodeType="afterGroup">
                            <p:stCondLst>
                              <p:cond delay="9500"/>
                            </p:stCondLst>
                            <p:childTnLst>
                              <p:par>
                                <p:cTn id="153" presetID="53" presetClass="exit" presetSubtype="0" fill="hold" grpId="1" nodeType="afterEffect">
                                  <p:stCondLst>
                                    <p:cond delay="0"/>
                                  </p:stCondLst>
                                  <p:childTnLst>
                                    <p:anim calcmode="lin" valueType="num">
                                      <p:cBhvr>
                                        <p:cTn id="154" dur="500"/>
                                        <p:tgtEl>
                                          <p:spTgt spid="64"/>
                                        </p:tgtEl>
                                        <p:attrNameLst>
                                          <p:attrName>ppt_w</p:attrName>
                                        </p:attrNameLst>
                                      </p:cBhvr>
                                      <p:tavLst>
                                        <p:tav tm="0">
                                          <p:val>
                                            <p:strVal val="ppt_w"/>
                                          </p:val>
                                        </p:tav>
                                        <p:tav tm="100000">
                                          <p:val>
                                            <p:fltVal val="0"/>
                                          </p:val>
                                        </p:tav>
                                      </p:tavLst>
                                    </p:anim>
                                    <p:anim calcmode="lin" valueType="num">
                                      <p:cBhvr>
                                        <p:cTn id="155" dur="500"/>
                                        <p:tgtEl>
                                          <p:spTgt spid="64"/>
                                        </p:tgtEl>
                                        <p:attrNameLst>
                                          <p:attrName>ppt_h</p:attrName>
                                        </p:attrNameLst>
                                      </p:cBhvr>
                                      <p:tavLst>
                                        <p:tav tm="0">
                                          <p:val>
                                            <p:strVal val="ppt_h"/>
                                          </p:val>
                                        </p:tav>
                                        <p:tav tm="100000">
                                          <p:val>
                                            <p:fltVal val="0"/>
                                          </p:val>
                                        </p:tav>
                                      </p:tavLst>
                                    </p:anim>
                                    <p:animEffect transition="out" filter="fade">
                                      <p:cBhvr>
                                        <p:cTn id="156" dur="500"/>
                                        <p:tgtEl>
                                          <p:spTgt spid="64"/>
                                        </p:tgtEl>
                                      </p:cBhvr>
                                    </p:animEffect>
                                    <p:set>
                                      <p:cBhvr>
                                        <p:cTn id="157" dur="1" fill="hold">
                                          <p:stCondLst>
                                            <p:cond delay="499"/>
                                          </p:stCondLst>
                                        </p:cTn>
                                        <p:tgtEl>
                                          <p:spTgt spid="64"/>
                                        </p:tgtEl>
                                        <p:attrNameLst>
                                          <p:attrName>style.visibility</p:attrName>
                                        </p:attrNameLst>
                                      </p:cBhvr>
                                      <p:to>
                                        <p:strVal val="hidden"/>
                                      </p:to>
                                    </p:set>
                                  </p:childTnLst>
                                </p:cTn>
                              </p:par>
                            </p:childTnLst>
                          </p:cTn>
                        </p:par>
                        <p:par>
                          <p:cTn id="158" fill="hold" nodeType="afterGroup">
                            <p:stCondLst>
                              <p:cond delay="10000"/>
                            </p:stCondLst>
                            <p:childTnLst>
                              <p:par>
                                <p:cTn id="159" presetID="9" presetClass="entr" presetSubtype="0" fill="hold" grpId="0" nodeType="after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dissolve">
                                      <p:cBhvr>
                                        <p:cTn id="161" dur="500"/>
                                        <p:tgtEl>
                                          <p:spTgt spid="63"/>
                                        </p:tgtEl>
                                      </p:cBhvr>
                                    </p:animEffect>
                                  </p:childTnLst>
                                  <p:subTnLst>
                                    <p:audio>
                                      <p:cMediaNode>
                                        <p:cTn display="0" masterRel="sameClick">
                                          <p:stCondLst>
                                            <p:cond evt="begin" delay="0">
                                              <p:tn val="159"/>
                                            </p:cond>
                                          </p:stCondLst>
                                          <p:endCondLst>
                                            <p:cond evt="onStopAudio" delay="0">
                                              <p:tgtEl>
                                                <p:sldTgt/>
                                              </p:tgtEl>
                                            </p:cond>
                                          </p:endCondLst>
                                        </p:cTn>
                                        <p:tgtEl>
                                          <p:sndTgt r:embed="rId4" name="camera.wav"/>
                                        </p:tgtEl>
                                      </p:cMediaNode>
                                    </p:audio>
                                  </p:subTnLst>
                                </p:cTn>
                              </p:par>
                            </p:childTnLst>
                          </p:cTn>
                        </p:par>
                        <p:par>
                          <p:cTn id="162" fill="hold" nodeType="afterGroup">
                            <p:stCondLst>
                              <p:cond delay="10500"/>
                            </p:stCondLst>
                            <p:childTnLst>
                              <p:par>
                                <p:cTn id="163" presetID="53" presetClass="exit" presetSubtype="0" fill="hold" grpId="1" nodeType="afterEffect">
                                  <p:stCondLst>
                                    <p:cond delay="0"/>
                                  </p:stCondLst>
                                  <p:childTnLst>
                                    <p:anim calcmode="lin" valueType="num">
                                      <p:cBhvr>
                                        <p:cTn id="164" dur="500"/>
                                        <p:tgtEl>
                                          <p:spTgt spid="63"/>
                                        </p:tgtEl>
                                        <p:attrNameLst>
                                          <p:attrName>ppt_w</p:attrName>
                                        </p:attrNameLst>
                                      </p:cBhvr>
                                      <p:tavLst>
                                        <p:tav tm="0">
                                          <p:val>
                                            <p:strVal val="ppt_w"/>
                                          </p:val>
                                        </p:tav>
                                        <p:tav tm="100000">
                                          <p:val>
                                            <p:fltVal val="0"/>
                                          </p:val>
                                        </p:tav>
                                      </p:tavLst>
                                    </p:anim>
                                    <p:anim calcmode="lin" valueType="num">
                                      <p:cBhvr>
                                        <p:cTn id="165" dur="500"/>
                                        <p:tgtEl>
                                          <p:spTgt spid="63"/>
                                        </p:tgtEl>
                                        <p:attrNameLst>
                                          <p:attrName>ppt_h</p:attrName>
                                        </p:attrNameLst>
                                      </p:cBhvr>
                                      <p:tavLst>
                                        <p:tav tm="0">
                                          <p:val>
                                            <p:strVal val="ppt_h"/>
                                          </p:val>
                                        </p:tav>
                                        <p:tav tm="100000">
                                          <p:val>
                                            <p:fltVal val="0"/>
                                          </p:val>
                                        </p:tav>
                                      </p:tavLst>
                                    </p:anim>
                                    <p:animEffect transition="out" filter="fade">
                                      <p:cBhvr>
                                        <p:cTn id="166" dur="500"/>
                                        <p:tgtEl>
                                          <p:spTgt spid="63"/>
                                        </p:tgtEl>
                                      </p:cBhvr>
                                    </p:animEffect>
                                    <p:set>
                                      <p:cBhvr>
                                        <p:cTn id="167" dur="1" fill="hold">
                                          <p:stCondLst>
                                            <p:cond delay="499"/>
                                          </p:stCondLst>
                                        </p:cTn>
                                        <p:tgtEl>
                                          <p:spTgt spid="63"/>
                                        </p:tgtEl>
                                        <p:attrNameLst>
                                          <p:attrName>style.visibility</p:attrName>
                                        </p:attrNameLst>
                                      </p:cBhvr>
                                      <p:to>
                                        <p:strVal val="hidden"/>
                                      </p:to>
                                    </p:set>
                                  </p:childTnLst>
                                </p:cTn>
                              </p:par>
                              <p:par>
                                <p:cTn id="168" presetID="53" presetClass="entr" presetSubtype="0" fill="hold" nodeType="withEffect">
                                  <p:stCondLst>
                                    <p:cond delay="0"/>
                                  </p:stCondLst>
                                  <p:childTnLst>
                                    <p:set>
                                      <p:cBhvr>
                                        <p:cTn id="169" dur="1" fill="hold">
                                          <p:stCondLst>
                                            <p:cond delay="0"/>
                                          </p:stCondLst>
                                        </p:cTn>
                                        <p:tgtEl>
                                          <p:spTgt spid="3"/>
                                        </p:tgtEl>
                                        <p:attrNameLst>
                                          <p:attrName>style.visibility</p:attrName>
                                        </p:attrNameLst>
                                      </p:cBhvr>
                                      <p:to>
                                        <p:strVal val="visible"/>
                                      </p:to>
                                    </p:set>
                                    <p:anim calcmode="lin" valueType="num">
                                      <p:cBhvr>
                                        <p:cTn id="170" dur="500" fill="hold"/>
                                        <p:tgtEl>
                                          <p:spTgt spid="3"/>
                                        </p:tgtEl>
                                        <p:attrNameLst>
                                          <p:attrName>ppt_w</p:attrName>
                                        </p:attrNameLst>
                                      </p:cBhvr>
                                      <p:tavLst>
                                        <p:tav tm="0">
                                          <p:val>
                                            <p:fltVal val="0"/>
                                          </p:val>
                                        </p:tav>
                                        <p:tav tm="100000">
                                          <p:val>
                                            <p:strVal val="#ppt_w"/>
                                          </p:val>
                                        </p:tav>
                                      </p:tavLst>
                                    </p:anim>
                                    <p:anim calcmode="lin" valueType="num">
                                      <p:cBhvr>
                                        <p:cTn id="171" dur="500" fill="hold"/>
                                        <p:tgtEl>
                                          <p:spTgt spid="3"/>
                                        </p:tgtEl>
                                        <p:attrNameLst>
                                          <p:attrName>ppt_h</p:attrName>
                                        </p:attrNameLst>
                                      </p:cBhvr>
                                      <p:tavLst>
                                        <p:tav tm="0">
                                          <p:val>
                                            <p:fltVal val="0"/>
                                          </p:val>
                                        </p:tav>
                                        <p:tav tm="100000">
                                          <p:val>
                                            <p:strVal val="#ppt_h"/>
                                          </p:val>
                                        </p:tav>
                                      </p:tavLst>
                                    </p:anim>
                                    <p:animEffect transition="in" filter="fade">
                                      <p:cBhvr>
                                        <p:cTn id="172" dur="500"/>
                                        <p:tgtEl>
                                          <p:spTgt spid="3"/>
                                        </p:tgtEl>
                                      </p:cBhvr>
                                    </p:animEffect>
                                  </p:childTnLst>
                                  <p:subTnLst>
                                    <p:audio>
                                      <p:cMediaNode>
                                        <p:cTn display="0" masterRel="sameClick">
                                          <p:stCondLst>
                                            <p:cond evt="begin" delay="0">
                                              <p:tn val="168"/>
                                            </p:cond>
                                          </p:stCondLst>
                                          <p:endCondLst>
                                            <p:cond evt="onStopAudio" delay="0">
                                              <p:tgtEl>
                                                <p:sldTgt/>
                                              </p:tgtEl>
                                            </p:cond>
                                          </p:endCondLst>
                                        </p:cTn>
                                        <p:tgtEl>
                                          <p:sndTgt r:embed="rId5" name="chimes.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xit" presetSubtype="2" fill="hold" nodeType="clickEffect">
                                  <p:stCondLst>
                                    <p:cond delay="0"/>
                                  </p:stCondLst>
                                  <p:childTnLst>
                                    <p:anim calcmode="lin" valueType="num">
                                      <p:cBhvr additive="base">
                                        <p:cTn id="176" dur="500"/>
                                        <p:tgtEl>
                                          <p:spTgt spid="3"/>
                                        </p:tgtEl>
                                        <p:attrNameLst>
                                          <p:attrName>ppt_x</p:attrName>
                                        </p:attrNameLst>
                                      </p:cBhvr>
                                      <p:tavLst>
                                        <p:tav tm="0">
                                          <p:val>
                                            <p:strVal val="ppt_x"/>
                                          </p:val>
                                        </p:tav>
                                        <p:tav tm="100000">
                                          <p:val>
                                            <p:strVal val="1+ppt_w/2"/>
                                          </p:val>
                                        </p:tav>
                                      </p:tavLst>
                                    </p:anim>
                                    <p:anim calcmode="lin" valueType="num">
                                      <p:cBhvr additive="base">
                                        <p:cTn id="177" dur="500"/>
                                        <p:tgtEl>
                                          <p:spTgt spid="3"/>
                                        </p:tgtEl>
                                        <p:attrNameLst>
                                          <p:attrName>ppt_y</p:attrName>
                                        </p:attrNameLst>
                                      </p:cBhvr>
                                      <p:tavLst>
                                        <p:tav tm="0">
                                          <p:val>
                                            <p:strVal val="ppt_y"/>
                                          </p:val>
                                        </p:tav>
                                        <p:tav tm="100000">
                                          <p:val>
                                            <p:strVal val="ppt_y"/>
                                          </p:val>
                                        </p:tav>
                                      </p:tavLst>
                                    </p:anim>
                                    <p:set>
                                      <p:cBhvr>
                                        <p:cTn id="178" dur="1" fill="hold">
                                          <p:stCondLst>
                                            <p:cond delay="499"/>
                                          </p:stCondLst>
                                        </p:cTn>
                                        <p:tgtEl>
                                          <p:spTgt spid="3"/>
                                        </p:tgtEl>
                                        <p:attrNameLst>
                                          <p:attrName>style.visibility</p:attrName>
                                        </p:attrNameLst>
                                      </p:cBhvr>
                                      <p:to>
                                        <p:strVal val="hidden"/>
                                      </p:to>
                                    </p:set>
                                  </p:childTnLst>
                                </p:cTn>
                              </p:par>
                            </p:childTnLst>
                          </p:cTn>
                        </p:par>
                        <p:par>
                          <p:cTn id="179" fill="hold" nodeType="afterGroup">
                            <p:stCondLst>
                              <p:cond delay="500"/>
                            </p:stCondLst>
                            <p:childTnLst>
                              <p:par>
                                <p:cTn id="180" presetID="23" presetClass="emph" presetSubtype="0" fill="hold" grpId="0" nodeType="afterEffect">
                                  <p:stCondLst>
                                    <p:cond delay="0"/>
                                  </p:stCondLst>
                                  <p:iterate type="lt">
                                    <p:tmPct val="0"/>
                                  </p:iterate>
                                  <p:childTnLst>
                                    <p:animClr clrSpc="hsl" dir="cw">
                                      <p:cBhvr override="childStyle">
                                        <p:cTn id="181" dur="500" fill="hold"/>
                                        <p:tgtEl>
                                          <p:spTgt spid="42"/>
                                        </p:tgtEl>
                                        <p:attrNameLst>
                                          <p:attrName>style.color</p:attrName>
                                        </p:attrNameLst>
                                      </p:cBhvr>
                                      <p:by>
                                        <p:hsl h="10842353" s="0" l="0"/>
                                      </p:by>
                                    </p:animClr>
                                    <p:animClr clrSpc="hsl" dir="cw">
                                      <p:cBhvr>
                                        <p:cTn id="182" dur="500" fill="hold"/>
                                        <p:tgtEl>
                                          <p:spTgt spid="42"/>
                                        </p:tgtEl>
                                        <p:attrNameLst>
                                          <p:attrName>fillcolor</p:attrName>
                                        </p:attrNameLst>
                                      </p:cBhvr>
                                      <p:by>
                                        <p:hsl h="10842353" s="0" l="0"/>
                                      </p:by>
                                    </p:animClr>
                                    <p:animClr clrSpc="hsl" dir="cw">
                                      <p:cBhvr>
                                        <p:cTn id="183" dur="500" fill="hold"/>
                                        <p:tgtEl>
                                          <p:spTgt spid="42"/>
                                        </p:tgtEl>
                                        <p:attrNameLst>
                                          <p:attrName>stroke.color</p:attrName>
                                        </p:attrNameLst>
                                      </p:cBhvr>
                                      <p:by>
                                        <p:hsl h="10842353" s="0" l="0"/>
                                      </p:by>
                                    </p:animClr>
                                    <p:set>
                                      <p:cBhvr>
                                        <p:cTn id="184" dur="500" fill="hold"/>
                                        <p:tgtEl>
                                          <p:spTgt spid="42"/>
                                        </p:tgtEl>
                                        <p:attrNameLst>
                                          <p:attrName>fill.type</p:attrName>
                                        </p:attrNameLst>
                                      </p:cBhvr>
                                      <p:to>
                                        <p:strVal val="solid"/>
                                      </p:to>
                                    </p:set>
                                  </p:childTnLst>
                                  <p:subTnLst>
                                    <p:audio>
                                      <p:cMediaNode>
                                        <p:cTn display="0" masterRel="sameClick">
                                          <p:stCondLst>
                                            <p:cond evt="begin" delay="0">
                                              <p:tn val="180"/>
                                            </p:cond>
                                          </p:stCondLst>
                                          <p:endCondLst>
                                            <p:cond evt="onStopAudio" delay="0">
                                              <p:tgtEl>
                                                <p:sldTgt/>
                                              </p:tgtEl>
                                            </p:cond>
                                          </p:endCondLst>
                                        </p:cTn>
                                        <p:tgtEl>
                                          <p:sndTgt r:embed="rId6" name="FELIZ2.WAV"/>
                                        </p:tgtEl>
                                      </p:cMediaNode>
                                    </p:audio>
                                  </p:subTnLst>
                                </p:cTn>
                              </p:par>
                              <p:par>
                                <p:cTn id="185" presetID="34" presetClass="emph" presetSubtype="0" fill="hold" grpId="1" nodeType="withEffect">
                                  <p:stCondLst>
                                    <p:cond delay="0"/>
                                  </p:stCondLst>
                                  <p:iterate type="lt">
                                    <p:tmPct val="10000"/>
                                  </p:iterate>
                                  <p:childTnLst>
                                    <p:animMotion origin="layout" path="M 0.0 0.0 L 0.0 -0.07213" pathEditMode="relative" ptsTypes="">
                                      <p:cBhvr>
                                        <p:cTn id="186" dur="250" accel="50000" decel="50000" autoRev="1" fill="hold">
                                          <p:stCondLst>
                                            <p:cond delay="0"/>
                                          </p:stCondLst>
                                        </p:cTn>
                                        <p:tgtEl>
                                          <p:spTgt spid="42"/>
                                        </p:tgtEl>
                                        <p:attrNameLst>
                                          <p:attrName>ppt_x</p:attrName>
                                          <p:attrName>ppt_y</p:attrName>
                                        </p:attrNameLst>
                                      </p:cBhvr>
                                    </p:animMotion>
                                    <p:animRot by="1500000">
                                      <p:cBhvr>
                                        <p:cTn id="187" dur="125" fill="hold">
                                          <p:stCondLst>
                                            <p:cond delay="0"/>
                                          </p:stCondLst>
                                        </p:cTn>
                                        <p:tgtEl>
                                          <p:spTgt spid="42"/>
                                        </p:tgtEl>
                                        <p:attrNameLst>
                                          <p:attrName>r</p:attrName>
                                        </p:attrNameLst>
                                      </p:cBhvr>
                                    </p:animRot>
                                    <p:animRot by="-1500000">
                                      <p:cBhvr>
                                        <p:cTn id="188" dur="125" fill="hold">
                                          <p:stCondLst>
                                            <p:cond delay="125"/>
                                          </p:stCondLst>
                                        </p:cTn>
                                        <p:tgtEl>
                                          <p:spTgt spid="42"/>
                                        </p:tgtEl>
                                        <p:attrNameLst>
                                          <p:attrName>r</p:attrName>
                                        </p:attrNameLst>
                                      </p:cBhvr>
                                    </p:animRot>
                                    <p:animRot by="-1500000">
                                      <p:cBhvr>
                                        <p:cTn id="189" dur="125" fill="hold">
                                          <p:stCondLst>
                                            <p:cond delay="250"/>
                                          </p:stCondLst>
                                        </p:cTn>
                                        <p:tgtEl>
                                          <p:spTgt spid="42"/>
                                        </p:tgtEl>
                                        <p:attrNameLst>
                                          <p:attrName>r</p:attrName>
                                        </p:attrNameLst>
                                      </p:cBhvr>
                                    </p:animRot>
                                    <p:animRot by="1500000">
                                      <p:cBhvr>
                                        <p:cTn id="190"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1" grpId="0" animBg="1"/>
      <p:bldP spid="42" grpId="0" animBg="1"/>
      <p:bldP spid="42" grpId="1" animBg="1"/>
      <p:bldP spid="45" grpId="0" animBg="1"/>
      <p:bldP spid="46" grpId="0" animBg="1"/>
      <p:bldP spid="50" grpId="0" animBg="1"/>
      <p:bldP spid="51" grpId="0" animBg="1"/>
      <p:bldP spid="57" grpId="0" animBg="1"/>
      <p:bldP spid="57" grpId="1" animBg="1"/>
      <p:bldP spid="58" grpId="0"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26988"/>
            <a:ext cx="12192000" cy="6958013"/>
            <a:chOff x="0" y="0"/>
            <a:chExt cx="5760" cy="4383"/>
          </a:xfrm>
        </p:grpSpPr>
        <p:sp>
          <p:nvSpPr>
            <p:cNvPr id="15393" name="Rectangle 3"/>
            <p:cNvSpPr>
              <a:spLocks noChangeArrowheads="1"/>
            </p:cNvSpPr>
            <p:nvPr/>
          </p:nvSpPr>
          <p:spPr bwMode="auto">
            <a:xfrm>
              <a:off x="0" y="3884"/>
              <a:ext cx="5760" cy="499"/>
            </a:xfrm>
            <a:prstGeom prst="rect">
              <a:avLst/>
            </a:prstGeom>
            <a:gradFill rotWithShape="1">
              <a:gsLst>
                <a:gs pos="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94" name="Rectangle 4"/>
            <p:cNvSpPr>
              <a:spLocks noChangeArrowheads="1"/>
            </p:cNvSpPr>
            <p:nvPr/>
          </p:nvSpPr>
          <p:spPr bwMode="auto">
            <a:xfrm>
              <a:off x="0" y="0"/>
              <a:ext cx="5760" cy="527"/>
            </a:xfrm>
            <a:prstGeom prst="rect">
              <a:avLst/>
            </a:prstGeom>
            <a:gradFill rotWithShape="1">
              <a:gsLst>
                <a:gs pos="0">
                  <a:srgbClr val="003B00"/>
                </a:gs>
                <a:gs pos="100000">
                  <a:srgbClr val="008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95" name="AutoShape 5"/>
            <p:cNvSpPr>
              <a:spLocks noChangeArrowheads="1"/>
            </p:cNvSpPr>
            <p:nvPr/>
          </p:nvSpPr>
          <p:spPr bwMode="auto">
            <a:xfrm>
              <a:off x="45" y="572"/>
              <a:ext cx="5647" cy="3221"/>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31" name="AutoShape 51"/>
          <p:cNvSpPr>
            <a:spLocks noChangeArrowheads="1"/>
          </p:cNvSpPr>
          <p:nvPr/>
        </p:nvSpPr>
        <p:spPr bwMode="auto">
          <a:xfrm>
            <a:off x="1678517" y="1182689"/>
            <a:ext cx="10208683" cy="1093787"/>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vi-VN" sz="3600" b="1" i="1">
                <a:solidFill>
                  <a:schemeClr val="bg1"/>
                </a:solidFill>
                <a:cs typeface="Times New Roman" pitchFamily="18" charset="0"/>
              </a:rPr>
              <a:t>Việc lập làng mới ngoài đảo có lợi gì?</a:t>
            </a:r>
            <a:endParaRPr lang="vi-VN" sz="3600" b="1">
              <a:solidFill>
                <a:schemeClr val="bg1"/>
              </a:solidFill>
              <a:cs typeface="Times New Roman" pitchFamily="18" charset="0"/>
            </a:endParaRPr>
          </a:p>
        </p:txBody>
      </p:sp>
      <p:sp>
        <p:nvSpPr>
          <p:cNvPr id="36" name="AutoShape 51"/>
          <p:cNvSpPr>
            <a:spLocks noChangeArrowheads="1"/>
          </p:cNvSpPr>
          <p:nvPr/>
        </p:nvSpPr>
        <p:spPr bwMode="auto">
          <a:xfrm>
            <a:off x="2336800" y="2425700"/>
            <a:ext cx="8229600" cy="960438"/>
          </a:xfrm>
          <a:prstGeom prst="roundRect">
            <a:avLst>
              <a:gd name="adj" fmla="val 16667"/>
            </a:avLst>
          </a:prstGeom>
          <a:solidFill>
            <a:srgbClr val="7030A0"/>
          </a:solidFill>
          <a:ln w="9525">
            <a:noFill/>
            <a:round/>
            <a:headEnd/>
            <a:tailEnd/>
          </a:ln>
        </p:spPr>
        <p:txBody>
          <a:bodyPr wrap="none" anchor="ctr"/>
          <a:lstStyle/>
          <a:p>
            <a:pPr algn="ctr"/>
            <a:r>
              <a:rPr lang="vi-VN" sz="3600">
                <a:solidFill>
                  <a:schemeClr val="bg1"/>
                </a:solidFill>
                <a:latin typeface="Times New Roman" pitchFamily="18" charset="0"/>
                <a:cs typeface="Times New Roman" pitchFamily="18" charset="0"/>
              </a:rPr>
              <a:t>Làng mới trên đảo đã có sẵn nhiều </a:t>
            </a:r>
            <a:endParaRPr lang="en-US" sz="3600" smtClean="0">
              <a:solidFill>
                <a:schemeClr val="bg1"/>
              </a:solidFill>
              <a:latin typeface="Times New Roman" pitchFamily="18" charset="0"/>
              <a:cs typeface="Times New Roman" pitchFamily="18" charset="0"/>
            </a:endParaRPr>
          </a:p>
          <a:p>
            <a:pPr algn="ctr"/>
            <a:r>
              <a:rPr lang="vi-VN" sz="3600" smtClean="0">
                <a:solidFill>
                  <a:schemeClr val="bg1"/>
                </a:solidFill>
                <a:latin typeface="Times New Roman" pitchFamily="18" charset="0"/>
                <a:cs typeface="Times New Roman" pitchFamily="18" charset="0"/>
              </a:rPr>
              <a:t>vàng </a:t>
            </a:r>
            <a:r>
              <a:rPr lang="vi-VN" sz="3600">
                <a:solidFill>
                  <a:schemeClr val="bg1"/>
                </a:solidFill>
                <a:latin typeface="Times New Roman" pitchFamily="18" charset="0"/>
                <a:cs typeface="Times New Roman" pitchFamily="18" charset="0"/>
              </a:rPr>
              <a:t>lưới, nhiều thuyền</a:t>
            </a:r>
          </a:p>
        </p:txBody>
      </p:sp>
      <p:pic>
        <p:nvPicPr>
          <p:cNvPr id="39" name="Picture 38"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49818" y="2636839"/>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9" name="cached_combo42.wav"/>
            </a:hlinkHover>
          </p:cNvPr>
          <p:cNvSpPr>
            <a:spLocks noChangeArrowheads="1"/>
          </p:cNvSpPr>
          <p:nvPr/>
        </p:nvSpPr>
        <p:spPr bwMode="auto">
          <a:xfrm>
            <a:off x="831851" y="2781301"/>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1" name="WordArt 226"/>
          <p:cNvSpPr>
            <a:spLocks noChangeArrowheads="1" noChangeShapeType="1" noTextEdit="1"/>
          </p:cNvSpPr>
          <p:nvPr/>
        </p:nvSpPr>
        <p:spPr bwMode="auto">
          <a:xfrm>
            <a:off x="1107018" y="2852738"/>
            <a:ext cx="613833"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A</a:t>
            </a:r>
          </a:p>
        </p:txBody>
      </p:sp>
      <p:sp>
        <p:nvSpPr>
          <p:cNvPr id="42" name="AutoShape 51"/>
          <p:cNvSpPr>
            <a:spLocks noChangeArrowheads="1"/>
          </p:cNvSpPr>
          <p:nvPr/>
        </p:nvSpPr>
        <p:spPr bwMode="auto">
          <a:xfrm>
            <a:off x="2133600" y="3690937"/>
            <a:ext cx="8432800" cy="1096963"/>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vi-VN" sz="3600">
                <a:solidFill>
                  <a:schemeClr val="bg1"/>
                </a:solidFill>
                <a:cs typeface="Times New Roman" pitchFamily="18" charset="0"/>
              </a:rPr>
              <a:t>Làng mới có đất rộng, bãi dài, cây xanh, </a:t>
            </a:r>
            <a:endParaRPr lang="en-US" sz="3600" smtClean="0">
              <a:solidFill>
                <a:schemeClr val="bg1"/>
              </a:solidFill>
              <a:cs typeface="Times New Roman" pitchFamily="18" charset="0"/>
            </a:endParaRPr>
          </a:p>
          <a:p>
            <a:pPr algn="ctr"/>
            <a:r>
              <a:rPr lang="vi-VN" sz="3600" smtClean="0">
                <a:solidFill>
                  <a:schemeClr val="bg1"/>
                </a:solidFill>
                <a:cs typeface="Times New Roman" pitchFamily="18" charset="0"/>
              </a:rPr>
              <a:t>nước </a:t>
            </a:r>
            <a:r>
              <a:rPr lang="vi-VN" sz="3600">
                <a:solidFill>
                  <a:schemeClr val="bg1"/>
                </a:solidFill>
                <a:cs typeface="Times New Roman" pitchFamily="18" charset="0"/>
              </a:rPr>
              <a:t>ngọt, </a:t>
            </a:r>
            <a:r>
              <a:rPr lang="vi-VN" sz="3600" smtClean="0">
                <a:solidFill>
                  <a:schemeClr val="bg1"/>
                </a:solidFill>
                <a:cs typeface="Times New Roman" pitchFamily="18" charset="0"/>
              </a:rPr>
              <a:t>ngư </a:t>
            </a:r>
            <a:r>
              <a:rPr lang="vi-VN" sz="3600">
                <a:solidFill>
                  <a:schemeClr val="bg1"/>
                </a:solidFill>
                <a:cs typeface="Times New Roman" pitchFamily="18" charset="0"/>
              </a:rPr>
              <a:t>trường gần.</a:t>
            </a:r>
          </a:p>
        </p:txBody>
      </p:sp>
      <p:pic>
        <p:nvPicPr>
          <p:cNvPr id="44"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11200" y="3706814"/>
            <a:ext cx="2000251"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9" name="cached_combo42.wav"/>
            </a:hlinkHover>
          </p:cNvPr>
          <p:cNvSpPr>
            <a:spLocks noChangeArrowheads="1"/>
          </p:cNvSpPr>
          <p:nvPr/>
        </p:nvSpPr>
        <p:spPr bwMode="auto">
          <a:xfrm>
            <a:off x="812801" y="3779839"/>
            <a:ext cx="1090084"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6" name="WordArt 226"/>
          <p:cNvSpPr>
            <a:spLocks noChangeArrowheads="1" noChangeShapeType="1" noTextEdit="1"/>
          </p:cNvSpPr>
          <p:nvPr/>
        </p:nvSpPr>
        <p:spPr bwMode="auto">
          <a:xfrm>
            <a:off x="1087968" y="3892550"/>
            <a:ext cx="613833"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B</a:t>
            </a:r>
          </a:p>
        </p:txBody>
      </p:sp>
      <p:sp>
        <p:nvSpPr>
          <p:cNvPr id="47" name="AutoShape 51"/>
          <p:cNvSpPr>
            <a:spLocks noChangeArrowheads="1"/>
          </p:cNvSpPr>
          <p:nvPr/>
        </p:nvSpPr>
        <p:spPr bwMode="auto">
          <a:xfrm>
            <a:off x="2235200" y="4953000"/>
            <a:ext cx="8432800" cy="927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vi-VN" sz="3600">
                <a:solidFill>
                  <a:schemeClr val="bg1"/>
                </a:solidFill>
                <a:latin typeface="Times New Roman" pitchFamily="18" charset="0"/>
                <a:cs typeface="Times New Roman" pitchFamily="18" charset="0"/>
              </a:rPr>
              <a:t>Làng mới đã có chợ, trường học, </a:t>
            </a:r>
            <a:r>
              <a:rPr lang="vi-VN" sz="3600" smtClean="0">
                <a:solidFill>
                  <a:schemeClr val="bg1"/>
                </a:solidFill>
                <a:latin typeface="Times New Roman" pitchFamily="18" charset="0"/>
                <a:cs typeface="Times New Roman" pitchFamily="18" charset="0"/>
              </a:rPr>
              <a:t>nghĩa</a:t>
            </a:r>
            <a:endParaRPr lang="en-US" sz="3600" smtClean="0">
              <a:solidFill>
                <a:schemeClr val="bg1"/>
              </a:solidFill>
              <a:latin typeface="Times New Roman" pitchFamily="18" charset="0"/>
              <a:cs typeface="Times New Roman" pitchFamily="18" charset="0"/>
            </a:endParaRPr>
          </a:p>
          <a:p>
            <a:pPr algn="ctr"/>
            <a:r>
              <a:rPr lang="vi-VN" sz="3600" smtClean="0">
                <a:solidFill>
                  <a:schemeClr val="bg1"/>
                </a:solidFill>
                <a:latin typeface="Times New Roman" pitchFamily="18" charset="0"/>
                <a:cs typeface="Times New Roman" pitchFamily="18" charset="0"/>
              </a:rPr>
              <a:t> </a:t>
            </a:r>
            <a:r>
              <a:rPr lang="vi-VN" sz="3600">
                <a:solidFill>
                  <a:schemeClr val="bg1"/>
                </a:solidFill>
                <a:latin typeface="Times New Roman" pitchFamily="18" charset="0"/>
                <a:cs typeface="Times New Roman" pitchFamily="18" charset="0"/>
              </a:rPr>
              <a:t>trang - không như làng ở đất liền.</a:t>
            </a:r>
          </a:p>
        </p:txBody>
      </p:sp>
      <p:pic>
        <p:nvPicPr>
          <p:cNvPr id="49"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20726" y="4953000"/>
            <a:ext cx="2000249"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9" name="cached_combo42.wav"/>
            </a:hlinkHover>
          </p:cNvPr>
          <p:cNvSpPr>
            <a:spLocks noChangeArrowheads="1"/>
          </p:cNvSpPr>
          <p:nvPr/>
        </p:nvSpPr>
        <p:spPr bwMode="auto">
          <a:xfrm>
            <a:off x="932391" y="4841876"/>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51" name="WordArt 226"/>
          <p:cNvSpPr>
            <a:spLocks noChangeArrowheads="1" noChangeShapeType="1" noTextEdit="1"/>
          </p:cNvSpPr>
          <p:nvPr/>
        </p:nvSpPr>
        <p:spPr bwMode="auto">
          <a:xfrm>
            <a:off x="1097492" y="5062538"/>
            <a:ext cx="613833"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c</a:t>
            </a:r>
          </a:p>
        </p:txBody>
      </p:sp>
      <p:sp>
        <p:nvSpPr>
          <p:cNvPr id="57" name="AutoShape 27"/>
          <p:cNvSpPr>
            <a:spLocks noChangeArrowheads="1"/>
          </p:cNvSpPr>
          <p:nvPr/>
        </p:nvSpPr>
        <p:spPr bwMode="auto">
          <a:xfrm>
            <a:off x="6351" y="1066800"/>
            <a:ext cx="205740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altLang="en-US" sz="1800">
              <a:latin typeface="Arial" panose="020B0604020202020204" pitchFamily="34" charset="0"/>
              <a:cs typeface="Arial" panose="020B0604020202020204" pitchFamily="34" charset="0"/>
            </a:endParaRPr>
          </a:p>
        </p:txBody>
      </p:sp>
      <p:sp>
        <p:nvSpPr>
          <p:cNvPr id="58" name="WordArt 28"/>
          <p:cNvSpPr>
            <a:spLocks noChangeArrowheads="1" noChangeShapeType="1" noTextEdit="1"/>
          </p:cNvSpPr>
          <p:nvPr/>
        </p:nvSpPr>
        <p:spPr bwMode="auto">
          <a:xfrm>
            <a:off x="563033" y="1435100"/>
            <a:ext cx="914400" cy="609600"/>
          </a:xfrm>
          <a:prstGeom prst="rect">
            <a:avLst/>
          </a:prstGeom>
        </p:spPr>
        <p:txBody>
          <a:bodyPr wrap="none" fromWordArt="1">
            <a:prstTxWarp prst="textPlain">
              <a:avLst>
                <a:gd name="adj" fmla="val 50000"/>
              </a:avLst>
            </a:prstTxWarp>
          </a:bodyPr>
          <a:lstStyle/>
          <a:p>
            <a:r>
              <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a:t>
            </a:r>
            <a:r>
              <a:rPr lang="en-US" sz="3600" b="1" kern="10" smtClean="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2</a:t>
            </a:r>
            <a:endPar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sp>
        <p:nvSpPr>
          <p:cNvPr id="63" name="WordArt 33"/>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4" name="WordArt 34"/>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5" name="WordArt 35"/>
          <p:cNvSpPr>
            <a:spLocks noChangeArrowheads="1" noChangeShapeType="1" noTextEdit="1"/>
          </p:cNvSpPr>
          <p:nvPr/>
        </p:nvSpPr>
        <p:spPr bwMode="auto">
          <a:xfrm>
            <a:off x="10890251" y="2590800"/>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6" name="WordArt 36"/>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7" name="WordArt 37"/>
          <p:cNvSpPr>
            <a:spLocks noChangeArrowheads="1" noChangeShapeType="1" noTextEdit="1"/>
          </p:cNvSpPr>
          <p:nvPr/>
        </p:nvSpPr>
        <p:spPr bwMode="auto">
          <a:xfrm>
            <a:off x="109474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8" name="WordArt 38"/>
          <p:cNvSpPr>
            <a:spLocks noChangeArrowheads="1" noChangeShapeType="1" noTextEdit="1"/>
          </p:cNvSpPr>
          <p:nvPr/>
        </p:nvSpPr>
        <p:spPr bwMode="auto">
          <a:xfrm>
            <a:off x="10902951"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9" name="WordArt 39"/>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70" name="WordArt 40"/>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71" name="WordArt 41"/>
          <p:cNvSpPr>
            <a:spLocks noChangeArrowheads="1" noChangeShapeType="1" noTextEdit="1"/>
          </p:cNvSpPr>
          <p:nvPr/>
        </p:nvSpPr>
        <p:spPr bwMode="auto">
          <a:xfrm>
            <a:off x="10890251" y="2605088"/>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72" name="WordArt 42"/>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73" name="WordArt 43"/>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3" name="Group 49"/>
          <p:cNvGrpSpPr>
            <a:grpSpLocks/>
          </p:cNvGrpSpPr>
          <p:nvPr/>
        </p:nvGrpSpPr>
        <p:grpSpPr bwMode="auto">
          <a:xfrm>
            <a:off x="10363200" y="3773488"/>
            <a:ext cx="1930400" cy="1179512"/>
            <a:chOff x="4320" y="2928"/>
            <a:chExt cx="1104" cy="1104"/>
          </a:xfrm>
        </p:grpSpPr>
        <p:sp>
          <p:nvSpPr>
            <p:cNvPr id="15391"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6000" b="1">
                <a:solidFill>
                  <a:srgbClr val="FF0066"/>
                </a:solidFill>
                <a:latin typeface=".VnHelvetInsH" panose="020B7200000000000000" pitchFamily="34" charset="0"/>
                <a:cs typeface="Arial" panose="020B0604020202020204" pitchFamily="34" charset="0"/>
              </a:endParaRPr>
            </a:p>
          </p:txBody>
        </p:sp>
        <p:sp>
          <p:nvSpPr>
            <p:cNvPr id="15392"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extLst>
      <p:ext uri="{BB962C8B-B14F-4D97-AF65-F5344CB8AC3E}">
        <p14:creationId xmlns:p14="http://schemas.microsoft.com/office/powerpoint/2010/main" val="4180329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subTnLst>
                                    <p:audio>
                                      <p:cMediaNode>
                                        <p:cTn display="0" masterRel="sameClick">
                                          <p:stCondLst>
                                            <p:cond evt="begin" delay="0">
                                              <p:tn val="21"/>
                                            </p:cond>
                                          </p:stCondLst>
                                          <p:endCondLst>
                                            <p:cond evt="onStopAudio" delay="0">
                                              <p:tgtEl>
                                                <p:sldTgt/>
                                              </p:tgtEl>
                                            </p:cond>
                                          </p:endCondLst>
                                        </p:cTn>
                                        <p:tgtEl>
                                          <p:sndTgt r:embed="rId4" name="Chimes 3-CL (2).wav"/>
                                        </p:tgtEl>
                                      </p:cMediaNode>
                                    </p:audio>
                                  </p:subTnLst>
                                </p:cTn>
                              </p:par>
                              <p:par>
                                <p:cTn id="24" presetID="5" presetClass="entr" presetSubtype="10" fill="hold" grpId="0"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cTn>
                              </p:par>
                              <p:par>
                                <p:cTn id="27" presetID="5" presetClass="entr" presetSubtype="10" fill="hold" grpId="0" nodeType="withEffect">
                                  <p:stCondLst>
                                    <p:cond delay="2000"/>
                                  </p:stCondLst>
                                  <p:childTnLst>
                                    <p:set>
                                      <p:cBhvr>
                                        <p:cTn id="28" dur="1" fill="hold">
                                          <p:stCondLst>
                                            <p:cond delay="0"/>
                                          </p:stCondLst>
                                        </p:cTn>
                                        <p:tgtEl>
                                          <p:spTgt spid="41"/>
                                        </p:tgtEl>
                                        <p:attrNameLst>
                                          <p:attrName>style.visibility</p:attrName>
                                        </p:attrNameLst>
                                      </p:cBhvr>
                                      <p:to>
                                        <p:strVal val="visible"/>
                                      </p:to>
                                    </p:set>
                                    <p:animEffect transition="in" filter="checkerboard(across)">
                                      <p:cBhvr>
                                        <p:cTn id="29" dur="500"/>
                                        <p:tgtEl>
                                          <p:spTgt spid="41"/>
                                        </p:tgtEl>
                                      </p:cBhvr>
                                    </p:animEffect>
                                  </p:childTnLst>
                                </p:cTn>
                              </p:par>
                              <p:par>
                                <p:cTn id="30" presetID="22" presetClass="entr" presetSubtype="8" fill="hold" nodeType="withEffect">
                                  <p:stCondLst>
                                    <p:cond delay="2000"/>
                                  </p:stCondLst>
                                  <p:iterate type="lt">
                                    <p:tmPct val="0"/>
                                  </p:iterate>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par>
                                <p:cTn id="33" presetID="5" presetClass="entr" presetSubtype="10" fill="hold" nodeType="withEffect">
                                  <p:stCondLst>
                                    <p:cond delay="3000"/>
                                  </p:stCondLst>
                                  <p:childTnLst>
                                    <p:set>
                                      <p:cBhvr>
                                        <p:cTn id="34" dur="1" fill="hold">
                                          <p:stCondLst>
                                            <p:cond delay="0"/>
                                          </p:stCondLst>
                                        </p:cTn>
                                        <p:tgtEl>
                                          <p:spTgt spid="44"/>
                                        </p:tgtEl>
                                        <p:attrNameLst>
                                          <p:attrName>style.visibility</p:attrName>
                                        </p:attrNameLst>
                                      </p:cBhvr>
                                      <p:to>
                                        <p:strVal val="visible"/>
                                      </p:to>
                                    </p:set>
                                    <p:animEffect transition="in" filter="checkerboard(across)">
                                      <p:cBhvr>
                                        <p:cTn id="35" dur="500"/>
                                        <p:tgtEl>
                                          <p:spTgt spid="44"/>
                                        </p:tgtEl>
                                      </p:cBhvr>
                                    </p:animEffect>
                                  </p:childTnLst>
                                  <p:subTnLst>
                                    <p:audio>
                                      <p:cMediaNode>
                                        <p:cTn display="0" masterRel="sameClick">
                                          <p:stCondLst>
                                            <p:cond evt="begin" delay="0">
                                              <p:tn val="33"/>
                                            </p:cond>
                                          </p:stCondLst>
                                          <p:endCondLst>
                                            <p:cond evt="onStopAudio" delay="0">
                                              <p:tgtEl>
                                                <p:sldTgt/>
                                              </p:tgtEl>
                                            </p:cond>
                                          </p:endCondLst>
                                        </p:cTn>
                                        <p:tgtEl>
                                          <p:sndTgt r:embed="rId4" name="Chimes 3-CL (2).wav"/>
                                        </p:tgtEl>
                                      </p:cMediaNode>
                                    </p:audio>
                                  </p:subTnLst>
                                </p:cTn>
                              </p:par>
                              <p:par>
                                <p:cTn id="36" presetID="5" presetClass="entr" presetSubtype="10" fill="hold" grpId="0" nodeType="withEffect">
                                  <p:stCondLst>
                                    <p:cond delay="3000"/>
                                  </p:stCondLst>
                                  <p:childTnLst>
                                    <p:set>
                                      <p:cBhvr>
                                        <p:cTn id="37" dur="1" fill="hold">
                                          <p:stCondLst>
                                            <p:cond delay="0"/>
                                          </p:stCondLst>
                                        </p:cTn>
                                        <p:tgtEl>
                                          <p:spTgt spid="45"/>
                                        </p:tgtEl>
                                        <p:attrNameLst>
                                          <p:attrName>style.visibility</p:attrName>
                                        </p:attrNameLst>
                                      </p:cBhvr>
                                      <p:to>
                                        <p:strVal val="visible"/>
                                      </p:to>
                                    </p:set>
                                    <p:animEffect transition="in" filter="checkerboard(across)">
                                      <p:cBhvr>
                                        <p:cTn id="38" dur="500"/>
                                        <p:tgtEl>
                                          <p:spTgt spid="45"/>
                                        </p:tgtEl>
                                      </p:cBhvr>
                                    </p:animEffect>
                                  </p:childTnLst>
                                </p:cTn>
                              </p:par>
                              <p:par>
                                <p:cTn id="39" presetID="5" presetClass="entr" presetSubtype="10" fill="hold" grpId="0" nodeType="withEffect">
                                  <p:stCondLst>
                                    <p:cond delay="3000"/>
                                  </p:stCondLst>
                                  <p:childTnLst>
                                    <p:set>
                                      <p:cBhvr>
                                        <p:cTn id="40" dur="1" fill="hold">
                                          <p:stCondLst>
                                            <p:cond delay="0"/>
                                          </p:stCondLst>
                                        </p:cTn>
                                        <p:tgtEl>
                                          <p:spTgt spid="46"/>
                                        </p:tgtEl>
                                        <p:attrNameLst>
                                          <p:attrName>style.visibility</p:attrName>
                                        </p:attrNameLst>
                                      </p:cBhvr>
                                      <p:to>
                                        <p:strVal val="visible"/>
                                      </p:to>
                                    </p:set>
                                    <p:animEffect transition="in" filter="checkerboard(across)">
                                      <p:cBhvr>
                                        <p:cTn id="41" dur="500"/>
                                        <p:tgtEl>
                                          <p:spTgt spid="46"/>
                                        </p:tgtEl>
                                      </p:cBhvr>
                                    </p:animEffect>
                                  </p:childTnLst>
                                </p:cTn>
                              </p:par>
                              <p:par>
                                <p:cTn id="42" presetID="22" presetClass="entr" presetSubtype="8" fill="hold" nodeType="withEffect">
                                  <p:stCondLst>
                                    <p:cond delay="3000"/>
                                  </p:stCondLst>
                                  <p:iterate type="lt">
                                    <p:tmPct val="0"/>
                                  </p:iterate>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par>
                                <p:cTn id="45" presetID="5" presetClass="entr" presetSubtype="10" fill="hold" nodeType="withEffect">
                                  <p:stCondLst>
                                    <p:cond delay="4000"/>
                                  </p:stCondLst>
                                  <p:childTnLst>
                                    <p:set>
                                      <p:cBhvr>
                                        <p:cTn id="46" dur="1" fill="hold">
                                          <p:stCondLst>
                                            <p:cond delay="0"/>
                                          </p:stCondLst>
                                        </p:cTn>
                                        <p:tgtEl>
                                          <p:spTgt spid="49"/>
                                        </p:tgtEl>
                                        <p:attrNameLst>
                                          <p:attrName>style.visibility</p:attrName>
                                        </p:attrNameLst>
                                      </p:cBhvr>
                                      <p:to>
                                        <p:strVal val="visible"/>
                                      </p:to>
                                    </p:set>
                                    <p:animEffect transition="in" filter="checkerboard(across)">
                                      <p:cBhvr>
                                        <p:cTn id="47" dur="500"/>
                                        <p:tgtEl>
                                          <p:spTgt spid="49"/>
                                        </p:tgtEl>
                                      </p:cBhvr>
                                    </p:animEffect>
                                  </p:childTnLst>
                                  <p:subTnLst>
                                    <p:audio>
                                      <p:cMediaNode>
                                        <p:cTn display="0" masterRel="sameClick">
                                          <p:stCondLst>
                                            <p:cond evt="begin" delay="0">
                                              <p:tn val="45"/>
                                            </p:cond>
                                          </p:stCondLst>
                                          <p:endCondLst>
                                            <p:cond evt="onStopAudio" delay="0">
                                              <p:tgtEl>
                                                <p:sldTgt/>
                                              </p:tgtEl>
                                            </p:cond>
                                          </p:endCondLst>
                                        </p:cTn>
                                        <p:tgtEl>
                                          <p:sndTgt r:embed="rId4" name="Chimes 3-CL (2).wav"/>
                                        </p:tgtEl>
                                      </p:cMediaNode>
                                    </p:audio>
                                  </p:subTnLst>
                                </p:cTn>
                              </p:par>
                              <p:par>
                                <p:cTn id="48" presetID="5" presetClass="entr" presetSubtype="10" fill="hold" grpId="0" nodeType="withEffect">
                                  <p:stCondLst>
                                    <p:cond delay="4000"/>
                                  </p:stCondLst>
                                  <p:childTnLst>
                                    <p:set>
                                      <p:cBhvr>
                                        <p:cTn id="49" dur="1" fill="hold">
                                          <p:stCondLst>
                                            <p:cond delay="0"/>
                                          </p:stCondLst>
                                        </p:cTn>
                                        <p:tgtEl>
                                          <p:spTgt spid="50"/>
                                        </p:tgtEl>
                                        <p:attrNameLst>
                                          <p:attrName>style.visibility</p:attrName>
                                        </p:attrNameLst>
                                      </p:cBhvr>
                                      <p:to>
                                        <p:strVal val="visible"/>
                                      </p:to>
                                    </p:set>
                                    <p:animEffect transition="in" filter="checkerboard(across)">
                                      <p:cBhvr>
                                        <p:cTn id="50" dur="500"/>
                                        <p:tgtEl>
                                          <p:spTgt spid="50"/>
                                        </p:tgtEl>
                                      </p:cBhvr>
                                    </p:animEffect>
                                  </p:childTnLst>
                                </p:cTn>
                              </p:par>
                              <p:par>
                                <p:cTn id="51" presetID="5" presetClass="entr" presetSubtype="10" fill="hold" grpId="0" nodeType="withEffect">
                                  <p:stCondLst>
                                    <p:cond delay="4000"/>
                                  </p:stCondLst>
                                  <p:childTnLst>
                                    <p:set>
                                      <p:cBhvr>
                                        <p:cTn id="52" dur="1" fill="hold">
                                          <p:stCondLst>
                                            <p:cond delay="0"/>
                                          </p:stCondLst>
                                        </p:cTn>
                                        <p:tgtEl>
                                          <p:spTgt spid="51"/>
                                        </p:tgtEl>
                                        <p:attrNameLst>
                                          <p:attrName>style.visibility</p:attrName>
                                        </p:attrNameLst>
                                      </p:cBhvr>
                                      <p:to>
                                        <p:strVal val="visible"/>
                                      </p:to>
                                    </p:set>
                                    <p:animEffect transition="in" filter="checkerboard(across)">
                                      <p:cBhvr>
                                        <p:cTn id="53" dur="500"/>
                                        <p:tgtEl>
                                          <p:spTgt spid="51"/>
                                        </p:tgtEl>
                                      </p:cBhvr>
                                    </p:animEffect>
                                  </p:childTnLst>
                                </p:cTn>
                              </p:par>
                              <p:par>
                                <p:cTn id="54" presetID="22" presetClass="entr" presetSubtype="8" fill="hold" nodeType="withEffect">
                                  <p:stCondLst>
                                    <p:cond delay="400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500"/>
                                        <p:tgtEl>
                                          <p:spTgt spid="4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dissolve">
                                      <p:cBhvr>
                                        <p:cTn id="61" dur="500"/>
                                        <p:tgtEl>
                                          <p:spTgt spid="73"/>
                                        </p:tgtEl>
                                      </p:cBhvr>
                                    </p:animEffect>
                                  </p:childTnLst>
                                  <p:subTnLst>
                                    <p:audio>
                                      <p:cMediaNode>
                                        <p:cTn display="0" masterRel="sameClick">
                                          <p:stCondLst>
                                            <p:cond evt="begin" delay="0">
                                              <p:tn val="59"/>
                                            </p:cond>
                                          </p:stCondLst>
                                          <p:endCondLst>
                                            <p:cond evt="onStopAudio" delay="0">
                                              <p:tgtEl>
                                                <p:sldTgt/>
                                              </p:tgtEl>
                                            </p:cond>
                                          </p:endCondLst>
                                        </p:cTn>
                                        <p:tgtEl>
                                          <p:sndTgt r:embed="rId5" name="camera.wav"/>
                                        </p:tgtEl>
                                      </p:cMediaNode>
                                    </p:audio>
                                  </p:subTnLst>
                                </p:cTn>
                              </p:par>
                            </p:childTnLst>
                          </p:cTn>
                        </p:par>
                        <p:par>
                          <p:cTn id="62" fill="hold" nodeType="afterGroup">
                            <p:stCondLst>
                              <p:cond delay="500"/>
                            </p:stCondLst>
                            <p:childTnLst>
                              <p:par>
                                <p:cTn id="63" presetID="53" presetClass="exit" presetSubtype="0" fill="hold" grpId="1" nodeType="afterEffect">
                                  <p:stCondLst>
                                    <p:cond delay="0"/>
                                  </p:stCondLst>
                                  <p:childTnLst>
                                    <p:anim calcmode="lin" valueType="num">
                                      <p:cBhvr>
                                        <p:cTn id="64" dur="500"/>
                                        <p:tgtEl>
                                          <p:spTgt spid="73"/>
                                        </p:tgtEl>
                                        <p:attrNameLst>
                                          <p:attrName>ppt_w</p:attrName>
                                        </p:attrNameLst>
                                      </p:cBhvr>
                                      <p:tavLst>
                                        <p:tav tm="0">
                                          <p:val>
                                            <p:strVal val="ppt_w"/>
                                          </p:val>
                                        </p:tav>
                                        <p:tav tm="100000">
                                          <p:val>
                                            <p:fltVal val="0"/>
                                          </p:val>
                                        </p:tav>
                                      </p:tavLst>
                                    </p:anim>
                                    <p:anim calcmode="lin" valueType="num">
                                      <p:cBhvr>
                                        <p:cTn id="65" dur="500"/>
                                        <p:tgtEl>
                                          <p:spTgt spid="73"/>
                                        </p:tgtEl>
                                        <p:attrNameLst>
                                          <p:attrName>ppt_h</p:attrName>
                                        </p:attrNameLst>
                                      </p:cBhvr>
                                      <p:tavLst>
                                        <p:tav tm="0">
                                          <p:val>
                                            <p:strVal val="ppt_h"/>
                                          </p:val>
                                        </p:tav>
                                        <p:tav tm="100000">
                                          <p:val>
                                            <p:fltVal val="0"/>
                                          </p:val>
                                        </p:tav>
                                      </p:tavLst>
                                    </p:anim>
                                    <p:animEffect transition="out" filter="fade">
                                      <p:cBhvr>
                                        <p:cTn id="66" dur="500"/>
                                        <p:tgtEl>
                                          <p:spTgt spid="73"/>
                                        </p:tgtEl>
                                      </p:cBhvr>
                                    </p:animEffect>
                                    <p:set>
                                      <p:cBhvr>
                                        <p:cTn id="67" dur="1" fill="hold">
                                          <p:stCondLst>
                                            <p:cond delay="499"/>
                                          </p:stCondLst>
                                        </p:cTn>
                                        <p:tgtEl>
                                          <p:spTgt spid="73"/>
                                        </p:tgtEl>
                                        <p:attrNameLst>
                                          <p:attrName>style.visibility</p:attrName>
                                        </p:attrNameLst>
                                      </p:cBhvr>
                                      <p:to>
                                        <p:strVal val="hidden"/>
                                      </p:to>
                                    </p:set>
                                  </p:childTnLst>
                                </p:cTn>
                              </p:par>
                            </p:childTnLst>
                          </p:cTn>
                        </p:par>
                        <p:par>
                          <p:cTn id="68" fill="hold" nodeType="afterGroup">
                            <p:stCondLst>
                              <p:cond delay="1000"/>
                            </p:stCondLst>
                            <p:childTnLst>
                              <p:par>
                                <p:cTn id="69" presetID="9"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dissolve">
                                      <p:cBhvr>
                                        <p:cTn id="71" dur="500"/>
                                        <p:tgtEl>
                                          <p:spTgt spid="72"/>
                                        </p:tgtEl>
                                      </p:cBhvr>
                                    </p:animEffect>
                                  </p:childTnLst>
                                  <p:subTnLst>
                                    <p:audio>
                                      <p:cMediaNode>
                                        <p:cTn display="0" masterRel="sameClick">
                                          <p:stCondLst>
                                            <p:cond evt="begin" delay="0">
                                              <p:tn val="69"/>
                                            </p:cond>
                                          </p:stCondLst>
                                          <p:endCondLst>
                                            <p:cond evt="onStopAudio" delay="0">
                                              <p:tgtEl>
                                                <p:sldTgt/>
                                              </p:tgtEl>
                                            </p:cond>
                                          </p:endCondLst>
                                        </p:cTn>
                                        <p:tgtEl>
                                          <p:sndTgt r:embed="rId5" name="camera.wav"/>
                                        </p:tgtEl>
                                      </p:cMediaNode>
                                    </p:audio>
                                  </p:subTnLst>
                                </p:cTn>
                              </p:par>
                            </p:childTnLst>
                          </p:cTn>
                        </p:par>
                        <p:par>
                          <p:cTn id="72" fill="hold" nodeType="afterGroup">
                            <p:stCondLst>
                              <p:cond delay="1500"/>
                            </p:stCondLst>
                            <p:childTnLst>
                              <p:par>
                                <p:cTn id="73" presetID="53" presetClass="exit" presetSubtype="0" fill="hold" grpId="1" nodeType="afterEffect">
                                  <p:stCondLst>
                                    <p:cond delay="0"/>
                                  </p:stCondLst>
                                  <p:childTnLst>
                                    <p:anim calcmode="lin" valueType="num">
                                      <p:cBhvr>
                                        <p:cTn id="74" dur="500"/>
                                        <p:tgtEl>
                                          <p:spTgt spid="72"/>
                                        </p:tgtEl>
                                        <p:attrNameLst>
                                          <p:attrName>ppt_w</p:attrName>
                                        </p:attrNameLst>
                                      </p:cBhvr>
                                      <p:tavLst>
                                        <p:tav tm="0">
                                          <p:val>
                                            <p:strVal val="ppt_w"/>
                                          </p:val>
                                        </p:tav>
                                        <p:tav tm="100000">
                                          <p:val>
                                            <p:fltVal val="0"/>
                                          </p:val>
                                        </p:tav>
                                      </p:tavLst>
                                    </p:anim>
                                    <p:anim calcmode="lin" valueType="num">
                                      <p:cBhvr>
                                        <p:cTn id="75" dur="500"/>
                                        <p:tgtEl>
                                          <p:spTgt spid="72"/>
                                        </p:tgtEl>
                                        <p:attrNameLst>
                                          <p:attrName>ppt_h</p:attrName>
                                        </p:attrNameLst>
                                      </p:cBhvr>
                                      <p:tavLst>
                                        <p:tav tm="0">
                                          <p:val>
                                            <p:strVal val="ppt_h"/>
                                          </p:val>
                                        </p:tav>
                                        <p:tav tm="100000">
                                          <p:val>
                                            <p:fltVal val="0"/>
                                          </p:val>
                                        </p:tav>
                                      </p:tavLst>
                                    </p:anim>
                                    <p:animEffect transition="out" filter="fade">
                                      <p:cBhvr>
                                        <p:cTn id="76" dur="500"/>
                                        <p:tgtEl>
                                          <p:spTgt spid="72"/>
                                        </p:tgtEl>
                                      </p:cBhvr>
                                    </p:animEffect>
                                    <p:set>
                                      <p:cBhvr>
                                        <p:cTn id="77" dur="1" fill="hold">
                                          <p:stCondLst>
                                            <p:cond delay="499"/>
                                          </p:stCondLst>
                                        </p:cTn>
                                        <p:tgtEl>
                                          <p:spTgt spid="72"/>
                                        </p:tgtEl>
                                        <p:attrNameLst>
                                          <p:attrName>style.visibility</p:attrName>
                                        </p:attrNameLst>
                                      </p:cBhvr>
                                      <p:to>
                                        <p:strVal val="hidden"/>
                                      </p:to>
                                    </p:set>
                                  </p:childTnLst>
                                </p:cTn>
                              </p:par>
                            </p:childTnLst>
                          </p:cTn>
                        </p:par>
                        <p:par>
                          <p:cTn id="78" fill="hold" nodeType="afterGroup">
                            <p:stCondLst>
                              <p:cond delay="2000"/>
                            </p:stCondLst>
                            <p:childTnLst>
                              <p:par>
                                <p:cTn id="79" presetID="9"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dissolve">
                                      <p:cBhvr>
                                        <p:cTn id="81" dur="500"/>
                                        <p:tgtEl>
                                          <p:spTgt spid="71"/>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2500"/>
                            </p:stCondLst>
                            <p:childTnLst>
                              <p:par>
                                <p:cTn id="83" presetID="53" presetClass="exit" presetSubtype="0" fill="hold" grpId="1" nodeType="afterEffect">
                                  <p:stCondLst>
                                    <p:cond delay="0"/>
                                  </p:stCondLst>
                                  <p:childTnLst>
                                    <p:anim calcmode="lin" valueType="num">
                                      <p:cBhvr>
                                        <p:cTn id="84" dur="500"/>
                                        <p:tgtEl>
                                          <p:spTgt spid="71"/>
                                        </p:tgtEl>
                                        <p:attrNameLst>
                                          <p:attrName>ppt_w</p:attrName>
                                        </p:attrNameLst>
                                      </p:cBhvr>
                                      <p:tavLst>
                                        <p:tav tm="0">
                                          <p:val>
                                            <p:strVal val="ppt_w"/>
                                          </p:val>
                                        </p:tav>
                                        <p:tav tm="100000">
                                          <p:val>
                                            <p:fltVal val="0"/>
                                          </p:val>
                                        </p:tav>
                                      </p:tavLst>
                                    </p:anim>
                                    <p:anim calcmode="lin" valueType="num">
                                      <p:cBhvr>
                                        <p:cTn id="85" dur="500"/>
                                        <p:tgtEl>
                                          <p:spTgt spid="71"/>
                                        </p:tgtEl>
                                        <p:attrNameLst>
                                          <p:attrName>ppt_h</p:attrName>
                                        </p:attrNameLst>
                                      </p:cBhvr>
                                      <p:tavLst>
                                        <p:tav tm="0">
                                          <p:val>
                                            <p:strVal val="ppt_h"/>
                                          </p:val>
                                        </p:tav>
                                        <p:tav tm="100000">
                                          <p:val>
                                            <p:fltVal val="0"/>
                                          </p:val>
                                        </p:tav>
                                      </p:tavLst>
                                    </p:anim>
                                    <p:animEffect transition="out" filter="fade">
                                      <p:cBhvr>
                                        <p:cTn id="86" dur="500"/>
                                        <p:tgtEl>
                                          <p:spTgt spid="71"/>
                                        </p:tgtEl>
                                      </p:cBhvr>
                                    </p:animEffect>
                                    <p:set>
                                      <p:cBhvr>
                                        <p:cTn id="87" dur="1" fill="hold">
                                          <p:stCondLst>
                                            <p:cond delay="499"/>
                                          </p:stCondLst>
                                        </p:cTn>
                                        <p:tgtEl>
                                          <p:spTgt spid="71"/>
                                        </p:tgtEl>
                                        <p:attrNameLst>
                                          <p:attrName>style.visibility</p:attrName>
                                        </p:attrNameLst>
                                      </p:cBhvr>
                                      <p:to>
                                        <p:strVal val="hidden"/>
                                      </p:to>
                                    </p:set>
                                  </p:childTnLst>
                                </p:cTn>
                              </p:par>
                            </p:childTnLst>
                          </p:cTn>
                        </p:par>
                        <p:par>
                          <p:cTn id="88" fill="hold" nodeType="afterGroup">
                            <p:stCondLst>
                              <p:cond delay="3000"/>
                            </p:stCondLst>
                            <p:childTnLst>
                              <p:par>
                                <p:cTn id="89" presetID="9" presetClass="entr" presetSubtype="0"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dissolve">
                                      <p:cBhvr>
                                        <p:cTn id="91" dur="500"/>
                                        <p:tgtEl>
                                          <p:spTgt spid="70"/>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3500"/>
                            </p:stCondLst>
                            <p:childTnLst>
                              <p:par>
                                <p:cTn id="93" presetID="53" presetClass="exit" presetSubtype="0" fill="hold" grpId="1" nodeType="afterEffect">
                                  <p:stCondLst>
                                    <p:cond delay="0"/>
                                  </p:stCondLst>
                                  <p:childTnLst>
                                    <p:anim calcmode="lin" valueType="num">
                                      <p:cBhvr>
                                        <p:cTn id="94" dur="500"/>
                                        <p:tgtEl>
                                          <p:spTgt spid="70"/>
                                        </p:tgtEl>
                                        <p:attrNameLst>
                                          <p:attrName>ppt_w</p:attrName>
                                        </p:attrNameLst>
                                      </p:cBhvr>
                                      <p:tavLst>
                                        <p:tav tm="0">
                                          <p:val>
                                            <p:strVal val="ppt_w"/>
                                          </p:val>
                                        </p:tav>
                                        <p:tav tm="100000">
                                          <p:val>
                                            <p:fltVal val="0"/>
                                          </p:val>
                                        </p:tav>
                                      </p:tavLst>
                                    </p:anim>
                                    <p:anim calcmode="lin" valueType="num">
                                      <p:cBhvr>
                                        <p:cTn id="95" dur="500"/>
                                        <p:tgtEl>
                                          <p:spTgt spid="70"/>
                                        </p:tgtEl>
                                        <p:attrNameLst>
                                          <p:attrName>ppt_h</p:attrName>
                                        </p:attrNameLst>
                                      </p:cBhvr>
                                      <p:tavLst>
                                        <p:tav tm="0">
                                          <p:val>
                                            <p:strVal val="ppt_h"/>
                                          </p:val>
                                        </p:tav>
                                        <p:tav tm="100000">
                                          <p:val>
                                            <p:fltVal val="0"/>
                                          </p:val>
                                        </p:tav>
                                      </p:tavLst>
                                    </p:anim>
                                    <p:animEffect transition="out" filter="fade">
                                      <p:cBhvr>
                                        <p:cTn id="96" dur="500"/>
                                        <p:tgtEl>
                                          <p:spTgt spid="70"/>
                                        </p:tgtEl>
                                      </p:cBhvr>
                                    </p:animEffect>
                                    <p:set>
                                      <p:cBhvr>
                                        <p:cTn id="97" dur="1" fill="hold">
                                          <p:stCondLst>
                                            <p:cond delay="499"/>
                                          </p:stCondLst>
                                        </p:cTn>
                                        <p:tgtEl>
                                          <p:spTgt spid="70"/>
                                        </p:tgtEl>
                                        <p:attrNameLst>
                                          <p:attrName>style.visibility</p:attrName>
                                        </p:attrNameLst>
                                      </p:cBhvr>
                                      <p:to>
                                        <p:strVal val="hidden"/>
                                      </p:to>
                                    </p:set>
                                  </p:childTnLst>
                                </p:cTn>
                              </p:par>
                            </p:childTnLst>
                          </p:cTn>
                        </p:par>
                        <p:par>
                          <p:cTn id="98" fill="hold" nodeType="afterGroup">
                            <p:stCondLst>
                              <p:cond delay="4000"/>
                            </p:stCondLst>
                            <p:childTnLst>
                              <p:par>
                                <p:cTn id="99" presetID="9" presetClass="entr" presetSubtype="0" fill="hold" grpId="0"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dissolve">
                                      <p:cBhvr>
                                        <p:cTn id="101" dur="500"/>
                                        <p:tgtEl>
                                          <p:spTgt spid="69"/>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4500"/>
                            </p:stCondLst>
                            <p:childTnLst>
                              <p:par>
                                <p:cTn id="103" presetID="53" presetClass="exit" presetSubtype="0" fill="hold" grpId="1" nodeType="afterEffect">
                                  <p:stCondLst>
                                    <p:cond delay="0"/>
                                  </p:stCondLst>
                                  <p:childTnLst>
                                    <p:anim calcmode="lin" valueType="num">
                                      <p:cBhvr>
                                        <p:cTn id="104" dur="500"/>
                                        <p:tgtEl>
                                          <p:spTgt spid="69"/>
                                        </p:tgtEl>
                                        <p:attrNameLst>
                                          <p:attrName>ppt_w</p:attrName>
                                        </p:attrNameLst>
                                      </p:cBhvr>
                                      <p:tavLst>
                                        <p:tav tm="0">
                                          <p:val>
                                            <p:strVal val="ppt_w"/>
                                          </p:val>
                                        </p:tav>
                                        <p:tav tm="100000">
                                          <p:val>
                                            <p:fltVal val="0"/>
                                          </p:val>
                                        </p:tav>
                                      </p:tavLst>
                                    </p:anim>
                                    <p:anim calcmode="lin" valueType="num">
                                      <p:cBhvr>
                                        <p:cTn id="105" dur="500"/>
                                        <p:tgtEl>
                                          <p:spTgt spid="69"/>
                                        </p:tgtEl>
                                        <p:attrNameLst>
                                          <p:attrName>ppt_h</p:attrName>
                                        </p:attrNameLst>
                                      </p:cBhvr>
                                      <p:tavLst>
                                        <p:tav tm="0">
                                          <p:val>
                                            <p:strVal val="ppt_h"/>
                                          </p:val>
                                        </p:tav>
                                        <p:tav tm="100000">
                                          <p:val>
                                            <p:fltVal val="0"/>
                                          </p:val>
                                        </p:tav>
                                      </p:tavLst>
                                    </p:anim>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childTnLst>
                          </p:cTn>
                        </p:par>
                        <p:par>
                          <p:cTn id="108" fill="hold" nodeType="afterGroup">
                            <p:stCondLst>
                              <p:cond delay="5000"/>
                            </p:stCondLst>
                            <p:childTnLst>
                              <p:par>
                                <p:cTn id="109" presetID="9" presetClass="entr" presetSubtype="0"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dissolve">
                                      <p:cBhvr>
                                        <p:cTn id="111" dur="500"/>
                                        <p:tgtEl>
                                          <p:spTgt spid="68"/>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5500"/>
                            </p:stCondLst>
                            <p:childTnLst>
                              <p:par>
                                <p:cTn id="113" presetID="53" presetClass="exit" presetSubtype="0" fill="hold" grpId="1" nodeType="afterEffect">
                                  <p:stCondLst>
                                    <p:cond delay="0"/>
                                  </p:stCondLst>
                                  <p:childTnLst>
                                    <p:anim calcmode="lin" valueType="num">
                                      <p:cBhvr>
                                        <p:cTn id="114" dur="500"/>
                                        <p:tgtEl>
                                          <p:spTgt spid="68"/>
                                        </p:tgtEl>
                                        <p:attrNameLst>
                                          <p:attrName>ppt_w</p:attrName>
                                        </p:attrNameLst>
                                      </p:cBhvr>
                                      <p:tavLst>
                                        <p:tav tm="0">
                                          <p:val>
                                            <p:strVal val="ppt_w"/>
                                          </p:val>
                                        </p:tav>
                                        <p:tav tm="100000">
                                          <p:val>
                                            <p:fltVal val="0"/>
                                          </p:val>
                                        </p:tav>
                                      </p:tavLst>
                                    </p:anim>
                                    <p:anim calcmode="lin" valueType="num">
                                      <p:cBhvr>
                                        <p:cTn id="115" dur="500"/>
                                        <p:tgtEl>
                                          <p:spTgt spid="68"/>
                                        </p:tgtEl>
                                        <p:attrNameLst>
                                          <p:attrName>ppt_h</p:attrName>
                                        </p:attrNameLst>
                                      </p:cBhvr>
                                      <p:tavLst>
                                        <p:tav tm="0">
                                          <p:val>
                                            <p:strVal val="ppt_h"/>
                                          </p:val>
                                        </p:tav>
                                        <p:tav tm="100000">
                                          <p:val>
                                            <p:fltVal val="0"/>
                                          </p:val>
                                        </p:tav>
                                      </p:tavLst>
                                    </p:anim>
                                    <p:animEffect transition="out" filter="fade">
                                      <p:cBhvr>
                                        <p:cTn id="116" dur="500"/>
                                        <p:tgtEl>
                                          <p:spTgt spid="68"/>
                                        </p:tgtEl>
                                      </p:cBhvr>
                                    </p:animEffect>
                                    <p:set>
                                      <p:cBhvr>
                                        <p:cTn id="117" dur="1" fill="hold">
                                          <p:stCondLst>
                                            <p:cond delay="499"/>
                                          </p:stCondLst>
                                        </p:cTn>
                                        <p:tgtEl>
                                          <p:spTgt spid="68"/>
                                        </p:tgtEl>
                                        <p:attrNameLst>
                                          <p:attrName>style.visibility</p:attrName>
                                        </p:attrNameLst>
                                      </p:cBhvr>
                                      <p:to>
                                        <p:strVal val="hidden"/>
                                      </p:to>
                                    </p:set>
                                  </p:childTnLst>
                                </p:cTn>
                              </p:par>
                            </p:childTnLst>
                          </p:cTn>
                        </p:par>
                        <p:par>
                          <p:cTn id="118" fill="hold" nodeType="afterGroup">
                            <p:stCondLst>
                              <p:cond delay="6000"/>
                            </p:stCondLst>
                            <p:childTnLst>
                              <p:par>
                                <p:cTn id="119" presetID="9" presetClass="entr" presetSubtype="0" fill="hold" grpId="0" nodeType="after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dissolve">
                                      <p:cBhvr>
                                        <p:cTn id="121" dur="500"/>
                                        <p:tgtEl>
                                          <p:spTgt spid="67"/>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6500"/>
                            </p:stCondLst>
                            <p:childTnLst>
                              <p:par>
                                <p:cTn id="123" presetID="53" presetClass="exit" presetSubtype="0" fill="hold" grpId="1" nodeType="afterEffect">
                                  <p:stCondLst>
                                    <p:cond delay="0"/>
                                  </p:stCondLst>
                                  <p:childTnLst>
                                    <p:anim calcmode="lin" valueType="num">
                                      <p:cBhvr>
                                        <p:cTn id="124" dur="500"/>
                                        <p:tgtEl>
                                          <p:spTgt spid="67"/>
                                        </p:tgtEl>
                                        <p:attrNameLst>
                                          <p:attrName>ppt_w</p:attrName>
                                        </p:attrNameLst>
                                      </p:cBhvr>
                                      <p:tavLst>
                                        <p:tav tm="0">
                                          <p:val>
                                            <p:strVal val="ppt_w"/>
                                          </p:val>
                                        </p:tav>
                                        <p:tav tm="100000">
                                          <p:val>
                                            <p:fltVal val="0"/>
                                          </p:val>
                                        </p:tav>
                                      </p:tavLst>
                                    </p:anim>
                                    <p:anim calcmode="lin" valueType="num">
                                      <p:cBhvr>
                                        <p:cTn id="125" dur="500"/>
                                        <p:tgtEl>
                                          <p:spTgt spid="67"/>
                                        </p:tgtEl>
                                        <p:attrNameLst>
                                          <p:attrName>ppt_h</p:attrName>
                                        </p:attrNameLst>
                                      </p:cBhvr>
                                      <p:tavLst>
                                        <p:tav tm="0">
                                          <p:val>
                                            <p:strVal val="ppt_h"/>
                                          </p:val>
                                        </p:tav>
                                        <p:tav tm="100000">
                                          <p:val>
                                            <p:fltVal val="0"/>
                                          </p:val>
                                        </p:tav>
                                      </p:tavLst>
                                    </p:anim>
                                    <p:animEffect transition="out" filter="fade">
                                      <p:cBhvr>
                                        <p:cTn id="126" dur="500"/>
                                        <p:tgtEl>
                                          <p:spTgt spid="67"/>
                                        </p:tgtEl>
                                      </p:cBhvr>
                                    </p:animEffect>
                                    <p:set>
                                      <p:cBhvr>
                                        <p:cTn id="127" dur="1" fill="hold">
                                          <p:stCondLst>
                                            <p:cond delay="499"/>
                                          </p:stCondLst>
                                        </p:cTn>
                                        <p:tgtEl>
                                          <p:spTgt spid="67"/>
                                        </p:tgtEl>
                                        <p:attrNameLst>
                                          <p:attrName>style.visibility</p:attrName>
                                        </p:attrNameLst>
                                      </p:cBhvr>
                                      <p:to>
                                        <p:strVal val="hidden"/>
                                      </p:to>
                                    </p:set>
                                  </p:childTnLst>
                                </p:cTn>
                              </p:par>
                            </p:childTnLst>
                          </p:cTn>
                        </p:par>
                        <p:par>
                          <p:cTn id="128" fill="hold" nodeType="afterGroup">
                            <p:stCondLst>
                              <p:cond delay="7000"/>
                            </p:stCondLst>
                            <p:childTnLst>
                              <p:par>
                                <p:cTn id="129" presetID="9"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dissolve">
                                      <p:cBhvr>
                                        <p:cTn id="131" dur="500"/>
                                        <p:tgtEl>
                                          <p:spTgt spid="66"/>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7500"/>
                            </p:stCondLst>
                            <p:childTnLst>
                              <p:par>
                                <p:cTn id="133" presetID="53" presetClass="exit" presetSubtype="0" fill="hold" grpId="1" nodeType="afterEffect">
                                  <p:stCondLst>
                                    <p:cond delay="0"/>
                                  </p:stCondLst>
                                  <p:childTnLst>
                                    <p:anim calcmode="lin" valueType="num">
                                      <p:cBhvr>
                                        <p:cTn id="134" dur="500"/>
                                        <p:tgtEl>
                                          <p:spTgt spid="66"/>
                                        </p:tgtEl>
                                        <p:attrNameLst>
                                          <p:attrName>ppt_w</p:attrName>
                                        </p:attrNameLst>
                                      </p:cBhvr>
                                      <p:tavLst>
                                        <p:tav tm="0">
                                          <p:val>
                                            <p:strVal val="ppt_w"/>
                                          </p:val>
                                        </p:tav>
                                        <p:tav tm="100000">
                                          <p:val>
                                            <p:fltVal val="0"/>
                                          </p:val>
                                        </p:tav>
                                      </p:tavLst>
                                    </p:anim>
                                    <p:anim calcmode="lin" valueType="num">
                                      <p:cBhvr>
                                        <p:cTn id="135" dur="500"/>
                                        <p:tgtEl>
                                          <p:spTgt spid="66"/>
                                        </p:tgtEl>
                                        <p:attrNameLst>
                                          <p:attrName>ppt_h</p:attrName>
                                        </p:attrNameLst>
                                      </p:cBhvr>
                                      <p:tavLst>
                                        <p:tav tm="0">
                                          <p:val>
                                            <p:strVal val="ppt_h"/>
                                          </p:val>
                                        </p:tav>
                                        <p:tav tm="100000">
                                          <p:val>
                                            <p:fltVal val="0"/>
                                          </p:val>
                                        </p:tav>
                                      </p:tavLst>
                                    </p:anim>
                                    <p:animEffect transition="out" filter="fade">
                                      <p:cBhvr>
                                        <p:cTn id="136" dur="500"/>
                                        <p:tgtEl>
                                          <p:spTgt spid="66"/>
                                        </p:tgtEl>
                                      </p:cBhvr>
                                    </p:animEffect>
                                    <p:set>
                                      <p:cBhvr>
                                        <p:cTn id="137" dur="1" fill="hold">
                                          <p:stCondLst>
                                            <p:cond delay="499"/>
                                          </p:stCondLst>
                                        </p:cTn>
                                        <p:tgtEl>
                                          <p:spTgt spid="66"/>
                                        </p:tgtEl>
                                        <p:attrNameLst>
                                          <p:attrName>style.visibility</p:attrName>
                                        </p:attrNameLst>
                                      </p:cBhvr>
                                      <p:to>
                                        <p:strVal val="hidden"/>
                                      </p:to>
                                    </p:set>
                                  </p:childTnLst>
                                </p:cTn>
                              </p:par>
                            </p:childTnLst>
                          </p:cTn>
                        </p:par>
                        <p:par>
                          <p:cTn id="138" fill="hold" nodeType="afterGroup">
                            <p:stCondLst>
                              <p:cond delay="8000"/>
                            </p:stCondLst>
                            <p:childTnLst>
                              <p:par>
                                <p:cTn id="139" presetID="9" presetClass="entr" presetSubtype="0"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dissolve">
                                      <p:cBhvr>
                                        <p:cTn id="141" dur="500"/>
                                        <p:tgtEl>
                                          <p:spTgt spid="65"/>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8500"/>
                            </p:stCondLst>
                            <p:childTnLst>
                              <p:par>
                                <p:cTn id="143" presetID="53" presetClass="exit" presetSubtype="0" fill="hold" grpId="1" nodeType="afterEffect">
                                  <p:stCondLst>
                                    <p:cond delay="0"/>
                                  </p:stCondLst>
                                  <p:childTnLst>
                                    <p:anim calcmode="lin" valueType="num">
                                      <p:cBhvr>
                                        <p:cTn id="144" dur="500"/>
                                        <p:tgtEl>
                                          <p:spTgt spid="65"/>
                                        </p:tgtEl>
                                        <p:attrNameLst>
                                          <p:attrName>ppt_w</p:attrName>
                                        </p:attrNameLst>
                                      </p:cBhvr>
                                      <p:tavLst>
                                        <p:tav tm="0">
                                          <p:val>
                                            <p:strVal val="ppt_w"/>
                                          </p:val>
                                        </p:tav>
                                        <p:tav tm="100000">
                                          <p:val>
                                            <p:fltVal val="0"/>
                                          </p:val>
                                        </p:tav>
                                      </p:tavLst>
                                    </p:anim>
                                    <p:anim calcmode="lin" valueType="num">
                                      <p:cBhvr>
                                        <p:cTn id="145" dur="500"/>
                                        <p:tgtEl>
                                          <p:spTgt spid="65"/>
                                        </p:tgtEl>
                                        <p:attrNameLst>
                                          <p:attrName>ppt_h</p:attrName>
                                        </p:attrNameLst>
                                      </p:cBhvr>
                                      <p:tavLst>
                                        <p:tav tm="0">
                                          <p:val>
                                            <p:strVal val="ppt_h"/>
                                          </p:val>
                                        </p:tav>
                                        <p:tav tm="100000">
                                          <p:val>
                                            <p:fltVal val="0"/>
                                          </p:val>
                                        </p:tav>
                                      </p:tavLst>
                                    </p:anim>
                                    <p:animEffect transition="out" filter="fade">
                                      <p:cBhvr>
                                        <p:cTn id="146" dur="500"/>
                                        <p:tgtEl>
                                          <p:spTgt spid="65"/>
                                        </p:tgtEl>
                                      </p:cBhvr>
                                    </p:animEffect>
                                    <p:set>
                                      <p:cBhvr>
                                        <p:cTn id="147" dur="1" fill="hold">
                                          <p:stCondLst>
                                            <p:cond delay="499"/>
                                          </p:stCondLst>
                                        </p:cTn>
                                        <p:tgtEl>
                                          <p:spTgt spid="65"/>
                                        </p:tgtEl>
                                        <p:attrNameLst>
                                          <p:attrName>style.visibility</p:attrName>
                                        </p:attrNameLst>
                                      </p:cBhvr>
                                      <p:to>
                                        <p:strVal val="hidden"/>
                                      </p:to>
                                    </p:set>
                                  </p:childTnLst>
                                </p:cTn>
                              </p:par>
                            </p:childTnLst>
                          </p:cTn>
                        </p:par>
                        <p:par>
                          <p:cTn id="148" fill="hold" nodeType="afterGroup">
                            <p:stCondLst>
                              <p:cond delay="9000"/>
                            </p:stCondLst>
                            <p:childTnLst>
                              <p:par>
                                <p:cTn id="149" presetID="9" presetClass="entr" presetSubtype="0" fill="hold" grpId="0" nodeType="after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dissolve">
                                      <p:cBhvr>
                                        <p:cTn id="151" dur="500"/>
                                        <p:tgtEl>
                                          <p:spTgt spid="64"/>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9500"/>
                            </p:stCondLst>
                            <p:childTnLst>
                              <p:par>
                                <p:cTn id="153" presetID="53" presetClass="exit" presetSubtype="0" fill="hold" grpId="1" nodeType="afterEffect">
                                  <p:stCondLst>
                                    <p:cond delay="0"/>
                                  </p:stCondLst>
                                  <p:childTnLst>
                                    <p:anim calcmode="lin" valueType="num">
                                      <p:cBhvr>
                                        <p:cTn id="154" dur="500"/>
                                        <p:tgtEl>
                                          <p:spTgt spid="64"/>
                                        </p:tgtEl>
                                        <p:attrNameLst>
                                          <p:attrName>ppt_w</p:attrName>
                                        </p:attrNameLst>
                                      </p:cBhvr>
                                      <p:tavLst>
                                        <p:tav tm="0">
                                          <p:val>
                                            <p:strVal val="ppt_w"/>
                                          </p:val>
                                        </p:tav>
                                        <p:tav tm="100000">
                                          <p:val>
                                            <p:fltVal val="0"/>
                                          </p:val>
                                        </p:tav>
                                      </p:tavLst>
                                    </p:anim>
                                    <p:anim calcmode="lin" valueType="num">
                                      <p:cBhvr>
                                        <p:cTn id="155" dur="500"/>
                                        <p:tgtEl>
                                          <p:spTgt spid="64"/>
                                        </p:tgtEl>
                                        <p:attrNameLst>
                                          <p:attrName>ppt_h</p:attrName>
                                        </p:attrNameLst>
                                      </p:cBhvr>
                                      <p:tavLst>
                                        <p:tav tm="0">
                                          <p:val>
                                            <p:strVal val="ppt_h"/>
                                          </p:val>
                                        </p:tav>
                                        <p:tav tm="100000">
                                          <p:val>
                                            <p:fltVal val="0"/>
                                          </p:val>
                                        </p:tav>
                                      </p:tavLst>
                                    </p:anim>
                                    <p:animEffect transition="out" filter="fade">
                                      <p:cBhvr>
                                        <p:cTn id="156" dur="500"/>
                                        <p:tgtEl>
                                          <p:spTgt spid="64"/>
                                        </p:tgtEl>
                                      </p:cBhvr>
                                    </p:animEffect>
                                    <p:set>
                                      <p:cBhvr>
                                        <p:cTn id="157" dur="1" fill="hold">
                                          <p:stCondLst>
                                            <p:cond delay="499"/>
                                          </p:stCondLst>
                                        </p:cTn>
                                        <p:tgtEl>
                                          <p:spTgt spid="64"/>
                                        </p:tgtEl>
                                        <p:attrNameLst>
                                          <p:attrName>style.visibility</p:attrName>
                                        </p:attrNameLst>
                                      </p:cBhvr>
                                      <p:to>
                                        <p:strVal val="hidden"/>
                                      </p:to>
                                    </p:set>
                                  </p:childTnLst>
                                </p:cTn>
                              </p:par>
                            </p:childTnLst>
                          </p:cTn>
                        </p:par>
                        <p:par>
                          <p:cTn id="158" fill="hold" nodeType="afterGroup">
                            <p:stCondLst>
                              <p:cond delay="10000"/>
                            </p:stCondLst>
                            <p:childTnLst>
                              <p:par>
                                <p:cTn id="159" presetID="9" presetClass="entr" presetSubtype="0" fill="hold" grpId="0" nodeType="after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dissolve">
                                      <p:cBhvr>
                                        <p:cTn id="161" dur="500"/>
                                        <p:tgtEl>
                                          <p:spTgt spid="63"/>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10500"/>
                            </p:stCondLst>
                            <p:childTnLst>
                              <p:par>
                                <p:cTn id="163" presetID="53" presetClass="exit" presetSubtype="0" fill="hold" grpId="1" nodeType="afterEffect">
                                  <p:stCondLst>
                                    <p:cond delay="0"/>
                                  </p:stCondLst>
                                  <p:childTnLst>
                                    <p:anim calcmode="lin" valueType="num">
                                      <p:cBhvr>
                                        <p:cTn id="164" dur="500"/>
                                        <p:tgtEl>
                                          <p:spTgt spid="63"/>
                                        </p:tgtEl>
                                        <p:attrNameLst>
                                          <p:attrName>ppt_w</p:attrName>
                                        </p:attrNameLst>
                                      </p:cBhvr>
                                      <p:tavLst>
                                        <p:tav tm="0">
                                          <p:val>
                                            <p:strVal val="ppt_w"/>
                                          </p:val>
                                        </p:tav>
                                        <p:tav tm="100000">
                                          <p:val>
                                            <p:fltVal val="0"/>
                                          </p:val>
                                        </p:tav>
                                      </p:tavLst>
                                    </p:anim>
                                    <p:anim calcmode="lin" valueType="num">
                                      <p:cBhvr>
                                        <p:cTn id="165" dur="500"/>
                                        <p:tgtEl>
                                          <p:spTgt spid="63"/>
                                        </p:tgtEl>
                                        <p:attrNameLst>
                                          <p:attrName>ppt_h</p:attrName>
                                        </p:attrNameLst>
                                      </p:cBhvr>
                                      <p:tavLst>
                                        <p:tav tm="0">
                                          <p:val>
                                            <p:strVal val="ppt_h"/>
                                          </p:val>
                                        </p:tav>
                                        <p:tav tm="100000">
                                          <p:val>
                                            <p:fltVal val="0"/>
                                          </p:val>
                                        </p:tav>
                                      </p:tavLst>
                                    </p:anim>
                                    <p:animEffect transition="out" filter="fade">
                                      <p:cBhvr>
                                        <p:cTn id="166" dur="500"/>
                                        <p:tgtEl>
                                          <p:spTgt spid="63"/>
                                        </p:tgtEl>
                                      </p:cBhvr>
                                    </p:animEffect>
                                    <p:set>
                                      <p:cBhvr>
                                        <p:cTn id="167" dur="1" fill="hold">
                                          <p:stCondLst>
                                            <p:cond delay="499"/>
                                          </p:stCondLst>
                                        </p:cTn>
                                        <p:tgtEl>
                                          <p:spTgt spid="63"/>
                                        </p:tgtEl>
                                        <p:attrNameLst>
                                          <p:attrName>style.visibility</p:attrName>
                                        </p:attrNameLst>
                                      </p:cBhvr>
                                      <p:to>
                                        <p:strVal val="hidden"/>
                                      </p:to>
                                    </p:set>
                                  </p:childTnLst>
                                </p:cTn>
                              </p:par>
                              <p:par>
                                <p:cTn id="168" presetID="53" presetClass="entr" presetSubtype="0" fill="hold" nodeType="withEffect">
                                  <p:stCondLst>
                                    <p:cond delay="0"/>
                                  </p:stCondLst>
                                  <p:childTnLst>
                                    <p:set>
                                      <p:cBhvr>
                                        <p:cTn id="169" dur="1" fill="hold">
                                          <p:stCondLst>
                                            <p:cond delay="0"/>
                                          </p:stCondLst>
                                        </p:cTn>
                                        <p:tgtEl>
                                          <p:spTgt spid="3"/>
                                        </p:tgtEl>
                                        <p:attrNameLst>
                                          <p:attrName>style.visibility</p:attrName>
                                        </p:attrNameLst>
                                      </p:cBhvr>
                                      <p:to>
                                        <p:strVal val="visible"/>
                                      </p:to>
                                    </p:set>
                                    <p:anim calcmode="lin" valueType="num">
                                      <p:cBhvr>
                                        <p:cTn id="170" dur="500" fill="hold"/>
                                        <p:tgtEl>
                                          <p:spTgt spid="3"/>
                                        </p:tgtEl>
                                        <p:attrNameLst>
                                          <p:attrName>ppt_w</p:attrName>
                                        </p:attrNameLst>
                                      </p:cBhvr>
                                      <p:tavLst>
                                        <p:tav tm="0">
                                          <p:val>
                                            <p:fltVal val="0"/>
                                          </p:val>
                                        </p:tav>
                                        <p:tav tm="100000">
                                          <p:val>
                                            <p:strVal val="#ppt_w"/>
                                          </p:val>
                                        </p:tav>
                                      </p:tavLst>
                                    </p:anim>
                                    <p:anim calcmode="lin" valueType="num">
                                      <p:cBhvr>
                                        <p:cTn id="171" dur="500" fill="hold"/>
                                        <p:tgtEl>
                                          <p:spTgt spid="3"/>
                                        </p:tgtEl>
                                        <p:attrNameLst>
                                          <p:attrName>ppt_h</p:attrName>
                                        </p:attrNameLst>
                                      </p:cBhvr>
                                      <p:tavLst>
                                        <p:tav tm="0">
                                          <p:val>
                                            <p:fltVal val="0"/>
                                          </p:val>
                                        </p:tav>
                                        <p:tav tm="100000">
                                          <p:val>
                                            <p:strVal val="#ppt_h"/>
                                          </p:val>
                                        </p:tav>
                                      </p:tavLst>
                                    </p:anim>
                                    <p:animEffect transition="in" filter="fade">
                                      <p:cBhvr>
                                        <p:cTn id="172" dur="500"/>
                                        <p:tgtEl>
                                          <p:spTgt spid="3"/>
                                        </p:tgtEl>
                                      </p:cBhvr>
                                    </p:animEffect>
                                  </p:childTnLst>
                                  <p:subTnLst>
                                    <p:audio>
                                      <p:cMediaNode>
                                        <p:cTn display="0" masterRel="sameClick">
                                          <p:stCondLst>
                                            <p:cond evt="begin" delay="0">
                                              <p:tn val="168"/>
                                            </p:cond>
                                          </p:stCondLst>
                                          <p:endCondLst>
                                            <p:cond evt="onStopAudio" delay="0">
                                              <p:tgtEl>
                                                <p:sldTgt/>
                                              </p:tgtEl>
                                            </p:cond>
                                          </p:endCondLst>
                                        </p:cTn>
                                        <p:tgtEl>
                                          <p:sndTgt r:embed="rId6" name="chimes.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xit" presetSubtype="2" fill="hold" nodeType="clickEffect">
                                  <p:stCondLst>
                                    <p:cond delay="0"/>
                                  </p:stCondLst>
                                  <p:childTnLst>
                                    <p:anim calcmode="lin" valueType="num">
                                      <p:cBhvr additive="base">
                                        <p:cTn id="176" dur="500"/>
                                        <p:tgtEl>
                                          <p:spTgt spid="3"/>
                                        </p:tgtEl>
                                        <p:attrNameLst>
                                          <p:attrName>ppt_x</p:attrName>
                                        </p:attrNameLst>
                                      </p:cBhvr>
                                      <p:tavLst>
                                        <p:tav tm="0">
                                          <p:val>
                                            <p:strVal val="ppt_x"/>
                                          </p:val>
                                        </p:tav>
                                        <p:tav tm="100000">
                                          <p:val>
                                            <p:strVal val="1+ppt_w/2"/>
                                          </p:val>
                                        </p:tav>
                                      </p:tavLst>
                                    </p:anim>
                                    <p:anim calcmode="lin" valueType="num">
                                      <p:cBhvr additive="base">
                                        <p:cTn id="177" dur="500"/>
                                        <p:tgtEl>
                                          <p:spTgt spid="3"/>
                                        </p:tgtEl>
                                        <p:attrNameLst>
                                          <p:attrName>ppt_y</p:attrName>
                                        </p:attrNameLst>
                                      </p:cBhvr>
                                      <p:tavLst>
                                        <p:tav tm="0">
                                          <p:val>
                                            <p:strVal val="ppt_y"/>
                                          </p:val>
                                        </p:tav>
                                        <p:tav tm="100000">
                                          <p:val>
                                            <p:strVal val="ppt_y"/>
                                          </p:val>
                                        </p:tav>
                                      </p:tavLst>
                                    </p:anim>
                                    <p:set>
                                      <p:cBhvr>
                                        <p:cTn id="178" dur="1" fill="hold">
                                          <p:stCondLst>
                                            <p:cond delay="499"/>
                                          </p:stCondLst>
                                        </p:cTn>
                                        <p:tgtEl>
                                          <p:spTgt spid="3"/>
                                        </p:tgtEl>
                                        <p:attrNameLst>
                                          <p:attrName>style.visibility</p:attrName>
                                        </p:attrNameLst>
                                      </p:cBhvr>
                                      <p:to>
                                        <p:strVal val="hidden"/>
                                      </p:to>
                                    </p:set>
                                  </p:childTnLst>
                                </p:cTn>
                              </p:par>
                            </p:childTnLst>
                          </p:cTn>
                        </p:par>
                        <p:par>
                          <p:cTn id="179" fill="hold" nodeType="afterGroup">
                            <p:stCondLst>
                              <p:cond delay="500"/>
                            </p:stCondLst>
                            <p:childTnLst>
                              <p:par>
                                <p:cTn id="180" presetID="23" presetClass="emph" presetSubtype="0" fill="hold" grpId="0" nodeType="afterEffect">
                                  <p:stCondLst>
                                    <p:cond delay="0"/>
                                  </p:stCondLst>
                                  <p:iterate type="lt">
                                    <p:tmPct val="0"/>
                                  </p:iterate>
                                  <p:childTnLst>
                                    <p:animClr clrSpc="hsl" dir="cw">
                                      <p:cBhvr override="childStyle">
                                        <p:cTn id="181" dur="500" fill="hold"/>
                                        <p:tgtEl>
                                          <p:spTgt spid="42"/>
                                        </p:tgtEl>
                                        <p:attrNameLst>
                                          <p:attrName>style.color</p:attrName>
                                        </p:attrNameLst>
                                      </p:cBhvr>
                                      <p:by>
                                        <p:hsl h="10842353" s="0" l="0"/>
                                      </p:by>
                                    </p:animClr>
                                    <p:animClr clrSpc="hsl" dir="cw">
                                      <p:cBhvr>
                                        <p:cTn id="182" dur="500" fill="hold"/>
                                        <p:tgtEl>
                                          <p:spTgt spid="42"/>
                                        </p:tgtEl>
                                        <p:attrNameLst>
                                          <p:attrName>fillcolor</p:attrName>
                                        </p:attrNameLst>
                                      </p:cBhvr>
                                      <p:by>
                                        <p:hsl h="10842353" s="0" l="0"/>
                                      </p:by>
                                    </p:animClr>
                                    <p:animClr clrSpc="hsl" dir="cw">
                                      <p:cBhvr>
                                        <p:cTn id="183" dur="500" fill="hold"/>
                                        <p:tgtEl>
                                          <p:spTgt spid="42"/>
                                        </p:tgtEl>
                                        <p:attrNameLst>
                                          <p:attrName>stroke.color</p:attrName>
                                        </p:attrNameLst>
                                      </p:cBhvr>
                                      <p:by>
                                        <p:hsl h="10842353" s="0" l="0"/>
                                      </p:by>
                                    </p:animClr>
                                    <p:set>
                                      <p:cBhvr>
                                        <p:cTn id="184" dur="500" fill="hold"/>
                                        <p:tgtEl>
                                          <p:spTgt spid="42"/>
                                        </p:tgtEl>
                                        <p:attrNameLst>
                                          <p:attrName>fill.type</p:attrName>
                                        </p:attrNameLst>
                                      </p:cBhvr>
                                      <p:to>
                                        <p:strVal val="solid"/>
                                      </p:to>
                                    </p:set>
                                  </p:childTnLst>
                                  <p:subTnLst>
                                    <p:audio>
                                      <p:cMediaNode>
                                        <p:cTn display="0" masterRel="sameClick">
                                          <p:stCondLst>
                                            <p:cond evt="begin" delay="0">
                                              <p:tn val="180"/>
                                            </p:cond>
                                          </p:stCondLst>
                                          <p:endCondLst>
                                            <p:cond evt="onStopAudio" delay="0">
                                              <p:tgtEl>
                                                <p:sldTgt/>
                                              </p:tgtEl>
                                            </p:cond>
                                          </p:endCondLst>
                                        </p:cTn>
                                        <p:tgtEl>
                                          <p:sndTgt r:embed="rId7" name="FELIZ2.WAV"/>
                                        </p:tgtEl>
                                      </p:cMediaNode>
                                    </p:audio>
                                  </p:subTnLst>
                                </p:cTn>
                              </p:par>
                              <p:par>
                                <p:cTn id="185" presetID="34" presetClass="emph" presetSubtype="0" fill="hold" grpId="1" nodeType="withEffect">
                                  <p:stCondLst>
                                    <p:cond delay="0"/>
                                  </p:stCondLst>
                                  <p:iterate type="lt">
                                    <p:tmPct val="10000"/>
                                  </p:iterate>
                                  <p:childTnLst>
                                    <p:animMotion origin="layout" path="M 0.0 0.0 L 0.0 -0.07213" pathEditMode="relative" ptsTypes="">
                                      <p:cBhvr>
                                        <p:cTn id="186" dur="250" accel="50000" decel="50000" autoRev="1" fill="hold">
                                          <p:stCondLst>
                                            <p:cond delay="0"/>
                                          </p:stCondLst>
                                        </p:cTn>
                                        <p:tgtEl>
                                          <p:spTgt spid="42"/>
                                        </p:tgtEl>
                                        <p:attrNameLst>
                                          <p:attrName>ppt_x</p:attrName>
                                          <p:attrName>ppt_y</p:attrName>
                                        </p:attrNameLst>
                                      </p:cBhvr>
                                    </p:animMotion>
                                    <p:animRot by="1500000">
                                      <p:cBhvr>
                                        <p:cTn id="187" dur="125" fill="hold">
                                          <p:stCondLst>
                                            <p:cond delay="0"/>
                                          </p:stCondLst>
                                        </p:cTn>
                                        <p:tgtEl>
                                          <p:spTgt spid="42"/>
                                        </p:tgtEl>
                                        <p:attrNameLst>
                                          <p:attrName>r</p:attrName>
                                        </p:attrNameLst>
                                      </p:cBhvr>
                                    </p:animRot>
                                    <p:animRot by="-1500000">
                                      <p:cBhvr>
                                        <p:cTn id="188" dur="125" fill="hold">
                                          <p:stCondLst>
                                            <p:cond delay="125"/>
                                          </p:stCondLst>
                                        </p:cTn>
                                        <p:tgtEl>
                                          <p:spTgt spid="42"/>
                                        </p:tgtEl>
                                        <p:attrNameLst>
                                          <p:attrName>r</p:attrName>
                                        </p:attrNameLst>
                                      </p:cBhvr>
                                    </p:animRot>
                                    <p:animRot by="-1500000">
                                      <p:cBhvr>
                                        <p:cTn id="189" dur="125" fill="hold">
                                          <p:stCondLst>
                                            <p:cond delay="250"/>
                                          </p:stCondLst>
                                        </p:cTn>
                                        <p:tgtEl>
                                          <p:spTgt spid="42"/>
                                        </p:tgtEl>
                                        <p:attrNameLst>
                                          <p:attrName>r</p:attrName>
                                        </p:attrNameLst>
                                      </p:cBhvr>
                                    </p:animRot>
                                    <p:animRot by="1500000">
                                      <p:cBhvr>
                                        <p:cTn id="190"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1" grpId="0" animBg="1"/>
      <p:bldP spid="42" grpId="0" animBg="1"/>
      <p:bldP spid="42" grpId="1" animBg="1"/>
      <p:bldP spid="45" grpId="0" animBg="1"/>
      <p:bldP spid="46" grpId="0" animBg="1"/>
      <p:bldP spid="50" grpId="0" animBg="1"/>
      <p:bldP spid="51" grpId="0" animBg="1"/>
      <p:bldP spid="57" grpId="0" animBg="1"/>
      <p:bldP spid="57" grpId="1" animBg="1"/>
      <p:bldP spid="58" grpId="0"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26988"/>
            <a:ext cx="12192000" cy="6958013"/>
            <a:chOff x="0" y="0"/>
            <a:chExt cx="5760" cy="4383"/>
          </a:xfrm>
        </p:grpSpPr>
        <p:sp>
          <p:nvSpPr>
            <p:cNvPr id="14369" name="Rectangle 3"/>
            <p:cNvSpPr>
              <a:spLocks noChangeArrowheads="1"/>
            </p:cNvSpPr>
            <p:nvPr/>
          </p:nvSpPr>
          <p:spPr bwMode="auto">
            <a:xfrm>
              <a:off x="0" y="3884"/>
              <a:ext cx="5760" cy="499"/>
            </a:xfrm>
            <a:prstGeom prst="rect">
              <a:avLst/>
            </a:prstGeom>
            <a:gradFill rotWithShape="1">
              <a:gsLst>
                <a:gs pos="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70" name="Rectangle 4"/>
            <p:cNvSpPr>
              <a:spLocks noChangeArrowheads="1"/>
            </p:cNvSpPr>
            <p:nvPr/>
          </p:nvSpPr>
          <p:spPr bwMode="auto">
            <a:xfrm>
              <a:off x="0" y="0"/>
              <a:ext cx="5760" cy="527"/>
            </a:xfrm>
            <a:prstGeom prst="rect">
              <a:avLst/>
            </a:prstGeom>
            <a:gradFill rotWithShape="1">
              <a:gsLst>
                <a:gs pos="0">
                  <a:srgbClr val="003B00"/>
                </a:gs>
                <a:gs pos="100000">
                  <a:srgbClr val="008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71" name="AutoShape 5"/>
            <p:cNvSpPr>
              <a:spLocks noChangeArrowheads="1"/>
            </p:cNvSpPr>
            <p:nvPr/>
          </p:nvSpPr>
          <p:spPr bwMode="auto">
            <a:xfrm>
              <a:off x="45" y="572"/>
              <a:ext cx="5647" cy="3221"/>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31" name="AutoShape 51"/>
          <p:cNvSpPr>
            <a:spLocks noChangeArrowheads="1"/>
          </p:cNvSpPr>
          <p:nvPr/>
        </p:nvSpPr>
        <p:spPr bwMode="auto">
          <a:xfrm>
            <a:off x="1678517" y="1182689"/>
            <a:ext cx="10081683" cy="1093787"/>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vi-VN" sz="3200" b="1" i="1">
                <a:solidFill>
                  <a:schemeClr val="bg1"/>
                </a:solidFill>
                <a:cs typeface="Times New Roman" pitchFamily="18" charset="0"/>
              </a:rPr>
              <a:t>Đoạn cuối “Vậy là việc... phía chân trời</a:t>
            </a:r>
            <a:r>
              <a:rPr lang="vi-VN" sz="3200" b="1" i="1" smtClean="0">
                <a:solidFill>
                  <a:schemeClr val="bg1"/>
                </a:solidFill>
                <a:cs typeface="Times New Roman" pitchFamily="18" charset="0"/>
              </a:rPr>
              <a:t>...”</a:t>
            </a:r>
            <a:endParaRPr lang="en-US" sz="3200" b="1" i="1" smtClean="0">
              <a:solidFill>
                <a:schemeClr val="bg1"/>
              </a:solidFill>
              <a:cs typeface="Times New Roman" pitchFamily="18" charset="0"/>
            </a:endParaRPr>
          </a:p>
          <a:p>
            <a:pPr algn="ctr"/>
            <a:r>
              <a:rPr lang="vi-VN" sz="3200" b="1" i="1" smtClean="0">
                <a:solidFill>
                  <a:schemeClr val="bg1"/>
                </a:solidFill>
                <a:cs typeface="Times New Roman" pitchFamily="18" charset="0"/>
              </a:rPr>
              <a:t> </a:t>
            </a:r>
            <a:r>
              <a:rPr lang="vi-VN" sz="3200" b="1" i="1">
                <a:solidFill>
                  <a:schemeClr val="bg1"/>
                </a:solidFill>
                <a:cs typeface="Times New Roman" pitchFamily="18" charset="0"/>
              </a:rPr>
              <a:t>nói lên suy nghĩ gì của Nhụ?</a:t>
            </a:r>
            <a:endParaRPr lang="vi-VN" sz="3200" b="1">
              <a:solidFill>
                <a:schemeClr val="bg1"/>
              </a:solidFill>
              <a:cs typeface="Times New Roman" pitchFamily="18" charset="0"/>
            </a:endParaRPr>
          </a:p>
        </p:txBody>
      </p:sp>
      <p:sp>
        <p:nvSpPr>
          <p:cNvPr id="36" name="AutoShape 51"/>
          <p:cNvSpPr>
            <a:spLocks noChangeArrowheads="1"/>
          </p:cNvSpPr>
          <p:nvPr/>
        </p:nvSpPr>
        <p:spPr bwMode="auto">
          <a:xfrm>
            <a:off x="2446867" y="4868862"/>
            <a:ext cx="8083021" cy="917575"/>
          </a:xfrm>
          <a:prstGeom prst="roundRect">
            <a:avLst>
              <a:gd name="adj" fmla="val 16667"/>
            </a:avLst>
          </a:prstGeom>
          <a:solidFill>
            <a:srgbClr val="7030A0"/>
          </a:solidFill>
          <a:ln w="9525">
            <a:noFill/>
            <a:round/>
            <a:headEnd/>
            <a:tailEnd/>
          </a:ln>
        </p:spPr>
        <p:txBody>
          <a:bodyPr wrap="none" anchor="ctr"/>
          <a:lstStyle/>
          <a:p>
            <a:pPr algn="ctr"/>
            <a:r>
              <a:rPr lang="vi-VN" sz="3600">
                <a:solidFill>
                  <a:schemeClr val="bg1"/>
                </a:solidFill>
                <a:latin typeface="Times New Roman" pitchFamily="18" charset="0"/>
                <a:cs typeface="Times New Roman" pitchFamily="18" charset="0"/>
              </a:rPr>
              <a:t>Hòn đảo bồng bềnh phía chân trời là </a:t>
            </a:r>
            <a:r>
              <a:rPr lang="vi-VN" sz="3600" smtClean="0">
                <a:solidFill>
                  <a:schemeClr val="bg1"/>
                </a:solidFill>
                <a:latin typeface="Times New Roman" pitchFamily="18" charset="0"/>
                <a:cs typeface="Times New Roman" pitchFamily="18" charset="0"/>
              </a:rPr>
              <a:t>mơ</a:t>
            </a:r>
            <a:endParaRPr lang="en-US" sz="3600" smtClean="0">
              <a:solidFill>
                <a:schemeClr val="bg1"/>
              </a:solidFill>
              <a:latin typeface="Times New Roman" pitchFamily="18" charset="0"/>
              <a:cs typeface="Times New Roman" pitchFamily="18" charset="0"/>
            </a:endParaRPr>
          </a:p>
          <a:p>
            <a:pPr algn="ctr"/>
            <a:r>
              <a:rPr lang="vi-VN" sz="3600" smtClean="0">
                <a:solidFill>
                  <a:schemeClr val="bg1"/>
                </a:solidFill>
                <a:latin typeface="Times New Roman" pitchFamily="18" charset="0"/>
                <a:cs typeface="Times New Roman" pitchFamily="18" charset="0"/>
              </a:rPr>
              <a:t> </a:t>
            </a:r>
            <a:r>
              <a:rPr lang="vi-VN" sz="3600">
                <a:solidFill>
                  <a:schemeClr val="bg1"/>
                </a:solidFill>
                <a:latin typeface="Times New Roman" pitchFamily="18" charset="0"/>
                <a:cs typeface="Times New Roman" pitchFamily="18" charset="0"/>
              </a:rPr>
              <a:t>ước xa xôi của Nhụ.</a:t>
            </a:r>
          </a:p>
        </p:txBody>
      </p:sp>
      <p:pic>
        <p:nvPicPr>
          <p:cNvPr id="39" name="Picture 38"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59885" y="4868864"/>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8" name="cached_combo42.wav"/>
            </a:hlinkHover>
          </p:cNvPr>
          <p:cNvSpPr>
            <a:spLocks noChangeArrowheads="1"/>
          </p:cNvSpPr>
          <p:nvPr/>
        </p:nvSpPr>
        <p:spPr bwMode="auto">
          <a:xfrm>
            <a:off x="941917" y="5013326"/>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1" name="WordArt 226"/>
          <p:cNvSpPr>
            <a:spLocks noChangeArrowheads="1" noChangeShapeType="1" noTextEdit="1"/>
          </p:cNvSpPr>
          <p:nvPr/>
        </p:nvSpPr>
        <p:spPr bwMode="auto">
          <a:xfrm>
            <a:off x="1217085" y="5084763"/>
            <a:ext cx="613833"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C</a:t>
            </a:r>
          </a:p>
        </p:txBody>
      </p:sp>
      <p:sp>
        <p:nvSpPr>
          <p:cNvPr id="42" name="AutoShape 51"/>
          <p:cNvSpPr>
            <a:spLocks noChangeArrowheads="1"/>
          </p:cNvSpPr>
          <p:nvPr/>
        </p:nvSpPr>
        <p:spPr bwMode="auto">
          <a:xfrm>
            <a:off x="2256367" y="2565400"/>
            <a:ext cx="8416396" cy="1049338"/>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vi-VN" sz="3600">
                <a:solidFill>
                  <a:schemeClr val="bg1"/>
                </a:solidFill>
                <a:cs typeface="Times New Roman" pitchFamily="18" charset="0"/>
              </a:rPr>
              <a:t>Kế hoạch của bố đã được quyết định</a:t>
            </a:r>
            <a:r>
              <a:rPr lang="vi-VN" sz="3600" smtClean="0">
                <a:solidFill>
                  <a:schemeClr val="bg1"/>
                </a:solidFill>
                <a:cs typeface="Times New Roman" pitchFamily="18" charset="0"/>
              </a:rPr>
              <a:t>,</a:t>
            </a:r>
            <a:endParaRPr lang="en-US" sz="3600" smtClean="0">
              <a:solidFill>
                <a:schemeClr val="bg1"/>
              </a:solidFill>
              <a:cs typeface="Times New Roman" pitchFamily="18" charset="0"/>
            </a:endParaRPr>
          </a:p>
          <a:p>
            <a:pPr algn="ctr"/>
            <a:r>
              <a:rPr lang="vi-VN" sz="3600" smtClean="0">
                <a:solidFill>
                  <a:schemeClr val="bg1"/>
                </a:solidFill>
                <a:cs typeface="Times New Roman" pitchFamily="18" charset="0"/>
              </a:rPr>
              <a:t> </a:t>
            </a:r>
            <a:r>
              <a:rPr lang="vi-VN" sz="3600">
                <a:solidFill>
                  <a:schemeClr val="bg1"/>
                </a:solidFill>
                <a:cs typeface="Times New Roman" pitchFamily="18" charset="0"/>
              </a:rPr>
              <a:t>một làng đảo sẽ được lập ra.</a:t>
            </a:r>
          </a:p>
        </p:txBody>
      </p:sp>
      <p:pic>
        <p:nvPicPr>
          <p:cNvPr id="44"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833967" y="2581275"/>
            <a:ext cx="2000251"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8" name="cached_combo42.wav"/>
            </a:hlinkHover>
          </p:cNvPr>
          <p:cNvSpPr>
            <a:spLocks noChangeArrowheads="1"/>
          </p:cNvSpPr>
          <p:nvPr/>
        </p:nvSpPr>
        <p:spPr bwMode="auto">
          <a:xfrm>
            <a:off x="935567" y="2654301"/>
            <a:ext cx="1090084"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6" name="WordArt 226"/>
          <p:cNvSpPr>
            <a:spLocks noChangeArrowheads="1" noChangeShapeType="1" noTextEdit="1"/>
          </p:cNvSpPr>
          <p:nvPr/>
        </p:nvSpPr>
        <p:spPr bwMode="auto">
          <a:xfrm>
            <a:off x="1210734" y="2767013"/>
            <a:ext cx="613833"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A</a:t>
            </a:r>
          </a:p>
        </p:txBody>
      </p:sp>
      <p:sp>
        <p:nvSpPr>
          <p:cNvPr id="47" name="AutoShape 51"/>
          <p:cNvSpPr>
            <a:spLocks noChangeArrowheads="1"/>
          </p:cNvSpPr>
          <p:nvPr/>
        </p:nvSpPr>
        <p:spPr bwMode="auto">
          <a:xfrm>
            <a:off x="2235200" y="3733799"/>
            <a:ext cx="8294688" cy="883723"/>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vi-VN" sz="3600">
                <a:solidFill>
                  <a:schemeClr val="bg1"/>
                </a:solidFill>
                <a:latin typeface="Times New Roman" pitchFamily="18" charset="0"/>
                <a:cs typeface="Times New Roman" pitchFamily="18" charset="0"/>
              </a:rPr>
              <a:t>Những người dân chài dũng cảm sẽ </a:t>
            </a:r>
            <a:r>
              <a:rPr lang="vi-VN" sz="3600" smtClean="0">
                <a:solidFill>
                  <a:schemeClr val="bg1"/>
                </a:solidFill>
                <a:latin typeface="Times New Roman" pitchFamily="18" charset="0"/>
                <a:cs typeface="Times New Roman" pitchFamily="18" charset="0"/>
              </a:rPr>
              <a:t>làm</a:t>
            </a:r>
            <a:endParaRPr lang="en-US" sz="3600" smtClean="0">
              <a:solidFill>
                <a:schemeClr val="bg1"/>
              </a:solidFill>
              <a:latin typeface="Times New Roman" pitchFamily="18" charset="0"/>
              <a:cs typeface="Times New Roman" pitchFamily="18" charset="0"/>
            </a:endParaRPr>
          </a:p>
          <a:p>
            <a:pPr algn="ctr"/>
            <a:r>
              <a:rPr lang="vi-VN" sz="3600" smtClean="0">
                <a:solidFill>
                  <a:schemeClr val="bg1"/>
                </a:solidFill>
                <a:latin typeface="Times New Roman" pitchFamily="18" charset="0"/>
                <a:cs typeface="Times New Roman" pitchFamily="18" charset="0"/>
              </a:rPr>
              <a:t> </a:t>
            </a:r>
            <a:r>
              <a:rPr lang="vi-VN" sz="3600">
                <a:solidFill>
                  <a:schemeClr val="bg1"/>
                </a:solidFill>
                <a:latin typeface="Times New Roman" pitchFamily="18" charset="0"/>
                <a:cs typeface="Times New Roman" pitchFamily="18" charset="0"/>
              </a:rPr>
              <a:t>thay đổi đảo </a:t>
            </a:r>
            <a:r>
              <a:rPr lang="vi-VN" sz="3600" smtClean="0">
                <a:solidFill>
                  <a:schemeClr val="bg1"/>
                </a:solidFill>
                <a:latin typeface="Times New Roman" pitchFamily="18" charset="0"/>
                <a:cs typeface="Times New Roman" pitchFamily="18" charset="0"/>
              </a:rPr>
              <a:t>M</a:t>
            </a:r>
            <a:r>
              <a:rPr lang="en-US" sz="3600">
                <a:solidFill>
                  <a:schemeClr val="bg1"/>
                </a:solidFill>
                <a:latin typeface="Times New Roman" pitchFamily="18" charset="0"/>
                <a:cs typeface="Times New Roman" pitchFamily="18" charset="0"/>
              </a:rPr>
              <a:t>õ</a:t>
            </a:r>
            <a:r>
              <a:rPr lang="vi-VN" sz="3600" smtClean="0">
                <a:solidFill>
                  <a:schemeClr val="bg1"/>
                </a:solidFill>
                <a:latin typeface="Times New Roman" pitchFamily="18" charset="0"/>
                <a:cs typeface="Times New Roman" pitchFamily="18" charset="0"/>
              </a:rPr>
              <a:t>m </a:t>
            </a:r>
            <a:r>
              <a:rPr lang="vi-VN" sz="3600">
                <a:solidFill>
                  <a:schemeClr val="bg1"/>
                </a:solidFill>
                <a:latin typeface="Times New Roman" pitchFamily="18" charset="0"/>
                <a:cs typeface="Times New Roman" pitchFamily="18" charset="0"/>
              </a:rPr>
              <a:t>Cá Sấu.</a:t>
            </a:r>
          </a:p>
        </p:txBody>
      </p:sp>
      <p:pic>
        <p:nvPicPr>
          <p:cNvPr id="49"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26018" y="3716339"/>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8" name="cached_combo42.wav"/>
            </a:hlinkHover>
          </p:cNvPr>
          <p:cNvSpPr>
            <a:spLocks noChangeArrowheads="1"/>
          </p:cNvSpPr>
          <p:nvPr/>
        </p:nvSpPr>
        <p:spPr bwMode="auto">
          <a:xfrm>
            <a:off x="827617" y="3860800"/>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51" name="WordArt 226"/>
          <p:cNvSpPr>
            <a:spLocks noChangeArrowheads="1" noChangeShapeType="1" noTextEdit="1"/>
          </p:cNvSpPr>
          <p:nvPr/>
        </p:nvSpPr>
        <p:spPr bwMode="auto">
          <a:xfrm>
            <a:off x="1102785" y="3860800"/>
            <a:ext cx="613833"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B</a:t>
            </a:r>
          </a:p>
        </p:txBody>
      </p:sp>
      <p:sp>
        <p:nvSpPr>
          <p:cNvPr id="57" name="AutoShape 27"/>
          <p:cNvSpPr>
            <a:spLocks noChangeArrowheads="1"/>
          </p:cNvSpPr>
          <p:nvPr/>
        </p:nvSpPr>
        <p:spPr bwMode="auto">
          <a:xfrm>
            <a:off x="6351" y="1066800"/>
            <a:ext cx="205740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altLang="en-US" sz="1800">
              <a:latin typeface="Arial" panose="020B0604020202020204" pitchFamily="34" charset="0"/>
              <a:cs typeface="Arial" panose="020B0604020202020204" pitchFamily="34" charset="0"/>
            </a:endParaRPr>
          </a:p>
        </p:txBody>
      </p:sp>
      <p:sp>
        <p:nvSpPr>
          <p:cNvPr id="58" name="WordArt 28"/>
          <p:cNvSpPr>
            <a:spLocks noChangeArrowheads="1" noChangeShapeType="1" noTextEdit="1"/>
          </p:cNvSpPr>
          <p:nvPr/>
        </p:nvSpPr>
        <p:spPr bwMode="auto">
          <a:xfrm>
            <a:off x="563033" y="1435100"/>
            <a:ext cx="914400" cy="609600"/>
          </a:xfrm>
          <a:prstGeom prst="rect">
            <a:avLst/>
          </a:prstGeom>
        </p:spPr>
        <p:txBody>
          <a:bodyPr wrap="none" fromWordArt="1">
            <a:prstTxWarp prst="textPlain">
              <a:avLst>
                <a:gd name="adj" fmla="val 50000"/>
              </a:avLst>
            </a:prstTxWarp>
          </a:bodyPr>
          <a:lstStyle/>
          <a:p>
            <a:r>
              <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a:t>
            </a:r>
            <a:r>
              <a:rPr lang="en-US" sz="3600" b="1" kern="10" smtClean="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3</a:t>
            </a:r>
            <a:endPar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sp>
        <p:nvSpPr>
          <p:cNvPr id="63" name="WordArt 33"/>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4" name="WordArt 34"/>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5" name="WordArt 35"/>
          <p:cNvSpPr>
            <a:spLocks noChangeArrowheads="1" noChangeShapeType="1" noTextEdit="1"/>
          </p:cNvSpPr>
          <p:nvPr/>
        </p:nvSpPr>
        <p:spPr bwMode="auto">
          <a:xfrm>
            <a:off x="10890251" y="2590800"/>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6" name="WordArt 36"/>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7" name="WordArt 37"/>
          <p:cNvSpPr>
            <a:spLocks noChangeArrowheads="1" noChangeShapeType="1" noTextEdit="1"/>
          </p:cNvSpPr>
          <p:nvPr/>
        </p:nvSpPr>
        <p:spPr bwMode="auto">
          <a:xfrm>
            <a:off x="109474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8" name="WordArt 38"/>
          <p:cNvSpPr>
            <a:spLocks noChangeArrowheads="1" noChangeShapeType="1" noTextEdit="1"/>
          </p:cNvSpPr>
          <p:nvPr/>
        </p:nvSpPr>
        <p:spPr bwMode="auto">
          <a:xfrm>
            <a:off x="10902951"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9" name="WordArt 39"/>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70" name="WordArt 40"/>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71" name="WordArt 41"/>
          <p:cNvSpPr>
            <a:spLocks noChangeArrowheads="1" noChangeShapeType="1" noTextEdit="1"/>
          </p:cNvSpPr>
          <p:nvPr/>
        </p:nvSpPr>
        <p:spPr bwMode="auto">
          <a:xfrm>
            <a:off x="10890251" y="2605088"/>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72" name="WordArt 42"/>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73" name="WordArt 43"/>
          <p:cNvSpPr>
            <a:spLocks noChangeArrowheads="1" noChangeShapeType="1" noTextEdit="1"/>
          </p:cNvSpPr>
          <p:nvPr/>
        </p:nvSpPr>
        <p:spPr bwMode="auto">
          <a:xfrm>
            <a:off x="10883900" y="261937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3" name="Group 49"/>
          <p:cNvGrpSpPr>
            <a:grpSpLocks/>
          </p:cNvGrpSpPr>
          <p:nvPr/>
        </p:nvGrpSpPr>
        <p:grpSpPr bwMode="auto">
          <a:xfrm>
            <a:off x="10529888" y="3773488"/>
            <a:ext cx="1763712" cy="1179512"/>
            <a:chOff x="4320" y="2928"/>
            <a:chExt cx="1104" cy="1104"/>
          </a:xfrm>
        </p:grpSpPr>
        <p:sp>
          <p:nvSpPr>
            <p:cNvPr id="14367"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6000" b="1">
                <a:solidFill>
                  <a:srgbClr val="FF0066"/>
                </a:solidFill>
                <a:latin typeface=".VnHelvetInsH" panose="020B7200000000000000" pitchFamily="34" charset="0"/>
                <a:cs typeface="Arial" panose="020B0604020202020204" pitchFamily="34" charset="0"/>
              </a:endParaRPr>
            </a:p>
          </p:txBody>
        </p:sp>
        <p:sp>
          <p:nvSpPr>
            <p:cNvPr id="14368"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extLst>
      <p:ext uri="{BB962C8B-B14F-4D97-AF65-F5344CB8AC3E}">
        <p14:creationId xmlns:p14="http://schemas.microsoft.com/office/powerpoint/2010/main" val="3655687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Jet Fighter 2-DVDH.wav"/>
                                        </p:tgtEl>
                                      </p:cMediaNode>
                                    </p:audio>
                                  </p:subTnLst>
                                </p:cTn>
                              </p:par>
                              <p:par>
                                <p:cTn id="21" presetID="5" presetClass="entr" presetSubtype="10" fill="hold" grpId="0" nodeType="withEffect">
                                  <p:stCondLst>
                                    <p:cond delay="3000"/>
                                  </p:stCondLst>
                                  <p:childTnLst>
                                    <p:set>
                                      <p:cBhvr>
                                        <p:cTn id="22" dur="1" fill="hold">
                                          <p:stCondLst>
                                            <p:cond delay="0"/>
                                          </p:stCondLst>
                                        </p:cTn>
                                        <p:tgtEl>
                                          <p:spTgt spid="45"/>
                                        </p:tgtEl>
                                        <p:attrNameLst>
                                          <p:attrName>style.visibility</p:attrName>
                                        </p:attrNameLst>
                                      </p:cBhvr>
                                      <p:to>
                                        <p:strVal val="visible"/>
                                      </p:to>
                                    </p:set>
                                    <p:animEffect transition="in" filter="checkerboard(across)">
                                      <p:cBhvr>
                                        <p:cTn id="23" dur="500"/>
                                        <p:tgtEl>
                                          <p:spTgt spid="45"/>
                                        </p:tgtEl>
                                      </p:cBhvr>
                                    </p:animEffect>
                                  </p:childTnLst>
                                </p:cTn>
                              </p:par>
                              <p:par>
                                <p:cTn id="24" presetID="5" presetClass="entr" presetSubtype="10" fill="hold" grpId="0" nodeType="withEffect">
                                  <p:stCondLst>
                                    <p:cond delay="3000"/>
                                  </p:stCondLst>
                                  <p:childTnLst>
                                    <p:set>
                                      <p:cBhvr>
                                        <p:cTn id="25" dur="1" fill="hold">
                                          <p:stCondLst>
                                            <p:cond delay="0"/>
                                          </p:stCondLst>
                                        </p:cTn>
                                        <p:tgtEl>
                                          <p:spTgt spid="46"/>
                                        </p:tgtEl>
                                        <p:attrNameLst>
                                          <p:attrName>style.visibility</p:attrName>
                                        </p:attrNameLst>
                                      </p:cBhvr>
                                      <p:to>
                                        <p:strVal val="visible"/>
                                      </p:to>
                                    </p:set>
                                    <p:animEffect transition="in" filter="checkerboard(across)">
                                      <p:cBhvr>
                                        <p:cTn id="26" dur="500"/>
                                        <p:tgtEl>
                                          <p:spTgt spid="46"/>
                                        </p:tgtEl>
                                      </p:cBhvr>
                                    </p:animEffect>
                                  </p:childTnLst>
                                </p:cTn>
                              </p:par>
                              <p:par>
                                <p:cTn id="27" presetID="22" presetClass="entr" presetSubtype="8" fill="hold" nodeType="withEffect">
                                  <p:stCondLst>
                                    <p:cond delay="3000"/>
                                  </p:stCondLst>
                                  <p:iterate type="lt">
                                    <p:tmPct val="0"/>
                                  </p:iterate>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par>
                                <p:cTn id="30" presetID="5" presetClass="entr" presetSubtype="10" fill="hold" nodeType="withEffect">
                                  <p:stCondLst>
                                    <p:cond delay="4000"/>
                                  </p:stCondLst>
                                  <p:childTnLst>
                                    <p:set>
                                      <p:cBhvr>
                                        <p:cTn id="31" dur="1" fill="hold">
                                          <p:stCondLst>
                                            <p:cond delay="0"/>
                                          </p:stCondLst>
                                        </p:cTn>
                                        <p:tgtEl>
                                          <p:spTgt spid="49"/>
                                        </p:tgtEl>
                                        <p:attrNameLst>
                                          <p:attrName>style.visibility</p:attrName>
                                        </p:attrNameLst>
                                      </p:cBhvr>
                                      <p:to>
                                        <p:strVal val="visible"/>
                                      </p:to>
                                    </p:set>
                                    <p:animEffect transition="in" filter="checkerboard(across)">
                                      <p:cBhvr>
                                        <p:cTn id="32" dur="500"/>
                                        <p:tgtEl>
                                          <p:spTgt spid="49"/>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 3-CL (2).wav"/>
                                        </p:tgtEl>
                                      </p:cMediaNode>
                                    </p:audio>
                                  </p:subTnLst>
                                </p:cTn>
                              </p:par>
                              <p:par>
                                <p:cTn id="33" presetID="5" presetClass="entr" presetSubtype="10" fill="hold" grpId="0" nodeType="withEffect">
                                  <p:stCondLst>
                                    <p:cond delay="4000"/>
                                  </p:stCondLst>
                                  <p:childTnLst>
                                    <p:set>
                                      <p:cBhvr>
                                        <p:cTn id="34" dur="1" fill="hold">
                                          <p:stCondLst>
                                            <p:cond delay="0"/>
                                          </p:stCondLst>
                                        </p:cTn>
                                        <p:tgtEl>
                                          <p:spTgt spid="50"/>
                                        </p:tgtEl>
                                        <p:attrNameLst>
                                          <p:attrName>style.visibility</p:attrName>
                                        </p:attrNameLst>
                                      </p:cBhvr>
                                      <p:to>
                                        <p:strVal val="visible"/>
                                      </p:to>
                                    </p:set>
                                    <p:animEffect transition="in" filter="checkerboard(across)">
                                      <p:cBhvr>
                                        <p:cTn id="35" dur="500"/>
                                        <p:tgtEl>
                                          <p:spTgt spid="50"/>
                                        </p:tgtEl>
                                      </p:cBhvr>
                                    </p:animEffect>
                                  </p:childTnLst>
                                </p:cTn>
                              </p:par>
                              <p:par>
                                <p:cTn id="36" presetID="5" presetClass="entr" presetSubtype="10" fill="hold" grpId="0" nodeType="withEffect">
                                  <p:stCondLst>
                                    <p:cond delay="4000"/>
                                  </p:stCondLst>
                                  <p:childTnLst>
                                    <p:set>
                                      <p:cBhvr>
                                        <p:cTn id="37" dur="1" fill="hold">
                                          <p:stCondLst>
                                            <p:cond delay="0"/>
                                          </p:stCondLst>
                                        </p:cTn>
                                        <p:tgtEl>
                                          <p:spTgt spid="51"/>
                                        </p:tgtEl>
                                        <p:attrNameLst>
                                          <p:attrName>style.visibility</p:attrName>
                                        </p:attrNameLst>
                                      </p:cBhvr>
                                      <p:to>
                                        <p:strVal val="visible"/>
                                      </p:to>
                                    </p:set>
                                    <p:animEffect transition="in" filter="checkerboard(across)">
                                      <p:cBhvr>
                                        <p:cTn id="38" dur="500"/>
                                        <p:tgtEl>
                                          <p:spTgt spid="51"/>
                                        </p:tgtEl>
                                      </p:cBhvr>
                                    </p:animEffect>
                                  </p:childTnLst>
                                </p:cTn>
                              </p:par>
                              <p:par>
                                <p:cTn id="39" presetID="22" presetClass="entr" presetSubtype="8" fill="hold" nodeType="withEffect">
                                  <p:stCondLst>
                                    <p:cond delay="400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500"/>
                                        <p:tgtEl>
                                          <p:spTgt spid="47"/>
                                        </p:tgtEl>
                                      </p:cBhvr>
                                    </p:animEffect>
                                  </p:childTnLst>
                                </p:cTn>
                              </p:par>
                              <p:par>
                                <p:cTn id="42" presetID="5" presetClass="entr" presetSubtype="10" fill="hold" nodeType="withEffect">
                                  <p:stCondLst>
                                    <p:cond delay="4000"/>
                                  </p:stCondLst>
                                  <p:childTnLst>
                                    <p:set>
                                      <p:cBhvr>
                                        <p:cTn id="43" dur="1" fill="hold">
                                          <p:stCondLst>
                                            <p:cond delay="0"/>
                                          </p:stCondLst>
                                        </p:cTn>
                                        <p:tgtEl>
                                          <p:spTgt spid="39"/>
                                        </p:tgtEl>
                                        <p:attrNameLst>
                                          <p:attrName>style.visibility</p:attrName>
                                        </p:attrNameLst>
                                      </p:cBhvr>
                                      <p:to>
                                        <p:strVal val="visible"/>
                                      </p:to>
                                    </p:set>
                                    <p:animEffect transition="in" filter="checkerboard(across)">
                                      <p:cBhvr>
                                        <p:cTn id="44" dur="500"/>
                                        <p:tgtEl>
                                          <p:spTgt spid="39"/>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 3-CL (2).wav"/>
                                        </p:tgtEl>
                                      </p:cMediaNode>
                                    </p:audio>
                                  </p:subTnLst>
                                </p:cTn>
                              </p:par>
                              <p:par>
                                <p:cTn id="45" presetID="5" presetClass="entr" presetSubtype="10" fill="hold" grpId="0" nodeType="withEffect">
                                  <p:stCondLst>
                                    <p:cond delay="4000"/>
                                  </p:stCondLst>
                                  <p:childTnLst>
                                    <p:set>
                                      <p:cBhvr>
                                        <p:cTn id="46" dur="1" fill="hold">
                                          <p:stCondLst>
                                            <p:cond delay="0"/>
                                          </p:stCondLst>
                                        </p:cTn>
                                        <p:tgtEl>
                                          <p:spTgt spid="40"/>
                                        </p:tgtEl>
                                        <p:attrNameLst>
                                          <p:attrName>style.visibility</p:attrName>
                                        </p:attrNameLst>
                                      </p:cBhvr>
                                      <p:to>
                                        <p:strVal val="visible"/>
                                      </p:to>
                                    </p:set>
                                    <p:animEffect transition="in" filter="checkerboard(across)">
                                      <p:cBhvr>
                                        <p:cTn id="47" dur="500"/>
                                        <p:tgtEl>
                                          <p:spTgt spid="40"/>
                                        </p:tgtEl>
                                      </p:cBhvr>
                                    </p:animEffect>
                                  </p:childTnLst>
                                </p:cTn>
                              </p:par>
                              <p:par>
                                <p:cTn id="48" presetID="5" presetClass="entr" presetSubtype="10" fill="hold" grpId="0" nodeType="withEffect">
                                  <p:stCondLst>
                                    <p:cond delay="4000"/>
                                  </p:stCondLst>
                                  <p:childTnLst>
                                    <p:set>
                                      <p:cBhvr>
                                        <p:cTn id="49" dur="1" fill="hold">
                                          <p:stCondLst>
                                            <p:cond delay="0"/>
                                          </p:stCondLst>
                                        </p:cTn>
                                        <p:tgtEl>
                                          <p:spTgt spid="41"/>
                                        </p:tgtEl>
                                        <p:attrNameLst>
                                          <p:attrName>style.visibility</p:attrName>
                                        </p:attrNameLst>
                                      </p:cBhvr>
                                      <p:to>
                                        <p:strVal val="visible"/>
                                      </p:to>
                                    </p:set>
                                    <p:animEffect transition="in" filter="checkerboard(across)">
                                      <p:cBhvr>
                                        <p:cTn id="50" dur="500"/>
                                        <p:tgtEl>
                                          <p:spTgt spid="41"/>
                                        </p:tgtEl>
                                      </p:cBhvr>
                                    </p:animEffect>
                                  </p:childTnLst>
                                </p:cTn>
                              </p:par>
                              <p:par>
                                <p:cTn id="51" presetID="22" presetClass="entr" presetSubtype="8" fill="hold" nodeType="withEffect">
                                  <p:stCondLst>
                                    <p:cond delay="4000"/>
                                  </p:stCondLst>
                                  <p:iterate type="lt">
                                    <p:tmPct val="0"/>
                                  </p:iterate>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par>
                                <p:cTn id="54" presetID="5" presetClass="entr" presetSubtype="10" fill="hold" nodeType="withEffect">
                                  <p:stCondLst>
                                    <p:cond delay="5000"/>
                                  </p:stCondLst>
                                  <p:childTnLst>
                                    <p:set>
                                      <p:cBhvr>
                                        <p:cTn id="55" dur="1" fill="hold">
                                          <p:stCondLst>
                                            <p:cond delay="0"/>
                                          </p:stCondLst>
                                        </p:cTn>
                                        <p:tgtEl>
                                          <p:spTgt spid="44"/>
                                        </p:tgtEl>
                                        <p:attrNameLst>
                                          <p:attrName>style.visibility</p:attrName>
                                        </p:attrNameLst>
                                      </p:cBhvr>
                                      <p:to>
                                        <p:strVal val="visible"/>
                                      </p:to>
                                    </p:set>
                                    <p:animEffect transition="in" filter="checkerboard(across)">
                                      <p:cBhvr>
                                        <p:cTn id="56" dur="500"/>
                                        <p:tgtEl>
                                          <p:spTgt spid="44"/>
                                        </p:tgtEl>
                                      </p:cBhvr>
                                    </p:animEffect>
                                  </p:childTnLst>
                                  <p:subTnLst>
                                    <p:audio>
                                      <p:cMediaNode>
                                        <p:cTn display="0" masterRel="sameClick">
                                          <p:stCondLst>
                                            <p:cond evt="begin" delay="0">
                                              <p:tn val="54"/>
                                            </p:cond>
                                          </p:stCondLst>
                                          <p:endCondLst>
                                            <p:cond evt="onStopAudio" delay="0">
                                              <p:tgtEl>
                                                <p:sldTgt/>
                                              </p:tgtEl>
                                            </p:cond>
                                          </p:endCondLst>
                                        </p:cTn>
                                        <p:tgtEl>
                                          <p:sndTgt r:embed="rId3" name="Chimes 3-CL (2).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dissolve">
                                      <p:cBhvr>
                                        <p:cTn id="61" dur="500"/>
                                        <p:tgtEl>
                                          <p:spTgt spid="73"/>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nodeType="afterGroup">
                            <p:stCondLst>
                              <p:cond delay="500"/>
                            </p:stCondLst>
                            <p:childTnLst>
                              <p:par>
                                <p:cTn id="63" presetID="53" presetClass="exit" presetSubtype="0" fill="hold" grpId="1" nodeType="afterEffect">
                                  <p:stCondLst>
                                    <p:cond delay="0"/>
                                  </p:stCondLst>
                                  <p:childTnLst>
                                    <p:anim calcmode="lin" valueType="num">
                                      <p:cBhvr>
                                        <p:cTn id="64" dur="500"/>
                                        <p:tgtEl>
                                          <p:spTgt spid="73"/>
                                        </p:tgtEl>
                                        <p:attrNameLst>
                                          <p:attrName>ppt_w</p:attrName>
                                        </p:attrNameLst>
                                      </p:cBhvr>
                                      <p:tavLst>
                                        <p:tav tm="0">
                                          <p:val>
                                            <p:strVal val="ppt_w"/>
                                          </p:val>
                                        </p:tav>
                                        <p:tav tm="100000">
                                          <p:val>
                                            <p:fltVal val="0"/>
                                          </p:val>
                                        </p:tav>
                                      </p:tavLst>
                                    </p:anim>
                                    <p:anim calcmode="lin" valueType="num">
                                      <p:cBhvr>
                                        <p:cTn id="65" dur="500"/>
                                        <p:tgtEl>
                                          <p:spTgt spid="73"/>
                                        </p:tgtEl>
                                        <p:attrNameLst>
                                          <p:attrName>ppt_h</p:attrName>
                                        </p:attrNameLst>
                                      </p:cBhvr>
                                      <p:tavLst>
                                        <p:tav tm="0">
                                          <p:val>
                                            <p:strVal val="ppt_h"/>
                                          </p:val>
                                        </p:tav>
                                        <p:tav tm="100000">
                                          <p:val>
                                            <p:fltVal val="0"/>
                                          </p:val>
                                        </p:tav>
                                      </p:tavLst>
                                    </p:anim>
                                    <p:animEffect transition="out" filter="fade">
                                      <p:cBhvr>
                                        <p:cTn id="66" dur="500"/>
                                        <p:tgtEl>
                                          <p:spTgt spid="73"/>
                                        </p:tgtEl>
                                      </p:cBhvr>
                                    </p:animEffect>
                                    <p:set>
                                      <p:cBhvr>
                                        <p:cTn id="67" dur="1" fill="hold">
                                          <p:stCondLst>
                                            <p:cond delay="499"/>
                                          </p:stCondLst>
                                        </p:cTn>
                                        <p:tgtEl>
                                          <p:spTgt spid="73"/>
                                        </p:tgtEl>
                                        <p:attrNameLst>
                                          <p:attrName>style.visibility</p:attrName>
                                        </p:attrNameLst>
                                      </p:cBhvr>
                                      <p:to>
                                        <p:strVal val="hidden"/>
                                      </p:to>
                                    </p:set>
                                  </p:childTnLst>
                                </p:cTn>
                              </p:par>
                            </p:childTnLst>
                          </p:cTn>
                        </p:par>
                        <p:par>
                          <p:cTn id="68" fill="hold" nodeType="afterGroup">
                            <p:stCondLst>
                              <p:cond delay="1000"/>
                            </p:stCondLst>
                            <p:childTnLst>
                              <p:par>
                                <p:cTn id="69" presetID="9"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dissolve">
                                      <p:cBhvr>
                                        <p:cTn id="71" dur="500"/>
                                        <p:tgtEl>
                                          <p:spTgt spid="72"/>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nodeType="afterGroup">
                            <p:stCondLst>
                              <p:cond delay="1500"/>
                            </p:stCondLst>
                            <p:childTnLst>
                              <p:par>
                                <p:cTn id="73" presetID="53" presetClass="exit" presetSubtype="0" fill="hold" grpId="1" nodeType="afterEffect">
                                  <p:stCondLst>
                                    <p:cond delay="0"/>
                                  </p:stCondLst>
                                  <p:childTnLst>
                                    <p:anim calcmode="lin" valueType="num">
                                      <p:cBhvr>
                                        <p:cTn id="74" dur="500"/>
                                        <p:tgtEl>
                                          <p:spTgt spid="72"/>
                                        </p:tgtEl>
                                        <p:attrNameLst>
                                          <p:attrName>ppt_w</p:attrName>
                                        </p:attrNameLst>
                                      </p:cBhvr>
                                      <p:tavLst>
                                        <p:tav tm="0">
                                          <p:val>
                                            <p:strVal val="ppt_w"/>
                                          </p:val>
                                        </p:tav>
                                        <p:tav tm="100000">
                                          <p:val>
                                            <p:fltVal val="0"/>
                                          </p:val>
                                        </p:tav>
                                      </p:tavLst>
                                    </p:anim>
                                    <p:anim calcmode="lin" valueType="num">
                                      <p:cBhvr>
                                        <p:cTn id="75" dur="500"/>
                                        <p:tgtEl>
                                          <p:spTgt spid="72"/>
                                        </p:tgtEl>
                                        <p:attrNameLst>
                                          <p:attrName>ppt_h</p:attrName>
                                        </p:attrNameLst>
                                      </p:cBhvr>
                                      <p:tavLst>
                                        <p:tav tm="0">
                                          <p:val>
                                            <p:strVal val="ppt_h"/>
                                          </p:val>
                                        </p:tav>
                                        <p:tav tm="100000">
                                          <p:val>
                                            <p:fltVal val="0"/>
                                          </p:val>
                                        </p:tav>
                                      </p:tavLst>
                                    </p:anim>
                                    <p:animEffect transition="out" filter="fade">
                                      <p:cBhvr>
                                        <p:cTn id="76" dur="500"/>
                                        <p:tgtEl>
                                          <p:spTgt spid="72"/>
                                        </p:tgtEl>
                                      </p:cBhvr>
                                    </p:animEffect>
                                    <p:set>
                                      <p:cBhvr>
                                        <p:cTn id="77" dur="1" fill="hold">
                                          <p:stCondLst>
                                            <p:cond delay="499"/>
                                          </p:stCondLst>
                                        </p:cTn>
                                        <p:tgtEl>
                                          <p:spTgt spid="72"/>
                                        </p:tgtEl>
                                        <p:attrNameLst>
                                          <p:attrName>style.visibility</p:attrName>
                                        </p:attrNameLst>
                                      </p:cBhvr>
                                      <p:to>
                                        <p:strVal val="hidden"/>
                                      </p:to>
                                    </p:set>
                                  </p:childTnLst>
                                </p:cTn>
                              </p:par>
                            </p:childTnLst>
                          </p:cTn>
                        </p:par>
                        <p:par>
                          <p:cTn id="78" fill="hold" nodeType="afterGroup">
                            <p:stCondLst>
                              <p:cond delay="2000"/>
                            </p:stCondLst>
                            <p:childTnLst>
                              <p:par>
                                <p:cTn id="79" presetID="9"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dissolve">
                                      <p:cBhvr>
                                        <p:cTn id="81" dur="500"/>
                                        <p:tgtEl>
                                          <p:spTgt spid="71"/>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nodeType="afterGroup">
                            <p:stCondLst>
                              <p:cond delay="2500"/>
                            </p:stCondLst>
                            <p:childTnLst>
                              <p:par>
                                <p:cTn id="83" presetID="53" presetClass="exit" presetSubtype="0" fill="hold" grpId="1" nodeType="afterEffect">
                                  <p:stCondLst>
                                    <p:cond delay="0"/>
                                  </p:stCondLst>
                                  <p:childTnLst>
                                    <p:anim calcmode="lin" valueType="num">
                                      <p:cBhvr>
                                        <p:cTn id="84" dur="500"/>
                                        <p:tgtEl>
                                          <p:spTgt spid="71"/>
                                        </p:tgtEl>
                                        <p:attrNameLst>
                                          <p:attrName>ppt_w</p:attrName>
                                        </p:attrNameLst>
                                      </p:cBhvr>
                                      <p:tavLst>
                                        <p:tav tm="0">
                                          <p:val>
                                            <p:strVal val="ppt_w"/>
                                          </p:val>
                                        </p:tav>
                                        <p:tav tm="100000">
                                          <p:val>
                                            <p:fltVal val="0"/>
                                          </p:val>
                                        </p:tav>
                                      </p:tavLst>
                                    </p:anim>
                                    <p:anim calcmode="lin" valueType="num">
                                      <p:cBhvr>
                                        <p:cTn id="85" dur="500"/>
                                        <p:tgtEl>
                                          <p:spTgt spid="71"/>
                                        </p:tgtEl>
                                        <p:attrNameLst>
                                          <p:attrName>ppt_h</p:attrName>
                                        </p:attrNameLst>
                                      </p:cBhvr>
                                      <p:tavLst>
                                        <p:tav tm="0">
                                          <p:val>
                                            <p:strVal val="ppt_h"/>
                                          </p:val>
                                        </p:tav>
                                        <p:tav tm="100000">
                                          <p:val>
                                            <p:fltVal val="0"/>
                                          </p:val>
                                        </p:tav>
                                      </p:tavLst>
                                    </p:anim>
                                    <p:animEffect transition="out" filter="fade">
                                      <p:cBhvr>
                                        <p:cTn id="86" dur="500"/>
                                        <p:tgtEl>
                                          <p:spTgt spid="71"/>
                                        </p:tgtEl>
                                      </p:cBhvr>
                                    </p:animEffect>
                                    <p:set>
                                      <p:cBhvr>
                                        <p:cTn id="87" dur="1" fill="hold">
                                          <p:stCondLst>
                                            <p:cond delay="499"/>
                                          </p:stCondLst>
                                        </p:cTn>
                                        <p:tgtEl>
                                          <p:spTgt spid="71"/>
                                        </p:tgtEl>
                                        <p:attrNameLst>
                                          <p:attrName>style.visibility</p:attrName>
                                        </p:attrNameLst>
                                      </p:cBhvr>
                                      <p:to>
                                        <p:strVal val="hidden"/>
                                      </p:to>
                                    </p:set>
                                  </p:childTnLst>
                                </p:cTn>
                              </p:par>
                            </p:childTnLst>
                          </p:cTn>
                        </p:par>
                        <p:par>
                          <p:cTn id="88" fill="hold" nodeType="afterGroup">
                            <p:stCondLst>
                              <p:cond delay="3000"/>
                            </p:stCondLst>
                            <p:childTnLst>
                              <p:par>
                                <p:cTn id="89" presetID="9" presetClass="entr" presetSubtype="0"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dissolve">
                                      <p:cBhvr>
                                        <p:cTn id="91" dur="500"/>
                                        <p:tgtEl>
                                          <p:spTgt spid="70"/>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nodeType="afterGroup">
                            <p:stCondLst>
                              <p:cond delay="3500"/>
                            </p:stCondLst>
                            <p:childTnLst>
                              <p:par>
                                <p:cTn id="93" presetID="53" presetClass="exit" presetSubtype="0" fill="hold" grpId="1" nodeType="afterEffect">
                                  <p:stCondLst>
                                    <p:cond delay="0"/>
                                  </p:stCondLst>
                                  <p:childTnLst>
                                    <p:anim calcmode="lin" valueType="num">
                                      <p:cBhvr>
                                        <p:cTn id="94" dur="500"/>
                                        <p:tgtEl>
                                          <p:spTgt spid="70"/>
                                        </p:tgtEl>
                                        <p:attrNameLst>
                                          <p:attrName>ppt_w</p:attrName>
                                        </p:attrNameLst>
                                      </p:cBhvr>
                                      <p:tavLst>
                                        <p:tav tm="0">
                                          <p:val>
                                            <p:strVal val="ppt_w"/>
                                          </p:val>
                                        </p:tav>
                                        <p:tav tm="100000">
                                          <p:val>
                                            <p:fltVal val="0"/>
                                          </p:val>
                                        </p:tav>
                                      </p:tavLst>
                                    </p:anim>
                                    <p:anim calcmode="lin" valueType="num">
                                      <p:cBhvr>
                                        <p:cTn id="95" dur="500"/>
                                        <p:tgtEl>
                                          <p:spTgt spid="70"/>
                                        </p:tgtEl>
                                        <p:attrNameLst>
                                          <p:attrName>ppt_h</p:attrName>
                                        </p:attrNameLst>
                                      </p:cBhvr>
                                      <p:tavLst>
                                        <p:tav tm="0">
                                          <p:val>
                                            <p:strVal val="ppt_h"/>
                                          </p:val>
                                        </p:tav>
                                        <p:tav tm="100000">
                                          <p:val>
                                            <p:fltVal val="0"/>
                                          </p:val>
                                        </p:tav>
                                      </p:tavLst>
                                    </p:anim>
                                    <p:animEffect transition="out" filter="fade">
                                      <p:cBhvr>
                                        <p:cTn id="96" dur="500"/>
                                        <p:tgtEl>
                                          <p:spTgt spid="70"/>
                                        </p:tgtEl>
                                      </p:cBhvr>
                                    </p:animEffect>
                                    <p:set>
                                      <p:cBhvr>
                                        <p:cTn id="97" dur="1" fill="hold">
                                          <p:stCondLst>
                                            <p:cond delay="499"/>
                                          </p:stCondLst>
                                        </p:cTn>
                                        <p:tgtEl>
                                          <p:spTgt spid="70"/>
                                        </p:tgtEl>
                                        <p:attrNameLst>
                                          <p:attrName>style.visibility</p:attrName>
                                        </p:attrNameLst>
                                      </p:cBhvr>
                                      <p:to>
                                        <p:strVal val="hidden"/>
                                      </p:to>
                                    </p:set>
                                  </p:childTnLst>
                                </p:cTn>
                              </p:par>
                            </p:childTnLst>
                          </p:cTn>
                        </p:par>
                        <p:par>
                          <p:cTn id="98" fill="hold" nodeType="afterGroup">
                            <p:stCondLst>
                              <p:cond delay="4000"/>
                            </p:stCondLst>
                            <p:childTnLst>
                              <p:par>
                                <p:cTn id="99" presetID="9" presetClass="entr" presetSubtype="0" fill="hold" grpId="0"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dissolve">
                                      <p:cBhvr>
                                        <p:cTn id="101" dur="500"/>
                                        <p:tgtEl>
                                          <p:spTgt spid="69"/>
                                        </p:tgtEl>
                                      </p:cBhvr>
                                    </p:animEffec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2" fill="hold" nodeType="afterGroup">
                            <p:stCondLst>
                              <p:cond delay="4500"/>
                            </p:stCondLst>
                            <p:childTnLst>
                              <p:par>
                                <p:cTn id="103" presetID="53" presetClass="exit" presetSubtype="0" fill="hold" grpId="1" nodeType="afterEffect">
                                  <p:stCondLst>
                                    <p:cond delay="0"/>
                                  </p:stCondLst>
                                  <p:childTnLst>
                                    <p:anim calcmode="lin" valueType="num">
                                      <p:cBhvr>
                                        <p:cTn id="104" dur="500"/>
                                        <p:tgtEl>
                                          <p:spTgt spid="69"/>
                                        </p:tgtEl>
                                        <p:attrNameLst>
                                          <p:attrName>ppt_w</p:attrName>
                                        </p:attrNameLst>
                                      </p:cBhvr>
                                      <p:tavLst>
                                        <p:tav tm="0">
                                          <p:val>
                                            <p:strVal val="ppt_w"/>
                                          </p:val>
                                        </p:tav>
                                        <p:tav tm="100000">
                                          <p:val>
                                            <p:fltVal val="0"/>
                                          </p:val>
                                        </p:tav>
                                      </p:tavLst>
                                    </p:anim>
                                    <p:anim calcmode="lin" valueType="num">
                                      <p:cBhvr>
                                        <p:cTn id="105" dur="500"/>
                                        <p:tgtEl>
                                          <p:spTgt spid="69"/>
                                        </p:tgtEl>
                                        <p:attrNameLst>
                                          <p:attrName>ppt_h</p:attrName>
                                        </p:attrNameLst>
                                      </p:cBhvr>
                                      <p:tavLst>
                                        <p:tav tm="0">
                                          <p:val>
                                            <p:strVal val="ppt_h"/>
                                          </p:val>
                                        </p:tav>
                                        <p:tav tm="100000">
                                          <p:val>
                                            <p:fltVal val="0"/>
                                          </p:val>
                                        </p:tav>
                                      </p:tavLst>
                                    </p:anim>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childTnLst>
                          </p:cTn>
                        </p:par>
                        <p:par>
                          <p:cTn id="108" fill="hold" nodeType="afterGroup">
                            <p:stCondLst>
                              <p:cond delay="5000"/>
                            </p:stCondLst>
                            <p:childTnLst>
                              <p:par>
                                <p:cTn id="109" presetID="9" presetClass="entr" presetSubtype="0"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dissolve">
                                      <p:cBhvr>
                                        <p:cTn id="111" dur="500"/>
                                        <p:tgtEl>
                                          <p:spTgt spid="68"/>
                                        </p:tgtEl>
                                      </p:cBhvr>
                                    </p:animEffect>
                                  </p:childTnLst>
                                  <p:subTnLst>
                                    <p:audio>
                                      <p:cMediaNode>
                                        <p:cTn display="0" masterRel="sameClick">
                                          <p:stCondLst>
                                            <p:cond evt="begin" delay="0">
                                              <p:tn val="109"/>
                                            </p:cond>
                                          </p:stCondLst>
                                          <p:endCondLst>
                                            <p:cond evt="onStopAudio" delay="0">
                                              <p:tgtEl>
                                                <p:sldTgt/>
                                              </p:tgtEl>
                                            </p:cond>
                                          </p:endCondLst>
                                        </p:cTn>
                                        <p:tgtEl>
                                          <p:sndTgt r:embed="rId4" name="camera.wav"/>
                                        </p:tgtEl>
                                      </p:cMediaNode>
                                    </p:audio>
                                  </p:subTnLst>
                                </p:cTn>
                              </p:par>
                            </p:childTnLst>
                          </p:cTn>
                        </p:par>
                        <p:par>
                          <p:cTn id="112" fill="hold" nodeType="afterGroup">
                            <p:stCondLst>
                              <p:cond delay="5500"/>
                            </p:stCondLst>
                            <p:childTnLst>
                              <p:par>
                                <p:cTn id="113" presetID="53" presetClass="exit" presetSubtype="0" fill="hold" grpId="1" nodeType="afterEffect">
                                  <p:stCondLst>
                                    <p:cond delay="0"/>
                                  </p:stCondLst>
                                  <p:childTnLst>
                                    <p:anim calcmode="lin" valueType="num">
                                      <p:cBhvr>
                                        <p:cTn id="114" dur="500"/>
                                        <p:tgtEl>
                                          <p:spTgt spid="68"/>
                                        </p:tgtEl>
                                        <p:attrNameLst>
                                          <p:attrName>ppt_w</p:attrName>
                                        </p:attrNameLst>
                                      </p:cBhvr>
                                      <p:tavLst>
                                        <p:tav tm="0">
                                          <p:val>
                                            <p:strVal val="ppt_w"/>
                                          </p:val>
                                        </p:tav>
                                        <p:tav tm="100000">
                                          <p:val>
                                            <p:fltVal val="0"/>
                                          </p:val>
                                        </p:tav>
                                      </p:tavLst>
                                    </p:anim>
                                    <p:anim calcmode="lin" valueType="num">
                                      <p:cBhvr>
                                        <p:cTn id="115" dur="500"/>
                                        <p:tgtEl>
                                          <p:spTgt spid="68"/>
                                        </p:tgtEl>
                                        <p:attrNameLst>
                                          <p:attrName>ppt_h</p:attrName>
                                        </p:attrNameLst>
                                      </p:cBhvr>
                                      <p:tavLst>
                                        <p:tav tm="0">
                                          <p:val>
                                            <p:strVal val="ppt_h"/>
                                          </p:val>
                                        </p:tav>
                                        <p:tav tm="100000">
                                          <p:val>
                                            <p:fltVal val="0"/>
                                          </p:val>
                                        </p:tav>
                                      </p:tavLst>
                                    </p:anim>
                                    <p:animEffect transition="out" filter="fade">
                                      <p:cBhvr>
                                        <p:cTn id="116" dur="500"/>
                                        <p:tgtEl>
                                          <p:spTgt spid="68"/>
                                        </p:tgtEl>
                                      </p:cBhvr>
                                    </p:animEffect>
                                    <p:set>
                                      <p:cBhvr>
                                        <p:cTn id="117" dur="1" fill="hold">
                                          <p:stCondLst>
                                            <p:cond delay="499"/>
                                          </p:stCondLst>
                                        </p:cTn>
                                        <p:tgtEl>
                                          <p:spTgt spid="68"/>
                                        </p:tgtEl>
                                        <p:attrNameLst>
                                          <p:attrName>style.visibility</p:attrName>
                                        </p:attrNameLst>
                                      </p:cBhvr>
                                      <p:to>
                                        <p:strVal val="hidden"/>
                                      </p:to>
                                    </p:set>
                                  </p:childTnLst>
                                </p:cTn>
                              </p:par>
                            </p:childTnLst>
                          </p:cTn>
                        </p:par>
                        <p:par>
                          <p:cTn id="118" fill="hold" nodeType="afterGroup">
                            <p:stCondLst>
                              <p:cond delay="6000"/>
                            </p:stCondLst>
                            <p:childTnLst>
                              <p:par>
                                <p:cTn id="119" presetID="9" presetClass="entr" presetSubtype="0" fill="hold" grpId="0" nodeType="after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dissolve">
                                      <p:cBhvr>
                                        <p:cTn id="121" dur="500"/>
                                        <p:tgtEl>
                                          <p:spTgt spid="67"/>
                                        </p:tgtEl>
                                      </p:cBhvr>
                                    </p:animEffect>
                                  </p:childTnLst>
                                  <p:subTnLst>
                                    <p:audio>
                                      <p:cMediaNode>
                                        <p:cTn display="0" masterRel="sameClick">
                                          <p:stCondLst>
                                            <p:cond evt="begin" delay="0">
                                              <p:tn val="119"/>
                                            </p:cond>
                                          </p:stCondLst>
                                          <p:endCondLst>
                                            <p:cond evt="onStopAudio" delay="0">
                                              <p:tgtEl>
                                                <p:sldTgt/>
                                              </p:tgtEl>
                                            </p:cond>
                                          </p:endCondLst>
                                        </p:cTn>
                                        <p:tgtEl>
                                          <p:sndTgt r:embed="rId4" name="camera.wav"/>
                                        </p:tgtEl>
                                      </p:cMediaNode>
                                    </p:audio>
                                  </p:subTnLst>
                                </p:cTn>
                              </p:par>
                            </p:childTnLst>
                          </p:cTn>
                        </p:par>
                        <p:par>
                          <p:cTn id="122" fill="hold" nodeType="afterGroup">
                            <p:stCondLst>
                              <p:cond delay="6500"/>
                            </p:stCondLst>
                            <p:childTnLst>
                              <p:par>
                                <p:cTn id="123" presetID="53" presetClass="exit" presetSubtype="0" fill="hold" grpId="1" nodeType="afterEffect">
                                  <p:stCondLst>
                                    <p:cond delay="0"/>
                                  </p:stCondLst>
                                  <p:childTnLst>
                                    <p:anim calcmode="lin" valueType="num">
                                      <p:cBhvr>
                                        <p:cTn id="124" dur="500"/>
                                        <p:tgtEl>
                                          <p:spTgt spid="67"/>
                                        </p:tgtEl>
                                        <p:attrNameLst>
                                          <p:attrName>ppt_w</p:attrName>
                                        </p:attrNameLst>
                                      </p:cBhvr>
                                      <p:tavLst>
                                        <p:tav tm="0">
                                          <p:val>
                                            <p:strVal val="ppt_w"/>
                                          </p:val>
                                        </p:tav>
                                        <p:tav tm="100000">
                                          <p:val>
                                            <p:fltVal val="0"/>
                                          </p:val>
                                        </p:tav>
                                      </p:tavLst>
                                    </p:anim>
                                    <p:anim calcmode="lin" valueType="num">
                                      <p:cBhvr>
                                        <p:cTn id="125" dur="500"/>
                                        <p:tgtEl>
                                          <p:spTgt spid="67"/>
                                        </p:tgtEl>
                                        <p:attrNameLst>
                                          <p:attrName>ppt_h</p:attrName>
                                        </p:attrNameLst>
                                      </p:cBhvr>
                                      <p:tavLst>
                                        <p:tav tm="0">
                                          <p:val>
                                            <p:strVal val="ppt_h"/>
                                          </p:val>
                                        </p:tav>
                                        <p:tav tm="100000">
                                          <p:val>
                                            <p:fltVal val="0"/>
                                          </p:val>
                                        </p:tav>
                                      </p:tavLst>
                                    </p:anim>
                                    <p:animEffect transition="out" filter="fade">
                                      <p:cBhvr>
                                        <p:cTn id="126" dur="500"/>
                                        <p:tgtEl>
                                          <p:spTgt spid="67"/>
                                        </p:tgtEl>
                                      </p:cBhvr>
                                    </p:animEffect>
                                    <p:set>
                                      <p:cBhvr>
                                        <p:cTn id="127" dur="1" fill="hold">
                                          <p:stCondLst>
                                            <p:cond delay="499"/>
                                          </p:stCondLst>
                                        </p:cTn>
                                        <p:tgtEl>
                                          <p:spTgt spid="67"/>
                                        </p:tgtEl>
                                        <p:attrNameLst>
                                          <p:attrName>style.visibility</p:attrName>
                                        </p:attrNameLst>
                                      </p:cBhvr>
                                      <p:to>
                                        <p:strVal val="hidden"/>
                                      </p:to>
                                    </p:set>
                                  </p:childTnLst>
                                </p:cTn>
                              </p:par>
                            </p:childTnLst>
                          </p:cTn>
                        </p:par>
                        <p:par>
                          <p:cTn id="128" fill="hold" nodeType="afterGroup">
                            <p:stCondLst>
                              <p:cond delay="7000"/>
                            </p:stCondLst>
                            <p:childTnLst>
                              <p:par>
                                <p:cTn id="129" presetID="9"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dissolve">
                                      <p:cBhvr>
                                        <p:cTn id="131" dur="500"/>
                                        <p:tgtEl>
                                          <p:spTgt spid="66"/>
                                        </p:tgtEl>
                                      </p:cBhvr>
                                    </p:animEffect>
                                  </p:childTnLst>
                                  <p:subTnLst>
                                    <p:audio>
                                      <p:cMediaNode>
                                        <p:cTn display="0" masterRel="sameClick">
                                          <p:stCondLst>
                                            <p:cond evt="begin" delay="0">
                                              <p:tn val="129"/>
                                            </p:cond>
                                          </p:stCondLst>
                                          <p:endCondLst>
                                            <p:cond evt="onStopAudio" delay="0">
                                              <p:tgtEl>
                                                <p:sldTgt/>
                                              </p:tgtEl>
                                            </p:cond>
                                          </p:endCondLst>
                                        </p:cTn>
                                        <p:tgtEl>
                                          <p:sndTgt r:embed="rId4" name="camera.wav"/>
                                        </p:tgtEl>
                                      </p:cMediaNode>
                                    </p:audio>
                                  </p:subTnLst>
                                </p:cTn>
                              </p:par>
                            </p:childTnLst>
                          </p:cTn>
                        </p:par>
                        <p:par>
                          <p:cTn id="132" fill="hold" nodeType="afterGroup">
                            <p:stCondLst>
                              <p:cond delay="7500"/>
                            </p:stCondLst>
                            <p:childTnLst>
                              <p:par>
                                <p:cTn id="133" presetID="53" presetClass="exit" presetSubtype="0" fill="hold" grpId="1" nodeType="afterEffect">
                                  <p:stCondLst>
                                    <p:cond delay="0"/>
                                  </p:stCondLst>
                                  <p:childTnLst>
                                    <p:anim calcmode="lin" valueType="num">
                                      <p:cBhvr>
                                        <p:cTn id="134" dur="500"/>
                                        <p:tgtEl>
                                          <p:spTgt spid="66"/>
                                        </p:tgtEl>
                                        <p:attrNameLst>
                                          <p:attrName>ppt_w</p:attrName>
                                        </p:attrNameLst>
                                      </p:cBhvr>
                                      <p:tavLst>
                                        <p:tav tm="0">
                                          <p:val>
                                            <p:strVal val="ppt_w"/>
                                          </p:val>
                                        </p:tav>
                                        <p:tav tm="100000">
                                          <p:val>
                                            <p:fltVal val="0"/>
                                          </p:val>
                                        </p:tav>
                                      </p:tavLst>
                                    </p:anim>
                                    <p:anim calcmode="lin" valueType="num">
                                      <p:cBhvr>
                                        <p:cTn id="135" dur="500"/>
                                        <p:tgtEl>
                                          <p:spTgt spid="66"/>
                                        </p:tgtEl>
                                        <p:attrNameLst>
                                          <p:attrName>ppt_h</p:attrName>
                                        </p:attrNameLst>
                                      </p:cBhvr>
                                      <p:tavLst>
                                        <p:tav tm="0">
                                          <p:val>
                                            <p:strVal val="ppt_h"/>
                                          </p:val>
                                        </p:tav>
                                        <p:tav tm="100000">
                                          <p:val>
                                            <p:fltVal val="0"/>
                                          </p:val>
                                        </p:tav>
                                      </p:tavLst>
                                    </p:anim>
                                    <p:animEffect transition="out" filter="fade">
                                      <p:cBhvr>
                                        <p:cTn id="136" dur="500"/>
                                        <p:tgtEl>
                                          <p:spTgt spid="66"/>
                                        </p:tgtEl>
                                      </p:cBhvr>
                                    </p:animEffect>
                                    <p:set>
                                      <p:cBhvr>
                                        <p:cTn id="137" dur="1" fill="hold">
                                          <p:stCondLst>
                                            <p:cond delay="499"/>
                                          </p:stCondLst>
                                        </p:cTn>
                                        <p:tgtEl>
                                          <p:spTgt spid="66"/>
                                        </p:tgtEl>
                                        <p:attrNameLst>
                                          <p:attrName>style.visibility</p:attrName>
                                        </p:attrNameLst>
                                      </p:cBhvr>
                                      <p:to>
                                        <p:strVal val="hidden"/>
                                      </p:to>
                                    </p:set>
                                  </p:childTnLst>
                                </p:cTn>
                              </p:par>
                            </p:childTnLst>
                          </p:cTn>
                        </p:par>
                        <p:par>
                          <p:cTn id="138" fill="hold" nodeType="afterGroup">
                            <p:stCondLst>
                              <p:cond delay="8000"/>
                            </p:stCondLst>
                            <p:childTnLst>
                              <p:par>
                                <p:cTn id="139" presetID="9" presetClass="entr" presetSubtype="0"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dissolve">
                                      <p:cBhvr>
                                        <p:cTn id="141" dur="500"/>
                                        <p:tgtEl>
                                          <p:spTgt spid="65"/>
                                        </p:tgtEl>
                                      </p:cBhvr>
                                    </p:animEffect>
                                  </p:childTnLst>
                                  <p:subTnLst>
                                    <p:audio>
                                      <p:cMediaNode>
                                        <p:cTn display="0" masterRel="sameClick">
                                          <p:stCondLst>
                                            <p:cond evt="begin" delay="0">
                                              <p:tn val="139"/>
                                            </p:cond>
                                          </p:stCondLst>
                                          <p:endCondLst>
                                            <p:cond evt="onStopAudio" delay="0">
                                              <p:tgtEl>
                                                <p:sldTgt/>
                                              </p:tgtEl>
                                            </p:cond>
                                          </p:endCondLst>
                                        </p:cTn>
                                        <p:tgtEl>
                                          <p:sndTgt r:embed="rId4" name="camera.wav"/>
                                        </p:tgtEl>
                                      </p:cMediaNode>
                                    </p:audio>
                                  </p:subTnLst>
                                </p:cTn>
                              </p:par>
                            </p:childTnLst>
                          </p:cTn>
                        </p:par>
                        <p:par>
                          <p:cTn id="142" fill="hold" nodeType="afterGroup">
                            <p:stCondLst>
                              <p:cond delay="8500"/>
                            </p:stCondLst>
                            <p:childTnLst>
                              <p:par>
                                <p:cTn id="143" presetID="53" presetClass="exit" presetSubtype="0" fill="hold" grpId="1" nodeType="afterEffect">
                                  <p:stCondLst>
                                    <p:cond delay="0"/>
                                  </p:stCondLst>
                                  <p:childTnLst>
                                    <p:anim calcmode="lin" valueType="num">
                                      <p:cBhvr>
                                        <p:cTn id="144" dur="500"/>
                                        <p:tgtEl>
                                          <p:spTgt spid="65"/>
                                        </p:tgtEl>
                                        <p:attrNameLst>
                                          <p:attrName>ppt_w</p:attrName>
                                        </p:attrNameLst>
                                      </p:cBhvr>
                                      <p:tavLst>
                                        <p:tav tm="0">
                                          <p:val>
                                            <p:strVal val="ppt_w"/>
                                          </p:val>
                                        </p:tav>
                                        <p:tav tm="100000">
                                          <p:val>
                                            <p:fltVal val="0"/>
                                          </p:val>
                                        </p:tav>
                                      </p:tavLst>
                                    </p:anim>
                                    <p:anim calcmode="lin" valueType="num">
                                      <p:cBhvr>
                                        <p:cTn id="145" dur="500"/>
                                        <p:tgtEl>
                                          <p:spTgt spid="65"/>
                                        </p:tgtEl>
                                        <p:attrNameLst>
                                          <p:attrName>ppt_h</p:attrName>
                                        </p:attrNameLst>
                                      </p:cBhvr>
                                      <p:tavLst>
                                        <p:tav tm="0">
                                          <p:val>
                                            <p:strVal val="ppt_h"/>
                                          </p:val>
                                        </p:tav>
                                        <p:tav tm="100000">
                                          <p:val>
                                            <p:fltVal val="0"/>
                                          </p:val>
                                        </p:tav>
                                      </p:tavLst>
                                    </p:anim>
                                    <p:animEffect transition="out" filter="fade">
                                      <p:cBhvr>
                                        <p:cTn id="146" dur="500"/>
                                        <p:tgtEl>
                                          <p:spTgt spid="65"/>
                                        </p:tgtEl>
                                      </p:cBhvr>
                                    </p:animEffect>
                                    <p:set>
                                      <p:cBhvr>
                                        <p:cTn id="147" dur="1" fill="hold">
                                          <p:stCondLst>
                                            <p:cond delay="499"/>
                                          </p:stCondLst>
                                        </p:cTn>
                                        <p:tgtEl>
                                          <p:spTgt spid="65"/>
                                        </p:tgtEl>
                                        <p:attrNameLst>
                                          <p:attrName>style.visibility</p:attrName>
                                        </p:attrNameLst>
                                      </p:cBhvr>
                                      <p:to>
                                        <p:strVal val="hidden"/>
                                      </p:to>
                                    </p:set>
                                  </p:childTnLst>
                                </p:cTn>
                              </p:par>
                            </p:childTnLst>
                          </p:cTn>
                        </p:par>
                        <p:par>
                          <p:cTn id="148" fill="hold" nodeType="afterGroup">
                            <p:stCondLst>
                              <p:cond delay="9000"/>
                            </p:stCondLst>
                            <p:childTnLst>
                              <p:par>
                                <p:cTn id="149" presetID="9" presetClass="entr" presetSubtype="0" fill="hold" grpId="0" nodeType="after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dissolve">
                                      <p:cBhvr>
                                        <p:cTn id="151" dur="500"/>
                                        <p:tgtEl>
                                          <p:spTgt spid="64"/>
                                        </p:tgtEl>
                                      </p:cBhvr>
                                    </p:animEffect>
                                  </p:childTnLst>
                                  <p:subTnLst>
                                    <p:audio>
                                      <p:cMediaNode>
                                        <p:cTn display="0" masterRel="sameClick">
                                          <p:stCondLst>
                                            <p:cond evt="begin" delay="0">
                                              <p:tn val="149"/>
                                            </p:cond>
                                          </p:stCondLst>
                                          <p:endCondLst>
                                            <p:cond evt="onStopAudio" delay="0">
                                              <p:tgtEl>
                                                <p:sldTgt/>
                                              </p:tgtEl>
                                            </p:cond>
                                          </p:endCondLst>
                                        </p:cTn>
                                        <p:tgtEl>
                                          <p:sndTgt r:embed="rId4" name="camera.wav"/>
                                        </p:tgtEl>
                                      </p:cMediaNode>
                                    </p:audio>
                                  </p:subTnLst>
                                </p:cTn>
                              </p:par>
                            </p:childTnLst>
                          </p:cTn>
                        </p:par>
                        <p:par>
                          <p:cTn id="152" fill="hold" nodeType="afterGroup">
                            <p:stCondLst>
                              <p:cond delay="9500"/>
                            </p:stCondLst>
                            <p:childTnLst>
                              <p:par>
                                <p:cTn id="153" presetID="53" presetClass="exit" presetSubtype="0" fill="hold" grpId="1" nodeType="afterEffect">
                                  <p:stCondLst>
                                    <p:cond delay="0"/>
                                  </p:stCondLst>
                                  <p:childTnLst>
                                    <p:anim calcmode="lin" valueType="num">
                                      <p:cBhvr>
                                        <p:cTn id="154" dur="500"/>
                                        <p:tgtEl>
                                          <p:spTgt spid="64"/>
                                        </p:tgtEl>
                                        <p:attrNameLst>
                                          <p:attrName>ppt_w</p:attrName>
                                        </p:attrNameLst>
                                      </p:cBhvr>
                                      <p:tavLst>
                                        <p:tav tm="0">
                                          <p:val>
                                            <p:strVal val="ppt_w"/>
                                          </p:val>
                                        </p:tav>
                                        <p:tav tm="100000">
                                          <p:val>
                                            <p:fltVal val="0"/>
                                          </p:val>
                                        </p:tav>
                                      </p:tavLst>
                                    </p:anim>
                                    <p:anim calcmode="lin" valueType="num">
                                      <p:cBhvr>
                                        <p:cTn id="155" dur="500"/>
                                        <p:tgtEl>
                                          <p:spTgt spid="64"/>
                                        </p:tgtEl>
                                        <p:attrNameLst>
                                          <p:attrName>ppt_h</p:attrName>
                                        </p:attrNameLst>
                                      </p:cBhvr>
                                      <p:tavLst>
                                        <p:tav tm="0">
                                          <p:val>
                                            <p:strVal val="ppt_h"/>
                                          </p:val>
                                        </p:tav>
                                        <p:tav tm="100000">
                                          <p:val>
                                            <p:fltVal val="0"/>
                                          </p:val>
                                        </p:tav>
                                      </p:tavLst>
                                    </p:anim>
                                    <p:animEffect transition="out" filter="fade">
                                      <p:cBhvr>
                                        <p:cTn id="156" dur="500"/>
                                        <p:tgtEl>
                                          <p:spTgt spid="64"/>
                                        </p:tgtEl>
                                      </p:cBhvr>
                                    </p:animEffect>
                                    <p:set>
                                      <p:cBhvr>
                                        <p:cTn id="157" dur="1" fill="hold">
                                          <p:stCondLst>
                                            <p:cond delay="499"/>
                                          </p:stCondLst>
                                        </p:cTn>
                                        <p:tgtEl>
                                          <p:spTgt spid="64"/>
                                        </p:tgtEl>
                                        <p:attrNameLst>
                                          <p:attrName>style.visibility</p:attrName>
                                        </p:attrNameLst>
                                      </p:cBhvr>
                                      <p:to>
                                        <p:strVal val="hidden"/>
                                      </p:to>
                                    </p:set>
                                  </p:childTnLst>
                                </p:cTn>
                              </p:par>
                            </p:childTnLst>
                          </p:cTn>
                        </p:par>
                        <p:par>
                          <p:cTn id="158" fill="hold" nodeType="afterGroup">
                            <p:stCondLst>
                              <p:cond delay="10000"/>
                            </p:stCondLst>
                            <p:childTnLst>
                              <p:par>
                                <p:cTn id="159" presetID="9" presetClass="entr" presetSubtype="0" fill="hold" grpId="0" nodeType="after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dissolve">
                                      <p:cBhvr>
                                        <p:cTn id="161" dur="500"/>
                                        <p:tgtEl>
                                          <p:spTgt spid="63"/>
                                        </p:tgtEl>
                                      </p:cBhvr>
                                    </p:animEffect>
                                  </p:childTnLst>
                                  <p:subTnLst>
                                    <p:audio>
                                      <p:cMediaNode>
                                        <p:cTn display="0" masterRel="sameClick">
                                          <p:stCondLst>
                                            <p:cond evt="begin" delay="0">
                                              <p:tn val="159"/>
                                            </p:cond>
                                          </p:stCondLst>
                                          <p:endCondLst>
                                            <p:cond evt="onStopAudio" delay="0">
                                              <p:tgtEl>
                                                <p:sldTgt/>
                                              </p:tgtEl>
                                            </p:cond>
                                          </p:endCondLst>
                                        </p:cTn>
                                        <p:tgtEl>
                                          <p:sndTgt r:embed="rId4" name="camera.wav"/>
                                        </p:tgtEl>
                                      </p:cMediaNode>
                                    </p:audio>
                                  </p:subTnLst>
                                </p:cTn>
                              </p:par>
                            </p:childTnLst>
                          </p:cTn>
                        </p:par>
                        <p:par>
                          <p:cTn id="162" fill="hold" nodeType="afterGroup">
                            <p:stCondLst>
                              <p:cond delay="10500"/>
                            </p:stCondLst>
                            <p:childTnLst>
                              <p:par>
                                <p:cTn id="163" presetID="53" presetClass="exit" presetSubtype="0" fill="hold" grpId="1" nodeType="afterEffect">
                                  <p:stCondLst>
                                    <p:cond delay="0"/>
                                  </p:stCondLst>
                                  <p:childTnLst>
                                    <p:anim calcmode="lin" valueType="num">
                                      <p:cBhvr>
                                        <p:cTn id="164" dur="500"/>
                                        <p:tgtEl>
                                          <p:spTgt spid="63"/>
                                        </p:tgtEl>
                                        <p:attrNameLst>
                                          <p:attrName>ppt_w</p:attrName>
                                        </p:attrNameLst>
                                      </p:cBhvr>
                                      <p:tavLst>
                                        <p:tav tm="0">
                                          <p:val>
                                            <p:strVal val="ppt_w"/>
                                          </p:val>
                                        </p:tav>
                                        <p:tav tm="100000">
                                          <p:val>
                                            <p:fltVal val="0"/>
                                          </p:val>
                                        </p:tav>
                                      </p:tavLst>
                                    </p:anim>
                                    <p:anim calcmode="lin" valueType="num">
                                      <p:cBhvr>
                                        <p:cTn id="165" dur="500"/>
                                        <p:tgtEl>
                                          <p:spTgt spid="63"/>
                                        </p:tgtEl>
                                        <p:attrNameLst>
                                          <p:attrName>ppt_h</p:attrName>
                                        </p:attrNameLst>
                                      </p:cBhvr>
                                      <p:tavLst>
                                        <p:tav tm="0">
                                          <p:val>
                                            <p:strVal val="ppt_h"/>
                                          </p:val>
                                        </p:tav>
                                        <p:tav tm="100000">
                                          <p:val>
                                            <p:fltVal val="0"/>
                                          </p:val>
                                        </p:tav>
                                      </p:tavLst>
                                    </p:anim>
                                    <p:animEffect transition="out" filter="fade">
                                      <p:cBhvr>
                                        <p:cTn id="166" dur="500"/>
                                        <p:tgtEl>
                                          <p:spTgt spid="63"/>
                                        </p:tgtEl>
                                      </p:cBhvr>
                                    </p:animEffect>
                                    <p:set>
                                      <p:cBhvr>
                                        <p:cTn id="167" dur="1" fill="hold">
                                          <p:stCondLst>
                                            <p:cond delay="499"/>
                                          </p:stCondLst>
                                        </p:cTn>
                                        <p:tgtEl>
                                          <p:spTgt spid="63"/>
                                        </p:tgtEl>
                                        <p:attrNameLst>
                                          <p:attrName>style.visibility</p:attrName>
                                        </p:attrNameLst>
                                      </p:cBhvr>
                                      <p:to>
                                        <p:strVal val="hidden"/>
                                      </p:to>
                                    </p:set>
                                  </p:childTnLst>
                                </p:cTn>
                              </p:par>
                              <p:par>
                                <p:cTn id="168" presetID="53" presetClass="entr" presetSubtype="0" fill="hold" nodeType="withEffect">
                                  <p:stCondLst>
                                    <p:cond delay="0"/>
                                  </p:stCondLst>
                                  <p:childTnLst>
                                    <p:set>
                                      <p:cBhvr>
                                        <p:cTn id="169" dur="1" fill="hold">
                                          <p:stCondLst>
                                            <p:cond delay="0"/>
                                          </p:stCondLst>
                                        </p:cTn>
                                        <p:tgtEl>
                                          <p:spTgt spid="3"/>
                                        </p:tgtEl>
                                        <p:attrNameLst>
                                          <p:attrName>style.visibility</p:attrName>
                                        </p:attrNameLst>
                                      </p:cBhvr>
                                      <p:to>
                                        <p:strVal val="visible"/>
                                      </p:to>
                                    </p:set>
                                    <p:anim calcmode="lin" valueType="num">
                                      <p:cBhvr>
                                        <p:cTn id="170" dur="500" fill="hold"/>
                                        <p:tgtEl>
                                          <p:spTgt spid="3"/>
                                        </p:tgtEl>
                                        <p:attrNameLst>
                                          <p:attrName>ppt_w</p:attrName>
                                        </p:attrNameLst>
                                      </p:cBhvr>
                                      <p:tavLst>
                                        <p:tav tm="0">
                                          <p:val>
                                            <p:fltVal val="0"/>
                                          </p:val>
                                        </p:tav>
                                        <p:tav tm="100000">
                                          <p:val>
                                            <p:strVal val="#ppt_w"/>
                                          </p:val>
                                        </p:tav>
                                      </p:tavLst>
                                    </p:anim>
                                    <p:anim calcmode="lin" valueType="num">
                                      <p:cBhvr>
                                        <p:cTn id="171" dur="500" fill="hold"/>
                                        <p:tgtEl>
                                          <p:spTgt spid="3"/>
                                        </p:tgtEl>
                                        <p:attrNameLst>
                                          <p:attrName>ppt_h</p:attrName>
                                        </p:attrNameLst>
                                      </p:cBhvr>
                                      <p:tavLst>
                                        <p:tav tm="0">
                                          <p:val>
                                            <p:fltVal val="0"/>
                                          </p:val>
                                        </p:tav>
                                        <p:tav tm="100000">
                                          <p:val>
                                            <p:strVal val="#ppt_h"/>
                                          </p:val>
                                        </p:tav>
                                      </p:tavLst>
                                    </p:anim>
                                    <p:animEffect transition="in" filter="fade">
                                      <p:cBhvr>
                                        <p:cTn id="172" dur="500"/>
                                        <p:tgtEl>
                                          <p:spTgt spid="3"/>
                                        </p:tgtEl>
                                      </p:cBhvr>
                                    </p:animEffect>
                                  </p:childTnLst>
                                  <p:subTnLst>
                                    <p:audio>
                                      <p:cMediaNode>
                                        <p:cTn display="0" masterRel="sameClick">
                                          <p:stCondLst>
                                            <p:cond evt="begin" delay="0">
                                              <p:tn val="168"/>
                                            </p:cond>
                                          </p:stCondLst>
                                          <p:endCondLst>
                                            <p:cond evt="onStopAudio" delay="0">
                                              <p:tgtEl>
                                                <p:sldTgt/>
                                              </p:tgtEl>
                                            </p:cond>
                                          </p:endCondLst>
                                        </p:cTn>
                                        <p:tgtEl>
                                          <p:sndTgt r:embed="rId5" name="chimes.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xit" presetSubtype="2" fill="hold" nodeType="clickEffect">
                                  <p:stCondLst>
                                    <p:cond delay="0"/>
                                  </p:stCondLst>
                                  <p:childTnLst>
                                    <p:anim calcmode="lin" valueType="num">
                                      <p:cBhvr additive="base">
                                        <p:cTn id="176" dur="500"/>
                                        <p:tgtEl>
                                          <p:spTgt spid="3"/>
                                        </p:tgtEl>
                                        <p:attrNameLst>
                                          <p:attrName>ppt_x</p:attrName>
                                        </p:attrNameLst>
                                      </p:cBhvr>
                                      <p:tavLst>
                                        <p:tav tm="0">
                                          <p:val>
                                            <p:strVal val="ppt_x"/>
                                          </p:val>
                                        </p:tav>
                                        <p:tav tm="100000">
                                          <p:val>
                                            <p:strVal val="1+ppt_w/2"/>
                                          </p:val>
                                        </p:tav>
                                      </p:tavLst>
                                    </p:anim>
                                    <p:anim calcmode="lin" valueType="num">
                                      <p:cBhvr additive="base">
                                        <p:cTn id="177" dur="500"/>
                                        <p:tgtEl>
                                          <p:spTgt spid="3"/>
                                        </p:tgtEl>
                                        <p:attrNameLst>
                                          <p:attrName>ppt_y</p:attrName>
                                        </p:attrNameLst>
                                      </p:cBhvr>
                                      <p:tavLst>
                                        <p:tav tm="0">
                                          <p:val>
                                            <p:strVal val="ppt_y"/>
                                          </p:val>
                                        </p:tav>
                                        <p:tav tm="100000">
                                          <p:val>
                                            <p:strVal val="ppt_y"/>
                                          </p:val>
                                        </p:tav>
                                      </p:tavLst>
                                    </p:anim>
                                    <p:set>
                                      <p:cBhvr>
                                        <p:cTn id="178" dur="1" fill="hold">
                                          <p:stCondLst>
                                            <p:cond delay="499"/>
                                          </p:stCondLst>
                                        </p:cTn>
                                        <p:tgtEl>
                                          <p:spTgt spid="3"/>
                                        </p:tgtEl>
                                        <p:attrNameLst>
                                          <p:attrName>style.visibility</p:attrName>
                                        </p:attrNameLst>
                                      </p:cBhvr>
                                      <p:to>
                                        <p:strVal val="hidden"/>
                                      </p:to>
                                    </p:set>
                                  </p:childTnLst>
                                </p:cTn>
                              </p:par>
                            </p:childTnLst>
                          </p:cTn>
                        </p:par>
                        <p:par>
                          <p:cTn id="179" fill="hold" nodeType="afterGroup">
                            <p:stCondLst>
                              <p:cond delay="500"/>
                            </p:stCondLst>
                            <p:childTnLst>
                              <p:par>
                                <p:cTn id="180" presetID="23" presetClass="emph" presetSubtype="0" fill="hold" grpId="0" nodeType="afterEffect">
                                  <p:stCondLst>
                                    <p:cond delay="0"/>
                                  </p:stCondLst>
                                  <p:iterate type="lt">
                                    <p:tmPct val="0"/>
                                  </p:iterate>
                                  <p:childTnLst>
                                    <p:animClr clrSpc="hsl" dir="cw">
                                      <p:cBhvr override="childStyle">
                                        <p:cTn id="181" dur="500" fill="hold"/>
                                        <p:tgtEl>
                                          <p:spTgt spid="42"/>
                                        </p:tgtEl>
                                        <p:attrNameLst>
                                          <p:attrName>style.color</p:attrName>
                                        </p:attrNameLst>
                                      </p:cBhvr>
                                      <p:by>
                                        <p:hsl h="10842353" s="0" l="0"/>
                                      </p:by>
                                    </p:animClr>
                                    <p:animClr clrSpc="hsl" dir="cw">
                                      <p:cBhvr>
                                        <p:cTn id="182" dur="500" fill="hold"/>
                                        <p:tgtEl>
                                          <p:spTgt spid="42"/>
                                        </p:tgtEl>
                                        <p:attrNameLst>
                                          <p:attrName>fillcolor</p:attrName>
                                        </p:attrNameLst>
                                      </p:cBhvr>
                                      <p:by>
                                        <p:hsl h="10842353" s="0" l="0"/>
                                      </p:by>
                                    </p:animClr>
                                    <p:animClr clrSpc="hsl" dir="cw">
                                      <p:cBhvr>
                                        <p:cTn id="183" dur="500" fill="hold"/>
                                        <p:tgtEl>
                                          <p:spTgt spid="42"/>
                                        </p:tgtEl>
                                        <p:attrNameLst>
                                          <p:attrName>stroke.color</p:attrName>
                                        </p:attrNameLst>
                                      </p:cBhvr>
                                      <p:by>
                                        <p:hsl h="10842353" s="0" l="0"/>
                                      </p:by>
                                    </p:animClr>
                                    <p:set>
                                      <p:cBhvr>
                                        <p:cTn id="184" dur="500" fill="hold"/>
                                        <p:tgtEl>
                                          <p:spTgt spid="42"/>
                                        </p:tgtEl>
                                        <p:attrNameLst>
                                          <p:attrName>fill.type</p:attrName>
                                        </p:attrNameLst>
                                      </p:cBhvr>
                                      <p:to>
                                        <p:strVal val="solid"/>
                                      </p:to>
                                    </p:set>
                                  </p:childTnLst>
                                  <p:subTnLst>
                                    <p:audio>
                                      <p:cMediaNode>
                                        <p:cTn display="0" masterRel="sameClick">
                                          <p:stCondLst>
                                            <p:cond evt="begin" delay="0">
                                              <p:tn val="180"/>
                                            </p:cond>
                                          </p:stCondLst>
                                          <p:endCondLst>
                                            <p:cond evt="onStopAudio" delay="0">
                                              <p:tgtEl>
                                                <p:sldTgt/>
                                              </p:tgtEl>
                                            </p:cond>
                                          </p:endCondLst>
                                        </p:cTn>
                                        <p:tgtEl>
                                          <p:sndTgt r:embed="rId6" name="FELIZ2.WAV"/>
                                        </p:tgtEl>
                                      </p:cMediaNode>
                                    </p:audio>
                                  </p:subTnLst>
                                </p:cTn>
                              </p:par>
                              <p:par>
                                <p:cTn id="185" presetID="34" presetClass="emph" presetSubtype="0" fill="hold" grpId="1" nodeType="withEffect">
                                  <p:stCondLst>
                                    <p:cond delay="0"/>
                                  </p:stCondLst>
                                  <p:iterate type="lt">
                                    <p:tmPct val="10000"/>
                                  </p:iterate>
                                  <p:childTnLst>
                                    <p:animMotion origin="layout" path="M 0.0 0.0 L 0.0 -0.07213" pathEditMode="relative" ptsTypes="">
                                      <p:cBhvr>
                                        <p:cTn id="186" dur="250" accel="50000" decel="50000" autoRev="1" fill="hold">
                                          <p:stCondLst>
                                            <p:cond delay="0"/>
                                          </p:stCondLst>
                                        </p:cTn>
                                        <p:tgtEl>
                                          <p:spTgt spid="42"/>
                                        </p:tgtEl>
                                        <p:attrNameLst>
                                          <p:attrName>ppt_x</p:attrName>
                                          <p:attrName>ppt_y</p:attrName>
                                        </p:attrNameLst>
                                      </p:cBhvr>
                                    </p:animMotion>
                                    <p:animRot by="1500000">
                                      <p:cBhvr>
                                        <p:cTn id="187" dur="125" fill="hold">
                                          <p:stCondLst>
                                            <p:cond delay="0"/>
                                          </p:stCondLst>
                                        </p:cTn>
                                        <p:tgtEl>
                                          <p:spTgt spid="42"/>
                                        </p:tgtEl>
                                        <p:attrNameLst>
                                          <p:attrName>r</p:attrName>
                                        </p:attrNameLst>
                                      </p:cBhvr>
                                    </p:animRot>
                                    <p:animRot by="-1500000">
                                      <p:cBhvr>
                                        <p:cTn id="188" dur="125" fill="hold">
                                          <p:stCondLst>
                                            <p:cond delay="125"/>
                                          </p:stCondLst>
                                        </p:cTn>
                                        <p:tgtEl>
                                          <p:spTgt spid="42"/>
                                        </p:tgtEl>
                                        <p:attrNameLst>
                                          <p:attrName>r</p:attrName>
                                        </p:attrNameLst>
                                      </p:cBhvr>
                                    </p:animRot>
                                    <p:animRot by="-1500000">
                                      <p:cBhvr>
                                        <p:cTn id="189" dur="125" fill="hold">
                                          <p:stCondLst>
                                            <p:cond delay="250"/>
                                          </p:stCondLst>
                                        </p:cTn>
                                        <p:tgtEl>
                                          <p:spTgt spid="42"/>
                                        </p:tgtEl>
                                        <p:attrNameLst>
                                          <p:attrName>r</p:attrName>
                                        </p:attrNameLst>
                                      </p:cBhvr>
                                    </p:animRot>
                                    <p:animRot by="1500000">
                                      <p:cBhvr>
                                        <p:cTn id="190"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1" grpId="0" animBg="1"/>
      <p:bldP spid="42" grpId="0" animBg="1"/>
      <p:bldP spid="42" grpId="1" animBg="1"/>
      <p:bldP spid="45" grpId="0" animBg="1"/>
      <p:bldP spid="46" grpId="0" animBg="1"/>
      <p:bldP spid="50" grpId="0" animBg="1"/>
      <p:bldP spid="51" grpId="0" animBg="1"/>
      <p:bldP spid="57" grpId="0" animBg="1"/>
      <p:bldP spid="57" grpId="1" animBg="1"/>
      <p:bldP spid="58" grpId="0"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26988"/>
            <a:ext cx="12192001" cy="6958013"/>
            <a:chOff x="0" y="0"/>
            <a:chExt cx="5760" cy="4383"/>
          </a:xfrm>
        </p:grpSpPr>
        <p:sp>
          <p:nvSpPr>
            <p:cNvPr id="16417" name="Rectangle 3"/>
            <p:cNvSpPr>
              <a:spLocks noChangeArrowheads="1"/>
            </p:cNvSpPr>
            <p:nvPr/>
          </p:nvSpPr>
          <p:spPr bwMode="auto">
            <a:xfrm>
              <a:off x="0" y="3884"/>
              <a:ext cx="5760" cy="499"/>
            </a:xfrm>
            <a:prstGeom prst="rect">
              <a:avLst/>
            </a:prstGeom>
            <a:gradFill rotWithShape="1">
              <a:gsLst>
                <a:gs pos="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8" name="Rectangle 4"/>
            <p:cNvSpPr>
              <a:spLocks noChangeArrowheads="1"/>
            </p:cNvSpPr>
            <p:nvPr/>
          </p:nvSpPr>
          <p:spPr bwMode="auto">
            <a:xfrm>
              <a:off x="0" y="0"/>
              <a:ext cx="5760" cy="527"/>
            </a:xfrm>
            <a:prstGeom prst="rect">
              <a:avLst/>
            </a:prstGeom>
            <a:gradFill rotWithShape="1">
              <a:gsLst>
                <a:gs pos="0">
                  <a:srgbClr val="003B00"/>
                </a:gs>
                <a:gs pos="100000">
                  <a:srgbClr val="008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9" name="AutoShape 5"/>
            <p:cNvSpPr>
              <a:spLocks noChangeArrowheads="1"/>
            </p:cNvSpPr>
            <p:nvPr/>
          </p:nvSpPr>
          <p:spPr bwMode="auto">
            <a:xfrm>
              <a:off x="45" y="572"/>
              <a:ext cx="5647" cy="3221"/>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31" name="AutoShape 51"/>
          <p:cNvSpPr>
            <a:spLocks noChangeArrowheads="1"/>
          </p:cNvSpPr>
          <p:nvPr/>
        </p:nvSpPr>
        <p:spPr bwMode="auto">
          <a:xfrm>
            <a:off x="1019969" y="1138238"/>
            <a:ext cx="10896600" cy="1204912"/>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vi-VN" sz="3600" b="1" i="1">
                <a:solidFill>
                  <a:schemeClr val="bg1"/>
                </a:solidFill>
                <a:cs typeface="Times New Roman" pitchFamily="18" charset="0"/>
              </a:rPr>
              <a:t>Bài văn nói lên điều gì?</a:t>
            </a:r>
            <a:endParaRPr lang="vi-VN" sz="3600" b="1">
              <a:solidFill>
                <a:schemeClr val="bg1"/>
              </a:solidFill>
              <a:cs typeface="Times New Roman" pitchFamily="18" charset="0"/>
            </a:endParaRPr>
          </a:p>
        </p:txBody>
      </p:sp>
      <p:sp>
        <p:nvSpPr>
          <p:cNvPr id="36" name="AutoShape 51"/>
          <p:cNvSpPr>
            <a:spLocks noChangeArrowheads="1"/>
          </p:cNvSpPr>
          <p:nvPr/>
        </p:nvSpPr>
        <p:spPr bwMode="auto">
          <a:xfrm>
            <a:off x="2336801" y="2786063"/>
            <a:ext cx="8278812" cy="950912"/>
          </a:xfrm>
          <a:prstGeom prst="roundRect">
            <a:avLst>
              <a:gd name="adj" fmla="val 16667"/>
            </a:avLst>
          </a:prstGeom>
          <a:solidFill>
            <a:srgbClr val="7030A0"/>
          </a:solidFill>
          <a:ln w="9525">
            <a:noFill/>
            <a:round/>
            <a:headEnd/>
            <a:tailEnd/>
          </a:ln>
        </p:spPr>
        <p:txBody>
          <a:bodyPr wrap="none" anchor="ctr"/>
          <a:lstStyle/>
          <a:p>
            <a:pPr algn="just"/>
            <a:r>
              <a:rPr lang="vi-VN" sz="3600">
                <a:solidFill>
                  <a:schemeClr val="bg1"/>
                </a:solidFill>
                <a:latin typeface="Times New Roman" pitchFamily="18" charset="0"/>
                <a:cs typeface="Times New Roman" pitchFamily="18" charset="0"/>
              </a:rPr>
              <a:t>Đất nước còn nhiều hòn đảo giàu tiềm năng</a:t>
            </a:r>
            <a:r>
              <a:rPr lang="vi-VN" sz="3600" smtClean="0">
                <a:solidFill>
                  <a:schemeClr val="bg1"/>
                </a:solidFill>
                <a:latin typeface="Times New Roman" pitchFamily="18" charset="0"/>
                <a:cs typeface="Times New Roman" pitchFamily="18" charset="0"/>
              </a:rPr>
              <a:t>,</a:t>
            </a:r>
            <a:endParaRPr lang="en-US" sz="3600" smtClean="0">
              <a:solidFill>
                <a:schemeClr val="bg1"/>
              </a:solidFill>
              <a:latin typeface="Times New Roman" pitchFamily="18" charset="0"/>
              <a:cs typeface="Times New Roman" pitchFamily="18" charset="0"/>
            </a:endParaRPr>
          </a:p>
          <a:p>
            <a:pPr algn="just"/>
            <a:r>
              <a:rPr lang="vi-VN" sz="3600" smtClean="0">
                <a:solidFill>
                  <a:schemeClr val="bg1"/>
                </a:solidFill>
                <a:latin typeface="Times New Roman" pitchFamily="18" charset="0"/>
                <a:cs typeface="Times New Roman" pitchFamily="18" charset="0"/>
              </a:rPr>
              <a:t> </a:t>
            </a:r>
            <a:r>
              <a:rPr lang="vi-VN" sz="3600">
                <a:solidFill>
                  <a:schemeClr val="bg1"/>
                </a:solidFill>
                <a:latin typeface="Times New Roman" pitchFamily="18" charset="0"/>
                <a:cs typeface="Times New Roman" pitchFamily="18" charset="0"/>
              </a:rPr>
              <a:t>cần được khai thác, khám phá.</a:t>
            </a:r>
          </a:p>
        </p:txBody>
      </p:sp>
      <p:pic>
        <p:nvPicPr>
          <p:cNvPr id="39" name="Picture 38"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49818" y="2987675"/>
            <a:ext cx="2000249"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8" name="cached_combo42.wav"/>
            </a:hlinkHover>
          </p:cNvPr>
          <p:cNvSpPr>
            <a:spLocks noChangeArrowheads="1"/>
          </p:cNvSpPr>
          <p:nvPr/>
        </p:nvSpPr>
        <p:spPr bwMode="auto">
          <a:xfrm>
            <a:off x="799574" y="3132139"/>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1" name="WordArt 226"/>
          <p:cNvSpPr>
            <a:spLocks noChangeArrowheads="1" noChangeShapeType="1" noTextEdit="1"/>
          </p:cNvSpPr>
          <p:nvPr/>
        </p:nvSpPr>
        <p:spPr bwMode="auto">
          <a:xfrm>
            <a:off x="1107018" y="3203575"/>
            <a:ext cx="613833"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A</a:t>
            </a:r>
          </a:p>
        </p:txBody>
      </p:sp>
      <p:sp>
        <p:nvSpPr>
          <p:cNvPr id="42" name="AutoShape 51"/>
          <p:cNvSpPr>
            <a:spLocks noChangeArrowheads="1"/>
          </p:cNvSpPr>
          <p:nvPr/>
        </p:nvSpPr>
        <p:spPr bwMode="auto">
          <a:xfrm>
            <a:off x="2336801" y="5111749"/>
            <a:ext cx="8278812" cy="838201"/>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vi-VN">
                <a:solidFill>
                  <a:schemeClr val="bg1"/>
                </a:solidFill>
                <a:cs typeface="Times New Roman" pitchFamily="18" charset="0"/>
              </a:rPr>
              <a:t>Ca ngợi những dân chài táo bạo, dám rời mảnh </a:t>
            </a:r>
            <a:r>
              <a:rPr lang="vi-VN" smtClean="0">
                <a:solidFill>
                  <a:schemeClr val="bg1"/>
                </a:solidFill>
                <a:cs typeface="Times New Roman" pitchFamily="18" charset="0"/>
              </a:rPr>
              <a:t>đất </a:t>
            </a:r>
            <a:r>
              <a:rPr lang="vi-VN">
                <a:solidFill>
                  <a:schemeClr val="bg1"/>
                </a:solidFill>
                <a:cs typeface="Times New Roman" pitchFamily="18" charset="0"/>
              </a:rPr>
              <a:t>quen </a:t>
            </a:r>
            <a:r>
              <a:rPr lang="vi-VN" smtClean="0">
                <a:solidFill>
                  <a:schemeClr val="bg1"/>
                </a:solidFill>
                <a:cs typeface="Times New Roman" pitchFamily="18" charset="0"/>
              </a:rPr>
              <a:t>thuộc tới</a:t>
            </a:r>
            <a:endParaRPr lang="en-US" smtClean="0">
              <a:solidFill>
                <a:schemeClr val="bg1"/>
              </a:solidFill>
              <a:cs typeface="Times New Roman" pitchFamily="18" charset="0"/>
            </a:endParaRPr>
          </a:p>
          <a:p>
            <a:pPr algn="ctr"/>
            <a:r>
              <a:rPr lang="vi-VN" smtClean="0">
                <a:solidFill>
                  <a:schemeClr val="bg1"/>
                </a:solidFill>
                <a:cs typeface="Times New Roman" pitchFamily="18" charset="0"/>
              </a:rPr>
              <a:t> </a:t>
            </a:r>
            <a:r>
              <a:rPr lang="vi-VN">
                <a:solidFill>
                  <a:schemeClr val="bg1"/>
                </a:solidFill>
                <a:cs typeface="Times New Roman" pitchFamily="18" charset="0"/>
              </a:rPr>
              <a:t>hòn đảo ngoài biển đế lập làng, </a:t>
            </a:r>
            <a:r>
              <a:rPr lang="vi-VN" smtClean="0">
                <a:solidFill>
                  <a:schemeClr val="bg1"/>
                </a:solidFill>
                <a:cs typeface="Times New Roman" pitchFamily="18" charset="0"/>
              </a:rPr>
              <a:t>giữ </a:t>
            </a:r>
            <a:r>
              <a:rPr lang="vi-VN">
                <a:solidFill>
                  <a:schemeClr val="bg1"/>
                </a:solidFill>
                <a:cs typeface="Times New Roman" pitchFamily="18" charset="0"/>
              </a:rPr>
              <a:t>một vùng </a:t>
            </a:r>
            <a:r>
              <a:rPr lang="vi-VN" smtClean="0">
                <a:solidFill>
                  <a:schemeClr val="bg1"/>
                </a:solidFill>
                <a:cs typeface="Times New Roman" pitchFamily="18" charset="0"/>
              </a:rPr>
              <a:t>biển </a:t>
            </a:r>
            <a:r>
              <a:rPr lang="vi-VN">
                <a:solidFill>
                  <a:schemeClr val="bg1"/>
                </a:solidFill>
                <a:cs typeface="Times New Roman" pitchFamily="18" charset="0"/>
              </a:rPr>
              <a:t>của Tổ quốc.</a:t>
            </a:r>
          </a:p>
        </p:txBody>
      </p:sp>
      <p:pic>
        <p:nvPicPr>
          <p:cNvPr id="44"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36600" y="4156075"/>
            <a:ext cx="1913467"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8" name="cached_combo42.wav"/>
            </a:hlinkHover>
          </p:cNvPr>
          <p:cNvSpPr>
            <a:spLocks noChangeArrowheads="1"/>
          </p:cNvSpPr>
          <p:nvPr/>
        </p:nvSpPr>
        <p:spPr bwMode="auto">
          <a:xfrm>
            <a:off x="838201" y="4229101"/>
            <a:ext cx="1090084"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6" name="WordArt 226"/>
          <p:cNvSpPr>
            <a:spLocks noChangeArrowheads="1" noChangeShapeType="1" noTextEdit="1"/>
          </p:cNvSpPr>
          <p:nvPr/>
        </p:nvSpPr>
        <p:spPr bwMode="auto">
          <a:xfrm>
            <a:off x="1113368" y="4341813"/>
            <a:ext cx="613833"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B</a:t>
            </a:r>
          </a:p>
        </p:txBody>
      </p:sp>
      <p:sp>
        <p:nvSpPr>
          <p:cNvPr id="47" name="AutoShape 51"/>
          <p:cNvSpPr>
            <a:spLocks noChangeArrowheads="1"/>
          </p:cNvSpPr>
          <p:nvPr/>
        </p:nvSpPr>
        <p:spPr bwMode="auto">
          <a:xfrm>
            <a:off x="2336801" y="4014788"/>
            <a:ext cx="8178799" cy="9144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vi-VN" sz="3200">
                <a:solidFill>
                  <a:schemeClr val="bg1"/>
                </a:solidFill>
                <a:latin typeface="Times New Roman" pitchFamily="18" charset="0"/>
                <a:cs typeface="Times New Roman" pitchFamily="18" charset="0"/>
              </a:rPr>
              <a:t>Những khó khăn đang đợi những người xây </a:t>
            </a:r>
            <a:endParaRPr lang="en-US" sz="3200" smtClean="0">
              <a:solidFill>
                <a:schemeClr val="bg1"/>
              </a:solidFill>
              <a:latin typeface="Times New Roman" pitchFamily="18" charset="0"/>
              <a:cs typeface="Times New Roman" pitchFamily="18" charset="0"/>
            </a:endParaRPr>
          </a:p>
          <a:p>
            <a:pPr algn="ctr"/>
            <a:r>
              <a:rPr lang="vi-VN" sz="3200" smtClean="0">
                <a:solidFill>
                  <a:schemeClr val="bg1"/>
                </a:solidFill>
                <a:latin typeface="Times New Roman" pitchFamily="18" charset="0"/>
                <a:cs typeface="Times New Roman" pitchFamily="18" charset="0"/>
              </a:rPr>
              <a:t>dựng </a:t>
            </a:r>
            <a:r>
              <a:rPr lang="vi-VN" sz="3200">
                <a:solidFill>
                  <a:schemeClr val="bg1"/>
                </a:solidFill>
                <a:latin typeface="Times New Roman" pitchFamily="18" charset="0"/>
                <a:cs typeface="Times New Roman" pitchFamily="18" charset="0"/>
              </a:rPr>
              <a:t>cuộc sông mới trên đảo Mõm Cá Sâu.</a:t>
            </a:r>
          </a:p>
        </p:txBody>
      </p:sp>
      <p:pic>
        <p:nvPicPr>
          <p:cNvPr id="49"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68352" y="5148264"/>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8" name="cached_combo42.wav"/>
            </a:hlinkHover>
          </p:cNvPr>
          <p:cNvSpPr>
            <a:spLocks noChangeArrowheads="1"/>
          </p:cNvSpPr>
          <p:nvPr/>
        </p:nvSpPr>
        <p:spPr bwMode="auto">
          <a:xfrm>
            <a:off x="869951" y="5292726"/>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51" name="WordArt 226"/>
          <p:cNvSpPr>
            <a:spLocks noChangeArrowheads="1" noChangeShapeType="1" noTextEdit="1"/>
          </p:cNvSpPr>
          <p:nvPr/>
        </p:nvSpPr>
        <p:spPr bwMode="auto">
          <a:xfrm>
            <a:off x="1145118" y="5292725"/>
            <a:ext cx="613833"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c</a:t>
            </a:r>
          </a:p>
        </p:txBody>
      </p:sp>
      <p:sp>
        <p:nvSpPr>
          <p:cNvPr id="57" name="AutoShape 27"/>
          <p:cNvSpPr>
            <a:spLocks noChangeArrowheads="1"/>
          </p:cNvSpPr>
          <p:nvPr/>
        </p:nvSpPr>
        <p:spPr bwMode="auto">
          <a:xfrm>
            <a:off x="-186267" y="1066800"/>
            <a:ext cx="1864784"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altLang="en-US" sz="1800">
              <a:latin typeface="Arial" panose="020B0604020202020204" pitchFamily="34" charset="0"/>
              <a:cs typeface="Arial" panose="020B0604020202020204" pitchFamily="34" charset="0"/>
            </a:endParaRPr>
          </a:p>
        </p:txBody>
      </p:sp>
      <p:sp>
        <p:nvSpPr>
          <p:cNvPr id="58" name="WordArt 28"/>
          <p:cNvSpPr>
            <a:spLocks noChangeArrowheads="1" noChangeShapeType="1" noTextEdit="1"/>
          </p:cNvSpPr>
          <p:nvPr/>
        </p:nvSpPr>
        <p:spPr bwMode="auto">
          <a:xfrm>
            <a:off x="334434" y="1484313"/>
            <a:ext cx="768351" cy="512762"/>
          </a:xfrm>
          <a:prstGeom prst="rect">
            <a:avLst/>
          </a:prstGeom>
        </p:spPr>
        <p:txBody>
          <a:bodyPr wrap="none" fromWordArt="1">
            <a:prstTxWarp prst="textPlain">
              <a:avLst>
                <a:gd name="adj" fmla="val 50000"/>
              </a:avLst>
            </a:prstTxWarp>
          </a:bodyPr>
          <a:lstStyle/>
          <a:p>
            <a:r>
              <a:rPr lang="en-US" sz="3600" b="1" kern="10" smtClean="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4</a:t>
            </a:r>
            <a:endPar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sp>
        <p:nvSpPr>
          <p:cNvPr id="63" name="WordArt 33"/>
          <p:cNvSpPr>
            <a:spLocks noChangeArrowheads="1" noChangeShapeType="1" noTextEdit="1"/>
          </p:cNvSpPr>
          <p:nvPr/>
        </p:nvSpPr>
        <p:spPr bwMode="auto">
          <a:xfrm>
            <a:off x="10883900" y="2970213"/>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4" name="WordArt 34"/>
          <p:cNvSpPr>
            <a:spLocks noChangeArrowheads="1" noChangeShapeType="1" noTextEdit="1"/>
          </p:cNvSpPr>
          <p:nvPr/>
        </p:nvSpPr>
        <p:spPr bwMode="auto">
          <a:xfrm>
            <a:off x="10883900" y="2970213"/>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5" name="WordArt 35"/>
          <p:cNvSpPr>
            <a:spLocks noChangeArrowheads="1" noChangeShapeType="1" noTextEdit="1"/>
          </p:cNvSpPr>
          <p:nvPr/>
        </p:nvSpPr>
        <p:spPr bwMode="auto">
          <a:xfrm>
            <a:off x="10890251" y="2941638"/>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6" name="WordArt 36"/>
          <p:cNvSpPr>
            <a:spLocks noChangeArrowheads="1" noChangeShapeType="1" noTextEdit="1"/>
          </p:cNvSpPr>
          <p:nvPr/>
        </p:nvSpPr>
        <p:spPr bwMode="auto">
          <a:xfrm>
            <a:off x="10883900" y="2970213"/>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7" name="WordArt 37"/>
          <p:cNvSpPr>
            <a:spLocks noChangeArrowheads="1" noChangeShapeType="1" noTextEdit="1"/>
          </p:cNvSpPr>
          <p:nvPr/>
        </p:nvSpPr>
        <p:spPr bwMode="auto">
          <a:xfrm>
            <a:off x="10947400" y="2970213"/>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8" name="WordArt 38"/>
          <p:cNvSpPr>
            <a:spLocks noChangeArrowheads="1" noChangeShapeType="1" noTextEdit="1"/>
          </p:cNvSpPr>
          <p:nvPr/>
        </p:nvSpPr>
        <p:spPr bwMode="auto">
          <a:xfrm>
            <a:off x="10902951" y="2970213"/>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9" name="WordArt 39"/>
          <p:cNvSpPr>
            <a:spLocks noChangeArrowheads="1" noChangeShapeType="1" noTextEdit="1"/>
          </p:cNvSpPr>
          <p:nvPr/>
        </p:nvSpPr>
        <p:spPr bwMode="auto">
          <a:xfrm>
            <a:off x="10883900" y="2970213"/>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70" name="WordArt 40"/>
          <p:cNvSpPr>
            <a:spLocks noChangeArrowheads="1" noChangeShapeType="1" noTextEdit="1"/>
          </p:cNvSpPr>
          <p:nvPr/>
        </p:nvSpPr>
        <p:spPr bwMode="auto">
          <a:xfrm>
            <a:off x="10883900" y="2970213"/>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71" name="WordArt 41"/>
          <p:cNvSpPr>
            <a:spLocks noChangeArrowheads="1" noChangeShapeType="1" noTextEdit="1"/>
          </p:cNvSpPr>
          <p:nvPr/>
        </p:nvSpPr>
        <p:spPr bwMode="auto">
          <a:xfrm>
            <a:off x="10890251" y="2955925"/>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72" name="WordArt 42"/>
          <p:cNvSpPr>
            <a:spLocks noChangeArrowheads="1" noChangeShapeType="1" noTextEdit="1"/>
          </p:cNvSpPr>
          <p:nvPr/>
        </p:nvSpPr>
        <p:spPr bwMode="auto">
          <a:xfrm>
            <a:off x="10883900" y="2970213"/>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73" name="WordArt 43"/>
          <p:cNvSpPr>
            <a:spLocks noChangeArrowheads="1" noChangeShapeType="1" noTextEdit="1"/>
          </p:cNvSpPr>
          <p:nvPr/>
        </p:nvSpPr>
        <p:spPr bwMode="auto">
          <a:xfrm>
            <a:off x="10883900" y="2970213"/>
            <a:ext cx="88900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3" name="Group 49"/>
          <p:cNvGrpSpPr>
            <a:grpSpLocks/>
          </p:cNvGrpSpPr>
          <p:nvPr/>
        </p:nvGrpSpPr>
        <p:grpSpPr bwMode="auto">
          <a:xfrm>
            <a:off x="10363200" y="4124326"/>
            <a:ext cx="1930400" cy="1179513"/>
            <a:chOff x="4320" y="2928"/>
            <a:chExt cx="1104" cy="1104"/>
          </a:xfrm>
        </p:grpSpPr>
        <p:sp>
          <p:nvSpPr>
            <p:cNvPr id="16415"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6000" b="1">
                <a:solidFill>
                  <a:srgbClr val="FF0066"/>
                </a:solidFill>
                <a:latin typeface=".VnHelvetInsH" panose="020B7200000000000000" pitchFamily="34" charset="0"/>
                <a:cs typeface="Arial" panose="020B0604020202020204" pitchFamily="34" charset="0"/>
              </a:endParaRPr>
            </a:p>
          </p:txBody>
        </p:sp>
        <p:sp>
          <p:nvSpPr>
            <p:cNvPr id="16416"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extLst>
      <p:ext uri="{BB962C8B-B14F-4D97-AF65-F5344CB8AC3E}">
        <p14:creationId xmlns:p14="http://schemas.microsoft.com/office/powerpoint/2010/main" val="8291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 3-CL (2).wav"/>
                                        </p:tgtEl>
                                      </p:cMediaNode>
                                    </p:audio>
                                  </p:subTnLst>
                                </p:cTn>
                              </p:par>
                              <p:par>
                                <p:cTn id="24" presetID="5" presetClass="entr" presetSubtype="10" fill="hold" grpId="0"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cTn>
                              </p:par>
                              <p:par>
                                <p:cTn id="27" presetID="5" presetClass="entr" presetSubtype="10" fill="hold" grpId="0" nodeType="withEffect">
                                  <p:stCondLst>
                                    <p:cond delay="2000"/>
                                  </p:stCondLst>
                                  <p:childTnLst>
                                    <p:set>
                                      <p:cBhvr>
                                        <p:cTn id="28" dur="1" fill="hold">
                                          <p:stCondLst>
                                            <p:cond delay="0"/>
                                          </p:stCondLst>
                                        </p:cTn>
                                        <p:tgtEl>
                                          <p:spTgt spid="41"/>
                                        </p:tgtEl>
                                        <p:attrNameLst>
                                          <p:attrName>style.visibility</p:attrName>
                                        </p:attrNameLst>
                                      </p:cBhvr>
                                      <p:to>
                                        <p:strVal val="visible"/>
                                      </p:to>
                                    </p:set>
                                    <p:animEffect transition="in" filter="checkerboard(across)">
                                      <p:cBhvr>
                                        <p:cTn id="29" dur="500"/>
                                        <p:tgtEl>
                                          <p:spTgt spid="41"/>
                                        </p:tgtEl>
                                      </p:cBhvr>
                                    </p:animEffect>
                                  </p:childTnLst>
                                </p:cTn>
                              </p:par>
                              <p:par>
                                <p:cTn id="30" presetID="22" presetClass="entr" presetSubtype="8" fill="hold" nodeType="withEffect">
                                  <p:stCondLst>
                                    <p:cond delay="2000"/>
                                  </p:stCondLst>
                                  <p:iterate type="lt">
                                    <p:tmPct val="0"/>
                                  </p:iterate>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par>
                                <p:cTn id="33" presetID="5" presetClass="entr" presetSubtype="10" fill="hold" nodeType="withEffect">
                                  <p:stCondLst>
                                    <p:cond delay="3000"/>
                                  </p:stCondLst>
                                  <p:childTnLst>
                                    <p:set>
                                      <p:cBhvr>
                                        <p:cTn id="34" dur="1" fill="hold">
                                          <p:stCondLst>
                                            <p:cond delay="0"/>
                                          </p:stCondLst>
                                        </p:cTn>
                                        <p:tgtEl>
                                          <p:spTgt spid="44"/>
                                        </p:tgtEl>
                                        <p:attrNameLst>
                                          <p:attrName>style.visibility</p:attrName>
                                        </p:attrNameLst>
                                      </p:cBhvr>
                                      <p:to>
                                        <p:strVal val="visible"/>
                                      </p:to>
                                    </p:set>
                                    <p:animEffect transition="in" filter="checkerboard(across)">
                                      <p:cBhvr>
                                        <p:cTn id="35" dur="500"/>
                                        <p:tgtEl>
                                          <p:spTgt spid="44"/>
                                        </p:tgtEl>
                                      </p:cBhvr>
                                    </p:animEffect>
                                  </p:childTnLst>
                                  <p:subTnLst>
                                    <p:audio>
                                      <p:cMediaNode>
                                        <p:cTn display="0" masterRel="sameClick">
                                          <p:stCondLst>
                                            <p:cond evt="begin" delay="0">
                                              <p:tn val="33"/>
                                            </p:cond>
                                          </p:stCondLst>
                                          <p:endCondLst>
                                            <p:cond evt="onStopAudio" delay="0">
                                              <p:tgtEl>
                                                <p:sldTgt/>
                                              </p:tgtEl>
                                            </p:cond>
                                          </p:endCondLst>
                                        </p:cTn>
                                        <p:tgtEl>
                                          <p:sndTgt r:embed="rId3" name="Chimes 3-CL (2).wav"/>
                                        </p:tgtEl>
                                      </p:cMediaNode>
                                    </p:audio>
                                  </p:subTnLst>
                                </p:cTn>
                              </p:par>
                              <p:par>
                                <p:cTn id="36" presetID="5" presetClass="entr" presetSubtype="10" fill="hold" grpId="0" nodeType="withEffect">
                                  <p:stCondLst>
                                    <p:cond delay="3000"/>
                                  </p:stCondLst>
                                  <p:childTnLst>
                                    <p:set>
                                      <p:cBhvr>
                                        <p:cTn id="37" dur="1" fill="hold">
                                          <p:stCondLst>
                                            <p:cond delay="0"/>
                                          </p:stCondLst>
                                        </p:cTn>
                                        <p:tgtEl>
                                          <p:spTgt spid="45"/>
                                        </p:tgtEl>
                                        <p:attrNameLst>
                                          <p:attrName>style.visibility</p:attrName>
                                        </p:attrNameLst>
                                      </p:cBhvr>
                                      <p:to>
                                        <p:strVal val="visible"/>
                                      </p:to>
                                    </p:set>
                                    <p:animEffect transition="in" filter="checkerboard(across)">
                                      <p:cBhvr>
                                        <p:cTn id="38" dur="500"/>
                                        <p:tgtEl>
                                          <p:spTgt spid="45"/>
                                        </p:tgtEl>
                                      </p:cBhvr>
                                    </p:animEffect>
                                  </p:childTnLst>
                                </p:cTn>
                              </p:par>
                              <p:par>
                                <p:cTn id="39" presetID="5" presetClass="entr" presetSubtype="10" fill="hold" grpId="0" nodeType="withEffect">
                                  <p:stCondLst>
                                    <p:cond delay="3000"/>
                                  </p:stCondLst>
                                  <p:childTnLst>
                                    <p:set>
                                      <p:cBhvr>
                                        <p:cTn id="40" dur="1" fill="hold">
                                          <p:stCondLst>
                                            <p:cond delay="0"/>
                                          </p:stCondLst>
                                        </p:cTn>
                                        <p:tgtEl>
                                          <p:spTgt spid="46"/>
                                        </p:tgtEl>
                                        <p:attrNameLst>
                                          <p:attrName>style.visibility</p:attrName>
                                        </p:attrNameLst>
                                      </p:cBhvr>
                                      <p:to>
                                        <p:strVal val="visible"/>
                                      </p:to>
                                    </p:set>
                                    <p:animEffect transition="in" filter="checkerboard(across)">
                                      <p:cBhvr>
                                        <p:cTn id="41" dur="500"/>
                                        <p:tgtEl>
                                          <p:spTgt spid="46"/>
                                        </p:tgtEl>
                                      </p:cBhvr>
                                    </p:animEffect>
                                  </p:childTnLst>
                                </p:cTn>
                              </p:par>
                              <p:par>
                                <p:cTn id="42" presetID="22" presetClass="entr" presetSubtype="8" fill="hold" nodeType="withEffect">
                                  <p:stCondLst>
                                    <p:cond delay="3000"/>
                                  </p:stCondLst>
                                  <p:iterate type="lt">
                                    <p:tmPct val="0"/>
                                  </p:iterate>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par>
                                <p:cTn id="45" presetID="5" presetClass="entr" presetSubtype="10" fill="hold" nodeType="withEffect">
                                  <p:stCondLst>
                                    <p:cond delay="4000"/>
                                  </p:stCondLst>
                                  <p:childTnLst>
                                    <p:set>
                                      <p:cBhvr>
                                        <p:cTn id="46" dur="1" fill="hold">
                                          <p:stCondLst>
                                            <p:cond delay="0"/>
                                          </p:stCondLst>
                                        </p:cTn>
                                        <p:tgtEl>
                                          <p:spTgt spid="49"/>
                                        </p:tgtEl>
                                        <p:attrNameLst>
                                          <p:attrName>style.visibility</p:attrName>
                                        </p:attrNameLst>
                                      </p:cBhvr>
                                      <p:to>
                                        <p:strVal val="visible"/>
                                      </p:to>
                                    </p:set>
                                    <p:animEffect transition="in" filter="checkerboard(across)">
                                      <p:cBhvr>
                                        <p:cTn id="47" dur="500"/>
                                        <p:tgtEl>
                                          <p:spTgt spid="49"/>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 3-CL (2).wav"/>
                                        </p:tgtEl>
                                      </p:cMediaNode>
                                    </p:audio>
                                  </p:subTnLst>
                                </p:cTn>
                              </p:par>
                              <p:par>
                                <p:cTn id="48" presetID="5" presetClass="entr" presetSubtype="10" fill="hold" grpId="0" nodeType="withEffect">
                                  <p:stCondLst>
                                    <p:cond delay="4000"/>
                                  </p:stCondLst>
                                  <p:childTnLst>
                                    <p:set>
                                      <p:cBhvr>
                                        <p:cTn id="49" dur="1" fill="hold">
                                          <p:stCondLst>
                                            <p:cond delay="0"/>
                                          </p:stCondLst>
                                        </p:cTn>
                                        <p:tgtEl>
                                          <p:spTgt spid="50"/>
                                        </p:tgtEl>
                                        <p:attrNameLst>
                                          <p:attrName>style.visibility</p:attrName>
                                        </p:attrNameLst>
                                      </p:cBhvr>
                                      <p:to>
                                        <p:strVal val="visible"/>
                                      </p:to>
                                    </p:set>
                                    <p:animEffect transition="in" filter="checkerboard(across)">
                                      <p:cBhvr>
                                        <p:cTn id="50" dur="500"/>
                                        <p:tgtEl>
                                          <p:spTgt spid="50"/>
                                        </p:tgtEl>
                                      </p:cBhvr>
                                    </p:animEffect>
                                  </p:childTnLst>
                                </p:cTn>
                              </p:par>
                              <p:par>
                                <p:cTn id="51" presetID="5" presetClass="entr" presetSubtype="10" fill="hold" grpId="0" nodeType="withEffect">
                                  <p:stCondLst>
                                    <p:cond delay="4000"/>
                                  </p:stCondLst>
                                  <p:childTnLst>
                                    <p:set>
                                      <p:cBhvr>
                                        <p:cTn id="52" dur="1" fill="hold">
                                          <p:stCondLst>
                                            <p:cond delay="0"/>
                                          </p:stCondLst>
                                        </p:cTn>
                                        <p:tgtEl>
                                          <p:spTgt spid="51"/>
                                        </p:tgtEl>
                                        <p:attrNameLst>
                                          <p:attrName>style.visibility</p:attrName>
                                        </p:attrNameLst>
                                      </p:cBhvr>
                                      <p:to>
                                        <p:strVal val="visible"/>
                                      </p:to>
                                    </p:set>
                                    <p:animEffect transition="in" filter="checkerboard(across)">
                                      <p:cBhvr>
                                        <p:cTn id="53" dur="500"/>
                                        <p:tgtEl>
                                          <p:spTgt spid="51"/>
                                        </p:tgtEl>
                                      </p:cBhvr>
                                    </p:animEffect>
                                  </p:childTnLst>
                                </p:cTn>
                              </p:par>
                              <p:par>
                                <p:cTn id="54" presetID="22" presetClass="entr" presetSubtype="8" fill="hold" nodeType="withEffect">
                                  <p:stCondLst>
                                    <p:cond delay="400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500"/>
                                        <p:tgtEl>
                                          <p:spTgt spid="4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dissolve">
                                      <p:cBhvr>
                                        <p:cTn id="61" dur="500"/>
                                        <p:tgtEl>
                                          <p:spTgt spid="73"/>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nodeType="afterGroup">
                            <p:stCondLst>
                              <p:cond delay="500"/>
                            </p:stCondLst>
                            <p:childTnLst>
                              <p:par>
                                <p:cTn id="63" presetID="53" presetClass="exit" presetSubtype="0" fill="hold" grpId="1" nodeType="afterEffect">
                                  <p:stCondLst>
                                    <p:cond delay="0"/>
                                  </p:stCondLst>
                                  <p:childTnLst>
                                    <p:anim calcmode="lin" valueType="num">
                                      <p:cBhvr>
                                        <p:cTn id="64" dur="500"/>
                                        <p:tgtEl>
                                          <p:spTgt spid="73"/>
                                        </p:tgtEl>
                                        <p:attrNameLst>
                                          <p:attrName>ppt_w</p:attrName>
                                        </p:attrNameLst>
                                      </p:cBhvr>
                                      <p:tavLst>
                                        <p:tav tm="0">
                                          <p:val>
                                            <p:strVal val="ppt_w"/>
                                          </p:val>
                                        </p:tav>
                                        <p:tav tm="100000">
                                          <p:val>
                                            <p:fltVal val="0"/>
                                          </p:val>
                                        </p:tav>
                                      </p:tavLst>
                                    </p:anim>
                                    <p:anim calcmode="lin" valueType="num">
                                      <p:cBhvr>
                                        <p:cTn id="65" dur="500"/>
                                        <p:tgtEl>
                                          <p:spTgt spid="73"/>
                                        </p:tgtEl>
                                        <p:attrNameLst>
                                          <p:attrName>ppt_h</p:attrName>
                                        </p:attrNameLst>
                                      </p:cBhvr>
                                      <p:tavLst>
                                        <p:tav tm="0">
                                          <p:val>
                                            <p:strVal val="ppt_h"/>
                                          </p:val>
                                        </p:tav>
                                        <p:tav tm="100000">
                                          <p:val>
                                            <p:fltVal val="0"/>
                                          </p:val>
                                        </p:tav>
                                      </p:tavLst>
                                    </p:anim>
                                    <p:animEffect transition="out" filter="fade">
                                      <p:cBhvr>
                                        <p:cTn id="66" dur="500"/>
                                        <p:tgtEl>
                                          <p:spTgt spid="73"/>
                                        </p:tgtEl>
                                      </p:cBhvr>
                                    </p:animEffect>
                                    <p:set>
                                      <p:cBhvr>
                                        <p:cTn id="67" dur="1" fill="hold">
                                          <p:stCondLst>
                                            <p:cond delay="499"/>
                                          </p:stCondLst>
                                        </p:cTn>
                                        <p:tgtEl>
                                          <p:spTgt spid="73"/>
                                        </p:tgtEl>
                                        <p:attrNameLst>
                                          <p:attrName>style.visibility</p:attrName>
                                        </p:attrNameLst>
                                      </p:cBhvr>
                                      <p:to>
                                        <p:strVal val="hidden"/>
                                      </p:to>
                                    </p:set>
                                  </p:childTnLst>
                                </p:cTn>
                              </p:par>
                            </p:childTnLst>
                          </p:cTn>
                        </p:par>
                        <p:par>
                          <p:cTn id="68" fill="hold" nodeType="afterGroup">
                            <p:stCondLst>
                              <p:cond delay="1000"/>
                            </p:stCondLst>
                            <p:childTnLst>
                              <p:par>
                                <p:cTn id="69" presetID="9"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dissolve">
                                      <p:cBhvr>
                                        <p:cTn id="71" dur="500"/>
                                        <p:tgtEl>
                                          <p:spTgt spid="72"/>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nodeType="afterGroup">
                            <p:stCondLst>
                              <p:cond delay="1500"/>
                            </p:stCondLst>
                            <p:childTnLst>
                              <p:par>
                                <p:cTn id="73" presetID="53" presetClass="exit" presetSubtype="0" fill="hold" grpId="1" nodeType="afterEffect">
                                  <p:stCondLst>
                                    <p:cond delay="0"/>
                                  </p:stCondLst>
                                  <p:childTnLst>
                                    <p:anim calcmode="lin" valueType="num">
                                      <p:cBhvr>
                                        <p:cTn id="74" dur="500"/>
                                        <p:tgtEl>
                                          <p:spTgt spid="72"/>
                                        </p:tgtEl>
                                        <p:attrNameLst>
                                          <p:attrName>ppt_w</p:attrName>
                                        </p:attrNameLst>
                                      </p:cBhvr>
                                      <p:tavLst>
                                        <p:tav tm="0">
                                          <p:val>
                                            <p:strVal val="ppt_w"/>
                                          </p:val>
                                        </p:tav>
                                        <p:tav tm="100000">
                                          <p:val>
                                            <p:fltVal val="0"/>
                                          </p:val>
                                        </p:tav>
                                      </p:tavLst>
                                    </p:anim>
                                    <p:anim calcmode="lin" valueType="num">
                                      <p:cBhvr>
                                        <p:cTn id="75" dur="500"/>
                                        <p:tgtEl>
                                          <p:spTgt spid="72"/>
                                        </p:tgtEl>
                                        <p:attrNameLst>
                                          <p:attrName>ppt_h</p:attrName>
                                        </p:attrNameLst>
                                      </p:cBhvr>
                                      <p:tavLst>
                                        <p:tav tm="0">
                                          <p:val>
                                            <p:strVal val="ppt_h"/>
                                          </p:val>
                                        </p:tav>
                                        <p:tav tm="100000">
                                          <p:val>
                                            <p:fltVal val="0"/>
                                          </p:val>
                                        </p:tav>
                                      </p:tavLst>
                                    </p:anim>
                                    <p:animEffect transition="out" filter="fade">
                                      <p:cBhvr>
                                        <p:cTn id="76" dur="500"/>
                                        <p:tgtEl>
                                          <p:spTgt spid="72"/>
                                        </p:tgtEl>
                                      </p:cBhvr>
                                    </p:animEffect>
                                    <p:set>
                                      <p:cBhvr>
                                        <p:cTn id="77" dur="1" fill="hold">
                                          <p:stCondLst>
                                            <p:cond delay="499"/>
                                          </p:stCondLst>
                                        </p:cTn>
                                        <p:tgtEl>
                                          <p:spTgt spid="72"/>
                                        </p:tgtEl>
                                        <p:attrNameLst>
                                          <p:attrName>style.visibility</p:attrName>
                                        </p:attrNameLst>
                                      </p:cBhvr>
                                      <p:to>
                                        <p:strVal val="hidden"/>
                                      </p:to>
                                    </p:set>
                                  </p:childTnLst>
                                </p:cTn>
                              </p:par>
                            </p:childTnLst>
                          </p:cTn>
                        </p:par>
                        <p:par>
                          <p:cTn id="78" fill="hold" nodeType="afterGroup">
                            <p:stCondLst>
                              <p:cond delay="2000"/>
                            </p:stCondLst>
                            <p:childTnLst>
                              <p:par>
                                <p:cTn id="79" presetID="9"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dissolve">
                                      <p:cBhvr>
                                        <p:cTn id="81" dur="500"/>
                                        <p:tgtEl>
                                          <p:spTgt spid="71"/>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nodeType="afterGroup">
                            <p:stCondLst>
                              <p:cond delay="2500"/>
                            </p:stCondLst>
                            <p:childTnLst>
                              <p:par>
                                <p:cTn id="83" presetID="53" presetClass="exit" presetSubtype="0" fill="hold" grpId="1" nodeType="afterEffect">
                                  <p:stCondLst>
                                    <p:cond delay="0"/>
                                  </p:stCondLst>
                                  <p:childTnLst>
                                    <p:anim calcmode="lin" valueType="num">
                                      <p:cBhvr>
                                        <p:cTn id="84" dur="500"/>
                                        <p:tgtEl>
                                          <p:spTgt spid="71"/>
                                        </p:tgtEl>
                                        <p:attrNameLst>
                                          <p:attrName>ppt_w</p:attrName>
                                        </p:attrNameLst>
                                      </p:cBhvr>
                                      <p:tavLst>
                                        <p:tav tm="0">
                                          <p:val>
                                            <p:strVal val="ppt_w"/>
                                          </p:val>
                                        </p:tav>
                                        <p:tav tm="100000">
                                          <p:val>
                                            <p:fltVal val="0"/>
                                          </p:val>
                                        </p:tav>
                                      </p:tavLst>
                                    </p:anim>
                                    <p:anim calcmode="lin" valueType="num">
                                      <p:cBhvr>
                                        <p:cTn id="85" dur="500"/>
                                        <p:tgtEl>
                                          <p:spTgt spid="71"/>
                                        </p:tgtEl>
                                        <p:attrNameLst>
                                          <p:attrName>ppt_h</p:attrName>
                                        </p:attrNameLst>
                                      </p:cBhvr>
                                      <p:tavLst>
                                        <p:tav tm="0">
                                          <p:val>
                                            <p:strVal val="ppt_h"/>
                                          </p:val>
                                        </p:tav>
                                        <p:tav tm="100000">
                                          <p:val>
                                            <p:fltVal val="0"/>
                                          </p:val>
                                        </p:tav>
                                      </p:tavLst>
                                    </p:anim>
                                    <p:animEffect transition="out" filter="fade">
                                      <p:cBhvr>
                                        <p:cTn id="86" dur="500"/>
                                        <p:tgtEl>
                                          <p:spTgt spid="71"/>
                                        </p:tgtEl>
                                      </p:cBhvr>
                                    </p:animEffect>
                                    <p:set>
                                      <p:cBhvr>
                                        <p:cTn id="87" dur="1" fill="hold">
                                          <p:stCondLst>
                                            <p:cond delay="499"/>
                                          </p:stCondLst>
                                        </p:cTn>
                                        <p:tgtEl>
                                          <p:spTgt spid="71"/>
                                        </p:tgtEl>
                                        <p:attrNameLst>
                                          <p:attrName>style.visibility</p:attrName>
                                        </p:attrNameLst>
                                      </p:cBhvr>
                                      <p:to>
                                        <p:strVal val="hidden"/>
                                      </p:to>
                                    </p:set>
                                  </p:childTnLst>
                                </p:cTn>
                              </p:par>
                            </p:childTnLst>
                          </p:cTn>
                        </p:par>
                        <p:par>
                          <p:cTn id="88" fill="hold" nodeType="afterGroup">
                            <p:stCondLst>
                              <p:cond delay="3000"/>
                            </p:stCondLst>
                            <p:childTnLst>
                              <p:par>
                                <p:cTn id="89" presetID="9" presetClass="entr" presetSubtype="0"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dissolve">
                                      <p:cBhvr>
                                        <p:cTn id="91" dur="500"/>
                                        <p:tgtEl>
                                          <p:spTgt spid="70"/>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nodeType="afterGroup">
                            <p:stCondLst>
                              <p:cond delay="3500"/>
                            </p:stCondLst>
                            <p:childTnLst>
                              <p:par>
                                <p:cTn id="93" presetID="53" presetClass="exit" presetSubtype="0" fill="hold" grpId="1" nodeType="afterEffect">
                                  <p:stCondLst>
                                    <p:cond delay="0"/>
                                  </p:stCondLst>
                                  <p:childTnLst>
                                    <p:anim calcmode="lin" valueType="num">
                                      <p:cBhvr>
                                        <p:cTn id="94" dur="500"/>
                                        <p:tgtEl>
                                          <p:spTgt spid="70"/>
                                        </p:tgtEl>
                                        <p:attrNameLst>
                                          <p:attrName>ppt_w</p:attrName>
                                        </p:attrNameLst>
                                      </p:cBhvr>
                                      <p:tavLst>
                                        <p:tav tm="0">
                                          <p:val>
                                            <p:strVal val="ppt_w"/>
                                          </p:val>
                                        </p:tav>
                                        <p:tav tm="100000">
                                          <p:val>
                                            <p:fltVal val="0"/>
                                          </p:val>
                                        </p:tav>
                                      </p:tavLst>
                                    </p:anim>
                                    <p:anim calcmode="lin" valueType="num">
                                      <p:cBhvr>
                                        <p:cTn id="95" dur="500"/>
                                        <p:tgtEl>
                                          <p:spTgt spid="70"/>
                                        </p:tgtEl>
                                        <p:attrNameLst>
                                          <p:attrName>ppt_h</p:attrName>
                                        </p:attrNameLst>
                                      </p:cBhvr>
                                      <p:tavLst>
                                        <p:tav tm="0">
                                          <p:val>
                                            <p:strVal val="ppt_h"/>
                                          </p:val>
                                        </p:tav>
                                        <p:tav tm="100000">
                                          <p:val>
                                            <p:fltVal val="0"/>
                                          </p:val>
                                        </p:tav>
                                      </p:tavLst>
                                    </p:anim>
                                    <p:animEffect transition="out" filter="fade">
                                      <p:cBhvr>
                                        <p:cTn id="96" dur="500"/>
                                        <p:tgtEl>
                                          <p:spTgt spid="70"/>
                                        </p:tgtEl>
                                      </p:cBhvr>
                                    </p:animEffect>
                                    <p:set>
                                      <p:cBhvr>
                                        <p:cTn id="97" dur="1" fill="hold">
                                          <p:stCondLst>
                                            <p:cond delay="499"/>
                                          </p:stCondLst>
                                        </p:cTn>
                                        <p:tgtEl>
                                          <p:spTgt spid="70"/>
                                        </p:tgtEl>
                                        <p:attrNameLst>
                                          <p:attrName>style.visibility</p:attrName>
                                        </p:attrNameLst>
                                      </p:cBhvr>
                                      <p:to>
                                        <p:strVal val="hidden"/>
                                      </p:to>
                                    </p:set>
                                  </p:childTnLst>
                                </p:cTn>
                              </p:par>
                            </p:childTnLst>
                          </p:cTn>
                        </p:par>
                        <p:par>
                          <p:cTn id="98" fill="hold" nodeType="afterGroup">
                            <p:stCondLst>
                              <p:cond delay="4000"/>
                            </p:stCondLst>
                            <p:childTnLst>
                              <p:par>
                                <p:cTn id="99" presetID="9" presetClass="entr" presetSubtype="0" fill="hold" grpId="0"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dissolve">
                                      <p:cBhvr>
                                        <p:cTn id="101" dur="500"/>
                                        <p:tgtEl>
                                          <p:spTgt spid="69"/>
                                        </p:tgtEl>
                                      </p:cBhvr>
                                    </p:animEffec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2" fill="hold" nodeType="afterGroup">
                            <p:stCondLst>
                              <p:cond delay="4500"/>
                            </p:stCondLst>
                            <p:childTnLst>
                              <p:par>
                                <p:cTn id="103" presetID="53" presetClass="exit" presetSubtype="0" fill="hold" grpId="1" nodeType="afterEffect">
                                  <p:stCondLst>
                                    <p:cond delay="0"/>
                                  </p:stCondLst>
                                  <p:childTnLst>
                                    <p:anim calcmode="lin" valueType="num">
                                      <p:cBhvr>
                                        <p:cTn id="104" dur="500"/>
                                        <p:tgtEl>
                                          <p:spTgt spid="69"/>
                                        </p:tgtEl>
                                        <p:attrNameLst>
                                          <p:attrName>ppt_w</p:attrName>
                                        </p:attrNameLst>
                                      </p:cBhvr>
                                      <p:tavLst>
                                        <p:tav tm="0">
                                          <p:val>
                                            <p:strVal val="ppt_w"/>
                                          </p:val>
                                        </p:tav>
                                        <p:tav tm="100000">
                                          <p:val>
                                            <p:fltVal val="0"/>
                                          </p:val>
                                        </p:tav>
                                      </p:tavLst>
                                    </p:anim>
                                    <p:anim calcmode="lin" valueType="num">
                                      <p:cBhvr>
                                        <p:cTn id="105" dur="500"/>
                                        <p:tgtEl>
                                          <p:spTgt spid="69"/>
                                        </p:tgtEl>
                                        <p:attrNameLst>
                                          <p:attrName>ppt_h</p:attrName>
                                        </p:attrNameLst>
                                      </p:cBhvr>
                                      <p:tavLst>
                                        <p:tav tm="0">
                                          <p:val>
                                            <p:strVal val="ppt_h"/>
                                          </p:val>
                                        </p:tav>
                                        <p:tav tm="100000">
                                          <p:val>
                                            <p:fltVal val="0"/>
                                          </p:val>
                                        </p:tav>
                                      </p:tavLst>
                                    </p:anim>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childTnLst>
                          </p:cTn>
                        </p:par>
                        <p:par>
                          <p:cTn id="108" fill="hold" nodeType="afterGroup">
                            <p:stCondLst>
                              <p:cond delay="5000"/>
                            </p:stCondLst>
                            <p:childTnLst>
                              <p:par>
                                <p:cTn id="109" presetID="9" presetClass="entr" presetSubtype="0"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dissolve">
                                      <p:cBhvr>
                                        <p:cTn id="111" dur="500"/>
                                        <p:tgtEl>
                                          <p:spTgt spid="68"/>
                                        </p:tgtEl>
                                      </p:cBhvr>
                                    </p:animEffect>
                                  </p:childTnLst>
                                  <p:subTnLst>
                                    <p:audio>
                                      <p:cMediaNode>
                                        <p:cTn display="0" masterRel="sameClick">
                                          <p:stCondLst>
                                            <p:cond evt="begin" delay="0">
                                              <p:tn val="109"/>
                                            </p:cond>
                                          </p:stCondLst>
                                          <p:endCondLst>
                                            <p:cond evt="onStopAudio" delay="0">
                                              <p:tgtEl>
                                                <p:sldTgt/>
                                              </p:tgtEl>
                                            </p:cond>
                                          </p:endCondLst>
                                        </p:cTn>
                                        <p:tgtEl>
                                          <p:sndTgt r:embed="rId4" name="camera.wav"/>
                                        </p:tgtEl>
                                      </p:cMediaNode>
                                    </p:audio>
                                  </p:subTnLst>
                                </p:cTn>
                              </p:par>
                            </p:childTnLst>
                          </p:cTn>
                        </p:par>
                        <p:par>
                          <p:cTn id="112" fill="hold" nodeType="afterGroup">
                            <p:stCondLst>
                              <p:cond delay="5500"/>
                            </p:stCondLst>
                            <p:childTnLst>
                              <p:par>
                                <p:cTn id="113" presetID="53" presetClass="exit" presetSubtype="0" fill="hold" grpId="1" nodeType="afterEffect">
                                  <p:stCondLst>
                                    <p:cond delay="0"/>
                                  </p:stCondLst>
                                  <p:childTnLst>
                                    <p:anim calcmode="lin" valueType="num">
                                      <p:cBhvr>
                                        <p:cTn id="114" dur="500"/>
                                        <p:tgtEl>
                                          <p:spTgt spid="68"/>
                                        </p:tgtEl>
                                        <p:attrNameLst>
                                          <p:attrName>ppt_w</p:attrName>
                                        </p:attrNameLst>
                                      </p:cBhvr>
                                      <p:tavLst>
                                        <p:tav tm="0">
                                          <p:val>
                                            <p:strVal val="ppt_w"/>
                                          </p:val>
                                        </p:tav>
                                        <p:tav tm="100000">
                                          <p:val>
                                            <p:fltVal val="0"/>
                                          </p:val>
                                        </p:tav>
                                      </p:tavLst>
                                    </p:anim>
                                    <p:anim calcmode="lin" valueType="num">
                                      <p:cBhvr>
                                        <p:cTn id="115" dur="500"/>
                                        <p:tgtEl>
                                          <p:spTgt spid="68"/>
                                        </p:tgtEl>
                                        <p:attrNameLst>
                                          <p:attrName>ppt_h</p:attrName>
                                        </p:attrNameLst>
                                      </p:cBhvr>
                                      <p:tavLst>
                                        <p:tav tm="0">
                                          <p:val>
                                            <p:strVal val="ppt_h"/>
                                          </p:val>
                                        </p:tav>
                                        <p:tav tm="100000">
                                          <p:val>
                                            <p:fltVal val="0"/>
                                          </p:val>
                                        </p:tav>
                                      </p:tavLst>
                                    </p:anim>
                                    <p:animEffect transition="out" filter="fade">
                                      <p:cBhvr>
                                        <p:cTn id="116" dur="500"/>
                                        <p:tgtEl>
                                          <p:spTgt spid="68"/>
                                        </p:tgtEl>
                                      </p:cBhvr>
                                    </p:animEffect>
                                    <p:set>
                                      <p:cBhvr>
                                        <p:cTn id="117" dur="1" fill="hold">
                                          <p:stCondLst>
                                            <p:cond delay="499"/>
                                          </p:stCondLst>
                                        </p:cTn>
                                        <p:tgtEl>
                                          <p:spTgt spid="68"/>
                                        </p:tgtEl>
                                        <p:attrNameLst>
                                          <p:attrName>style.visibility</p:attrName>
                                        </p:attrNameLst>
                                      </p:cBhvr>
                                      <p:to>
                                        <p:strVal val="hidden"/>
                                      </p:to>
                                    </p:set>
                                  </p:childTnLst>
                                </p:cTn>
                              </p:par>
                            </p:childTnLst>
                          </p:cTn>
                        </p:par>
                        <p:par>
                          <p:cTn id="118" fill="hold" nodeType="afterGroup">
                            <p:stCondLst>
                              <p:cond delay="6000"/>
                            </p:stCondLst>
                            <p:childTnLst>
                              <p:par>
                                <p:cTn id="119" presetID="9" presetClass="entr" presetSubtype="0" fill="hold" grpId="0" nodeType="after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dissolve">
                                      <p:cBhvr>
                                        <p:cTn id="121" dur="500"/>
                                        <p:tgtEl>
                                          <p:spTgt spid="67"/>
                                        </p:tgtEl>
                                      </p:cBhvr>
                                    </p:animEffect>
                                  </p:childTnLst>
                                  <p:subTnLst>
                                    <p:audio>
                                      <p:cMediaNode>
                                        <p:cTn display="0" masterRel="sameClick">
                                          <p:stCondLst>
                                            <p:cond evt="begin" delay="0">
                                              <p:tn val="119"/>
                                            </p:cond>
                                          </p:stCondLst>
                                          <p:endCondLst>
                                            <p:cond evt="onStopAudio" delay="0">
                                              <p:tgtEl>
                                                <p:sldTgt/>
                                              </p:tgtEl>
                                            </p:cond>
                                          </p:endCondLst>
                                        </p:cTn>
                                        <p:tgtEl>
                                          <p:sndTgt r:embed="rId4" name="camera.wav"/>
                                        </p:tgtEl>
                                      </p:cMediaNode>
                                    </p:audio>
                                  </p:subTnLst>
                                </p:cTn>
                              </p:par>
                            </p:childTnLst>
                          </p:cTn>
                        </p:par>
                        <p:par>
                          <p:cTn id="122" fill="hold" nodeType="afterGroup">
                            <p:stCondLst>
                              <p:cond delay="6500"/>
                            </p:stCondLst>
                            <p:childTnLst>
                              <p:par>
                                <p:cTn id="123" presetID="53" presetClass="exit" presetSubtype="0" fill="hold" grpId="1" nodeType="afterEffect">
                                  <p:stCondLst>
                                    <p:cond delay="0"/>
                                  </p:stCondLst>
                                  <p:childTnLst>
                                    <p:anim calcmode="lin" valueType="num">
                                      <p:cBhvr>
                                        <p:cTn id="124" dur="500"/>
                                        <p:tgtEl>
                                          <p:spTgt spid="67"/>
                                        </p:tgtEl>
                                        <p:attrNameLst>
                                          <p:attrName>ppt_w</p:attrName>
                                        </p:attrNameLst>
                                      </p:cBhvr>
                                      <p:tavLst>
                                        <p:tav tm="0">
                                          <p:val>
                                            <p:strVal val="ppt_w"/>
                                          </p:val>
                                        </p:tav>
                                        <p:tav tm="100000">
                                          <p:val>
                                            <p:fltVal val="0"/>
                                          </p:val>
                                        </p:tav>
                                      </p:tavLst>
                                    </p:anim>
                                    <p:anim calcmode="lin" valueType="num">
                                      <p:cBhvr>
                                        <p:cTn id="125" dur="500"/>
                                        <p:tgtEl>
                                          <p:spTgt spid="67"/>
                                        </p:tgtEl>
                                        <p:attrNameLst>
                                          <p:attrName>ppt_h</p:attrName>
                                        </p:attrNameLst>
                                      </p:cBhvr>
                                      <p:tavLst>
                                        <p:tav tm="0">
                                          <p:val>
                                            <p:strVal val="ppt_h"/>
                                          </p:val>
                                        </p:tav>
                                        <p:tav tm="100000">
                                          <p:val>
                                            <p:fltVal val="0"/>
                                          </p:val>
                                        </p:tav>
                                      </p:tavLst>
                                    </p:anim>
                                    <p:animEffect transition="out" filter="fade">
                                      <p:cBhvr>
                                        <p:cTn id="126" dur="500"/>
                                        <p:tgtEl>
                                          <p:spTgt spid="67"/>
                                        </p:tgtEl>
                                      </p:cBhvr>
                                    </p:animEffect>
                                    <p:set>
                                      <p:cBhvr>
                                        <p:cTn id="127" dur="1" fill="hold">
                                          <p:stCondLst>
                                            <p:cond delay="499"/>
                                          </p:stCondLst>
                                        </p:cTn>
                                        <p:tgtEl>
                                          <p:spTgt spid="67"/>
                                        </p:tgtEl>
                                        <p:attrNameLst>
                                          <p:attrName>style.visibility</p:attrName>
                                        </p:attrNameLst>
                                      </p:cBhvr>
                                      <p:to>
                                        <p:strVal val="hidden"/>
                                      </p:to>
                                    </p:set>
                                  </p:childTnLst>
                                </p:cTn>
                              </p:par>
                            </p:childTnLst>
                          </p:cTn>
                        </p:par>
                        <p:par>
                          <p:cTn id="128" fill="hold" nodeType="afterGroup">
                            <p:stCondLst>
                              <p:cond delay="7000"/>
                            </p:stCondLst>
                            <p:childTnLst>
                              <p:par>
                                <p:cTn id="129" presetID="9"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dissolve">
                                      <p:cBhvr>
                                        <p:cTn id="131" dur="500"/>
                                        <p:tgtEl>
                                          <p:spTgt spid="66"/>
                                        </p:tgtEl>
                                      </p:cBhvr>
                                    </p:animEffect>
                                  </p:childTnLst>
                                  <p:subTnLst>
                                    <p:audio>
                                      <p:cMediaNode>
                                        <p:cTn display="0" masterRel="sameClick">
                                          <p:stCondLst>
                                            <p:cond evt="begin" delay="0">
                                              <p:tn val="129"/>
                                            </p:cond>
                                          </p:stCondLst>
                                          <p:endCondLst>
                                            <p:cond evt="onStopAudio" delay="0">
                                              <p:tgtEl>
                                                <p:sldTgt/>
                                              </p:tgtEl>
                                            </p:cond>
                                          </p:endCondLst>
                                        </p:cTn>
                                        <p:tgtEl>
                                          <p:sndTgt r:embed="rId4" name="camera.wav"/>
                                        </p:tgtEl>
                                      </p:cMediaNode>
                                    </p:audio>
                                  </p:subTnLst>
                                </p:cTn>
                              </p:par>
                            </p:childTnLst>
                          </p:cTn>
                        </p:par>
                        <p:par>
                          <p:cTn id="132" fill="hold" nodeType="afterGroup">
                            <p:stCondLst>
                              <p:cond delay="7500"/>
                            </p:stCondLst>
                            <p:childTnLst>
                              <p:par>
                                <p:cTn id="133" presetID="53" presetClass="exit" presetSubtype="0" fill="hold" grpId="1" nodeType="afterEffect">
                                  <p:stCondLst>
                                    <p:cond delay="0"/>
                                  </p:stCondLst>
                                  <p:childTnLst>
                                    <p:anim calcmode="lin" valueType="num">
                                      <p:cBhvr>
                                        <p:cTn id="134" dur="500"/>
                                        <p:tgtEl>
                                          <p:spTgt spid="66"/>
                                        </p:tgtEl>
                                        <p:attrNameLst>
                                          <p:attrName>ppt_w</p:attrName>
                                        </p:attrNameLst>
                                      </p:cBhvr>
                                      <p:tavLst>
                                        <p:tav tm="0">
                                          <p:val>
                                            <p:strVal val="ppt_w"/>
                                          </p:val>
                                        </p:tav>
                                        <p:tav tm="100000">
                                          <p:val>
                                            <p:fltVal val="0"/>
                                          </p:val>
                                        </p:tav>
                                      </p:tavLst>
                                    </p:anim>
                                    <p:anim calcmode="lin" valueType="num">
                                      <p:cBhvr>
                                        <p:cTn id="135" dur="500"/>
                                        <p:tgtEl>
                                          <p:spTgt spid="66"/>
                                        </p:tgtEl>
                                        <p:attrNameLst>
                                          <p:attrName>ppt_h</p:attrName>
                                        </p:attrNameLst>
                                      </p:cBhvr>
                                      <p:tavLst>
                                        <p:tav tm="0">
                                          <p:val>
                                            <p:strVal val="ppt_h"/>
                                          </p:val>
                                        </p:tav>
                                        <p:tav tm="100000">
                                          <p:val>
                                            <p:fltVal val="0"/>
                                          </p:val>
                                        </p:tav>
                                      </p:tavLst>
                                    </p:anim>
                                    <p:animEffect transition="out" filter="fade">
                                      <p:cBhvr>
                                        <p:cTn id="136" dur="500"/>
                                        <p:tgtEl>
                                          <p:spTgt spid="66"/>
                                        </p:tgtEl>
                                      </p:cBhvr>
                                    </p:animEffect>
                                    <p:set>
                                      <p:cBhvr>
                                        <p:cTn id="137" dur="1" fill="hold">
                                          <p:stCondLst>
                                            <p:cond delay="499"/>
                                          </p:stCondLst>
                                        </p:cTn>
                                        <p:tgtEl>
                                          <p:spTgt spid="66"/>
                                        </p:tgtEl>
                                        <p:attrNameLst>
                                          <p:attrName>style.visibility</p:attrName>
                                        </p:attrNameLst>
                                      </p:cBhvr>
                                      <p:to>
                                        <p:strVal val="hidden"/>
                                      </p:to>
                                    </p:set>
                                  </p:childTnLst>
                                </p:cTn>
                              </p:par>
                            </p:childTnLst>
                          </p:cTn>
                        </p:par>
                        <p:par>
                          <p:cTn id="138" fill="hold" nodeType="afterGroup">
                            <p:stCondLst>
                              <p:cond delay="8000"/>
                            </p:stCondLst>
                            <p:childTnLst>
                              <p:par>
                                <p:cTn id="139" presetID="9" presetClass="entr" presetSubtype="0"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dissolve">
                                      <p:cBhvr>
                                        <p:cTn id="141" dur="500"/>
                                        <p:tgtEl>
                                          <p:spTgt spid="65"/>
                                        </p:tgtEl>
                                      </p:cBhvr>
                                    </p:animEffect>
                                  </p:childTnLst>
                                  <p:subTnLst>
                                    <p:audio>
                                      <p:cMediaNode>
                                        <p:cTn display="0" masterRel="sameClick">
                                          <p:stCondLst>
                                            <p:cond evt="begin" delay="0">
                                              <p:tn val="139"/>
                                            </p:cond>
                                          </p:stCondLst>
                                          <p:endCondLst>
                                            <p:cond evt="onStopAudio" delay="0">
                                              <p:tgtEl>
                                                <p:sldTgt/>
                                              </p:tgtEl>
                                            </p:cond>
                                          </p:endCondLst>
                                        </p:cTn>
                                        <p:tgtEl>
                                          <p:sndTgt r:embed="rId4" name="camera.wav"/>
                                        </p:tgtEl>
                                      </p:cMediaNode>
                                    </p:audio>
                                  </p:subTnLst>
                                </p:cTn>
                              </p:par>
                            </p:childTnLst>
                          </p:cTn>
                        </p:par>
                        <p:par>
                          <p:cTn id="142" fill="hold" nodeType="afterGroup">
                            <p:stCondLst>
                              <p:cond delay="8500"/>
                            </p:stCondLst>
                            <p:childTnLst>
                              <p:par>
                                <p:cTn id="143" presetID="53" presetClass="exit" presetSubtype="0" fill="hold" grpId="1" nodeType="afterEffect">
                                  <p:stCondLst>
                                    <p:cond delay="0"/>
                                  </p:stCondLst>
                                  <p:childTnLst>
                                    <p:anim calcmode="lin" valueType="num">
                                      <p:cBhvr>
                                        <p:cTn id="144" dur="500"/>
                                        <p:tgtEl>
                                          <p:spTgt spid="65"/>
                                        </p:tgtEl>
                                        <p:attrNameLst>
                                          <p:attrName>ppt_w</p:attrName>
                                        </p:attrNameLst>
                                      </p:cBhvr>
                                      <p:tavLst>
                                        <p:tav tm="0">
                                          <p:val>
                                            <p:strVal val="ppt_w"/>
                                          </p:val>
                                        </p:tav>
                                        <p:tav tm="100000">
                                          <p:val>
                                            <p:fltVal val="0"/>
                                          </p:val>
                                        </p:tav>
                                      </p:tavLst>
                                    </p:anim>
                                    <p:anim calcmode="lin" valueType="num">
                                      <p:cBhvr>
                                        <p:cTn id="145" dur="500"/>
                                        <p:tgtEl>
                                          <p:spTgt spid="65"/>
                                        </p:tgtEl>
                                        <p:attrNameLst>
                                          <p:attrName>ppt_h</p:attrName>
                                        </p:attrNameLst>
                                      </p:cBhvr>
                                      <p:tavLst>
                                        <p:tav tm="0">
                                          <p:val>
                                            <p:strVal val="ppt_h"/>
                                          </p:val>
                                        </p:tav>
                                        <p:tav tm="100000">
                                          <p:val>
                                            <p:fltVal val="0"/>
                                          </p:val>
                                        </p:tav>
                                      </p:tavLst>
                                    </p:anim>
                                    <p:animEffect transition="out" filter="fade">
                                      <p:cBhvr>
                                        <p:cTn id="146" dur="500"/>
                                        <p:tgtEl>
                                          <p:spTgt spid="65"/>
                                        </p:tgtEl>
                                      </p:cBhvr>
                                    </p:animEffect>
                                    <p:set>
                                      <p:cBhvr>
                                        <p:cTn id="147" dur="1" fill="hold">
                                          <p:stCondLst>
                                            <p:cond delay="499"/>
                                          </p:stCondLst>
                                        </p:cTn>
                                        <p:tgtEl>
                                          <p:spTgt spid="65"/>
                                        </p:tgtEl>
                                        <p:attrNameLst>
                                          <p:attrName>style.visibility</p:attrName>
                                        </p:attrNameLst>
                                      </p:cBhvr>
                                      <p:to>
                                        <p:strVal val="hidden"/>
                                      </p:to>
                                    </p:set>
                                  </p:childTnLst>
                                </p:cTn>
                              </p:par>
                            </p:childTnLst>
                          </p:cTn>
                        </p:par>
                        <p:par>
                          <p:cTn id="148" fill="hold" nodeType="afterGroup">
                            <p:stCondLst>
                              <p:cond delay="9000"/>
                            </p:stCondLst>
                            <p:childTnLst>
                              <p:par>
                                <p:cTn id="149" presetID="9" presetClass="entr" presetSubtype="0" fill="hold" grpId="0" nodeType="after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dissolve">
                                      <p:cBhvr>
                                        <p:cTn id="151" dur="500"/>
                                        <p:tgtEl>
                                          <p:spTgt spid="64"/>
                                        </p:tgtEl>
                                      </p:cBhvr>
                                    </p:animEffect>
                                  </p:childTnLst>
                                  <p:subTnLst>
                                    <p:audio>
                                      <p:cMediaNode>
                                        <p:cTn display="0" masterRel="sameClick">
                                          <p:stCondLst>
                                            <p:cond evt="begin" delay="0">
                                              <p:tn val="149"/>
                                            </p:cond>
                                          </p:stCondLst>
                                          <p:endCondLst>
                                            <p:cond evt="onStopAudio" delay="0">
                                              <p:tgtEl>
                                                <p:sldTgt/>
                                              </p:tgtEl>
                                            </p:cond>
                                          </p:endCondLst>
                                        </p:cTn>
                                        <p:tgtEl>
                                          <p:sndTgt r:embed="rId4" name="camera.wav"/>
                                        </p:tgtEl>
                                      </p:cMediaNode>
                                    </p:audio>
                                  </p:subTnLst>
                                </p:cTn>
                              </p:par>
                            </p:childTnLst>
                          </p:cTn>
                        </p:par>
                        <p:par>
                          <p:cTn id="152" fill="hold" nodeType="afterGroup">
                            <p:stCondLst>
                              <p:cond delay="9500"/>
                            </p:stCondLst>
                            <p:childTnLst>
                              <p:par>
                                <p:cTn id="153" presetID="53" presetClass="exit" presetSubtype="0" fill="hold" grpId="1" nodeType="afterEffect">
                                  <p:stCondLst>
                                    <p:cond delay="0"/>
                                  </p:stCondLst>
                                  <p:childTnLst>
                                    <p:anim calcmode="lin" valueType="num">
                                      <p:cBhvr>
                                        <p:cTn id="154" dur="500"/>
                                        <p:tgtEl>
                                          <p:spTgt spid="64"/>
                                        </p:tgtEl>
                                        <p:attrNameLst>
                                          <p:attrName>ppt_w</p:attrName>
                                        </p:attrNameLst>
                                      </p:cBhvr>
                                      <p:tavLst>
                                        <p:tav tm="0">
                                          <p:val>
                                            <p:strVal val="ppt_w"/>
                                          </p:val>
                                        </p:tav>
                                        <p:tav tm="100000">
                                          <p:val>
                                            <p:fltVal val="0"/>
                                          </p:val>
                                        </p:tav>
                                      </p:tavLst>
                                    </p:anim>
                                    <p:anim calcmode="lin" valueType="num">
                                      <p:cBhvr>
                                        <p:cTn id="155" dur="500"/>
                                        <p:tgtEl>
                                          <p:spTgt spid="64"/>
                                        </p:tgtEl>
                                        <p:attrNameLst>
                                          <p:attrName>ppt_h</p:attrName>
                                        </p:attrNameLst>
                                      </p:cBhvr>
                                      <p:tavLst>
                                        <p:tav tm="0">
                                          <p:val>
                                            <p:strVal val="ppt_h"/>
                                          </p:val>
                                        </p:tav>
                                        <p:tav tm="100000">
                                          <p:val>
                                            <p:fltVal val="0"/>
                                          </p:val>
                                        </p:tav>
                                      </p:tavLst>
                                    </p:anim>
                                    <p:animEffect transition="out" filter="fade">
                                      <p:cBhvr>
                                        <p:cTn id="156" dur="500"/>
                                        <p:tgtEl>
                                          <p:spTgt spid="64"/>
                                        </p:tgtEl>
                                      </p:cBhvr>
                                    </p:animEffect>
                                    <p:set>
                                      <p:cBhvr>
                                        <p:cTn id="157" dur="1" fill="hold">
                                          <p:stCondLst>
                                            <p:cond delay="499"/>
                                          </p:stCondLst>
                                        </p:cTn>
                                        <p:tgtEl>
                                          <p:spTgt spid="64"/>
                                        </p:tgtEl>
                                        <p:attrNameLst>
                                          <p:attrName>style.visibility</p:attrName>
                                        </p:attrNameLst>
                                      </p:cBhvr>
                                      <p:to>
                                        <p:strVal val="hidden"/>
                                      </p:to>
                                    </p:set>
                                  </p:childTnLst>
                                </p:cTn>
                              </p:par>
                            </p:childTnLst>
                          </p:cTn>
                        </p:par>
                        <p:par>
                          <p:cTn id="158" fill="hold" nodeType="afterGroup">
                            <p:stCondLst>
                              <p:cond delay="10000"/>
                            </p:stCondLst>
                            <p:childTnLst>
                              <p:par>
                                <p:cTn id="159" presetID="9" presetClass="entr" presetSubtype="0" fill="hold" grpId="0" nodeType="after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dissolve">
                                      <p:cBhvr>
                                        <p:cTn id="161" dur="500"/>
                                        <p:tgtEl>
                                          <p:spTgt spid="63"/>
                                        </p:tgtEl>
                                      </p:cBhvr>
                                    </p:animEffect>
                                  </p:childTnLst>
                                  <p:subTnLst>
                                    <p:audio>
                                      <p:cMediaNode>
                                        <p:cTn display="0" masterRel="sameClick">
                                          <p:stCondLst>
                                            <p:cond evt="begin" delay="0">
                                              <p:tn val="159"/>
                                            </p:cond>
                                          </p:stCondLst>
                                          <p:endCondLst>
                                            <p:cond evt="onStopAudio" delay="0">
                                              <p:tgtEl>
                                                <p:sldTgt/>
                                              </p:tgtEl>
                                            </p:cond>
                                          </p:endCondLst>
                                        </p:cTn>
                                        <p:tgtEl>
                                          <p:sndTgt r:embed="rId4" name="camera.wav"/>
                                        </p:tgtEl>
                                      </p:cMediaNode>
                                    </p:audio>
                                  </p:subTnLst>
                                </p:cTn>
                              </p:par>
                            </p:childTnLst>
                          </p:cTn>
                        </p:par>
                        <p:par>
                          <p:cTn id="162" fill="hold" nodeType="afterGroup">
                            <p:stCondLst>
                              <p:cond delay="10500"/>
                            </p:stCondLst>
                            <p:childTnLst>
                              <p:par>
                                <p:cTn id="163" presetID="53" presetClass="exit" presetSubtype="0" fill="hold" grpId="1" nodeType="afterEffect">
                                  <p:stCondLst>
                                    <p:cond delay="0"/>
                                  </p:stCondLst>
                                  <p:childTnLst>
                                    <p:anim calcmode="lin" valueType="num">
                                      <p:cBhvr>
                                        <p:cTn id="164" dur="500"/>
                                        <p:tgtEl>
                                          <p:spTgt spid="63"/>
                                        </p:tgtEl>
                                        <p:attrNameLst>
                                          <p:attrName>ppt_w</p:attrName>
                                        </p:attrNameLst>
                                      </p:cBhvr>
                                      <p:tavLst>
                                        <p:tav tm="0">
                                          <p:val>
                                            <p:strVal val="ppt_w"/>
                                          </p:val>
                                        </p:tav>
                                        <p:tav tm="100000">
                                          <p:val>
                                            <p:fltVal val="0"/>
                                          </p:val>
                                        </p:tav>
                                      </p:tavLst>
                                    </p:anim>
                                    <p:anim calcmode="lin" valueType="num">
                                      <p:cBhvr>
                                        <p:cTn id="165" dur="500"/>
                                        <p:tgtEl>
                                          <p:spTgt spid="63"/>
                                        </p:tgtEl>
                                        <p:attrNameLst>
                                          <p:attrName>ppt_h</p:attrName>
                                        </p:attrNameLst>
                                      </p:cBhvr>
                                      <p:tavLst>
                                        <p:tav tm="0">
                                          <p:val>
                                            <p:strVal val="ppt_h"/>
                                          </p:val>
                                        </p:tav>
                                        <p:tav tm="100000">
                                          <p:val>
                                            <p:fltVal val="0"/>
                                          </p:val>
                                        </p:tav>
                                      </p:tavLst>
                                    </p:anim>
                                    <p:animEffect transition="out" filter="fade">
                                      <p:cBhvr>
                                        <p:cTn id="166" dur="500"/>
                                        <p:tgtEl>
                                          <p:spTgt spid="63"/>
                                        </p:tgtEl>
                                      </p:cBhvr>
                                    </p:animEffect>
                                    <p:set>
                                      <p:cBhvr>
                                        <p:cTn id="167" dur="1" fill="hold">
                                          <p:stCondLst>
                                            <p:cond delay="499"/>
                                          </p:stCondLst>
                                        </p:cTn>
                                        <p:tgtEl>
                                          <p:spTgt spid="63"/>
                                        </p:tgtEl>
                                        <p:attrNameLst>
                                          <p:attrName>style.visibility</p:attrName>
                                        </p:attrNameLst>
                                      </p:cBhvr>
                                      <p:to>
                                        <p:strVal val="hidden"/>
                                      </p:to>
                                    </p:set>
                                  </p:childTnLst>
                                </p:cTn>
                              </p:par>
                              <p:par>
                                <p:cTn id="168" presetID="53" presetClass="entr" presetSubtype="0" fill="hold" nodeType="withEffect">
                                  <p:stCondLst>
                                    <p:cond delay="0"/>
                                  </p:stCondLst>
                                  <p:childTnLst>
                                    <p:set>
                                      <p:cBhvr>
                                        <p:cTn id="169" dur="1" fill="hold">
                                          <p:stCondLst>
                                            <p:cond delay="0"/>
                                          </p:stCondLst>
                                        </p:cTn>
                                        <p:tgtEl>
                                          <p:spTgt spid="3"/>
                                        </p:tgtEl>
                                        <p:attrNameLst>
                                          <p:attrName>style.visibility</p:attrName>
                                        </p:attrNameLst>
                                      </p:cBhvr>
                                      <p:to>
                                        <p:strVal val="visible"/>
                                      </p:to>
                                    </p:set>
                                    <p:anim calcmode="lin" valueType="num">
                                      <p:cBhvr>
                                        <p:cTn id="170" dur="500" fill="hold"/>
                                        <p:tgtEl>
                                          <p:spTgt spid="3"/>
                                        </p:tgtEl>
                                        <p:attrNameLst>
                                          <p:attrName>ppt_w</p:attrName>
                                        </p:attrNameLst>
                                      </p:cBhvr>
                                      <p:tavLst>
                                        <p:tav tm="0">
                                          <p:val>
                                            <p:fltVal val="0"/>
                                          </p:val>
                                        </p:tav>
                                        <p:tav tm="100000">
                                          <p:val>
                                            <p:strVal val="#ppt_w"/>
                                          </p:val>
                                        </p:tav>
                                      </p:tavLst>
                                    </p:anim>
                                    <p:anim calcmode="lin" valueType="num">
                                      <p:cBhvr>
                                        <p:cTn id="171" dur="500" fill="hold"/>
                                        <p:tgtEl>
                                          <p:spTgt spid="3"/>
                                        </p:tgtEl>
                                        <p:attrNameLst>
                                          <p:attrName>ppt_h</p:attrName>
                                        </p:attrNameLst>
                                      </p:cBhvr>
                                      <p:tavLst>
                                        <p:tav tm="0">
                                          <p:val>
                                            <p:fltVal val="0"/>
                                          </p:val>
                                        </p:tav>
                                        <p:tav tm="100000">
                                          <p:val>
                                            <p:strVal val="#ppt_h"/>
                                          </p:val>
                                        </p:tav>
                                      </p:tavLst>
                                    </p:anim>
                                    <p:animEffect transition="in" filter="fade">
                                      <p:cBhvr>
                                        <p:cTn id="172" dur="500"/>
                                        <p:tgtEl>
                                          <p:spTgt spid="3"/>
                                        </p:tgtEl>
                                      </p:cBhvr>
                                    </p:animEffect>
                                  </p:childTnLst>
                                  <p:subTnLst>
                                    <p:audio>
                                      <p:cMediaNode>
                                        <p:cTn display="0" masterRel="sameClick">
                                          <p:stCondLst>
                                            <p:cond evt="begin" delay="0">
                                              <p:tn val="168"/>
                                            </p:cond>
                                          </p:stCondLst>
                                          <p:endCondLst>
                                            <p:cond evt="onStopAudio" delay="0">
                                              <p:tgtEl>
                                                <p:sldTgt/>
                                              </p:tgtEl>
                                            </p:cond>
                                          </p:endCondLst>
                                        </p:cTn>
                                        <p:tgtEl>
                                          <p:sndTgt r:embed="rId5" name="chimes.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xit" presetSubtype="2" fill="hold" nodeType="clickEffect">
                                  <p:stCondLst>
                                    <p:cond delay="0"/>
                                  </p:stCondLst>
                                  <p:childTnLst>
                                    <p:anim calcmode="lin" valueType="num">
                                      <p:cBhvr additive="base">
                                        <p:cTn id="176" dur="500"/>
                                        <p:tgtEl>
                                          <p:spTgt spid="3"/>
                                        </p:tgtEl>
                                        <p:attrNameLst>
                                          <p:attrName>ppt_x</p:attrName>
                                        </p:attrNameLst>
                                      </p:cBhvr>
                                      <p:tavLst>
                                        <p:tav tm="0">
                                          <p:val>
                                            <p:strVal val="ppt_x"/>
                                          </p:val>
                                        </p:tav>
                                        <p:tav tm="100000">
                                          <p:val>
                                            <p:strVal val="1+ppt_w/2"/>
                                          </p:val>
                                        </p:tav>
                                      </p:tavLst>
                                    </p:anim>
                                    <p:anim calcmode="lin" valueType="num">
                                      <p:cBhvr additive="base">
                                        <p:cTn id="177" dur="500"/>
                                        <p:tgtEl>
                                          <p:spTgt spid="3"/>
                                        </p:tgtEl>
                                        <p:attrNameLst>
                                          <p:attrName>ppt_y</p:attrName>
                                        </p:attrNameLst>
                                      </p:cBhvr>
                                      <p:tavLst>
                                        <p:tav tm="0">
                                          <p:val>
                                            <p:strVal val="ppt_y"/>
                                          </p:val>
                                        </p:tav>
                                        <p:tav tm="100000">
                                          <p:val>
                                            <p:strVal val="ppt_y"/>
                                          </p:val>
                                        </p:tav>
                                      </p:tavLst>
                                    </p:anim>
                                    <p:set>
                                      <p:cBhvr>
                                        <p:cTn id="178" dur="1" fill="hold">
                                          <p:stCondLst>
                                            <p:cond delay="499"/>
                                          </p:stCondLst>
                                        </p:cTn>
                                        <p:tgtEl>
                                          <p:spTgt spid="3"/>
                                        </p:tgtEl>
                                        <p:attrNameLst>
                                          <p:attrName>style.visibility</p:attrName>
                                        </p:attrNameLst>
                                      </p:cBhvr>
                                      <p:to>
                                        <p:strVal val="hidden"/>
                                      </p:to>
                                    </p:set>
                                  </p:childTnLst>
                                </p:cTn>
                              </p:par>
                            </p:childTnLst>
                          </p:cTn>
                        </p:par>
                        <p:par>
                          <p:cTn id="179" fill="hold" nodeType="afterGroup">
                            <p:stCondLst>
                              <p:cond delay="500"/>
                            </p:stCondLst>
                            <p:childTnLst>
                              <p:par>
                                <p:cTn id="180" presetID="23" presetClass="emph" presetSubtype="0" fill="hold" grpId="0" nodeType="afterEffect">
                                  <p:stCondLst>
                                    <p:cond delay="0"/>
                                  </p:stCondLst>
                                  <p:iterate type="lt">
                                    <p:tmPct val="0"/>
                                  </p:iterate>
                                  <p:childTnLst>
                                    <p:animClr clrSpc="hsl" dir="cw">
                                      <p:cBhvr override="childStyle">
                                        <p:cTn id="181" dur="500" fill="hold"/>
                                        <p:tgtEl>
                                          <p:spTgt spid="42"/>
                                        </p:tgtEl>
                                        <p:attrNameLst>
                                          <p:attrName>style.color</p:attrName>
                                        </p:attrNameLst>
                                      </p:cBhvr>
                                      <p:by>
                                        <p:hsl h="10842353" s="0" l="0"/>
                                      </p:by>
                                    </p:animClr>
                                    <p:animClr clrSpc="hsl" dir="cw">
                                      <p:cBhvr>
                                        <p:cTn id="182" dur="500" fill="hold"/>
                                        <p:tgtEl>
                                          <p:spTgt spid="42"/>
                                        </p:tgtEl>
                                        <p:attrNameLst>
                                          <p:attrName>fillcolor</p:attrName>
                                        </p:attrNameLst>
                                      </p:cBhvr>
                                      <p:by>
                                        <p:hsl h="10842353" s="0" l="0"/>
                                      </p:by>
                                    </p:animClr>
                                    <p:animClr clrSpc="hsl" dir="cw">
                                      <p:cBhvr>
                                        <p:cTn id="183" dur="500" fill="hold"/>
                                        <p:tgtEl>
                                          <p:spTgt spid="42"/>
                                        </p:tgtEl>
                                        <p:attrNameLst>
                                          <p:attrName>stroke.color</p:attrName>
                                        </p:attrNameLst>
                                      </p:cBhvr>
                                      <p:by>
                                        <p:hsl h="10842353" s="0" l="0"/>
                                      </p:by>
                                    </p:animClr>
                                    <p:set>
                                      <p:cBhvr>
                                        <p:cTn id="184" dur="500" fill="hold"/>
                                        <p:tgtEl>
                                          <p:spTgt spid="42"/>
                                        </p:tgtEl>
                                        <p:attrNameLst>
                                          <p:attrName>fill.type</p:attrName>
                                        </p:attrNameLst>
                                      </p:cBhvr>
                                      <p:to>
                                        <p:strVal val="solid"/>
                                      </p:to>
                                    </p:set>
                                  </p:childTnLst>
                                  <p:subTnLst>
                                    <p:audio>
                                      <p:cMediaNode>
                                        <p:cTn display="0" masterRel="sameClick">
                                          <p:stCondLst>
                                            <p:cond evt="begin" delay="0">
                                              <p:tn val="180"/>
                                            </p:cond>
                                          </p:stCondLst>
                                          <p:endCondLst>
                                            <p:cond evt="onStopAudio" delay="0">
                                              <p:tgtEl>
                                                <p:sldTgt/>
                                              </p:tgtEl>
                                            </p:cond>
                                          </p:endCondLst>
                                        </p:cTn>
                                        <p:tgtEl>
                                          <p:sndTgt r:embed="rId6" name="FELIZ2.WAV"/>
                                        </p:tgtEl>
                                      </p:cMediaNode>
                                    </p:audio>
                                  </p:subTnLst>
                                </p:cTn>
                              </p:par>
                              <p:par>
                                <p:cTn id="185" presetID="34" presetClass="emph" presetSubtype="0" fill="hold" grpId="1" nodeType="withEffect">
                                  <p:stCondLst>
                                    <p:cond delay="0"/>
                                  </p:stCondLst>
                                  <p:iterate type="lt">
                                    <p:tmPct val="10000"/>
                                  </p:iterate>
                                  <p:childTnLst>
                                    <p:animMotion origin="layout" path="M 0.0 0.0 L 0.0 -0.07213" pathEditMode="relative" ptsTypes="">
                                      <p:cBhvr>
                                        <p:cTn id="186" dur="250" accel="50000" decel="50000" autoRev="1" fill="hold">
                                          <p:stCondLst>
                                            <p:cond delay="0"/>
                                          </p:stCondLst>
                                        </p:cTn>
                                        <p:tgtEl>
                                          <p:spTgt spid="42"/>
                                        </p:tgtEl>
                                        <p:attrNameLst>
                                          <p:attrName>ppt_x</p:attrName>
                                          <p:attrName>ppt_y</p:attrName>
                                        </p:attrNameLst>
                                      </p:cBhvr>
                                    </p:animMotion>
                                    <p:animRot by="1500000">
                                      <p:cBhvr>
                                        <p:cTn id="187" dur="125" fill="hold">
                                          <p:stCondLst>
                                            <p:cond delay="0"/>
                                          </p:stCondLst>
                                        </p:cTn>
                                        <p:tgtEl>
                                          <p:spTgt spid="42"/>
                                        </p:tgtEl>
                                        <p:attrNameLst>
                                          <p:attrName>r</p:attrName>
                                        </p:attrNameLst>
                                      </p:cBhvr>
                                    </p:animRot>
                                    <p:animRot by="-1500000">
                                      <p:cBhvr>
                                        <p:cTn id="188" dur="125" fill="hold">
                                          <p:stCondLst>
                                            <p:cond delay="125"/>
                                          </p:stCondLst>
                                        </p:cTn>
                                        <p:tgtEl>
                                          <p:spTgt spid="42"/>
                                        </p:tgtEl>
                                        <p:attrNameLst>
                                          <p:attrName>r</p:attrName>
                                        </p:attrNameLst>
                                      </p:cBhvr>
                                    </p:animRot>
                                    <p:animRot by="-1500000">
                                      <p:cBhvr>
                                        <p:cTn id="189" dur="125" fill="hold">
                                          <p:stCondLst>
                                            <p:cond delay="250"/>
                                          </p:stCondLst>
                                        </p:cTn>
                                        <p:tgtEl>
                                          <p:spTgt spid="42"/>
                                        </p:tgtEl>
                                        <p:attrNameLst>
                                          <p:attrName>r</p:attrName>
                                        </p:attrNameLst>
                                      </p:cBhvr>
                                    </p:animRot>
                                    <p:animRot by="1500000">
                                      <p:cBhvr>
                                        <p:cTn id="190"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1" grpId="0" animBg="1"/>
      <p:bldP spid="42" grpId="0" animBg="1"/>
      <p:bldP spid="42" grpId="1" animBg="1"/>
      <p:bldP spid="45" grpId="0" animBg="1"/>
      <p:bldP spid="46" grpId="0" animBg="1"/>
      <p:bldP spid="50" grpId="0" animBg="1"/>
      <p:bldP spid="51" grpId="0" animBg="1"/>
      <p:bldP spid="57" grpId="0" animBg="1"/>
      <p:bldP spid="57" grpId="1" animBg="1"/>
      <p:bldP spid="58" grpId="0"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536" y="332899"/>
            <a:ext cx="11282363" cy="1077218"/>
          </a:xfrm>
          <a:prstGeom prst="rect">
            <a:avLst/>
          </a:prstGeom>
        </p:spPr>
        <p:txBody>
          <a:bodyPr wrap="square">
            <a:spAutoFit/>
          </a:bodyPr>
          <a:lstStyle/>
          <a:p>
            <a:pPr algn="just"/>
            <a:r>
              <a:rPr lang="en-US" sz="3200" b="1" smtClean="0">
                <a:solidFill>
                  <a:srgbClr val="FF0066"/>
                </a:solidFill>
                <a:latin typeface="Times New Roman" pitchFamily="18" charset="0"/>
                <a:cs typeface="Times New Roman" pitchFamily="18" charset="0"/>
              </a:rPr>
              <a:t> </a:t>
            </a:r>
            <a:r>
              <a:rPr lang="vi-VN" sz="3200" b="1" smtClean="0">
                <a:solidFill>
                  <a:srgbClr val="FF0066"/>
                </a:solidFill>
                <a:latin typeface="Times New Roman" pitchFamily="18" charset="0"/>
                <a:cs typeface="Times New Roman" pitchFamily="18" charset="0"/>
              </a:rPr>
              <a:t>Quan </a:t>
            </a:r>
            <a:r>
              <a:rPr lang="vi-VN" sz="3200" b="1">
                <a:solidFill>
                  <a:srgbClr val="FF0066"/>
                </a:solidFill>
                <a:latin typeface="Times New Roman" pitchFamily="18" charset="0"/>
                <a:cs typeface="Times New Roman" pitchFamily="18" charset="0"/>
              </a:rPr>
              <a:t>sát các tấm ảnh dưới đây và cho biết em có cảm nhận gì về cảnh vật và con người trong </a:t>
            </a:r>
            <a:r>
              <a:rPr lang="vi-VN" sz="3200" b="1" smtClean="0">
                <a:solidFill>
                  <a:srgbClr val="FF0066"/>
                </a:solidFill>
                <a:latin typeface="Times New Roman" pitchFamily="18" charset="0"/>
                <a:cs typeface="Times New Roman" pitchFamily="18" charset="0"/>
              </a:rPr>
              <a:t>ảnh</a:t>
            </a:r>
            <a:endParaRPr lang="en-US" sz="3200" b="1">
              <a:solidFill>
                <a:srgbClr val="FF0066"/>
              </a:solidFill>
              <a:latin typeface="Times New Roman" pitchFamily="18" charset="0"/>
              <a:cs typeface="Times New Roman" pitchFamily="18" charset="0"/>
            </a:endParaRPr>
          </a:p>
        </p:txBody>
      </p:sp>
      <p:pic>
        <p:nvPicPr>
          <p:cNvPr id="1026" name="Picture 2" descr="https://img.loigiaihay.com/picture/2019/1114/22b-a-1.JPE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0536" y="1674763"/>
            <a:ext cx="10873702" cy="431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86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ng trang o 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g trang o ly" id="{4AC57870-4818-4482-B451-7E4A51208F7E}" vid="{0320714F-BF6F-4276-84EF-45EAAF77DB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bang trang o ly</Template>
  <TotalTime>1152</TotalTime>
  <Words>1477</Words>
  <Application>Microsoft Office PowerPoint</Application>
  <PresentationFormat>Widescreen</PresentationFormat>
  <Paragraphs>203</Paragraphs>
  <Slides>32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SimSun</vt:lpstr>
      <vt:lpstr>.VnHelvetInsH</vt:lpstr>
      <vt:lpstr>.VnTime</vt:lpstr>
      <vt:lpstr>.VnTimeH</vt:lpstr>
      <vt:lpstr>Aaril</vt:lpstr>
      <vt:lpstr>Arial</vt:lpstr>
      <vt:lpstr>Calibri</vt:lpstr>
      <vt:lpstr>Cambria</vt:lpstr>
      <vt:lpstr>Impact</vt:lpstr>
      <vt:lpstr>Times New Roman</vt:lpstr>
      <vt:lpstr>bang trang o 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Định Lê</dc:creator>
  <cp:lastModifiedBy>Admin</cp:lastModifiedBy>
  <cp:revision>208</cp:revision>
  <dcterms:created xsi:type="dcterms:W3CDTF">2020-04-05T03:06:33Z</dcterms:created>
  <dcterms:modified xsi:type="dcterms:W3CDTF">2024-08-01T08:18:54Z</dcterms:modified>
</cp:coreProperties>
</file>