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  <p:sldMasterId id="2147483673" r:id="rId2"/>
    <p:sldMasterId id="2147483679" r:id="rId3"/>
  </p:sldMasterIdLst>
  <p:notesMasterIdLst>
    <p:notesMasterId r:id="rId28"/>
  </p:notesMasterIdLst>
  <p:sldIdLst>
    <p:sldId id="746" r:id="rId4"/>
    <p:sldId id="722" r:id="rId5"/>
    <p:sldId id="257" r:id="rId6"/>
    <p:sldId id="329" r:id="rId7"/>
    <p:sldId id="401" r:id="rId8"/>
    <p:sldId id="297" r:id="rId9"/>
    <p:sldId id="723" r:id="rId10"/>
    <p:sldId id="331" r:id="rId11"/>
    <p:sldId id="730" r:id="rId12"/>
    <p:sldId id="740" r:id="rId13"/>
    <p:sldId id="732" r:id="rId14"/>
    <p:sldId id="731" r:id="rId15"/>
    <p:sldId id="733" r:id="rId16"/>
    <p:sldId id="741" r:id="rId17"/>
    <p:sldId id="739" r:id="rId18"/>
    <p:sldId id="744" r:id="rId19"/>
    <p:sldId id="742" r:id="rId20"/>
    <p:sldId id="745" r:id="rId21"/>
    <p:sldId id="719" r:id="rId22"/>
    <p:sldId id="310" r:id="rId23"/>
    <p:sldId id="312" r:id="rId24"/>
    <p:sldId id="721" r:id="rId25"/>
    <p:sldId id="307" r:id="rId26"/>
    <p:sldId id="298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6E5"/>
    <a:srgbClr val="4472C4"/>
    <a:srgbClr val="E6E7E9"/>
    <a:srgbClr val="003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83F4A-84BC-421F-BED5-ABB4A99DF130}" v="307" dt="2022-08-01T13:12:44.054"/>
    <p1510:client id="{D55E01E7-201F-4FE3-932D-E72DEDF6DD28}" v="1504" dt="2022-08-01T13:37:48.953"/>
  </p1510:revLst>
</p1510:revInfo>
</file>

<file path=ppt/tableStyles.xml><?xml version="1.0" encoding="utf-8"?>
<a:tblStyleLst xmlns:a="http://schemas.openxmlformats.org/drawingml/2006/main" def="{906E6EE5-12A7-48DE-8719-3527FDE2E762}">
  <a:tblStyle styleId="{906E6EE5-12A7-48DE-8719-3527FDE2E7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BF261-77C4-4AA7-961F-306B87D9986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77358" autoAdjust="0"/>
  </p:normalViewPr>
  <p:slideViewPr>
    <p:cSldViewPr snapToGrid="0">
      <p:cViewPr varScale="1">
        <p:scale>
          <a:sx n="84" d="100"/>
          <a:sy n="84" d="100"/>
        </p:scale>
        <p:origin x="10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63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Thanh Tam" userId="80c56b30-ba68-4497-bef1-31f606dd66ee" providerId="ADAL" clId="{D55E01E7-201F-4FE3-932D-E72DEDF6DD28}"/>
    <pc:docChg chg="undo redo custSel addSld delSld modSld sldOrd modSection">
      <pc:chgData name="Nguyen Thi Thanh Tam" userId="80c56b30-ba68-4497-bef1-31f606dd66ee" providerId="ADAL" clId="{D55E01E7-201F-4FE3-932D-E72DEDF6DD28}" dt="2022-08-01T13:37:48.953" v="2062"/>
      <pc:docMkLst>
        <pc:docMk/>
      </pc:docMkLst>
      <pc:sldChg chg="modAnim">
        <pc:chgData name="Nguyen Thi Thanh Tam" userId="80c56b30-ba68-4497-bef1-31f606dd66ee" providerId="ADAL" clId="{D55E01E7-201F-4FE3-932D-E72DEDF6DD28}" dt="2022-08-01T13:37:48.953" v="2062"/>
        <pc:sldMkLst>
          <pc:docMk/>
          <pc:sldMk cId="0" sldId="257"/>
        </pc:sldMkLst>
      </pc:sldChg>
      <pc:sldChg chg="addSp delSp modSp del mod modClrScheme chgLayout">
        <pc:chgData name="Nguyen Thi Thanh Tam" userId="80c56b30-ba68-4497-bef1-31f606dd66ee" providerId="ADAL" clId="{D55E01E7-201F-4FE3-932D-E72DEDF6DD28}" dt="2022-07-31T15:20:41.231" v="70" actId="47"/>
        <pc:sldMkLst>
          <pc:docMk/>
          <pc:sldMk cId="0" sldId="261"/>
        </pc:sldMkLst>
        <pc:spChg chg="add mod ord">
          <ac:chgData name="Nguyen Thi Thanh Tam" userId="80c56b30-ba68-4497-bef1-31f606dd66ee" providerId="ADAL" clId="{D55E01E7-201F-4FE3-932D-E72DEDF6DD28}" dt="2022-07-31T15:20:25.045" v="66" actId="700"/>
          <ac:spMkLst>
            <pc:docMk/>
            <pc:sldMk cId="0" sldId="261"/>
            <ac:spMk id="2" creationId="{465935E0-252C-7FDC-2C9B-2468B1D2AF22}"/>
          </ac:spMkLst>
        </pc:spChg>
        <pc:spChg chg="add del mod ord">
          <ac:chgData name="Nguyen Thi Thanh Tam" userId="80c56b30-ba68-4497-bef1-31f606dd66ee" providerId="ADAL" clId="{D55E01E7-201F-4FE3-932D-E72DEDF6DD28}" dt="2022-07-31T15:20:29.860" v="67" actId="478"/>
          <ac:spMkLst>
            <pc:docMk/>
            <pc:sldMk cId="0" sldId="261"/>
            <ac:spMk id="3" creationId="{624AD9B7-4206-539A-CC8C-140A8B2D57BD}"/>
          </ac:spMkLst>
        </pc:spChg>
        <pc:spChg chg="del">
          <ac:chgData name="Nguyen Thi Thanh Tam" userId="80c56b30-ba68-4497-bef1-31f606dd66ee" providerId="ADAL" clId="{D55E01E7-201F-4FE3-932D-E72DEDF6DD28}" dt="2022-07-31T15:20:32.185" v="68" actId="478"/>
          <ac:spMkLst>
            <pc:docMk/>
            <pc:sldMk cId="0" sldId="261"/>
            <ac:spMk id="5" creationId="{551C508B-DEC1-89C0-2DFE-F3916AB69064}"/>
          </ac:spMkLst>
        </pc:spChg>
        <pc:spChg chg="mod ord">
          <ac:chgData name="Nguyen Thi Thanh Tam" userId="80c56b30-ba68-4497-bef1-31f606dd66ee" providerId="ADAL" clId="{D55E01E7-201F-4FE3-932D-E72DEDF6DD28}" dt="2022-07-31T15:20:25.045" v="66" actId="700"/>
          <ac:spMkLst>
            <pc:docMk/>
            <pc:sldMk cId="0" sldId="261"/>
            <ac:spMk id="96" creationId="{00000000-0000-0000-0000-000000000000}"/>
          </ac:spMkLst>
        </pc:spChg>
        <pc:picChg chg="del">
          <ac:chgData name="Nguyen Thi Thanh Tam" userId="80c56b30-ba68-4497-bef1-31f606dd66ee" providerId="ADAL" clId="{D55E01E7-201F-4FE3-932D-E72DEDF6DD28}" dt="2022-07-31T15:20:34.419" v="69" actId="478"/>
          <ac:picMkLst>
            <pc:docMk/>
            <pc:sldMk cId="0" sldId="261"/>
            <ac:picMk id="6" creationId="{38D620E9-1EF1-8BC9-ABCA-FEC346BD315E}"/>
          </ac:picMkLst>
        </pc:picChg>
      </pc:sldChg>
      <pc:sldChg chg="addSp delSp modSp add mod modClrScheme chgLayout">
        <pc:chgData name="Nguyen Thi Thanh Tam" userId="80c56b30-ba68-4497-bef1-31f606dd66ee" providerId="ADAL" clId="{D55E01E7-201F-4FE3-932D-E72DEDF6DD28}" dt="2022-08-01T13:31:31.790" v="2006" actId="14100"/>
        <pc:sldMkLst>
          <pc:docMk/>
          <pc:sldMk cId="4189561969" sldId="265"/>
        </pc:sldMkLst>
        <pc:spChg chg="add del mod ord">
          <ac:chgData name="Nguyen Thi Thanh Tam" userId="80c56b30-ba68-4497-bef1-31f606dd66ee" providerId="ADAL" clId="{D55E01E7-201F-4FE3-932D-E72DEDF6DD28}" dt="2022-08-01T04:54:34.917" v="1545" actId="478"/>
          <ac:spMkLst>
            <pc:docMk/>
            <pc:sldMk cId="4189561969" sldId="265"/>
            <ac:spMk id="2" creationId="{BE32B73B-BCD5-3EBA-4A97-FD5384BB3EED}"/>
          </ac:spMkLst>
        </pc:spChg>
        <pc:spChg chg="mod ord">
          <ac:chgData name="Nguyen Thi Thanh Tam" userId="80c56b30-ba68-4497-bef1-31f606dd66ee" providerId="ADAL" clId="{D55E01E7-201F-4FE3-932D-E72DEDF6DD28}" dt="2022-08-01T04:54:31.349" v="1544" actId="27636"/>
          <ac:spMkLst>
            <pc:docMk/>
            <pc:sldMk cId="4189561969" sldId="265"/>
            <ac:spMk id="7" creationId="{CAAB1B59-F276-FD22-B097-869CE508B1E4}"/>
          </ac:spMkLst>
        </pc:spChg>
        <pc:spChg chg="mod">
          <ac:chgData name="Nguyen Thi Thanh Tam" userId="80c56b30-ba68-4497-bef1-31f606dd66ee" providerId="ADAL" clId="{D55E01E7-201F-4FE3-932D-E72DEDF6DD28}" dt="2022-08-01T04:44:09.176" v="1148" actId="20577"/>
          <ac:spMkLst>
            <pc:docMk/>
            <pc:sldMk cId="4189561969" sldId="265"/>
            <ac:spMk id="9" creationId="{31E49EAF-5C05-409C-7F67-422342F9F5FB}"/>
          </ac:spMkLst>
        </pc:spChg>
        <pc:spChg chg="mod">
          <ac:chgData name="Nguyen Thi Thanh Tam" userId="80c56b30-ba68-4497-bef1-31f606dd66ee" providerId="ADAL" clId="{D55E01E7-201F-4FE3-932D-E72DEDF6DD28}" dt="2022-08-01T13:31:31.790" v="2006" actId="14100"/>
          <ac:spMkLst>
            <pc:docMk/>
            <pc:sldMk cId="4189561969" sldId="265"/>
            <ac:spMk id="31" creationId="{ECE37DCE-3209-829D-C6B6-88428396A94E}"/>
          </ac:spMkLst>
        </pc:spChg>
        <pc:spChg chg="mod">
          <ac:chgData name="Nguyen Thi Thanh Tam" userId="80c56b30-ba68-4497-bef1-31f606dd66ee" providerId="ADAL" clId="{D55E01E7-201F-4FE3-932D-E72DEDF6DD28}" dt="2022-08-01T13:31:25.507" v="2005" actId="14100"/>
          <ac:spMkLst>
            <pc:docMk/>
            <pc:sldMk cId="4189561969" sldId="265"/>
            <ac:spMk id="33" creationId="{E5558E37-A73A-6080-D97D-49B3D868D46E}"/>
          </ac:spMkLst>
        </pc:spChg>
        <pc:spChg chg="mod">
          <ac:chgData name="Nguyen Thi Thanh Tam" userId="80c56b30-ba68-4497-bef1-31f606dd66ee" providerId="ADAL" clId="{D55E01E7-201F-4FE3-932D-E72DEDF6DD28}" dt="2022-08-01T04:46:41.577" v="1502" actId="14100"/>
          <ac:spMkLst>
            <pc:docMk/>
            <pc:sldMk cId="4189561969" sldId="265"/>
            <ac:spMk id="39" creationId="{A7D8A549-CE0E-9BDD-CD27-4CA93D01F775}"/>
          </ac:spMkLst>
        </pc:spChg>
      </pc:sldChg>
      <pc:sldChg chg="addSp delSp modSp add mod modClrScheme chgLayout">
        <pc:chgData name="Nguyen Thi Thanh Tam" userId="80c56b30-ba68-4497-bef1-31f606dd66ee" providerId="ADAL" clId="{D55E01E7-201F-4FE3-932D-E72DEDF6DD28}" dt="2022-08-01T13:31:42.931" v="2008" actId="14100"/>
        <pc:sldMkLst>
          <pc:docMk/>
          <pc:sldMk cId="3475957230" sldId="266"/>
        </pc:sldMkLst>
        <pc:spChg chg="mod">
          <ac:chgData name="Nguyen Thi Thanh Tam" userId="80c56b30-ba68-4497-bef1-31f606dd66ee" providerId="ADAL" clId="{D55E01E7-201F-4FE3-932D-E72DEDF6DD28}" dt="2022-08-01T04:43:05.285" v="1135" actId="6549"/>
          <ac:spMkLst>
            <pc:docMk/>
            <pc:sldMk cId="3475957230" sldId="266"/>
            <ac:spMk id="6" creationId="{8163404C-BCBE-E8E7-7D68-16DB55CF2FB9}"/>
          </ac:spMkLst>
        </pc:spChg>
        <pc:spChg chg="add del mod ord">
          <ac:chgData name="Nguyen Thi Thanh Tam" userId="80c56b30-ba68-4497-bef1-31f606dd66ee" providerId="ADAL" clId="{D55E01E7-201F-4FE3-932D-E72DEDF6DD28}" dt="2022-08-01T04:54:46.648" v="1548" actId="478"/>
          <ac:spMkLst>
            <pc:docMk/>
            <pc:sldMk cId="3475957230" sldId="266"/>
            <ac:spMk id="8" creationId="{81AC6B3E-56E3-48F7-2D4A-85AEDEDE7335}"/>
          </ac:spMkLst>
        </pc:spChg>
        <pc:spChg chg="mod">
          <ac:chgData name="Nguyen Thi Thanh Tam" userId="80c56b30-ba68-4497-bef1-31f606dd66ee" providerId="ADAL" clId="{D55E01E7-201F-4FE3-932D-E72DEDF6DD28}" dt="2022-08-01T04:42:41.502" v="1132" actId="14100"/>
          <ac:spMkLst>
            <pc:docMk/>
            <pc:sldMk cId="3475957230" sldId="266"/>
            <ac:spMk id="21" creationId="{4782A7A7-FCA9-A002-A765-9A8E207CBF2D}"/>
          </ac:spMkLst>
        </pc:spChg>
        <pc:spChg chg="mod">
          <ac:chgData name="Nguyen Thi Thanh Tam" userId="80c56b30-ba68-4497-bef1-31f606dd66ee" providerId="ADAL" clId="{D55E01E7-201F-4FE3-932D-E72DEDF6DD28}" dt="2022-08-01T04:42:26.591" v="1130" actId="1076"/>
          <ac:spMkLst>
            <pc:docMk/>
            <pc:sldMk cId="3475957230" sldId="266"/>
            <ac:spMk id="22" creationId="{FA0986B7-9FFA-559F-65EA-78C4DB26F536}"/>
          </ac:spMkLst>
        </pc:spChg>
        <pc:spChg chg="mod">
          <ac:chgData name="Nguyen Thi Thanh Tam" userId="80c56b30-ba68-4497-bef1-31f606dd66ee" providerId="ADAL" clId="{D55E01E7-201F-4FE3-932D-E72DEDF6DD28}" dt="2022-08-01T04:40:19.212" v="1041" actId="20577"/>
          <ac:spMkLst>
            <pc:docMk/>
            <pc:sldMk cId="3475957230" sldId="266"/>
            <ac:spMk id="24" creationId="{B0DECA8A-B2C7-E4ED-FD51-5952C58124D2}"/>
          </ac:spMkLst>
        </pc:spChg>
        <pc:spChg chg="mod ord">
          <ac:chgData name="Nguyen Thi Thanh Tam" userId="80c56b30-ba68-4497-bef1-31f606dd66ee" providerId="ADAL" clId="{D55E01E7-201F-4FE3-932D-E72DEDF6DD28}" dt="2022-08-01T04:54:42.453" v="1547" actId="27636"/>
          <ac:spMkLst>
            <pc:docMk/>
            <pc:sldMk cId="3475957230" sldId="266"/>
            <ac:spMk id="26" creationId="{6DE2BCD4-57DD-6B24-94A3-B1844290CFD0}"/>
          </ac:spMkLst>
        </pc:spChg>
        <pc:spChg chg="mod">
          <ac:chgData name="Nguyen Thi Thanh Tam" userId="80c56b30-ba68-4497-bef1-31f606dd66ee" providerId="ADAL" clId="{D55E01E7-201F-4FE3-932D-E72DEDF6DD28}" dt="2022-08-01T04:43:57.723" v="1137" actId="120"/>
          <ac:spMkLst>
            <pc:docMk/>
            <pc:sldMk cId="3475957230" sldId="266"/>
            <ac:spMk id="28" creationId="{1419DD29-BB3E-1776-868E-DEE099631BE0}"/>
          </ac:spMkLst>
        </pc:spChg>
        <pc:grpChg chg="mod">
          <ac:chgData name="Nguyen Thi Thanh Tam" userId="80c56b30-ba68-4497-bef1-31f606dd66ee" providerId="ADAL" clId="{D55E01E7-201F-4FE3-932D-E72DEDF6DD28}" dt="2022-08-01T04:42:50.398" v="1134" actId="14100"/>
          <ac:grpSpMkLst>
            <pc:docMk/>
            <pc:sldMk cId="3475957230" sldId="266"/>
            <ac:grpSpMk id="14" creationId="{D4414953-792F-A810-2056-0D23747D807B}"/>
          </ac:grpSpMkLst>
        </pc:grpChg>
        <pc:cxnChg chg="mod">
          <ac:chgData name="Nguyen Thi Thanh Tam" userId="80c56b30-ba68-4497-bef1-31f606dd66ee" providerId="ADAL" clId="{D55E01E7-201F-4FE3-932D-E72DEDF6DD28}" dt="2022-08-01T04:54:57.746" v="1549" actId="14100"/>
          <ac:cxnSpMkLst>
            <pc:docMk/>
            <pc:sldMk cId="3475957230" sldId="266"/>
            <ac:cxnSpMk id="25" creationId="{C4D5AB67-F152-BADC-5752-5E3D4FB1D41B}"/>
          </ac:cxnSpMkLst>
        </pc:cxnChg>
        <pc:cxnChg chg="mod">
          <ac:chgData name="Nguyen Thi Thanh Tam" userId="80c56b30-ba68-4497-bef1-31f606dd66ee" providerId="ADAL" clId="{D55E01E7-201F-4FE3-932D-E72DEDF6DD28}" dt="2022-08-01T13:31:42.931" v="2008" actId="14100"/>
          <ac:cxnSpMkLst>
            <pc:docMk/>
            <pc:sldMk cId="3475957230" sldId="266"/>
            <ac:cxnSpMk id="35" creationId="{AD1AE8E1-B87C-3BB0-6741-4A858B90DDDA}"/>
          </ac:cxnSpMkLst>
        </pc:cxnChg>
        <pc:cxnChg chg="mod">
          <ac:chgData name="Nguyen Thi Thanh Tam" userId="80c56b30-ba68-4497-bef1-31f606dd66ee" providerId="ADAL" clId="{D55E01E7-201F-4FE3-932D-E72DEDF6DD28}" dt="2022-08-01T13:31:38.886" v="2007" actId="1037"/>
          <ac:cxnSpMkLst>
            <pc:docMk/>
            <pc:sldMk cId="3475957230" sldId="266"/>
            <ac:cxnSpMk id="40" creationId="{40D3770E-56CD-83E5-F525-A2EDC9A278EA}"/>
          </ac:cxnSpMkLst>
        </pc:cxnChg>
      </pc:sldChg>
      <pc:sldChg chg="modSp modAnim">
        <pc:chgData name="Nguyen Thi Thanh Tam" userId="80c56b30-ba68-4497-bef1-31f606dd66ee" providerId="ADAL" clId="{D55E01E7-201F-4FE3-932D-E72DEDF6DD28}" dt="2022-08-01T09:49:27.114" v="1713"/>
        <pc:sldMkLst>
          <pc:docMk/>
          <pc:sldMk cId="694195083" sldId="297"/>
        </pc:sldMkLst>
        <pc:spChg chg="mod">
          <ac:chgData name="Nguyen Thi Thanh Tam" userId="80c56b30-ba68-4497-bef1-31f606dd66ee" providerId="ADAL" clId="{D55E01E7-201F-4FE3-932D-E72DEDF6DD28}" dt="2022-08-01T09:49:01.758" v="1710" actId="207"/>
          <ac:spMkLst>
            <pc:docMk/>
            <pc:sldMk cId="694195083" sldId="297"/>
            <ac:spMk id="2" creationId="{B6A4B246-D54B-E63D-EC38-2B854FE02F9F}"/>
          </ac:spMkLst>
        </pc:spChg>
        <pc:spChg chg="mod">
          <ac:chgData name="Nguyen Thi Thanh Tam" userId="80c56b30-ba68-4497-bef1-31f606dd66ee" providerId="ADAL" clId="{D55E01E7-201F-4FE3-932D-E72DEDF6DD28}" dt="2022-08-01T09:48:06.377" v="1694" actId="113"/>
          <ac:spMkLst>
            <pc:docMk/>
            <pc:sldMk cId="694195083" sldId="297"/>
            <ac:spMk id="68" creationId="{00000000-0000-0000-0000-000000000000}"/>
          </ac:spMkLst>
        </pc:spChg>
      </pc:sldChg>
      <pc:sldChg chg="addSp delSp modSp mod modAnim">
        <pc:chgData name="Nguyen Thi Thanh Tam" userId="80c56b30-ba68-4497-bef1-31f606dd66ee" providerId="ADAL" clId="{D55E01E7-201F-4FE3-932D-E72DEDF6DD28}" dt="2022-08-01T11:04:19.138" v="1804"/>
        <pc:sldMkLst>
          <pc:docMk/>
          <pc:sldMk cId="436880770" sldId="307"/>
        </pc:sldMkLst>
        <pc:spChg chg="mod">
          <ac:chgData name="Nguyen Thi Thanh Tam" userId="80c56b30-ba68-4497-bef1-31f606dd66ee" providerId="ADAL" clId="{D55E01E7-201F-4FE3-932D-E72DEDF6DD28}" dt="2022-08-01T03:41:43.837" v="145" actId="20577"/>
          <ac:spMkLst>
            <pc:docMk/>
            <pc:sldMk cId="436880770" sldId="307"/>
            <ac:spMk id="2" creationId="{EC863E05-3659-C902-6959-41B706B6C302}"/>
          </ac:spMkLst>
        </pc:spChg>
        <pc:spChg chg="add mod">
          <ac:chgData name="Nguyen Thi Thanh Tam" userId="80c56b30-ba68-4497-bef1-31f606dd66ee" providerId="ADAL" clId="{D55E01E7-201F-4FE3-932D-E72DEDF6DD28}" dt="2022-08-01T07:54:54.193" v="1581" actId="20577"/>
          <ac:spMkLst>
            <pc:docMk/>
            <pc:sldMk cId="436880770" sldId="307"/>
            <ac:spMk id="5" creationId="{7271C5F3-6486-6C3C-704A-EA24364EA4B6}"/>
          </ac:spMkLst>
        </pc:spChg>
        <pc:spChg chg="mod">
          <ac:chgData name="Nguyen Thi Thanh Tam" userId="80c56b30-ba68-4497-bef1-31f606dd66ee" providerId="ADAL" clId="{D55E01E7-201F-4FE3-932D-E72DEDF6DD28}" dt="2022-08-01T07:55:13.514" v="1582" actId="20577"/>
          <ac:spMkLst>
            <pc:docMk/>
            <pc:sldMk cId="436880770" sldId="307"/>
            <ac:spMk id="8" creationId="{24B25ADF-41AE-9B0E-ED3C-04CDDA902A55}"/>
          </ac:spMkLst>
        </pc:spChg>
        <pc:picChg chg="del">
          <ac:chgData name="Nguyen Thi Thanh Tam" userId="80c56b30-ba68-4497-bef1-31f606dd66ee" providerId="ADAL" clId="{D55E01E7-201F-4FE3-932D-E72DEDF6DD28}" dt="2022-08-01T03:41:21.570" v="134" actId="478"/>
          <ac:picMkLst>
            <pc:docMk/>
            <pc:sldMk cId="436880770" sldId="307"/>
            <ac:picMk id="6" creationId="{38D620E9-1EF1-8BC9-ABCA-FEC346BD315E}"/>
          </ac:picMkLst>
        </pc:picChg>
      </pc:sldChg>
      <pc:sldChg chg="addSp delSp modSp mod modClrScheme chgLayout">
        <pc:chgData name="Nguyen Thi Thanh Tam" userId="80c56b30-ba68-4497-bef1-31f606dd66ee" providerId="ADAL" clId="{D55E01E7-201F-4FE3-932D-E72DEDF6DD28}" dt="2022-07-31T15:22:53.618" v="76" actId="1076"/>
        <pc:sldMkLst>
          <pc:docMk/>
          <pc:sldMk cId="1329075968" sldId="308"/>
        </pc:sldMkLst>
        <pc:spChg chg="add mod ord">
          <ac:chgData name="Nguyen Thi Thanh Tam" userId="80c56b30-ba68-4497-bef1-31f606dd66ee" providerId="ADAL" clId="{D55E01E7-201F-4FE3-932D-E72DEDF6DD28}" dt="2022-07-31T15:22:17.779" v="71" actId="700"/>
          <ac:spMkLst>
            <pc:docMk/>
            <pc:sldMk cId="1329075968" sldId="308"/>
            <ac:spMk id="2" creationId="{D0631EFA-F478-AC5E-EF4D-8513653B08D8}"/>
          </ac:spMkLst>
        </pc:spChg>
        <pc:spChg chg="add del mod ord">
          <ac:chgData name="Nguyen Thi Thanh Tam" userId="80c56b30-ba68-4497-bef1-31f606dd66ee" providerId="ADAL" clId="{D55E01E7-201F-4FE3-932D-E72DEDF6DD28}" dt="2022-07-31T15:22:25.828" v="74" actId="478"/>
          <ac:spMkLst>
            <pc:docMk/>
            <pc:sldMk cId="1329075968" sldId="308"/>
            <ac:spMk id="3" creationId="{2877D784-C340-923F-089E-9B8D8FEAD111}"/>
          </ac:spMkLst>
        </pc:spChg>
        <pc:spChg chg="del">
          <ac:chgData name="Nguyen Thi Thanh Tam" userId="80c56b30-ba68-4497-bef1-31f606dd66ee" providerId="ADAL" clId="{D55E01E7-201F-4FE3-932D-E72DEDF6DD28}" dt="2022-07-31T15:22:20.550" v="72" actId="478"/>
          <ac:spMkLst>
            <pc:docMk/>
            <pc:sldMk cId="1329075968" sldId="308"/>
            <ac:spMk id="5" creationId="{551C508B-DEC1-89C0-2DFE-F3916AB69064}"/>
          </ac:spMkLst>
        </pc:spChg>
        <pc:spChg chg="mod">
          <ac:chgData name="Nguyen Thi Thanh Tam" userId="80c56b30-ba68-4497-bef1-31f606dd66ee" providerId="ADAL" clId="{D55E01E7-201F-4FE3-932D-E72DEDF6DD28}" dt="2022-07-31T15:22:53.618" v="76" actId="1076"/>
          <ac:spMkLst>
            <pc:docMk/>
            <pc:sldMk cId="1329075968" sldId="308"/>
            <ac:spMk id="8" creationId="{EC53B315-F34A-3FDF-7C97-2ED8074437FC}"/>
          </ac:spMkLst>
        </pc:spChg>
        <pc:spChg chg="mod">
          <ac:chgData name="Nguyen Thi Thanh Tam" userId="80c56b30-ba68-4497-bef1-31f606dd66ee" providerId="ADAL" clId="{D55E01E7-201F-4FE3-932D-E72DEDF6DD28}" dt="2022-07-31T15:22:40.536" v="75" actId="14100"/>
          <ac:spMkLst>
            <pc:docMk/>
            <pc:sldMk cId="1329075968" sldId="308"/>
            <ac:spMk id="10" creationId="{4BC42A46-BB7E-86EE-D3FC-28171BCC97D0}"/>
          </ac:spMkLst>
        </pc:spChg>
        <pc:spChg chg="mod">
          <ac:chgData name="Nguyen Thi Thanh Tam" userId="80c56b30-ba68-4497-bef1-31f606dd66ee" providerId="ADAL" clId="{D55E01E7-201F-4FE3-932D-E72DEDF6DD28}" dt="2022-07-31T15:22:40.536" v="75" actId="14100"/>
          <ac:spMkLst>
            <pc:docMk/>
            <pc:sldMk cId="1329075968" sldId="308"/>
            <ac:spMk id="12" creationId="{5472337B-8F16-5705-92E5-D91D2596EF0B}"/>
          </ac:spMkLst>
        </pc:spChg>
        <pc:spChg chg="mod ord">
          <ac:chgData name="Nguyen Thi Thanh Tam" userId="80c56b30-ba68-4497-bef1-31f606dd66ee" providerId="ADAL" clId="{D55E01E7-201F-4FE3-932D-E72DEDF6DD28}" dt="2022-07-31T15:22:17.779" v="71" actId="700"/>
          <ac:spMkLst>
            <pc:docMk/>
            <pc:sldMk cId="1329075968" sldId="308"/>
            <ac:spMk id="96" creationId="{00000000-0000-0000-0000-000000000000}"/>
          </ac:spMkLst>
        </pc:spChg>
        <pc:picChg chg="del">
          <ac:chgData name="Nguyen Thi Thanh Tam" userId="80c56b30-ba68-4497-bef1-31f606dd66ee" providerId="ADAL" clId="{D55E01E7-201F-4FE3-932D-E72DEDF6DD28}" dt="2022-07-31T15:22:22.375" v="73" actId="478"/>
          <ac:picMkLst>
            <pc:docMk/>
            <pc:sldMk cId="1329075968" sldId="308"/>
            <ac:picMk id="6" creationId="{38D620E9-1EF1-8BC9-ABCA-FEC346BD315E}"/>
          </ac:picMkLst>
        </pc:picChg>
        <pc:picChg chg="mod">
          <ac:chgData name="Nguyen Thi Thanh Tam" userId="80c56b30-ba68-4497-bef1-31f606dd66ee" providerId="ADAL" clId="{D55E01E7-201F-4FE3-932D-E72DEDF6DD28}" dt="2022-07-31T15:22:53.618" v="76" actId="1076"/>
          <ac:picMkLst>
            <pc:docMk/>
            <pc:sldMk cId="1329075968" sldId="308"/>
            <ac:picMk id="9" creationId="{4F2A6D24-FB1D-984D-2707-49B917136B7F}"/>
          </ac:picMkLst>
        </pc:picChg>
      </pc:sldChg>
      <pc:sldChg chg="addSp delSp modSp mod modClrScheme chgLayout">
        <pc:chgData name="Nguyen Thi Thanh Tam" userId="80c56b30-ba68-4497-bef1-31f606dd66ee" providerId="ADAL" clId="{D55E01E7-201F-4FE3-932D-E72DEDF6DD28}" dt="2022-07-31T15:26:19.971" v="89" actId="1076"/>
        <pc:sldMkLst>
          <pc:docMk/>
          <pc:sldMk cId="1078758725" sldId="309"/>
        </pc:sldMkLst>
        <pc:spChg chg="add mod ord">
          <ac:chgData name="Nguyen Thi Thanh Tam" userId="80c56b30-ba68-4497-bef1-31f606dd66ee" providerId="ADAL" clId="{D55E01E7-201F-4FE3-932D-E72DEDF6DD28}" dt="2022-07-31T15:25:50.206" v="84" actId="700"/>
          <ac:spMkLst>
            <pc:docMk/>
            <pc:sldMk cId="1078758725" sldId="309"/>
            <ac:spMk id="2" creationId="{8407C75A-86DB-B57B-5FDA-6D21E00F6621}"/>
          </ac:spMkLst>
        </pc:spChg>
        <pc:spChg chg="add del mod ord">
          <ac:chgData name="Nguyen Thi Thanh Tam" userId="80c56b30-ba68-4497-bef1-31f606dd66ee" providerId="ADAL" clId="{D55E01E7-201F-4FE3-932D-E72DEDF6DD28}" dt="2022-07-31T15:25:54.422" v="86" actId="478"/>
          <ac:spMkLst>
            <pc:docMk/>
            <pc:sldMk cId="1078758725" sldId="309"/>
            <ac:spMk id="3" creationId="{5331BA35-DB12-8889-6BF0-8C97A3383DC0}"/>
          </ac:spMkLst>
        </pc:spChg>
        <pc:spChg chg="del">
          <ac:chgData name="Nguyen Thi Thanh Tam" userId="80c56b30-ba68-4497-bef1-31f606dd66ee" providerId="ADAL" clId="{D55E01E7-201F-4FE3-932D-E72DEDF6DD28}" dt="2022-07-31T15:25:51.675" v="85" actId="478"/>
          <ac:spMkLst>
            <pc:docMk/>
            <pc:sldMk cId="1078758725" sldId="309"/>
            <ac:spMk id="5" creationId="{551C508B-DEC1-89C0-2DFE-F3916AB69064}"/>
          </ac:spMkLst>
        </pc:spChg>
        <pc:spChg chg="mod">
          <ac:chgData name="Nguyen Thi Thanh Tam" userId="80c56b30-ba68-4497-bef1-31f606dd66ee" providerId="ADAL" clId="{D55E01E7-201F-4FE3-932D-E72DEDF6DD28}" dt="2022-07-31T15:26:00.033" v="87" actId="14100"/>
          <ac:spMkLst>
            <pc:docMk/>
            <pc:sldMk cId="1078758725" sldId="309"/>
            <ac:spMk id="8" creationId="{EC53B315-F34A-3FDF-7C97-2ED8074437FC}"/>
          </ac:spMkLst>
        </pc:spChg>
        <pc:spChg chg="mod">
          <ac:chgData name="Nguyen Thi Thanh Tam" userId="80c56b30-ba68-4497-bef1-31f606dd66ee" providerId="ADAL" clId="{D55E01E7-201F-4FE3-932D-E72DEDF6DD28}" dt="2022-07-31T15:26:00.033" v="87" actId="14100"/>
          <ac:spMkLst>
            <pc:docMk/>
            <pc:sldMk cId="1078758725" sldId="309"/>
            <ac:spMk id="12" creationId="{5472337B-8F16-5705-92E5-D91D2596EF0B}"/>
          </ac:spMkLst>
        </pc:spChg>
        <pc:spChg chg="mod ord">
          <ac:chgData name="Nguyen Thi Thanh Tam" userId="80c56b30-ba68-4497-bef1-31f606dd66ee" providerId="ADAL" clId="{D55E01E7-201F-4FE3-932D-E72DEDF6DD28}" dt="2022-07-31T15:25:50.206" v="84" actId="700"/>
          <ac:spMkLst>
            <pc:docMk/>
            <pc:sldMk cId="1078758725" sldId="309"/>
            <ac:spMk id="96" creationId="{00000000-0000-0000-0000-000000000000}"/>
          </ac:spMkLst>
        </pc:spChg>
        <pc:picChg chg="mod">
          <ac:chgData name="Nguyen Thi Thanh Tam" userId="80c56b30-ba68-4497-bef1-31f606dd66ee" providerId="ADAL" clId="{D55E01E7-201F-4FE3-932D-E72DEDF6DD28}" dt="2022-07-31T15:26:15.811" v="88" actId="1076"/>
          <ac:picMkLst>
            <pc:docMk/>
            <pc:sldMk cId="1078758725" sldId="309"/>
            <ac:picMk id="9" creationId="{4F2A6D24-FB1D-984D-2707-49B917136B7F}"/>
          </ac:picMkLst>
        </pc:picChg>
        <pc:picChg chg="mod">
          <ac:chgData name="Nguyen Thi Thanh Tam" userId="80c56b30-ba68-4497-bef1-31f606dd66ee" providerId="ADAL" clId="{D55E01E7-201F-4FE3-932D-E72DEDF6DD28}" dt="2022-07-31T15:26:19.971" v="89" actId="1076"/>
          <ac:picMkLst>
            <pc:docMk/>
            <pc:sldMk cId="1078758725" sldId="309"/>
            <ac:picMk id="16" creationId="{756CE456-F529-7D9C-65E1-2AE55A5FD75B}"/>
          </ac:picMkLst>
        </pc:picChg>
      </pc:sldChg>
      <pc:sldChg chg="addSp delSp modSp mod modClrScheme chgLayout">
        <pc:chgData name="Nguyen Thi Thanh Tam" userId="80c56b30-ba68-4497-bef1-31f606dd66ee" providerId="ADAL" clId="{D55E01E7-201F-4FE3-932D-E72DEDF6DD28}" dt="2022-08-01T11:03:47.839" v="1799" actId="113"/>
        <pc:sldMkLst>
          <pc:docMk/>
          <pc:sldMk cId="2459832804" sldId="310"/>
        </pc:sldMkLst>
        <pc:spChg chg="add mod ord">
          <ac:chgData name="Nguyen Thi Thanh Tam" userId="80c56b30-ba68-4497-bef1-31f606dd66ee" providerId="ADAL" clId="{D55E01E7-201F-4FE3-932D-E72DEDF6DD28}" dt="2022-07-31T15:25:08.438" v="77" actId="700"/>
          <ac:spMkLst>
            <pc:docMk/>
            <pc:sldMk cId="2459832804" sldId="310"/>
            <ac:spMk id="2" creationId="{762699DF-E84F-B8BE-0298-9DB431B5C35A}"/>
          </ac:spMkLst>
        </pc:spChg>
        <pc:spChg chg="add del mod ord">
          <ac:chgData name="Nguyen Thi Thanh Tam" userId="80c56b30-ba68-4497-bef1-31f606dd66ee" providerId="ADAL" clId="{D55E01E7-201F-4FE3-932D-E72DEDF6DD28}" dt="2022-07-31T15:25:30.770" v="82" actId="478"/>
          <ac:spMkLst>
            <pc:docMk/>
            <pc:sldMk cId="2459832804" sldId="310"/>
            <ac:spMk id="3" creationId="{E7C5254A-463F-26AE-8CDA-2967B1DE095D}"/>
          </ac:spMkLst>
        </pc:spChg>
        <pc:spChg chg="del">
          <ac:chgData name="Nguyen Thi Thanh Tam" userId="80c56b30-ba68-4497-bef1-31f606dd66ee" providerId="ADAL" clId="{D55E01E7-201F-4FE3-932D-E72DEDF6DD28}" dt="2022-07-31T15:25:11.791" v="78" actId="478"/>
          <ac:spMkLst>
            <pc:docMk/>
            <pc:sldMk cId="2459832804" sldId="310"/>
            <ac:spMk id="5" creationId="{551C508B-DEC1-89C0-2DFE-F3916AB69064}"/>
          </ac:spMkLst>
        </pc:spChg>
        <pc:spChg chg="mod">
          <ac:chgData name="Nguyen Thi Thanh Tam" userId="80c56b30-ba68-4497-bef1-31f606dd66ee" providerId="ADAL" clId="{D55E01E7-201F-4FE3-932D-E72DEDF6DD28}" dt="2022-08-01T11:03:47.839" v="1799" actId="113"/>
          <ac:spMkLst>
            <pc:docMk/>
            <pc:sldMk cId="2459832804" sldId="310"/>
            <ac:spMk id="8" creationId="{EC53B315-F34A-3FDF-7C97-2ED8074437FC}"/>
          </ac:spMkLst>
        </pc:spChg>
        <pc:spChg chg="mod">
          <ac:chgData name="Nguyen Thi Thanh Tam" userId="80c56b30-ba68-4497-bef1-31f606dd66ee" providerId="ADAL" clId="{D55E01E7-201F-4FE3-932D-E72DEDF6DD28}" dt="2022-07-31T15:25:39.382" v="83" actId="14100"/>
          <ac:spMkLst>
            <pc:docMk/>
            <pc:sldMk cId="2459832804" sldId="310"/>
            <ac:spMk id="10" creationId="{4BC42A46-BB7E-86EE-D3FC-28171BCC97D0}"/>
          </ac:spMkLst>
        </pc:spChg>
        <pc:spChg chg="mod ord">
          <ac:chgData name="Nguyen Thi Thanh Tam" userId="80c56b30-ba68-4497-bef1-31f606dd66ee" providerId="ADAL" clId="{D55E01E7-201F-4FE3-932D-E72DEDF6DD28}" dt="2022-07-31T15:25:08.438" v="77" actId="700"/>
          <ac:spMkLst>
            <pc:docMk/>
            <pc:sldMk cId="2459832804" sldId="310"/>
            <ac:spMk id="96" creationId="{00000000-0000-0000-0000-000000000000}"/>
          </ac:spMkLst>
        </pc:spChg>
        <pc:picChg chg="mod">
          <ac:chgData name="Nguyen Thi Thanh Tam" userId="80c56b30-ba68-4497-bef1-31f606dd66ee" providerId="ADAL" clId="{D55E01E7-201F-4FE3-932D-E72DEDF6DD28}" dt="2022-07-31T15:25:29.011" v="81" actId="1076"/>
          <ac:picMkLst>
            <pc:docMk/>
            <pc:sldMk cId="2459832804" sldId="310"/>
            <ac:picMk id="4" creationId="{0BAED358-0617-55C2-1FC1-E4FB3177049D}"/>
          </ac:picMkLst>
        </pc:picChg>
        <pc:picChg chg="del">
          <ac:chgData name="Nguyen Thi Thanh Tam" userId="80c56b30-ba68-4497-bef1-31f606dd66ee" providerId="ADAL" clId="{D55E01E7-201F-4FE3-932D-E72DEDF6DD28}" dt="2022-07-31T15:25:13.912" v="79" actId="478"/>
          <ac:picMkLst>
            <pc:docMk/>
            <pc:sldMk cId="2459832804" sldId="310"/>
            <ac:picMk id="6" creationId="{38D620E9-1EF1-8BC9-ABCA-FEC346BD315E}"/>
          </ac:picMkLst>
        </pc:picChg>
      </pc:sldChg>
      <pc:sldChg chg="addSp delSp modSp mod modClrScheme chgLayout">
        <pc:chgData name="Nguyen Thi Thanh Tam" userId="80c56b30-ba68-4497-bef1-31f606dd66ee" providerId="ADAL" clId="{D55E01E7-201F-4FE3-932D-E72DEDF6DD28}" dt="2022-07-31T15:26:41.068" v="96" actId="14100"/>
        <pc:sldMkLst>
          <pc:docMk/>
          <pc:sldMk cId="3871705276" sldId="311"/>
        </pc:sldMkLst>
        <pc:spChg chg="add del mod ord">
          <ac:chgData name="Nguyen Thi Thanh Tam" userId="80c56b30-ba68-4497-bef1-31f606dd66ee" providerId="ADAL" clId="{D55E01E7-201F-4FE3-932D-E72DEDF6DD28}" dt="2022-07-31T15:26:30.840" v="92" actId="478"/>
          <ac:spMkLst>
            <pc:docMk/>
            <pc:sldMk cId="3871705276" sldId="311"/>
            <ac:spMk id="2" creationId="{0E3B9CF4-14A6-CA19-5495-5222B8BEEA8B}"/>
          </ac:spMkLst>
        </pc:spChg>
        <pc:spChg chg="add del mod ord">
          <ac:chgData name="Nguyen Thi Thanh Tam" userId="80c56b30-ba68-4497-bef1-31f606dd66ee" providerId="ADAL" clId="{D55E01E7-201F-4FE3-932D-E72DEDF6DD28}" dt="2022-07-31T15:26:34.684" v="94" actId="478"/>
          <ac:spMkLst>
            <pc:docMk/>
            <pc:sldMk cId="3871705276" sldId="311"/>
            <ac:spMk id="3" creationId="{BF6DBDB6-0565-B3D6-8E10-0734B69E1001}"/>
          </ac:spMkLst>
        </pc:spChg>
        <pc:spChg chg="del">
          <ac:chgData name="Nguyen Thi Thanh Tam" userId="80c56b30-ba68-4497-bef1-31f606dd66ee" providerId="ADAL" clId="{D55E01E7-201F-4FE3-932D-E72DEDF6DD28}" dt="2022-07-31T15:26:32.740" v="93" actId="478"/>
          <ac:spMkLst>
            <pc:docMk/>
            <pc:sldMk cId="3871705276" sldId="311"/>
            <ac:spMk id="5" creationId="{551C508B-DEC1-89C0-2DFE-F3916AB69064}"/>
          </ac:spMkLst>
        </pc:spChg>
        <pc:spChg chg="mod">
          <ac:chgData name="Nguyen Thi Thanh Tam" userId="80c56b30-ba68-4497-bef1-31f606dd66ee" providerId="ADAL" clId="{D55E01E7-201F-4FE3-932D-E72DEDF6DD28}" dt="2022-07-31T15:26:41.068" v="96" actId="14100"/>
          <ac:spMkLst>
            <pc:docMk/>
            <pc:sldMk cId="3871705276" sldId="311"/>
            <ac:spMk id="8" creationId="{EC53B315-F34A-3FDF-7C97-2ED8074437FC}"/>
          </ac:spMkLst>
        </pc:spChg>
        <pc:spChg chg="mod ord">
          <ac:chgData name="Nguyen Thi Thanh Tam" userId="80c56b30-ba68-4497-bef1-31f606dd66ee" providerId="ADAL" clId="{D55E01E7-201F-4FE3-932D-E72DEDF6DD28}" dt="2022-07-31T15:26:25.997" v="90" actId="700"/>
          <ac:spMkLst>
            <pc:docMk/>
            <pc:sldMk cId="3871705276" sldId="311"/>
            <ac:spMk id="96" creationId="{00000000-0000-0000-0000-000000000000}"/>
          </ac:spMkLst>
        </pc:spChg>
      </pc:sldChg>
      <pc:sldChg chg="modAnim">
        <pc:chgData name="Nguyen Thi Thanh Tam" userId="80c56b30-ba68-4497-bef1-31f606dd66ee" providerId="ADAL" clId="{D55E01E7-201F-4FE3-932D-E72DEDF6DD28}" dt="2022-08-01T11:04:03.227" v="1800"/>
        <pc:sldMkLst>
          <pc:docMk/>
          <pc:sldMk cId="2574842530" sldId="312"/>
        </pc:sldMkLst>
      </pc:sldChg>
      <pc:sldChg chg="delSp modSp mod modAnim modNotesTx">
        <pc:chgData name="Nguyen Thi Thanh Tam" userId="80c56b30-ba68-4497-bef1-31f606dd66ee" providerId="ADAL" clId="{D55E01E7-201F-4FE3-932D-E72DEDF6DD28}" dt="2022-08-01T04:07:25.568" v="817" actId="6549"/>
        <pc:sldMkLst>
          <pc:docMk/>
          <pc:sldMk cId="390946403" sldId="314"/>
        </pc:sldMkLst>
        <pc:spChg chg="mod">
          <ac:chgData name="Nguyen Thi Thanh Tam" userId="80c56b30-ba68-4497-bef1-31f606dd66ee" providerId="ADAL" clId="{D55E01E7-201F-4FE3-932D-E72DEDF6DD28}" dt="2022-08-01T04:05:19.010" v="784" actId="14100"/>
          <ac:spMkLst>
            <pc:docMk/>
            <pc:sldMk cId="390946403" sldId="314"/>
            <ac:spMk id="6" creationId="{86372E23-F8F0-4BE6-8D3C-9D9138145703}"/>
          </ac:spMkLst>
        </pc:spChg>
        <pc:picChg chg="del">
          <ac:chgData name="Nguyen Thi Thanh Tam" userId="80c56b30-ba68-4497-bef1-31f606dd66ee" providerId="ADAL" clId="{D55E01E7-201F-4FE3-932D-E72DEDF6DD28}" dt="2022-08-01T04:05:10.378" v="781" actId="478"/>
          <ac:picMkLst>
            <pc:docMk/>
            <pc:sldMk cId="390946403" sldId="314"/>
            <ac:picMk id="11" creationId="{91582CFE-5B7D-5A3D-30DA-3B581E97E145}"/>
          </ac:picMkLst>
        </pc:picChg>
      </pc:sldChg>
      <pc:sldChg chg="modSp mod">
        <pc:chgData name="Nguyen Thi Thanh Tam" userId="80c56b30-ba68-4497-bef1-31f606dd66ee" providerId="ADAL" clId="{D55E01E7-201F-4FE3-932D-E72DEDF6DD28}" dt="2022-08-01T04:33:50.170" v="860" actId="1076"/>
        <pc:sldMkLst>
          <pc:docMk/>
          <pc:sldMk cId="3722939207" sldId="315"/>
        </pc:sldMkLst>
        <pc:picChg chg="mod">
          <ac:chgData name="Nguyen Thi Thanh Tam" userId="80c56b30-ba68-4497-bef1-31f606dd66ee" providerId="ADAL" clId="{D55E01E7-201F-4FE3-932D-E72DEDF6DD28}" dt="2022-08-01T04:33:48.291" v="859" actId="1076"/>
          <ac:picMkLst>
            <pc:docMk/>
            <pc:sldMk cId="3722939207" sldId="315"/>
            <ac:picMk id="6" creationId="{0E545DC1-E4C7-7210-C725-7AEB138C36B3}"/>
          </ac:picMkLst>
        </pc:picChg>
        <pc:picChg chg="mod">
          <ac:chgData name="Nguyen Thi Thanh Tam" userId="80c56b30-ba68-4497-bef1-31f606dd66ee" providerId="ADAL" clId="{D55E01E7-201F-4FE3-932D-E72DEDF6DD28}" dt="2022-08-01T04:33:50.170" v="860" actId="1076"/>
          <ac:picMkLst>
            <pc:docMk/>
            <pc:sldMk cId="3722939207" sldId="315"/>
            <ac:picMk id="8" creationId="{ED5656E5-8574-1558-6D51-DC9BCB86F33B}"/>
          </ac:picMkLst>
        </pc:picChg>
      </pc:sldChg>
      <pc:sldChg chg="modNotesTx">
        <pc:chgData name="Nguyen Thi Thanh Tam" userId="80c56b30-ba68-4497-bef1-31f606dd66ee" providerId="ADAL" clId="{D55E01E7-201F-4FE3-932D-E72DEDF6DD28}" dt="2022-08-01T03:51:22.022" v="779" actId="20577"/>
        <pc:sldMkLst>
          <pc:docMk/>
          <pc:sldMk cId="1731340759" sldId="316"/>
        </pc:sldMkLst>
      </pc:sldChg>
      <pc:sldChg chg="addSp delSp modSp">
        <pc:chgData name="Nguyen Thi Thanh Tam" userId="80c56b30-ba68-4497-bef1-31f606dd66ee" providerId="ADAL" clId="{D55E01E7-201F-4FE3-932D-E72DEDF6DD28}" dt="2022-08-01T08:00:39.674" v="1583"/>
        <pc:sldMkLst>
          <pc:docMk/>
          <pc:sldMk cId="3595392799" sldId="322"/>
        </pc:sldMkLst>
        <pc:spChg chg="del">
          <ac:chgData name="Nguyen Thi Thanh Tam" userId="80c56b30-ba68-4497-bef1-31f606dd66ee" providerId="ADAL" clId="{D55E01E7-201F-4FE3-932D-E72DEDF6DD28}" dt="2022-08-01T08:00:39.674" v="1583"/>
          <ac:spMkLst>
            <pc:docMk/>
            <pc:sldMk cId="3595392799" sldId="322"/>
            <ac:spMk id="2" creationId="{166F7840-F3D4-99C1-0F49-208C2A3DC99D}"/>
          </ac:spMkLst>
        </pc:spChg>
        <pc:spChg chg="add mod">
          <ac:chgData name="Nguyen Thi Thanh Tam" userId="80c56b30-ba68-4497-bef1-31f606dd66ee" providerId="ADAL" clId="{D55E01E7-201F-4FE3-932D-E72DEDF6DD28}" dt="2022-08-01T08:00:39.674" v="1583"/>
          <ac:spMkLst>
            <pc:docMk/>
            <pc:sldMk cId="3595392799" sldId="322"/>
            <ac:spMk id="8" creationId="{836ADDB4-3F2F-AA0A-A668-BBA082D8C64C}"/>
          </ac:spMkLst>
        </pc:spChg>
      </pc:sldChg>
      <pc:sldChg chg="modAnim">
        <pc:chgData name="Nguyen Thi Thanh Tam" userId="80c56b30-ba68-4497-bef1-31f606dd66ee" providerId="ADAL" clId="{D55E01E7-201F-4FE3-932D-E72DEDF6DD28}" dt="2022-08-01T13:35:53.708" v="2061"/>
        <pc:sldMkLst>
          <pc:docMk/>
          <pc:sldMk cId="2054011981" sldId="323"/>
        </pc:sldMkLst>
      </pc:sldChg>
      <pc:sldChg chg="modSp mod modAnim">
        <pc:chgData name="Nguyen Thi Thanh Tam" userId="80c56b30-ba68-4497-bef1-31f606dd66ee" providerId="ADAL" clId="{D55E01E7-201F-4FE3-932D-E72DEDF6DD28}" dt="2022-08-01T09:46:30.472" v="1689"/>
        <pc:sldMkLst>
          <pc:docMk/>
          <pc:sldMk cId="3348201335" sldId="328"/>
        </pc:sldMkLst>
        <pc:spChg chg="mod">
          <ac:chgData name="Nguyen Thi Thanh Tam" userId="80c56b30-ba68-4497-bef1-31f606dd66ee" providerId="ADAL" clId="{D55E01E7-201F-4FE3-932D-E72DEDF6DD28}" dt="2022-07-31T14:19:56.656" v="0" actId="948"/>
          <ac:spMkLst>
            <pc:docMk/>
            <pc:sldMk cId="3348201335" sldId="328"/>
            <ac:spMk id="5" creationId="{FD2F4F49-748E-B0FA-2BDD-37B2DC69AC78}"/>
          </ac:spMkLst>
        </pc:spChg>
      </pc:sldChg>
      <pc:sldChg chg="addSp delSp modSp mod modAnim">
        <pc:chgData name="Nguyen Thi Thanh Tam" userId="80c56b30-ba68-4497-bef1-31f606dd66ee" providerId="ADAL" clId="{D55E01E7-201F-4FE3-932D-E72DEDF6DD28}" dt="2022-08-01T09:47:08.953" v="1693"/>
        <pc:sldMkLst>
          <pc:docMk/>
          <pc:sldMk cId="146605594" sldId="329"/>
        </pc:sldMkLst>
        <pc:spChg chg="del">
          <ac:chgData name="Nguyen Thi Thanh Tam" userId="80c56b30-ba68-4497-bef1-31f606dd66ee" providerId="ADAL" clId="{D55E01E7-201F-4FE3-932D-E72DEDF6DD28}" dt="2022-07-31T15:07:32.619" v="14" actId="478"/>
          <ac:spMkLst>
            <pc:docMk/>
            <pc:sldMk cId="146605594" sldId="329"/>
            <ac:spMk id="3" creationId="{53F85FEF-E9F6-CB8B-FC1C-32F0F0AEE4DB}"/>
          </ac:spMkLst>
        </pc:spChg>
        <pc:picChg chg="add del mod">
          <ac:chgData name="Nguyen Thi Thanh Tam" userId="80c56b30-ba68-4497-bef1-31f606dd66ee" providerId="ADAL" clId="{D55E01E7-201F-4FE3-932D-E72DEDF6DD28}" dt="2022-07-31T15:09:15.507" v="24" actId="478"/>
          <ac:picMkLst>
            <pc:docMk/>
            <pc:sldMk cId="146605594" sldId="329"/>
            <ac:picMk id="4" creationId="{8457496D-5D64-50D3-9FE4-24D24E30DF6F}"/>
          </ac:picMkLst>
        </pc:picChg>
        <pc:picChg chg="add mod">
          <ac:chgData name="Nguyen Thi Thanh Tam" userId="80c56b30-ba68-4497-bef1-31f606dd66ee" providerId="ADAL" clId="{D55E01E7-201F-4FE3-932D-E72DEDF6DD28}" dt="2022-07-31T15:09:45.213" v="53" actId="1037"/>
          <ac:picMkLst>
            <pc:docMk/>
            <pc:sldMk cId="146605594" sldId="329"/>
            <ac:picMk id="5" creationId="{A58C5C7D-2A9A-3B0B-3B27-BDA532706867}"/>
          </ac:picMkLst>
        </pc:picChg>
        <pc:picChg chg="add mod">
          <ac:chgData name="Nguyen Thi Thanh Tam" userId="80c56b30-ba68-4497-bef1-31f606dd66ee" providerId="ADAL" clId="{D55E01E7-201F-4FE3-932D-E72DEDF6DD28}" dt="2022-07-31T15:09:45.213" v="53" actId="1037"/>
          <ac:picMkLst>
            <pc:docMk/>
            <pc:sldMk cId="146605594" sldId="329"/>
            <ac:picMk id="1026" creationId="{9EB84DFA-13D3-7286-F4B7-F320824C6DA0}"/>
          </ac:picMkLst>
        </pc:picChg>
        <pc:picChg chg="add mod">
          <ac:chgData name="Nguyen Thi Thanh Tam" userId="80c56b30-ba68-4497-bef1-31f606dd66ee" providerId="ADAL" clId="{D55E01E7-201F-4FE3-932D-E72DEDF6DD28}" dt="2022-07-31T15:09:45.213" v="53" actId="1037"/>
          <ac:picMkLst>
            <pc:docMk/>
            <pc:sldMk cId="146605594" sldId="329"/>
            <ac:picMk id="1028" creationId="{E54337A4-E80B-C390-72A6-3D50D596EB94}"/>
          </ac:picMkLst>
        </pc:picChg>
      </pc:sldChg>
      <pc:sldChg chg="modSp mod modAnim">
        <pc:chgData name="Nguyen Thi Thanh Tam" userId="80c56b30-ba68-4497-bef1-31f606dd66ee" providerId="ADAL" clId="{D55E01E7-201F-4FE3-932D-E72DEDF6DD28}" dt="2022-08-01T09:50:02.516" v="1716"/>
        <pc:sldMkLst>
          <pc:docMk/>
          <pc:sldMk cId="1367773342" sldId="330"/>
        </pc:sldMkLst>
        <pc:spChg chg="mod">
          <ac:chgData name="Nguyen Thi Thanh Tam" userId="80c56b30-ba68-4497-bef1-31f606dd66ee" providerId="ADAL" clId="{D55E01E7-201F-4FE3-932D-E72DEDF6DD28}" dt="2022-07-31T14:24:37.668" v="12" actId="948"/>
          <ac:spMkLst>
            <pc:docMk/>
            <pc:sldMk cId="1367773342" sldId="330"/>
            <ac:spMk id="5" creationId="{7CA7999E-B4D4-A107-9910-5BD45000A84C}"/>
          </ac:spMkLst>
        </pc:spChg>
      </pc:sldChg>
      <pc:sldChg chg="modSp mod">
        <pc:chgData name="Nguyen Thi Thanh Tam" userId="80c56b30-ba68-4497-bef1-31f606dd66ee" providerId="ADAL" clId="{D55E01E7-201F-4FE3-932D-E72DEDF6DD28}" dt="2022-08-01T03:37:17.850" v="101" actId="1076"/>
        <pc:sldMkLst>
          <pc:docMk/>
          <pc:sldMk cId="150632309" sldId="331"/>
        </pc:sldMkLst>
        <pc:spChg chg="mod">
          <ac:chgData name="Nguyen Thi Thanh Tam" userId="80c56b30-ba68-4497-bef1-31f606dd66ee" providerId="ADAL" clId="{D55E01E7-201F-4FE3-932D-E72DEDF6DD28}" dt="2022-07-31T15:12:34.875" v="55" actId="403"/>
          <ac:spMkLst>
            <pc:docMk/>
            <pc:sldMk cId="150632309" sldId="331"/>
            <ac:spMk id="2" creationId="{2C5E1698-3C5D-AC31-6628-1B70497437A2}"/>
          </ac:spMkLst>
        </pc:spChg>
        <pc:spChg chg="mod">
          <ac:chgData name="Nguyen Thi Thanh Tam" userId="80c56b30-ba68-4497-bef1-31f606dd66ee" providerId="ADAL" clId="{D55E01E7-201F-4FE3-932D-E72DEDF6DD28}" dt="2022-08-01T03:37:13.832" v="100" actId="1076"/>
          <ac:spMkLst>
            <pc:docMk/>
            <pc:sldMk cId="150632309" sldId="331"/>
            <ac:spMk id="3" creationId="{C8F14175-950B-6A40-3F5C-E52A14F7964D}"/>
          </ac:spMkLst>
        </pc:spChg>
        <pc:picChg chg="mod">
          <ac:chgData name="Nguyen Thi Thanh Tam" userId="80c56b30-ba68-4497-bef1-31f606dd66ee" providerId="ADAL" clId="{D55E01E7-201F-4FE3-932D-E72DEDF6DD28}" dt="2022-08-01T03:37:17.850" v="101" actId="1076"/>
          <ac:picMkLst>
            <pc:docMk/>
            <pc:sldMk cId="150632309" sldId="331"/>
            <ac:picMk id="4" creationId="{573FA785-AE43-6180-7B5D-5A12D94FD5FB}"/>
          </ac:picMkLst>
        </pc:picChg>
      </pc:sldChg>
      <pc:sldChg chg="delSp modSp mod delAnim">
        <pc:chgData name="Nguyen Thi Thanh Tam" userId="80c56b30-ba68-4497-bef1-31f606dd66ee" providerId="ADAL" clId="{D55E01E7-201F-4FE3-932D-E72DEDF6DD28}" dt="2022-08-01T03:38:56.641" v="111" actId="478"/>
        <pc:sldMkLst>
          <pc:docMk/>
          <pc:sldMk cId="2734113888" sldId="333"/>
        </pc:sldMkLst>
        <pc:spChg chg="mod">
          <ac:chgData name="Nguyen Thi Thanh Tam" userId="80c56b30-ba68-4497-bef1-31f606dd66ee" providerId="ADAL" clId="{D55E01E7-201F-4FE3-932D-E72DEDF6DD28}" dt="2022-07-31T15:12:42.601" v="56" actId="403"/>
          <ac:spMkLst>
            <pc:docMk/>
            <pc:sldMk cId="2734113888" sldId="333"/>
            <ac:spMk id="2" creationId="{9437228B-399E-3F7B-7BF8-B309A1F09969}"/>
          </ac:spMkLst>
        </pc:spChg>
        <pc:spChg chg="del mod">
          <ac:chgData name="Nguyen Thi Thanh Tam" userId="80c56b30-ba68-4497-bef1-31f606dd66ee" providerId="ADAL" clId="{D55E01E7-201F-4FE3-932D-E72DEDF6DD28}" dt="2022-08-01T03:38:47.146" v="110" actId="478"/>
          <ac:spMkLst>
            <pc:docMk/>
            <pc:sldMk cId="2734113888" sldId="333"/>
            <ac:spMk id="3" creationId="{5C9F507D-4409-6329-CB6D-596F7E86748D}"/>
          </ac:spMkLst>
        </pc:spChg>
        <pc:spChg chg="mod">
          <ac:chgData name="Nguyen Thi Thanh Tam" userId="80c56b30-ba68-4497-bef1-31f606dd66ee" providerId="ADAL" clId="{D55E01E7-201F-4FE3-932D-E72DEDF6DD28}" dt="2022-08-01T03:38:35.191" v="108" actId="20577"/>
          <ac:spMkLst>
            <pc:docMk/>
            <pc:sldMk cId="2734113888" sldId="333"/>
            <ac:spMk id="4" creationId="{3E1CF981-F501-81B4-28C7-25CF6687C9CD}"/>
          </ac:spMkLst>
        </pc:spChg>
        <pc:spChg chg="del">
          <ac:chgData name="Nguyen Thi Thanh Tam" userId="80c56b30-ba68-4497-bef1-31f606dd66ee" providerId="ADAL" clId="{D55E01E7-201F-4FE3-932D-E72DEDF6DD28}" dt="2022-08-01T03:38:56.641" v="111" actId="478"/>
          <ac:spMkLst>
            <pc:docMk/>
            <pc:sldMk cId="2734113888" sldId="333"/>
            <ac:spMk id="6" creationId="{57F07428-8EF5-C7DD-D872-E618A0E432EF}"/>
          </ac:spMkLst>
        </pc:spChg>
        <pc:spChg chg="del">
          <ac:chgData name="Nguyen Thi Thanh Tam" userId="80c56b30-ba68-4497-bef1-31f606dd66ee" providerId="ADAL" clId="{D55E01E7-201F-4FE3-932D-E72DEDF6DD28}" dt="2022-08-01T03:38:24.549" v="104" actId="478"/>
          <ac:spMkLst>
            <pc:docMk/>
            <pc:sldMk cId="2734113888" sldId="333"/>
            <ac:spMk id="9" creationId="{07338D4A-9418-97E3-3B84-D42E6B974E51}"/>
          </ac:spMkLst>
        </pc:spChg>
      </pc:sldChg>
      <pc:sldChg chg="modSp mod">
        <pc:chgData name="Nguyen Thi Thanh Tam" userId="80c56b30-ba68-4497-bef1-31f606dd66ee" providerId="ADAL" clId="{D55E01E7-201F-4FE3-932D-E72DEDF6DD28}" dt="2022-07-31T15:12:53.233" v="57" actId="403"/>
        <pc:sldMkLst>
          <pc:docMk/>
          <pc:sldMk cId="2278742934" sldId="334"/>
        </pc:sldMkLst>
        <pc:spChg chg="mod">
          <ac:chgData name="Nguyen Thi Thanh Tam" userId="80c56b30-ba68-4497-bef1-31f606dd66ee" providerId="ADAL" clId="{D55E01E7-201F-4FE3-932D-E72DEDF6DD28}" dt="2022-07-31T15:12:53.233" v="57" actId="403"/>
          <ac:spMkLst>
            <pc:docMk/>
            <pc:sldMk cId="2278742934" sldId="334"/>
            <ac:spMk id="2" creationId="{E2870064-78E8-8B54-CDBA-089BC1269327}"/>
          </ac:spMkLst>
        </pc:spChg>
      </pc:sldChg>
      <pc:sldChg chg="modSp mod">
        <pc:chgData name="Nguyen Thi Thanh Tam" userId="80c56b30-ba68-4497-bef1-31f606dd66ee" providerId="ADAL" clId="{D55E01E7-201F-4FE3-932D-E72DEDF6DD28}" dt="2022-07-31T15:12:56.955" v="58" actId="403"/>
        <pc:sldMkLst>
          <pc:docMk/>
          <pc:sldMk cId="2641912330" sldId="335"/>
        </pc:sldMkLst>
        <pc:spChg chg="mod">
          <ac:chgData name="Nguyen Thi Thanh Tam" userId="80c56b30-ba68-4497-bef1-31f606dd66ee" providerId="ADAL" clId="{D55E01E7-201F-4FE3-932D-E72DEDF6DD28}" dt="2022-07-31T15:12:56.955" v="58" actId="403"/>
          <ac:spMkLst>
            <pc:docMk/>
            <pc:sldMk cId="2641912330" sldId="335"/>
            <ac:spMk id="2" creationId="{5E1EFCFC-E82F-1FC2-4B59-4FC5D2A12467}"/>
          </ac:spMkLst>
        </pc:spChg>
      </pc:sldChg>
      <pc:sldChg chg="modSp mod">
        <pc:chgData name="Nguyen Thi Thanh Tam" userId="80c56b30-ba68-4497-bef1-31f606dd66ee" providerId="ADAL" clId="{D55E01E7-201F-4FE3-932D-E72DEDF6DD28}" dt="2022-07-31T15:13:29.141" v="62" actId="948"/>
        <pc:sldMkLst>
          <pc:docMk/>
          <pc:sldMk cId="253148102" sldId="339"/>
        </pc:sldMkLst>
        <pc:spChg chg="mod">
          <ac:chgData name="Nguyen Thi Thanh Tam" userId="80c56b30-ba68-4497-bef1-31f606dd66ee" providerId="ADAL" clId="{D55E01E7-201F-4FE3-932D-E72DEDF6DD28}" dt="2022-07-31T15:13:29.141" v="62" actId="948"/>
          <ac:spMkLst>
            <pc:docMk/>
            <pc:sldMk cId="253148102" sldId="339"/>
            <ac:spMk id="3" creationId="{E39ED033-7DA3-DA6D-169E-F6363F4B4495}"/>
          </ac:spMkLst>
        </pc:spChg>
      </pc:sldChg>
      <pc:sldChg chg="modSp mod">
        <pc:chgData name="Nguyen Thi Thanh Tam" userId="80c56b30-ba68-4497-bef1-31f606dd66ee" providerId="ADAL" clId="{D55E01E7-201F-4FE3-932D-E72DEDF6DD28}" dt="2022-07-31T15:13:43.161" v="64" actId="948"/>
        <pc:sldMkLst>
          <pc:docMk/>
          <pc:sldMk cId="2134417" sldId="340"/>
        </pc:sldMkLst>
        <pc:spChg chg="mod">
          <ac:chgData name="Nguyen Thi Thanh Tam" userId="80c56b30-ba68-4497-bef1-31f606dd66ee" providerId="ADAL" clId="{D55E01E7-201F-4FE3-932D-E72DEDF6DD28}" dt="2022-07-31T15:13:43.161" v="64" actId="948"/>
          <ac:spMkLst>
            <pc:docMk/>
            <pc:sldMk cId="2134417" sldId="340"/>
            <ac:spMk id="3" creationId="{E39ED033-7DA3-DA6D-169E-F6363F4B4495}"/>
          </ac:spMkLst>
        </pc:spChg>
      </pc:sldChg>
      <pc:sldChg chg="addSp modSp modAnim">
        <pc:chgData name="Nguyen Thi Thanh Tam" userId="80c56b30-ba68-4497-bef1-31f606dd66ee" providerId="ADAL" clId="{D55E01E7-201F-4FE3-932D-E72DEDF6DD28}" dt="2022-07-31T15:19:29.500" v="65"/>
        <pc:sldMkLst>
          <pc:docMk/>
          <pc:sldMk cId="2907392398" sldId="342"/>
        </pc:sldMkLst>
        <pc:spChg chg="add mod">
          <ac:chgData name="Nguyen Thi Thanh Tam" userId="80c56b30-ba68-4497-bef1-31f606dd66ee" providerId="ADAL" clId="{D55E01E7-201F-4FE3-932D-E72DEDF6DD28}" dt="2022-07-31T15:19:29.500" v="65"/>
          <ac:spMkLst>
            <pc:docMk/>
            <pc:sldMk cId="2907392398" sldId="342"/>
            <ac:spMk id="3" creationId="{76F1EB27-3DAF-B001-1F49-66E307F1E7B9}"/>
          </ac:spMkLst>
        </pc:spChg>
        <pc:spChg chg="add mod">
          <ac:chgData name="Nguyen Thi Thanh Tam" userId="80c56b30-ba68-4497-bef1-31f606dd66ee" providerId="ADAL" clId="{D55E01E7-201F-4FE3-932D-E72DEDF6DD28}" dt="2022-07-31T15:19:29.500" v="65"/>
          <ac:spMkLst>
            <pc:docMk/>
            <pc:sldMk cId="2907392398" sldId="342"/>
            <ac:spMk id="4" creationId="{C227B7CF-3AB5-7CD8-0009-6BA9F540044F}"/>
          </ac:spMkLst>
        </pc:spChg>
        <pc:spChg chg="mod">
          <ac:chgData name="Nguyen Thi Thanh Tam" userId="80c56b30-ba68-4497-bef1-31f606dd66ee" providerId="ADAL" clId="{D55E01E7-201F-4FE3-932D-E72DEDF6DD28}" dt="2022-07-31T15:19:29.500" v="65"/>
          <ac:spMkLst>
            <pc:docMk/>
            <pc:sldMk cId="2907392398" sldId="342"/>
            <ac:spMk id="7" creationId="{EB79E5E9-73B5-B025-DE0B-D99B85062DFD}"/>
          </ac:spMkLst>
        </pc:spChg>
        <pc:spChg chg="mod">
          <ac:chgData name="Nguyen Thi Thanh Tam" userId="80c56b30-ba68-4497-bef1-31f606dd66ee" providerId="ADAL" clId="{D55E01E7-201F-4FE3-932D-E72DEDF6DD28}" dt="2022-07-31T15:19:29.500" v="65"/>
          <ac:spMkLst>
            <pc:docMk/>
            <pc:sldMk cId="2907392398" sldId="342"/>
            <ac:spMk id="8" creationId="{B69A4641-DC3E-A786-2D7E-9B427FC2520A}"/>
          </ac:spMkLst>
        </pc:spChg>
        <pc:grpChg chg="add mod">
          <ac:chgData name="Nguyen Thi Thanh Tam" userId="80c56b30-ba68-4497-bef1-31f606dd66ee" providerId="ADAL" clId="{D55E01E7-201F-4FE3-932D-E72DEDF6DD28}" dt="2022-07-31T15:19:29.500" v="65"/>
          <ac:grpSpMkLst>
            <pc:docMk/>
            <pc:sldMk cId="2907392398" sldId="342"/>
            <ac:grpSpMk id="5" creationId="{27898D2B-2CA4-FBB9-E08C-F5C9ACE33488}"/>
          </ac:grpSpMkLst>
        </pc:grpChg>
      </pc:sldChg>
      <pc:sldChg chg="addSp modSp mod modAnim">
        <pc:chgData name="Nguyen Thi Thanh Tam" userId="80c56b30-ba68-4497-bef1-31f606dd66ee" providerId="ADAL" clId="{D55E01E7-201F-4FE3-932D-E72DEDF6DD28}" dt="2022-08-01T09:56:13.443" v="1783"/>
        <pc:sldMkLst>
          <pc:docMk/>
          <pc:sldMk cId="2558789395" sldId="343"/>
        </pc:sldMkLst>
        <pc:spChg chg="mod">
          <ac:chgData name="Nguyen Thi Thanh Tam" userId="80c56b30-ba68-4497-bef1-31f606dd66ee" providerId="ADAL" clId="{D55E01E7-201F-4FE3-932D-E72DEDF6DD28}" dt="2022-08-01T09:56:13.443" v="1783"/>
          <ac:spMkLst>
            <pc:docMk/>
            <pc:sldMk cId="2558789395" sldId="343"/>
            <ac:spMk id="2" creationId="{468E5EED-5BC6-4C7B-235C-D7600A16AADA}"/>
          </ac:spMkLst>
        </pc:spChg>
        <pc:spChg chg="mod">
          <ac:chgData name="Nguyen Thi Thanh Tam" userId="80c56b30-ba68-4497-bef1-31f606dd66ee" providerId="ADAL" clId="{D55E01E7-201F-4FE3-932D-E72DEDF6DD28}" dt="2022-08-01T09:53:08.650" v="1775" actId="14100"/>
          <ac:spMkLst>
            <pc:docMk/>
            <pc:sldMk cId="2558789395" sldId="343"/>
            <ac:spMk id="6" creationId="{BE37EF2A-7E04-417A-E2D1-A60E607A9918}"/>
          </ac:spMkLst>
        </pc:spChg>
        <pc:spChg chg="mod">
          <ac:chgData name="Nguyen Thi Thanh Tam" userId="80c56b30-ba68-4497-bef1-31f606dd66ee" providerId="ADAL" clId="{D55E01E7-201F-4FE3-932D-E72DEDF6DD28}" dt="2022-08-01T09:53:14.019" v="1776" actId="14100"/>
          <ac:spMkLst>
            <pc:docMk/>
            <pc:sldMk cId="2558789395" sldId="343"/>
            <ac:spMk id="9" creationId="{134EFBF1-2AE1-4713-D2AF-9FDEBB18A81F}"/>
          </ac:spMkLst>
        </pc:spChg>
        <pc:spChg chg="add mod">
          <ac:chgData name="Nguyen Thi Thanh Tam" userId="80c56b30-ba68-4497-bef1-31f606dd66ee" providerId="ADAL" clId="{D55E01E7-201F-4FE3-932D-E72DEDF6DD28}" dt="2022-08-01T09:52:44.924" v="1772" actId="1076"/>
          <ac:spMkLst>
            <pc:docMk/>
            <pc:sldMk cId="2558789395" sldId="343"/>
            <ac:spMk id="10" creationId="{07E5F3B6-8173-EA89-4E9E-B962ADDB8A75}"/>
          </ac:spMkLst>
        </pc:spChg>
        <pc:spChg chg="add mod">
          <ac:chgData name="Nguyen Thi Thanh Tam" userId="80c56b30-ba68-4497-bef1-31f606dd66ee" providerId="ADAL" clId="{D55E01E7-201F-4FE3-932D-E72DEDF6DD28}" dt="2022-08-01T09:53:44.144" v="1780" actId="1076"/>
          <ac:spMkLst>
            <pc:docMk/>
            <pc:sldMk cId="2558789395" sldId="343"/>
            <ac:spMk id="12" creationId="{1A491CDB-71EB-F354-6C3A-D9C3E480E111}"/>
          </ac:spMkLst>
        </pc:spChg>
        <pc:picChg chg="mod">
          <ac:chgData name="Nguyen Thi Thanh Tam" userId="80c56b30-ba68-4497-bef1-31f606dd66ee" providerId="ADAL" clId="{D55E01E7-201F-4FE3-932D-E72DEDF6DD28}" dt="2022-08-01T09:53:36.448" v="1779" actId="1076"/>
          <ac:picMkLst>
            <pc:docMk/>
            <pc:sldMk cId="2558789395" sldId="343"/>
            <ac:picMk id="5" creationId="{42BBCB78-A315-5819-EC59-A94B54071417}"/>
          </ac:picMkLst>
        </pc:picChg>
        <pc:picChg chg="mod">
          <ac:chgData name="Nguyen Thi Thanh Tam" userId="80c56b30-ba68-4497-bef1-31f606dd66ee" providerId="ADAL" clId="{D55E01E7-201F-4FE3-932D-E72DEDF6DD28}" dt="2022-08-01T09:52:56.332" v="1773" actId="1076"/>
          <ac:picMkLst>
            <pc:docMk/>
            <pc:sldMk cId="2558789395" sldId="343"/>
            <ac:picMk id="7" creationId="{F34AE6B0-7B0A-0F53-ABA3-C605207D129C}"/>
          </ac:picMkLst>
        </pc:picChg>
        <pc:picChg chg="mod">
          <ac:chgData name="Nguyen Thi Thanh Tam" userId="80c56b30-ba68-4497-bef1-31f606dd66ee" providerId="ADAL" clId="{D55E01E7-201F-4FE3-932D-E72DEDF6DD28}" dt="2022-08-01T09:54:39.950" v="1782" actId="1076"/>
          <ac:picMkLst>
            <pc:docMk/>
            <pc:sldMk cId="2558789395" sldId="343"/>
            <ac:picMk id="11" creationId="{CF4663B6-5813-37A7-D93E-56917FFCC0EC}"/>
          </ac:picMkLst>
        </pc:picChg>
        <pc:picChg chg="mod">
          <ac:chgData name="Nguyen Thi Thanh Tam" userId="80c56b30-ba68-4497-bef1-31f606dd66ee" providerId="ADAL" clId="{D55E01E7-201F-4FE3-932D-E72DEDF6DD28}" dt="2022-08-01T09:53:04.171" v="1774" actId="1076"/>
          <ac:picMkLst>
            <pc:docMk/>
            <pc:sldMk cId="2558789395" sldId="343"/>
            <ac:picMk id="1026" creationId="{E3D21BD6-3B5D-44AC-85AE-4CEEC40AE60E}"/>
          </ac:picMkLst>
        </pc:picChg>
      </pc:sldChg>
      <pc:sldChg chg="addSp delSp modSp add mod modAnim modShow">
        <pc:chgData name="Nguyen Thi Thanh Tam" userId="80c56b30-ba68-4497-bef1-31f606dd66ee" providerId="ADAL" clId="{D55E01E7-201F-4FE3-932D-E72DEDF6DD28}" dt="2022-08-01T13:35:35.387" v="2058" actId="729"/>
        <pc:sldMkLst>
          <pc:docMk/>
          <pc:sldMk cId="3941246193" sldId="344"/>
        </pc:sldMkLst>
        <pc:spChg chg="del">
          <ac:chgData name="Nguyen Thi Thanh Tam" userId="80c56b30-ba68-4497-bef1-31f606dd66ee" providerId="ADAL" clId="{D55E01E7-201F-4FE3-932D-E72DEDF6DD28}" dt="2022-08-01T03:43:38.343" v="148" actId="478"/>
          <ac:spMkLst>
            <pc:docMk/>
            <pc:sldMk cId="3941246193" sldId="344"/>
            <ac:spMk id="8" creationId="{30C4371C-FAEE-E4C9-F90D-5D7BCEA0FBAB}"/>
          </ac:spMkLst>
        </pc:spChg>
        <pc:grpChg chg="del">
          <ac:chgData name="Nguyen Thi Thanh Tam" userId="80c56b30-ba68-4497-bef1-31f606dd66ee" providerId="ADAL" clId="{D55E01E7-201F-4FE3-932D-E72DEDF6DD28}" dt="2022-08-01T03:43:35.984" v="147" actId="478"/>
          <ac:grpSpMkLst>
            <pc:docMk/>
            <pc:sldMk cId="3941246193" sldId="344"/>
            <ac:grpSpMk id="4" creationId="{BDACB8C4-6E58-1083-746F-3245B17E47F4}"/>
          </ac:grpSpMkLst>
        </pc:grpChg>
        <pc:graphicFrameChg chg="add mod modGraphic">
          <ac:chgData name="Nguyen Thi Thanh Tam" userId="80c56b30-ba68-4497-bef1-31f606dd66ee" providerId="ADAL" clId="{D55E01E7-201F-4FE3-932D-E72DEDF6DD28}" dt="2022-08-01T13:35:16.824" v="2057" actId="20577"/>
          <ac:graphicFrameMkLst>
            <pc:docMk/>
            <pc:sldMk cId="3941246193" sldId="344"/>
            <ac:graphicFrameMk id="3" creationId="{EA3B1583-840A-899B-E419-D99422CF6B42}"/>
          </ac:graphicFrameMkLst>
        </pc:graphicFrameChg>
        <pc:picChg chg="del">
          <ac:chgData name="Nguyen Thi Thanh Tam" userId="80c56b30-ba68-4497-bef1-31f606dd66ee" providerId="ADAL" clId="{D55E01E7-201F-4FE3-932D-E72DEDF6DD28}" dt="2022-08-01T03:43:38.343" v="148" actId="478"/>
          <ac:picMkLst>
            <pc:docMk/>
            <pc:sldMk cId="3941246193" sldId="344"/>
            <ac:picMk id="9" creationId="{2DC1DAD2-FE42-6C4E-1FDB-6F9741BB291B}"/>
          </ac:picMkLst>
        </pc:picChg>
      </pc:sldChg>
      <pc:sldChg chg="addSp delSp modSp add mod modAnim modNotesTx">
        <pc:chgData name="Nguyen Thi Thanh Tam" userId="80c56b30-ba68-4497-bef1-31f606dd66ee" providerId="ADAL" clId="{D55E01E7-201F-4FE3-932D-E72DEDF6DD28}" dt="2022-08-01T04:10:11.132" v="858" actId="14100"/>
        <pc:sldMkLst>
          <pc:docMk/>
          <pc:sldMk cId="746282907" sldId="345"/>
        </pc:sldMkLst>
        <pc:spChg chg="add del">
          <ac:chgData name="Nguyen Thi Thanh Tam" userId="80c56b30-ba68-4497-bef1-31f606dd66ee" providerId="ADAL" clId="{D55E01E7-201F-4FE3-932D-E72DEDF6DD28}" dt="2022-08-01T04:06:01.138" v="797"/>
          <ac:spMkLst>
            <pc:docMk/>
            <pc:sldMk cId="746282907" sldId="345"/>
            <ac:spMk id="3" creationId="{90AA7266-A942-8AA0-27AB-B70CD62759EE}"/>
          </ac:spMkLst>
        </pc:spChg>
        <pc:spChg chg="mod">
          <ac:chgData name="Nguyen Thi Thanh Tam" userId="80c56b30-ba68-4497-bef1-31f606dd66ee" providerId="ADAL" clId="{D55E01E7-201F-4FE3-932D-E72DEDF6DD28}" dt="2022-08-01T04:10:11.132" v="858" actId="14100"/>
          <ac:spMkLst>
            <pc:docMk/>
            <pc:sldMk cId="746282907" sldId="345"/>
            <ac:spMk id="6" creationId="{86372E23-F8F0-4BE6-8D3C-9D9138145703}"/>
          </ac:spMkLst>
        </pc:spChg>
        <pc:picChg chg="add mod">
          <ac:chgData name="Nguyen Thi Thanh Tam" userId="80c56b30-ba68-4497-bef1-31f606dd66ee" providerId="ADAL" clId="{D55E01E7-201F-4FE3-932D-E72DEDF6DD28}" dt="2022-08-01T04:06:19.700" v="804" actId="1076"/>
          <ac:picMkLst>
            <pc:docMk/>
            <pc:sldMk cId="746282907" sldId="345"/>
            <ac:picMk id="4" creationId="{ADE41769-41F7-91C2-1BA9-D3FAD42BB613}"/>
          </ac:picMkLst>
        </pc:picChg>
        <pc:picChg chg="mod">
          <ac:chgData name="Nguyen Thi Thanh Tam" userId="80c56b30-ba68-4497-bef1-31f606dd66ee" providerId="ADAL" clId="{D55E01E7-201F-4FE3-932D-E72DEDF6DD28}" dt="2022-08-01T04:06:37.870" v="810" actId="1076"/>
          <ac:picMkLst>
            <pc:docMk/>
            <pc:sldMk cId="746282907" sldId="345"/>
            <ac:picMk id="8" creationId="{816B3358-7B76-81C9-7212-8F242765352E}"/>
          </ac:picMkLst>
        </pc:picChg>
        <pc:picChg chg="del">
          <ac:chgData name="Nguyen Thi Thanh Tam" userId="80c56b30-ba68-4497-bef1-31f606dd66ee" providerId="ADAL" clId="{D55E01E7-201F-4FE3-932D-E72DEDF6DD28}" dt="2022-08-01T04:05:29.497" v="788" actId="478"/>
          <ac:picMkLst>
            <pc:docMk/>
            <pc:sldMk cId="746282907" sldId="345"/>
            <ac:picMk id="9" creationId="{450538CB-BA9B-868E-C01F-BF27582A4121}"/>
          </ac:picMkLst>
        </pc:picChg>
        <pc:picChg chg="del">
          <ac:chgData name="Nguyen Thi Thanh Tam" userId="80c56b30-ba68-4497-bef1-31f606dd66ee" providerId="ADAL" clId="{D55E01E7-201F-4FE3-932D-E72DEDF6DD28}" dt="2022-08-01T04:05:27.382" v="787" actId="478"/>
          <ac:picMkLst>
            <pc:docMk/>
            <pc:sldMk cId="746282907" sldId="345"/>
            <ac:picMk id="10" creationId="{B2E5B421-8025-510B-E564-79EAE4EF72FB}"/>
          </ac:picMkLst>
        </pc:picChg>
        <pc:picChg chg="del">
          <ac:chgData name="Nguyen Thi Thanh Tam" userId="80c56b30-ba68-4497-bef1-31f606dd66ee" providerId="ADAL" clId="{D55E01E7-201F-4FE3-932D-E72DEDF6DD28}" dt="2022-08-01T04:05:30.357" v="789" actId="478"/>
          <ac:picMkLst>
            <pc:docMk/>
            <pc:sldMk cId="746282907" sldId="345"/>
            <ac:picMk id="11" creationId="{91582CFE-5B7D-5A3D-30DA-3B581E97E145}"/>
          </ac:picMkLst>
        </pc:picChg>
      </pc:sldChg>
      <pc:sldChg chg="addSp delSp modSp new mod modClrScheme chgLayout">
        <pc:chgData name="Nguyen Thi Thanh Tam" userId="80c56b30-ba68-4497-bef1-31f606dd66ee" providerId="ADAL" clId="{D55E01E7-201F-4FE3-932D-E72DEDF6DD28}" dt="2022-08-01T04:53:43.156" v="1537" actId="404"/>
        <pc:sldMkLst>
          <pc:docMk/>
          <pc:sldMk cId="3874219588" sldId="346"/>
        </pc:sldMkLst>
        <pc:spChg chg="del mod ord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2" creationId="{760A35D0-C4DE-80B8-68EA-060FD2C7E463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3" creationId="{72E3B951-CB91-5226-E478-37128E0129F6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4" creationId="{8C4309F6-A621-0480-B7AB-2A1CBEC07E30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5" creationId="{40916E8B-6730-23F8-ACEA-37AF3519AE1B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6" creationId="{CBD3596A-4A29-79F7-FE0F-AF0519193C85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7" creationId="{710EB660-DD4C-455A-BD41-69295437C926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8" creationId="{6871CFE6-77B1-1E3C-DBEC-443D127D8FF0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9" creationId="{443B93BF-86D8-331B-030E-21570FEDA437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0" creationId="{1709EC70-D95C-7FC5-2289-F513A5BC2BF6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1" creationId="{E69ED395-5B90-0094-BF08-868F18BEEE4B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2" creationId="{43F4CC7C-528A-C006-729A-88C97B6E3DE4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3" creationId="{183905CD-0E77-657F-F249-710571099A75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4" creationId="{96ABED42-A2A3-99E2-7A71-E52F35D80547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5" creationId="{E8F325CE-C3D4-DFE9-F258-9E62131830B6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6" creationId="{2110742A-BB20-2A27-8E6C-F0CBB8CA60EB}"/>
          </ac:spMkLst>
        </pc:spChg>
        <pc:spChg chg="del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7" creationId="{D38CCE17-EBFE-1EF4-171D-DCDD225FC6D2}"/>
          </ac:spMkLst>
        </pc:spChg>
        <pc:spChg chg="del mod ord">
          <ac:chgData name="Nguyen Thi Thanh Tam" userId="80c56b30-ba68-4497-bef1-31f606dd66ee" providerId="ADAL" clId="{D55E01E7-201F-4FE3-932D-E72DEDF6DD28}" dt="2022-08-01T04:51:26.575" v="1504" actId="700"/>
          <ac:spMkLst>
            <pc:docMk/>
            <pc:sldMk cId="3874219588" sldId="346"/>
            <ac:spMk id="18" creationId="{0AB2A5FE-E627-767A-8B36-4F66FC7F3AC2}"/>
          </ac:spMkLst>
        </pc:spChg>
        <pc:spChg chg="add mod ord">
          <ac:chgData name="Nguyen Thi Thanh Tam" userId="80c56b30-ba68-4497-bef1-31f606dd66ee" providerId="ADAL" clId="{D55E01E7-201F-4FE3-932D-E72DEDF6DD28}" dt="2022-08-01T04:53:43.156" v="1537" actId="404"/>
          <ac:spMkLst>
            <pc:docMk/>
            <pc:sldMk cId="3874219588" sldId="346"/>
            <ac:spMk id="19" creationId="{CA3AFBBE-600C-EE7E-4985-373812D962C0}"/>
          </ac:spMkLst>
        </pc:spChg>
        <pc:spChg chg="add del mod ord">
          <ac:chgData name="Nguyen Thi Thanh Tam" userId="80c56b30-ba68-4497-bef1-31f606dd66ee" providerId="ADAL" clId="{D55E01E7-201F-4FE3-932D-E72DEDF6DD28}" dt="2022-08-01T04:51:28.741" v="1505" actId="478"/>
          <ac:spMkLst>
            <pc:docMk/>
            <pc:sldMk cId="3874219588" sldId="346"/>
            <ac:spMk id="20" creationId="{C5AB81D9-AE6E-AF79-081D-A81C92A19C11}"/>
          </ac:spMkLst>
        </pc:spChg>
        <pc:graphicFrameChg chg="add mod modGraphic">
          <ac:chgData name="Nguyen Thi Thanh Tam" userId="80c56b30-ba68-4497-bef1-31f606dd66ee" providerId="ADAL" clId="{D55E01E7-201F-4FE3-932D-E72DEDF6DD28}" dt="2022-08-01T04:53:16.636" v="1532"/>
          <ac:graphicFrameMkLst>
            <pc:docMk/>
            <pc:sldMk cId="3874219588" sldId="346"/>
            <ac:graphicFrameMk id="21" creationId="{D30BCBC0-FBBD-6532-1C0A-5007536B4961}"/>
          </ac:graphicFrameMkLst>
        </pc:graphicFrameChg>
      </pc:sldChg>
      <pc:sldChg chg="addSp delSp modSp new mod modClrScheme modAnim chgLayout">
        <pc:chgData name="Nguyen Thi Thanh Tam" userId="80c56b30-ba68-4497-bef1-31f606dd66ee" providerId="ADAL" clId="{D55E01E7-201F-4FE3-932D-E72DEDF6DD28}" dt="2022-08-01T11:16:04.692" v="2004" actId="20577"/>
        <pc:sldMkLst>
          <pc:docMk/>
          <pc:sldMk cId="2376685377" sldId="347"/>
        </pc:sldMkLst>
        <pc:spChg chg="del mod ord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2" creationId="{0B242339-53E5-8F50-30EA-1DB58C5D25AF}"/>
          </ac:spMkLst>
        </pc:spChg>
        <pc:spChg chg="add del mod ord">
          <ac:chgData name="Nguyen Thi Thanh Tam" userId="80c56b30-ba68-4497-bef1-31f606dd66ee" providerId="ADAL" clId="{D55E01E7-201F-4FE3-932D-E72DEDF6DD28}" dt="2022-08-01T11:15:09.640" v="1810" actId="478"/>
          <ac:spMkLst>
            <pc:docMk/>
            <pc:sldMk cId="2376685377" sldId="347"/>
            <ac:spMk id="2" creationId="{F14D49EC-9E98-9D53-1E86-CD81B85F1442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3" creationId="{5000C927-877B-06E1-B6B7-3FAA2BF8B821}"/>
          </ac:spMkLst>
        </pc:spChg>
        <pc:spChg chg="add del mod ord">
          <ac:chgData name="Nguyen Thi Thanh Tam" userId="80c56b30-ba68-4497-bef1-31f606dd66ee" providerId="ADAL" clId="{D55E01E7-201F-4FE3-932D-E72DEDF6DD28}" dt="2022-08-01T11:15:13.764" v="1812" actId="478"/>
          <ac:spMkLst>
            <pc:docMk/>
            <pc:sldMk cId="2376685377" sldId="347"/>
            <ac:spMk id="3" creationId="{9D2BBBE4-8513-74CD-C769-A912E941DE26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4" creationId="{4BE821D8-09D3-A70F-F3CE-D0497487EAC9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5" creationId="{357A87BD-A610-F038-076F-F6182E878DAF}"/>
          </ac:spMkLst>
        </pc:spChg>
        <pc:spChg chg="add del mod">
          <ac:chgData name="Nguyen Thi Thanh Tam" userId="80c56b30-ba68-4497-bef1-31f606dd66ee" providerId="ADAL" clId="{D55E01E7-201F-4FE3-932D-E72DEDF6DD28}" dt="2022-08-01T08:02:22.988" v="1590" actId="478"/>
          <ac:spMkLst>
            <pc:docMk/>
            <pc:sldMk cId="2376685377" sldId="347"/>
            <ac:spMk id="5" creationId="{69174729-1918-43EF-D9BB-4AFB1B7EACBD}"/>
          </ac:spMkLst>
        </pc:spChg>
        <pc:spChg chg="add del mod">
          <ac:chgData name="Nguyen Thi Thanh Tam" userId="80c56b30-ba68-4497-bef1-31f606dd66ee" providerId="ADAL" clId="{D55E01E7-201F-4FE3-932D-E72DEDF6DD28}" dt="2022-08-01T08:02:20.559" v="1589" actId="478"/>
          <ac:spMkLst>
            <pc:docMk/>
            <pc:sldMk cId="2376685377" sldId="347"/>
            <ac:spMk id="6" creationId="{134B070C-C56A-B0E8-956F-3AE11DEB1992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6" creationId="{218E73EA-2579-4251-94F7-AE696C4382C4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7" creationId="{97DB0D33-01BC-8F10-D26B-010E673B1199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8" creationId="{19A63801-1598-F7C8-B606-5E4DE7C37DA4}"/>
          </ac:spMkLst>
        </pc:spChg>
        <pc:spChg chg="add del mod">
          <ac:chgData name="Nguyen Thi Thanh Tam" userId="80c56b30-ba68-4497-bef1-31f606dd66ee" providerId="ADAL" clId="{D55E01E7-201F-4FE3-932D-E72DEDF6DD28}" dt="2022-08-01T11:15:11.231" v="1811" actId="478"/>
          <ac:spMkLst>
            <pc:docMk/>
            <pc:sldMk cId="2376685377" sldId="347"/>
            <ac:spMk id="8" creationId="{AD383DAD-9F47-31FC-72C4-AC855A549F51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9" creationId="{99508EA6-D607-4E08-F170-D27BB055A53C}"/>
          </ac:spMkLst>
        </pc:spChg>
        <pc:spChg chg="add mod">
          <ac:chgData name="Nguyen Thi Thanh Tam" userId="80c56b30-ba68-4497-bef1-31f606dd66ee" providerId="ADAL" clId="{D55E01E7-201F-4FE3-932D-E72DEDF6DD28}" dt="2022-08-01T08:02:33.300" v="1596" actId="113"/>
          <ac:spMkLst>
            <pc:docMk/>
            <pc:sldMk cId="2376685377" sldId="347"/>
            <ac:spMk id="9" creationId="{E63945B2-0A01-4104-FF67-F8B03886F0BD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0" creationId="{45C1D208-A1D9-7DBD-71BF-A1DBF7968031}"/>
          </ac:spMkLst>
        </pc:spChg>
        <pc:spChg chg="add mod">
          <ac:chgData name="Nguyen Thi Thanh Tam" userId="80c56b30-ba68-4497-bef1-31f606dd66ee" providerId="ADAL" clId="{D55E01E7-201F-4FE3-932D-E72DEDF6DD28}" dt="2022-08-01T11:16:04.692" v="2004" actId="20577"/>
          <ac:spMkLst>
            <pc:docMk/>
            <pc:sldMk cId="2376685377" sldId="347"/>
            <ac:spMk id="10" creationId="{602803D6-FA3F-CD5E-CE72-CE38D6082ACB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1" creationId="{2D0A4E6F-A99B-7C5F-32FB-89C855B51414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2" creationId="{958BB10C-08A5-9B65-B2B9-4FF0BCF3E8E5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3" creationId="{242DD7C5-89FE-9CC9-515B-B479DF4FF2DD}"/>
          </ac:spMkLst>
        </pc:spChg>
        <pc:spChg chg="add del mod">
          <ac:chgData name="Nguyen Thi Thanh Tam" userId="80c56b30-ba68-4497-bef1-31f606dd66ee" providerId="ADAL" clId="{D55E01E7-201F-4FE3-932D-E72DEDF6DD28}" dt="2022-08-01T11:15:17.482" v="1813" actId="478"/>
          <ac:spMkLst>
            <pc:docMk/>
            <pc:sldMk cId="2376685377" sldId="347"/>
            <ac:spMk id="13" creationId="{4F577D26-D57E-6CDB-8980-30D496CEEF3A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4" creationId="{BD8A167D-BAD6-6312-121C-7F10165C09D2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5" creationId="{CA562FD6-5D5D-901A-B5C5-F3F14DDBCED0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6" creationId="{A9160E55-0026-D9DA-CED9-FA16EA534A76}"/>
          </ac:spMkLst>
        </pc:spChg>
        <pc:spChg chg="del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7" creationId="{9A34323A-A30C-903A-EE4B-0D309AA9D04E}"/>
          </ac:spMkLst>
        </pc:spChg>
        <pc:spChg chg="del mod ord">
          <ac:chgData name="Nguyen Thi Thanh Tam" userId="80c56b30-ba68-4497-bef1-31f606dd66ee" providerId="ADAL" clId="{D55E01E7-201F-4FE3-932D-E72DEDF6DD28}" dt="2022-08-01T04:54:08.812" v="1539" actId="700"/>
          <ac:spMkLst>
            <pc:docMk/>
            <pc:sldMk cId="2376685377" sldId="347"/>
            <ac:spMk id="18" creationId="{AE40603B-2F33-2AD6-0A93-10F922D5A484}"/>
          </ac:spMkLst>
        </pc:spChg>
        <pc:spChg chg="add del mod ord">
          <ac:chgData name="Nguyen Thi Thanh Tam" userId="80c56b30-ba68-4497-bef1-31f606dd66ee" providerId="ADAL" clId="{D55E01E7-201F-4FE3-932D-E72DEDF6DD28}" dt="2022-08-01T08:01:55.310" v="1587" actId="478"/>
          <ac:spMkLst>
            <pc:docMk/>
            <pc:sldMk cId="2376685377" sldId="347"/>
            <ac:spMk id="19" creationId="{410BA193-463A-3435-F109-8A953D007E37}"/>
          </ac:spMkLst>
        </pc:spChg>
        <pc:spChg chg="add del mod ord">
          <ac:chgData name="Nguyen Thi Thanh Tam" userId="80c56b30-ba68-4497-bef1-31f606dd66ee" providerId="ADAL" clId="{D55E01E7-201F-4FE3-932D-E72DEDF6DD28}" dt="2022-08-01T08:01:49.440" v="1585" actId="700"/>
          <ac:spMkLst>
            <pc:docMk/>
            <pc:sldMk cId="2376685377" sldId="347"/>
            <ac:spMk id="20" creationId="{2BE77BBC-3B49-9973-BBAD-5B16B58DFCD8}"/>
          </ac:spMkLst>
        </pc:spChg>
        <pc:picChg chg="add mod">
          <ac:chgData name="Nguyen Thi Thanh Tam" userId="80c56b30-ba68-4497-bef1-31f606dd66ee" providerId="ADAL" clId="{D55E01E7-201F-4FE3-932D-E72DEDF6DD28}" dt="2022-08-01T11:15:03.674" v="1809"/>
          <ac:picMkLst>
            <pc:docMk/>
            <pc:sldMk cId="2376685377" sldId="347"/>
            <ac:picMk id="11" creationId="{483260E0-9C03-7518-4D35-CD782C2C98E1}"/>
          </ac:picMkLst>
        </pc:picChg>
      </pc:sldChg>
      <pc:sldChg chg="addSp delSp modSp new mod ord">
        <pc:chgData name="Nguyen Thi Thanh Tam" userId="80c56b30-ba68-4497-bef1-31f606dd66ee" providerId="ADAL" clId="{D55E01E7-201F-4FE3-932D-E72DEDF6DD28}" dt="2022-08-01T11:14:40.459" v="1808" actId="14100"/>
        <pc:sldMkLst>
          <pc:docMk/>
          <pc:sldMk cId="3330205558" sldId="348"/>
        </pc:sldMkLst>
        <pc:spChg chg="mod">
          <ac:chgData name="Nguyen Thi Thanh Tam" userId="80c56b30-ba68-4497-bef1-31f606dd66ee" providerId="ADAL" clId="{D55E01E7-201F-4FE3-932D-E72DEDF6DD28}" dt="2022-08-01T09:24:31.902" v="1686" actId="404"/>
          <ac:spMkLst>
            <pc:docMk/>
            <pc:sldMk cId="3330205558" sldId="348"/>
            <ac:spMk id="2" creationId="{CCDF55B5-C6DE-60F8-7562-AC690AF72A8C}"/>
          </ac:spMkLst>
        </pc:spChg>
        <pc:spChg chg="del">
          <ac:chgData name="Nguyen Thi Thanh Tam" userId="80c56b30-ba68-4497-bef1-31f606dd66ee" providerId="ADAL" clId="{D55E01E7-201F-4FE3-932D-E72DEDF6DD28}" dt="2022-08-01T09:23:11.532" v="1673"/>
          <ac:spMkLst>
            <pc:docMk/>
            <pc:sldMk cId="3330205558" sldId="348"/>
            <ac:spMk id="3" creationId="{3D13244E-42D6-E3E4-E1B4-A3EBC6B8CEA9}"/>
          </ac:spMkLst>
        </pc:spChg>
        <pc:graphicFrameChg chg="add mod modGraphic">
          <ac:chgData name="Nguyen Thi Thanh Tam" userId="80c56b30-ba68-4497-bef1-31f606dd66ee" providerId="ADAL" clId="{D55E01E7-201F-4FE3-932D-E72DEDF6DD28}" dt="2022-08-01T11:14:40.459" v="1808" actId="14100"/>
          <ac:graphicFrameMkLst>
            <pc:docMk/>
            <pc:sldMk cId="3330205558" sldId="348"/>
            <ac:graphicFrameMk id="4" creationId="{101A87EB-D8BA-ED44-62CE-D3300A1D67FB}"/>
          </ac:graphicFrameMkLst>
        </pc:graphicFrameChg>
        <pc:graphicFrameChg chg="add del mod">
          <ac:chgData name="Nguyen Thi Thanh Tam" userId="80c56b30-ba68-4497-bef1-31f606dd66ee" providerId="ADAL" clId="{D55E01E7-201F-4FE3-932D-E72DEDF6DD28}" dt="2022-08-01T09:24:02.545" v="1684"/>
          <ac:graphicFrameMkLst>
            <pc:docMk/>
            <pc:sldMk cId="3330205558" sldId="348"/>
            <ac:graphicFrameMk id="5" creationId="{CBE1779C-9DAC-E642-32DD-98682753CD45}"/>
          </ac:graphicFrameMkLst>
        </pc:graphicFrameChg>
      </pc:sldChg>
    </pc:docChg>
  </pc:docChgLst>
  <pc:docChgLst>
    <pc:chgData name="Lê Hải Mỹ Ngân" userId="bcf1ff4b-c0b7-4e06-a202-32af9f37823f" providerId="ADAL" clId="{77783F4A-84BC-421F-BED5-ABB4A99DF130}"/>
    <pc:docChg chg="undo redo custSel addSld delSld modSld sldOrd modSection">
      <pc:chgData name="Lê Hải Mỹ Ngân" userId="bcf1ff4b-c0b7-4e06-a202-32af9f37823f" providerId="ADAL" clId="{77783F4A-84BC-421F-BED5-ABB4A99DF130}" dt="2022-08-01T13:12:47.603" v="772" actId="47"/>
      <pc:docMkLst>
        <pc:docMk/>
      </pc:docMkLst>
      <pc:sldChg chg="addSp delSp modSp mod addAnim delAnim modAnim">
        <pc:chgData name="Lê Hải Mỹ Ngân" userId="bcf1ff4b-c0b7-4e06-a202-32af9f37823f" providerId="ADAL" clId="{77783F4A-84BC-421F-BED5-ABB4A99DF130}" dt="2022-08-01T12:18:03.221" v="110" actId="1076"/>
        <pc:sldMkLst>
          <pc:docMk/>
          <pc:sldMk cId="0" sldId="257"/>
        </pc:sldMkLst>
        <pc:spChg chg="mod">
          <ac:chgData name="Lê Hải Mỹ Ngân" userId="bcf1ff4b-c0b7-4e06-a202-32af9f37823f" providerId="ADAL" clId="{77783F4A-84BC-421F-BED5-ABB4A99DF130}" dt="2022-08-01T12:18:01.858" v="109" actId="1076"/>
          <ac:spMkLst>
            <pc:docMk/>
            <pc:sldMk cId="0" sldId="257"/>
            <ac:spMk id="15" creationId="{EBFB92C5-E8C1-827A-3151-BD794FDB79D8}"/>
          </ac:spMkLst>
        </pc:spChg>
        <pc:picChg chg="add del mod">
          <ac:chgData name="Lê Hải Mỹ Ngân" userId="bcf1ff4b-c0b7-4e06-a202-32af9f37823f" providerId="ADAL" clId="{77783F4A-84BC-421F-BED5-ABB4A99DF130}" dt="2022-08-01T12:17:48.133" v="105" actId="21"/>
          <ac:picMkLst>
            <pc:docMk/>
            <pc:sldMk cId="0" sldId="257"/>
            <ac:picMk id="7" creationId="{1AFD8E05-65FC-FE1B-8805-DD201A162C53}"/>
          </ac:picMkLst>
        </pc:picChg>
        <pc:picChg chg="add del mod">
          <ac:chgData name="Lê Hải Mỹ Ngân" userId="bcf1ff4b-c0b7-4e06-a202-32af9f37823f" providerId="ADAL" clId="{77783F4A-84BC-421F-BED5-ABB4A99DF130}" dt="2022-08-01T12:17:38.761" v="99"/>
          <ac:picMkLst>
            <pc:docMk/>
            <pc:sldMk cId="0" sldId="257"/>
            <ac:picMk id="8" creationId="{ABCCAC86-3C9E-201E-F5C9-7741353022F3}"/>
          </ac:picMkLst>
        </pc:picChg>
        <pc:picChg chg="add mod">
          <ac:chgData name="Lê Hải Mỹ Ngân" userId="bcf1ff4b-c0b7-4e06-a202-32af9f37823f" providerId="ADAL" clId="{77783F4A-84BC-421F-BED5-ABB4A99DF130}" dt="2022-08-01T12:18:03.221" v="110" actId="1076"/>
          <ac:picMkLst>
            <pc:docMk/>
            <pc:sldMk cId="0" sldId="257"/>
            <ac:picMk id="9" creationId="{860326EA-AC30-8398-4C55-DF4174A85D9E}"/>
          </ac:picMkLst>
        </pc:picChg>
      </pc:sldChg>
      <pc:sldChg chg="modSp modAnim">
        <pc:chgData name="Lê Hải Mỹ Ngân" userId="bcf1ff4b-c0b7-4e06-a202-32af9f37823f" providerId="ADAL" clId="{77783F4A-84BC-421F-BED5-ABB4A99DF130}" dt="2022-08-01T12:18:41.595" v="113"/>
        <pc:sldMkLst>
          <pc:docMk/>
          <pc:sldMk cId="4193568587" sldId="296"/>
        </pc:sldMkLst>
        <pc:spChg chg="mod">
          <ac:chgData name="Lê Hải Mỹ Ngân" userId="bcf1ff4b-c0b7-4e06-a202-32af9f37823f" providerId="ADAL" clId="{77783F4A-84BC-421F-BED5-ABB4A99DF130}" dt="2022-08-01T12:14:40.699" v="89" actId="113"/>
          <ac:spMkLst>
            <pc:docMk/>
            <pc:sldMk cId="4193568587" sldId="296"/>
            <ac:spMk id="68" creationId="{00000000-0000-0000-0000-000000000000}"/>
          </ac:spMkLst>
        </pc:spChg>
        <pc:picChg chg="mod">
          <ac:chgData name="Lê Hải Mỹ Ngân" userId="bcf1ff4b-c0b7-4e06-a202-32af9f37823f" providerId="ADAL" clId="{77783F4A-84BC-421F-BED5-ABB4A99DF130}" dt="2022-08-01T12:18:31.089" v="112" actId="1076"/>
          <ac:picMkLst>
            <pc:docMk/>
            <pc:sldMk cId="4193568587" sldId="296"/>
            <ac:picMk id="3074" creationId="{BE59CD75-EA5A-C811-3A5C-EFE3D684BB0E}"/>
          </ac:picMkLst>
        </pc:picChg>
        <pc:picChg chg="mod">
          <ac:chgData name="Lê Hải Mỹ Ngân" userId="bcf1ff4b-c0b7-4e06-a202-32af9f37823f" providerId="ADAL" clId="{77783F4A-84BC-421F-BED5-ABB4A99DF130}" dt="2022-08-01T12:14:48.401" v="91" actId="1076"/>
          <ac:picMkLst>
            <pc:docMk/>
            <pc:sldMk cId="4193568587" sldId="296"/>
            <ac:picMk id="3078" creationId="{70BB0E6E-C8AD-3F0E-EE1A-2FDF0B6631B4}"/>
          </ac:picMkLst>
        </pc:picChg>
      </pc:sldChg>
      <pc:sldChg chg="modSp mod">
        <pc:chgData name="Lê Hải Mỹ Ngân" userId="bcf1ff4b-c0b7-4e06-a202-32af9f37823f" providerId="ADAL" clId="{77783F4A-84BC-421F-BED5-ABB4A99DF130}" dt="2022-08-01T12:18:52.983" v="114" actId="1076"/>
        <pc:sldMkLst>
          <pc:docMk/>
          <pc:sldMk cId="694195083" sldId="297"/>
        </pc:sldMkLst>
        <pc:spChg chg="mod">
          <ac:chgData name="Lê Hải Mỹ Ngân" userId="bcf1ff4b-c0b7-4e06-a202-32af9f37823f" providerId="ADAL" clId="{77783F4A-84BC-421F-BED5-ABB4A99DF130}" dt="2022-08-01T12:15:06.355" v="95" actId="20577"/>
          <ac:spMkLst>
            <pc:docMk/>
            <pc:sldMk cId="694195083" sldId="297"/>
            <ac:spMk id="2" creationId="{B6A4B246-D54B-E63D-EC38-2B854FE02F9F}"/>
          </ac:spMkLst>
        </pc:spChg>
        <pc:spChg chg="mod">
          <ac:chgData name="Lê Hải Mỹ Ngân" userId="bcf1ff4b-c0b7-4e06-a202-32af9f37823f" providerId="ADAL" clId="{77783F4A-84BC-421F-BED5-ABB4A99DF130}" dt="2022-08-01T12:18:52.983" v="114" actId="1076"/>
          <ac:spMkLst>
            <pc:docMk/>
            <pc:sldMk cId="694195083" sldId="297"/>
            <ac:spMk id="68" creationId="{00000000-0000-0000-0000-000000000000}"/>
          </ac:spMkLst>
        </pc:spChg>
        <pc:picChg chg="mod">
          <ac:chgData name="Lê Hải Mỹ Ngân" userId="bcf1ff4b-c0b7-4e06-a202-32af9f37823f" providerId="ADAL" clId="{77783F4A-84BC-421F-BED5-ABB4A99DF130}" dt="2022-08-01T12:15:18.742" v="96" actId="1076"/>
          <ac:picMkLst>
            <pc:docMk/>
            <pc:sldMk cId="694195083" sldId="297"/>
            <ac:picMk id="3074" creationId="{BE59CD75-EA5A-C811-3A5C-EFE3D684BB0E}"/>
          </ac:picMkLst>
        </pc:picChg>
      </pc:sldChg>
      <pc:sldChg chg="modSp mod">
        <pc:chgData name="Lê Hải Mỹ Ngân" userId="bcf1ff4b-c0b7-4e06-a202-32af9f37823f" providerId="ADAL" clId="{77783F4A-84BC-421F-BED5-ABB4A99DF130}" dt="2022-08-01T13:08:14.888" v="696" actId="207"/>
        <pc:sldMkLst>
          <pc:docMk/>
          <pc:sldMk cId="1329075968" sldId="308"/>
        </pc:sldMkLst>
        <pc:spChg chg="mod">
          <ac:chgData name="Lê Hải Mỹ Ngân" userId="bcf1ff4b-c0b7-4e06-a202-32af9f37823f" providerId="ADAL" clId="{77783F4A-84BC-421F-BED5-ABB4A99DF130}" dt="2022-08-01T13:08:14.888" v="696" actId="207"/>
          <ac:spMkLst>
            <pc:docMk/>
            <pc:sldMk cId="1329075968" sldId="308"/>
            <ac:spMk id="8" creationId="{EC53B315-F34A-3FDF-7C97-2ED8074437FC}"/>
          </ac:spMkLst>
        </pc:spChg>
        <pc:spChg chg="mod">
          <ac:chgData name="Lê Hải Mỹ Ngân" userId="bcf1ff4b-c0b7-4e06-a202-32af9f37823f" providerId="ADAL" clId="{77783F4A-84BC-421F-BED5-ABB4A99DF130}" dt="2022-08-01T13:08:14.888" v="696" actId="207"/>
          <ac:spMkLst>
            <pc:docMk/>
            <pc:sldMk cId="1329075968" sldId="308"/>
            <ac:spMk id="10" creationId="{4BC42A46-BB7E-86EE-D3FC-28171BCC97D0}"/>
          </ac:spMkLst>
        </pc:spChg>
        <pc:spChg chg="mod">
          <ac:chgData name="Lê Hải Mỹ Ngân" userId="bcf1ff4b-c0b7-4e06-a202-32af9f37823f" providerId="ADAL" clId="{77783F4A-84BC-421F-BED5-ABB4A99DF130}" dt="2022-08-01T13:08:14.888" v="696" actId="207"/>
          <ac:spMkLst>
            <pc:docMk/>
            <pc:sldMk cId="1329075968" sldId="308"/>
            <ac:spMk id="12" creationId="{5472337B-8F16-5705-92E5-D91D2596EF0B}"/>
          </ac:spMkLst>
        </pc:spChg>
      </pc:sldChg>
      <pc:sldChg chg="modSp del mod">
        <pc:chgData name="Lê Hải Mỹ Ngân" userId="bcf1ff4b-c0b7-4e06-a202-32af9f37823f" providerId="ADAL" clId="{77783F4A-84BC-421F-BED5-ABB4A99DF130}" dt="2022-08-01T13:08:54.297" v="706" actId="47"/>
        <pc:sldMkLst>
          <pc:docMk/>
          <pc:sldMk cId="1078758725" sldId="309"/>
        </pc:sldMkLst>
        <pc:spChg chg="mod">
          <ac:chgData name="Lê Hải Mỹ Ngân" userId="bcf1ff4b-c0b7-4e06-a202-32af9f37823f" providerId="ADAL" clId="{77783F4A-84BC-421F-BED5-ABB4A99DF130}" dt="2022-08-01T13:08:41.277" v="701" actId="21"/>
          <ac:spMkLst>
            <pc:docMk/>
            <pc:sldMk cId="1078758725" sldId="309"/>
            <ac:spMk id="8" creationId="{EC53B315-F34A-3FDF-7C97-2ED8074437FC}"/>
          </ac:spMkLst>
        </pc:spChg>
        <pc:spChg chg="mod">
          <ac:chgData name="Lê Hải Mỹ Ngân" userId="bcf1ff4b-c0b7-4e06-a202-32af9f37823f" providerId="ADAL" clId="{77783F4A-84BC-421F-BED5-ABB4A99DF130}" dt="2022-08-01T13:08:49.860" v="703" actId="21"/>
          <ac:spMkLst>
            <pc:docMk/>
            <pc:sldMk cId="1078758725" sldId="309"/>
            <ac:spMk id="12" creationId="{5472337B-8F16-5705-92E5-D91D2596EF0B}"/>
          </ac:spMkLst>
        </pc:spChg>
      </pc:sldChg>
      <pc:sldChg chg="modSp mod modNotesTx">
        <pc:chgData name="Lê Hải Mỹ Ngân" userId="bcf1ff4b-c0b7-4e06-a202-32af9f37823f" providerId="ADAL" clId="{77783F4A-84BC-421F-BED5-ABB4A99DF130}" dt="2022-08-01T13:08:52.394" v="705"/>
        <pc:sldMkLst>
          <pc:docMk/>
          <pc:sldMk cId="2459832804" sldId="310"/>
        </pc:sldMkLst>
        <pc:spChg chg="mod">
          <ac:chgData name="Lê Hải Mỹ Ngân" userId="bcf1ff4b-c0b7-4e06-a202-32af9f37823f" providerId="ADAL" clId="{77783F4A-84BC-421F-BED5-ABB4A99DF130}" dt="2022-08-01T13:08:31.782" v="700" actId="12"/>
          <ac:spMkLst>
            <pc:docMk/>
            <pc:sldMk cId="2459832804" sldId="310"/>
            <ac:spMk id="8" creationId="{EC53B315-F34A-3FDF-7C97-2ED8074437FC}"/>
          </ac:spMkLst>
        </pc:spChg>
        <pc:picChg chg="mod">
          <ac:chgData name="Lê Hải Mỹ Ngân" userId="bcf1ff4b-c0b7-4e06-a202-32af9f37823f" providerId="ADAL" clId="{77783F4A-84BC-421F-BED5-ABB4A99DF130}" dt="2022-08-01T13:08:26.936" v="699" actId="1076"/>
          <ac:picMkLst>
            <pc:docMk/>
            <pc:sldMk cId="2459832804" sldId="310"/>
            <ac:picMk id="4" creationId="{0BAED358-0617-55C2-1FC1-E4FB3177049D}"/>
          </ac:picMkLst>
        </pc:picChg>
      </pc:sldChg>
      <pc:sldChg chg="modSp mod">
        <pc:chgData name="Lê Hải Mỹ Ngân" userId="bcf1ff4b-c0b7-4e06-a202-32af9f37823f" providerId="ADAL" clId="{77783F4A-84BC-421F-BED5-ABB4A99DF130}" dt="2022-08-01T13:09:03.908" v="707" actId="14100"/>
        <pc:sldMkLst>
          <pc:docMk/>
          <pc:sldMk cId="2574842530" sldId="312"/>
        </pc:sldMkLst>
        <pc:spChg chg="mod">
          <ac:chgData name="Lê Hải Mỹ Ngân" userId="bcf1ff4b-c0b7-4e06-a202-32af9f37823f" providerId="ADAL" clId="{77783F4A-84BC-421F-BED5-ABB4A99DF130}" dt="2022-08-01T13:09:03.908" v="707" actId="14100"/>
          <ac:spMkLst>
            <pc:docMk/>
            <pc:sldMk cId="2574842530" sldId="312"/>
            <ac:spMk id="9" creationId="{19E78ACB-EF34-A1A5-7DBB-A23ABCC2220F}"/>
          </ac:spMkLst>
        </pc:spChg>
      </pc:sldChg>
      <pc:sldChg chg="ord">
        <pc:chgData name="Lê Hải Mỹ Ngân" userId="bcf1ff4b-c0b7-4e06-a202-32af9f37823f" providerId="ADAL" clId="{77783F4A-84BC-421F-BED5-ABB4A99DF130}" dt="2022-08-01T13:10:33.798" v="751"/>
        <pc:sldMkLst>
          <pc:docMk/>
          <pc:sldMk cId="3015385034" sldId="319"/>
        </pc:sldMkLst>
      </pc:sldChg>
      <pc:sldChg chg="modSp mod">
        <pc:chgData name="Lê Hải Mỹ Ngân" userId="bcf1ff4b-c0b7-4e06-a202-32af9f37823f" providerId="ADAL" clId="{77783F4A-84BC-421F-BED5-ABB4A99DF130}" dt="2022-08-01T13:10:55.680" v="759" actId="1076"/>
        <pc:sldMkLst>
          <pc:docMk/>
          <pc:sldMk cId="3595392799" sldId="322"/>
        </pc:sldMkLst>
        <pc:picChg chg="mod">
          <ac:chgData name="Lê Hải Mỹ Ngân" userId="bcf1ff4b-c0b7-4e06-a202-32af9f37823f" providerId="ADAL" clId="{77783F4A-84BC-421F-BED5-ABB4A99DF130}" dt="2022-08-01T13:10:48.453" v="756" actId="14100"/>
          <ac:picMkLst>
            <pc:docMk/>
            <pc:sldMk cId="3595392799" sldId="322"/>
            <ac:picMk id="7" creationId="{BCB8F732-7E44-E914-BE54-5E7D4EBFDA16}"/>
          </ac:picMkLst>
        </pc:picChg>
        <pc:picChg chg="mod">
          <ac:chgData name="Lê Hải Mỹ Ngân" userId="bcf1ff4b-c0b7-4e06-a202-32af9f37823f" providerId="ADAL" clId="{77783F4A-84BC-421F-BED5-ABB4A99DF130}" dt="2022-08-01T13:10:55.680" v="759" actId="1076"/>
          <ac:picMkLst>
            <pc:docMk/>
            <pc:sldMk cId="3595392799" sldId="322"/>
            <ac:picMk id="10" creationId="{4908173E-7AAB-6508-4556-0AF4400D3BEE}"/>
          </ac:picMkLst>
        </pc:picChg>
        <pc:picChg chg="mod">
          <ac:chgData name="Lê Hải Mỹ Ngân" userId="bcf1ff4b-c0b7-4e06-a202-32af9f37823f" providerId="ADAL" clId="{77783F4A-84BC-421F-BED5-ABB4A99DF130}" dt="2022-08-01T13:10:43.608" v="754" actId="14100"/>
          <ac:picMkLst>
            <pc:docMk/>
            <pc:sldMk cId="3595392799" sldId="322"/>
            <ac:picMk id="12" creationId="{32F5975E-0349-B0B3-3CC9-BC2C044C16E3}"/>
          </ac:picMkLst>
        </pc:picChg>
      </pc:sldChg>
      <pc:sldChg chg="addSp modSp mod modAnim">
        <pc:chgData name="Lê Hải Mỹ Ngân" userId="bcf1ff4b-c0b7-4e06-a202-32af9f37823f" providerId="ADAL" clId="{77783F4A-84BC-421F-BED5-ABB4A99DF130}" dt="2022-08-01T12:49:59.475" v="576" actId="1076"/>
        <pc:sldMkLst>
          <pc:docMk/>
          <pc:sldMk cId="1367773342" sldId="330"/>
        </pc:sldMkLst>
        <pc:spChg chg="mod">
          <ac:chgData name="Lê Hải Mỹ Ngân" userId="bcf1ff4b-c0b7-4e06-a202-32af9f37823f" providerId="ADAL" clId="{77783F4A-84BC-421F-BED5-ABB4A99DF130}" dt="2022-08-01T12:49:53.870" v="575" actId="14100"/>
          <ac:spMkLst>
            <pc:docMk/>
            <pc:sldMk cId="1367773342" sldId="330"/>
            <ac:spMk id="5" creationId="{7CA7999E-B4D4-A107-9910-5BD45000A84C}"/>
          </ac:spMkLst>
        </pc:spChg>
        <pc:picChg chg="add mod modCrop">
          <ac:chgData name="Lê Hải Mỹ Ngân" userId="bcf1ff4b-c0b7-4e06-a202-32af9f37823f" providerId="ADAL" clId="{77783F4A-84BC-421F-BED5-ABB4A99DF130}" dt="2022-08-01T12:49:59.475" v="576" actId="1076"/>
          <ac:picMkLst>
            <pc:docMk/>
            <pc:sldMk cId="1367773342" sldId="330"/>
            <ac:picMk id="7" creationId="{C060271F-4A98-66F6-B2FB-6D38D0633759}"/>
          </ac:picMkLst>
        </pc:picChg>
      </pc:sldChg>
      <pc:sldChg chg="modSp mod">
        <pc:chgData name="Lê Hải Mỹ Ngân" userId="bcf1ff4b-c0b7-4e06-a202-32af9f37823f" providerId="ADAL" clId="{77783F4A-84BC-421F-BED5-ABB4A99DF130}" dt="2022-08-01T12:21:26.051" v="130" actId="14100"/>
        <pc:sldMkLst>
          <pc:docMk/>
          <pc:sldMk cId="150632309" sldId="331"/>
        </pc:sldMkLst>
        <pc:spChg chg="mod">
          <ac:chgData name="Lê Hải Mỹ Ngân" userId="bcf1ff4b-c0b7-4e06-a202-32af9f37823f" providerId="ADAL" clId="{77783F4A-84BC-421F-BED5-ABB4A99DF130}" dt="2022-08-01T12:21:26.051" v="130" actId="14100"/>
          <ac:spMkLst>
            <pc:docMk/>
            <pc:sldMk cId="150632309" sldId="331"/>
            <ac:spMk id="3" creationId="{C8F14175-950B-6A40-3F5C-E52A14F7964D}"/>
          </ac:spMkLst>
        </pc:spChg>
        <pc:picChg chg="mod">
          <ac:chgData name="Lê Hải Mỹ Ngân" userId="bcf1ff4b-c0b7-4e06-a202-32af9f37823f" providerId="ADAL" clId="{77783F4A-84BC-421F-BED5-ABB4A99DF130}" dt="2022-08-01T12:21:13.274" v="128" actId="14100"/>
          <ac:picMkLst>
            <pc:docMk/>
            <pc:sldMk cId="150632309" sldId="331"/>
            <ac:picMk id="4" creationId="{573FA785-AE43-6180-7B5D-5A12D94FD5FB}"/>
          </ac:picMkLst>
        </pc:picChg>
      </pc:sldChg>
      <pc:sldChg chg="addSp delSp modSp mod modAnim">
        <pc:chgData name="Lê Hải Mỹ Ngân" userId="bcf1ff4b-c0b7-4e06-a202-32af9f37823f" providerId="ADAL" clId="{77783F4A-84BC-421F-BED5-ABB4A99DF130}" dt="2022-08-01T12:52:58.317" v="594" actId="1076"/>
        <pc:sldMkLst>
          <pc:docMk/>
          <pc:sldMk cId="3636056096" sldId="332"/>
        </pc:sldMkLst>
        <pc:spChg chg="mod">
          <ac:chgData name="Lê Hải Mỹ Ngân" userId="bcf1ff4b-c0b7-4e06-a202-32af9f37823f" providerId="ADAL" clId="{77783F4A-84BC-421F-BED5-ABB4A99DF130}" dt="2022-08-01T12:25:09.333" v="159" actId="2711"/>
          <ac:spMkLst>
            <pc:docMk/>
            <pc:sldMk cId="3636056096" sldId="332"/>
            <ac:spMk id="3" creationId="{D0EB676D-253E-A4F1-171C-C8AF5DC0C0F4}"/>
          </ac:spMkLst>
        </pc:spChg>
        <pc:spChg chg="add del mod">
          <ac:chgData name="Lê Hải Mỹ Ngân" userId="bcf1ff4b-c0b7-4e06-a202-32af9f37823f" providerId="ADAL" clId="{77783F4A-84BC-421F-BED5-ABB4A99DF130}" dt="2022-07-31T23:17:48.436" v="49"/>
          <ac:spMkLst>
            <pc:docMk/>
            <pc:sldMk cId="3636056096" sldId="332"/>
            <ac:spMk id="5" creationId="{348050E1-8F17-0792-30CA-D01603745486}"/>
          </ac:spMkLst>
        </pc:spChg>
        <pc:spChg chg="mod">
          <ac:chgData name="Lê Hải Mỹ Ngân" userId="bcf1ff4b-c0b7-4e06-a202-32af9f37823f" providerId="ADAL" clId="{77783F4A-84BC-421F-BED5-ABB4A99DF130}" dt="2022-08-01T12:25:55.898" v="168" actId="1076"/>
          <ac:spMkLst>
            <pc:docMk/>
            <pc:sldMk cId="3636056096" sldId="332"/>
            <ac:spMk id="5" creationId="{EE7D0346-859A-DEE3-365C-9729CEE524CC}"/>
          </ac:spMkLst>
        </pc:spChg>
        <pc:spChg chg="add mod">
          <ac:chgData name="Lê Hải Mỹ Ngân" userId="bcf1ff4b-c0b7-4e06-a202-32af9f37823f" providerId="ADAL" clId="{77783F4A-84BC-421F-BED5-ABB4A99DF130}" dt="2022-08-01T12:25:47.166" v="166" actId="164"/>
          <ac:spMkLst>
            <pc:docMk/>
            <pc:sldMk cId="3636056096" sldId="332"/>
            <ac:spMk id="7" creationId="{D13EB591-D16D-F83F-A024-507E40D97C5A}"/>
          </ac:spMkLst>
        </pc:spChg>
        <pc:spChg chg="add mod">
          <ac:chgData name="Lê Hải Mỹ Ngân" userId="bcf1ff4b-c0b7-4e06-a202-32af9f37823f" providerId="ADAL" clId="{77783F4A-84BC-421F-BED5-ABB4A99DF130}" dt="2022-08-01T12:25:50.730" v="167" actId="164"/>
          <ac:spMkLst>
            <pc:docMk/>
            <pc:sldMk cId="3636056096" sldId="332"/>
            <ac:spMk id="8" creationId="{A77E4A1A-2DFF-2091-CBFB-8BB61AA786A0}"/>
          </ac:spMkLst>
        </pc:spChg>
        <pc:grpChg chg="add mod">
          <ac:chgData name="Lê Hải Mỹ Ngân" userId="bcf1ff4b-c0b7-4e06-a202-32af9f37823f" providerId="ADAL" clId="{77783F4A-84BC-421F-BED5-ABB4A99DF130}" dt="2022-08-01T12:52:58.317" v="594" actId="1076"/>
          <ac:grpSpMkLst>
            <pc:docMk/>
            <pc:sldMk cId="3636056096" sldId="332"/>
            <ac:grpSpMk id="9" creationId="{D1DD1940-4C2F-96A3-6725-C1DA0764DC83}"/>
          </ac:grpSpMkLst>
        </pc:grpChg>
        <pc:grpChg chg="add mod">
          <ac:chgData name="Lê Hải Mỹ Ngân" userId="bcf1ff4b-c0b7-4e06-a202-32af9f37823f" providerId="ADAL" clId="{77783F4A-84BC-421F-BED5-ABB4A99DF130}" dt="2022-08-01T12:25:59.247" v="169" actId="1076"/>
          <ac:grpSpMkLst>
            <pc:docMk/>
            <pc:sldMk cId="3636056096" sldId="332"/>
            <ac:grpSpMk id="10" creationId="{57C0230C-FE8F-434D-41A6-EF8D3F4C1A00}"/>
          </ac:grpSpMkLst>
        </pc:grpChg>
        <pc:picChg chg="mod">
          <ac:chgData name="Lê Hải Mỹ Ngân" userId="bcf1ff4b-c0b7-4e06-a202-32af9f37823f" providerId="ADAL" clId="{77783F4A-84BC-421F-BED5-ABB4A99DF130}" dt="2022-08-01T12:25:47.166" v="166" actId="164"/>
          <ac:picMkLst>
            <pc:docMk/>
            <pc:sldMk cId="3636056096" sldId="332"/>
            <ac:picMk id="4" creationId="{B8756E3F-EB13-A4B6-BF2F-C2E8BC2345A4}"/>
          </ac:picMkLst>
        </pc:picChg>
        <pc:picChg chg="mod">
          <ac:chgData name="Lê Hải Mỹ Ngân" userId="bcf1ff4b-c0b7-4e06-a202-32af9f37823f" providerId="ADAL" clId="{77783F4A-84BC-421F-BED5-ABB4A99DF130}" dt="2022-08-01T12:25:50.730" v="167" actId="164"/>
          <ac:picMkLst>
            <pc:docMk/>
            <pc:sldMk cId="3636056096" sldId="332"/>
            <ac:picMk id="6" creationId="{8201D41D-0F3B-697B-792B-297854C0FCF3}"/>
          </ac:picMkLst>
        </pc:picChg>
        <pc:picChg chg="add del mod">
          <ac:chgData name="Lê Hải Mỹ Ngân" userId="bcf1ff4b-c0b7-4e06-a202-32af9f37823f" providerId="ADAL" clId="{77783F4A-84BC-421F-BED5-ABB4A99DF130}" dt="2022-07-31T23:17:48.436" v="49"/>
          <ac:picMkLst>
            <pc:docMk/>
            <pc:sldMk cId="3636056096" sldId="332"/>
            <ac:picMk id="6" creationId="{D32951AC-4D18-0D79-C03F-3DF18ADF7354}"/>
          </ac:picMkLst>
        </pc:picChg>
      </pc:sldChg>
      <pc:sldChg chg="addSp modSp mod modAnim modNotesTx">
        <pc:chgData name="Lê Hải Mỹ Ngân" userId="bcf1ff4b-c0b7-4e06-a202-32af9f37823f" providerId="ADAL" clId="{77783F4A-84BC-421F-BED5-ABB4A99DF130}" dt="2022-08-01T12:22:44.358" v="148"/>
        <pc:sldMkLst>
          <pc:docMk/>
          <pc:sldMk cId="2734113888" sldId="333"/>
        </pc:sldMkLst>
        <pc:spChg chg="add mod">
          <ac:chgData name="Lê Hải Mỹ Ngân" userId="bcf1ff4b-c0b7-4e06-a202-32af9f37823f" providerId="ADAL" clId="{77783F4A-84BC-421F-BED5-ABB4A99DF130}" dt="2022-07-31T23:14:18.664" v="28" actId="14100"/>
          <ac:spMkLst>
            <pc:docMk/>
            <pc:sldMk cId="2734113888" sldId="333"/>
            <ac:spMk id="7" creationId="{1798428F-B4CC-3BDB-6B1A-CB31F5E0825F}"/>
          </ac:spMkLst>
        </pc:spChg>
        <pc:spChg chg="add mod">
          <ac:chgData name="Lê Hải Mỹ Ngân" userId="bcf1ff4b-c0b7-4e06-a202-32af9f37823f" providerId="ADAL" clId="{77783F4A-84BC-421F-BED5-ABB4A99DF130}" dt="2022-07-31T23:14:10.692" v="26" actId="403"/>
          <ac:spMkLst>
            <pc:docMk/>
            <pc:sldMk cId="2734113888" sldId="333"/>
            <ac:spMk id="8" creationId="{8B29C067-BA92-51DA-390A-38F946C09D45}"/>
          </ac:spMkLst>
        </pc:spChg>
        <pc:spChg chg="add mod">
          <ac:chgData name="Lê Hải Mỹ Ngân" userId="bcf1ff4b-c0b7-4e06-a202-32af9f37823f" providerId="ADAL" clId="{77783F4A-84BC-421F-BED5-ABB4A99DF130}" dt="2022-07-31T23:17:02.147" v="43" actId="1076"/>
          <ac:spMkLst>
            <pc:docMk/>
            <pc:sldMk cId="2734113888" sldId="333"/>
            <ac:spMk id="9" creationId="{07338D4A-9418-97E3-3B84-D42E6B974E51}"/>
          </ac:spMkLst>
        </pc:spChg>
        <pc:spChg chg="mod">
          <ac:chgData name="Lê Hải Mỹ Ngân" userId="bcf1ff4b-c0b7-4e06-a202-32af9f37823f" providerId="ADAL" clId="{77783F4A-84BC-421F-BED5-ABB4A99DF130}" dt="2022-07-31T23:14:22.936" v="30" actId="14100"/>
          <ac:spMkLst>
            <pc:docMk/>
            <pc:sldMk cId="2734113888" sldId="333"/>
            <ac:spMk id="10" creationId="{3F5E8A63-39A8-A78F-3EB6-8F53D23DE615}"/>
          </ac:spMkLst>
        </pc:spChg>
        <pc:spChg chg="mod">
          <ac:chgData name="Lê Hải Mỹ Ngân" userId="bcf1ff4b-c0b7-4e06-a202-32af9f37823f" providerId="ADAL" clId="{77783F4A-84BC-421F-BED5-ABB4A99DF130}" dt="2022-08-01T12:22:24.782" v="144" actId="1076"/>
          <ac:spMkLst>
            <pc:docMk/>
            <pc:sldMk cId="2734113888" sldId="333"/>
            <ac:spMk id="12" creationId="{0F9570D1-56A7-E1B1-FA71-E69927BA6C3B}"/>
          </ac:spMkLst>
        </pc:spChg>
      </pc:sldChg>
      <pc:sldChg chg="addSp delSp modSp mod modAnim">
        <pc:chgData name="Lê Hải Mỹ Ngân" userId="bcf1ff4b-c0b7-4e06-a202-32af9f37823f" providerId="ADAL" clId="{77783F4A-84BC-421F-BED5-ABB4A99DF130}" dt="2022-08-01T12:51:39.392" v="577" actId="113"/>
        <pc:sldMkLst>
          <pc:docMk/>
          <pc:sldMk cId="2278742934" sldId="334"/>
        </pc:sldMkLst>
        <pc:spChg chg="add del mod">
          <ac:chgData name="Lê Hải Mỹ Ngân" userId="bcf1ff4b-c0b7-4e06-a202-32af9f37823f" providerId="ADAL" clId="{77783F4A-84BC-421F-BED5-ABB4A99DF130}" dt="2022-08-01T12:51:39.392" v="577" actId="113"/>
          <ac:spMkLst>
            <pc:docMk/>
            <pc:sldMk cId="2278742934" sldId="334"/>
            <ac:spMk id="3" creationId="{239633CF-FC15-7120-7313-A85755DE608B}"/>
          </ac:spMkLst>
        </pc:spChg>
        <pc:spChg chg="add del mod">
          <ac:chgData name="Lê Hải Mỹ Ngân" userId="bcf1ff4b-c0b7-4e06-a202-32af9f37823f" providerId="ADAL" clId="{77783F4A-84BC-421F-BED5-ABB4A99DF130}" dt="2022-07-31T23:17:50.748" v="52" actId="21"/>
          <ac:spMkLst>
            <pc:docMk/>
            <pc:sldMk cId="2278742934" sldId="334"/>
            <ac:spMk id="4" creationId="{B275380B-7CFA-3A55-099B-63F706AEB3F6}"/>
          </ac:spMkLst>
        </pc:spChg>
        <pc:picChg chg="add del">
          <ac:chgData name="Lê Hải Mỹ Ngân" userId="bcf1ff4b-c0b7-4e06-a202-32af9f37823f" providerId="ADAL" clId="{77783F4A-84BC-421F-BED5-ABB4A99DF130}" dt="2022-07-31T23:17:50.748" v="52" actId="21"/>
          <ac:picMkLst>
            <pc:docMk/>
            <pc:sldMk cId="2278742934" sldId="334"/>
            <ac:picMk id="5" creationId="{F10BBC37-13CC-183B-E475-5D4D758AC0D3}"/>
          </ac:picMkLst>
        </pc:picChg>
      </pc:sldChg>
      <pc:sldChg chg="del">
        <pc:chgData name="Lê Hải Mỹ Ngân" userId="bcf1ff4b-c0b7-4e06-a202-32af9f37823f" providerId="ADAL" clId="{77783F4A-84BC-421F-BED5-ABB4A99DF130}" dt="2022-07-31T23:35:43.465" v="54" actId="47"/>
        <pc:sldMkLst>
          <pc:docMk/>
          <pc:sldMk cId="2641912330" sldId="335"/>
        </pc:sldMkLst>
      </pc:sldChg>
      <pc:sldChg chg="addSp delSp modSp mod delAnim modAnim">
        <pc:chgData name="Lê Hải Mỹ Ngân" userId="bcf1ff4b-c0b7-4e06-a202-32af9f37823f" providerId="ADAL" clId="{77783F4A-84BC-421F-BED5-ABB4A99DF130}" dt="2022-08-01T12:59:23.547" v="653" actId="1076"/>
        <pc:sldMkLst>
          <pc:docMk/>
          <pc:sldMk cId="2447247311" sldId="336"/>
        </pc:sldMkLst>
        <pc:spChg chg="mod">
          <ac:chgData name="Lê Hải Mỹ Ngân" userId="bcf1ff4b-c0b7-4e06-a202-32af9f37823f" providerId="ADAL" clId="{77783F4A-84BC-421F-BED5-ABB4A99DF130}" dt="2022-08-01T12:59:18.879" v="651" actId="1076"/>
          <ac:spMkLst>
            <pc:docMk/>
            <pc:sldMk cId="2447247311" sldId="336"/>
            <ac:spMk id="3" creationId="{9765E51E-7207-A85A-A790-029C8CB1040E}"/>
          </ac:spMkLst>
        </pc:spChg>
        <pc:spChg chg="del mod">
          <ac:chgData name="Lê Hải Mỹ Ngân" userId="bcf1ff4b-c0b7-4e06-a202-32af9f37823f" providerId="ADAL" clId="{77783F4A-84BC-421F-BED5-ABB4A99DF130}" dt="2022-08-01T12:40:32.847" v="437" actId="478"/>
          <ac:spMkLst>
            <pc:docMk/>
            <pc:sldMk cId="2447247311" sldId="336"/>
            <ac:spMk id="4" creationId="{0CA81501-861F-B3C0-A531-ECFA0731A979}"/>
          </ac:spMkLst>
        </pc:spChg>
        <pc:spChg chg="add mod">
          <ac:chgData name="Lê Hải Mỹ Ngân" userId="bcf1ff4b-c0b7-4e06-a202-32af9f37823f" providerId="ADAL" clId="{77783F4A-84BC-421F-BED5-ABB4A99DF130}" dt="2022-08-01T12:52:11.087" v="579" actId="164"/>
          <ac:spMkLst>
            <pc:docMk/>
            <pc:sldMk cId="2447247311" sldId="336"/>
            <ac:spMk id="6" creationId="{30E03702-C545-E097-6AAE-F0829CA95B37}"/>
          </ac:spMkLst>
        </pc:spChg>
        <pc:spChg chg="add mod">
          <ac:chgData name="Lê Hải Mỹ Ngân" userId="bcf1ff4b-c0b7-4e06-a202-32af9f37823f" providerId="ADAL" clId="{77783F4A-84BC-421F-BED5-ABB4A99DF130}" dt="2022-07-31T23:36:59.314" v="69" actId="1076"/>
          <ac:spMkLst>
            <pc:docMk/>
            <pc:sldMk cId="2447247311" sldId="336"/>
            <ac:spMk id="6" creationId="{CEF97975-8032-0C10-FD4C-6AB8115D7853}"/>
          </ac:spMkLst>
        </pc:spChg>
        <pc:spChg chg="add mod">
          <ac:chgData name="Lê Hải Mỹ Ngân" userId="bcf1ff4b-c0b7-4e06-a202-32af9f37823f" providerId="ADAL" clId="{77783F4A-84BC-421F-BED5-ABB4A99DF130}" dt="2022-08-01T12:52:11.087" v="579" actId="164"/>
          <ac:spMkLst>
            <pc:docMk/>
            <pc:sldMk cId="2447247311" sldId="336"/>
            <ac:spMk id="7" creationId="{601E4F8A-57DE-351B-31B9-8FF5F9F9980A}"/>
          </ac:spMkLst>
        </pc:spChg>
        <pc:spChg chg="add del mod">
          <ac:chgData name="Lê Hải Mỹ Ngân" userId="bcf1ff4b-c0b7-4e06-a202-32af9f37823f" providerId="ADAL" clId="{77783F4A-84BC-421F-BED5-ABB4A99DF130}" dt="2022-08-01T12:40:42.051" v="442" actId="478"/>
          <ac:spMkLst>
            <pc:docMk/>
            <pc:sldMk cId="2447247311" sldId="336"/>
            <ac:spMk id="8" creationId="{A57835B1-F675-B9B8-9864-EEB028B0F03D}"/>
          </ac:spMkLst>
        </pc:spChg>
        <pc:spChg chg="mod">
          <ac:chgData name="Lê Hải Mỹ Ngân" userId="bcf1ff4b-c0b7-4e06-a202-32af9f37823f" providerId="ADAL" clId="{77783F4A-84BC-421F-BED5-ABB4A99DF130}" dt="2022-08-01T12:53:01.578" v="595"/>
          <ac:spMkLst>
            <pc:docMk/>
            <pc:sldMk cId="2447247311" sldId="336"/>
            <ac:spMk id="13" creationId="{BF0EC9F7-7FED-A5BD-FF5B-34793C5F1C21}"/>
          </ac:spMkLst>
        </pc:spChg>
        <pc:spChg chg="add mod">
          <ac:chgData name="Lê Hải Mỹ Ngân" userId="bcf1ff4b-c0b7-4e06-a202-32af9f37823f" providerId="ADAL" clId="{77783F4A-84BC-421F-BED5-ABB4A99DF130}" dt="2022-08-01T12:56:17.666" v="610" actId="164"/>
          <ac:spMkLst>
            <pc:docMk/>
            <pc:sldMk cId="2447247311" sldId="336"/>
            <ac:spMk id="14" creationId="{48529818-7057-4D10-0742-BC12B4166433}"/>
          </ac:spMkLst>
        </pc:spChg>
        <pc:spChg chg="add mod">
          <ac:chgData name="Lê Hải Mỹ Ngân" userId="bcf1ff4b-c0b7-4e06-a202-32af9f37823f" providerId="ADAL" clId="{77783F4A-84BC-421F-BED5-ABB4A99DF130}" dt="2022-08-01T12:56:17.666" v="610" actId="164"/>
          <ac:spMkLst>
            <pc:docMk/>
            <pc:sldMk cId="2447247311" sldId="336"/>
            <ac:spMk id="15" creationId="{45EF19EA-92DA-7541-2A5D-CAAE0FABA6B5}"/>
          </ac:spMkLst>
        </pc:spChg>
        <pc:spChg chg="add mod">
          <ac:chgData name="Lê Hải Mỹ Ngân" userId="bcf1ff4b-c0b7-4e06-a202-32af9f37823f" providerId="ADAL" clId="{77783F4A-84BC-421F-BED5-ABB4A99DF130}" dt="2022-08-01T12:56:17.666" v="610" actId="164"/>
          <ac:spMkLst>
            <pc:docMk/>
            <pc:sldMk cId="2447247311" sldId="336"/>
            <ac:spMk id="16" creationId="{E8101961-22F0-1EF5-B3C6-D64D8DC61699}"/>
          </ac:spMkLst>
        </pc:spChg>
        <pc:spChg chg="add mod">
          <ac:chgData name="Lê Hải Mỹ Ngân" userId="bcf1ff4b-c0b7-4e06-a202-32af9f37823f" providerId="ADAL" clId="{77783F4A-84BC-421F-BED5-ABB4A99DF130}" dt="2022-08-01T12:59:23.547" v="653" actId="1076"/>
          <ac:spMkLst>
            <pc:docMk/>
            <pc:sldMk cId="2447247311" sldId="336"/>
            <ac:spMk id="20" creationId="{869CDBD9-0466-92EC-DF40-A32D1129E7BA}"/>
          </ac:spMkLst>
        </pc:spChg>
        <pc:grpChg chg="add mod">
          <ac:chgData name="Lê Hải Mỹ Ngân" userId="bcf1ff4b-c0b7-4e06-a202-32af9f37823f" providerId="ADAL" clId="{77783F4A-84BC-421F-BED5-ABB4A99DF130}" dt="2022-08-01T12:56:04.018" v="607" actId="1076"/>
          <ac:grpSpMkLst>
            <pc:docMk/>
            <pc:sldMk cId="2447247311" sldId="336"/>
            <ac:grpSpMk id="9" creationId="{4D806CF1-EBCB-9827-3D10-3031973A20E6}"/>
          </ac:grpSpMkLst>
        </pc:grpChg>
        <pc:grpChg chg="add mod">
          <ac:chgData name="Lê Hải Mỹ Ngân" userId="bcf1ff4b-c0b7-4e06-a202-32af9f37823f" providerId="ADAL" clId="{77783F4A-84BC-421F-BED5-ABB4A99DF130}" dt="2022-08-01T12:56:17.666" v="610" actId="164"/>
          <ac:grpSpMkLst>
            <pc:docMk/>
            <pc:sldMk cId="2447247311" sldId="336"/>
            <ac:grpSpMk id="11" creationId="{985D9599-DCE9-75C2-1078-BD38896028C1}"/>
          </ac:grpSpMkLst>
        </pc:grpChg>
        <pc:grpChg chg="add del mod">
          <ac:chgData name="Lê Hải Mỹ Ngân" userId="bcf1ff4b-c0b7-4e06-a202-32af9f37823f" providerId="ADAL" clId="{77783F4A-84BC-421F-BED5-ABB4A99DF130}" dt="2022-08-01T12:56:29.233" v="612" actId="21"/>
          <ac:grpSpMkLst>
            <pc:docMk/>
            <pc:sldMk cId="2447247311" sldId="336"/>
            <ac:grpSpMk id="17" creationId="{55E544C7-1E7A-9690-C160-0458E6B98667}"/>
          </ac:grpSpMkLst>
        </pc:grpChg>
        <pc:picChg chg="mod">
          <ac:chgData name="Lê Hải Mỹ Ngân" userId="bcf1ff4b-c0b7-4e06-a202-32af9f37823f" providerId="ADAL" clId="{77783F4A-84BC-421F-BED5-ABB4A99DF130}" dt="2022-08-01T12:52:37.818" v="586" actId="1076"/>
          <ac:picMkLst>
            <pc:docMk/>
            <pc:sldMk cId="2447247311" sldId="336"/>
            <ac:picMk id="5" creationId="{7A8BCF57-A412-196A-16CD-F75045DC261E}"/>
          </ac:picMkLst>
        </pc:picChg>
        <pc:picChg chg="add del mod">
          <ac:chgData name="Lê Hải Mỹ Ngân" userId="bcf1ff4b-c0b7-4e06-a202-32af9f37823f" providerId="ADAL" clId="{77783F4A-84BC-421F-BED5-ABB4A99DF130}" dt="2022-08-01T12:52:55.491" v="592"/>
          <ac:picMkLst>
            <pc:docMk/>
            <pc:sldMk cId="2447247311" sldId="336"/>
            <ac:picMk id="10" creationId="{2B6538F2-DE94-D36A-9A21-41C305057E88}"/>
          </ac:picMkLst>
        </pc:picChg>
        <pc:picChg chg="mod">
          <ac:chgData name="Lê Hải Mỹ Ngân" userId="bcf1ff4b-c0b7-4e06-a202-32af9f37823f" providerId="ADAL" clId="{77783F4A-84BC-421F-BED5-ABB4A99DF130}" dt="2022-08-01T12:53:01.578" v="595"/>
          <ac:picMkLst>
            <pc:docMk/>
            <pc:sldMk cId="2447247311" sldId="336"/>
            <ac:picMk id="12" creationId="{4289DE4C-07CD-9F49-9EBB-254FC1CA867C}"/>
          </ac:picMkLst>
        </pc:picChg>
        <pc:picChg chg="add mod modCrop">
          <ac:chgData name="Lê Hải Mỹ Ngân" userId="bcf1ff4b-c0b7-4e06-a202-32af9f37823f" providerId="ADAL" clId="{77783F4A-84BC-421F-BED5-ABB4A99DF130}" dt="2022-08-01T12:57:28.423" v="627" actId="1076"/>
          <ac:picMkLst>
            <pc:docMk/>
            <pc:sldMk cId="2447247311" sldId="336"/>
            <ac:picMk id="18" creationId="{834DE465-F7C5-9076-6055-1A4464DFDBD8}"/>
          </ac:picMkLst>
        </pc:picChg>
        <pc:picChg chg="add mod">
          <ac:chgData name="Lê Hải Mỹ Ngân" userId="bcf1ff4b-c0b7-4e06-a202-32af9f37823f" providerId="ADAL" clId="{77783F4A-84BC-421F-BED5-ABB4A99DF130}" dt="2022-08-01T12:59:20.687" v="652" actId="1076"/>
          <ac:picMkLst>
            <pc:docMk/>
            <pc:sldMk cId="2447247311" sldId="336"/>
            <ac:picMk id="1026" creationId="{01957F57-29B6-088E-5EA6-FCC6FCB4B0DC}"/>
          </ac:picMkLst>
        </pc:picChg>
      </pc:sldChg>
      <pc:sldChg chg="del">
        <pc:chgData name="Lê Hải Mỹ Ngân" userId="bcf1ff4b-c0b7-4e06-a202-32af9f37823f" providerId="ADAL" clId="{77783F4A-84BC-421F-BED5-ABB4A99DF130}" dt="2022-07-31T23:36:12.775" v="57" actId="47"/>
        <pc:sldMkLst>
          <pc:docMk/>
          <pc:sldMk cId="2446526294" sldId="338"/>
        </pc:sldMkLst>
      </pc:sldChg>
      <pc:sldChg chg="addSp delSp modSp mod modAnim">
        <pc:chgData name="Lê Hải Mỹ Ngân" userId="bcf1ff4b-c0b7-4e06-a202-32af9f37823f" providerId="ADAL" clId="{77783F4A-84BC-421F-BED5-ABB4A99DF130}" dt="2022-08-01T13:06:56.160" v="676" actId="478"/>
        <pc:sldMkLst>
          <pc:docMk/>
          <pc:sldMk cId="253148102" sldId="339"/>
        </pc:sldMkLst>
        <pc:spChg chg="del mod">
          <ac:chgData name="Lê Hải Mỹ Ngân" userId="bcf1ff4b-c0b7-4e06-a202-32af9f37823f" providerId="ADAL" clId="{77783F4A-84BC-421F-BED5-ABB4A99DF130}" dt="2022-08-01T13:06:07.106" v="664" actId="478"/>
          <ac:spMkLst>
            <pc:docMk/>
            <pc:sldMk cId="253148102" sldId="339"/>
            <ac:spMk id="3" creationId="{E39ED033-7DA3-DA6D-169E-F6363F4B4495}"/>
          </ac:spMkLst>
        </pc:spChg>
        <pc:spChg chg="add mod">
          <ac:chgData name="Lê Hải Mỹ Ngân" userId="bcf1ff4b-c0b7-4e06-a202-32af9f37823f" providerId="ADAL" clId="{77783F4A-84BC-421F-BED5-ABB4A99DF130}" dt="2022-08-01T13:06:02.665" v="663" actId="20577"/>
          <ac:spMkLst>
            <pc:docMk/>
            <pc:sldMk cId="253148102" sldId="339"/>
            <ac:spMk id="5" creationId="{DA76AB67-C25E-E4A6-07B1-CE0CD7083821}"/>
          </ac:spMkLst>
        </pc:spChg>
        <pc:spChg chg="add del mod">
          <ac:chgData name="Lê Hải Mỹ Ngân" userId="bcf1ff4b-c0b7-4e06-a202-32af9f37823f" providerId="ADAL" clId="{77783F4A-84BC-421F-BED5-ABB4A99DF130}" dt="2022-08-01T13:06:56.160" v="676" actId="478"/>
          <ac:spMkLst>
            <pc:docMk/>
            <pc:sldMk cId="253148102" sldId="339"/>
            <ac:spMk id="6" creationId="{153F281B-A6D1-6279-6D49-E4D972C0AE93}"/>
          </ac:spMkLst>
        </pc:spChg>
        <pc:picChg chg="mod">
          <ac:chgData name="Lê Hải Mỹ Ngân" userId="bcf1ff4b-c0b7-4e06-a202-32af9f37823f" providerId="ADAL" clId="{77783F4A-84BC-421F-BED5-ABB4A99DF130}" dt="2022-08-01T13:06:29.904" v="672" actId="1076"/>
          <ac:picMkLst>
            <pc:docMk/>
            <pc:sldMk cId="253148102" sldId="339"/>
            <ac:picMk id="8" creationId="{98D1E435-A1F9-9889-FE2A-BF0C1E7CCE47}"/>
          </ac:picMkLst>
        </pc:picChg>
        <pc:picChg chg="add mod">
          <ac:chgData name="Lê Hải Mỹ Ngân" userId="bcf1ff4b-c0b7-4e06-a202-32af9f37823f" providerId="ADAL" clId="{77783F4A-84BC-421F-BED5-ABB4A99DF130}" dt="2022-08-01T13:06:20.007" v="668" actId="1076"/>
          <ac:picMkLst>
            <pc:docMk/>
            <pc:sldMk cId="253148102" sldId="339"/>
            <ac:picMk id="9" creationId="{C52837DB-62A4-EF3E-37F3-3E0A570E7931}"/>
          </ac:picMkLst>
        </pc:picChg>
      </pc:sldChg>
      <pc:sldChg chg="modSp mod">
        <pc:chgData name="Lê Hải Mỹ Ngân" userId="bcf1ff4b-c0b7-4e06-a202-32af9f37823f" providerId="ADAL" clId="{77783F4A-84BC-421F-BED5-ABB4A99DF130}" dt="2022-08-01T13:07:19.217" v="684" actId="20577"/>
        <pc:sldMkLst>
          <pc:docMk/>
          <pc:sldMk cId="2134417" sldId="340"/>
        </pc:sldMkLst>
        <pc:spChg chg="mod">
          <ac:chgData name="Lê Hải Mỹ Ngân" userId="bcf1ff4b-c0b7-4e06-a202-32af9f37823f" providerId="ADAL" clId="{77783F4A-84BC-421F-BED5-ABB4A99DF130}" dt="2022-08-01T13:07:19.217" v="684" actId="20577"/>
          <ac:spMkLst>
            <pc:docMk/>
            <pc:sldMk cId="2134417" sldId="340"/>
            <ac:spMk id="3" creationId="{E39ED033-7DA3-DA6D-169E-F6363F4B4495}"/>
          </ac:spMkLst>
        </pc:spChg>
        <pc:picChg chg="mod">
          <ac:chgData name="Lê Hải Mỹ Ngân" userId="bcf1ff4b-c0b7-4e06-a202-32af9f37823f" providerId="ADAL" clId="{77783F4A-84BC-421F-BED5-ABB4A99DF130}" dt="2022-08-01T12:48:46.909" v="568" actId="1076"/>
          <ac:picMkLst>
            <pc:docMk/>
            <pc:sldMk cId="2134417" sldId="340"/>
            <ac:picMk id="4" creationId="{8B903AE0-9022-87C6-9672-77352DA02C5E}"/>
          </ac:picMkLst>
        </pc:picChg>
        <pc:picChg chg="mod">
          <ac:chgData name="Lê Hải Mỹ Ngân" userId="bcf1ff4b-c0b7-4e06-a202-32af9f37823f" providerId="ADAL" clId="{77783F4A-84BC-421F-BED5-ABB4A99DF130}" dt="2022-08-01T12:48:44.941" v="566" actId="1076"/>
          <ac:picMkLst>
            <pc:docMk/>
            <pc:sldMk cId="2134417" sldId="340"/>
            <ac:picMk id="5" creationId="{E7476652-22C5-C2E1-1AF2-C81777F77CDA}"/>
          </ac:picMkLst>
        </pc:picChg>
      </pc:sldChg>
      <pc:sldChg chg="addSp delSp modSp mod addAnim delAnim modAnim">
        <pc:chgData name="Lê Hải Mỹ Ngân" userId="bcf1ff4b-c0b7-4e06-a202-32af9f37823f" providerId="ADAL" clId="{77783F4A-84BC-421F-BED5-ABB4A99DF130}" dt="2022-08-01T12:35:36.081" v="416" actId="14100"/>
        <pc:sldMkLst>
          <pc:docMk/>
          <pc:sldMk cId="53960468" sldId="341"/>
        </pc:sldMkLst>
        <pc:spChg chg="mod">
          <ac:chgData name="Lê Hải Mỹ Ngân" userId="bcf1ff4b-c0b7-4e06-a202-32af9f37823f" providerId="ADAL" clId="{77783F4A-84BC-421F-BED5-ABB4A99DF130}" dt="2022-08-01T12:35:33.780" v="415" actId="1076"/>
          <ac:spMkLst>
            <pc:docMk/>
            <pc:sldMk cId="53960468" sldId="341"/>
            <ac:spMk id="3" creationId="{E203C660-8E07-2A17-3711-F50D11DC61E3}"/>
          </ac:spMkLst>
        </pc:spChg>
        <pc:spChg chg="add del mod">
          <ac:chgData name="Lê Hải Mỹ Ngân" userId="bcf1ff4b-c0b7-4e06-a202-32af9f37823f" providerId="ADAL" clId="{77783F4A-84BC-421F-BED5-ABB4A99DF130}" dt="2022-08-01T12:35:36.081" v="416" actId="14100"/>
          <ac:spMkLst>
            <pc:docMk/>
            <pc:sldMk cId="53960468" sldId="341"/>
            <ac:spMk id="4" creationId="{077CA20D-598A-9839-D1A7-33D91173FA15}"/>
          </ac:spMkLst>
        </pc:spChg>
        <pc:spChg chg="add mod">
          <ac:chgData name="Lê Hải Mỹ Ngân" userId="bcf1ff4b-c0b7-4e06-a202-32af9f37823f" providerId="ADAL" clId="{77783F4A-84BC-421F-BED5-ABB4A99DF130}" dt="2022-07-31T23:37:13.169" v="71" actId="1076"/>
          <ac:spMkLst>
            <pc:docMk/>
            <pc:sldMk cId="53960468" sldId="341"/>
            <ac:spMk id="6" creationId="{3C28AB98-E74E-1F92-3CCD-3F1BB9BA19BB}"/>
          </ac:spMkLst>
        </pc:spChg>
        <pc:picChg chg="mod">
          <ac:chgData name="Lê Hải Mỹ Ngân" userId="bcf1ff4b-c0b7-4e06-a202-32af9f37823f" providerId="ADAL" clId="{77783F4A-84BC-421F-BED5-ABB4A99DF130}" dt="2022-08-01T12:35:08.844" v="408" actId="1076"/>
          <ac:picMkLst>
            <pc:docMk/>
            <pc:sldMk cId="53960468" sldId="341"/>
            <ac:picMk id="5" creationId="{0E2857CC-AAE4-A54F-FDEE-9F2CE72CF1C4}"/>
          </ac:picMkLst>
        </pc:picChg>
      </pc:sldChg>
      <pc:sldChg chg="addSp delSp modSp mod delAnim modAnim">
        <pc:chgData name="Lê Hải Mỹ Ngân" userId="bcf1ff4b-c0b7-4e06-a202-32af9f37823f" providerId="ADAL" clId="{77783F4A-84BC-421F-BED5-ABB4A99DF130}" dt="2022-08-01T13:08:03.818" v="693" actId="20577"/>
        <pc:sldMkLst>
          <pc:docMk/>
          <pc:sldMk cId="2907392398" sldId="342"/>
        </pc:sldMkLst>
        <pc:spChg chg="mod">
          <ac:chgData name="Lê Hải Mỹ Ngân" userId="bcf1ff4b-c0b7-4e06-a202-32af9f37823f" providerId="ADAL" clId="{77783F4A-84BC-421F-BED5-ABB4A99DF130}" dt="2022-08-01T13:08:03.818" v="693" actId="20577"/>
          <ac:spMkLst>
            <pc:docMk/>
            <pc:sldMk cId="2907392398" sldId="342"/>
            <ac:spMk id="3" creationId="{76F1EB27-3DAF-B001-1F49-66E307F1E7B9}"/>
          </ac:spMkLst>
        </pc:spChg>
        <pc:spChg chg="del mod">
          <ac:chgData name="Lê Hải Mỹ Ngân" userId="bcf1ff4b-c0b7-4e06-a202-32af9f37823f" providerId="ADAL" clId="{77783F4A-84BC-421F-BED5-ABB4A99DF130}" dt="2022-08-01T13:07:43.843" v="687" actId="478"/>
          <ac:spMkLst>
            <pc:docMk/>
            <pc:sldMk cId="2907392398" sldId="342"/>
            <ac:spMk id="4" creationId="{C227B7CF-3AB5-7CD8-0009-6BA9F540044F}"/>
          </ac:spMkLst>
        </pc:spChg>
        <pc:spChg chg="del topLvl">
          <ac:chgData name="Lê Hải Mỹ Ngân" userId="bcf1ff4b-c0b7-4e06-a202-32af9f37823f" providerId="ADAL" clId="{77783F4A-84BC-421F-BED5-ABB4A99DF130}" dt="2022-08-01T13:07:56.389" v="688" actId="478"/>
          <ac:spMkLst>
            <pc:docMk/>
            <pc:sldMk cId="2907392398" sldId="342"/>
            <ac:spMk id="7" creationId="{EB79E5E9-73B5-B025-DE0B-D99B85062DFD}"/>
          </ac:spMkLst>
        </pc:spChg>
        <pc:spChg chg="del topLvl">
          <ac:chgData name="Lê Hải Mỹ Ngân" userId="bcf1ff4b-c0b7-4e06-a202-32af9f37823f" providerId="ADAL" clId="{77783F4A-84BC-421F-BED5-ABB4A99DF130}" dt="2022-08-01T13:07:58.394" v="689" actId="478"/>
          <ac:spMkLst>
            <pc:docMk/>
            <pc:sldMk cId="2907392398" sldId="342"/>
            <ac:spMk id="8" creationId="{B69A4641-DC3E-A786-2D7E-9B427FC2520A}"/>
          </ac:spMkLst>
        </pc:spChg>
        <pc:spChg chg="add mod">
          <ac:chgData name="Lê Hải Mỹ Ngân" userId="bcf1ff4b-c0b7-4e06-a202-32af9f37823f" providerId="ADAL" clId="{77783F4A-84BC-421F-BED5-ABB4A99DF130}" dt="2022-08-01T13:07:58.731" v="690"/>
          <ac:spMkLst>
            <pc:docMk/>
            <pc:sldMk cId="2907392398" sldId="342"/>
            <ac:spMk id="9" creationId="{9CE2EBE0-D6C7-2332-6D25-35580E7E00E8}"/>
          </ac:spMkLst>
        </pc:spChg>
        <pc:spChg chg="add mod">
          <ac:chgData name="Lê Hải Mỹ Ngân" userId="bcf1ff4b-c0b7-4e06-a202-32af9f37823f" providerId="ADAL" clId="{77783F4A-84BC-421F-BED5-ABB4A99DF130}" dt="2022-08-01T13:07:58.731" v="690"/>
          <ac:spMkLst>
            <pc:docMk/>
            <pc:sldMk cId="2907392398" sldId="342"/>
            <ac:spMk id="10" creationId="{4E59F383-6A21-F007-7D24-915BA8EAD437}"/>
          </ac:spMkLst>
        </pc:spChg>
        <pc:grpChg chg="del">
          <ac:chgData name="Lê Hải Mỹ Ngân" userId="bcf1ff4b-c0b7-4e06-a202-32af9f37823f" providerId="ADAL" clId="{77783F4A-84BC-421F-BED5-ABB4A99DF130}" dt="2022-08-01T13:07:56.389" v="688" actId="478"/>
          <ac:grpSpMkLst>
            <pc:docMk/>
            <pc:sldMk cId="2907392398" sldId="342"/>
            <ac:grpSpMk id="5" creationId="{27898D2B-2CA4-FBB9-E08C-F5C9ACE33488}"/>
          </ac:grpSpMkLst>
        </pc:grpChg>
      </pc:sldChg>
      <pc:sldChg chg="modSp mod">
        <pc:chgData name="Lê Hải Mỹ Ngân" userId="bcf1ff4b-c0b7-4e06-a202-32af9f37823f" providerId="ADAL" clId="{77783F4A-84BC-421F-BED5-ABB4A99DF130}" dt="2022-08-01T07:55:59.670" v="83" actId="14100"/>
        <pc:sldMkLst>
          <pc:docMk/>
          <pc:sldMk cId="3941246193" sldId="344"/>
        </pc:sldMkLst>
        <pc:graphicFrameChg chg="modGraphic">
          <ac:chgData name="Lê Hải Mỹ Ngân" userId="bcf1ff4b-c0b7-4e06-a202-32af9f37823f" providerId="ADAL" clId="{77783F4A-84BC-421F-BED5-ABB4A99DF130}" dt="2022-08-01T07:55:59.670" v="83" actId="14100"/>
          <ac:graphicFrameMkLst>
            <pc:docMk/>
            <pc:sldMk cId="3941246193" sldId="344"/>
            <ac:graphicFrameMk id="3" creationId="{EA3B1583-840A-899B-E419-D99422CF6B42}"/>
          </ac:graphicFrameMkLst>
        </pc:graphicFrameChg>
      </pc:sldChg>
      <pc:sldChg chg="addSp modSp add mod modAnim">
        <pc:chgData name="Lê Hải Mỹ Ngân" userId="bcf1ff4b-c0b7-4e06-a202-32af9f37823f" providerId="ADAL" clId="{77783F4A-84BC-421F-BED5-ABB4A99DF130}" dt="2022-08-01T12:46:07.385" v="559" actId="1076"/>
        <pc:sldMkLst>
          <pc:docMk/>
          <pc:sldMk cId="458564155" sldId="349"/>
        </pc:sldMkLst>
        <pc:spChg chg="mod">
          <ac:chgData name="Lê Hải Mỹ Ngân" userId="bcf1ff4b-c0b7-4e06-a202-32af9f37823f" providerId="ADAL" clId="{77783F4A-84BC-421F-BED5-ABB4A99DF130}" dt="2022-08-01T12:46:07.385" v="559" actId="1076"/>
          <ac:spMkLst>
            <pc:docMk/>
            <pc:sldMk cId="458564155" sldId="349"/>
            <ac:spMk id="3" creationId="{9765E51E-7207-A85A-A790-029C8CB1040E}"/>
          </ac:spMkLst>
        </pc:spChg>
        <pc:spChg chg="mod">
          <ac:chgData name="Lê Hải Mỹ Ngân" userId="bcf1ff4b-c0b7-4e06-a202-32af9f37823f" providerId="ADAL" clId="{77783F4A-84BC-421F-BED5-ABB4A99DF130}" dt="2022-08-01T12:44:06.278" v="557" actId="14100"/>
          <ac:spMkLst>
            <pc:docMk/>
            <pc:sldMk cId="458564155" sldId="349"/>
            <ac:spMk id="4" creationId="{0CA81501-861F-B3C0-A531-ECFA0731A979}"/>
          </ac:spMkLst>
        </pc:spChg>
        <pc:spChg chg="add mod ord">
          <ac:chgData name="Lê Hải Mỹ Ngân" userId="bcf1ff4b-c0b7-4e06-a202-32af9f37823f" providerId="ADAL" clId="{77783F4A-84BC-421F-BED5-ABB4A99DF130}" dt="2022-08-01T12:44:03.038" v="556" actId="1076"/>
          <ac:spMkLst>
            <pc:docMk/>
            <pc:sldMk cId="458564155" sldId="349"/>
            <ac:spMk id="7" creationId="{37435AFF-5AAF-07BE-4DD4-087E57398221}"/>
          </ac:spMkLst>
        </pc:spChg>
        <pc:picChg chg="mod">
          <ac:chgData name="Lê Hải Mỹ Ngân" userId="bcf1ff4b-c0b7-4e06-a202-32af9f37823f" providerId="ADAL" clId="{77783F4A-84BC-421F-BED5-ABB4A99DF130}" dt="2022-08-01T12:41:33.713" v="489" actId="1076"/>
          <ac:picMkLst>
            <pc:docMk/>
            <pc:sldMk cId="458564155" sldId="349"/>
            <ac:picMk id="5" creationId="{7A8BCF57-A412-196A-16CD-F75045DC261E}"/>
          </ac:picMkLst>
        </pc:picChg>
        <pc:picChg chg="add mod">
          <ac:chgData name="Lê Hải Mỹ Ngân" userId="bcf1ff4b-c0b7-4e06-a202-32af9f37823f" providerId="ADAL" clId="{77783F4A-84BC-421F-BED5-ABB4A99DF130}" dt="2022-08-01T12:43:59.898" v="554" actId="1076"/>
          <ac:picMkLst>
            <pc:docMk/>
            <pc:sldMk cId="458564155" sldId="349"/>
            <ac:picMk id="6" creationId="{400FA579-29F2-44E9-ADA4-037C081DAC0E}"/>
          </ac:picMkLst>
        </pc:picChg>
      </pc:sldChg>
      <pc:sldChg chg="add del">
        <pc:chgData name="Lê Hải Mỹ Ngân" userId="bcf1ff4b-c0b7-4e06-a202-32af9f37823f" providerId="ADAL" clId="{77783F4A-84BC-421F-BED5-ABB4A99DF130}" dt="2022-08-01T12:36:46.249" v="421" actId="47"/>
        <pc:sldMkLst>
          <pc:docMk/>
          <pc:sldMk cId="2945127036" sldId="349"/>
        </pc:sldMkLst>
      </pc:sldChg>
      <pc:sldChg chg="addSp delSp modSp new mod modClrScheme chgLayout">
        <pc:chgData name="Lê Hải Mỹ Ngân" userId="bcf1ff4b-c0b7-4e06-a202-32af9f37823f" providerId="ADAL" clId="{77783F4A-84BC-421F-BED5-ABB4A99DF130}" dt="2022-08-01T13:09:36.663" v="749" actId="207"/>
        <pc:sldMkLst>
          <pc:docMk/>
          <pc:sldMk cId="2996520496" sldId="350"/>
        </pc:sldMkLst>
        <pc:spChg chg="del mod ord">
          <ac:chgData name="Lê Hải Mỹ Ngân" userId="bcf1ff4b-c0b7-4e06-a202-32af9f37823f" providerId="ADAL" clId="{77783F4A-84BC-421F-BED5-ABB4A99DF130}" dt="2022-08-01T13:09:19.032" v="709" actId="700"/>
          <ac:spMkLst>
            <pc:docMk/>
            <pc:sldMk cId="2996520496" sldId="350"/>
            <ac:spMk id="2" creationId="{294DAD32-3815-153A-3B05-1FE4B7FCFE7E}"/>
          </ac:spMkLst>
        </pc:spChg>
        <pc:spChg chg="del mod ord">
          <ac:chgData name="Lê Hải Mỹ Ngân" userId="bcf1ff4b-c0b7-4e06-a202-32af9f37823f" providerId="ADAL" clId="{77783F4A-84BC-421F-BED5-ABB4A99DF130}" dt="2022-08-01T13:09:19.032" v="709" actId="700"/>
          <ac:spMkLst>
            <pc:docMk/>
            <pc:sldMk cId="2996520496" sldId="350"/>
            <ac:spMk id="3" creationId="{93F41639-865A-64CC-1395-B401AEE3C618}"/>
          </ac:spMkLst>
        </pc:spChg>
        <pc:spChg chg="add mod ord">
          <ac:chgData name="Lê Hải Mỹ Ngân" userId="bcf1ff4b-c0b7-4e06-a202-32af9f37823f" providerId="ADAL" clId="{77783F4A-84BC-421F-BED5-ABB4A99DF130}" dt="2022-08-01T13:09:36.663" v="749" actId="207"/>
          <ac:spMkLst>
            <pc:docMk/>
            <pc:sldMk cId="2996520496" sldId="350"/>
            <ac:spMk id="4" creationId="{3DECEBF6-7328-9802-1BE2-8CDDFE594DCC}"/>
          </ac:spMkLst>
        </pc:spChg>
        <pc:spChg chg="add mod ord">
          <ac:chgData name="Lê Hải Mỹ Ngân" userId="bcf1ff4b-c0b7-4e06-a202-32af9f37823f" providerId="ADAL" clId="{77783F4A-84BC-421F-BED5-ABB4A99DF130}" dt="2022-08-01T13:09:19.032" v="709" actId="700"/>
          <ac:spMkLst>
            <pc:docMk/>
            <pc:sldMk cId="2996520496" sldId="350"/>
            <ac:spMk id="5" creationId="{8CBD2094-3784-235E-D8BB-19FF730495EA}"/>
          </ac:spMkLst>
        </pc:spChg>
      </pc:sldChg>
      <pc:sldChg chg="addSp modSp new del mod modAnim">
        <pc:chgData name="Lê Hải Mỹ Ngân" userId="bcf1ff4b-c0b7-4e06-a202-32af9f37823f" providerId="ADAL" clId="{77783F4A-84BC-421F-BED5-ABB4A99DF130}" dt="2022-08-01T13:12:47.603" v="772" actId="47"/>
        <pc:sldMkLst>
          <pc:docMk/>
          <pc:sldMk cId="1867403417" sldId="351"/>
        </pc:sldMkLst>
        <pc:spChg chg="mod">
          <ac:chgData name="Lê Hải Mỹ Ngân" userId="bcf1ff4b-c0b7-4e06-a202-32af9f37823f" providerId="ADAL" clId="{77783F4A-84BC-421F-BED5-ABB4A99DF130}" dt="2022-08-01T13:12:32.192" v="765"/>
          <ac:spMkLst>
            <pc:docMk/>
            <pc:sldMk cId="1867403417" sldId="351"/>
            <ac:spMk id="2" creationId="{3A17F9AE-BB9B-EFC9-C0EA-164583E67CD3}"/>
          </ac:spMkLst>
        </pc:spChg>
        <pc:spChg chg="mod">
          <ac:chgData name="Lê Hải Mỹ Ngân" userId="bcf1ff4b-c0b7-4e06-a202-32af9f37823f" providerId="ADAL" clId="{77783F4A-84BC-421F-BED5-ABB4A99DF130}" dt="2022-08-01T13:12:44.630" v="771"/>
          <ac:spMkLst>
            <pc:docMk/>
            <pc:sldMk cId="1867403417" sldId="351"/>
            <ac:spMk id="3" creationId="{4E2FFAFA-36CC-D1B4-71B4-11DDA45444A0}"/>
          </ac:spMkLst>
        </pc:spChg>
        <pc:picChg chg="add mod">
          <ac:chgData name="Lê Hải Mỹ Ngân" userId="bcf1ff4b-c0b7-4e06-a202-32af9f37823f" providerId="ADAL" clId="{77783F4A-84BC-421F-BED5-ABB4A99DF130}" dt="2022-08-01T13:12:24.098" v="764"/>
          <ac:picMkLst>
            <pc:docMk/>
            <pc:sldMk cId="1867403417" sldId="351"/>
            <ac:picMk id="4" creationId="{6C5A6430-CB89-47C4-B48D-A17ADFF073E0}"/>
          </ac:picMkLst>
        </pc:picChg>
        <pc:picChg chg="add mod">
          <ac:chgData name="Lê Hải Mỹ Ngân" userId="bcf1ff4b-c0b7-4e06-a202-32af9f37823f" providerId="ADAL" clId="{77783F4A-84BC-421F-BED5-ABB4A99DF130}" dt="2022-08-01T13:12:24.098" v="764"/>
          <ac:picMkLst>
            <pc:docMk/>
            <pc:sldMk cId="1867403417" sldId="351"/>
            <ac:picMk id="5" creationId="{A7E8D2E2-922A-14A1-3BBD-8C408801EB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28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1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484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1287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6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4877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 thể chụp hình một số bản thiết kế của các nhóm và đưa lên đây.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728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2403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205F-BA0B-AAB6-07BA-AEA0303C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6742" y="1169194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B7383A-7872-EADB-4833-23437CEB3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742" y="3078956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2C6CB-B992-01C7-9B73-5B0DFE81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32003-E09F-C989-6BB3-2AA0E948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D913C-9824-F95B-B574-1C7E5F92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673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AB2C1-22C6-94D3-9557-6F2EB6F8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A9EC0-2D4F-D9B1-CE1A-ED557406A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E1D70-C774-23E0-8ECF-2902D85D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0906B-2C57-29A2-00DA-91D0DC3D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227F9-7DC1-54D0-D938-BE3523A7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51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2EA10C-353A-181A-844B-690A74FDA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0F422-F619-0F13-2E2D-740B7A509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C5713-461D-6823-BDF1-6B721CF1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C822B-9241-FE1F-6D3B-A583EC4C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2DA60-8F60-971D-0960-4C01C8E2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906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136" y="3010891"/>
            <a:ext cx="886589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136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79328" y="3010891"/>
            <a:ext cx="906673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5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79327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16519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6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416518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53709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453708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916424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4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916422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53613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5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953613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90804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6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990804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027994" y="3010891"/>
            <a:ext cx="885824" cy="226640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accent3"/>
                </a:solidFill>
                <a:latin typeface="+mj-lt"/>
              </a:defRPr>
            </a:lvl1pPr>
            <a:lvl2pPr marL="342797" indent="0">
              <a:buNone/>
              <a:defRPr sz="1349"/>
            </a:lvl2pPr>
            <a:lvl3pPr marL="685595" indent="0">
              <a:buNone/>
              <a:defRPr sz="1349"/>
            </a:lvl3pPr>
            <a:lvl4pPr marL="1028392" indent="0">
              <a:buNone/>
              <a:defRPr sz="1349"/>
            </a:lvl4pPr>
            <a:lvl5pPr marL="1371188" indent="0">
              <a:buNone/>
              <a:defRPr sz="1349"/>
            </a:lvl5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027994" y="3364635"/>
            <a:ext cx="886589" cy="887326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825">
                <a:solidFill>
                  <a:schemeClr val="tx1"/>
                </a:solidFill>
              </a:defRPr>
            </a:lvl1pPr>
            <a:lvl2pPr marL="342797" indent="0">
              <a:buNone/>
              <a:defRPr sz="825"/>
            </a:lvl2pPr>
            <a:lvl3pPr marL="685595" indent="0">
              <a:buNone/>
              <a:defRPr sz="825"/>
            </a:lvl3pPr>
            <a:lvl4pPr marL="1028392" indent="0">
              <a:buNone/>
              <a:defRPr sz="825"/>
            </a:lvl4pPr>
            <a:lvl5pPr marL="1371188" indent="0">
              <a:buNone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078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676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15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76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EEC15B-760A-48FB-A7A0-26CAB8A23208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51B4D2-BF5E-4F5D-B04E-E4664374C4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180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EEC15B-760A-48FB-A7A0-26CAB8A23208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951B4D2-BF5E-4F5D-B04E-E4664374C4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2184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7BAAD-4C1E-493F-9D4A-16764A4EC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F674-DA2B-444E-9762-B90AC761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CB5BC-7F29-4039-A324-F6CE546D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BAC05-9AD1-4148-9B05-7341EAAF20A7}" type="slidenum">
              <a:rPr lang="vi-VN" altLang="vi-VN"/>
              <a:pPr>
                <a:defRPr/>
              </a:pPr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311664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177D-4F64-AF33-3D45-9E29E07B7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" y="-159488"/>
            <a:ext cx="7886700" cy="994172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675CC-3F4E-4120-ED5B-AB371D457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" y="1113503"/>
            <a:ext cx="8428703" cy="3519219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81FA1-FA6D-9DB8-38F0-BAE6B02E6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EF411-807F-E754-2750-3137EE2E3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1F16F-882A-16B6-D30C-05F16EE3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0936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57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5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36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8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38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465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78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34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68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4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0168-0A2D-501A-5BFF-CE6E7620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211E-A4A5-5BF5-C1FD-5B62A93AC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B208-1B0F-2F27-FEB9-7E7BD181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B8525-4370-926D-4187-E0ABCBEA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49BAB-CA51-A461-5CE6-C0AA03DA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9959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5858-83C9-4577-049D-C49BC079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82F5D-0FD5-5D86-52C9-69F89C7C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DEAA4-C42E-E582-6D9D-0801F75C1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7BB10-99A9-797B-CFA1-35EF3BA5A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E549C-C674-8424-7306-B391B4A6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C63D7-DEBA-9958-88F8-57D4877F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66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0528-E691-FE0B-6ADA-BF907444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38641-157A-200C-E663-6ECB93FD4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2E163-F1FA-1182-353C-5E7CABB46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43930F-0DB7-A275-3B57-CB30B51F11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011B4-95D0-21B5-2579-5D145C0B8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61933-7592-A652-DE9C-88EBC1A0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C3CCE-89CC-1810-8661-A075A4FD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F9FCB-302E-D42C-A348-8257E888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64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F90F-F21C-0DB7-3742-E0F845E2F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A7C76-7A87-F26F-8138-F27DA714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763AD-CD81-4423-41F3-69D8D313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68793-F8E2-BF24-5EAE-0F12CFD0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39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2B1CC-18BF-A887-1352-481B2E96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E3477-A16D-654E-11FC-DC5F3648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3941A-4AFF-EC81-EA45-B8E8D328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5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8C40-C24F-AA7C-85C5-02438B68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D596E-9EAB-01F3-965A-DF8D5D724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871CC-887C-5B04-889E-E88D610F8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A7159-437D-35F0-CC68-2BC29214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12A8D-B011-A85D-A1D1-5B9666FC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1CD85-A630-3705-217B-5E724443C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1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8237-21F2-D047-D013-433748AE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59CB7-8703-2F86-D2BF-4BA36880C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0717A-FC1D-4C4E-B02B-B8534AABA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CA2E9-E59B-265D-F591-B572151D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DFE4F-88DF-5CB8-4A91-82845AA7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F64E2-3526-5465-51F4-4E8FF510C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69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30AD4E7A-37EA-49FC-2C56-1FA99B4B8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0" b="13692"/>
          <a:stretch/>
        </p:blipFill>
        <p:spPr>
          <a:xfrm>
            <a:off x="0" y="-111642"/>
            <a:ext cx="9144000" cy="525514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AD611-A67A-A7FF-3F24-7939CEB5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4BC95-691A-A8F2-B96E-96F22207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62CE-B1D9-7BFD-4570-771A35474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7CA8C-278F-4270-910E-979A06057251}" type="datetimeFigureOut">
              <a:rPr lang="vi-VN" smtClean="0"/>
              <a:t>21/11/2022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A2C1-6A85-31FD-FE0E-4E257DF4B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1F3A0-79C4-68B2-191B-091929B94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38E2F-831D-4349-9C54-D2C37EBA1CCE}" type="slidenum">
              <a:rPr lang="vi-VN" smtClean="0"/>
              <a:t>‹#›</a:t>
            </a:fld>
            <a:endParaRPr lang="vi-V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BD3E3E-50D9-AFCF-0F26-FF1073F55FFA}"/>
              </a:ext>
            </a:extLst>
          </p:cNvPr>
          <p:cNvSpPr/>
          <p:nvPr userDrawn="1"/>
        </p:nvSpPr>
        <p:spPr>
          <a:xfrm>
            <a:off x="0" y="-111642"/>
            <a:ext cx="9144000" cy="92177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32C183-DFA3-3ABF-6616-DF8CAEBF50A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259" y="-83317"/>
            <a:ext cx="1157748" cy="11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2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C5442-2729-4FC9-82F5-98C87C65AB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" name="Picture 3" descr="A picture containing table, sitting, person, water&#10;&#10;Description automatically generated">
            <a:extLst>
              <a:ext uri="{FF2B5EF4-FFF2-40B4-BE49-F238E27FC236}">
                <a16:creationId xmlns:a16="http://schemas.microsoft.com/office/drawing/2014/main" id="{5D80BEEF-22ED-4CA2-ACAD-CC40131F9DE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ACBD6-AA41-4705-9B19-BFCEA3F8F1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060DD-2DB7-4E37-8521-ED71C9978B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9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guyenanhnguyet.lnh@elc.v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hyperlink" Target="https://padlet.com/nguyenthiluyenlnh/dpim3e70xptygizv" TargetMode="Externa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subTitle" idx="4294967295"/>
          </p:nvPr>
        </p:nvSpPr>
        <p:spPr>
          <a:xfrm>
            <a:off x="815093" y="2693504"/>
            <a:ext cx="7414507" cy="235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 lvl="0" algn="ctr">
              <a:spcBef>
                <a:spcPts val="0"/>
              </a:spcBef>
              <a:buNone/>
            </a:pP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52" y="76189"/>
            <a:ext cx="131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THÀNH PHỐ LÀO CAI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87112" y="1162788"/>
            <a:ext cx="15163800" cy="35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DẠY GIỎI CẤP THÀNH PHỐ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– 2023, CẤP TIỂU HỌC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8100">
              <a:spcBef>
                <a:spcPts val="600"/>
              </a:spcBef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STEM:  </a:t>
            </a:r>
            <a:r>
              <a:rPr lang="en-US" sz="2000" b="1" dirty="0" smtClean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BÌNH GIỮ NHIỆT THÂN THIỆN</a:t>
            </a:r>
            <a:endParaRPr lang="vi-VN" sz="2000" dirty="0">
              <a:solidFill>
                <a:srgbClr val="0000CC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Email: </a:t>
            </a:r>
            <a:r>
              <a:rPr lang="en-US" sz="20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nguyenthiluyen.lnh@elc.vn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07" y="951311"/>
            <a:ext cx="922734" cy="15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40" y="2386892"/>
            <a:ext cx="1072754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80" y="2380512"/>
            <a:ext cx="1232297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88" y="2112787"/>
            <a:ext cx="1038225" cy="4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77" y="1718072"/>
            <a:ext cx="1383506" cy="8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2040670"/>
            <a:ext cx="2393156" cy="5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284" y="1466508"/>
            <a:ext cx="722709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97" y="1342794"/>
            <a:ext cx="829865" cy="2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16" y="888842"/>
            <a:ext cx="829866" cy="7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70" y="1335881"/>
            <a:ext cx="995363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08" y="1529358"/>
            <a:ext cx="2091929" cy="1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42" y="1714304"/>
            <a:ext cx="1446610" cy="1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6879" y="3283743"/>
            <a:ext cx="462458" cy="375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6928" y="1572220"/>
            <a:ext cx="295976" cy="296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6289" y="2126868"/>
            <a:ext cx="447419" cy="253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5991" y="2684140"/>
            <a:ext cx="281803" cy="2286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1687" y="697069"/>
            <a:ext cx="420704" cy="4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435AFF-5AAF-07BE-4DD4-087E57398221}"/>
              </a:ext>
            </a:extLst>
          </p:cNvPr>
          <p:cNvSpPr/>
          <p:nvPr/>
        </p:nvSpPr>
        <p:spPr>
          <a:xfrm>
            <a:off x="1" y="2077742"/>
            <a:ext cx="9144000" cy="22336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6405D-3238-102A-17E7-A77F0DA1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4" y="-14713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TÍNH DẪN NHIỆT CỦA VẬT TRONG CUỘC SỐNG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E51E-7207-A85A-A790-029C8CB10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88" y="1039202"/>
            <a:ext cx="8324850" cy="867698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None/>
            </a:pP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xoong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1"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82;p16">
            <a:extLst>
              <a:ext uri="{FF2B5EF4-FFF2-40B4-BE49-F238E27FC236}">
                <a16:creationId xmlns:a16="http://schemas.microsoft.com/office/drawing/2014/main" id="{0CA81501-861F-B3C0-A531-ECFA0731A979}"/>
              </a:ext>
            </a:extLst>
          </p:cNvPr>
          <p:cNvSpPr txBox="1">
            <a:spLocks/>
          </p:cNvSpPr>
          <p:nvPr/>
        </p:nvSpPr>
        <p:spPr>
          <a:xfrm>
            <a:off x="108148" y="2345345"/>
            <a:ext cx="7746574" cy="20037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2phút</a:t>
            </a:r>
          </a:p>
        </p:txBody>
      </p:sp>
      <p:pic>
        <p:nvPicPr>
          <p:cNvPr id="5" name="Picture 4" descr="Question Icon Design 500613 Vector Art at Vecteezy">
            <a:extLst>
              <a:ext uri="{FF2B5EF4-FFF2-40B4-BE49-F238E27FC236}">
                <a16:creationId xmlns:a16="http://schemas.microsoft.com/office/drawing/2014/main" id="{7A8BCF57-A412-196A-16CD-F75045DC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4" y="1121738"/>
            <a:ext cx="587404" cy="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qualizer Countdown 2 min ( v 517 ) Timer + Music Sound Visualizer - effects hd 4k!">
            <a:hlinkClick r:id="" action="ppaction://media"/>
            <a:extLst>
              <a:ext uri="{FF2B5EF4-FFF2-40B4-BE49-F238E27FC236}">
                <a16:creationId xmlns:a16="http://schemas.microsoft.com/office/drawing/2014/main" id="{A76580B8-FD46-6705-0647-E03490372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0228" y="3384773"/>
            <a:ext cx="3193772" cy="1629631"/>
          </a:xfrm>
          <a:prstGeom prst="rect">
            <a:avLst/>
          </a:prstGeom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74583" y="1709142"/>
            <a:ext cx="5519819" cy="31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kumimoji="1" lang="en-US" alt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1"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kumimoji="1" lang="en-US" altLang="en-US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kumimoji="1"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endParaRPr kumimoji="1"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 descr="IMG_09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8" y="1553378"/>
            <a:ext cx="3193772" cy="18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0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IMG_09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282" y="1282277"/>
            <a:ext cx="27432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800100" y="0"/>
            <a:ext cx="6858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18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j-ea"/>
                <a:cs typeface="+mj-cs"/>
              </a:rPr>
              <a:t>                 </a:t>
            </a:r>
            <a:endParaRPr lang="en-US" sz="105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03" y="-154186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TÍNH DẪN NHIỆT CỦA VẬT TRONG CUỘC SỐNG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282277"/>
            <a:ext cx="5943600" cy="2523768"/>
          </a:xfrm>
          <a:prstGeom prst="rect">
            <a:avLst/>
          </a:prstGeom>
          <a:ln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- 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Xoong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dẫn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tốt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đun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nấu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nhanh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tốn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đốt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-  Quai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xoong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thường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dẫn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kém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hơn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nhắc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nhắc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xuống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sẽ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tránh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bỏng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82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2910" y="798970"/>
            <a:ext cx="8875987" cy="36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056" tIns="34529" rIns="69056" bIns="3452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kumimoji="1" lang="en-US" altLang="en-US" sz="2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1"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1" lang="en-US" altLang="en-US" sz="2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1"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kumimoji="1" lang="en-US" altLang="en-US" sz="22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1" lang="en-US" alt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2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943" y="1216718"/>
            <a:ext cx="8807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5717" y="2047715"/>
            <a:ext cx="5203200" cy="25771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rơm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50759" y="4624895"/>
            <a:ext cx="75723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29" descr="QUANIM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4624895"/>
            <a:ext cx="308084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36415" y="-85731"/>
            <a:ext cx="788670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TÍNH DẪN NHIỆT CỦA VẬT TRONG CUỘC SỐNG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917" y="1994011"/>
            <a:ext cx="3585083" cy="25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6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07" y="951311"/>
            <a:ext cx="922734" cy="15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80" y="2377879"/>
            <a:ext cx="1291571" cy="190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140" y="2386892"/>
            <a:ext cx="1072754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80" y="2380512"/>
            <a:ext cx="1232297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88" y="2112787"/>
            <a:ext cx="1038225" cy="4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77" y="1718072"/>
            <a:ext cx="1383506" cy="8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2040670"/>
            <a:ext cx="2393156" cy="5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284" y="1466508"/>
            <a:ext cx="722709" cy="65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197" y="1342794"/>
            <a:ext cx="829865" cy="2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116" y="888842"/>
            <a:ext cx="829866" cy="7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70" y="1335881"/>
            <a:ext cx="995363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08" y="1529358"/>
            <a:ext cx="2091929" cy="1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842" y="1714304"/>
            <a:ext cx="1446610" cy="1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6879" y="3283743"/>
            <a:ext cx="462458" cy="375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6928" y="1572220"/>
            <a:ext cx="295976" cy="296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6289" y="2126868"/>
            <a:ext cx="447419" cy="253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5991" y="2684140"/>
            <a:ext cx="281803" cy="2286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61687" y="697069"/>
            <a:ext cx="420704" cy="4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8962" y="0"/>
            <a:ext cx="4351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ọc tiếng anh cho bé qua bài hát_ Bộ phận cơ thể (Head, shoulders, knees and to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5248"/>
            <a:ext cx="9144000" cy="43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21-zpc.zdn.vn/8424873666323019161/1aa2c9eca97b6f2536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5" y="1618332"/>
            <a:ext cx="2321313" cy="29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2" y="1618332"/>
            <a:ext cx="2714912" cy="29821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44"/>
          <a:stretch/>
        </p:blipFill>
        <p:spPr bwMode="auto">
          <a:xfrm>
            <a:off x="5900278" y="1618332"/>
            <a:ext cx="2935250" cy="2982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192" y="-132202"/>
            <a:ext cx="846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BÌNH GIỮ NHIỆT ( THÙNG GIỮ NHIỆT)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985" y="772434"/>
            <a:ext cx="3923095" cy="4207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7939" y="1023372"/>
            <a:ext cx="166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7020" y="1836373"/>
            <a:ext cx="166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939" y="2749228"/>
            <a:ext cx="2263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8855" y="3865872"/>
            <a:ext cx="1663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Question Icon Design 500613 Vector Art at Vecteezy">
            <a:extLst>
              <a:ext uri="{FF2B5EF4-FFF2-40B4-BE49-F238E27FC236}">
                <a16:creationId xmlns:a16="http://schemas.microsoft.com/office/drawing/2014/main" id="{4F2A6D24-FB1D-984D-2707-49B91713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" y="0"/>
            <a:ext cx="587404" cy="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82;p16">
            <a:extLst>
              <a:ext uri="{FF2B5EF4-FFF2-40B4-BE49-F238E27FC236}">
                <a16:creationId xmlns:a16="http://schemas.microsoft.com/office/drawing/2014/main" id="{EC53B315-F34A-3FDF-7C97-2ED8074437FC}"/>
              </a:ext>
            </a:extLst>
          </p:cNvPr>
          <p:cNvSpPr txBox="1">
            <a:spLocks/>
          </p:cNvSpPr>
          <p:nvPr/>
        </p:nvSpPr>
        <p:spPr>
          <a:xfrm>
            <a:off x="370503" y="-92820"/>
            <a:ext cx="8111766" cy="58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những bộ phận nào?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7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6">
            <a:extLst>
              <a:ext uri="{FF2B5EF4-FFF2-40B4-BE49-F238E27FC236}">
                <a16:creationId xmlns:a16="http://schemas.microsoft.com/office/drawing/2014/main" id="{EC53B315-F34A-3FDF-7C97-2ED8074437FC}"/>
              </a:ext>
            </a:extLst>
          </p:cNvPr>
          <p:cNvSpPr txBox="1">
            <a:spLocks/>
          </p:cNvSpPr>
          <p:nvPr/>
        </p:nvSpPr>
        <p:spPr>
          <a:xfrm>
            <a:off x="370503" y="-92820"/>
            <a:ext cx="8111766" cy="58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Question Icon Design 500613 Vector Art at Vecteezy">
            <a:extLst>
              <a:ext uri="{FF2B5EF4-FFF2-40B4-BE49-F238E27FC236}">
                <a16:creationId xmlns:a16="http://schemas.microsoft.com/office/drawing/2014/main" id="{4F2A6D24-FB1D-984D-2707-49B91713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" y="0"/>
            <a:ext cx="587404" cy="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503" y="1068636"/>
            <a:ext cx="8378328" cy="3229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solidFill>
                <a:srgbClr val="0166E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solidFill>
                <a:srgbClr val="0166E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b="1" dirty="0">
              <a:solidFill>
                <a:srgbClr val="0166E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solidFill>
                <a:srgbClr val="0166E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166E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rgbClr val="0166E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8;p14">
            <a:extLst>
              <a:ext uri="{FF2B5EF4-FFF2-40B4-BE49-F238E27FC236}">
                <a16:creationId xmlns:a16="http://schemas.microsoft.com/office/drawing/2014/main" id="{76F1EB27-3DAF-B001-1F49-66E307F1E7B9}"/>
              </a:ext>
            </a:extLst>
          </p:cNvPr>
          <p:cNvSpPr txBox="1">
            <a:spLocks/>
          </p:cNvSpPr>
          <p:nvPr/>
        </p:nvSpPr>
        <p:spPr>
          <a:xfrm>
            <a:off x="0" y="1037749"/>
            <a:ext cx="8967730" cy="600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B4486-B9C9-A35F-68D0-17E808EFC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47" y="-140194"/>
            <a:ext cx="6932673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CÙNG LÀM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GIỮ NHIỆT</a:t>
            </a:r>
            <a:endParaRPr lang="en-GB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9CE2EBE0-D6C7-2332-6D25-35580E7E00E8}"/>
              </a:ext>
            </a:extLst>
          </p:cNvPr>
          <p:cNvSpPr/>
          <p:nvPr/>
        </p:nvSpPr>
        <p:spPr>
          <a:xfrm>
            <a:off x="0" y="2315283"/>
            <a:ext cx="9144000" cy="282821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4B246-D54B-E63D-EC38-2B854FE02F9F}"/>
              </a:ext>
            </a:extLst>
          </p:cNvPr>
          <p:cNvSpPr txBox="1"/>
          <p:nvPr/>
        </p:nvSpPr>
        <p:spPr>
          <a:xfrm>
            <a:off x="0" y="2131512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thế giới">
            <a:hlinkClick r:id="" action="ppaction://media"/>
            <a:extLst>
              <a:ext uri="{FF2B5EF4-FFF2-40B4-BE49-F238E27FC236}">
                <a16:creationId xmlns:a16="http://schemas.microsoft.com/office/drawing/2014/main" id="{65440660-295E-F93E-29E2-90B6604B60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8" name="Google Shape;82;p16">
            <a:extLst>
              <a:ext uri="{FF2B5EF4-FFF2-40B4-BE49-F238E27FC236}">
                <a16:creationId xmlns:a16="http://schemas.microsoft.com/office/drawing/2014/main" id="{EC53B315-F34A-3FDF-7C97-2ED8074437FC}"/>
              </a:ext>
            </a:extLst>
          </p:cNvPr>
          <p:cNvSpPr txBox="1">
            <a:spLocks/>
          </p:cNvSpPr>
          <p:nvPr/>
        </p:nvSpPr>
        <p:spPr>
          <a:xfrm>
            <a:off x="281733" y="516610"/>
            <a:ext cx="4962871" cy="4335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nhận một bộ vật liệu và dụng cụ dùng để chế tạo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hảo luận nhóm để trả lời các câu hỏi trong Phiếu học tập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7</a:t>
            </a:r>
            <a:r>
              <a:rPr lang="en-US" sz="2400" b="1" dirty="0" smtClean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phút</a:t>
            </a:r>
            <a:endParaRPr lang="en-US" sz="2400" b="1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F4C408-C968-D431-ECF0-F21895982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428" y="0"/>
            <a:ext cx="6382209" cy="994172"/>
          </a:xfrm>
        </p:spPr>
        <p:txBody>
          <a:bodyPr>
            <a:norm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CÙNG LÀM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GIỮ NHIỆT!!!</a:t>
            </a:r>
            <a:endParaRPr lang="en-GB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486" y="793214"/>
            <a:ext cx="3976514" cy="4350286"/>
          </a:xfrm>
          <a:prstGeom prst="rect">
            <a:avLst/>
          </a:prstGeom>
        </p:spPr>
      </p:pic>
      <p:pic>
        <p:nvPicPr>
          <p:cNvPr id="7" name="Rainbow Timer 7 Minute 🌈">
            <a:hlinkClick r:id="" action="ppaction://media"/>
            <a:extLst>
              <a:ext uri="{FF2B5EF4-FFF2-40B4-BE49-F238E27FC236}">
                <a16:creationId xmlns:a16="http://schemas.microsoft.com/office/drawing/2014/main" id="{8EB3D74A-3B30-9573-E50D-E88487226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234" t="68141" r="27954" b="6277"/>
          <a:stretch/>
        </p:blipFill>
        <p:spPr>
          <a:xfrm>
            <a:off x="3435870" y="4151001"/>
            <a:ext cx="1731616" cy="89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8" name="Google Shape;82;p16">
            <a:extLst>
              <a:ext uri="{FF2B5EF4-FFF2-40B4-BE49-F238E27FC236}">
                <a16:creationId xmlns:a16="http://schemas.microsoft.com/office/drawing/2014/main" id="{EC53B315-F34A-3FDF-7C97-2ED8074437FC}"/>
              </a:ext>
            </a:extLst>
          </p:cNvPr>
          <p:cNvSpPr txBox="1">
            <a:spLocks/>
          </p:cNvSpPr>
          <p:nvPr/>
        </p:nvSpPr>
        <p:spPr>
          <a:xfrm>
            <a:off x="508875" y="1109538"/>
            <a:ext cx="8126250" cy="1006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nhóm cùng chế tạo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phư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en-US" sz="32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3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US" sz="32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419CE6-3C0A-6F7D-A6F3-F24BE972F035}"/>
              </a:ext>
            </a:extLst>
          </p:cNvPr>
          <p:cNvSpPr txBox="1">
            <a:spLocks/>
          </p:cNvSpPr>
          <p:nvPr/>
        </p:nvSpPr>
        <p:spPr>
          <a:xfrm>
            <a:off x="1990610" y="-173403"/>
            <a:ext cx="516278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 CÙNG LÀM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 PIN !!!</a:t>
            </a:r>
            <a:endParaRPr lang="en-GB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4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355074" y="-200960"/>
            <a:ext cx="5783856" cy="1557921"/>
          </a:xfrm>
          <a:prstGeom prst="cloud">
            <a:avLst/>
          </a:prstGeom>
          <a:solidFill>
            <a:srgbClr val="A1EC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f21-zpc.zdn.vn/8424873666323019161/1aa2c9eca97b6f2536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05" y="1618332"/>
            <a:ext cx="2321313" cy="29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42" y="1618332"/>
            <a:ext cx="2714912" cy="29821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44"/>
          <a:stretch/>
        </p:blipFill>
        <p:spPr bwMode="auto">
          <a:xfrm>
            <a:off x="5900278" y="1618332"/>
            <a:ext cx="2935250" cy="2982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14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3E05-3659-C902-6959-41B706B6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8" name="Google Shape;82;p16">
            <a:extLst>
              <a:ext uri="{FF2B5EF4-FFF2-40B4-BE49-F238E27FC236}">
                <a16:creationId xmlns:a16="http://schemas.microsoft.com/office/drawing/2014/main" id="{24B25ADF-41AE-9B0E-ED3C-04CDDA902A55}"/>
              </a:ext>
            </a:extLst>
          </p:cNvPr>
          <p:cNvSpPr txBox="1">
            <a:spLocks/>
          </p:cNvSpPr>
          <p:nvPr/>
        </p:nvSpPr>
        <p:spPr>
          <a:xfrm>
            <a:off x="566057" y="834684"/>
            <a:ext cx="7949293" cy="587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hia sẻ những khó khăn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 gặp phải, những điều 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tốt và chưa tốt trong quá trình chế tạo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ý kiến về cách thức cải tiến sản phẩm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71C5F3-6486-6C3C-704A-EA24364EA4B6}"/>
              </a:ext>
            </a:extLst>
          </p:cNvPr>
          <p:cNvSpPr txBox="1">
            <a:spLocks/>
          </p:cNvSpPr>
          <p:nvPr/>
        </p:nvSpPr>
        <p:spPr>
          <a:xfrm>
            <a:off x="458298" y="-15948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3600" b="1" dirty="0" smtClean="0"/>
              <a:t>            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GB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chủ đề kinh tế tài chính đẹp cho powerpoint ảnh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1257300" y="285750"/>
            <a:ext cx="6286500" cy="18859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GAME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</a:rPr>
              <a:t>“THƯƠNG HIỆU BẠC TỈ”</a:t>
            </a:r>
          </a:p>
        </p:txBody>
      </p:sp>
    </p:spTree>
    <p:extLst>
      <p:ext uri="{BB962C8B-B14F-4D97-AF65-F5344CB8AC3E}">
        <p14:creationId xmlns:p14="http://schemas.microsoft.com/office/powerpoint/2010/main" val="13719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705788" y="-185574"/>
            <a:ext cx="2867109" cy="9941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</a:t>
            </a:r>
          </a:p>
        </p:txBody>
      </p:sp>
      <p:sp>
        <p:nvSpPr>
          <p:cNvPr id="68" name="Google Shape;68;p14"/>
          <p:cNvSpPr txBox="1">
            <a:spLocks noGrp="1"/>
          </p:cNvSpPr>
          <p:nvPr>
            <p:ph idx="1"/>
          </p:nvPr>
        </p:nvSpPr>
        <p:spPr>
          <a:xfrm>
            <a:off x="0" y="830609"/>
            <a:ext cx="9022814" cy="2540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" name="Equalizer Countdown 2 min ( v 517 ) Timer + Music Sound Visualizer - effects hd 4k!">
            <a:hlinkClick r:id="" action="ppaction://media"/>
            <a:extLst>
              <a:ext uri="{FF2B5EF4-FFF2-40B4-BE49-F238E27FC236}">
                <a16:creationId xmlns:a16="http://schemas.microsoft.com/office/drawing/2014/main" id="{860326EA-AC30-8398-4C55-DF4174A85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8056" y="3137632"/>
            <a:ext cx="2897188" cy="1629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D46B6-D3BD-33E9-39B4-F270F4BF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61" y="-111402"/>
            <a:ext cx="8909221" cy="994172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GIỮ NƯỚC NÓNG HOẶC NƯỚC LẠNH ĐƯỢC LÂU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44"/>
          <a:stretch/>
        </p:blipFill>
        <p:spPr bwMode="auto">
          <a:xfrm>
            <a:off x="475498" y="1757647"/>
            <a:ext cx="2280745" cy="22524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53" y="1757647"/>
            <a:ext cx="2467170" cy="2252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002" y="1757647"/>
            <a:ext cx="2590800" cy="225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88835" y="132202"/>
            <a:ext cx="65424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685800">
              <a:spcBef>
                <a:spcPct val="50000"/>
              </a:spcBef>
              <a:buClrTx/>
              <a:buSzTx/>
              <a:buNone/>
            </a:pP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2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24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24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4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  <a:p>
            <a:pPr algn="ctr" defTabSz="685800">
              <a:spcBef>
                <a:spcPct val="50000"/>
              </a:spcBef>
              <a:buClrTx/>
              <a:buSzTx/>
              <a:buNone/>
            </a:pP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STEM</a:t>
            </a:r>
          </a:p>
          <a:p>
            <a:pPr algn="ctr" defTabSz="685800">
              <a:spcBef>
                <a:spcPct val="50000"/>
              </a:spcBef>
              <a:buClrTx/>
              <a:buSzTx/>
              <a:buNone/>
            </a:pPr>
            <a:r>
              <a:rPr lang="en-US" altLang="en-US" sz="24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</a:t>
            </a:r>
            <a:r>
              <a:rPr lang="en-US" altLang="en-US" sz="2400" b="1" kern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 GIỮ NHIỆT THÂN THIỆN</a:t>
            </a:r>
            <a:endParaRPr lang="en-US" altLang="en-US" sz="24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9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8"/>
    </mc:Choice>
    <mc:Fallback xmlns="">
      <p:transition spd="slow" advTm="858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A4B246-D54B-E63D-EC38-2B854FE02F9F}"/>
              </a:ext>
            </a:extLst>
          </p:cNvPr>
          <p:cNvSpPr txBox="1"/>
          <p:nvPr/>
        </p:nvSpPr>
        <p:spPr>
          <a:xfrm>
            <a:off x="0" y="2263099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384512" y="-116729"/>
            <a:ext cx="7886700" cy="9941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ỆM VỤ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idx="1"/>
          </p:nvPr>
        </p:nvSpPr>
        <p:spPr>
          <a:xfrm>
            <a:off x="725937" y="877443"/>
            <a:ext cx="8428703" cy="5611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4098" name="Picture 2" descr="blue pen cartoon | Stock vector | Colourbox">
            <a:extLst>
              <a:ext uri="{FF2B5EF4-FFF2-40B4-BE49-F238E27FC236}">
                <a16:creationId xmlns:a16="http://schemas.microsoft.com/office/drawing/2014/main" id="{418DAB7A-6C88-F98E-7526-9C274EC6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7" y="971991"/>
            <a:ext cx="571919" cy="9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767" y="1606705"/>
            <a:ext cx="8817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9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A57A49-AFC9-987E-2674-A0E53378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HIỂU VẬT DẪN NHIỆT TỐT, VẬT DẪN NHIỆT KÉM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7999E-B4D4-A107-9910-5BD45000A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6" y="966924"/>
            <a:ext cx="5589260" cy="3583977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600" b="1" dirty="0" err="1">
                <a:solidFill>
                  <a:srgbClr val="002060"/>
                </a:solidFill>
              </a:rPr>
              <a:t>Làm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việc</a:t>
            </a:r>
            <a:r>
              <a:rPr lang="en-US" sz="2600" b="1" dirty="0">
                <a:solidFill>
                  <a:srgbClr val="002060"/>
                </a:solidFill>
              </a:rPr>
              <a:t> </a:t>
            </a:r>
            <a:r>
              <a:rPr lang="en-US" sz="2600" b="1" dirty="0" err="1">
                <a:solidFill>
                  <a:srgbClr val="002060"/>
                </a:solidFill>
              </a:rPr>
              <a:t>nhóm</a:t>
            </a:r>
            <a:endParaRPr lang="en-US" sz="2600" b="1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600" dirty="0" err="1">
                <a:solidFill>
                  <a:srgbClr val="002060"/>
                </a:solidFill>
              </a:rPr>
              <a:t>Thiết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bị</a:t>
            </a:r>
            <a:r>
              <a:rPr lang="en-US" sz="2600" dirty="0">
                <a:solidFill>
                  <a:srgbClr val="002060"/>
                </a:solidFill>
              </a:rPr>
              <a:t>: </a:t>
            </a:r>
            <a:r>
              <a:rPr lang="en" sz="2600" dirty="0">
                <a:solidFill>
                  <a:srgbClr val="002060"/>
                </a:solidFill>
              </a:rPr>
              <a:t>1 cốc nước nóng, một thìa kim loại, một thìa nhựa</a:t>
            </a:r>
            <a:r>
              <a:rPr lang="en" sz="2600" dirty="0" smtClean="0">
                <a:solidFill>
                  <a:srgbClr val="002060"/>
                </a:solidFill>
              </a:rPr>
              <a:t>.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" sz="2600" dirty="0" smtClean="0">
                <a:solidFill>
                  <a:srgbClr val="002060"/>
                </a:solidFill>
              </a:rPr>
              <a:t>Nhiệm </a:t>
            </a:r>
            <a:r>
              <a:rPr lang="en" sz="2600" dirty="0">
                <a:solidFill>
                  <a:srgbClr val="002060"/>
                </a:solidFill>
              </a:rPr>
              <a:t>vụ: thảo luận để thực hiện phiếu học tập </a:t>
            </a:r>
            <a:r>
              <a:rPr lang="en" sz="2600" dirty="0" smtClean="0">
                <a:solidFill>
                  <a:srgbClr val="002060"/>
                </a:solidFill>
              </a:rPr>
              <a:t>1 và nộp bài trên Padle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u="sng" dirty="0">
                <a:hlinkClick r:id="rId5"/>
              </a:rPr>
              <a:t>https://</a:t>
            </a:r>
            <a:r>
              <a:rPr lang="en-US" u="sng" dirty="0" smtClean="0">
                <a:hlinkClick r:id="rId5"/>
              </a:rPr>
              <a:t>padlet.com/nguyenthiluyenlnh/dpim3e70xptygizv</a:t>
            </a:r>
            <a:endParaRPr lang="en" sz="2600" dirty="0" smtClean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" sz="2600" dirty="0" smtClean="0">
                <a:solidFill>
                  <a:srgbClr val="002060"/>
                </a:solidFill>
              </a:rPr>
              <a:t>Thời </a:t>
            </a:r>
            <a:r>
              <a:rPr lang="en" sz="2600" dirty="0">
                <a:solidFill>
                  <a:srgbClr val="002060"/>
                </a:solidFill>
              </a:rPr>
              <a:t>gian: </a:t>
            </a:r>
            <a:r>
              <a:rPr lang="en" sz="2600" b="1" dirty="0">
                <a:solidFill>
                  <a:srgbClr val="002060"/>
                </a:solidFill>
              </a:rPr>
              <a:t>7 phút</a:t>
            </a:r>
          </a:p>
        </p:txBody>
      </p:sp>
      <p:pic>
        <p:nvPicPr>
          <p:cNvPr id="7" name="Rainbow Timer 7 Minute 🌈">
            <a:hlinkClick r:id="" action="ppaction://media"/>
            <a:extLst>
              <a:ext uri="{FF2B5EF4-FFF2-40B4-BE49-F238E27FC236}">
                <a16:creationId xmlns:a16="http://schemas.microsoft.com/office/drawing/2014/main" id="{C060271F-4A98-66F6-B2FB-6D38D06337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234" t="68141" r="27954" b="6277"/>
          <a:stretch/>
        </p:blipFill>
        <p:spPr>
          <a:xfrm>
            <a:off x="3138615" y="4357329"/>
            <a:ext cx="2177198" cy="715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769" y="4489569"/>
            <a:ext cx="525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226" y="917694"/>
            <a:ext cx="3695700" cy="42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54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14175-950B-6A40-3F5C-E52A14F79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72" y="1622341"/>
            <a:ext cx="8458574" cy="24238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9488"/>
            <a:ext cx="8331326" cy="994172"/>
          </a:xfrm>
        </p:spPr>
        <p:txBody>
          <a:bodyPr>
            <a:normAutofit/>
          </a:bodyPr>
          <a:lstStyle/>
          <a:p>
            <a:pPr algn="ctr"/>
            <a:r>
              <a:rPr lang="e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HIỂU VẬT DẪN NHIỆT TỐT, VẬT DẪN NHIỆT KÉM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492194"/>
            <a:ext cx="6743700" cy="3257550"/>
          </a:xfrm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40481" indent="-40481">
              <a:buNone/>
            </a:pPr>
            <a:r>
              <a:rPr lang="en-US" altLang="en-US" dirty="0" smtClean="0"/>
              <a:t>   </a:t>
            </a:r>
          </a:p>
          <a:p>
            <a:pPr marL="40481" indent="-40481">
              <a:buNone/>
            </a:pPr>
            <a:r>
              <a:rPr lang="en-US" altLang="en-US" dirty="0" smtClean="0">
                <a:solidFill>
                  <a:srgbClr val="008000"/>
                </a:solidFill>
                <a:latin typeface="VNI-Times" pitchFamily="2" charset="0"/>
              </a:rPr>
              <a:t>	</a:t>
            </a:r>
            <a:r>
              <a:rPr lang="en-US" altLang="en-US" dirty="0" smtClean="0"/>
              <a:t> 		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0481" indent="-40481">
              <a:buNone/>
            </a:pPr>
            <a:r>
              <a:rPr lang="en-US" altLang="en-US" b="1" dirty="0">
                <a:solidFill>
                  <a:srgbClr val="9900CC"/>
                </a:solidFill>
                <a:latin typeface="VNI-Times" pitchFamily="2" charset="0"/>
              </a:rPr>
              <a:t>	    </a:t>
            </a:r>
          </a:p>
          <a:p>
            <a:pPr marL="40481" indent="-40481">
              <a:buNone/>
            </a:pPr>
            <a:endParaRPr lang="en-US" altLang="en-US" b="1" dirty="0">
              <a:solidFill>
                <a:srgbClr val="9900CC"/>
              </a:solidFill>
              <a:latin typeface="VNI-Times" pitchFamily="2" charset="0"/>
            </a:endParaRPr>
          </a:p>
          <a:p>
            <a:pPr marL="40481" indent="-40481">
              <a:buNone/>
            </a:pPr>
            <a:endParaRPr lang="en-US" altLang="en-US" b="1" dirty="0">
              <a:solidFill>
                <a:srgbClr val="9900CC"/>
              </a:solidFill>
              <a:latin typeface="VNI-Times" pitchFamily="2" charset="0"/>
            </a:endParaRPr>
          </a:p>
        </p:txBody>
      </p:sp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57700"/>
            <a:ext cx="6858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5898" y="1694888"/>
            <a:ext cx="7987777" cy="240883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9056" tIns="34529" rIns="69056" bIns="34529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  <a:defRPr/>
            </a:pP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1"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-236483" y="-59472"/>
            <a:ext cx="9380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HIỂU VẬT DẪN NHIỆT TỐT, VẬT DẪN NHIỆT KÉM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7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814</Words>
  <Application>Microsoft Office PowerPoint</Application>
  <PresentationFormat>On-screen Show (16:9)</PresentationFormat>
  <Paragraphs>106</Paragraphs>
  <Slides>24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Unicode MS</vt:lpstr>
      <vt:lpstr>Calibri</vt:lpstr>
      <vt:lpstr>Calibri Light</vt:lpstr>
      <vt:lpstr>Lato</vt:lpstr>
      <vt:lpstr>Times New Roman</vt:lpstr>
      <vt:lpstr>VNI-Times</vt:lpstr>
      <vt:lpstr>Wingdings</vt:lpstr>
      <vt:lpstr>Wingdings 3</vt:lpstr>
      <vt:lpstr>Office Theme</vt:lpstr>
      <vt:lpstr>Cover and End Slide Master</vt:lpstr>
      <vt:lpstr>1_Office Theme</vt:lpstr>
      <vt:lpstr>PowerPoint Presentation</vt:lpstr>
      <vt:lpstr>PowerPoint Presentation</vt:lpstr>
      <vt:lpstr>TÌNH HUỐNG</vt:lpstr>
      <vt:lpstr>MỘT SỐ VẬT DỤNG ĐỂ GIỮ NƯỚC NÓNG HOẶC NƯỚC LẠNH ĐƯỢC LÂU</vt:lpstr>
      <vt:lpstr>PowerPoint Presentation</vt:lpstr>
      <vt:lpstr>NHIỆM VỤ</vt:lpstr>
      <vt:lpstr>TÌM HIỂU VẬT DẪN NHIỆT TỐT, VẬT DẪN NHIỆT KÉM</vt:lpstr>
      <vt:lpstr>TÌM HIỂU VẬT DẪN NHIỆT TỐT, VẬT DẪN NHIỆT KÉM</vt:lpstr>
      <vt:lpstr>PowerPoint Presentation</vt:lpstr>
      <vt:lpstr>PowerPoint Presentation</vt:lpstr>
      <vt:lpstr>ỨNG DỤNG TÍNH DẪN NHIỆT CỦA VẬT TRONG CUỘC SỐNG</vt:lpstr>
      <vt:lpstr>ỨNG DỤNG TÍNH DẪN NHIỆT CỦA VẬT TRONG CUỘC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NÀO CÙNG LÀM BÌNH GIỮ NHIỆT</vt:lpstr>
      <vt:lpstr>NÀO CÙNG LÀM BÌNH GIỮ NHIỆT!!!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Trải nghiệm Bài học STEM</dc:title>
  <dc:creator>Ngan Le (Lina)</dc:creator>
  <cp:lastModifiedBy>Luyen Nguyen Thi</cp:lastModifiedBy>
  <cp:revision>68</cp:revision>
  <dcterms:modified xsi:type="dcterms:W3CDTF">2022-11-21T01:48:55Z</dcterms:modified>
</cp:coreProperties>
</file>