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702" r:id="rId4"/>
    <p:sldMasterId id="2147483714" r:id="rId5"/>
    <p:sldMasterId id="2147483750" r:id="rId6"/>
  </p:sldMasterIdLst>
  <p:sldIdLst>
    <p:sldId id="288" r:id="rId7"/>
    <p:sldId id="323" r:id="rId8"/>
    <p:sldId id="262" r:id="rId9"/>
    <p:sldId id="292" r:id="rId10"/>
    <p:sldId id="303" r:id="rId11"/>
    <p:sldId id="305" r:id="rId12"/>
    <p:sldId id="306" r:id="rId13"/>
    <p:sldId id="307" r:id="rId14"/>
    <p:sldId id="308" r:id="rId15"/>
    <p:sldId id="267" r:id="rId16"/>
    <p:sldId id="294" r:id="rId17"/>
    <p:sldId id="295" r:id="rId18"/>
    <p:sldId id="296" r:id="rId19"/>
    <p:sldId id="298" r:id="rId20"/>
    <p:sldId id="313" r:id="rId21"/>
    <p:sldId id="311" r:id="rId22"/>
    <p:sldId id="309" r:id="rId23"/>
    <p:sldId id="299" r:id="rId24"/>
    <p:sldId id="315" r:id="rId25"/>
    <p:sldId id="314" r:id="rId26"/>
    <p:sldId id="317" r:id="rId27"/>
    <p:sldId id="318" r:id="rId28"/>
    <p:sldId id="319" r:id="rId29"/>
    <p:sldId id="321" r:id="rId30"/>
    <p:sldId id="320"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F3"/>
    <a:srgbClr val="DCD0EE"/>
    <a:srgbClr val="F6C8F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82" d="100"/>
          <a:sy n="82" d="100"/>
        </p:scale>
        <p:origin x="9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3" y="1300813"/>
            <a:ext cx="8689976" cy="2509213"/>
          </a:xfrm>
        </p:spPr>
        <p:txBody>
          <a:bodyPr anchor="b"/>
          <a:lstStyle>
            <a:lvl1pPr algn="ctr">
              <a:defRPr sz="4794"/>
            </a:lvl1pPr>
          </a:lstStyle>
          <a:p>
            <a:r>
              <a:rPr lang="en-US" smtClean="0"/>
              <a:t>Click to edit Master title style</a:t>
            </a:r>
            <a:endParaRPr lang="en-US" dirty="0"/>
          </a:p>
        </p:txBody>
      </p:sp>
      <p:sp>
        <p:nvSpPr>
          <p:cNvPr id="3" name="Subtitle 2"/>
          <p:cNvSpPr>
            <a:spLocks noGrp="1"/>
          </p:cNvSpPr>
          <p:nvPr>
            <p:ph type="subTitle" idx="1"/>
          </p:nvPr>
        </p:nvSpPr>
        <p:spPr>
          <a:xfrm>
            <a:off x="1751013" y="3886228"/>
            <a:ext cx="8689976" cy="1371599"/>
          </a:xfrm>
        </p:spPr>
        <p:txBody>
          <a:bodyPr/>
          <a:lstStyle>
            <a:lvl1pPr marL="0" indent="0" algn="ctr">
              <a:buNone/>
              <a:defRPr sz="2172">
                <a:solidFill>
                  <a:schemeClr val="bg1">
                    <a:lumMod val="50000"/>
                  </a:schemeClr>
                </a:solidFill>
              </a:defRPr>
            </a:lvl1pPr>
            <a:lvl2pPr marL="454990" indent="0" algn="ctr">
              <a:buNone/>
              <a:defRPr sz="2022"/>
            </a:lvl2pPr>
            <a:lvl3pPr marL="909976" indent="0" algn="ctr">
              <a:buNone/>
              <a:defRPr sz="1798"/>
            </a:lvl3pPr>
            <a:lvl4pPr marL="1364966" indent="0" algn="ctr">
              <a:buNone/>
              <a:defRPr sz="1573"/>
            </a:lvl4pPr>
            <a:lvl5pPr marL="1819949" indent="0" algn="ctr">
              <a:buNone/>
              <a:defRPr sz="1573"/>
            </a:lvl5pPr>
            <a:lvl6pPr marL="2274947" indent="0" algn="ctr">
              <a:buNone/>
              <a:defRPr sz="1573"/>
            </a:lvl6pPr>
            <a:lvl7pPr marL="2729934" indent="0" algn="ctr">
              <a:buNone/>
              <a:defRPr sz="1573"/>
            </a:lvl7pPr>
            <a:lvl8pPr marL="3184926" indent="0" algn="ctr">
              <a:buNone/>
              <a:defRPr sz="1573"/>
            </a:lvl8pPr>
            <a:lvl9pPr marL="3639916" indent="0" algn="ctr">
              <a:buNone/>
              <a:defRPr sz="1573"/>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defTabSz="909976">
              <a:defRPr/>
            </a:pPr>
            <a:fld id="{FA83FFD2-B305-4CED-80BE-D7020A857C6D}" type="datetimeFigureOut">
              <a:rPr lang="en-US" smtClean="0"/>
              <a:pPr defTabSz="909976">
                <a:defRPr/>
              </a:pPr>
              <a:t>11/21/2022</a:t>
            </a:fld>
            <a:endParaRPr lang="en-US"/>
          </a:p>
        </p:txBody>
      </p:sp>
      <p:sp>
        <p:nvSpPr>
          <p:cNvPr id="6" name="Footer Placeholder 4"/>
          <p:cNvSpPr>
            <a:spLocks noGrp="1"/>
          </p:cNvSpPr>
          <p:nvPr>
            <p:ph type="ftr" sz="quarter" idx="11"/>
          </p:nvPr>
        </p:nvSpPr>
        <p:spPr/>
        <p:txBody>
          <a:bodyPr/>
          <a:lstStyle>
            <a:lvl1pPr>
              <a:defRPr/>
            </a:lvl1pPr>
          </a:lstStyle>
          <a:p>
            <a:pPr defTabSz="909976">
              <a:defRPr/>
            </a:pPr>
            <a:endParaRPr lang="en-US"/>
          </a:p>
        </p:txBody>
      </p:sp>
      <p:sp>
        <p:nvSpPr>
          <p:cNvPr id="7" name="Slide Number Placeholder 5"/>
          <p:cNvSpPr>
            <a:spLocks noGrp="1"/>
          </p:cNvSpPr>
          <p:nvPr>
            <p:ph type="sldNum" sz="quarter" idx="12"/>
          </p:nvPr>
        </p:nvSpPr>
        <p:spPr/>
        <p:txBody>
          <a:bodyPr/>
          <a:lstStyle>
            <a:lvl1pPr>
              <a:defRPr/>
            </a:lvl1pPr>
          </a:lstStyle>
          <a:p>
            <a:pPr defTabSz="909976"/>
            <a:fld id="{F4557723-467A-4578-813F-4F8BC47C6A4D}" type="slidenum">
              <a:rPr lang="en-US" smtClean="0"/>
              <a:pPr defTabSz="909976"/>
              <a:t>‹#›</a:t>
            </a:fld>
            <a:endParaRPr lang="en-US"/>
          </a:p>
        </p:txBody>
      </p:sp>
    </p:spTree>
    <p:extLst>
      <p:ext uri="{BB962C8B-B14F-4D97-AF65-F5344CB8AC3E}">
        <p14:creationId xmlns:p14="http://schemas.microsoft.com/office/powerpoint/2010/main" val="263149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7" y="4289383"/>
            <a:ext cx="10364432" cy="811610"/>
          </a:xfrm>
        </p:spPr>
        <p:txBody>
          <a:bodyPr anchor="b"/>
          <a:lstStyle>
            <a:lvl1pPr>
              <a:defRPr sz="322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6"/>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21"/>
            </a:lvl1pPr>
            <a:lvl2pPr marL="454990" indent="0">
              <a:buNone/>
              <a:defRPr sz="2771"/>
            </a:lvl2pPr>
            <a:lvl3pPr marL="909976" indent="0">
              <a:buNone/>
              <a:defRPr sz="2397"/>
            </a:lvl3pPr>
            <a:lvl4pPr marL="1364966" indent="0">
              <a:buNone/>
              <a:defRPr sz="2022"/>
            </a:lvl4pPr>
            <a:lvl5pPr marL="1819949" indent="0">
              <a:buNone/>
              <a:defRPr sz="2022"/>
            </a:lvl5pPr>
            <a:lvl6pPr marL="2274947" indent="0">
              <a:buNone/>
              <a:defRPr sz="2022"/>
            </a:lvl6pPr>
            <a:lvl7pPr marL="2729934" indent="0">
              <a:buNone/>
              <a:defRPr sz="2022"/>
            </a:lvl7pPr>
            <a:lvl8pPr marL="3184926" indent="0">
              <a:buNone/>
              <a:defRPr sz="2022"/>
            </a:lvl8pPr>
            <a:lvl9pPr marL="3639916" indent="0">
              <a:buNone/>
              <a:defRPr sz="2022"/>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573"/>
            </a:lvl1pPr>
            <a:lvl2pPr marL="454990" indent="0">
              <a:buNone/>
              <a:defRPr sz="1423"/>
            </a:lvl2pPr>
            <a:lvl3pPr marL="909976" indent="0">
              <a:buNone/>
              <a:defRPr sz="1198"/>
            </a:lvl3pPr>
            <a:lvl4pPr marL="1364966" indent="0">
              <a:buNone/>
              <a:defRPr sz="974"/>
            </a:lvl4pPr>
            <a:lvl5pPr marL="1819949" indent="0">
              <a:buNone/>
              <a:defRPr sz="974"/>
            </a:lvl5pPr>
            <a:lvl6pPr marL="2274947" indent="0">
              <a:buNone/>
              <a:defRPr sz="974"/>
            </a:lvl6pPr>
            <a:lvl7pPr marL="2729934" indent="0">
              <a:buNone/>
              <a:defRPr sz="974"/>
            </a:lvl7pPr>
            <a:lvl8pPr marL="3184926" indent="0">
              <a:buNone/>
              <a:defRPr sz="974"/>
            </a:lvl8pPr>
            <a:lvl9pPr marL="3639916" indent="0">
              <a:buNone/>
              <a:defRPr sz="974"/>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defTabSz="909976">
              <a:defRPr/>
            </a:pPr>
            <a:fld id="{E06B14FA-398C-48F8-971B-728A20E9670D}" type="datetimeFigureOut">
              <a:rPr lang="en-US" smtClean="0"/>
              <a:pPr defTabSz="909976">
                <a:defRPr/>
              </a:pPr>
              <a:t>11/21/2022</a:t>
            </a:fld>
            <a:endParaRPr lang="en-US"/>
          </a:p>
        </p:txBody>
      </p:sp>
      <p:sp>
        <p:nvSpPr>
          <p:cNvPr id="7" name="Footer Placeholder 5"/>
          <p:cNvSpPr>
            <a:spLocks noGrp="1"/>
          </p:cNvSpPr>
          <p:nvPr>
            <p:ph type="ftr" sz="quarter" idx="11"/>
          </p:nvPr>
        </p:nvSpPr>
        <p:spPr/>
        <p:txBody>
          <a:bodyPr/>
          <a:lstStyle>
            <a:lvl1pPr>
              <a:defRPr/>
            </a:lvl1pPr>
          </a:lstStyle>
          <a:p>
            <a:pPr defTabSz="909976">
              <a:defRPr/>
            </a:pPr>
            <a:endParaRPr lang="en-US"/>
          </a:p>
        </p:txBody>
      </p:sp>
      <p:sp>
        <p:nvSpPr>
          <p:cNvPr id="8" name="Slide Number Placeholder 6"/>
          <p:cNvSpPr>
            <a:spLocks noGrp="1"/>
          </p:cNvSpPr>
          <p:nvPr>
            <p:ph type="sldNum" sz="quarter" idx="12"/>
          </p:nvPr>
        </p:nvSpPr>
        <p:spPr/>
        <p:txBody>
          <a:bodyPr/>
          <a:lstStyle>
            <a:lvl1pPr>
              <a:defRPr/>
            </a:lvl1pPr>
          </a:lstStyle>
          <a:p>
            <a:pPr defTabSz="909976"/>
            <a:fld id="{2875373A-C418-441F-A27A-7AAB38119762}" type="slidenum">
              <a:rPr lang="en-US" smtClean="0"/>
              <a:pPr defTabSz="909976"/>
              <a:t>‹#›</a:t>
            </a:fld>
            <a:endParaRPr lang="en-US"/>
          </a:p>
        </p:txBody>
      </p:sp>
    </p:spTree>
    <p:extLst>
      <p:ext uri="{BB962C8B-B14F-4D97-AF65-F5344CB8AC3E}">
        <p14:creationId xmlns:p14="http://schemas.microsoft.com/office/powerpoint/2010/main" val="380210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21"/>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4"/>
            <a:ext cx="10364452" cy="1586380"/>
          </a:xfrm>
        </p:spPr>
        <p:txBody>
          <a:bodyPr anchor="ctr"/>
          <a:lstStyle>
            <a:lvl1pPr marL="0" indent="0" algn="ctr">
              <a:buNone/>
              <a:defRPr sz="1573"/>
            </a:lvl1pPr>
            <a:lvl2pPr marL="454990" indent="0">
              <a:buNone/>
              <a:defRPr sz="1423"/>
            </a:lvl2pPr>
            <a:lvl3pPr marL="909976" indent="0">
              <a:buNone/>
              <a:defRPr sz="1198"/>
            </a:lvl3pPr>
            <a:lvl4pPr marL="1364966" indent="0">
              <a:buNone/>
              <a:defRPr sz="974"/>
            </a:lvl4pPr>
            <a:lvl5pPr marL="1819949" indent="0">
              <a:buNone/>
              <a:defRPr sz="974"/>
            </a:lvl5pPr>
            <a:lvl6pPr marL="2274947" indent="0">
              <a:buNone/>
              <a:defRPr sz="974"/>
            </a:lvl6pPr>
            <a:lvl7pPr marL="2729934" indent="0">
              <a:buNone/>
              <a:defRPr sz="974"/>
            </a:lvl7pPr>
            <a:lvl8pPr marL="3184926" indent="0">
              <a:buNone/>
              <a:defRPr sz="974"/>
            </a:lvl8pPr>
            <a:lvl9pPr marL="3639916" indent="0">
              <a:buNone/>
              <a:defRPr sz="974"/>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defTabSz="909976">
              <a:defRPr/>
            </a:pPr>
            <a:fld id="{C787BB80-D31A-46F0-92C6-379C6EF66A23}" type="datetimeFigureOut">
              <a:rPr lang="en-US" smtClean="0"/>
              <a:pPr defTabSz="909976">
                <a:defRPr/>
              </a:pPr>
              <a:t>11/21/2022</a:t>
            </a:fld>
            <a:endParaRPr lang="en-US"/>
          </a:p>
        </p:txBody>
      </p:sp>
      <p:sp>
        <p:nvSpPr>
          <p:cNvPr id="7" name="Footer Placeholder 5"/>
          <p:cNvSpPr>
            <a:spLocks noGrp="1"/>
          </p:cNvSpPr>
          <p:nvPr>
            <p:ph type="ftr" sz="quarter" idx="11"/>
          </p:nvPr>
        </p:nvSpPr>
        <p:spPr/>
        <p:txBody>
          <a:bodyPr/>
          <a:lstStyle>
            <a:lvl1pPr>
              <a:defRPr/>
            </a:lvl1pPr>
          </a:lstStyle>
          <a:p>
            <a:pPr defTabSz="909976">
              <a:defRPr/>
            </a:pPr>
            <a:endParaRPr lang="en-US"/>
          </a:p>
        </p:txBody>
      </p:sp>
      <p:sp>
        <p:nvSpPr>
          <p:cNvPr id="8" name="Slide Number Placeholder 6"/>
          <p:cNvSpPr>
            <a:spLocks noGrp="1"/>
          </p:cNvSpPr>
          <p:nvPr>
            <p:ph type="sldNum" sz="quarter" idx="12"/>
          </p:nvPr>
        </p:nvSpPr>
        <p:spPr/>
        <p:txBody>
          <a:bodyPr/>
          <a:lstStyle>
            <a:lvl1pPr>
              <a:defRPr/>
            </a:lvl1pPr>
          </a:lstStyle>
          <a:p>
            <a:pPr defTabSz="909976"/>
            <a:fld id="{87A8DD1E-5AFE-4651-95BC-08E02DFBEA59}" type="slidenum">
              <a:rPr lang="en-US" smtClean="0"/>
              <a:pPr defTabSz="909976"/>
              <a:t>‹#›</a:t>
            </a:fld>
            <a:endParaRPr lang="en-US"/>
          </a:p>
        </p:txBody>
      </p:sp>
    </p:spTree>
    <p:extLst>
      <p:ext uri="{BB962C8B-B14F-4D97-AF65-F5344CB8AC3E}">
        <p14:creationId xmlns:p14="http://schemas.microsoft.com/office/powerpoint/2010/main" val="541791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8"/>
            <a:ext cx="609600" cy="584200"/>
          </a:xfrm>
          <a:prstGeom prst="rect">
            <a:avLst/>
          </a:prstGeom>
        </p:spPr>
        <p:txBody>
          <a:bodyPr lIns="68259" tIns="34130" rIns="68259" bIns="3413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09976" rtl="0" eaLnBrk="1" fontAlgn="auto" latinLnBrk="0" hangingPunct="1">
              <a:lnSpc>
                <a:spcPct val="100000"/>
              </a:lnSpc>
              <a:spcBef>
                <a:spcPct val="0"/>
              </a:spcBef>
              <a:spcAft>
                <a:spcPts val="0"/>
              </a:spcAft>
              <a:buClrTx/>
              <a:buSzTx/>
              <a:buFontTx/>
              <a:buNone/>
              <a:tabLst/>
              <a:defRPr/>
            </a:pPr>
            <a:r>
              <a:rPr kumimoji="0" lang="en-US" sz="8014" b="0" i="0" u="none" strike="noStrike" kern="1200" cap="all" spc="0" normalizeH="0" baseline="0" noProof="0">
                <a:ln w="3175" cmpd="sng">
                  <a:noFill/>
                </a:ln>
                <a:solidFill>
                  <a:prstClr val="black"/>
                </a:solidFill>
                <a:effectLst/>
                <a:uLnTx/>
                <a:uFillTx/>
                <a:latin typeface="Tw Cen MT"/>
                <a:ea typeface="+mn-ea"/>
                <a:cs typeface="+mn-cs"/>
              </a:rPr>
              <a:t>“</a:t>
            </a:r>
          </a:p>
        </p:txBody>
      </p:sp>
      <p:sp>
        <p:nvSpPr>
          <p:cNvPr id="7" name="TextBox 6"/>
          <p:cNvSpPr txBox="1"/>
          <p:nvPr/>
        </p:nvSpPr>
        <p:spPr>
          <a:xfrm>
            <a:off x="10556875" y="2994030"/>
            <a:ext cx="609600" cy="584200"/>
          </a:xfrm>
          <a:prstGeom prst="rect">
            <a:avLst/>
          </a:prstGeom>
        </p:spPr>
        <p:txBody>
          <a:bodyPr lIns="68259" tIns="34130" rIns="68259" bIns="3413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09976" rtl="0" eaLnBrk="1" fontAlgn="auto" latinLnBrk="0" hangingPunct="1">
              <a:lnSpc>
                <a:spcPct val="100000"/>
              </a:lnSpc>
              <a:spcBef>
                <a:spcPct val="0"/>
              </a:spcBef>
              <a:spcAft>
                <a:spcPts val="0"/>
              </a:spcAft>
              <a:buClrTx/>
              <a:buSzTx/>
              <a:buFontTx/>
              <a:buNone/>
              <a:tabLst/>
              <a:defRPr/>
            </a:pPr>
            <a:r>
              <a:rPr kumimoji="0" lang="en-US" sz="8014" b="0" i="0" u="none" strike="noStrike" kern="1200" cap="all" spc="0" normalizeH="0" baseline="0" noProof="0">
                <a:ln w="3175" cmpd="sng">
                  <a:noFill/>
                </a:ln>
                <a:solidFill>
                  <a:prstClr val="black"/>
                </a:solidFill>
                <a:effectLst/>
                <a:uLnTx/>
                <a:uFillTx/>
                <a:latin typeface="Tw Cen MT"/>
                <a:ea typeface="+mn-ea"/>
                <a:cs typeface="+mn-cs"/>
              </a:rPr>
              <a:t>”</a:t>
            </a:r>
          </a:p>
        </p:txBody>
      </p:sp>
      <p:sp>
        <p:nvSpPr>
          <p:cNvPr id="2" name="Title 1"/>
          <p:cNvSpPr>
            <a:spLocks noGrp="1"/>
          </p:cNvSpPr>
          <p:nvPr>
            <p:ph type="title"/>
          </p:nvPr>
        </p:nvSpPr>
        <p:spPr>
          <a:xfrm>
            <a:off x="1446213" y="609604"/>
            <a:ext cx="9302752" cy="2992904"/>
          </a:xfrm>
        </p:spPr>
        <p:txBody>
          <a:bodyPr/>
          <a:lstStyle>
            <a:lvl1pPr>
              <a:defRPr sz="3221"/>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69" y="3610036"/>
            <a:ext cx="8752299" cy="594788"/>
          </a:xfrm>
        </p:spPr>
        <p:txBody>
          <a:bodyPr anchor="t"/>
          <a:lstStyle>
            <a:lvl1pPr marL="0" indent="0">
              <a:buNone/>
              <a:defRPr sz="1423"/>
            </a:lvl1pPr>
            <a:lvl2pPr marL="454990" indent="0">
              <a:buNone/>
              <a:defRPr sz="1423"/>
            </a:lvl2pPr>
            <a:lvl3pPr marL="909976" indent="0">
              <a:buNone/>
              <a:defRPr sz="1198"/>
            </a:lvl3pPr>
            <a:lvl4pPr marL="1364966" indent="0">
              <a:buNone/>
              <a:defRPr sz="974"/>
            </a:lvl4pPr>
            <a:lvl5pPr marL="1819949" indent="0">
              <a:buNone/>
              <a:defRPr sz="974"/>
            </a:lvl5pPr>
            <a:lvl6pPr marL="2274947" indent="0">
              <a:buNone/>
              <a:defRPr sz="974"/>
            </a:lvl6pPr>
            <a:lvl7pPr marL="2729934" indent="0">
              <a:buNone/>
              <a:defRPr sz="974"/>
            </a:lvl7pPr>
            <a:lvl8pPr marL="3184926" indent="0">
              <a:buNone/>
              <a:defRPr sz="974"/>
            </a:lvl8pPr>
            <a:lvl9pPr marL="3639916" indent="0">
              <a:buNone/>
              <a:defRPr sz="974"/>
            </a:lvl9pPr>
          </a:lstStyle>
          <a:p>
            <a:pPr lvl="0"/>
            <a:r>
              <a:rPr lang="en-US" smtClean="0"/>
              <a:t>Edit Master text styles</a:t>
            </a:r>
          </a:p>
        </p:txBody>
      </p:sp>
      <p:sp>
        <p:nvSpPr>
          <p:cNvPr id="4" name="Text Placeholder 3"/>
          <p:cNvSpPr>
            <a:spLocks noGrp="1"/>
          </p:cNvSpPr>
          <p:nvPr>
            <p:ph type="body" sz="half" idx="2"/>
          </p:nvPr>
        </p:nvSpPr>
        <p:spPr>
          <a:xfrm>
            <a:off x="913774" y="4372824"/>
            <a:ext cx="10364452" cy="1421053"/>
          </a:xfrm>
        </p:spPr>
        <p:txBody>
          <a:bodyPr anchor="ctr"/>
          <a:lstStyle>
            <a:lvl1pPr marL="0" indent="0" algn="ctr">
              <a:buNone/>
              <a:defRPr sz="1573"/>
            </a:lvl1pPr>
            <a:lvl2pPr marL="454990" indent="0">
              <a:buNone/>
              <a:defRPr sz="1423"/>
            </a:lvl2pPr>
            <a:lvl3pPr marL="909976" indent="0">
              <a:buNone/>
              <a:defRPr sz="1198"/>
            </a:lvl3pPr>
            <a:lvl4pPr marL="1364966" indent="0">
              <a:buNone/>
              <a:defRPr sz="974"/>
            </a:lvl4pPr>
            <a:lvl5pPr marL="1819949" indent="0">
              <a:buNone/>
              <a:defRPr sz="974"/>
            </a:lvl5pPr>
            <a:lvl6pPr marL="2274947" indent="0">
              <a:buNone/>
              <a:defRPr sz="974"/>
            </a:lvl6pPr>
            <a:lvl7pPr marL="2729934" indent="0">
              <a:buNone/>
              <a:defRPr sz="974"/>
            </a:lvl7pPr>
            <a:lvl8pPr marL="3184926" indent="0">
              <a:buNone/>
              <a:defRPr sz="974"/>
            </a:lvl8pPr>
            <a:lvl9pPr marL="3639916" indent="0">
              <a:buNone/>
              <a:defRPr sz="974"/>
            </a:lvl9pPr>
          </a:lstStyle>
          <a:p>
            <a:pPr lvl="0"/>
            <a:r>
              <a:rPr lang="en-US" smtClean="0"/>
              <a:t>Edit Master text styles</a:t>
            </a:r>
          </a:p>
        </p:txBody>
      </p:sp>
      <p:sp>
        <p:nvSpPr>
          <p:cNvPr id="8" name="Date Placeholder 4"/>
          <p:cNvSpPr>
            <a:spLocks noGrp="1"/>
          </p:cNvSpPr>
          <p:nvPr>
            <p:ph type="dt" sz="half" idx="14"/>
          </p:nvPr>
        </p:nvSpPr>
        <p:spPr/>
        <p:txBody>
          <a:bodyPr/>
          <a:lstStyle>
            <a:lvl1pPr>
              <a:defRPr/>
            </a:lvl1pPr>
          </a:lstStyle>
          <a:p>
            <a:pPr defTabSz="909976">
              <a:defRPr/>
            </a:pPr>
            <a:fld id="{6B45BCC0-4ED2-4800-8254-1AD3308A8874}" type="datetimeFigureOut">
              <a:rPr lang="en-US" smtClean="0"/>
              <a:pPr defTabSz="909976">
                <a:defRPr/>
              </a:pPr>
              <a:t>11/21/2022</a:t>
            </a:fld>
            <a:endParaRPr lang="en-US"/>
          </a:p>
        </p:txBody>
      </p:sp>
      <p:sp>
        <p:nvSpPr>
          <p:cNvPr id="9" name="Footer Placeholder 5"/>
          <p:cNvSpPr>
            <a:spLocks noGrp="1"/>
          </p:cNvSpPr>
          <p:nvPr>
            <p:ph type="ftr" sz="quarter" idx="15"/>
          </p:nvPr>
        </p:nvSpPr>
        <p:spPr/>
        <p:txBody>
          <a:bodyPr/>
          <a:lstStyle>
            <a:lvl1pPr>
              <a:defRPr/>
            </a:lvl1pPr>
          </a:lstStyle>
          <a:p>
            <a:pPr defTabSz="909976">
              <a:defRPr/>
            </a:pPr>
            <a:endParaRPr lang="en-US"/>
          </a:p>
        </p:txBody>
      </p:sp>
      <p:sp>
        <p:nvSpPr>
          <p:cNvPr id="10" name="Slide Number Placeholder 6"/>
          <p:cNvSpPr>
            <a:spLocks noGrp="1"/>
          </p:cNvSpPr>
          <p:nvPr>
            <p:ph type="sldNum" sz="quarter" idx="16"/>
          </p:nvPr>
        </p:nvSpPr>
        <p:spPr/>
        <p:txBody>
          <a:bodyPr/>
          <a:lstStyle>
            <a:lvl1pPr>
              <a:defRPr/>
            </a:lvl1pPr>
          </a:lstStyle>
          <a:p>
            <a:pPr defTabSz="909976"/>
            <a:fld id="{BEC0B5D4-D078-4A00-AA05-2994D8DAA4E4}" type="slidenum">
              <a:rPr lang="en-US" smtClean="0"/>
              <a:pPr defTabSz="909976"/>
              <a:t>‹#›</a:t>
            </a:fld>
            <a:endParaRPr lang="en-US"/>
          </a:p>
        </p:txBody>
      </p:sp>
    </p:spTree>
    <p:extLst>
      <p:ext uri="{BB962C8B-B14F-4D97-AF65-F5344CB8AC3E}">
        <p14:creationId xmlns:p14="http://schemas.microsoft.com/office/powerpoint/2010/main" val="186267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45"/>
            <a:ext cx="10364452" cy="2511835"/>
          </a:xfrm>
        </p:spPr>
        <p:txBody>
          <a:bodyPr anchor="b"/>
          <a:lstStyle>
            <a:lvl1pPr algn="ctr">
              <a:defRPr sz="3221"/>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40"/>
            <a:ext cx="10364452" cy="1140644"/>
          </a:xfrm>
        </p:spPr>
        <p:txBody>
          <a:bodyPr anchor="t"/>
          <a:lstStyle>
            <a:lvl1pPr marL="0" indent="0" algn="ctr">
              <a:buNone/>
              <a:defRPr sz="1573"/>
            </a:lvl1pPr>
            <a:lvl2pPr marL="454990" indent="0">
              <a:buNone/>
              <a:defRPr sz="1423"/>
            </a:lvl2pPr>
            <a:lvl3pPr marL="909976" indent="0">
              <a:buNone/>
              <a:defRPr sz="1198"/>
            </a:lvl3pPr>
            <a:lvl4pPr marL="1364966" indent="0">
              <a:buNone/>
              <a:defRPr sz="974"/>
            </a:lvl4pPr>
            <a:lvl5pPr marL="1819949" indent="0">
              <a:buNone/>
              <a:defRPr sz="974"/>
            </a:lvl5pPr>
            <a:lvl6pPr marL="2274947" indent="0">
              <a:buNone/>
              <a:defRPr sz="974"/>
            </a:lvl6pPr>
            <a:lvl7pPr marL="2729934" indent="0">
              <a:buNone/>
              <a:defRPr sz="974"/>
            </a:lvl7pPr>
            <a:lvl8pPr marL="3184926" indent="0">
              <a:buNone/>
              <a:defRPr sz="974"/>
            </a:lvl8pPr>
            <a:lvl9pPr marL="3639916" indent="0">
              <a:buNone/>
              <a:defRPr sz="974"/>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defTabSz="909976">
              <a:defRPr/>
            </a:pPr>
            <a:fld id="{A5EF6533-306A-45AA-B52D-276F7E8B20E7}" type="datetimeFigureOut">
              <a:rPr lang="en-US" smtClean="0"/>
              <a:pPr defTabSz="909976">
                <a:defRPr/>
              </a:pPr>
              <a:t>11/21/2022</a:t>
            </a:fld>
            <a:endParaRPr lang="en-US"/>
          </a:p>
        </p:txBody>
      </p:sp>
      <p:sp>
        <p:nvSpPr>
          <p:cNvPr id="7" name="Footer Placeholder 5"/>
          <p:cNvSpPr>
            <a:spLocks noGrp="1"/>
          </p:cNvSpPr>
          <p:nvPr>
            <p:ph type="ftr" sz="quarter" idx="11"/>
          </p:nvPr>
        </p:nvSpPr>
        <p:spPr/>
        <p:txBody>
          <a:bodyPr/>
          <a:lstStyle>
            <a:lvl1pPr>
              <a:defRPr/>
            </a:lvl1pPr>
          </a:lstStyle>
          <a:p>
            <a:pPr defTabSz="909976">
              <a:defRPr/>
            </a:pPr>
            <a:endParaRPr lang="en-US"/>
          </a:p>
        </p:txBody>
      </p:sp>
      <p:sp>
        <p:nvSpPr>
          <p:cNvPr id="8" name="Slide Number Placeholder 6"/>
          <p:cNvSpPr>
            <a:spLocks noGrp="1"/>
          </p:cNvSpPr>
          <p:nvPr>
            <p:ph type="sldNum" sz="quarter" idx="12"/>
          </p:nvPr>
        </p:nvSpPr>
        <p:spPr/>
        <p:txBody>
          <a:bodyPr/>
          <a:lstStyle>
            <a:lvl1pPr>
              <a:defRPr/>
            </a:lvl1pPr>
          </a:lstStyle>
          <a:p>
            <a:pPr defTabSz="909976"/>
            <a:fld id="{A10BAD85-D6D1-4581-A119-4A33AEC3947A}" type="slidenum">
              <a:rPr lang="en-US" smtClean="0"/>
              <a:pPr defTabSz="909976"/>
              <a:t>‹#›</a:t>
            </a:fld>
            <a:endParaRPr lang="en-US"/>
          </a:p>
        </p:txBody>
      </p:sp>
    </p:spTree>
    <p:extLst>
      <p:ext uri="{BB962C8B-B14F-4D97-AF65-F5344CB8AC3E}">
        <p14:creationId xmlns:p14="http://schemas.microsoft.com/office/powerpoint/2010/main" val="3269957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9"/>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102"/>
            <a:ext cx="3298976" cy="576262"/>
          </a:xfrm>
        </p:spPr>
        <p:txBody>
          <a:bodyPr anchor="b">
            <a:noAutofit/>
          </a:bodyPr>
          <a:lstStyle>
            <a:lvl1pPr marL="0" indent="0" algn="ctr">
              <a:lnSpc>
                <a:spcPct val="85000"/>
              </a:lnSpc>
              <a:buNone/>
              <a:defRPr sz="2397"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8" name="Text Placeholder 3"/>
          <p:cNvSpPr>
            <a:spLocks noGrp="1"/>
          </p:cNvSpPr>
          <p:nvPr>
            <p:ph type="body" sz="half" idx="15"/>
          </p:nvPr>
        </p:nvSpPr>
        <p:spPr>
          <a:xfrm>
            <a:off x="913774" y="2943376"/>
            <a:ext cx="3298976" cy="2847845"/>
          </a:xfrm>
        </p:spPr>
        <p:txBody>
          <a:bodyPr anchor="t"/>
          <a:lstStyle>
            <a:lvl1pPr marL="0" indent="0" algn="ctr">
              <a:buNone/>
              <a:defRPr sz="1423"/>
            </a:lvl1pPr>
            <a:lvl2pPr marL="454990" indent="0">
              <a:buNone/>
              <a:defRPr sz="1198"/>
            </a:lvl2pPr>
            <a:lvl3pPr marL="909976" indent="0">
              <a:buNone/>
              <a:defRPr sz="974"/>
            </a:lvl3pPr>
            <a:lvl4pPr marL="1364966" indent="0">
              <a:buNone/>
              <a:defRPr sz="899"/>
            </a:lvl4pPr>
            <a:lvl5pPr marL="1819949" indent="0">
              <a:buNone/>
              <a:defRPr sz="899"/>
            </a:lvl5pPr>
            <a:lvl6pPr marL="2274947" indent="0">
              <a:buNone/>
              <a:defRPr sz="899"/>
            </a:lvl6pPr>
            <a:lvl7pPr marL="2729934" indent="0">
              <a:buNone/>
              <a:defRPr sz="899"/>
            </a:lvl7pPr>
            <a:lvl8pPr marL="3184926" indent="0">
              <a:buNone/>
              <a:defRPr sz="899"/>
            </a:lvl8pPr>
            <a:lvl9pPr marL="3639916" indent="0">
              <a:buNone/>
              <a:defRPr sz="899"/>
            </a:lvl9pPr>
          </a:lstStyle>
          <a:p>
            <a:pPr lvl="0"/>
            <a:r>
              <a:rPr lang="en-US" smtClean="0"/>
              <a:t>Edit Master text styles</a:t>
            </a:r>
          </a:p>
        </p:txBody>
      </p:sp>
      <p:sp>
        <p:nvSpPr>
          <p:cNvPr id="9" name="Text Placeholder 4"/>
          <p:cNvSpPr>
            <a:spLocks noGrp="1"/>
          </p:cNvSpPr>
          <p:nvPr>
            <p:ph type="body" sz="quarter" idx="3"/>
          </p:nvPr>
        </p:nvSpPr>
        <p:spPr>
          <a:xfrm>
            <a:off x="4452389" y="2367102"/>
            <a:ext cx="3291521" cy="576262"/>
          </a:xfrm>
        </p:spPr>
        <p:txBody>
          <a:bodyPr anchor="b">
            <a:noAutofit/>
          </a:bodyPr>
          <a:lstStyle>
            <a:lvl1pPr marL="0" indent="0" algn="ctr">
              <a:lnSpc>
                <a:spcPct val="85000"/>
              </a:lnSpc>
              <a:buNone/>
              <a:defRPr sz="2397"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10" name="Text Placeholder 3"/>
          <p:cNvSpPr>
            <a:spLocks noGrp="1"/>
          </p:cNvSpPr>
          <p:nvPr>
            <p:ph type="body" sz="half" idx="16"/>
          </p:nvPr>
        </p:nvSpPr>
        <p:spPr>
          <a:xfrm>
            <a:off x="4441352" y="2943376"/>
            <a:ext cx="3303351" cy="2847845"/>
          </a:xfrm>
        </p:spPr>
        <p:txBody>
          <a:bodyPr anchor="t"/>
          <a:lstStyle>
            <a:lvl1pPr marL="0" indent="0" algn="ctr">
              <a:buNone/>
              <a:defRPr sz="1423"/>
            </a:lvl1pPr>
            <a:lvl2pPr marL="454990" indent="0">
              <a:buNone/>
              <a:defRPr sz="1198"/>
            </a:lvl2pPr>
            <a:lvl3pPr marL="909976" indent="0">
              <a:buNone/>
              <a:defRPr sz="974"/>
            </a:lvl3pPr>
            <a:lvl4pPr marL="1364966" indent="0">
              <a:buNone/>
              <a:defRPr sz="899"/>
            </a:lvl4pPr>
            <a:lvl5pPr marL="1819949" indent="0">
              <a:buNone/>
              <a:defRPr sz="899"/>
            </a:lvl5pPr>
            <a:lvl6pPr marL="2274947" indent="0">
              <a:buNone/>
              <a:defRPr sz="899"/>
            </a:lvl6pPr>
            <a:lvl7pPr marL="2729934" indent="0">
              <a:buNone/>
              <a:defRPr sz="899"/>
            </a:lvl7pPr>
            <a:lvl8pPr marL="3184926" indent="0">
              <a:buNone/>
              <a:defRPr sz="899"/>
            </a:lvl8pPr>
            <a:lvl9pPr marL="3639916" indent="0">
              <a:buNone/>
              <a:defRPr sz="899"/>
            </a:lvl9pPr>
          </a:lstStyle>
          <a:p>
            <a:pPr lvl="0"/>
            <a:r>
              <a:rPr lang="en-US" smtClean="0"/>
              <a:t>Edit Master text styles</a:t>
            </a:r>
          </a:p>
        </p:txBody>
      </p:sp>
      <p:sp>
        <p:nvSpPr>
          <p:cNvPr id="11" name="Text Placeholder 4"/>
          <p:cNvSpPr>
            <a:spLocks noGrp="1"/>
          </p:cNvSpPr>
          <p:nvPr>
            <p:ph type="body" sz="quarter" idx="13"/>
          </p:nvPr>
        </p:nvSpPr>
        <p:spPr>
          <a:xfrm>
            <a:off x="7973301" y="2367102"/>
            <a:ext cx="3304928" cy="576262"/>
          </a:xfrm>
        </p:spPr>
        <p:txBody>
          <a:bodyPr anchor="b">
            <a:noAutofit/>
          </a:bodyPr>
          <a:lstStyle>
            <a:lvl1pPr marL="0" indent="0" algn="ctr">
              <a:lnSpc>
                <a:spcPct val="85000"/>
              </a:lnSpc>
              <a:buNone/>
              <a:defRPr sz="2397"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12" name="Text Placeholder 3"/>
          <p:cNvSpPr>
            <a:spLocks noGrp="1"/>
          </p:cNvSpPr>
          <p:nvPr>
            <p:ph type="body" sz="half" idx="17"/>
          </p:nvPr>
        </p:nvSpPr>
        <p:spPr>
          <a:xfrm>
            <a:off x="7973301" y="2943376"/>
            <a:ext cx="3304928" cy="2847845"/>
          </a:xfrm>
        </p:spPr>
        <p:txBody>
          <a:bodyPr anchor="t"/>
          <a:lstStyle>
            <a:lvl1pPr marL="0" indent="0" algn="ctr">
              <a:buNone/>
              <a:defRPr sz="1423"/>
            </a:lvl1pPr>
            <a:lvl2pPr marL="454990" indent="0">
              <a:buNone/>
              <a:defRPr sz="1198"/>
            </a:lvl2pPr>
            <a:lvl3pPr marL="909976" indent="0">
              <a:buNone/>
              <a:defRPr sz="974"/>
            </a:lvl3pPr>
            <a:lvl4pPr marL="1364966" indent="0">
              <a:buNone/>
              <a:defRPr sz="899"/>
            </a:lvl4pPr>
            <a:lvl5pPr marL="1819949" indent="0">
              <a:buNone/>
              <a:defRPr sz="899"/>
            </a:lvl5pPr>
            <a:lvl6pPr marL="2274947" indent="0">
              <a:buNone/>
              <a:defRPr sz="899"/>
            </a:lvl6pPr>
            <a:lvl7pPr marL="2729934" indent="0">
              <a:buNone/>
              <a:defRPr sz="899"/>
            </a:lvl7pPr>
            <a:lvl8pPr marL="3184926" indent="0">
              <a:buNone/>
              <a:defRPr sz="899"/>
            </a:lvl8pPr>
            <a:lvl9pPr marL="3639916" indent="0">
              <a:buNone/>
              <a:defRPr sz="899"/>
            </a:lvl9pPr>
          </a:lstStyle>
          <a:p>
            <a:pPr lvl="0"/>
            <a:r>
              <a:rPr lang="en-US" smtClean="0"/>
              <a:t>Edit Master text styles</a:t>
            </a:r>
          </a:p>
        </p:txBody>
      </p:sp>
      <p:sp>
        <p:nvSpPr>
          <p:cNvPr id="14" name="Date Placeholder 2"/>
          <p:cNvSpPr>
            <a:spLocks noGrp="1"/>
          </p:cNvSpPr>
          <p:nvPr>
            <p:ph type="dt" sz="half" idx="18"/>
          </p:nvPr>
        </p:nvSpPr>
        <p:spPr/>
        <p:txBody>
          <a:bodyPr/>
          <a:lstStyle>
            <a:lvl1pPr>
              <a:defRPr/>
            </a:lvl1pPr>
          </a:lstStyle>
          <a:p>
            <a:pPr defTabSz="909976">
              <a:defRPr/>
            </a:pPr>
            <a:fld id="{1A00D7AD-912E-4198-A8F6-838A1D56A96F}" type="datetimeFigureOut">
              <a:rPr lang="en-US" smtClean="0"/>
              <a:pPr defTabSz="909976">
                <a:defRPr/>
              </a:pPr>
              <a:t>11/21/2022</a:t>
            </a:fld>
            <a:endParaRPr lang="en-US"/>
          </a:p>
        </p:txBody>
      </p:sp>
      <p:sp>
        <p:nvSpPr>
          <p:cNvPr id="16" name="Footer Placeholder 3"/>
          <p:cNvSpPr>
            <a:spLocks noGrp="1"/>
          </p:cNvSpPr>
          <p:nvPr>
            <p:ph type="ftr" sz="quarter" idx="19"/>
          </p:nvPr>
        </p:nvSpPr>
        <p:spPr/>
        <p:txBody>
          <a:bodyPr/>
          <a:lstStyle>
            <a:lvl1pPr>
              <a:defRPr/>
            </a:lvl1pPr>
          </a:lstStyle>
          <a:p>
            <a:pPr defTabSz="909976">
              <a:defRPr/>
            </a:pPr>
            <a:endParaRPr lang="en-US"/>
          </a:p>
        </p:txBody>
      </p:sp>
      <p:sp>
        <p:nvSpPr>
          <p:cNvPr id="17" name="Slide Number Placeholder 4"/>
          <p:cNvSpPr>
            <a:spLocks noGrp="1"/>
          </p:cNvSpPr>
          <p:nvPr>
            <p:ph type="sldNum" sz="quarter" idx="20"/>
          </p:nvPr>
        </p:nvSpPr>
        <p:spPr/>
        <p:txBody>
          <a:bodyPr/>
          <a:lstStyle>
            <a:lvl1pPr>
              <a:defRPr/>
            </a:lvl1pPr>
          </a:lstStyle>
          <a:p>
            <a:pPr defTabSz="909976"/>
            <a:fld id="{E104A354-D8EE-4957-A140-AB744F75553F}" type="slidenum">
              <a:rPr lang="en-US" smtClean="0"/>
              <a:pPr defTabSz="909976"/>
              <a:t>‹#›</a:t>
            </a:fld>
            <a:endParaRPr lang="en-US"/>
          </a:p>
        </p:txBody>
      </p:sp>
    </p:spTree>
    <p:extLst>
      <p:ext uri="{BB962C8B-B14F-4D97-AF65-F5344CB8AC3E}">
        <p14:creationId xmlns:p14="http://schemas.microsoft.com/office/powerpoint/2010/main" val="1757603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83"/>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5" y="4204830"/>
            <a:ext cx="3296409" cy="576262"/>
          </a:xfrm>
        </p:spPr>
        <p:txBody>
          <a:bodyPr anchor="b">
            <a:noAutofit/>
          </a:bodyPr>
          <a:lstStyle>
            <a:lvl1pPr marL="0" indent="0" algn="ctr">
              <a:lnSpc>
                <a:spcPct val="85000"/>
              </a:lnSpc>
              <a:buNone/>
              <a:defRPr sz="2172"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20" name="Picture Placeholder 2"/>
          <p:cNvSpPr>
            <a:spLocks noGrp="1" noChangeAspect="1"/>
          </p:cNvSpPr>
          <p:nvPr>
            <p:ph type="pic" idx="15"/>
          </p:nvPr>
        </p:nvSpPr>
        <p:spPr>
          <a:xfrm>
            <a:off x="913775"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573"/>
            </a:lvl1pPr>
            <a:lvl2pPr marL="454990" indent="0">
              <a:buNone/>
              <a:defRPr sz="1573"/>
            </a:lvl2pPr>
            <a:lvl3pPr marL="909976" indent="0">
              <a:buNone/>
              <a:defRPr sz="1573"/>
            </a:lvl3pPr>
            <a:lvl4pPr marL="1364966" indent="0">
              <a:buNone/>
              <a:defRPr sz="1573"/>
            </a:lvl4pPr>
            <a:lvl5pPr marL="1819949" indent="0">
              <a:buNone/>
              <a:defRPr sz="1573"/>
            </a:lvl5pPr>
            <a:lvl6pPr marL="2274947" indent="0">
              <a:buNone/>
              <a:defRPr sz="1573"/>
            </a:lvl6pPr>
            <a:lvl7pPr marL="2729934" indent="0">
              <a:buNone/>
              <a:defRPr sz="1573"/>
            </a:lvl7pPr>
            <a:lvl8pPr marL="3184926" indent="0">
              <a:buNone/>
              <a:defRPr sz="1573"/>
            </a:lvl8pPr>
            <a:lvl9pPr marL="3639916" indent="0">
              <a:buNone/>
              <a:defRPr sz="1573"/>
            </a:lvl9pPr>
          </a:lstStyle>
          <a:p>
            <a:pPr lvl="0"/>
            <a:r>
              <a:rPr lang="en-US" noProof="0" smtClean="0"/>
              <a:t>Click icon to add picture</a:t>
            </a:r>
            <a:endParaRPr lang="en-US" noProof="0"/>
          </a:p>
        </p:txBody>
      </p:sp>
      <p:sp>
        <p:nvSpPr>
          <p:cNvPr id="21" name="Text Placeholder 3"/>
          <p:cNvSpPr>
            <a:spLocks noGrp="1"/>
          </p:cNvSpPr>
          <p:nvPr>
            <p:ph type="body" sz="half" idx="18"/>
          </p:nvPr>
        </p:nvSpPr>
        <p:spPr>
          <a:xfrm>
            <a:off x="913775" y="4781082"/>
            <a:ext cx="3296409" cy="1010118"/>
          </a:xfrm>
        </p:spPr>
        <p:txBody>
          <a:bodyPr anchor="t"/>
          <a:lstStyle>
            <a:lvl1pPr marL="0" indent="0" algn="ctr">
              <a:buNone/>
              <a:defRPr sz="1423"/>
            </a:lvl1pPr>
            <a:lvl2pPr marL="454990" indent="0">
              <a:buNone/>
              <a:defRPr sz="1198"/>
            </a:lvl2pPr>
            <a:lvl3pPr marL="909976" indent="0">
              <a:buNone/>
              <a:defRPr sz="974"/>
            </a:lvl3pPr>
            <a:lvl4pPr marL="1364966" indent="0">
              <a:buNone/>
              <a:defRPr sz="899"/>
            </a:lvl4pPr>
            <a:lvl5pPr marL="1819949" indent="0">
              <a:buNone/>
              <a:defRPr sz="899"/>
            </a:lvl5pPr>
            <a:lvl6pPr marL="2274947" indent="0">
              <a:buNone/>
              <a:defRPr sz="899"/>
            </a:lvl6pPr>
            <a:lvl7pPr marL="2729934" indent="0">
              <a:buNone/>
              <a:defRPr sz="899"/>
            </a:lvl7pPr>
            <a:lvl8pPr marL="3184926" indent="0">
              <a:buNone/>
              <a:defRPr sz="899"/>
            </a:lvl8pPr>
            <a:lvl9pPr marL="3639916" indent="0">
              <a:buNone/>
              <a:defRPr sz="899"/>
            </a:lvl9pPr>
          </a:lstStyle>
          <a:p>
            <a:pPr lvl="0"/>
            <a:r>
              <a:rPr lang="en-US" smtClean="0"/>
              <a:t>Edit Master text styles</a:t>
            </a:r>
          </a:p>
        </p:txBody>
      </p:sp>
      <p:sp>
        <p:nvSpPr>
          <p:cNvPr id="22" name="Text Placeholder 4"/>
          <p:cNvSpPr>
            <a:spLocks noGrp="1"/>
          </p:cNvSpPr>
          <p:nvPr>
            <p:ph type="body" sz="quarter" idx="3"/>
          </p:nvPr>
        </p:nvSpPr>
        <p:spPr>
          <a:xfrm>
            <a:off x="4442768" y="4204830"/>
            <a:ext cx="3301828" cy="576262"/>
          </a:xfrm>
        </p:spPr>
        <p:txBody>
          <a:bodyPr anchor="b">
            <a:noAutofit/>
          </a:bodyPr>
          <a:lstStyle>
            <a:lvl1pPr marL="0" indent="0" algn="ctr">
              <a:lnSpc>
                <a:spcPct val="85000"/>
              </a:lnSpc>
              <a:buNone/>
              <a:defRPr sz="2172"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573"/>
            </a:lvl1pPr>
            <a:lvl2pPr marL="454990" indent="0">
              <a:buNone/>
              <a:defRPr sz="1573"/>
            </a:lvl2pPr>
            <a:lvl3pPr marL="909976" indent="0">
              <a:buNone/>
              <a:defRPr sz="1573"/>
            </a:lvl3pPr>
            <a:lvl4pPr marL="1364966" indent="0">
              <a:buNone/>
              <a:defRPr sz="1573"/>
            </a:lvl4pPr>
            <a:lvl5pPr marL="1819949" indent="0">
              <a:buNone/>
              <a:defRPr sz="1573"/>
            </a:lvl5pPr>
            <a:lvl6pPr marL="2274947" indent="0">
              <a:buNone/>
              <a:defRPr sz="1573"/>
            </a:lvl6pPr>
            <a:lvl7pPr marL="2729934" indent="0">
              <a:buNone/>
              <a:defRPr sz="1573"/>
            </a:lvl7pPr>
            <a:lvl8pPr marL="3184926" indent="0">
              <a:buNone/>
              <a:defRPr sz="1573"/>
            </a:lvl8pPr>
            <a:lvl9pPr marL="3639916" indent="0">
              <a:buNone/>
              <a:defRPr sz="1573"/>
            </a:lvl9pPr>
          </a:lstStyle>
          <a:p>
            <a:pPr lvl="0"/>
            <a:r>
              <a:rPr lang="en-US" noProof="0" smtClean="0"/>
              <a:t>Click icon to add picture</a:t>
            </a:r>
            <a:endParaRPr lang="en-US" noProof="0"/>
          </a:p>
        </p:txBody>
      </p:sp>
      <p:sp>
        <p:nvSpPr>
          <p:cNvPr id="24" name="Text Placeholder 3"/>
          <p:cNvSpPr>
            <a:spLocks noGrp="1"/>
          </p:cNvSpPr>
          <p:nvPr>
            <p:ph type="body" sz="half" idx="19"/>
          </p:nvPr>
        </p:nvSpPr>
        <p:spPr>
          <a:xfrm>
            <a:off x="4441348" y="4781103"/>
            <a:ext cx="3303352" cy="1010119"/>
          </a:xfrm>
        </p:spPr>
        <p:txBody>
          <a:bodyPr anchor="t"/>
          <a:lstStyle>
            <a:lvl1pPr marL="0" indent="0" algn="ctr">
              <a:buNone/>
              <a:defRPr sz="1423"/>
            </a:lvl1pPr>
            <a:lvl2pPr marL="454990" indent="0">
              <a:buNone/>
              <a:defRPr sz="1198"/>
            </a:lvl2pPr>
            <a:lvl3pPr marL="909976" indent="0">
              <a:buNone/>
              <a:defRPr sz="974"/>
            </a:lvl3pPr>
            <a:lvl4pPr marL="1364966" indent="0">
              <a:buNone/>
              <a:defRPr sz="899"/>
            </a:lvl4pPr>
            <a:lvl5pPr marL="1819949" indent="0">
              <a:buNone/>
              <a:defRPr sz="899"/>
            </a:lvl5pPr>
            <a:lvl6pPr marL="2274947" indent="0">
              <a:buNone/>
              <a:defRPr sz="899"/>
            </a:lvl6pPr>
            <a:lvl7pPr marL="2729934" indent="0">
              <a:buNone/>
              <a:defRPr sz="899"/>
            </a:lvl7pPr>
            <a:lvl8pPr marL="3184926" indent="0">
              <a:buNone/>
              <a:defRPr sz="899"/>
            </a:lvl8pPr>
            <a:lvl9pPr marL="3639916" indent="0">
              <a:buNone/>
              <a:defRPr sz="899"/>
            </a:lvl9pPr>
          </a:lstStyle>
          <a:p>
            <a:pPr lvl="0"/>
            <a:r>
              <a:rPr lang="en-US" smtClean="0"/>
              <a:t>Edit Master text styles</a:t>
            </a:r>
          </a:p>
        </p:txBody>
      </p:sp>
      <p:sp>
        <p:nvSpPr>
          <p:cNvPr id="25" name="Text Placeholder 4"/>
          <p:cNvSpPr>
            <a:spLocks noGrp="1"/>
          </p:cNvSpPr>
          <p:nvPr>
            <p:ph type="body" sz="quarter" idx="13"/>
          </p:nvPr>
        </p:nvSpPr>
        <p:spPr>
          <a:xfrm>
            <a:off x="7973326" y="4204830"/>
            <a:ext cx="3300681" cy="576262"/>
          </a:xfrm>
        </p:spPr>
        <p:txBody>
          <a:bodyPr anchor="b">
            <a:noAutofit/>
          </a:bodyPr>
          <a:lstStyle>
            <a:lvl1pPr marL="0" indent="0" algn="ctr">
              <a:lnSpc>
                <a:spcPct val="85000"/>
              </a:lnSpc>
              <a:buNone/>
              <a:defRPr sz="2172"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26" name="Picture Placeholder 2"/>
          <p:cNvSpPr>
            <a:spLocks noGrp="1" noChangeAspect="1"/>
          </p:cNvSpPr>
          <p:nvPr>
            <p:ph type="pic" idx="22"/>
          </p:nvPr>
        </p:nvSpPr>
        <p:spPr>
          <a:xfrm>
            <a:off x="7973301"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573"/>
            </a:lvl1pPr>
            <a:lvl2pPr marL="454990" indent="0">
              <a:buNone/>
              <a:defRPr sz="1573"/>
            </a:lvl2pPr>
            <a:lvl3pPr marL="909976" indent="0">
              <a:buNone/>
              <a:defRPr sz="1573"/>
            </a:lvl3pPr>
            <a:lvl4pPr marL="1364966" indent="0">
              <a:buNone/>
              <a:defRPr sz="1573"/>
            </a:lvl4pPr>
            <a:lvl5pPr marL="1819949" indent="0">
              <a:buNone/>
              <a:defRPr sz="1573"/>
            </a:lvl5pPr>
            <a:lvl6pPr marL="2274947" indent="0">
              <a:buNone/>
              <a:defRPr sz="1573"/>
            </a:lvl6pPr>
            <a:lvl7pPr marL="2729934" indent="0">
              <a:buNone/>
              <a:defRPr sz="1573"/>
            </a:lvl7pPr>
            <a:lvl8pPr marL="3184926" indent="0">
              <a:buNone/>
              <a:defRPr sz="1573"/>
            </a:lvl8pPr>
            <a:lvl9pPr marL="3639916" indent="0">
              <a:buNone/>
              <a:defRPr sz="1573"/>
            </a:lvl9pPr>
          </a:lstStyle>
          <a:p>
            <a:pPr lvl="0"/>
            <a:r>
              <a:rPr lang="en-US" noProof="0" smtClean="0"/>
              <a:t>Click icon to add picture</a:t>
            </a:r>
            <a:endParaRPr lang="en-US" noProof="0"/>
          </a:p>
        </p:txBody>
      </p:sp>
      <p:sp>
        <p:nvSpPr>
          <p:cNvPr id="27" name="Text Placeholder 3"/>
          <p:cNvSpPr>
            <a:spLocks noGrp="1"/>
          </p:cNvSpPr>
          <p:nvPr>
            <p:ph type="body" sz="half" idx="20"/>
          </p:nvPr>
        </p:nvSpPr>
        <p:spPr>
          <a:xfrm>
            <a:off x="7973175" y="4781078"/>
            <a:ext cx="3305053" cy="1010121"/>
          </a:xfrm>
        </p:spPr>
        <p:txBody>
          <a:bodyPr anchor="t"/>
          <a:lstStyle>
            <a:lvl1pPr marL="0" indent="0" algn="ctr">
              <a:buNone/>
              <a:defRPr sz="1423"/>
            </a:lvl1pPr>
            <a:lvl2pPr marL="454990" indent="0">
              <a:buNone/>
              <a:defRPr sz="1198"/>
            </a:lvl2pPr>
            <a:lvl3pPr marL="909976" indent="0">
              <a:buNone/>
              <a:defRPr sz="974"/>
            </a:lvl3pPr>
            <a:lvl4pPr marL="1364966" indent="0">
              <a:buNone/>
              <a:defRPr sz="899"/>
            </a:lvl4pPr>
            <a:lvl5pPr marL="1819949" indent="0">
              <a:buNone/>
              <a:defRPr sz="899"/>
            </a:lvl5pPr>
            <a:lvl6pPr marL="2274947" indent="0">
              <a:buNone/>
              <a:defRPr sz="899"/>
            </a:lvl6pPr>
            <a:lvl7pPr marL="2729934" indent="0">
              <a:buNone/>
              <a:defRPr sz="899"/>
            </a:lvl7pPr>
            <a:lvl8pPr marL="3184926" indent="0">
              <a:buNone/>
              <a:defRPr sz="899"/>
            </a:lvl8pPr>
            <a:lvl9pPr marL="3639916" indent="0">
              <a:buNone/>
              <a:defRPr sz="899"/>
            </a:lvl9pPr>
          </a:lstStyle>
          <a:p>
            <a:pPr lvl="0"/>
            <a:r>
              <a:rPr lang="en-US" smtClean="0"/>
              <a:t>Edit Master text styles</a:t>
            </a:r>
          </a:p>
        </p:txBody>
      </p:sp>
      <p:sp>
        <p:nvSpPr>
          <p:cNvPr id="13" name="Date Placeholder 2"/>
          <p:cNvSpPr>
            <a:spLocks noGrp="1"/>
          </p:cNvSpPr>
          <p:nvPr>
            <p:ph type="dt" sz="half" idx="23"/>
          </p:nvPr>
        </p:nvSpPr>
        <p:spPr/>
        <p:txBody>
          <a:bodyPr/>
          <a:lstStyle>
            <a:lvl1pPr>
              <a:defRPr/>
            </a:lvl1pPr>
          </a:lstStyle>
          <a:p>
            <a:pPr defTabSz="909976">
              <a:defRPr/>
            </a:pPr>
            <a:fld id="{4EF175F1-4075-4F42-9B3E-9DA833B25A4F}" type="datetimeFigureOut">
              <a:rPr lang="en-US" smtClean="0"/>
              <a:pPr defTabSz="909976">
                <a:defRPr/>
              </a:pPr>
              <a:t>11/21/2022</a:t>
            </a:fld>
            <a:endParaRPr lang="en-US"/>
          </a:p>
        </p:txBody>
      </p:sp>
      <p:sp>
        <p:nvSpPr>
          <p:cNvPr id="14" name="Footer Placeholder 3"/>
          <p:cNvSpPr>
            <a:spLocks noGrp="1"/>
          </p:cNvSpPr>
          <p:nvPr>
            <p:ph type="ftr" sz="quarter" idx="24"/>
          </p:nvPr>
        </p:nvSpPr>
        <p:spPr/>
        <p:txBody>
          <a:bodyPr/>
          <a:lstStyle>
            <a:lvl1pPr>
              <a:defRPr/>
            </a:lvl1pPr>
          </a:lstStyle>
          <a:p>
            <a:pPr defTabSz="909976">
              <a:defRPr/>
            </a:pPr>
            <a:endParaRPr lang="en-US"/>
          </a:p>
        </p:txBody>
      </p:sp>
      <p:sp>
        <p:nvSpPr>
          <p:cNvPr id="15" name="Slide Number Placeholder 4"/>
          <p:cNvSpPr>
            <a:spLocks noGrp="1"/>
          </p:cNvSpPr>
          <p:nvPr>
            <p:ph type="sldNum" sz="quarter" idx="25"/>
          </p:nvPr>
        </p:nvSpPr>
        <p:spPr/>
        <p:txBody>
          <a:bodyPr/>
          <a:lstStyle>
            <a:lvl1pPr>
              <a:defRPr/>
            </a:lvl1pPr>
          </a:lstStyle>
          <a:p>
            <a:pPr defTabSz="909976"/>
            <a:fld id="{F74A95EC-C97B-491E-B098-F962B011BFF5}" type="slidenum">
              <a:rPr lang="en-US" smtClean="0"/>
              <a:pPr defTabSz="909976"/>
              <a:t>‹#›</a:t>
            </a:fld>
            <a:endParaRPr lang="en-US"/>
          </a:p>
        </p:txBody>
      </p:sp>
    </p:spTree>
    <p:extLst>
      <p:ext uri="{BB962C8B-B14F-4D97-AF65-F5344CB8AC3E}">
        <p14:creationId xmlns:p14="http://schemas.microsoft.com/office/powerpoint/2010/main" val="138492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8"/>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defTabSz="909976">
              <a:defRPr/>
            </a:pPr>
            <a:fld id="{7358D55E-E20B-403B-A3DE-D12BA904FC22}" type="datetimeFigureOut">
              <a:rPr lang="en-US" smtClean="0"/>
              <a:pPr defTabSz="909976">
                <a:defRPr/>
              </a:pPr>
              <a:t>11/21/2022</a:t>
            </a:fld>
            <a:endParaRPr lang="en-US"/>
          </a:p>
        </p:txBody>
      </p:sp>
      <p:sp>
        <p:nvSpPr>
          <p:cNvPr id="6" name="Footer Placeholder 4"/>
          <p:cNvSpPr>
            <a:spLocks noGrp="1"/>
          </p:cNvSpPr>
          <p:nvPr>
            <p:ph type="ftr" sz="quarter" idx="15"/>
          </p:nvPr>
        </p:nvSpPr>
        <p:spPr/>
        <p:txBody>
          <a:bodyPr/>
          <a:lstStyle>
            <a:lvl1pPr>
              <a:defRPr/>
            </a:lvl1pPr>
          </a:lstStyle>
          <a:p>
            <a:pPr defTabSz="909976">
              <a:defRPr/>
            </a:pPr>
            <a:endParaRPr lang="en-US"/>
          </a:p>
        </p:txBody>
      </p:sp>
      <p:sp>
        <p:nvSpPr>
          <p:cNvPr id="7" name="Slide Number Placeholder 5"/>
          <p:cNvSpPr>
            <a:spLocks noGrp="1"/>
          </p:cNvSpPr>
          <p:nvPr>
            <p:ph type="sldNum" sz="quarter" idx="16"/>
          </p:nvPr>
        </p:nvSpPr>
        <p:spPr/>
        <p:txBody>
          <a:bodyPr/>
          <a:lstStyle>
            <a:lvl1pPr>
              <a:defRPr/>
            </a:lvl1pPr>
          </a:lstStyle>
          <a:p>
            <a:pPr defTabSz="909976"/>
            <a:fld id="{541E1C0F-9B37-4E9E-AF63-3A4407BDE16D}" type="slidenum">
              <a:rPr lang="en-US" smtClean="0"/>
              <a:pPr defTabSz="909976"/>
              <a:t>‹#›</a:t>
            </a:fld>
            <a:endParaRPr lang="en-US"/>
          </a:p>
        </p:txBody>
      </p:sp>
    </p:spTree>
    <p:extLst>
      <p:ext uri="{BB962C8B-B14F-4D97-AF65-F5344CB8AC3E}">
        <p14:creationId xmlns:p14="http://schemas.microsoft.com/office/powerpoint/2010/main" val="132605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9" y="609629"/>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29"/>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defTabSz="909976">
              <a:defRPr/>
            </a:pPr>
            <a:fld id="{76FB6773-7D9C-419F-A41C-0B5B8B3F10E7}" type="datetimeFigureOut">
              <a:rPr lang="en-US" smtClean="0"/>
              <a:pPr defTabSz="909976">
                <a:defRPr/>
              </a:pPr>
              <a:t>11/21/2022</a:t>
            </a:fld>
            <a:endParaRPr lang="en-US"/>
          </a:p>
        </p:txBody>
      </p:sp>
      <p:sp>
        <p:nvSpPr>
          <p:cNvPr id="6" name="Footer Placeholder 4"/>
          <p:cNvSpPr>
            <a:spLocks noGrp="1"/>
          </p:cNvSpPr>
          <p:nvPr>
            <p:ph type="ftr" sz="quarter" idx="15"/>
          </p:nvPr>
        </p:nvSpPr>
        <p:spPr/>
        <p:txBody>
          <a:bodyPr/>
          <a:lstStyle>
            <a:lvl1pPr>
              <a:defRPr/>
            </a:lvl1pPr>
          </a:lstStyle>
          <a:p>
            <a:pPr defTabSz="909976">
              <a:defRPr/>
            </a:pPr>
            <a:endParaRPr lang="en-US"/>
          </a:p>
        </p:txBody>
      </p:sp>
      <p:sp>
        <p:nvSpPr>
          <p:cNvPr id="7" name="Slide Number Placeholder 5"/>
          <p:cNvSpPr>
            <a:spLocks noGrp="1"/>
          </p:cNvSpPr>
          <p:nvPr>
            <p:ph type="sldNum" sz="quarter" idx="16"/>
          </p:nvPr>
        </p:nvSpPr>
        <p:spPr/>
        <p:txBody>
          <a:bodyPr/>
          <a:lstStyle>
            <a:lvl1pPr>
              <a:defRPr/>
            </a:lvl1pPr>
          </a:lstStyle>
          <a:p>
            <a:pPr defTabSz="909976"/>
            <a:fld id="{EBD6D065-82A5-4782-9DB7-BFD93C6518A5}" type="slidenum">
              <a:rPr lang="en-US" smtClean="0"/>
              <a:pPr defTabSz="909976"/>
              <a:t>‹#›</a:t>
            </a:fld>
            <a:endParaRPr lang="en-US"/>
          </a:p>
        </p:txBody>
      </p:sp>
    </p:spTree>
    <p:extLst>
      <p:ext uri="{BB962C8B-B14F-4D97-AF65-F5344CB8AC3E}">
        <p14:creationId xmlns:p14="http://schemas.microsoft.com/office/powerpoint/2010/main" val="282727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6243" indent="0" algn="ctr">
              <a:buNone/>
              <a:defRPr/>
            </a:lvl2pPr>
            <a:lvl3pPr marL="1072480" indent="0" algn="ctr">
              <a:buNone/>
              <a:defRPr/>
            </a:lvl3pPr>
            <a:lvl4pPr marL="1608722" indent="0" algn="ctr">
              <a:buNone/>
              <a:defRPr/>
            </a:lvl4pPr>
            <a:lvl5pPr marL="2144961" indent="0" algn="ctr">
              <a:buNone/>
              <a:defRPr/>
            </a:lvl5pPr>
            <a:lvl6pPr marL="2681201" indent="0" algn="ctr">
              <a:buNone/>
              <a:defRPr/>
            </a:lvl6pPr>
            <a:lvl7pPr marL="3217447" indent="0" algn="ctr">
              <a:buNone/>
              <a:defRPr/>
            </a:lvl7pPr>
            <a:lvl8pPr marL="3753684" indent="0" algn="ctr">
              <a:buNone/>
              <a:defRPr/>
            </a:lvl8pPr>
            <a:lvl9pPr marL="4289924"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14098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470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5"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defTabSz="909976">
              <a:defRPr/>
            </a:pPr>
            <a:fld id="{AFA4B025-EC65-4C79-B30E-EB0FD0021C1E}" type="datetimeFigureOut">
              <a:rPr lang="en-US" smtClean="0"/>
              <a:pPr defTabSz="909976">
                <a:defRPr/>
              </a:pPr>
              <a:t>11/21/2022</a:t>
            </a:fld>
            <a:endParaRPr lang="en-US"/>
          </a:p>
        </p:txBody>
      </p:sp>
      <p:sp>
        <p:nvSpPr>
          <p:cNvPr id="6" name="Footer Placeholder 4"/>
          <p:cNvSpPr>
            <a:spLocks noGrp="1"/>
          </p:cNvSpPr>
          <p:nvPr>
            <p:ph type="ftr" sz="quarter" idx="15"/>
          </p:nvPr>
        </p:nvSpPr>
        <p:spPr/>
        <p:txBody>
          <a:bodyPr/>
          <a:lstStyle>
            <a:lvl1pPr>
              <a:defRPr/>
            </a:lvl1pPr>
          </a:lstStyle>
          <a:p>
            <a:pPr defTabSz="909976">
              <a:defRPr/>
            </a:pPr>
            <a:endParaRPr lang="en-US"/>
          </a:p>
        </p:txBody>
      </p:sp>
      <p:sp>
        <p:nvSpPr>
          <p:cNvPr id="7" name="Slide Number Placeholder 5"/>
          <p:cNvSpPr>
            <a:spLocks noGrp="1"/>
          </p:cNvSpPr>
          <p:nvPr>
            <p:ph type="sldNum" sz="quarter" idx="16"/>
          </p:nvPr>
        </p:nvSpPr>
        <p:spPr/>
        <p:txBody>
          <a:bodyPr/>
          <a:lstStyle>
            <a:lvl1pPr>
              <a:defRPr/>
            </a:lvl1pPr>
          </a:lstStyle>
          <a:p>
            <a:pPr defTabSz="909976"/>
            <a:fld id="{ED509116-2427-4475-A06F-BB46AD4CA528}" type="slidenum">
              <a:rPr lang="en-US" smtClean="0"/>
              <a:pPr defTabSz="909976"/>
              <a:t>‹#›</a:t>
            </a:fld>
            <a:endParaRPr lang="en-US"/>
          </a:p>
        </p:txBody>
      </p:sp>
    </p:spTree>
    <p:extLst>
      <p:ext uri="{BB962C8B-B14F-4D97-AF65-F5344CB8AC3E}">
        <p14:creationId xmlns:p14="http://schemas.microsoft.com/office/powerpoint/2010/main" val="1922307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23"/>
            <a:ext cx="10363200" cy="1500187"/>
          </a:xfrm>
        </p:spPr>
        <p:txBody>
          <a:bodyPr anchor="b"/>
          <a:lstStyle>
            <a:lvl1pPr marL="0" indent="0">
              <a:buNone/>
              <a:defRPr sz="2322"/>
            </a:lvl1pPr>
            <a:lvl2pPr marL="536243" indent="0">
              <a:buNone/>
              <a:defRPr sz="2097"/>
            </a:lvl2pPr>
            <a:lvl3pPr marL="1072480" indent="0">
              <a:buNone/>
              <a:defRPr sz="1873"/>
            </a:lvl3pPr>
            <a:lvl4pPr marL="1608722" indent="0">
              <a:buNone/>
              <a:defRPr sz="1573"/>
            </a:lvl4pPr>
            <a:lvl5pPr marL="2144961" indent="0">
              <a:buNone/>
              <a:defRPr sz="1573"/>
            </a:lvl5pPr>
            <a:lvl6pPr marL="2681201" indent="0">
              <a:buNone/>
              <a:defRPr sz="1573"/>
            </a:lvl6pPr>
            <a:lvl7pPr marL="3217447" indent="0">
              <a:buNone/>
              <a:defRPr sz="1573"/>
            </a:lvl7pPr>
            <a:lvl8pPr marL="3753684" indent="0">
              <a:buNone/>
              <a:defRPr sz="1573"/>
            </a:lvl8pPr>
            <a:lvl9pPr marL="4289924" indent="0">
              <a:buNone/>
              <a:defRPr sz="157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45439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17"/>
            <a:ext cx="5384800" cy="4525963"/>
          </a:xfrm>
        </p:spPr>
        <p:txBody>
          <a:bodyPr/>
          <a:lstStyle>
            <a:lvl1pPr>
              <a:defRPr sz="3296"/>
            </a:lvl1pPr>
            <a:lvl2pPr>
              <a:defRPr sz="2771"/>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2" y="1600217"/>
            <a:ext cx="5384800" cy="4525963"/>
          </a:xfrm>
        </p:spPr>
        <p:txBody>
          <a:bodyPr/>
          <a:lstStyle>
            <a:lvl1pPr>
              <a:defRPr sz="3296"/>
            </a:lvl1pPr>
            <a:lvl2pPr>
              <a:defRPr sz="2771"/>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458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22" y="1535113"/>
            <a:ext cx="5386917" cy="639762"/>
          </a:xfrm>
        </p:spPr>
        <p:txBody>
          <a:bodyPr anchor="b"/>
          <a:lstStyle>
            <a:lvl1pPr marL="0" indent="0">
              <a:buNone/>
              <a:defRPr sz="2771" b="1"/>
            </a:lvl1pPr>
            <a:lvl2pPr marL="536243" indent="0">
              <a:buNone/>
              <a:defRPr sz="2322" b="1"/>
            </a:lvl2pPr>
            <a:lvl3pPr marL="1072480" indent="0">
              <a:buNone/>
              <a:defRPr sz="2097" b="1"/>
            </a:lvl3pPr>
            <a:lvl4pPr marL="1608722" indent="0">
              <a:buNone/>
              <a:defRPr sz="1873" b="1"/>
            </a:lvl4pPr>
            <a:lvl5pPr marL="2144961" indent="0">
              <a:buNone/>
              <a:defRPr sz="1873" b="1"/>
            </a:lvl5pPr>
            <a:lvl6pPr marL="2681201" indent="0">
              <a:buNone/>
              <a:defRPr sz="1873" b="1"/>
            </a:lvl6pPr>
            <a:lvl7pPr marL="3217447" indent="0">
              <a:buNone/>
              <a:defRPr sz="1873" b="1"/>
            </a:lvl7pPr>
            <a:lvl8pPr marL="3753684" indent="0">
              <a:buNone/>
              <a:defRPr sz="1873" b="1"/>
            </a:lvl8pPr>
            <a:lvl9pPr marL="4289924"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22" y="2174875"/>
            <a:ext cx="5386917" cy="3951288"/>
          </a:xfrm>
        </p:spPr>
        <p:txBody>
          <a:bodyPr/>
          <a:lstStyle>
            <a:lvl1pPr>
              <a:defRPr sz="2771"/>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771" b="1"/>
            </a:lvl1pPr>
            <a:lvl2pPr marL="536243" indent="0">
              <a:buNone/>
              <a:defRPr sz="2322" b="1"/>
            </a:lvl2pPr>
            <a:lvl3pPr marL="1072480" indent="0">
              <a:buNone/>
              <a:defRPr sz="2097" b="1"/>
            </a:lvl3pPr>
            <a:lvl4pPr marL="1608722" indent="0">
              <a:buNone/>
              <a:defRPr sz="1873" b="1"/>
            </a:lvl4pPr>
            <a:lvl5pPr marL="2144961" indent="0">
              <a:buNone/>
              <a:defRPr sz="1873" b="1"/>
            </a:lvl5pPr>
            <a:lvl6pPr marL="2681201" indent="0">
              <a:buNone/>
              <a:defRPr sz="1873" b="1"/>
            </a:lvl6pPr>
            <a:lvl7pPr marL="3217447" indent="0">
              <a:buNone/>
              <a:defRPr sz="1873" b="1"/>
            </a:lvl7pPr>
            <a:lvl8pPr marL="3753684" indent="0">
              <a:buNone/>
              <a:defRPr sz="1873" b="1"/>
            </a:lvl8pPr>
            <a:lvl9pPr marL="4289924"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771"/>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05325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30576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63508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56" y="273076"/>
            <a:ext cx="6815667" cy="5853113"/>
          </a:xfrm>
        </p:spPr>
        <p:txBody>
          <a:bodyPr/>
          <a:lstStyle>
            <a:lvl1pPr>
              <a:defRPr sz="3670"/>
            </a:lvl1pPr>
            <a:lvl2pPr>
              <a:defRPr sz="3296"/>
            </a:lvl2pPr>
            <a:lvl3pPr>
              <a:defRPr sz="2771"/>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29"/>
            <a:ext cx="4011084" cy="4691063"/>
          </a:xfrm>
        </p:spPr>
        <p:txBody>
          <a:bodyPr/>
          <a:lstStyle>
            <a:lvl1pPr marL="0" indent="0">
              <a:buNone/>
              <a:defRPr sz="1573"/>
            </a:lvl1pPr>
            <a:lvl2pPr marL="536243" indent="0">
              <a:buNone/>
              <a:defRPr sz="1423"/>
            </a:lvl2pPr>
            <a:lvl3pPr marL="1072480" indent="0">
              <a:buNone/>
              <a:defRPr sz="1198"/>
            </a:lvl3pPr>
            <a:lvl4pPr marL="1608722" indent="0">
              <a:buNone/>
              <a:defRPr sz="974"/>
            </a:lvl4pPr>
            <a:lvl5pPr marL="2144961" indent="0">
              <a:buNone/>
              <a:defRPr sz="974"/>
            </a:lvl5pPr>
            <a:lvl6pPr marL="2681201" indent="0">
              <a:buNone/>
              <a:defRPr sz="974"/>
            </a:lvl6pPr>
            <a:lvl7pPr marL="3217447" indent="0">
              <a:buNone/>
              <a:defRPr sz="974"/>
            </a:lvl7pPr>
            <a:lvl8pPr marL="3753684" indent="0">
              <a:buNone/>
              <a:defRPr sz="974"/>
            </a:lvl8pPr>
            <a:lvl9pPr marL="4289924" indent="0">
              <a:buNone/>
              <a:defRPr sz="97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71823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10"/>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20" y="612775"/>
            <a:ext cx="7315200" cy="4114800"/>
          </a:xfrm>
        </p:spPr>
        <p:txBody>
          <a:bodyPr/>
          <a:lstStyle>
            <a:lvl1pPr marL="0" indent="0">
              <a:buNone/>
              <a:defRPr sz="3670"/>
            </a:lvl1pPr>
            <a:lvl2pPr marL="536243" indent="0">
              <a:buNone/>
              <a:defRPr sz="3296"/>
            </a:lvl2pPr>
            <a:lvl3pPr marL="1072480" indent="0">
              <a:buNone/>
              <a:defRPr sz="2771"/>
            </a:lvl3pPr>
            <a:lvl4pPr marL="1608722" indent="0">
              <a:buNone/>
              <a:defRPr sz="2322"/>
            </a:lvl4pPr>
            <a:lvl5pPr marL="2144961" indent="0">
              <a:buNone/>
              <a:defRPr sz="2322"/>
            </a:lvl5pPr>
            <a:lvl6pPr marL="2681201" indent="0">
              <a:buNone/>
              <a:defRPr sz="2322"/>
            </a:lvl6pPr>
            <a:lvl7pPr marL="3217447" indent="0">
              <a:buNone/>
              <a:defRPr sz="2322"/>
            </a:lvl7pPr>
            <a:lvl8pPr marL="3753684" indent="0">
              <a:buNone/>
              <a:defRPr sz="2322"/>
            </a:lvl8pPr>
            <a:lvl9pPr marL="4289924" indent="0">
              <a:buNone/>
              <a:defRPr sz="2322"/>
            </a:lvl9pPr>
          </a:lstStyle>
          <a:p>
            <a:pPr lvl="0"/>
            <a:endParaRPr lang="vi-VN" noProof="0"/>
          </a:p>
        </p:txBody>
      </p:sp>
      <p:sp>
        <p:nvSpPr>
          <p:cNvPr id="4" name="Text Placeholder 3"/>
          <p:cNvSpPr>
            <a:spLocks noGrp="1"/>
          </p:cNvSpPr>
          <p:nvPr>
            <p:ph type="body" sz="half" idx="2"/>
          </p:nvPr>
        </p:nvSpPr>
        <p:spPr>
          <a:xfrm>
            <a:off x="2389720" y="5367348"/>
            <a:ext cx="7315200" cy="804862"/>
          </a:xfrm>
        </p:spPr>
        <p:txBody>
          <a:bodyPr/>
          <a:lstStyle>
            <a:lvl1pPr marL="0" indent="0">
              <a:buNone/>
              <a:defRPr sz="1573"/>
            </a:lvl1pPr>
            <a:lvl2pPr marL="536243" indent="0">
              <a:buNone/>
              <a:defRPr sz="1423"/>
            </a:lvl2pPr>
            <a:lvl3pPr marL="1072480" indent="0">
              <a:buNone/>
              <a:defRPr sz="1198"/>
            </a:lvl3pPr>
            <a:lvl4pPr marL="1608722" indent="0">
              <a:buNone/>
              <a:defRPr sz="974"/>
            </a:lvl4pPr>
            <a:lvl5pPr marL="2144961" indent="0">
              <a:buNone/>
              <a:defRPr sz="974"/>
            </a:lvl5pPr>
            <a:lvl6pPr marL="2681201" indent="0">
              <a:buNone/>
              <a:defRPr sz="974"/>
            </a:lvl6pPr>
            <a:lvl7pPr marL="3217447" indent="0">
              <a:buNone/>
              <a:defRPr sz="974"/>
            </a:lvl7pPr>
            <a:lvl8pPr marL="3753684" indent="0">
              <a:buNone/>
              <a:defRPr sz="974"/>
            </a:lvl8pPr>
            <a:lvl9pPr marL="4289924" indent="0">
              <a:buNone/>
              <a:defRPr sz="97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70869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15583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6"/>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6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48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6243" indent="0" algn="ctr">
              <a:buNone/>
              <a:defRPr/>
            </a:lvl2pPr>
            <a:lvl3pPr marL="1072480" indent="0" algn="ctr">
              <a:buNone/>
              <a:defRPr/>
            </a:lvl3pPr>
            <a:lvl4pPr marL="1608722" indent="0" algn="ctr">
              <a:buNone/>
              <a:defRPr/>
            </a:lvl4pPr>
            <a:lvl5pPr marL="2144961" indent="0" algn="ctr">
              <a:buNone/>
              <a:defRPr/>
            </a:lvl5pPr>
            <a:lvl6pPr marL="2681201" indent="0" algn="ctr">
              <a:buNone/>
              <a:defRPr/>
            </a:lvl6pPr>
            <a:lvl7pPr marL="3217447" indent="0" algn="ctr">
              <a:buNone/>
              <a:defRPr/>
            </a:lvl7pPr>
            <a:lvl8pPr marL="3753684" indent="0" algn="ctr">
              <a:buNone/>
              <a:defRPr/>
            </a:lvl8pPr>
            <a:lvl9pPr marL="4289924"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643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6"/>
            <a:ext cx="10351752" cy="2736819"/>
          </a:xfrm>
        </p:spPr>
        <p:txBody>
          <a:bodyPr anchor="b"/>
          <a:lstStyle>
            <a:lvl1pPr>
              <a:defRPr sz="397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8"/>
            <a:ext cx="10351752" cy="1368183"/>
          </a:xfrm>
        </p:spPr>
        <p:txBody>
          <a:bodyPr/>
          <a:lstStyle>
            <a:lvl1pPr marL="0" indent="0" algn="ctr">
              <a:buNone/>
              <a:defRPr sz="2022">
                <a:solidFill>
                  <a:schemeClr val="bg1">
                    <a:lumMod val="50000"/>
                  </a:schemeClr>
                </a:solidFill>
              </a:defRPr>
            </a:lvl1pPr>
            <a:lvl2pPr marL="454990" indent="0">
              <a:buNone/>
              <a:defRPr sz="2022">
                <a:solidFill>
                  <a:schemeClr val="tx1">
                    <a:tint val="75000"/>
                  </a:schemeClr>
                </a:solidFill>
              </a:defRPr>
            </a:lvl2pPr>
            <a:lvl3pPr marL="909976" indent="0">
              <a:buNone/>
              <a:defRPr sz="1798">
                <a:solidFill>
                  <a:schemeClr val="tx1">
                    <a:tint val="75000"/>
                  </a:schemeClr>
                </a:solidFill>
              </a:defRPr>
            </a:lvl3pPr>
            <a:lvl4pPr marL="1364966" indent="0">
              <a:buNone/>
              <a:defRPr sz="1573">
                <a:solidFill>
                  <a:schemeClr val="tx1">
                    <a:tint val="75000"/>
                  </a:schemeClr>
                </a:solidFill>
              </a:defRPr>
            </a:lvl4pPr>
            <a:lvl5pPr marL="1819949" indent="0">
              <a:buNone/>
              <a:defRPr sz="1573">
                <a:solidFill>
                  <a:schemeClr val="tx1">
                    <a:tint val="75000"/>
                  </a:schemeClr>
                </a:solidFill>
              </a:defRPr>
            </a:lvl5pPr>
            <a:lvl6pPr marL="2274947" indent="0">
              <a:buNone/>
              <a:defRPr sz="1573">
                <a:solidFill>
                  <a:schemeClr val="tx1">
                    <a:tint val="75000"/>
                  </a:schemeClr>
                </a:solidFill>
              </a:defRPr>
            </a:lvl6pPr>
            <a:lvl7pPr marL="2729934" indent="0">
              <a:buNone/>
              <a:defRPr sz="1573">
                <a:solidFill>
                  <a:schemeClr val="tx1">
                    <a:tint val="75000"/>
                  </a:schemeClr>
                </a:solidFill>
              </a:defRPr>
            </a:lvl7pPr>
            <a:lvl8pPr marL="3184926" indent="0">
              <a:buNone/>
              <a:defRPr sz="1573">
                <a:solidFill>
                  <a:schemeClr val="tx1">
                    <a:tint val="75000"/>
                  </a:schemeClr>
                </a:solidFill>
              </a:defRPr>
            </a:lvl8pPr>
            <a:lvl9pPr marL="3639916" indent="0">
              <a:buNone/>
              <a:defRPr sz="1573">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defTabSz="909976">
              <a:defRPr/>
            </a:pPr>
            <a:fld id="{A66D1B50-5B57-4952-8755-B0DAFC1F0A55}" type="datetimeFigureOut">
              <a:rPr lang="en-US" smtClean="0"/>
              <a:pPr defTabSz="909976">
                <a:defRPr/>
              </a:pPr>
              <a:t>11/21/2022</a:t>
            </a:fld>
            <a:endParaRPr lang="en-US"/>
          </a:p>
        </p:txBody>
      </p:sp>
      <p:sp>
        <p:nvSpPr>
          <p:cNvPr id="6" name="Footer Placeholder 4"/>
          <p:cNvSpPr>
            <a:spLocks noGrp="1"/>
          </p:cNvSpPr>
          <p:nvPr>
            <p:ph type="ftr" sz="quarter" idx="11"/>
          </p:nvPr>
        </p:nvSpPr>
        <p:spPr/>
        <p:txBody>
          <a:bodyPr/>
          <a:lstStyle>
            <a:lvl1pPr>
              <a:defRPr/>
            </a:lvl1pPr>
          </a:lstStyle>
          <a:p>
            <a:pPr defTabSz="909976">
              <a:defRPr/>
            </a:pPr>
            <a:endParaRPr lang="en-US"/>
          </a:p>
        </p:txBody>
      </p:sp>
      <p:sp>
        <p:nvSpPr>
          <p:cNvPr id="7" name="Slide Number Placeholder 5"/>
          <p:cNvSpPr>
            <a:spLocks noGrp="1"/>
          </p:cNvSpPr>
          <p:nvPr>
            <p:ph type="sldNum" sz="quarter" idx="12"/>
          </p:nvPr>
        </p:nvSpPr>
        <p:spPr/>
        <p:txBody>
          <a:bodyPr/>
          <a:lstStyle>
            <a:lvl1pPr>
              <a:defRPr/>
            </a:lvl1pPr>
          </a:lstStyle>
          <a:p>
            <a:pPr defTabSz="909976"/>
            <a:fld id="{87D7270E-5D2E-47EA-B547-E500E11AD5BA}" type="slidenum">
              <a:rPr lang="en-US" smtClean="0"/>
              <a:pPr defTabSz="909976"/>
              <a:t>‹#›</a:t>
            </a:fld>
            <a:endParaRPr lang="en-US"/>
          </a:p>
        </p:txBody>
      </p:sp>
    </p:spTree>
    <p:extLst>
      <p:ext uri="{BB962C8B-B14F-4D97-AF65-F5344CB8AC3E}">
        <p14:creationId xmlns:p14="http://schemas.microsoft.com/office/powerpoint/2010/main" val="346590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1407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23"/>
            <a:ext cx="10363200" cy="1500187"/>
          </a:xfrm>
        </p:spPr>
        <p:txBody>
          <a:bodyPr anchor="b"/>
          <a:lstStyle>
            <a:lvl1pPr marL="0" indent="0">
              <a:buNone/>
              <a:defRPr sz="2322"/>
            </a:lvl1pPr>
            <a:lvl2pPr marL="536243" indent="0">
              <a:buNone/>
              <a:defRPr sz="2097"/>
            </a:lvl2pPr>
            <a:lvl3pPr marL="1072480" indent="0">
              <a:buNone/>
              <a:defRPr sz="1873"/>
            </a:lvl3pPr>
            <a:lvl4pPr marL="1608722" indent="0">
              <a:buNone/>
              <a:defRPr sz="1573"/>
            </a:lvl4pPr>
            <a:lvl5pPr marL="2144961" indent="0">
              <a:buNone/>
              <a:defRPr sz="1573"/>
            </a:lvl5pPr>
            <a:lvl6pPr marL="2681201" indent="0">
              <a:buNone/>
              <a:defRPr sz="1573"/>
            </a:lvl6pPr>
            <a:lvl7pPr marL="3217447" indent="0">
              <a:buNone/>
              <a:defRPr sz="1573"/>
            </a:lvl7pPr>
            <a:lvl8pPr marL="3753684" indent="0">
              <a:buNone/>
              <a:defRPr sz="1573"/>
            </a:lvl8pPr>
            <a:lvl9pPr marL="4289924" indent="0">
              <a:buNone/>
              <a:defRPr sz="157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93364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17"/>
            <a:ext cx="5384800" cy="4525963"/>
          </a:xfrm>
        </p:spPr>
        <p:txBody>
          <a:bodyPr/>
          <a:lstStyle>
            <a:lvl1pPr>
              <a:defRPr sz="3296"/>
            </a:lvl1pPr>
            <a:lvl2pPr>
              <a:defRPr sz="2771"/>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2" y="1600217"/>
            <a:ext cx="5384800" cy="4525963"/>
          </a:xfrm>
        </p:spPr>
        <p:txBody>
          <a:bodyPr/>
          <a:lstStyle>
            <a:lvl1pPr>
              <a:defRPr sz="3296"/>
            </a:lvl1pPr>
            <a:lvl2pPr>
              <a:defRPr sz="2771"/>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99845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22" y="1535113"/>
            <a:ext cx="5386917" cy="639762"/>
          </a:xfrm>
        </p:spPr>
        <p:txBody>
          <a:bodyPr anchor="b"/>
          <a:lstStyle>
            <a:lvl1pPr marL="0" indent="0">
              <a:buNone/>
              <a:defRPr sz="2771" b="1"/>
            </a:lvl1pPr>
            <a:lvl2pPr marL="536243" indent="0">
              <a:buNone/>
              <a:defRPr sz="2322" b="1"/>
            </a:lvl2pPr>
            <a:lvl3pPr marL="1072480" indent="0">
              <a:buNone/>
              <a:defRPr sz="2097" b="1"/>
            </a:lvl3pPr>
            <a:lvl4pPr marL="1608722" indent="0">
              <a:buNone/>
              <a:defRPr sz="1873" b="1"/>
            </a:lvl4pPr>
            <a:lvl5pPr marL="2144961" indent="0">
              <a:buNone/>
              <a:defRPr sz="1873" b="1"/>
            </a:lvl5pPr>
            <a:lvl6pPr marL="2681201" indent="0">
              <a:buNone/>
              <a:defRPr sz="1873" b="1"/>
            </a:lvl6pPr>
            <a:lvl7pPr marL="3217447" indent="0">
              <a:buNone/>
              <a:defRPr sz="1873" b="1"/>
            </a:lvl7pPr>
            <a:lvl8pPr marL="3753684" indent="0">
              <a:buNone/>
              <a:defRPr sz="1873" b="1"/>
            </a:lvl8pPr>
            <a:lvl9pPr marL="4289924"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22" y="2174875"/>
            <a:ext cx="5386917" cy="3951288"/>
          </a:xfrm>
        </p:spPr>
        <p:txBody>
          <a:bodyPr/>
          <a:lstStyle>
            <a:lvl1pPr>
              <a:defRPr sz="2771"/>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771" b="1"/>
            </a:lvl1pPr>
            <a:lvl2pPr marL="536243" indent="0">
              <a:buNone/>
              <a:defRPr sz="2322" b="1"/>
            </a:lvl2pPr>
            <a:lvl3pPr marL="1072480" indent="0">
              <a:buNone/>
              <a:defRPr sz="2097" b="1"/>
            </a:lvl3pPr>
            <a:lvl4pPr marL="1608722" indent="0">
              <a:buNone/>
              <a:defRPr sz="1873" b="1"/>
            </a:lvl4pPr>
            <a:lvl5pPr marL="2144961" indent="0">
              <a:buNone/>
              <a:defRPr sz="1873" b="1"/>
            </a:lvl5pPr>
            <a:lvl6pPr marL="2681201" indent="0">
              <a:buNone/>
              <a:defRPr sz="1873" b="1"/>
            </a:lvl6pPr>
            <a:lvl7pPr marL="3217447" indent="0">
              <a:buNone/>
              <a:defRPr sz="1873" b="1"/>
            </a:lvl7pPr>
            <a:lvl8pPr marL="3753684" indent="0">
              <a:buNone/>
              <a:defRPr sz="1873" b="1"/>
            </a:lvl8pPr>
            <a:lvl9pPr marL="4289924"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771"/>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59689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835097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9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56" y="273076"/>
            <a:ext cx="6815667" cy="5853113"/>
          </a:xfrm>
        </p:spPr>
        <p:txBody>
          <a:bodyPr/>
          <a:lstStyle>
            <a:lvl1pPr>
              <a:defRPr sz="3670"/>
            </a:lvl1pPr>
            <a:lvl2pPr>
              <a:defRPr sz="3296"/>
            </a:lvl2pPr>
            <a:lvl3pPr>
              <a:defRPr sz="2771"/>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29"/>
            <a:ext cx="4011084" cy="4691063"/>
          </a:xfrm>
        </p:spPr>
        <p:txBody>
          <a:bodyPr/>
          <a:lstStyle>
            <a:lvl1pPr marL="0" indent="0">
              <a:buNone/>
              <a:defRPr sz="1573"/>
            </a:lvl1pPr>
            <a:lvl2pPr marL="536243" indent="0">
              <a:buNone/>
              <a:defRPr sz="1423"/>
            </a:lvl2pPr>
            <a:lvl3pPr marL="1072480" indent="0">
              <a:buNone/>
              <a:defRPr sz="1198"/>
            </a:lvl3pPr>
            <a:lvl4pPr marL="1608722" indent="0">
              <a:buNone/>
              <a:defRPr sz="974"/>
            </a:lvl4pPr>
            <a:lvl5pPr marL="2144961" indent="0">
              <a:buNone/>
              <a:defRPr sz="974"/>
            </a:lvl5pPr>
            <a:lvl6pPr marL="2681201" indent="0">
              <a:buNone/>
              <a:defRPr sz="974"/>
            </a:lvl6pPr>
            <a:lvl7pPr marL="3217447" indent="0">
              <a:buNone/>
              <a:defRPr sz="974"/>
            </a:lvl7pPr>
            <a:lvl8pPr marL="3753684" indent="0">
              <a:buNone/>
              <a:defRPr sz="974"/>
            </a:lvl8pPr>
            <a:lvl9pPr marL="4289924" indent="0">
              <a:buNone/>
              <a:defRPr sz="97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1580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10"/>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20" y="612775"/>
            <a:ext cx="7315200" cy="4114800"/>
          </a:xfrm>
        </p:spPr>
        <p:txBody>
          <a:bodyPr/>
          <a:lstStyle>
            <a:lvl1pPr marL="0" indent="0">
              <a:buNone/>
              <a:defRPr sz="3670"/>
            </a:lvl1pPr>
            <a:lvl2pPr marL="536243" indent="0">
              <a:buNone/>
              <a:defRPr sz="3296"/>
            </a:lvl2pPr>
            <a:lvl3pPr marL="1072480" indent="0">
              <a:buNone/>
              <a:defRPr sz="2771"/>
            </a:lvl3pPr>
            <a:lvl4pPr marL="1608722" indent="0">
              <a:buNone/>
              <a:defRPr sz="2322"/>
            </a:lvl4pPr>
            <a:lvl5pPr marL="2144961" indent="0">
              <a:buNone/>
              <a:defRPr sz="2322"/>
            </a:lvl5pPr>
            <a:lvl6pPr marL="2681201" indent="0">
              <a:buNone/>
              <a:defRPr sz="2322"/>
            </a:lvl6pPr>
            <a:lvl7pPr marL="3217447" indent="0">
              <a:buNone/>
              <a:defRPr sz="2322"/>
            </a:lvl7pPr>
            <a:lvl8pPr marL="3753684" indent="0">
              <a:buNone/>
              <a:defRPr sz="2322"/>
            </a:lvl8pPr>
            <a:lvl9pPr marL="4289924" indent="0">
              <a:buNone/>
              <a:defRPr sz="2322"/>
            </a:lvl9pPr>
          </a:lstStyle>
          <a:p>
            <a:pPr lvl="0"/>
            <a:endParaRPr lang="vi-VN" noProof="0"/>
          </a:p>
        </p:txBody>
      </p:sp>
      <p:sp>
        <p:nvSpPr>
          <p:cNvPr id="4" name="Text Placeholder 3"/>
          <p:cNvSpPr>
            <a:spLocks noGrp="1"/>
          </p:cNvSpPr>
          <p:nvPr>
            <p:ph type="body" sz="half" idx="2"/>
          </p:nvPr>
        </p:nvSpPr>
        <p:spPr>
          <a:xfrm>
            <a:off x="2389720" y="5367348"/>
            <a:ext cx="7315200" cy="804862"/>
          </a:xfrm>
        </p:spPr>
        <p:txBody>
          <a:bodyPr/>
          <a:lstStyle>
            <a:lvl1pPr marL="0" indent="0">
              <a:buNone/>
              <a:defRPr sz="1573"/>
            </a:lvl1pPr>
            <a:lvl2pPr marL="536243" indent="0">
              <a:buNone/>
              <a:defRPr sz="1423"/>
            </a:lvl2pPr>
            <a:lvl3pPr marL="1072480" indent="0">
              <a:buNone/>
              <a:defRPr sz="1198"/>
            </a:lvl3pPr>
            <a:lvl4pPr marL="1608722" indent="0">
              <a:buNone/>
              <a:defRPr sz="974"/>
            </a:lvl4pPr>
            <a:lvl5pPr marL="2144961" indent="0">
              <a:buNone/>
              <a:defRPr sz="974"/>
            </a:lvl5pPr>
            <a:lvl6pPr marL="2681201" indent="0">
              <a:buNone/>
              <a:defRPr sz="974"/>
            </a:lvl6pPr>
            <a:lvl7pPr marL="3217447" indent="0">
              <a:buNone/>
              <a:defRPr sz="974"/>
            </a:lvl7pPr>
            <a:lvl8pPr marL="3753684" indent="0">
              <a:buNone/>
              <a:defRPr sz="974"/>
            </a:lvl8pPr>
            <a:lvl9pPr marL="4289924" indent="0">
              <a:buNone/>
              <a:defRPr sz="97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5553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12235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6"/>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6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6854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8"/>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5"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defTabSz="909976">
              <a:defRPr/>
            </a:pPr>
            <a:fld id="{366F591D-6777-4582-9D7F-08B104404993}" type="datetimeFigureOut">
              <a:rPr lang="en-US" smtClean="0"/>
              <a:pPr defTabSz="909976">
                <a:defRPr/>
              </a:pPr>
              <a:t>11/21/2022</a:t>
            </a:fld>
            <a:endParaRPr lang="en-US"/>
          </a:p>
        </p:txBody>
      </p:sp>
      <p:sp>
        <p:nvSpPr>
          <p:cNvPr id="7" name="Footer Placeholder 5"/>
          <p:cNvSpPr>
            <a:spLocks noGrp="1"/>
          </p:cNvSpPr>
          <p:nvPr>
            <p:ph type="ftr" sz="quarter" idx="16"/>
          </p:nvPr>
        </p:nvSpPr>
        <p:spPr/>
        <p:txBody>
          <a:bodyPr/>
          <a:lstStyle>
            <a:lvl1pPr>
              <a:defRPr/>
            </a:lvl1pPr>
          </a:lstStyle>
          <a:p>
            <a:pPr defTabSz="909976">
              <a:defRPr/>
            </a:pPr>
            <a:endParaRPr lang="en-US"/>
          </a:p>
        </p:txBody>
      </p:sp>
      <p:sp>
        <p:nvSpPr>
          <p:cNvPr id="8" name="Slide Number Placeholder 6"/>
          <p:cNvSpPr>
            <a:spLocks noGrp="1"/>
          </p:cNvSpPr>
          <p:nvPr>
            <p:ph type="sldNum" sz="quarter" idx="17"/>
          </p:nvPr>
        </p:nvSpPr>
        <p:spPr/>
        <p:txBody>
          <a:bodyPr/>
          <a:lstStyle>
            <a:lvl1pPr>
              <a:defRPr/>
            </a:lvl1pPr>
          </a:lstStyle>
          <a:p>
            <a:pPr defTabSz="909976"/>
            <a:fld id="{7E7293DE-0269-4159-B4C6-9FD68C152EFA}" type="slidenum">
              <a:rPr lang="en-US" smtClean="0"/>
              <a:pPr defTabSz="909976"/>
              <a:t>‹#›</a:t>
            </a:fld>
            <a:endParaRPr lang="en-US"/>
          </a:p>
        </p:txBody>
      </p:sp>
    </p:spTree>
    <p:extLst>
      <p:ext uri="{BB962C8B-B14F-4D97-AF65-F5344CB8AC3E}">
        <p14:creationId xmlns:p14="http://schemas.microsoft.com/office/powerpoint/2010/main" val="3492533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F9141A7-8445-4BFA-B278-1F59B5AD0087}"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70097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9BCF214-69D1-4086-A104-2A9C77F2A7B2}"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33475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79DA777-6B9C-420C-A730-32E6E4BC828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5464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ED837A2-7675-4E48-A70F-EF2E9D7714D4}"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39173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302656E-B839-41F0-AF33-2DF8B94DADFC}"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33652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DFEB915-DCD4-48EA-AFCD-15F553876F0A}"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3118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2CB32B4-7C6B-43E8-BFF1-8880E00297A1}"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173746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B17C5EE-BFD1-4FD5-8926-F74456CC6AE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91541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4808691-71A8-4A62-8C12-DEA30014C689}"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09674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343716B-8E7F-48A3-B12A-C8AAFED8A60F}"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6777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8"/>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38" y="2371027"/>
            <a:ext cx="4873474" cy="679994"/>
          </a:xfrm>
        </p:spPr>
        <p:txBody>
          <a:bodyPr anchor="b">
            <a:noAutofit/>
          </a:bodyPr>
          <a:lstStyle>
            <a:lvl1pPr marL="0" indent="0">
              <a:lnSpc>
                <a:spcPct val="85000"/>
              </a:lnSpc>
              <a:buNone/>
              <a:defRPr sz="2622"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12" name="Content Placeholder 3"/>
          <p:cNvSpPr>
            <a:spLocks noGrp="1"/>
          </p:cNvSpPr>
          <p:nvPr>
            <p:ph sz="quarter" idx="13"/>
          </p:nvPr>
        </p:nvSpPr>
        <p:spPr>
          <a:xfrm>
            <a:off x="913795" y="3051040"/>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27"/>
            <a:ext cx="4881804" cy="679994"/>
          </a:xfrm>
        </p:spPr>
        <p:txBody>
          <a:bodyPr anchor="b">
            <a:noAutofit/>
          </a:bodyPr>
          <a:lstStyle>
            <a:lvl1pPr marL="0" indent="0">
              <a:lnSpc>
                <a:spcPct val="85000"/>
              </a:lnSpc>
              <a:buNone/>
              <a:defRPr sz="2622" b="0">
                <a:solidFill>
                  <a:schemeClr val="tx1"/>
                </a:solidFill>
              </a:defRPr>
            </a:lvl1pPr>
            <a:lvl2pPr marL="454990" indent="0">
              <a:buNone/>
              <a:defRPr sz="2022" b="1"/>
            </a:lvl2pPr>
            <a:lvl3pPr marL="909976" indent="0">
              <a:buNone/>
              <a:defRPr sz="1798" b="1"/>
            </a:lvl3pPr>
            <a:lvl4pPr marL="1364966" indent="0">
              <a:buNone/>
              <a:defRPr sz="1573" b="1"/>
            </a:lvl4pPr>
            <a:lvl5pPr marL="1819949" indent="0">
              <a:buNone/>
              <a:defRPr sz="1573" b="1"/>
            </a:lvl5pPr>
            <a:lvl6pPr marL="2274947" indent="0">
              <a:buNone/>
              <a:defRPr sz="1573" b="1"/>
            </a:lvl6pPr>
            <a:lvl7pPr marL="2729934" indent="0">
              <a:buNone/>
              <a:defRPr sz="1573" b="1"/>
            </a:lvl7pPr>
            <a:lvl8pPr marL="3184926" indent="0">
              <a:buNone/>
              <a:defRPr sz="1573" b="1"/>
            </a:lvl8pPr>
            <a:lvl9pPr marL="3639916" indent="0">
              <a:buNone/>
              <a:defRPr sz="1573" b="1"/>
            </a:lvl9pPr>
          </a:lstStyle>
          <a:p>
            <a:pPr lvl="0"/>
            <a:r>
              <a:rPr lang="en-US" smtClean="0"/>
              <a:t>Edit Master text styles</a:t>
            </a:r>
          </a:p>
        </p:txBody>
      </p:sp>
      <p:sp>
        <p:nvSpPr>
          <p:cNvPr id="13" name="Content Placeholder 5"/>
          <p:cNvSpPr>
            <a:spLocks noGrp="1"/>
          </p:cNvSpPr>
          <p:nvPr>
            <p:ph sz="quarter" idx="14"/>
          </p:nvPr>
        </p:nvSpPr>
        <p:spPr>
          <a:xfrm>
            <a:off x="6172227" y="3051040"/>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defTabSz="909976">
              <a:defRPr/>
            </a:pPr>
            <a:fld id="{D8A29F90-FC89-4FCF-AC1A-49F791234E85}" type="datetimeFigureOut">
              <a:rPr lang="en-US" smtClean="0"/>
              <a:pPr defTabSz="909976">
                <a:defRPr/>
              </a:pPr>
              <a:t>11/21/2022</a:t>
            </a:fld>
            <a:endParaRPr lang="en-US"/>
          </a:p>
        </p:txBody>
      </p:sp>
      <p:sp>
        <p:nvSpPr>
          <p:cNvPr id="9" name="Footer Placeholder 7"/>
          <p:cNvSpPr>
            <a:spLocks noGrp="1"/>
          </p:cNvSpPr>
          <p:nvPr>
            <p:ph type="ftr" sz="quarter" idx="16"/>
          </p:nvPr>
        </p:nvSpPr>
        <p:spPr/>
        <p:txBody>
          <a:bodyPr/>
          <a:lstStyle>
            <a:lvl1pPr>
              <a:defRPr/>
            </a:lvl1pPr>
          </a:lstStyle>
          <a:p>
            <a:pPr defTabSz="909976">
              <a:defRPr/>
            </a:pPr>
            <a:endParaRPr lang="en-US"/>
          </a:p>
        </p:txBody>
      </p:sp>
      <p:sp>
        <p:nvSpPr>
          <p:cNvPr id="10" name="Slide Number Placeholder 8"/>
          <p:cNvSpPr>
            <a:spLocks noGrp="1"/>
          </p:cNvSpPr>
          <p:nvPr>
            <p:ph type="sldNum" sz="quarter" idx="17"/>
          </p:nvPr>
        </p:nvSpPr>
        <p:spPr/>
        <p:txBody>
          <a:bodyPr/>
          <a:lstStyle>
            <a:lvl1pPr>
              <a:defRPr/>
            </a:lvl1pPr>
          </a:lstStyle>
          <a:p>
            <a:pPr defTabSz="909976"/>
            <a:fld id="{6FEF500A-89D4-42A0-B286-DBB80450ECBB}" type="slidenum">
              <a:rPr lang="en-US" smtClean="0"/>
              <a:pPr defTabSz="909976"/>
              <a:t>‹#›</a:t>
            </a:fld>
            <a:endParaRPr lang="en-US"/>
          </a:p>
        </p:txBody>
      </p:sp>
    </p:spTree>
    <p:extLst>
      <p:ext uri="{BB962C8B-B14F-4D97-AF65-F5344CB8AC3E}">
        <p14:creationId xmlns:p14="http://schemas.microsoft.com/office/powerpoint/2010/main" val="3665458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9C8F1AC-B251-4F4F-B3A0-DA7A7C88A40E}"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82166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F94B511B-DBD6-46C0-98C9-88B721463A7B}"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B514AA7E-BB69-4055-893B-0FA5C009DACC}"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832988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0B36BE84-B05D-4873-B225-BEC7D74E8B08}"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50C9C53E-1394-4351-BD93-E0E80165677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60009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87AC0081-8404-4CCA-8EF1-4FDBFC670F84}"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FEB3EC09-CFBF-4BA7-A043-1DD45EEC6BC8}"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4018914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F5A0DA6C-E6C9-4C43-B268-AA92A7ECE2C7}" type="datetimeFigureOut">
              <a:rPr lang="en-US" smtClean="0"/>
              <a:pPr>
                <a:defRPr/>
              </a:pPr>
              <a:t>11/21/2022</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C7309F0C-5823-49D0-9714-C9134AB82D4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443134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defTabSz="914400">
              <a:defRPr/>
            </a:lvl1pPr>
          </a:lstStyle>
          <a:p>
            <a:pPr>
              <a:defRPr/>
            </a:pPr>
            <a:fld id="{4F078CF3-5E85-4534-A591-3A94C790AC17}" type="datetimeFigureOut">
              <a:rPr lang="en-US" smtClean="0"/>
              <a:pPr>
                <a:defRPr/>
              </a:pPr>
              <a:t>11/21/2022</a:t>
            </a:fld>
            <a:endParaRPr lang="en-US"/>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F5021812-DFC0-4FB8-99C2-77B00F55818A}"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615718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defTabSz="914400">
              <a:defRPr/>
            </a:lvl1pPr>
          </a:lstStyle>
          <a:p>
            <a:pPr>
              <a:defRPr/>
            </a:pPr>
            <a:fld id="{8BDE27ED-ECED-4724-8618-9EC3FB6617A2}" type="datetimeFigureOut">
              <a:rPr lang="en-US" smtClean="0"/>
              <a:pPr>
                <a:defRPr/>
              </a:pPr>
              <a:t>11/21/2022</a:t>
            </a:fld>
            <a:endParaRPr lang="en-US"/>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EAC5B46B-B6A1-4511-836E-0EA047C22326}"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455043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fld id="{DBF49FF2-8162-4879-93A1-61878E023941}" type="datetimeFigureOut">
              <a:rPr lang="en-US" smtClean="0"/>
              <a:pPr>
                <a:defRPr/>
              </a:pPr>
              <a:t>11/21/2022</a:t>
            </a:fld>
            <a:endParaRPr lang="en-US"/>
          </a:p>
        </p:txBody>
      </p:sp>
      <p:sp>
        <p:nvSpPr>
          <p:cNvPr id="3" name="Footer Placeholder 4"/>
          <p:cNvSpPr>
            <a:spLocks noGrp="1"/>
          </p:cNvSpPr>
          <p:nvPr>
            <p:ph type="ftr" sz="quarter" idx="11"/>
          </p:nvPr>
        </p:nvSpPr>
        <p:spPr/>
        <p:txBody>
          <a:bodyPr/>
          <a:lstStyle>
            <a:lvl1pPr defTabSz="914400">
              <a:defRPr/>
            </a:lvl1pPr>
          </a:lstStyle>
          <a:p>
            <a:pPr>
              <a:defRPr/>
            </a:pPr>
            <a:endParaRPr lang="en-US"/>
          </a:p>
        </p:txBody>
      </p:sp>
      <p:sp>
        <p:nvSpPr>
          <p:cNvPr id="4"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67B57825-B5E8-466F-AF00-3BDB802EF413}"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37699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9AAAB895-E046-48A9-8E27-B4774D0E3FB6}" type="datetimeFigureOut">
              <a:rPr lang="en-US" smtClean="0"/>
              <a:pPr>
                <a:defRPr/>
              </a:pPr>
              <a:t>11/21/2022</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E1640DEE-7D1A-4455-8B9D-CC47488F6BE5}"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758082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52F92B7C-C938-48C5-A5F4-AD884DEF2589}" type="datetimeFigureOut">
              <a:rPr lang="en-US" smtClean="0"/>
              <a:pPr>
                <a:defRPr/>
              </a:pPr>
              <a:t>11/21/2022</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E21AAA07-242D-42F0-9B58-D86D8DDAFA26}"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95900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defTabSz="909976">
              <a:defRPr/>
            </a:pPr>
            <a:fld id="{C3E3679A-FC06-431C-B7AB-CA0D9FF824F2}" type="datetimeFigureOut">
              <a:rPr lang="en-US" smtClean="0"/>
              <a:pPr defTabSz="909976">
                <a:defRPr/>
              </a:pPr>
              <a:t>11/21/2022</a:t>
            </a:fld>
            <a:endParaRPr lang="en-US"/>
          </a:p>
        </p:txBody>
      </p:sp>
      <p:sp>
        <p:nvSpPr>
          <p:cNvPr id="5" name="Footer Placeholder 3"/>
          <p:cNvSpPr>
            <a:spLocks noGrp="1"/>
          </p:cNvSpPr>
          <p:nvPr>
            <p:ph type="ftr" sz="quarter" idx="11"/>
          </p:nvPr>
        </p:nvSpPr>
        <p:spPr/>
        <p:txBody>
          <a:bodyPr/>
          <a:lstStyle>
            <a:lvl1pPr>
              <a:defRPr/>
            </a:lvl1pPr>
          </a:lstStyle>
          <a:p>
            <a:pPr defTabSz="909976">
              <a:defRPr/>
            </a:pPr>
            <a:endParaRPr lang="en-US"/>
          </a:p>
        </p:txBody>
      </p:sp>
      <p:sp>
        <p:nvSpPr>
          <p:cNvPr id="6" name="Slide Number Placeholder 4"/>
          <p:cNvSpPr>
            <a:spLocks noGrp="1"/>
          </p:cNvSpPr>
          <p:nvPr>
            <p:ph type="sldNum" sz="quarter" idx="12"/>
          </p:nvPr>
        </p:nvSpPr>
        <p:spPr/>
        <p:txBody>
          <a:bodyPr/>
          <a:lstStyle>
            <a:lvl1pPr>
              <a:defRPr/>
            </a:lvl1pPr>
          </a:lstStyle>
          <a:p>
            <a:pPr defTabSz="909976"/>
            <a:fld id="{6155C597-86CC-4549-96AF-FF1FCA5899E4}" type="slidenum">
              <a:rPr lang="en-US" smtClean="0"/>
              <a:pPr defTabSz="909976"/>
              <a:t>‹#›</a:t>
            </a:fld>
            <a:endParaRPr lang="en-US"/>
          </a:p>
        </p:txBody>
      </p:sp>
    </p:spTree>
    <p:extLst>
      <p:ext uri="{BB962C8B-B14F-4D97-AF65-F5344CB8AC3E}">
        <p14:creationId xmlns:p14="http://schemas.microsoft.com/office/powerpoint/2010/main" val="11723074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28A63B24-648C-4D64-B28C-D7033BA31E91}"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5B147713-CD14-45BD-9521-0EE0BFDBEAEC}"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618862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30B5809F-0053-4B82-B6F5-E7A71DA1EEC0}"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89677B79-135F-4097-BF96-D8C6E5543C2E}"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925946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F94B511B-DBD6-46C0-98C9-88B721463A7B}"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B514AA7E-BB69-4055-893B-0FA5C009DACC}"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188036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0B36BE84-B05D-4873-B225-BEC7D74E8B08}"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50C9C53E-1394-4351-BD93-E0E80165677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404111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4"/>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87AC0081-8404-4CCA-8EF1-4FDBFC670F84}"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FEB3EC09-CFBF-4BA7-A043-1DD45EEC6BC8}"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036262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defTabSz="914400">
              <a:defRPr/>
            </a:lvl1pPr>
          </a:lstStyle>
          <a:p>
            <a:pPr>
              <a:defRPr/>
            </a:pPr>
            <a:fld id="{F5A0DA6C-E6C9-4C43-B268-AA92A7ECE2C7}" type="datetimeFigureOut">
              <a:rPr lang="en-US" smtClean="0"/>
              <a:pPr>
                <a:defRPr/>
              </a:pPr>
              <a:t>11/21/2022</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C7309F0C-5823-49D0-9714-C9134AB82D42}"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7884170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defTabSz="914400">
              <a:defRPr/>
            </a:lvl1pPr>
          </a:lstStyle>
          <a:p>
            <a:pPr>
              <a:defRPr/>
            </a:pPr>
            <a:fld id="{4F078CF3-5E85-4534-A591-3A94C790AC17}" type="datetimeFigureOut">
              <a:rPr lang="en-US" smtClean="0"/>
              <a:pPr>
                <a:defRPr/>
              </a:pPr>
              <a:t>11/21/2022</a:t>
            </a:fld>
            <a:endParaRPr lang="en-US"/>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F5021812-DFC0-4FB8-99C2-77B00F55818A}"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2731779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defTabSz="914400">
              <a:defRPr/>
            </a:lvl1pPr>
          </a:lstStyle>
          <a:p>
            <a:pPr>
              <a:defRPr/>
            </a:pPr>
            <a:fld id="{8BDE27ED-ECED-4724-8618-9EC3FB6617A2}" type="datetimeFigureOut">
              <a:rPr lang="en-US" smtClean="0"/>
              <a:pPr>
                <a:defRPr/>
              </a:pPr>
              <a:t>11/21/2022</a:t>
            </a:fld>
            <a:endParaRPr lang="en-US"/>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EAC5B46B-B6A1-4511-836E-0EA047C22326}"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44588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fld id="{DBF49FF2-8162-4879-93A1-61878E023941}" type="datetimeFigureOut">
              <a:rPr lang="en-US" smtClean="0"/>
              <a:pPr>
                <a:defRPr/>
              </a:pPr>
              <a:t>11/21/2022</a:t>
            </a:fld>
            <a:endParaRPr lang="en-US"/>
          </a:p>
        </p:txBody>
      </p:sp>
      <p:sp>
        <p:nvSpPr>
          <p:cNvPr id="3" name="Footer Placeholder 4"/>
          <p:cNvSpPr>
            <a:spLocks noGrp="1"/>
          </p:cNvSpPr>
          <p:nvPr>
            <p:ph type="ftr" sz="quarter" idx="11"/>
          </p:nvPr>
        </p:nvSpPr>
        <p:spPr/>
        <p:txBody>
          <a:bodyPr/>
          <a:lstStyle>
            <a:lvl1pPr defTabSz="914400">
              <a:defRPr/>
            </a:lvl1pPr>
          </a:lstStyle>
          <a:p>
            <a:pPr>
              <a:defRPr/>
            </a:pPr>
            <a:endParaRPr lang="en-US"/>
          </a:p>
        </p:txBody>
      </p:sp>
      <p:sp>
        <p:nvSpPr>
          <p:cNvPr id="4"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67B57825-B5E8-466F-AF00-3BDB802EF413}"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583517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9AAAB895-E046-48A9-8E27-B4774D0E3FB6}" type="datetimeFigureOut">
              <a:rPr lang="en-US" smtClean="0"/>
              <a:pPr>
                <a:defRPr/>
              </a:pPr>
              <a:t>11/21/2022</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E1640DEE-7D1A-4455-8B9D-CC47488F6BE5}"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166126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defTabSz="909976">
              <a:defRPr/>
            </a:pPr>
            <a:fld id="{03710F99-B07C-48A2-A35E-E21933D4FB63}" type="datetimeFigureOut">
              <a:rPr lang="en-US" smtClean="0"/>
              <a:pPr defTabSz="909976">
                <a:defRPr/>
              </a:pPr>
              <a:t>11/21/2022</a:t>
            </a:fld>
            <a:endParaRPr lang="en-US"/>
          </a:p>
        </p:txBody>
      </p:sp>
      <p:sp>
        <p:nvSpPr>
          <p:cNvPr id="4" name="Footer Placeholder 2"/>
          <p:cNvSpPr>
            <a:spLocks noGrp="1"/>
          </p:cNvSpPr>
          <p:nvPr>
            <p:ph type="ftr" sz="quarter" idx="11"/>
          </p:nvPr>
        </p:nvSpPr>
        <p:spPr/>
        <p:txBody>
          <a:bodyPr/>
          <a:lstStyle>
            <a:lvl1pPr>
              <a:defRPr/>
            </a:lvl1pPr>
          </a:lstStyle>
          <a:p>
            <a:pPr defTabSz="909976">
              <a:defRPr/>
            </a:pPr>
            <a:endParaRPr lang="en-US"/>
          </a:p>
        </p:txBody>
      </p:sp>
      <p:sp>
        <p:nvSpPr>
          <p:cNvPr id="5" name="Slide Number Placeholder 3"/>
          <p:cNvSpPr>
            <a:spLocks noGrp="1"/>
          </p:cNvSpPr>
          <p:nvPr>
            <p:ph type="sldNum" sz="quarter" idx="12"/>
          </p:nvPr>
        </p:nvSpPr>
        <p:spPr/>
        <p:txBody>
          <a:bodyPr/>
          <a:lstStyle>
            <a:lvl1pPr>
              <a:defRPr/>
            </a:lvl1pPr>
          </a:lstStyle>
          <a:p>
            <a:pPr defTabSz="909976"/>
            <a:fld id="{CAD6C995-0878-4F7D-88AF-5881112A9408}" type="slidenum">
              <a:rPr lang="en-US" smtClean="0"/>
              <a:pPr defTabSz="909976"/>
              <a:t>‹#›</a:t>
            </a:fld>
            <a:endParaRPr lang="en-US"/>
          </a:p>
        </p:txBody>
      </p:sp>
    </p:spTree>
    <p:extLst>
      <p:ext uri="{BB962C8B-B14F-4D97-AF65-F5344CB8AC3E}">
        <p14:creationId xmlns:p14="http://schemas.microsoft.com/office/powerpoint/2010/main" val="1289357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4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52F92B7C-C938-48C5-A5F4-AD884DEF2589}" type="datetimeFigureOut">
              <a:rPr lang="en-US" smtClean="0"/>
              <a:pPr>
                <a:defRPr/>
              </a:pPr>
              <a:t>11/21/2022</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E21AAA07-242D-42F0-9B58-D86D8DDAFA26}"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831921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28A63B24-648C-4D64-B28C-D7033BA31E91}"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5B147713-CD14-45BD-9521-0EE0BFDBEAEC}"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648442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a:defRPr/>
            </a:lvl1pPr>
          </a:lstStyle>
          <a:p>
            <a:pPr>
              <a:defRPr/>
            </a:pPr>
            <a:fld id="{30B5809F-0053-4B82-B6F5-E7A71DA1EEC0}" type="datetimeFigureOut">
              <a:rPr lang="en-US" smtClean="0"/>
              <a:pPr>
                <a:defRPr/>
              </a:pPr>
              <a:t>11/21/2022</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panose="020B0604020202020204" pitchFamily="34" charset="0"/>
              </a:defRPr>
            </a:lvl1pPr>
          </a:lstStyle>
          <a:p>
            <a:pPr fontAlgn="base">
              <a:spcBef>
                <a:spcPct val="0"/>
              </a:spcBef>
              <a:spcAft>
                <a:spcPct val="0"/>
              </a:spcAft>
            </a:pPr>
            <a:fld id="{89677B79-135F-4097-BF96-D8C6E5543C2E}"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401970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21"/>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85" y="609628"/>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801" y="2632852"/>
            <a:ext cx="3935689" cy="3158348"/>
          </a:xfrm>
        </p:spPr>
        <p:txBody>
          <a:bodyPr/>
          <a:lstStyle>
            <a:lvl1pPr marL="0" indent="0" algn="ctr">
              <a:buNone/>
              <a:defRPr sz="1573"/>
            </a:lvl1pPr>
            <a:lvl2pPr marL="454990" indent="0">
              <a:buNone/>
              <a:defRPr sz="1423"/>
            </a:lvl2pPr>
            <a:lvl3pPr marL="909976" indent="0">
              <a:buNone/>
              <a:defRPr sz="1198"/>
            </a:lvl3pPr>
            <a:lvl4pPr marL="1364966" indent="0">
              <a:buNone/>
              <a:defRPr sz="974"/>
            </a:lvl4pPr>
            <a:lvl5pPr marL="1819949" indent="0">
              <a:buNone/>
              <a:defRPr sz="974"/>
            </a:lvl5pPr>
            <a:lvl6pPr marL="2274947" indent="0">
              <a:buNone/>
              <a:defRPr sz="974"/>
            </a:lvl6pPr>
            <a:lvl7pPr marL="2729934" indent="0">
              <a:buNone/>
              <a:defRPr sz="974"/>
            </a:lvl7pPr>
            <a:lvl8pPr marL="3184926" indent="0">
              <a:buNone/>
              <a:defRPr sz="974"/>
            </a:lvl8pPr>
            <a:lvl9pPr marL="3639916" indent="0">
              <a:buNone/>
              <a:defRPr sz="974"/>
            </a:lvl9pPr>
          </a:lstStyle>
          <a:p>
            <a:pPr lvl="0"/>
            <a:r>
              <a:rPr lang="en-US" smtClean="0"/>
              <a:t>Edit Master text styles</a:t>
            </a:r>
          </a:p>
        </p:txBody>
      </p:sp>
      <p:sp>
        <p:nvSpPr>
          <p:cNvPr id="6" name="Date Placeholder 4"/>
          <p:cNvSpPr>
            <a:spLocks noGrp="1"/>
          </p:cNvSpPr>
          <p:nvPr>
            <p:ph type="dt" sz="half" idx="14"/>
          </p:nvPr>
        </p:nvSpPr>
        <p:spPr/>
        <p:txBody>
          <a:bodyPr/>
          <a:lstStyle>
            <a:lvl1pPr>
              <a:defRPr/>
            </a:lvl1pPr>
          </a:lstStyle>
          <a:p>
            <a:pPr defTabSz="909976">
              <a:defRPr/>
            </a:pPr>
            <a:fld id="{6857C7D1-91E8-4AA1-AB70-117917181BE7}" type="datetimeFigureOut">
              <a:rPr lang="en-US" smtClean="0"/>
              <a:pPr defTabSz="909976">
                <a:defRPr/>
              </a:pPr>
              <a:t>11/21/2022</a:t>
            </a:fld>
            <a:endParaRPr lang="en-US"/>
          </a:p>
        </p:txBody>
      </p:sp>
      <p:sp>
        <p:nvSpPr>
          <p:cNvPr id="7" name="Footer Placeholder 5"/>
          <p:cNvSpPr>
            <a:spLocks noGrp="1"/>
          </p:cNvSpPr>
          <p:nvPr>
            <p:ph type="ftr" sz="quarter" idx="15"/>
          </p:nvPr>
        </p:nvSpPr>
        <p:spPr/>
        <p:txBody>
          <a:bodyPr/>
          <a:lstStyle>
            <a:lvl1pPr>
              <a:defRPr/>
            </a:lvl1pPr>
          </a:lstStyle>
          <a:p>
            <a:pPr defTabSz="909976">
              <a:defRPr/>
            </a:pPr>
            <a:endParaRPr lang="en-US"/>
          </a:p>
        </p:txBody>
      </p:sp>
      <p:sp>
        <p:nvSpPr>
          <p:cNvPr id="8" name="Slide Number Placeholder 6"/>
          <p:cNvSpPr>
            <a:spLocks noGrp="1"/>
          </p:cNvSpPr>
          <p:nvPr>
            <p:ph type="sldNum" sz="quarter" idx="16"/>
          </p:nvPr>
        </p:nvSpPr>
        <p:spPr/>
        <p:txBody>
          <a:bodyPr/>
          <a:lstStyle>
            <a:lvl1pPr>
              <a:defRPr/>
            </a:lvl1pPr>
          </a:lstStyle>
          <a:p>
            <a:pPr defTabSz="909976"/>
            <a:fld id="{9843F57E-A243-425E-ACD3-D5AAAB2162F9}" type="slidenum">
              <a:rPr lang="en-US" smtClean="0"/>
              <a:pPr defTabSz="909976"/>
              <a:t>‹#›</a:t>
            </a:fld>
            <a:endParaRPr lang="en-US"/>
          </a:p>
        </p:txBody>
      </p:sp>
    </p:spTree>
    <p:extLst>
      <p:ext uri="{BB962C8B-B14F-4D97-AF65-F5344CB8AC3E}">
        <p14:creationId xmlns:p14="http://schemas.microsoft.com/office/powerpoint/2010/main" val="29343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5934969" cy="2023254"/>
          </a:xfrm>
        </p:spPr>
        <p:txBody>
          <a:bodyPr anchor="b"/>
          <a:lstStyle>
            <a:lvl1pPr algn="ctr">
              <a:defRPr sz="322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21"/>
            </a:lvl1pPr>
            <a:lvl2pPr marL="454990" indent="0">
              <a:buNone/>
              <a:defRPr sz="2771"/>
            </a:lvl2pPr>
            <a:lvl3pPr marL="909976" indent="0">
              <a:buNone/>
              <a:defRPr sz="2397"/>
            </a:lvl3pPr>
            <a:lvl4pPr marL="1364966" indent="0">
              <a:buNone/>
              <a:defRPr sz="2022"/>
            </a:lvl4pPr>
            <a:lvl5pPr marL="1819949" indent="0">
              <a:buNone/>
              <a:defRPr sz="2022"/>
            </a:lvl5pPr>
            <a:lvl6pPr marL="2274947" indent="0">
              <a:buNone/>
              <a:defRPr sz="2022"/>
            </a:lvl6pPr>
            <a:lvl7pPr marL="2729934" indent="0">
              <a:buNone/>
              <a:defRPr sz="2022"/>
            </a:lvl7pPr>
            <a:lvl8pPr marL="3184926" indent="0">
              <a:buNone/>
              <a:defRPr sz="2022"/>
            </a:lvl8pPr>
            <a:lvl9pPr marL="3639916" indent="0">
              <a:buNone/>
              <a:defRPr sz="2022"/>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913794" y="2632875"/>
            <a:ext cx="5934949" cy="3158347"/>
          </a:xfrm>
        </p:spPr>
        <p:txBody>
          <a:bodyPr/>
          <a:lstStyle>
            <a:lvl1pPr marL="0" indent="0" algn="ctr">
              <a:buNone/>
              <a:defRPr sz="1573"/>
            </a:lvl1pPr>
            <a:lvl2pPr marL="454990" indent="0">
              <a:buNone/>
              <a:defRPr sz="1423"/>
            </a:lvl2pPr>
            <a:lvl3pPr marL="909976" indent="0">
              <a:buNone/>
              <a:defRPr sz="1198"/>
            </a:lvl3pPr>
            <a:lvl4pPr marL="1364966" indent="0">
              <a:buNone/>
              <a:defRPr sz="974"/>
            </a:lvl4pPr>
            <a:lvl5pPr marL="1819949" indent="0">
              <a:buNone/>
              <a:defRPr sz="974"/>
            </a:lvl5pPr>
            <a:lvl6pPr marL="2274947" indent="0">
              <a:buNone/>
              <a:defRPr sz="974"/>
            </a:lvl6pPr>
            <a:lvl7pPr marL="2729934" indent="0">
              <a:buNone/>
              <a:defRPr sz="974"/>
            </a:lvl7pPr>
            <a:lvl8pPr marL="3184926" indent="0">
              <a:buNone/>
              <a:defRPr sz="974"/>
            </a:lvl8pPr>
            <a:lvl9pPr marL="3639916" indent="0">
              <a:buNone/>
              <a:defRPr sz="974"/>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defTabSz="909976">
              <a:defRPr/>
            </a:pPr>
            <a:fld id="{B30CF3AB-4E35-4DCF-B90C-82A91C9E1B4D}" type="datetimeFigureOut">
              <a:rPr lang="en-US" smtClean="0"/>
              <a:pPr defTabSz="909976">
                <a:defRPr/>
              </a:pPr>
              <a:t>11/21/2022</a:t>
            </a:fld>
            <a:endParaRPr lang="en-US"/>
          </a:p>
        </p:txBody>
      </p:sp>
      <p:sp>
        <p:nvSpPr>
          <p:cNvPr id="7" name="Footer Placeholder 5"/>
          <p:cNvSpPr>
            <a:spLocks noGrp="1"/>
          </p:cNvSpPr>
          <p:nvPr>
            <p:ph type="ftr" sz="quarter" idx="11"/>
          </p:nvPr>
        </p:nvSpPr>
        <p:spPr/>
        <p:txBody>
          <a:bodyPr/>
          <a:lstStyle>
            <a:lvl1pPr>
              <a:defRPr/>
            </a:lvl1pPr>
          </a:lstStyle>
          <a:p>
            <a:pPr defTabSz="909976">
              <a:defRPr/>
            </a:pPr>
            <a:endParaRPr lang="en-US"/>
          </a:p>
        </p:txBody>
      </p:sp>
      <p:sp>
        <p:nvSpPr>
          <p:cNvPr id="8" name="Slide Number Placeholder 6"/>
          <p:cNvSpPr>
            <a:spLocks noGrp="1"/>
          </p:cNvSpPr>
          <p:nvPr>
            <p:ph type="sldNum" sz="quarter" idx="12"/>
          </p:nvPr>
        </p:nvSpPr>
        <p:spPr/>
        <p:txBody>
          <a:bodyPr/>
          <a:lstStyle>
            <a:lvl1pPr>
              <a:defRPr/>
            </a:lvl1pPr>
          </a:lstStyle>
          <a:p>
            <a:pPr defTabSz="909976"/>
            <a:fld id="{52F172A6-9B57-4033-B22E-D63DE95B2198}" type="slidenum">
              <a:rPr lang="en-US" smtClean="0"/>
              <a:pPr defTabSz="909976"/>
              <a:t>‹#›</a:t>
            </a:fld>
            <a:endParaRPr lang="en-US"/>
          </a:p>
        </p:txBody>
      </p:sp>
    </p:spTree>
    <p:extLst>
      <p:ext uri="{BB962C8B-B14F-4D97-AF65-F5344CB8AC3E}">
        <p14:creationId xmlns:p14="http://schemas.microsoft.com/office/powerpoint/2010/main" val="123150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35"/>
            <a:ext cx="10363200" cy="1595438"/>
          </a:xfrm>
          <a:prstGeom prst="rect">
            <a:avLst/>
          </a:prstGeom>
        </p:spPr>
        <p:txBody>
          <a:bodyPr vert="horz" lIns="91128" tIns="45564" rIns="91128" bIns="4556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366991"/>
            <a:ext cx="10363200" cy="3424237"/>
          </a:xfrm>
          <a:prstGeom prst="rect">
            <a:avLst/>
          </a:prstGeom>
        </p:spPr>
        <p:txBody>
          <a:bodyPr vert="horz" lIns="91128" tIns="45564" rIns="91128" bIns="45564"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8" y="5883303"/>
            <a:ext cx="2743200" cy="365125"/>
          </a:xfrm>
          <a:prstGeom prst="rect">
            <a:avLst/>
          </a:prstGeom>
        </p:spPr>
        <p:txBody>
          <a:bodyPr vert="horz" lIns="91128" tIns="45564" rIns="91128" bIns="45564" rtlCol="0" anchor="ctr"/>
          <a:lstStyle>
            <a:lvl1pPr algn="r" eaLnBrk="1" fontAlgn="auto" hangingPunct="1">
              <a:spcBef>
                <a:spcPts val="0"/>
              </a:spcBef>
              <a:spcAft>
                <a:spcPts val="0"/>
              </a:spcAft>
              <a:defRPr sz="974">
                <a:solidFill>
                  <a:prstClr val="black">
                    <a:tint val="75000"/>
                  </a:prstClr>
                </a:solidFill>
                <a:latin typeface="+mn-lt"/>
              </a:defRPr>
            </a:lvl1pPr>
          </a:lstStyle>
          <a:p>
            <a:pPr defTabSz="909976">
              <a:defRPr/>
            </a:pPr>
            <a:fld id="{203E313A-5162-4716-A2B7-0A47E52D3595}" type="datetimeFigureOut">
              <a:rPr lang="en-US" smtClean="0"/>
              <a:pPr defTabSz="909976">
                <a:defRPr/>
              </a:pPr>
              <a:t>11/21/2022</a:t>
            </a:fld>
            <a:endParaRPr lang="en-US"/>
          </a:p>
        </p:txBody>
      </p:sp>
      <p:sp>
        <p:nvSpPr>
          <p:cNvPr id="5" name="Footer Placeholder 4"/>
          <p:cNvSpPr>
            <a:spLocks noGrp="1"/>
          </p:cNvSpPr>
          <p:nvPr>
            <p:ph type="ftr" sz="quarter" idx="3"/>
          </p:nvPr>
        </p:nvSpPr>
        <p:spPr>
          <a:xfrm>
            <a:off x="914426" y="5883303"/>
            <a:ext cx="6672263" cy="365125"/>
          </a:xfrm>
          <a:prstGeom prst="rect">
            <a:avLst/>
          </a:prstGeom>
        </p:spPr>
        <p:txBody>
          <a:bodyPr vert="horz" lIns="91128" tIns="45564" rIns="91128" bIns="45564" rtlCol="0" anchor="ctr"/>
          <a:lstStyle>
            <a:lvl1pPr algn="l" eaLnBrk="1" fontAlgn="auto" hangingPunct="1">
              <a:spcBef>
                <a:spcPts val="0"/>
              </a:spcBef>
              <a:spcAft>
                <a:spcPts val="0"/>
              </a:spcAft>
              <a:defRPr sz="974">
                <a:solidFill>
                  <a:prstClr val="black">
                    <a:tint val="75000"/>
                  </a:prstClr>
                </a:solidFill>
                <a:latin typeface="+mn-lt"/>
              </a:defRPr>
            </a:lvl1pPr>
          </a:lstStyle>
          <a:p>
            <a:pPr defTabSz="909976">
              <a:defRPr/>
            </a:pPr>
            <a:endParaRPr lang="en-US"/>
          </a:p>
        </p:txBody>
      </p:sp>
      <p:sp>
        <p:nvSpPr>
          <p:cNvPr id="6" name="Slide Number Placeholder 5"/>
          <p:cNvSpPr>
            <a:spLocks noGrp="1"/>
          </p:cNvSpPr>
          <p:nvPr>
            <p:ph type="sldNum" sz="quarter" idx="4"/>
          </p:nvPr>
        </p:nvSpPr>
        <p:spPr>
          <a:xfrm>
            <a:off x="10514040" y="5883303"/>
            <a:ext cx="763587" cy="365125"/>
          </a:xfrm>
          <a:prstGeom prst="rect">
            <a:avLst/>
          </a:prstGeom>
        </p:spPr>
        <p:txBody>
          <a:bodyPr vert="horz" wrap="square" lIns="91128" tIns="45564" rIns="91128" bIns="45564" numCol="1" anchor="ctr" anchorCtr="0" compatLnSpc="1">
            <a:prstTxWarp prst="textNoShape">
              <a:avLst/>
            </a:prstTxWarp>
          </a:bodyPr>
          <a:lstStyle>
            <a:lvl1pPr algn="r" eaLnBrk="1" hangingPunct="1">
              <a:defRPr sz="974">
                <a:solidFill>
                  <a:srgbClr val="898989"/>
                </a:solidFill>
              </a:defRPr>
            </a:lvl1pPr>
          </a:lstStyle>
          <a:p>
            <a:pPr defTabSz="909976" fontAlgn="base">
              <a:spcBef>
                <a:spcPct val="0"/>
              </a:spcBef>
              <a:spcAft>
                <a:spcPct val="0"/>
              </a:spcAft>
            </a:pPr>
            <a:fld id="{454E3862-7894-4016-9C0E-0868ECAC05C1}" type="slidenum">
              <a:rPr lang="en-US" smtClean="0"/>
              <a:pPr defTabSz="909976" fontAlgn="base">
                <a:spcBef>
                  <a:spcPct val="0"/>
                </a:spcBef>
                <a:spcAft>
                  <a:spcPct val="0"/>
                </a:spcAft>
              </a:pPr>
              <a:t>‹#›</a:t>
            </a:fld>
            <a:endParaRPr lang="en-US"/>
          </a:p>
        </p:txBody>
      </p:sp>
    </p:spTree>
    <p:extLst>
      <p:ext uri="{BB962C8B-B14F-4D97-AF65-F5344CB8AC3E}">
        <p14:creationId xmlns:p14="http://schemas.microsoft.com/office/powerpoint/2010/main" val="473353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lnSpc>
          <a:spcPct val="90000"/>
        </a:lnSpc>
        <a:spcBef>
          <a:spcPct val="0"/>
        </a:spcBef>
        <a:spcAft>
          <a:spcPct val="0"/>
        </a:spcAft>
        <a:defRPr sz="3595"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595">
          <a:solidFill>
            <a:schemeClr val="tx1"/>
          </a:solidFill>
          <a:latin typeface="Tw Cen MT"/>
        </a:defRPr>
      </a:lvl2pPr>
      <a:lvl3pPr algn="ctr" rtl="0" eaLnBrk="0" fontAlgn="base" hangingPunct="0">
        <a:lnSpc>
          <a:spcPct val="90000"/>
        </a:lnSpc>
        <a:spcBef>
          <a:spcPct val="0"/>
        </a:spcBef>
        <a:spcAft>
          <a:spcPct val="0"/>
        </a:spcAft>
        <a:defRPr sz="3595">
          <a:solidFill>
            <a:schemeClr val="tx1"/>
          </a:solidFill>
          <a:latin typeface="Tw Cen MT"/>
        </a:defRPr>
      </a:lvl3pPr>
      <a:lvl4pPr algn="ctr" rtl="0" eaLnBrk="0" fontAlgn="base" hangingPunct="0">
        <a:lnSpc>
          <a:spcPct val="90000"/>
        </a:lnSpc>
        <a:spcBef>
          <a:spcPct val="0"/>
        </a:spcBef>
        <a:spcAft>
          <a:spcPct val="0"/>
        </a:spcAft>
        <a:defRPr sz="3595">
          <a:solidFill>
            <a:schemeClr val="tx1"/>
          </a:solidFill>
          <a:latin typeface="Tw Cen MT"/>
        </a:defRPr>
      </a:lvl4pPr>
      <a:lvl5pPr algn="ctr" rtl="0" eaLnBrk="0" fontAlgn="base" hangingPunct="0">
        <a:lnSpc>
          <a:spcPct val="90000"/>
        </a:lnSpc>
        <a:spcBef>
          <a:spcPct val="0"/>
        </a:spcBef>
        <a:spcAft>
          <a:spcPct val="0"/>
        </a:spcAft>
        <a:defRPr sz="3595">
          <a:solidFill>
            <a:schemeClr val="tx1"/>
          </a:solidFill>
          <a:latin typeface="Tw Cen MT"/>
        </a:defRPr>
      </a:lvl5pPr>
      <a:lvl6pPr marL="454990" algn="ctr" rtl="0" fontAlgn="base">
        <a:lnSpc>
          <a:spcPct val="90000"/>
        </a:lnSpc>
        <a:spcBef>
          <a:spcPct val="0"/>
        </a:spcBef>
        <a:spcAft>
          <a:spcPct val="0"/>
        </a:spcAft>
        <a:defRPr sz="3595">
          <a:solidFill>
            <a:schemeClr val="tx1"/>
          </a:solidFill>
          <a:latin typeface="Tw Cen MT"/>
        </a:defRPr>
      </a:lvl6pPr>
      <a:lvl7pPr marL="909976" algn="ctr" rtl="0" fontAlgn="base">
        <a:lnSpc>
          <a:spcPct val="90000"/>
        </a:lnSpc>
        <a:spcBef>
          <a:spcPct val="0"/>
        </a:spcBef>
        <a:spcAft>
          <a:spcPct val="0"/>
        </a:spcAft>
        <a:defRPr sz="3595">
          <a:solidFill>
            <a:schemeClr val="tx1"/>
          </a:solidFill>
          <a:latin typeface="Tw Cen MT"/>
        </a:defRPr>
      </a:lvl7pPr>
      <a:lvl8pPr marL="1364966" algn="ctr" rtl="0" fontAlgn="base">
        <a:lnSpc>
          <a:spcPct val="90000"/>
        </a:lnSpc>
        <a:spcBef>
          <a:spcPct val="0"/>
        </a:spcBef>
        <a:spcAft>
          <a:spcPct val="0"/>
        </a:spcAft>
        <a:defRPr sz="3595">
          <a:solidFill>
            <a:schemeClr val="tx1"/>
          </a:solidFill>
          <a:latin typeface="Tw Cen MT"/>
        </a:defRPr>
      </a:lvl8pPr>
      <a:lvl9pPr marL="1819949" algn="ctr" rtl="0" fontAlgn="base">
        <a:lnSpc>
          <a:spcPct val="90000"/>
        </a:lnSpc>
        <a:spcBef>
          <a:spcPct val="0"/>
        </a:spcBef>
        <a:spcAft>
          <a:spcPct val="0"/>
        </a:spcAft>
        <a:defRPr sz="3595">
          <a:solidFill>
            <a:schemeClr val="tx1"/>
          </a:solidFill>
          <a:latin typeface="Tw Cen MT"/>
        </a:defRPr>
      </a:lvl9pPr>
    </p:titleStyle>
    <p:bodyStyle>
      <a:lvl1pPr marL="227504" indent="-227504" algn="l" rtl="0" eaLnBrk="0" fontAlgn="base" hangingPunct="0">
        <a:lnSpc>
          <a:spcPct val="120000"/>
        </a:lnSpc>
        <a:spcBef>
          <a:spcPts val="998"/>
        </a:spcBef>
        <a:spcAft>
          <a:spcPct val="0"/>
        </a:spcAft>
        <a:buClr>
          <a:schemeClr val="tx1"/>
        </a:buClr>
        <a:buFont typeface="Arial" pitchFamily="34" charset="0"/>
        <a:buChar char="•"/>
        <a:defRPr sz="2022" kern="1200" cap="all">
          <a:solidFill>
            <a:schemeClr val="tx1"/>
          </a:solidFill>
          <a:latin typeface="+mn-lt"/>
          <a:ea typeface="+mn-ea"/>
          <a:cs typeface="+mn-cs"/>
        </a:defRPr>
      </a:lvl1pPr>
      <a:lvl2pPr marL="682483" indent="-227504" algn="l" rtl="0" eaLnBrk="0" fontAlgn="base" hangingPunct="0">
        <a:lnSpc>
          <a:spcPct val="120000"/>
        </a:lnSpc>
        <a:spcBef>
          <a:spcPts val="500"/>
        </a:spcBef>
        <a:spcAft>
          <a:spcPct val="0"/>
        </a:spcAft>
        <a:buClr>
          <a:schemeClr val="tx1"/>
        </a:buClr>
        <a:buFont typeface="Arial" pitchFamily="34" charset="0"/>
        <a:buChar char="•"/>
        <a:defRPr kern="1200" cap="all">
          <a:solidFill>
            <a:schemeClr val="tx1"/>
          </a:solidFill>
          <a:latin typeface="+mn-lt"/>
          <a:ea typeface="+mn-ea"/>
          <a:cs typeface="+mn-cs"/>
        </a:defRPr>
      </a:lvl2pPr>
      <a:lvl3pPr marL="1137476" indent="-227504" algn="l" rtl="0" eaLnBrk="0" fontAlgn="base" hangingPunct="0">
        <a:lnSpc>
          <a:spcPct val="120000"/>
        </a:lnSpc>
        <a:spcBef>
          <a:spcPts val="500"/>
        </a:spcBef>
        <a:spcAft>
          <a:spcPct val="0"/>
        </a:spcAft>
        <a:buClr>
          <a:schemeClr val="tx1"/>
        </a:buClr>
        <a:buFont typeface="Arial" pitchFamily="34" charset="0"/>
        <a:buChar char="•"/>
        <a:defRPr sz="1573" kern="1200" cap="all">
          <a:solidFill>
            <a:schemeClr val="tx1"/>
          </a:solidFill>
          <a:latin typeface="+mn-lt"/>
          <a:ea typeface="+mn-ea"/>
          <a:cs typeface="+mn-cs"/>
        </a:defRPr>
      </a:lvl3pPr>
      <a:lvl4pPr marL="1592461" indent="-227504" algn="l" rtl="0" eaLnBrk="0" fontAlgn="base" hangingPunct="0">
        <a:lnSpc>
          <a:spcPct val="120000"/>
        </a:lnSpc>
        <a:spcBef>
          <a:spcPts val="500"/>
        </a:spcBef>
        <a:spcAft>
          <a:spcPct val="0"/>
        </a:spcAft>
        <a:buClr>
          <a:schemeClr val="tx1"/>
        </a:buClr>
        <a:buFont typeface="Arial" pitchFamily="34" charset="0"/>
        <a:buChar char="•"/>
        <a:defRPr sz="1423" kern="1200" cap="all">
          <a:solidFill>
            <a:schemeClr val="tx1"/>
          </a:solidFill>
          <a:latin typeface="+mn-lt"/>
          <a:ea typeface="+mn-ea"/>
          <a:cs typeface="+mn-cs"/>
        </a:defRPr>
      </a:lvl4pPr>
      <a:lvl5pPr marL="2047453" indent="-227504" algn="l" rtl="0" eaLnBrk="0" fontAlgn="base" hangingPunct="0">
        <a:lnSpc>
          <a:spcPct val="120000"/>
        </a:lnSpc>
        <a:spcBef>
          <a:spcPts val="500"/>
        </a:spcBef>
        <a:spcAft>
          <a:spcPct val="0"/>
        </a:spcAft>
        <a:buClr>
          <a:schemeClr val="tx1"/>
        </a:buClr>
        <a:buFont typeface="Arial" pitchFamily="34" charset="0"/>
        <a:buChar char="•"/>
        <a:defRPr sz="1423" kern="1200" cap="all">
          <a:solidFill>
            <a:schemeClr val="tx1"/>
          </a:solidFill>
          <a:latin typeface="+mn-lt"/>
          <a:ea typeface="+mn-ea"/>
          <a:cs typeface="+mn-cs"/>
        </a:defRPr>
      </a:lvl5pPr>
      <a:lvl6pPr marL="2502440" indent="-227504" algn="l" defTabSz="909976" rtl="0" eaLnBrk="1" latinLnBrk="0" hangingPunct="1">
        <a:lnSpc>
          <a:spcPct val="120000"/>
        </a:lnSpc>
        <a:spcBef>
          <a:spcPts val="500"/>
        </a:spcBef>
        <a:buClr>
          <a:schemeClr val="tx1"/>
        </a:buClr>
        <a:buFont typeface="Arial" panose="020B0604020202020204" pitchFamily="34" charset="0"/>
        <a:buChar char="•"/>
        <a:defRPr sz="1423" kern="1200" cap="all" baseline="0">
          <a:solidFill>
            <a:schemeClr val="tx1"/>
          </a:solidFill>
          <a:effectLst/>
          <a:latin typeface="+mn-lt"/>
          <a:ea typeface="+mn-ea"/>
          <a:cs typeface="+mn-cs"/>
        </a:defRPr>
      </a:lvl6pPr>
      <a:lvl7pPr marL="2957427" indent="-227504" algn="l" defTabSz="909976" rtl="0" eaLnBrk="1" latinLnBrk="0" hangingPunct="1">
        <a:lnSpc>
          <a:spcPct val="120000"/>
        </a:lnSpc>
        <a:spcBef>
          <a:spcPts val="500"/>
        </a:spcBef>
        <a:buClr>
          <a:schemeClr val="tx1"/>
        </a:buClr>
        <a:buFont typeface="Arial" panose="020B0604020202020204" pitchFamily="34" charset="0"/>
        <a:buChar char="•"/>
        <a:defRPr sz="1423" kern="1200" cap="all" baseline="0">
          <a:solidFill>
            <a:schemeClr val="tx1"/>
          </a:solidFill>
          <a:effectLst/>
          <a:latin typeface="+mn-lt"/>
          <a:ea typeface="+mn-ea"/>
          <a:cs typeface="+mn-cs"/>
        </a:defRPr>
      </a:lvl7pPr>
      <a:lvl8pPr marL="3412419" indent="-227504" algn="l" defTabSz="909976" rtl="0" eaLnBrk="1" latinLnBrk="0" hangingPunct="1">
        <a:lnSpc>
          <a:spcPct val="120000"/>
        </a:lnSpc>
        <a:spcBef>
          <a:spcPts val="500"/>
        </a:spcBef>
        <a:buClr>
          <a:schemeClr val="tx1"/>
        </a:buClr>
        <a:buFont typeface="Arial" panose="020B0604020202020204" pitchFamily="34" charset="0"/>
        <a:buChar char="•"/>
        <a:defRPr sz="1423" kern="1200" cap="all" baseline="0">
          <a:solidFill>
            <a:schemeClr val="tx1"/>
          </a:solidFill>
          <a:effectLst/>
          <a:latin typeface="+mn-lt"/>
          <a:ea typeface="+mn-ea"/>
          <a:cs typeface="+mn-cs"/>
        </a:defRPr>
      </a:lvl8pPr>
      <a:lvl9pPr marL="3867406" indent="-227504" algn="l" defTabSz="909976" rtl="0" eaLnBrk="1" latinLnBrk="0" hangingPunct="1">
        <a:lnSpc>
          <a:spcPct val="120000"/>
        </a:lnSpc>
        <a:spcBef>
          <a:spcPts val="500"/>
        </a:spcBef>
        <a:buClr>
          <a:schemeClr val="tx1"/>
        </a:buClr>
        <a:buFont typeface="Arial" panose="020B0604020202020204" pitchFamily="34" charset="0"/>
        <a:buChar char="•"/>
        <a:defRPr sz="1423" kern="1200" cap="all" baseline="0">
          <a:solidFill>
            <a:schemeClr val="tx1"/>
          </a:solidFill>
          <a:effectLst/>
          <a:latin typeface="+mn-lt"/>
          <a:ea typeface="+mn-ea"/>
          <a:cs typeface="+mn-cs"/>
        </a:defRPr>
      </a:lvl9pPr>
    </p:bodyStyle>
    <p:otherStyle>
      <a:defPPr>
        <a:defRPr lang="en-US"/>
      </a:defPPr>
      <a:lvl1pPr marL="0" algn="l" defTabSz="909976" rtl="0" eaLnBrk="1" latinLnBrk="0" hangingPunct="1">
        <a:defRPr sz="1798" kern="1200">
          <a:solidFill>
            <a:schemeClr val="tx1"/>
          </a:solidFill>
          <a:latin typeface="+mn-lt"/>
          <a:ea typeface="+mn-ea"/>
          <a:cs typeface="+mn-cs"/>
        </a:defRPr>
      </a:lvl1pPr>
      <a:lvl2pPr marL="454990" algn="l" defTabSz="909976" rtl="0" eaLnBrk="1" latinLnBrk="0" hangingPunct="1">
        <a:defRPr sz="1798" kern="1200">
          <a:solidFill>
            <a:schemeClr val="tx1"/>
          </a:solidFill>
          <a:latin typeface="+mn-lt"/>
          <a:ea typeface="+mn-ea"/>
          <a:cs typeface="+mn-cs"/>
        </a:defRPr>
      </a:lvl2pPr>
      <a:lvl3pPr marL="909976" algn="l" defTabSz="909976" rtl="0" eaLnBrk="1" latinLnBrk="0" hangingPunct="1">
        <a:defRPr sz="1798" kern="1200">
          <a:solidFill>
            <a:schemeClr val="tx1"/>
          </a:solidFill>
          <a:latin typeface="+mn-lt"/>
          <a:ea typeface="+mn-ea"/>
          <a:cs typeface="+mn-cs"/>
        </a:defRPr>
      </a:lvl3pPr>
      <a:lvl4pPr marL="1364966" algn="l" defTabSz="909976" rtl="0" eaLnBrk="1" latinLnBrk="0" hangingPunct="1">
        <a:defRPr sz="1798" kern="1200">
          <a:solidFill>
            <a:schemeClr val="tx1"/>
          </a:solidFill>
          <a:latin typeface="+mn-lt"/>
          <a:ea typeface="+mn-ea"/>
          <a:cs typeface="+mn-cs"/>
        </a:defRPr>
      </a:lvl4pPr>
      <a:lvl5pPr marL="1819949" algn="l" defTabSz="909976" rtl="0" eaLnBrk="1" latinLnBrk="0" hangingPunct="1">
        <a:defRPr sz="1798" kern="1200">
          <a:solidFill>
            <a:schemeClr val="tx1"/>
          </a:solidFill>
          <a:latin typeface="+mn-lt"/>
          <a:ea typeface="+mn-ea"/>
          <a:cs typeface="+mn-cs"/>
        </a:defRPr>
      </a:lvl5pPr>
      <a:lvl6pPr marL="2274947" algn="l" defTabSz="909976" rtl="0" eaLnBrk="1" latinLnBrk="0" hangingPunct="1">
        <a:defRPr sz="1798" kern="1200">
          <a:solidFill>
            <a:schemeClr val="tx1"/>
          </a:solidFill>
          <a:latin typeface="+mn-lt"/>
          <a:ea typeface="+mn-ea"/>
          <a:cs typeface="+mn-cs"/>
        </a:defRPr>
      </a:lvl6pPr>
      <a:lvl7pPr marL="2729934" algn="l" defTabSz="909976" rtl="0" eaLnBrk="1" latinLnBrk="0" hangingPunct="1">
        <a:defRPr sz="1798" kern="1200">
          <a:solidFill>
            <a:schemeClr val="tx1"/>
          </a:solidFill>
          <a:latin typeface="+mn-lt"/>
          <a:ea typeface="+mn-ea"/>
          <a:cs typeface="+mn-cs"/>
        </a:defRPr>
      </a:lvl7pPr>
      <a:lvl8pPr marL="3184926" algn="l" defTabSz="909976" rtl="0" eaLnBrk="1" latinLnBrk="0" hangingPunct="1">
        <a:defRPr sz="1798" kern="1200">
          <a:solidFill>
            <a:schemeClr val="tx1"/>
          </a:solidFill>
          <a:latin typeface="+mn-lt"/>
          <a:ea typeface="+mn-ea"/>
          <a:cs typeface="+mn-cs"/>
        </a:defRPr>
      </a:lvl8pPr>
      <a:lvl9pPr marL="3639916" algn="l" defTabSz="909976"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lvl1pPr eaLnBrk="1" hangingPunct="1">
              <a:defRPr sz="1573">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lvl1pPr algn="ctr" eaLnBrk="1" hangingPunct="1">
              <a:defRPr sz="1573">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lvl1pPr algn="r" eaLnBrk="1" hangingPunct="1">
              <a:defRPr sz="1573"/>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41091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6243" algn="ctr" rtl="0" fontAlgn="base">
        <a:spcBef>
          <a:spcPct val="0"/>
        </a:spcBef>
        <a:spcAft>
          <a:spcPct val="0"/>
        </a:spcAft>
        <a:defRPr sz="5168">
          <a:solidFill>
            <a:schemeClr val="tx2"/>
          </a:solidFill>
          <a:latin typeface="Arial" charset="0"/>
        </a:defRPr>
      </a:lvl6pPr>
      <a:lvl7pPr marL="1072480" algn="ctr" rtl="0" fontAlgn="base">
        <a:spcBef>
          <a:spcPct val="0"/>
        </a:spcBef>
        <a:spcAft>
          <a:spcPct val="0"/>
        </a:spcAft>
        <a:defRPr sz="5168">
          <a:solidFill>
            <a:schemeClr val="tx2"/>
          </a:solidFill>
          <a:latin typeface="Arial" charset="0"/>
        </a:defRPr>
      </a:lvl7pPr>
      <a:lvl8pPr marL="1608722" algn="ctr" rtl="0" fontAlgn="base">
        <a:spcBef>
          <a:spcPct val="0"/>
        </a:spcBef>
        <a:spcAft>
          <a:spcPct val="0"/>
        </a:spcAft>
        <a:defRPr sz="5168">
          <a:solidFill>
            <a:schemeClr val="tx2"/>
          </a:solidFill>
          <a:latin typeface="Arial" charset="0"/>
        </a:defRPr>
      </a:lvl8pPr>
      <a:lvl9pPr marL="2144961" algn="ctr" rtl="0" fontAlgn="base">
        <a:spcBef>
          <a:spcPct val="0"/>
        </a:spcBef>
        <a:spcAft>
          <a:spcPct val="0"/>
        </a:spcAft>
        <a:defRPr sz="5168">
          <a:solidFill>
            <a:schemeClr val="tx2"/>
          </a:solidFill>
          <a:latin typeface="Arial" charset="0"/>
        </a:defRPr>
      </a:lvl9pPr>
    </p:titleStyle>
    <p:bodyStyle>
      <a:lvl1pPr marL="401680" indent="-401680" algn="l" rtl="0" eaLnBrk="0" fontAlgn="base" hangingPunct="0">
        <a:spcBef>
          <a:spcPct val="20000"/>
        </a:spcBef>
        <a:spcAft>
          <a:spcPct val="0"/>
        </a:spcAft>
        <a:buChar char="•"/>
        <a:defRPr sz="3670">
          <a:solidFill>
            <a:schemeClr val="tx1"/>
          </a:solidFill>
          <a:latin typeface="+mn-lt"/>
          <a:ea typeface="+mn-ea"/>
          <a:cs typeface="+mn-cs"/>
        </a:defRPr>
      </a:lvl1pPr>
      <a:lvl2pPr marL="870902" indent="-334139" algn="l" rtl="0" eaLnBrk="0" fontAlgn="base" hangingPunct="0">
        <a:spcBef>
          <a:spcPct val="20000"/>
        </a:spcBef>
        <a:spcAft>
          <a:spcPct val="0"/>
        </a:spcAft>
        <a:buChar char="–"/>
        <a:defRPr sz="3296">
          <a:solidFill>
            <a:schemeClr val="tx1"/>
          </a:solidFill>
          <a:latin typeface="+mn-lt"/>
        </a:defRPr>
      </a:lvl2pPr>
      <a:lvl3pPr marL="1340119" indent="-267787" algn="l" rtl="0" eaLnBrk="0" fontAlgn="base" hangingPunct="0">
        <a:spcBef>
          <a:spcPct val="20000"/>
        </a:spcBef>
        <a:spcAft>
          <a:spcPct val="0"/>
        </a:spcAft>
        <a:buChar char="•"/>
        <a:defRPr sz="2771">
          <a:solidFill>
            <a:schemeClr val="tx1"/>
          </a:solidFill>
          <a:latin typeface="+mn-lt"/>
        </a:defRPr>
      </a:lvl3pPr>
      <a:lvl4pPr marL="1875694" indent="-267787" algn="l" rtl="0" eaLnBrk="0" fontAlgn="base" hangingPunct="0">
        <a:spcBef>
          <a:spcPct val="20000"/>
        </a:spcBef>
        <a:spcAft>
          <a:spcPct val="0"/>
        </a:spcAft>
        <a:buChar char="–"/>
        <a:defRPr sz="2322">
          <a:solidFill>
            <a:schemeClr val="tx1"/>
          </a:solidFill>
          <a:latin typeface="+mn-lt"/>
        </a:defRPr>
      </a:lvl4pPr>
      <a:lvl5pPr marL="2412451" indent="-267787" algn="l" rtl="0" eaLnBrk="0" fontAlgn="base" hangingPunct="0">
        <a:spcBef>
          <a:spcPct val="20000"/>
        </a:spcBef>
        <a:spcAft>
          <a:spcPct val="0"/>
        </a:spcAft>
        <a:buChar char="»"/>
        <a:defRPr sz="2322">
          <a:solidFill>
            <a:schemeClr val="tx1"/>
          </a:solidFill>
          <a:latin typeface="+mn-lt"/>
        </a:defRPr>
      </a:lvl5pPr>
      <a:lvl6pPr marL="2949323" indent="-268120" algn="l" rtl="0" fontAlgn="base">
        <a:spcBef>
          <a:spcPct val="20000"/>
        </a:spcBef>
        <a:spcAft>
          <a:spcPct val="0"/>
        </a:spcAft>
        <a:buChar char="»"/>
        <a:defRPr sz="2322">
          <a:solidFill>
            <a:schemeClr val="tx1"/>
          </a:solidFill>
          <a:latin typeface="+mn-lt"/>
        </a:defRPr>
      </a:lvl6pPr>
      <a:lvl7pPr marL="3485564" indent="-268120" algn="l" rtl="0" fontAlgn="base">
        <a:spcBef>
          <a:spcPct val="20000"/>
        </a:spcBef>
        <a:spcAft>
          <a:spcPct val="0"/>
        </a:spcAft>
        <a:buChar char="»"/>
        <a:defRPr sz="2322">
          <a:solidFill>
            <a:schemeClr val="tx1"/>
          </a:solidFill>
          <a:latin typeface="+mn-lt"/>
        </a:defRPr>
      </a:lvl7pPr>
      <a:lvl8pPr marL="4021803" indent="-268120" algn="l" rtl="0" fontAlgn="base">
        <a:spcBef>
          <a:spcPct val="20000"/>
        </a:spcBef>
        <a:spcAft>
          <a:spcPct val="0"/>
        </a:spcAft>
        <a:buChar char="»"/>
        <a:defRPr sz="2322">
          <a:solidFill>
            <a:schemeClr val="tx1"/>
          </a:solidFill>
          <a:latin typeface="+mn-lt"/>
        </a:defRPr>
      </a:lvl8pPr>
      <a:lvl9pPr marL="4558048" indent="-268120"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2480" rtl="0" eaLnBrk="1" latinLnBrk="0" hangingPunct="1">
        <a:defRPr sz="2097" kern="1200">
          <a:solidFill>
            <a:schemeClr val="tx1"/>
          </a:solidFill>
          <a:latin typeface="+mn-lt"/>
          <a:ea typeface="+mn-ea"/>
          <a:cs typeface="+mn-cs"/>
        </a:defRPr>
      </a:lvl1pPr>
      <a:lvl2pPr marL="536243" algn="l" defTabSz="1072480" rtl="0" eaLnBrk="1" latinLnBrk="0" hangingPunct="1">
        <a:defRPr sz="2097" kern="1200">
          <a:solidFill>
            <a:schemeClr val="tx1"/>
          </a:solidFill>
          <a:latin typeface="+mn-lt"/>
          <a:ea typeface="+mn-ea"/>
          <a:cs typeface="+mn-cs"/>
        </a:defRPr>
      </a:lvl2pPr>
      <a:lvl3pPr marL="1072480" algn="l" defTabSz="1072480" rtl="0" eaLnBrk="1" latinLnBrk="0" hangingPunct="1">
        <a:defRPr sz="2097" kern="1200">
          <a:solidFill>
            <a:schemeClr val="tx1"/>
          </a:solidFill>
          <a:latin typeface="+mn-lt"/>
          <a:ea typeface="+mn-ea"/>
          <a:cs typeface="+mn-cs"/>
        </a:defRPr>
      </a:lvl3pPr>
      <a:lvl4pPr marL="1608722" algn="l" defTabSz="1072480" rtl="0" eaLnBrk="1" latinLnBrk="0" hangingPunct="1">
        <a:defRPr sz="2097" kern="1200">
          <a:solidFill>
            <a:schemeClr val="tx1"/>
          </a:solidFill>
          <a:latin typeface="+mn-lt"/>
          <a:ea typeface="+mn-ea"/>
          <a:cs typeface="+mn-cs"/>
        </a:defRPr>
      </a:lvl4pPr>
      <a:lvl5pPr marL="2144961" algn="l" defTabSz="1072480" rtl="0" eaLnBrk="1" latinLnBrk="0" hangingPunct="1">
        <a:defRPr sz="2097" kern="1200">
          <a:solidFill>
            <a:schemeClr val="tx1"/>
          </a:solidFill>
          <a:latin typeface="+mn-lt"/>
          <a:ea typeface="+mn-ea"/>
          <a:cs typeface="+mn-cs"/>
        </a:defRPr>
      </a:lvl5pPr>
      <a:lvl6pPr marL="2681201" algn="l" defTabSz="1072480" rtl="0" eaLnBrk="1" latinLnBrk="0" hangingPunct="1">
        <a:defRPr sz="2097" kern="1200">
          <a:solidFill>
            <a:schemeClr val="tx1"/>
          </a:solidFill>
          <a:latin typeface="+mn-lt"/>
          <a:ea typeface="+mn-ea"/>
          <a:cs typeface="+mn-cs"/>
        </a:defRPr>
      </a:lvl6pPr>
      <a:lvl7pPr marL="3217447" algn="l" defTabSz="1072480" rtl="0" eaLnBrk="1" latinLnBrk="0" hangingPunct="1">
        <a:defRPr sz="2097" kern="1200">
          <a:solidFill>
            <a:schemeClr val="tx1"/>
          </a:solidFill>
          <a:latin typeface="+mn-lt"/>
          <a:ea typeface="+mn-ea"/>
          <a:cs typeface="+mn-cs"/>
        </a:defRPr>
      </a:lvl7pPr>
      <a:lvl8pPr marL="3753684" algn="l" defTabSz="1072480" rtl="0" eaLnBrk="1" latinLnBrk="0" hangingPunct="1">
        <a:defRPr sz="2097" kern="1200">
          <a:solidFill>
            <a:schemeClr val="tx1"/>
          </a:solidFill>
          <a:latin typeface="+mn-lt"/>
          <a:ea typeface="+mn-ea"/>
          <a:cs typeface="+mn-cs"/>
        </a:defRPr>
      </a:lvl8pPr>
      <a:lvl9pPr marL="4289924" algn="l" defTabSz="1072480" rtl="0" eaLnBrk="1" latinLnBrk="0" hangingPunct="1">
        <a:defRPr sz="2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lvl1pPr eaLnBrk="1" hangingPunct="1">
              <a:defRPr sz="1573">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3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lvl1pPr algn="ctr" eaLnBrk="1" hangingPunct="1">
              <a:defRPr sz="1573">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3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179" tIns="71599" rIns="143179" bIns="71599" numCol="1" anchor="t" anchorCtr="0" compatLnSpc="1">
            <a:prstTxWarp prst="textNoShape">
              <a:avLst/>
            </a:prstTxWarp>
          </a:bodyPr>
          <a:lstStyle>
            <a:lvl1pPr algn="r" eaLnBrk="1" hangingPunct="1">
              <a:defRPr sz="1573"/>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374058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6243" algn="ctr" rtl="0" fontAlgn="base">
        <a:spcBef>
          <a:spcPct val="0"/>
        </a:spcBef>
        <a:spcAft>
          <a:spcPct val="0"/>
        </a:spcAft>
        <a:defRPr sz="5168">
          <a:solidFill>
            <a:schemeClr val="tx2"/>
          </a:solidFill>
          <a:latin typeface="Arial" charset="0"/>
        </a:defRPr>
      </a:lvl6pPr>
      <a:lvl7pPr marL="1072480" algn="ctr" rtl="0" fontAlgn="base">
        <a:spcBef>
          <a:spcPct val="0"/>
        </a:spcBef>
        <a:spcAft>
          <a:spcPct val="0"/>
        </a:spcAft>
        <a:defRPr sz="5168">
          <a:solidFill>
            <a:schemeClr val="tx2"/>
          </a:solidFill>
          <a:latin typeface="Arial" charset="0"/>
        </a:defRPr>
      </a:lvl7pPr>
      <a:lvl8pPr marL="1608722" algn="ctr" rtl="0" fontAlgn="base">
        <a:spcBef>
          <a:spcPct val="0"/>
        </a:spcBef>
        <a:spcAft>
          <a:spcPct val="0"/>
        </a:spcAft>
        <a:defRPr sz="5168">
          <a:solidFill>
            <a:schemeClr val="tx2"/>
          </a:solidFill>
          <a:latin typeface="Arial" charset="0"/>
        </a:defRPr>
      </a:lvl8pPr>
      <a:lvl9pPr marL="2144961" algn="ctr" rtl="0" fontAlgn="base">
        <a:spcBef>
          <a:spcPct val="0"/>
        </a:spcBef>
        <a:spcAft>
          <a:spcPct val="0"/>
        </a:spcAft>
        <a:defRPr sz="5168">
          <a:solidFill>
            <a:schemeClr val="tx2"/>
          </a:solidFill>
          <a:latin typeface="Arial" charset="0"/>
        </a:defRPr>
      </a:lvl9pPr>
    </p:titleStyle>
    <p:bodyStyle>
      <a:lvl1pPr marL="401680" indent="-401680" algn="l" rtl="0" eaLnBrk="0" fontAlgn="base" hangingPunct="0">
        <a:spcBef>
          <a:spcPct val="20000"/>
        </a:spcBef>
        <a:spcAft>
          <a:spcPct val="0"/>
        </a:spcAft>
        <a:buChar char="•"/>
        <a:defRPr sz="3670">
          <a:solidFill>
            <a:schemeClr val="tx1"/>
          </a:solidFill>
          <a:latin typeface="+mn-lt"/>
          <a:ea typeface="+mn-ea"/>
          <a:cs typeface="+mn-cs"/>
        </a:defRPr>
      </a:lvl1pPr>
      <a:lvl2pPr marL="870902" indent="-334139" algn="l" rtl="0" eaLnBrk="0" fontAlgn="base" hangingPunct="0">
        <a:spcBef>
          <a:spcPct val="20000"/>
        </a:spcBef>
        <a:spcAft>
          <a:spcPct val="0"/>
        </a:spcAft>
        <a:buChar char="–"/>
        <a:defRPr sz="3296">
          <a:solidFill>
            <a:schemeClr val="tx1"/>
          </a:solidFill>
          <a:latin typeface="+mn-lt"/>
        </a:defRPr>
      </a:lvl2pPr>
      <a:lvl3pPr marL="1340119" indent="-267787" algn="l" rtl="0" eaLnBrk="0" fontAlgn="base" hangingPunct="0">
        <a:spcBef>
          <a:spcPct val="20000"/>
        </a:spcBef>
        <a:spcAft>
          <a:spcPct val="0"/>
        </a:spcAft>
        <a:buChar char="•"/>
        <a:defRPr sz="2771">
          <a:solidFill>
            <a:schemeClr val="tx1"/>
          </a:solidFill>
          <a:latin typeface="+mn-lt"/>
        </a:defRPr>
      </a:lvl3pPr>
      <a:lvl4pPr marL="1875694" indent="-267787" algn="l" rtl="0" eaLnBrk="0" fontAlgn="base" hangingPunct="0">
        <a:spcBef>
          <a:spcPct val="20000"/>
        </a:spcBef>
        <a:spcAft>
          <a:spcPct val="0"/>
        </a:spcAft>
        <a:buChar char="–"/>
        <a:defRPr sz="2322">
          <a:solidFill>
            <a:schemeClr val="tx1"/>
          </a:solidFill>
          <a:latin typeface="+mn-lt"/>
        </a:defRPr>
      </a:lvl4pPr>
      <a:lvl5pPr marL="2412451" indent="-267787" algn="l" rtl="0" eaLnBrk="0" fontAlgn="base" hangingPunct="0">
        <a:spcBef>
          <a:spcPct val="20000"/>
        </a:spcBef>
        <a:spcAft>
          <a:spcPct val="0"/>
        </a:spcAft>
        <a:buChar char="»"/>
        <a:defRPr sz="2322">
          <a:solidFill>
            <a:schemeClr val="tx1"/>
          </a:solidFill>
          <a:latin typeface="+mn-lt"/>
        </a:defRPr>
      </a:lvl5pPr>
      <a:lvl6pPr marL="2949323" indent="-268120" algn="l" rtl="0" fontAlgn="base">
        <a:spcBef>
          <a:spcPct val="20000"/>
        </a:spcBef>
        <a:spcAft>
          <a:spcPct val="0"/>
        </a:spcAft>
        <a:buChar char="»"/>
        <a:defRPr sz="2322">
          <a:solidFill>
            <a:schemeClr val="tx1"/>
          </a:solidFill>
          <a:latin typeface="+mn-lt"/>
        </a:defRPr>
      </a:lvl6pPr>
      <a:lvl7pPr marL="3485564" indent="-268120" algn="l" rtl="0" fontAlgn="base">
        <a:spcBef>
          <a:spcPct val="20000"/>
        </a:spcBef>
        <a:spcAft>
          <a:spcPct val="0"/>
        </a:spcAft>
        <a:buChar char="»"/>
        <a:defRPr sz="2322">
          <a:solidFill>
            <a:schemeClr val="tx1"/>
          </a:solidFill>
          <a:latin typeface="+mn-lt"/>
        </a:defRPr>
      </a:lvl7pPr>
      <a:lvl8pPr marL="4021803" indent="-268120" algn="l" rtl="0" fontAlgn="base">
        <a:spcBef>
          <a:spcPct val="20000"/>
        </a:spcBef>
        <a:spcAft>
          <a:spcPct val="0"/>
        </a:spcAft>
        <a:buChar char="»"/>
        <a:defRPr sz="2322">
          <a:solidFill>
            <a:schemeClr val="tx1"/>
          </a:solidFill>
          <a:latin typeface="+mn-lt"/>
        </a:defRPr>
      </a:lvl8pPr>
      <a:lvl9pPr marL="4558048" indent="-268120"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2480" rtl="0" eaLnBrk="1" latinLnBrk="0" hangingPunct="1">
        <a:defRPr sz="2097" kern="1200">
          <a:solidFill>
            <a:schemeClr val="tx1"/>
          </a:solidFill>
          <a:latin typeface="+mn-lt"/>
          <a:ea typeface="+mn-ea"/>
          <a:cs typeface="+mn-cs"/>
        </a:defRPr>
      </a:lvl1pPr>
      <a:lvl2pPr marL="536243" algn="l" defTabSz="1072480" rtl="0" eaLnBrk="1" latinLnBrk="0" hangingPunct="1">
        <a:defRPr sz="2097" kern="1200">
          <a:solidFill>
            <a:schemeClr val="tx1"/>
          </a:solidFill>
          <a:latin typeface="+mn-lt"/>
          <a:ea typeface="+mn-ea"/>
          <a:cs typeface="+mn-cs"/>
        </a:defRPr>
      </a:lvl2pPr>
      <a:lvl3pPr marL="1072480" algn="l" defTabSz="1072480" rtl="0" eaLnBrk="1" latinLnBrk="0" hangingPunct="1">
        <a:defRPr sz="2097" kern="1200">
          <a:solidFill>
            <a:schemeClr val="tx1"/>
          </a:solidFill>
          <a:latin typeface="+mn-lt"/>
          <a:ea typeface="+mn-ea"/>
          <a:cs typeface="+mn-cs"/>
        </a:defRPr>
      </a:lvl3pPr>
      <a:lvl4pPr marL="1608722" algn="l" defTabSz="1072480" rtl="0" eaLnBrk="1" latinLnBrk="0" hangingPunct="1">
        <a:defRPr sz="2097" kern="1200">
          <a:solidFill>
            <a:schemeClr val="tx1"/>
          </a:solidFill>
          <a:latin typeface="+mn-lt"/>
          <a:ea typeface="+mn-ea"/>
          <a:cs typeface="+mn-cs"/>
        </a:defRPr>
      </a:lvl4pPr>
      <a:lvl5pPr marL="2144961" algn="l" defTabSz="1072480" rtl="0" eaLnBrk="1" latinLnBrk="0" hangingPunct="1">
        <a:defRPr sz="2097" kern="1200">
          <a:solidFill>
            <a:schemeClr val="tx1"/>
          </a:solidFill>
          <a:latin typeface="+mn-lt"/>
          <a:ea typeface="+mn-ea"/>
          <a:cs typeface="+mn-cs"/>
        </a:defRPr>
      </a:lvl5pPr>
      <a:lvl6pPr marL="2681201" algn="l" defTabSz="1072480" rtl="0" eaLnBrk="1" latinLnBrk="0" hangingPunct="1">
        <a:defRPr sz="2097" kern="1200">
          <a:solidFill>
            <a:schemeClr val="tx1"/>
          </a:solidFill>
          <a:latin typeface="+mn-lt"/>
          <a:ea typeface="+mn-ea"/>
          <a:cs typeface="+mn-cs"/>
        </a:defRPr>
      </a:lvl6pPr>
      <a:lvl7pPr marL="3217447" algn="l" defTabSz="1072480" rtl="0" eaLnBrk="1" latinLnBrk="0" hangingPunct="1">
        <a:defRPr sz="2097" kern="1200">
          <a:solidFill>
            <a:schemeClr val="tx1"/>
          </a:solidFill>
          <a:latin typeface="+mn-lt"/>
          <a:ea typeface="+mn-ea"/>
          <a:cs typeface="+mn-cs"/>
        </a:defRPr>
      </a:lvl7pPr>
      <a:lvl8pPr marL="3753684" algn="l" defTabSz="1072480" rtl="0" eaLnBrk="1" latinLnBrk="0" hangingPunct="1">
        <a:defRPr sz="2097" kern="1200">
          <a:solidFill>
            <a:schemeClr val="tx1"/>
          </a:solidFill>
          <a:latin typeface="+mn-lt"/>
          <a:ea typeface="+mn-ea"/>
          <a:cs typeface="+mn-cs"/>
        </a:defRPr>
      </a:lvl8pPr>
      <a:lvl9pPr marL="4289924" algn="l" defTabSz="1072480" rtl="0" eaLnBrk="1" latinLnBrk="0" hangingPunct="1">
        <a:defRPr sz="20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B2814A5F-E74B-4FD1-8127-9D3021127B2B}"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116705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fld id="{80317A13-5EA8-412D-85B0-8CC48646BD07}" type="datetimeFigureOut">
              <a:rPr lang="en-US" smtClean="0"/>
              <a:pPr>
                <a:defRPr/>
              </a:pPr>
              <a:t>11/21/2022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pPr fontAlgn="base">
              <a:spcBef>
                <a:spcPct val="0"/>
              </a:spcBef>
              <a:spcAft>
                <a:spcPct val="0"/>
              </a:spcAft>
            </a:pPr>
            <a:fld id="{2836B4CD-06B9-4A28-84DB-0EA2BA2E7229}"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86684238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fld id="{80317A13-5EA8-412D-85B0-8CC48646BD07}" type="datetimeFigureOut">
              <a:rPr lang="en-US" smtClean="0"/>
              <a:pPr>
                <a:defRPr/>
              </a:pPr>
              <a:t>11/21/2022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pPr fontAlgn="base">
              <a:spcBef>
                <a:spcPct val="0"/>
              </a:spcBef>
              <a:spcAft>
                <a:spcPct val="0"/>
              </a:spcAft>
            </a:pPr>
            <a:fld id="{2836B4CD-06B9-4A28-84DB-0EA2BA2E7229}"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78692610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46.xml"/><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hyperlink" Target="https://vi.piliapp.com/random/wheel/" TargetMode="External"/><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vi.piliapp.com/random/wheel/" TargetMode="External"/><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vi.piliapp.com/random/wheel/" TargetMode="External"/><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5682" y="0"/>
            <a:ext cx="12247682" cy="6858594"/>
          </a:xfrm>
          <a:prstGeom prst="rect">
            <a:avLst/>
          </a:prstGeom>
        </p:spPr>
      </p:pic>
      <p:sp>
        <p:nvSpPr>
          <p:cNvPr id="5" name="Cloud 4"/>
          <p:cNvSpPr/>
          <p:nvPr/>
        </p:nvSpPr>
        <p:spPr>
          <a:xfrm rot="682971">
            <a:off x="9852895" y="461307"/>
            <a:ext cx="1074730" cy="606851"/>
          </a:xfrm>
          <a:prstGeom prst="cloud">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p:cNvSpPr/>
          <p:nvPr/>
        </p:nvSpPr>
        <p:spPr>
          <a:xfrm>
            <a:off x="9583131" y="446287"/>
            <a:ext cx="635188" cy="55440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Cloud 10"/>
          <p:cNvSpPr/>
          <p:nvPr/>
        </p:nvSpPr>
        <p:spPr>
          <a:xfrm rot="682971">
            <a:off x="8861674" y="341832"/>
            <a:ext cx="988891" cy="606851"/>
          </a:xfrm>
          <a:prstGeom prst="cloud">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Cloud 15"/>
          <p:cNvSpPr/>
          <p:nvPr/>
        </p:nvSpPr>
        <p:spPr>
          <a:xfrm rot="741938">
            <a:off x="1985551" y="380748"/>
            <a:ext cx="901042" cy="529605"/>
          </a:xfrm>
          <a:prstGeom prst="cloud">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8" name="Picture 17"/>
          <p:cNvPicPr>
            <a:picLocks noChangeAspect="1"/>
          </p:cNvPicPr>
          <p:nvPr/>
        </p:nvPicPr>
        <p:blipFill>
          <a:blip r:embed="rId3"/>
          <a:stretch>
            <a:fillRect/>
          </a:stretch>
        </p:blipFill>
        <p:spPr>
          <a:xfrm>
            <a:off x="2660821" y="536916"/>
            <a:ext cx="920576" cy="560881"/>
          </a:xfrm>
          <a:prstGeom prst="rect">
            <a:avLst/>
          </a:prstGeom>
        </p:spPr>
      </p:pic>
      <p:sp>
        <p:nvSpPr>
          <p:cNvPr id="19" name="Cloud 18"/>
          <p:cNvSpPr/>
          <p:nvPr/>
        </p:nvSpPr>
        <p:spPr>
          <a:xfrm rot="741938">
            <a:off x="1809152" y="653184"/>
            <a:ext cx="901042" cy="529605"/>
          </a:xfrm>
          <a:prstGeom prst="cloud">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0"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207162" y="5117414"/>
            <a:ext cx="769114"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43" y="5248329"/>
            <a:ext cx="1336077" cy="116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942664">
            <a:off x="10591818" y="4546003"/>
            <a:ext cx="1104295" cy="14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04446" y="643178"/>
            <a:ext cx="11579983" cy="6496137"/>
          </a:xfrm>
          <a:prstGeom prst="rect">
            <a:avLst/>
          </a:prstGeom>
        </p:spPr>
        <p:txBody>
          <a:bodyPr wrap="square">
            <a:spAutoFit/>
          </a:bodyPr>
          <a:lstStyle/>
          <a:p>
            <a:pPr algn="ctr">
              <a:lnSpc>
                <a:spcPct val="107000"/>
              </a:lnSpc>
              <a:spcAft>
                <a:spcPts val="0"/>
              </a:spcAft>
            </a:pPr>
            <a:r>
              <a:rPr lang="en-US" b="1">
                <a:latin typeface="Times New Roman" panose="02020603050405020304" pitchFamily="18" charset="0"/>
                <a:ea typeface="Calibri" panose="020F0502020204030204" pitchFamily="34" charset="0"/>
                <a:cs typeface="Times New Roman" panose="02020603050405020304" pitchFamily="18" charset="0"/>
              </a:rPr>
              <a:t>PHÒNG: GD&amp;ĐT THÀNH PHỐ LÀO </a:t>
            </a:r>
            <a:r>
              <a:rPr lang="en-US" b="1" smtClean="0">
                <a:latin typeface="Times New Roman" panose="02020603050405020304" pitchFamily="18" charset="0"/>
                <a:ea typeface="Calibri" panose="020F0502020204030204" pitchFamily="34" charset="0"/>
                <a:cs typeface="Times New Roman" panose="02020603050405020304" pitchFamily="18" charset="0"/>
              </a:rPr>
              <a:t>CAI</a:t>
            </a:r>
          </a:p>
          <a:p>
            <a:pPr algn="ctr">
              <a:lnSpc>
                <a:spcPct val="107000"/>
              </a:lnSpc>
              <a:spcAft>
                <a:spcPts val="0"/>
              </a:spcAft>
            </a:pPr>
            <a:r>
              <a:rPr lang="en-US" b="1" smtClean="0">
                <a:latin typeface="Times New Roman" panose="02020603050405020304" pitchFamily="18" charset="0"/>
                <a:ea typeface="Calibri" panose="020F0502020204030204" pitchFamily="34" charset="0"/>
                <a:cs typeface="Times New Roman" panose="02020603050405020304" pitchFamily="18" charset="0"/>
              </a:rPr>
              <a: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a:p>
            <a:endParaRPr lang="en-US" b="1">
              <a:latin typeface="Times New Roman" panose="02020603050405020304" pitchFamily="18" charset="0"/>
              <a:cs typeface="Times New Roman" panose="02020603050405020304" pitchFamily="18" charset="0"/>
            </a:endParaRPr>
          </a:p>
          <a:p>
            <a:endParaRPr lang="en-US" b="1" smtClean="0">
              <a:latin typeface="Times New Roman" panose="02020603050405020304" pitchFamily="18" charset="0"/>
              <a:cs typeface="Times New Roman" panose="02020603050405020304" pitchFamily="18" charset="0"/>
            </a:endParaRPr>
          </a:p>
          <a:p>
            <a:pPr algn="ctr"/>
            <a:r>
              <a:rPr lang="en-US" sz="2800" b="1" smtClean="0">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HỘI </a:t>
            </a:r>
            <a:r>
              <a:rPr lang="en-US" sz="3200" b="1">
                <a:solidFill>
                  <a:srgbClr val="FF0000"/>
                </a:solidFill>
                <a:latin typeface="Times New Roman" panose="02020603050405020304" pitchFamily="18" charset="0"/>
                <a:cs typeface="Times New Roman" panose="02020603050405020304" pitchFamily="18" charset="0"/>
              </a:rPr>
              <a:t>THI “GIÁO VIÊN DẠY GIỎI CẤP THÀNH PHỐ” </a:t>
            </a:r>
            <a:endParaRPr lang="en-US" sz="3200" b="1" smtClean="0">
              <a:solidFill>
                <a:srgbClr val="FF0000"/>
              </a:solidFill>
              <a:latin typeface="Times New Roman" panose="02020603050405020304" pitchFamily="18" charset="0"/>
              <a:cs typeface="Times New Roman" panose="02020603050405020304" pitchFamily="18" charset="0"/>
            </a:endParaRPr>
          </a:p>
          <a:p>
            <a:pPr algn="ctr"/>
            <a:r>
              <a:rPr lang="en-US" sz="3200" b="1" smtClean="0">
                <a:solidFill>
                  <a:srgbClr val="FF0000"/>
                </a:solidFill>
                <a:latin typeface="Times New Roman" panose="02020603050405020304" pitchFamily="18" charset="0"/>
                <a:cs typeface="Times New Roman" panose="02020603050405020304" pitchFamily="18" charset="0"/>
              </a:rPr>
              <a:t>NĂM </a:t>
            </a:r>
            <a:r>
              <a:rPr lang="en-US" sz="3200" b="1">
                <a:solidFill>
                  <a:srgbClr val="FF0000"/>
                </a:solidFill>
                <a:latin typeface="Times New Roman" panose="02020603050405020304" pitchFamily="18" charset="0"/>
                <a:cs typeface="Times New Roman" panose="02020603050405020304" pitchFamily="18" charset="0"/>
              </a:rPr>
              <a:t>HỌC </a:t>
            </a:r>
            <a:r>
              <a:rPr lang="en-US" sz="3200" b="1" smtClean="0">
                <a:solidFill>
                  <a:srgbClr val="FF0000"/>
                </a:solidFill>
                <a:latin typeface="Times New Roman" panose="02020603050405020304" pitchFamily="18" charset="0"/>
                <a:cs typeface="Times New Roman" panose="02020603050405020304" pitchFamily="18" charset="0"/>
              </a:rPr>
              <a:t>2022-2023, </a:t>
            </a:r>
            <a:r>
              <a:rPr lang="en-US" sz="3200" b="1">
                <a:solidFill>
                  <a:srgbClr val="FF0000"/>
                </a:solidFill>
                <a:latin typeface="Times New Roman" panose="02020603050405020304" pitchFamily="18" charset="0"/>
                <a:cs typeface="Times New Roman" panose="02020603050405020304" pitchFamily="18" charset="0"/>
              </a:rPr>
              <a:t>CẤP TIỂU HỌC</a:t>
            </a:r>
            <a:endParaRPr lang="en-US" sz="3200">
              <a:solidFill>
                <a:srgbClr val="FF0000"/>
              </a:solidFill>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endParaRPr lang="en-US" smtClean="0">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Bài học </a:t>
            </a:r>
            <a:r>
              <a:rPr lang="en-US" b="1">
                <a:latin typeface="Times New Roman" panose="02020603050405020304" pitchFamily="18" charset="0"/>
                <a:cs typeface="Times New Roman" panose="02020603050405020304" pitchFamily="18" charset="0"/>
              </a:rPr>
              <a:t>STEM:    NGÔI NHÀ PHÒNG TRÁNH MUỖI</a:t>
            </a:r>
            <a:endParaRPr lang="en-US">
              <a:latin typeface="Times New Roman" panose="02020603050405020304" pitchFamily="18" charset="0"/>
              <a:cs typeface="Times New Roman" panose="02020603050405020304" pitchFamily="18" charset="0"/>
            </a:endParaRPr>
          </a:p>
          <a:p>
            <a:pPr marL="1260475">
              <a:lnSpc>
                <a:spcPct val="115000"/>
              </a:lnSpc>
              <a:spcAft>
                <a:spcPts val="800"/>
              </a:spcAft>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en-US" b="1">
                <a:latin typeface="Times New Roman" panose="02020603050405020304" pitchFamily="18" charset="0"/>
                <a:ea typeface="Calibri" panose="020F0502020204030204" pitchFamily="34" charset="0"/>
                <a:cs typeface="Times New Roman" panose="02020603050405020304" pitchFamily="18" charset="0"/>
              </a:rPr>
              <a:t>Bài thiết kế môn: Khoa </a:t>
            </a:r>
            <a:r>
              <a:rPr lang="en-US" b="1" smtClean="0">
                <a:latin typeface="Times New Roman" panose="02020603050405020304" pitchFamily="18" charset="0"/>
                <a:ea typeface="Calibri" panose="020F0502020204030204" pitchFamily="34" charset="0"/>
                <a:cs typeface="Times New Roman" panose="02020603050405020304" pitchFamily="18" charset="0"/>
              </a:rPr>
              <a:t>học -  Lớp: </a:t>
            </a:r>
            <a:r>
              <a:rPr lang="en-US" b="1">
                <a:latin typeface="Times New Roman" panose="02020603050405020304" pitchFamily="18" charset="0"/>
                <a:ea typeface="Calibri" panose="020F0502020204030204" pitchFamily="34" charset="0"/>
                <a:cs typeface="Times New Roman" panose="02020603050405020304" pitchFamily="18" charset="0"/>
              </a:rPr>
              <a:t>5</a:t>
            </a:r>
            <a:endParaRPr lang="en-US" sz="1200">
              <a:latin typeface="Times New Roman" panose="02020603050405020304" pitchFamily="18" charset="0"/>
              <a:ea typeface="Calibri" panose="020F0502020204030204" pitchFamily="34" charset="0"/>
              <a:cs typeface="Times New Roman" panose="02020603050405020304" pitchFamily="18" charset="0"/>
            </a:endParaRPr>
          </a:p>
          <a:p>
            <a:pPr marL="1260475">
              <a:lnSpc>
                <a:spcPct val="115000"/>
              </a:lnSpc>
              <a:spcAft>
                <a:spcPts val="800"/>
              </a:spcAft>
            </a:pPr>
            <a:r>
              <a:rPr lang="en-US" b="1" smtClean="0">
                <a:latin typeface="Times New Roman" panose="02020603050405020304" pitchFamily="18" charset="0"/>
                <a:ea typeface="Calibri" panose="020F0502020204030204" pitchFamily="34" charset="0"/>
                <a:cs typeface="Times New Roman" panose="02020603050405020304" pitchFamily="18" charset="0"/>
              </a:rPr>
              <a:t>		  B</a:t>
            </a:r>
            <a:r>
              <a:rPr lang="en-US" b="1" smtClean="0">
                <a:latin typeface="Times New Roman" panose="02020603050405020304" pitchFamily="18" charset="0"/>
                <a:ea typeface="Times New Roman" panose="02020603050405020304" pitchFamily="18" charset="0"/>
                <a:cs typeface="Times New Roman" panose="02020603050405020304" pitchFamily="18" charset="0"/>
              </a:rPr>
              <a:t>ài 7. Phòng </a:t>
            </a:r>
            <a:r>
              <a:rPr lang="en-US" b="1">
                <a:latin typeface="Times New Roman" panose="02020603050405020304" pitchFamily="18" charset="0"/>
                <a:ea typeface="Times New Roman" panose="02020603050405020304" pitchFamily="18" charset="0"/>
                <a:cs typeface="Times New Roman" panose="02020603050405020304" pitchFamily="18" charset="0"/>
              </a:rPr>
              <a:t>tránh các bệnh lây truyền do muỗi đốt.</a:t>
            </a:r>
            <a:endParaRPr lang="en-US" sz="1200">
              <a:latin typeface="Times New Roman" panose="02020603050405020304" pitchFamily="18" charset="0"/>
              <a:ea typeface="Calibri" panose="020F0502020204030204" pitchFamily="34" charset="0"/>
              <a:cs typeface="Times New Roman" panose="02020603050405020304" pitchFamily="18" charset="0"/>
            </a:endParaRPr>
          </a:p>
          <a:p>
            <a:endParaRPr lang="en-US" smtClean="0">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Họ và tên: </a:t>
            </a:r>
            <a:r>
              <a:rPr lang="en-US" b="1">
                <a:latin typeface="Times New Roman" panose="02020603050405020304" pitchFamily="18" charset="0"/>
                <a:cs typeface="Times New Roman" panose="02020603050405020304" pitchFamily="18" charset="0"/>
              </a:rPr>
              <a:t>Vương Thị </a:t>
            </a:r>
            <a:r>
              <a:rPr lang="en-US" b="1" smtClean="0">
                <a:latin typeface="Times New Roman" panose="02020603050405020304" pitchFamily="18" charset="0"/>
                <a:cs typeface="Times New Roman" panose="02020603050405020304" pitchFamily="18" charset="0"/>
              </a:rPr>
              <a:t>Hóa</a:t>
            </a:r>
          </a:p>
          <a:p>
            <a:r>
              <a:rPr lang="en-US" b="1">
                <a:latin typeface="Times New Roman" panose="02020603050405020304" pitchFamily="18" charset="0"/>
                <a:cs typeface="Times New Roman" panose="02020603050405020304" pitchFamily="18" charset="0"/>
              </a:rPr>
              <a:t>	</a:t>
            </a:r>
            <a:r>
              <a:rPr lang="en-US" b="1"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Email: </a:t>
            </a:r>
            <a:r>
              <a:rPr lang="en-US" b="1" smtClean="0">
                <a:latin typeface="Times New Roman" panose="02020603050405020304" pitchFamily="18" charset="0"/>
                <a:cs typeface="Times New Roman" panose="02020603050405020304" pitchFamily="18" charset="0"/>
              </a:rPr>
              <a:t>vuongthihoa.lnh@elc.vn</a:t>
            </a:r>
            <a:endParaRPr lang="en-US">
              <a:latin typeface="Times New Roman" panose="02020603050405020304" pitchFamily="18" charset="0"/>
              <a:cs typeface="Times New Roman" panose="02020603050405020304" pitchFamily="18" charset="0"/>
            </a:endParaRPr>
          </a:p>
          <a:p>
            <a:r>
              <a:rPr lang="en-US" smtClean="0">
                <a:latin typeface="Times New Roman" panose="02020603050405020304" pitchFamily="18" charset="0"/>
                <a:cs typeface="Times New Roman" panose="02020603050405020304" pitchFamily="18" charset="0"/>
              </a:rPr>
              <a:t>			  Trường</a:t>
            </a: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Tiểu học Lê Ngọc Hân -thành phố Lào Cai</a:t>
            </a:r>
            <a:r>
              <a:rPr lang="en-US"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US" sz="2000" b="1" smtClean="0">
                <a:latin typeface="Times New Roman" panose="02020603050405020304" pitchFamily="18" charset="0"/>
                <a:ea typeface="Calibri" panose="020F0502020204030204" pitchFamily="34" charset="0"/>
                <a:cs typeface="Times New Roman" panose="02020603050405020304" pitchFamily="18" charset="0"/>
              </a:rPr>
              <a:t>                    </a:t>
            </a:r>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b="1">
                <a:latin typeface="Times New Roman" panose="02020603050405020304" pitchFamily="18" charset="0"/>
                <a:ea typeface="Calibri" panose="020F0502020204030204" pitchFamily="34" charset="0"/>
                <a:cs typeface="Times New Roman" panose="02020603050405020304" pitchFamily="18" charset="0"/>
              </a:rPr>
              <a:t> </a:t>
            </a:r>
            <a:endParaRPr lang="en-US" sz="1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444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621793" y="0"/>
            <a:ext cx="11109960" cy="250545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FFFF00"/>
                </a:solidFill>
                <a:latin typeface="Times New Roman" panose="02020603050405020304" pitchFamily="18" charset="0"/>
                <a:cs typeface="Times New Roman" panose="02020603050405020304" pitchFamily="18" charset="0"/>
              </a:rPr>
              <a:t>Để  phòng tránh các bệnh lây truyền do muỗi đốt, bài học hôm nay, chúng ta cùng nhau thiết kế sáng tạo mô hình “Ngôi nhà phòng tránh muỗi”.</a:t>
            </a:r>
          </a:p>
        </p:txBody>
      </p:sp>
      <p:pic>
        <p:nvPicPr>
          <p:cNvPr id="7" name="Picture 6"/>
          <p:cNvPicPr>
            <a:picLocks noChangeAspect="1"/>
          </p:cNvPicPr>
          <p:nvPr/>
        </p:nvPicPr>
        <p:blipFill>
          <a:blip r:embed="rId2"/>
          <a:stretch>
            <a:fillRect/>
          </a:stretch>
        </p:blipFill>
        <p:spPr>
          <a:xfrm>
            <a:off x="1918006" y="2127738"/>
            <a:ext cx="7507348" cy="4730263"/>
          </a:xfrm>
          <a:prstGeom prst="rect">
            <a:avLst/>
          </a:prstGeom>
        </p:spPr>
      </p:pic>
    </p:spTree>
    <p:extLst>
      <p:ext uri="{BB962C8B-B14F-4D97-AF65-F5344CB8AC3E}">
        <p14:creationId xmlns:p14="http://schemas.microsoft.com/office/powerpoint/2010/main" val="701976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872" y="-594"/>
            <a:ext cx="12174767" cy="6858594"/>
          </a:xfrm>
          <a:prstGeom prst="rect">
            <a:avLst/>
          </a:prstGeom>
        </p:spPr>
      </p:pic>
      <p:sp>
        <p:nvSpPr>
          <p:cNvPr id="2" name="TextBox 1"/>
          <p:cNvSpPr txBox="1"/>
          <p:nvPr/>
        </p:nvSpPr>
        <p:spPr>
          <a:xfrm>
            <a:off x="2602523" y="659423"/>
            <a:ext cx="7789985" cy="954107"/>
          </a:xfrm>
          <a:prstGeom prst="rect">
            <a:avLst/>
          </a:prstGeom>
          <a:noFill/>
        </p:spPr>
        <p:txBody>
          <a:bodyPr wrap="square" rtlCol="0">
            <a:spAutoFit/>
          </a:bodyPr>
          <a:lstStyle/>
          <a:p>
            <a:pPr algn="ctr"/>
            <a:r>
              <a:rPr lang="en-US" sz="2800" smtClean="0">
                <a:solidFill>
                  <a:srgbClr val="C00000"/>
                </a:solidFill>
                <a:latin typeface="Times New Roman" panose="02020603050405020304" pitchFamily="18" charset="0"/>
                <a:cs typeface="Times New Roman" panose="02020603050405020304" pitchFamily="18" charset="0"/>
              </a:rPr>
              <a:t>Thứ  ngày  tháng  năm 2022</a:t>
            </a:r>
          </a:p>
          <a:p>
            <a:pPr algn="ctr"/>
            <a:r>
              <a:rPr lang="en-US" sz="2800" smtClean="0">
                <a:solidFill>
                  <a:srgbClr val="002060"/>
                </a:solidFill>
                <a:latin typeface="Times New Roman" panose="02020603050405020304" pitchFamily="18" charset="0"/>
                <a:cs typeface="Times New Roman" panose="02020603050405020304" pitchFamily="18" charset="0"/>
              </a:rPr>
              <a:t>Bài học Stem: </a:t>
            </a:r>
            <a:r>
              <a:rPr lang="en-US" sz="2800" b="1">
                <a:solidFill>
                  <a:srgbClr val="002060"/>
                </a:solidFill>
                <a:latin typeface="Times New Roman" panose="02020603050405020304" pitchFamily="18" charset="0"/>
                <a:cs typeface="Times New Roman" panose="02020603050405020304" pitchFamily="18" charset="0"/>
              </a:rPr>
              <a:t>N</a:t>
            </a:r>
            <a:r>
              <a:rPr lang="en-US" sz="2800" b="1" smtClean="0">
                <a:solidFill>
                  <a:srgbClr val="002060"/>
                </a:solidFill>
                <a:latin typeface="Times New Roman" panose="02020603050405020304" pitchFamily="18" charset="0"/>
                <a:cs typeface="Times New Roman" panose="02020603050405020304" pitchFamily="18" charset="0"/>
              </a:rPr>
              <a:t>gôi nhà phòng tránh muỗi.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08585" y="2273547"/>
            <a:ext cx="10147791" cy="3055965"/>
          </a:xfrm>
          <a:prstGeom prst="rect">
            <a:avLst/>
          </a:prstGeom>
        </p:spPr>
        <p:txBody>
          <a:bodyPr wrap="square">
            <a:spAutoFit/>
          </a:bodyPr>
          <a:lstStyle/>
          <a:p>
            <a:pPr indent="457200" algn="just">
              <a:lnSpc>
                <a:spcPct val="107000"/>
              </a:lnSpc>
              <a:spcAft>
                <a:spcPts val="0"/>
              </a:spcAft>
            </a:pPr>
            <a:r>
              <a:rPr lang="en-US" b="1"/>
              <a:t>N</a:t>
            </a:r>
            <a:r>
              <a:rPr lang="en-US" b="1" smtClean="0"/>
              <a:t>hiệm </a:t>
            </a:r>
            <a:r>
              <a:rPr lang="en-US" b="1"/>
              <a:t>vụ</a:t>
            </a:r>
            <a:r>
              <a:rPr lang="en-US" b="1" smtClean="0"/>
              <a:t>.</a:t>
            </a:r>
          </a:p>
          <a:p>
            <a:pPr indent="457200" algn="just">
              <a:lnSpc>
                <a:spcPct val="107000"/>
              </a:lnSpc>
              <a:spcAft>
                <a:spcPts val="0"/>
              </a:spcAft>
            </a:pPr>
            <a:r>
              <a:rPr lang="en-US"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Tìm hiểu nguyên nhân và cách phòng bệnh lây truyền do muỗi đốt.(Lớp học đảo ngược)</a:t>
            </a:r>
            <a:endParaRPr lang="en-US" sz="14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Xây dựng ý tưởng thiết kế “Ngôi nhà phòng tránh muỗi” </a:t>
            </a:r>
            <a:endParaRPr lang="en-US" sz="14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X</a:t>
            </a:r>
            <a:r>
              <a:rPr lang="en-US" smtClean="0">
                <a:latin typeface="Times New Roman" panose="02020603050405020304" pitchFamily="18" charset="0"/>
                <a:ea typeface="Times New Roman" panose="02020603050405020304" pitchFamily="18" charset="0"/>
                <a:cs typeface="Times New Roman" panose="02020603050405020304" pitchFamily="18" charset="0"/>
              </a:rPr>
              <a:t>ây </a:t>
            </a:r>
            <a:r>
              <a:rPr lang="en-US">
                <a:latin typeface="Times New Roman" panose="02020603050405020304" pitchFamily="18" charset="0"/>
                <a:ea typeface="Times New Roman" panose="02020603050405020304" pitchFamily="18" charset="0"/>
                <a:cs typeface="Times New Roman" panose="02020603050405020304" pitchFamily="18" charset="0"/>
              </a:rPr>
              <a:t>dựng tiêu chí.</a:t>
            </a:r>
            <a:endParaRPr lang="en-US" sz="14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Tiêu chí 1: Mô hình được làm từ vật liệu thân thiện </a:t>
            </a:r>
            <a:r>
              <a:rPr lang="en-US" smtClean="0">
                <a:latin typeface="Times New Roman" panose="02020603050405020304" pitchFamily="18" charset="0"/>
                <a:ea typeface="Times New Roman" panose="02020603050405020304" pitchFamily="18" charset="0"/>
                <a:cs typeface="Times New Roman" panose="02020603050405020304" pitchFamily="18" charset="0"/>
              </a:rPr>
              <a:t>với </a:t>
            </a:r>
            <a:r>
              <a:rPr lang="en-US">
                <a:latin typeface="Times New Roman" panose="02020603050405020304" pitchFamily="18" charset="0"/>
                <a:ea typeface="Times New Roman" panose="02020603050405020304" pitchFamily="18" charset="0"/>
                <a:cs typeface="Times New Roman" panose="02020603050405020304" pitchFamily="18" charset="0"/>
              </a:rPr>
              <a:t>môi trường.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Tiêu chí 2: Hoàn thành sản phẩm mô hình có nhà cửa, cây cối, thùng rác, dụng cụ đuổi </a:t>
            </a:r>
            <a:r>
              <a:rPr lang="en-US" smtClean="0">
                <a:latin typeface="Times New Roman" panose="02020603050405020304" pitchFamily="18" charset="0"/>
                <a:ea typeface="Times New Roman" panose="02020603050405020304" pitchFamily="18" charset="0"/>
                <a:cs typeface="Times New Roman" panose="02020603050405020304" pitchFamily="18" charset="0"/>
              </a:rPr>
              <a:t>muỗi, trồng </a:t>
            </a:r>
            <a:r>
              <a:rPr lang="en-US">
                <a:latin typeface="Times New Roman" panose="02020603050405020304" pitchFamily="18" charset="0"/>
                <a:ea typeface="Times New Roman" panose="02020603050405020304" pitchFamily="18" charset="0"/>
                <a:cs typeface="Times New Roman" panose="02020603050405020304" pitchFamily="18" charset="0"/>
              </a:rPr>
              <a:t>những loại cây có tác dụng đuổi muỗi... </a:t>
            </a:r>
            <a:endParaRPr lang="en-US" sz="14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 Tiêu chí 3:</a:t>
            </a:r>
            <a:r>
              <a:rPr lang="vi-VN">
                <a:latin typeface="Times New Roman" panose="02020603050405020304" pitchFamily="18" charset="0"/>
                <a:ea typeface="Times New Roman" panose="02020603050405020304" pitchFamily="18" charset="0"/>
                <a:cs typeface="Times New Roman" panose="02020603050405020304" pitchFamily="18" charset="0"/>
              </a:rPr>
              <a:t>T</a:t>
            </a:r>
            <a:r>
              <a:rPr lang="en-US">
                <a:latin typeface="Times New Roman" panose="02020603050405020304" pitchFamily="18" charset="0"/>
                <a:ea typeface="Times New Roman" panose="02020603050405020304" pitchFamily="18" charset="0"/>
                <a:cs typeface="Times New Roman" panose="02020603050405020304" pitchFamily="18" charset="0"/>
              </a:rPr>
              <a:t>rang trí đẹp, thân thiện với môi trường.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Tiêu chí 4: Bài thuyết trình nêu được các vật liệu tạo ra sản phẩm, giới thiệu được các chi tiết trong mô hình, mô hình có tính hiệu quả cao trong áp dụng  thực tế.</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78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32" y="-594"/>
            <a:ext cx="12174767" cy="6858594"/>
          </a:xfrm>
          <a:prstGeom prst="rect">
            <a:avLst/>
          </a:prstGeom>
        </p:spPr>
      </p:pic>
      <p:sp>
        <p:nvSpPr>
          <p:cNvPr id="3" name="Rectangle 2"/>
          <p:cNvSpPr/>
          <p:nvPr/>
        </p:nvSpPr>
        <p:spPr>
          <a:xfrm>
            <a:off x="1136904" y="504178"/>
            <a:ext cx="10256520" cy="2397451"/>
          </a:xfrm>
          <a:prstGeom prst="rect">
            <a:avLst/>
          </a:prstGeom>
        </p:spPr>
        <p:txBody>
          <a:bodyPr wrap="square">
            <a:spAutoFit/>
          </a:bodyPr>
          <a:lstStyle/>
          <a:p>
            <a:pPr indent="457200" algn="just">
              <a:lnSpc>
                <a:spcPct val="107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Hoạt động 2: Hình thành kiến thức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nền.</a:t>
            </a:r>
            <a:endPar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2.1. Tìm hiểu nguyên nhân và cách phòng bệnh lây truyền do muỗi đốt.(lớp học đảo ngược</a:t>
            </a:r>
            <a:r>
              <a:rPr lang="en-US" sz="2800" b="1"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0"/>
              </a:spcAft>
            </a:pPr>
            <a:r>
              <a:rPr lang="en-US" sz="28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chia sẻ phiếu học tập của mình qua máy hắt.</a:t>
            </a:r>
          </a:p>
          <a:p>
            <a:pPr algn="just">
              <a:lnSpc>
                <a:spcPct val="107000"/>
              </a:lnSpc>
            </a:pPr>
            <a:r>
              <a:rPr lang="en-US" sz="2800" smtClean="0">
                <a:latin typeface="Times New Roman" panose="02020603050405020304" pitchFamily="18" charset="0"/>
                <a:cs typeface="Times New Roman" panose="02020603050405020304" pitchFamily="18" charset="0"/>
              </a:rPr>
              <a:t>- HS </a:t>
            </a:r>
            <a:r>
              <a:rPr lang="en-US" sz="2800">
                <a:latin typeface="Times New Roman" panose="02020603050405020304" pitchFamily="18" charset="0"/>
                <a:cs typeface="Times New Roman" panose="02020603050405020304" pitchFamily="18" charset="0"/>
              </a:rPr>
              <a:t>cả lớp quan sát, nhận xét, bổ sung và cùng cô giáo kết luận</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5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4"/>
            <a:ext cx="12193639" cy="685859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887155216"/>
              </p:ext>
            </p:extLst>
          </p:nvPr>
        </p:nvGraphicFramePr>
        <p:xfrm>
          <a:off x="1219518" y="1014062"/>
          <a:ext cx="10265347" cy="4489398"/>
        </p:xfrm>
        <a:graphic>
          <a:graphicData uri="http://schemas.openxmlformats.org/drawingml/2006/table">
            <a:tbl>
              <a:tblPr firstRow="1" firstCol="1" bandRow="1"/>
              <a:tblGrid>
                <a:gridCol w="1786376">
                  <a:extLst>
                    <a:ext uri="{9D8B030D-6E8A-4147-A177-3AD203B41FA5}">
                      <a16:colId xmlns:a16="http://schemas.microsoft.com/office/drawing/2014/main" val="926646208"/>
                    </a:ext>
                  </a:extLst>
                </a:gridCol>
                <a:gridCol w="1794804">
                  <a:extLst>
                    <a:ext uri="{9D8B030D-6E8A-4147-A177-3AD203B41FA5}">
                      <a16:colId xmlns:a16="http://schemas.microsoft.com/office/drawing/2014/main" val="1542244783"/>
                    </a:ext>
                  </a:extLst>
                </a:gridCol>
                <a:gridCol w="3285206">
                  <a:extLst>
                    <a:ext uri="{9D8B030D-6E8A-4147-A177-3AD203B41FA5}">
                      <a16:colId xmlns:a16="http://schemas.microsoft.com/office/drawing/2014/main" val="1412346350"/>
                    </a:ext>
                  </a:extLst>
                </a:gridCol>
                <a:gridCol w="3398961">
                  <a:extLst>
                    <a:ext uri="{9D8B030D-6E8A-4147-A177-3AD203B41FA5}">
                      <a16:colId xmlns:a16="http://schemas.microsoft.com/office/drawing/2014/main" val="684305099"/>
                    </a:ext>
                  </a:extLst>
                </a:gridCol>
              </a:tblGrid>
              <a:tr h="944799">
                <a:tc>
                  <a:txBody>
                    <a:bodyPr/>
                    <a:lstStyle/>
                    <a:p>
                      <a:pPr algn="just">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bệnh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nhân gây bệnh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đường lây truyền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phòng bệnh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2775295"/>
                  </a:ext>
                </a:extLst>
              </a:tr>
              <a:tr h="1333725">
                <a:tc>
                  <a:txBody>
                    <a:bodyPr/>
                    <a:lstStyle/>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 sốt rét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455437"/>
                  </a:ext>
                </a:extLst>
              </a:tr>
              <a:tr h="1037547">
                <a:tc>
                  <a:txBody>
                    <a:bodyPr/>
                    <a:lstStyle/>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 sốt xuất huyết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58012349"/>
                  </a:ext>
                </a:extLst>
              </a:tr>
              <a:tr h="1156266">
                <a:tc>
                  <a:txBody>
                    <a:bodyPr/>
                    <a:lstStyle/>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Bệnh viêm não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600"/>
                        </a:spcAft>
                      </a:pP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17488902"/>
                  </a:ext>
                </a:extLst>
              </a:tr>
            </a:tbl>
          </a:graphicData>
        </a:graphic>
      </p:graphicFrame>
      <p:sp>
        <p:nvSpPr>
          <p:cNvPr id="6" name="TextBox 5"/>
          <p:cNvSpPr txBox="1"/>
          <p:nvPr/>
        </p:nvSpPr>
        <p:spPr>
          <a:xfrm>
            <a:off x="3165231" y="2101362"/>
            <a:ext cx="1600200" cy="923330"/>
          </a:xfrm>
          <a:prstGeom prst="rect">
            <a:avLst/>
          </a:prstGeom>
          <a:noFill/>
        </p:spPr>
        <p:txBody>
          <a:bodyPr wrap="square" rtlCol="0">
            <a:spAutoFit/>
          </a:bodyPr>
          <a:lstStyle/>
          <a:p>
            <a:r>
              <a:rPr lang="en-US">
                <a:latin typeface="Times New Roman" panose="02020603050405020304" pitchFamily="18" charset="0"/>
                <a:ea typeface="Calibri" panose="020F0502020204030204" pitchFamily="34" charset="0"/>
                <a:cs typeface="Times New Roman" panose="02020603050405020304" pitchFamily="18" charset="0"/>
              </a:rPr>
              <a:t>Kí sinh trùng sốt rét</a:t>
            </a:r>
          </a:p>
          <a:p>
            <a:endParaRPr lang="en-US"/>
          </a:p>
        </p:txBody>
      </p:sp>
      <p:sp>
        <p:nvSpPr>
          <p:cNvPr id="7" name="TextBox 6"/>
          <p:cNvSpPr txBox="1"/>
          <p:nvPr/>
        </p:nvSpPr>
        <p:spPr>
          <a:xfrm>
            <a:off x="4976446" y="2101362"/>
            <a:ext cx="3059723" cy="923330"/>
          </a:xfrm>
          <a:prstGeom prst="rect">
            <a:avLst/>
          </a:prstGeom>
          <a:noFill/>
        </p:spPr>
        <p:txBody>
          <a:bodyPr wrap="square" rtlCol="0">
            <a:spAutoFit/>
          </a:bodyPr>
          <a:lstStyle/>
          <a:p>
            <a:r>
              <a:rPr lang="en-US">
                <a:latin typeface="Times New Roman" panose="02020603050405020304" pitchFamily="18" charset="0"/>
                <a:ea typeface="Calibri" panose="020F0502020204030204" pitchFamily="34" charset="0"/>
                <a:cs typeface="Times New Roman" panose="02020603050405020304" pitchFamily="18" charset="0"/>
              </a:rPr>
              <a:t>Muỗi A-nô-phen hút máu có kí sinh trùng sốt rét của người bệnh truyền sang người </a:t>
            </a:r>
            <a:r>
              <a:rPr lang="en-US" smtClean="0">
                <a:latin typeface="Times New Roman" panose="02020603050405020304" pitchFamily="18" charset="0"/>
                <a:ea typeface="Calibri" panose="020F0502020204030204" pitchFamily="34" charset="0"/>
                <a:cs typeface="Times New Roman" panose="02020603050405020304" pitchFamily="18" charset="0"/>
              </a:rPr>
              <a:t>lành</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165231" y="3411415"/>
            <a:ext cx="1600200" cy="369332"/>
          </a:xfrm>
          <a:prstGeom prst="rect">
            <a:avLst/>
          </a:prstGeom>
          <a:noFill/>
        </p:spPr>
        <p:txBody>
          <a:bodyPr wrap="square" rtlCol="0">
            <a:spAutoFit/>
          </a:bodyPr>
          <a:lstStyle/>
          <a:p>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vi </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p:cNvSpPr txBox="1"/>
          <p:nvPr/>
        </p:nvSpPr>
        <p:spPr>
          <a:xfrm>
            <a:off x="4906108" y="3411415"/>
            <a:ext cx="3130061" cy="646331"/>
          </a:xfrm>
          <a:prstGeom prst="rect">
            <a:avLst/>
          </a:prstGeom>
          <a:noFill/>
        </p:spPr>
        <p:txBody>
          <a:bodyPr wrap="square" rtlCol="0">
            <a:spAutoFit/>
          </a:bodyPr>
          <a:lstStyle/>
          <a:p>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Muỗi vằn là động vật trung gian truyền bệnh</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3165231" y="4448908"/>
            <a:ext cx="1600200" cy="369332"/>
          </a:xfrm>
          <a:prstGeom prst="rect">
            <a:avLst/>
          </a:prstGeom>
          <a:noFill/>
        </p:spPr>
        <p:txBody>
          <a:bodyPr wrap="square" rtlCol="0">
            <a:spAutoFit/>
          </a:bodyPr>
          <a:lstStyle/>
          <a:p>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vi </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4906108" y="4448908"/>
            <a:ext cx="3015761" cy="923330"/>
          </a:xfrm>
          <a:prstGeom prst="rect">
            <a:avLst/>
          </a:prstGeom>
          <a:noFill/>
        </p:spPr>
        <p:txBody>
          <a:bodyPr wrap="square" rtlCol="0">
            <a:spAutoFit/>
          </a:bodyPr>
          <a:lstStyle/>
          <a:p>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Muỗi hút máu các con vật bị bệnh rồi truyền sang người lành</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p:cNvSpPr txBox="1"/>
          <p:nvPr/>
        </p:nvSpPr>
        <p:spPr>
          <a:xfrm>
            <a:off x="8176846" y="2058639"/>
            <a:ext cx="3279530" cy="3313599"/>
          </a:xfrm>
          <a:prstGeom prst="rect">
            <a:avLst/>
          </a:prstGeom>
          <a:noFill/>
        </p:spPr>
        <p:txBody>
          <a:bodyPr wrap="square" rtlCol="0">
            <a:spAutoFit/>
          </a:bodyPr>
          <a:lstStyle/>
          <a:p>
            <a:pPr>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Nằm màn chống muỗi đốt.</a:t>
            </a:r>
          </a:p>
          <a:p>
            <a:pPr>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Tẩm màn bằng chất phòng muỗi.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Chum, vại đựng nước cần có nắp đậy.</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Không để nước tù đọng.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Dọn dẹp vệ sinh xung quang nhà ở sạch sẽ.</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a:latin typeface="Times New Roman" panose="02020603050405020304" pitchFamily="18" charset="0"/>
                <a:ea typeface="Times New Roman" panose="02020603050405020304" pitchFamily="18" charset="0"/>
                <a:cs typeface="Times New Roman" panose="02020603050405020304" pitchFamily="18" charset="0"/>
              </a:rPr>
              <a:t>- Riêng bệnh viêm não cần tiêm phòng theo quy định y tế.</a:t>
            </a:r>
            <a:endParaRPr lang="en-US">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18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81632" cy="6858000"/>
          </a:xfrm>
          <a:prstGeom prst="rect">
            <a:avLst/>
          </a:prstGeom>
          <a:ln>
            <a:solidFill>
              <a:srgbClr val="00B050"/>
            </a:solidFill>
          </a:ln>
        </p:spPr>
      </p:pic>
      <p:sp>
        <p:nvSpPr>
          <p:cNvPr id="4" name="Rectangle 3"/>
          <p:cNvSpPr/>
          <p:nvPr/>
        </p:nvSpPr>
        <p:spPr>
          <a:xfrm>
            <a:off x="873133" y="362524"/>
            <a:ext cx="11000232" cy="70788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2.3. Dựa vào thông tin trong tài liệu, trả lời câu hỏi bằng trò </a:t>
            </a:r>
            <a:r>
              <a:rPr lang="en-US" sz="2000" b="1" smtClean="0">
                <a:latin typeface="Times New Roman" panose="02020603050405020304" pitchFamily="18" charset="0"/>
                <a:cs typeface="Times New Roman" panose="02020603050405020304" pitchFamily="18" charset="0"/>
              </a:rPr>
              <a:t>chơi “Ai </a:t>
            </a:r>
            <a:r>
              <a:rPr lang="en-US" sz="2000" b="1">
                <a:latin typeface="Times New Roman" panose="02020603050405020304" pitchFamily="18" charset="0"/>
                <a:cs typeface="Times New Roman" panose="02020603050405020304" pitchFamily="18" charset="0"/>
              </a:rPr>
              <a:t>nhanh, ai đúng” (lớp học đảo ngược, HS đã đọc tài liệu)</a:t>
            </a:r>
            <a:endParaRPr lang="en-US" sz="2000">
              <a:latin typeface="Times New Roman" panose="02020603050405020304" pitchFamily="18" charset="0"/>
              <a:cs typeface="Times New Roman" panose="02020603050405020304" pitchFamily="18" charset="0"/>
            </a:endParaRPr>
          </a:p>
        </p:txBody>
      </p:sp>
      <p:sp>
        <p:nvSpPr>
          <p:cNvPr id="5" name="TextBox 4"/>
          <p:cNvSpPr txBox="1"/>
          <p:nvPr/>
        </p:nvSpPr>
        <p:spPr>
          <a:xfrm>
            <a:off x="1101852" y="1627848"/>
            <a:ext cx="10692384" cy="954107"/>
          </a:xfrm>
          <a:prstGeom prst="rect">
            <a:avLst/>
          </a:prstGeom>
          <a:noFill/>
          <a:ln w="28575">
            <a:solidFill>
              <a:srgbClr val="00B050"/>
            </a:solidFill>
          </a:ln>
        </p:spPr>
        <p:txBody>
          <a:bodyPr wrap="square" rtlCol="0">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 vật nào là trung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 lây truyền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rét, sốt xuất huyết, bệnh viêm não?</a:t>
            </a:r>
            <a:endParaRPr lang="en-US" sz="2800"/>
          </a:p>
        </p:txBody>
      </p:sp>
      <p:sp>
        <p:nvSpPr>
          <p:cNvPr id="11" name="TextBox 10"/>
          <p:cNvSpPr txBox="1"/>
          <p:nvPr/>
        </p:nvSpPr>
        <p:spPr>
          <a:xfrm>
            <a:off x="1063633" y="3074357"/>
            <a:ext cx="10619232" cy="954107"/>
          </a:xfrm>
          <a:prstGeom prst="rect">
            <a:avLst/>
          </a:prstGeom>
          <a:noFill/>
          <a:ln w="28575">
            <a:solidFill>
              <a:srgbClr val="00B050"/>
            </a:solidFill>
          </a:ln>
        </p:spPr>
        <p:txBody>
          <a:bodyPr wrap="square" rtlCol="0">
            <a:spAutoFit/>
          </a:bodyPr>
          <a:lstStyle/>
          <a:p>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Muỗi là động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 truyền bệnh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rét, sốt xuất huyết, bệnh viêm não?</a:t>
            </a:r>
            <a:endParaRPr lang="en-US" sz="2800"/>
          </a:p>
        </p:txBody>
      </p:sp>
      <p:sp>
        <p:nvSpPr>
          <p:cNvPr id="12" name="Down Arrow 11"/>
          <p:cNvSpPr/>
          <p:nvPr/>
        </p:nvSpPr>
        <p:spPr>
          <a:xfrm>
            <a:off x="5960364" y="2600088"/>
            <a:ext cx="487680" cy="49169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72390" y="1070410"/>
            <a:ext cx="7549779"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Ban học tập điều hành tổ chức trò chơi “ Ai nhanh, ai đúng”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3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4776" y="1110197"/>
            <a:ext cx="10692384" cy="523220"/>
          </a:xfrm>
          <a:prstGeom prst="rect">
            <a:avLst/>
          </a:prstGeom>
          <a:noFill/>
          <a:ln w="28575">
            <a:solidFill>
              <a:srgbClr val="00B050"/>
            </a:solidFill>
          </a:ln>
        </p:spPr>
        <p:txBody>
          <a:bodyPr wrap="square" rtlCol="0">
            <a:spAutoFit/>
          </a:bodyPr>
          <a:lstStyle/>
          <a:p>
            <a:pPr lvl="0"/>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nay, trong 3 căn bệnh vừa tìm hiểu,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 nào chưa có thuốc đặc trị?</a:t>
            </a: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p:cNvSpPr txBox="1"/>
          <p:nvPr/>
        </p:nvSpPr>
        <p:spPr>
          <a:xfrm>
            <a:off x="947929" y="2511323"/>
            <a:ext cx="10619232" cy="523220"/>
          </a:xfrm>
          <a:prstGeom prst="rect">
            <a:avLst/>
          </a:prstGeom>
          <a:noFill/>
          <a:ln w="28575">
            <a:solidFill>
              <a:srgbClr val="00B050"/>
            </a:solidFill>
          </a:ln>
        </p:spPr>
        <p:txBody>
          <a:bodyPr wrap="square" rtlCol="0">
            <a:spAutoFit/>
          </a:bodyPr>
          <a:lstStyle/>
          <a:p>
            <a:pPr lvl="0"/>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 sốt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huyết và viêm não.</a:t>
            </a: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2" name="Down Arrow 11"/>
          <p:cNvSpPr/>
          <p:nvPr/>
        </p:nvSpPr>
        <p:spPr>
          <a:xfrm>
            <a:off x="5733288" y="1627848"/>
            <a:ext cx="487680" cy="8834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3849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81632" cy="6858000"/>
          </a:xfrm>
          <a:prstGeom prst="rect">
            <a:avLst/>
          </a:prstGeom>
          <a:ln>
            <a:solidFill>
              <a:srgbClr val="00B050"/>
            </a:solidFill>
          </a:ln>
        </p:spPr>
      </p:pic>
      <p:sp>
        <p:nvSpPr>
          <p:cNvPr id="5" name="TextBox 4"/>
          <p:cNvSpPr txBox="1"/>
          <p:nvPr/>
        </p:nvSpPr>
        <p:spPr>
          <a:xfrm>
            <a:off x="911353" y="1502984"/>
            <a:ext cx="10692384" cy="487506"/>
          </a:xfrm>
          <a:prstGeom prst="rect">
            <a:avLst/>
          </a:prstGeom>
          <a:noFill/>
          <a:ln w="28575">
            <a:solidFill>
              <a:srgbClr val="00B050"/>
            </a:solidFill>
          </a:ln>
        </p:spPr>
        <p:txBody>
          <a:bodyPr wrap="square" rtlCol="0">
            <a:spAutoFit/>
          </a:bodyPr>
          <a:lstStyle/>
          <a:p>
            <a:pPr lvl="0" indent="457200" algn="just">
              <a:lnSpc>
                <a:spcPct val="107000"/>
              </a:lnSpc>
              <a:defRPr/>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 làm gì để phòng tránh bệnh lây truyền do muỗi đốt?</a:t>
            </a:r>
            <a:endPar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p:cNvSpPr txBox="1"/>
          <p:nvPr/>
        </p:nvSpPr>
        <p:spPr>
          <a:xfrm>
            <a:off x="947929" y="2511323"/>
            <a:ext cx="10619232" cy="1200329"/>
          </a:xfrm>
          <a:prstGeom prst="rect">
            <a:avLst/>
          </a:prstGeom>
          <a:noFill/>
          <a:ln w="28575">
            <a:solidFill>
              <a:srgbClr val="00B050"/>
            </a:solidFill>
          </a:ln>
        </p:spPr>
        <p:txBody>
          <a:bodyPr wrap="square" rtlCol="0">
            <a:spAutoFit/>
          </a:bodyPr>
          <a:lstStyle/>
          <a:p>
            <a:pPr lvl="0"/>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 vệ sinh nhà ở, giữ vệ sinh môi trường xung quanh sạch sẽ, diệt muỗi, diệt bọ gậy, không để ao tù, nước đọng, ngủ màn. Tiêm phòng bệnh viêm não theo chỉ dẫn của bộ y tế.</a:t>
            </a:r>
            <a:endParaRPr lang="en-US" sz="24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Down Arrow 11"/>
          <p:cNvSpPr/>
          <p:nvPr/>
        </p:nvSpPr>
        <p:spPr>
          <a:xfrm>
            <a:off x="5733288" y="2064304"/>
            <a:ext cx="487680" cy="44701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1"/>
          <p:cNvSpPr/>
          <p:nvPr/>
        </p:nvSpPr>
        <p:spPr>
          <a:xfrm>
            <a:off x="753208" y="1337983"/>
            <a:ext cx="10914184" cy="1475404"/>
          </a:xfrm>
          <a:prstGeom prst="rect">
            <a:avLst/>
          </a:prstGeom>
        </p:spPr>
        <p:txBody>
          <a:bodyPr wrap="square">
            <a:spAutoFit/>
          </a:bodyPr>
          <a:lstStyle/>
          <a:p>
            <a:pPr indent="457200" algn="just">
              <a:lnSpc>
                <a:spcPct val="107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 viêm não và sốt xuất huyết rất nguy hiểm, hiện nay chưa có thuốc đặc trị. Vậy để hạn chế muỗi đến gần và đốt người, chúng hãy cùng thiết kế ngôi nhà phòng tránh muỗi.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89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 presetClass="exit" presetSubtype="0" fill="hold"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81632" cy="6858000"/>
          </a:xfrm>
          <a:prstGeom prst="rect">
            <a:avLst/>
          </a:prstGeom>
          <a:ln>
            <a:solidFill>
              <a:srgbClr val="00B050"/>
            </a:solidFill>
          </a:ln>
        </p:spPr>
      </p:pic>
      <p:sp>
        <p:nvSpPr>
          <p:cNvPr id="5" name="TextBox 4"/>
          <p:cNvSpPr txBox="1"/>
          <p:nvPr/>
        </p:nvSpPr>
        <p:spPr>
          <a:xfrm>
            <a:off x="874776" y="1110197"/>
            <a:ext cx="10692384" cy="523220"/>
          </a:xfrm>
          <a:prstGeom prst="rect">
            <a:avLst/>
          </a:prstGeom>
          <a:noFill/>
          <a:ln w="28575">
            <a:solidFill>
              <a:srgbClr val="00B050"/>
            </a:solidFill>
          </a:ln>
        </p:spPr>
        <p:txBody>
          <a:bodyPr wrap="square" rtlCol="0">
            <a:spAutoFit/>
          </a:bodyPr>
          <a:lstStyle/>
          <a:p>
            <a:pPr lvl="0"/>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 biết những loài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 nào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thể tránh được muỗi đến gần</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TextBox 10"/>
          <p:cNvSpPr txBox="1"/>
          <p:nvPr/>
        </p:nvSpPr>
        <p:spPr>
          <a:xfrm>
            <a:off x="781200" y="2552645"/>
            <a:ext cx="10619232" cy="954107"/>
          </a:xfrm>
          <a:prstGeom prst="rect">
            <a:avLst/>
          </a:prstGeom>
          <a:noFill/>
          <a:ln w="28575">
            <a:solidFill>
              <a:srgbClr val="00B050"/>
            </a:solidFill>
          </a:ln>
        </p:spPr>
        <p:txBody>
          <a:bodyPr wrap="square" rtlCol="0">
            <a:spAutoFit/>
          </a:bodyPr>
          <a:lstStyle/>
          <a:p>
            <a:pPr lvl="0"/>
            <a:r>
              <a:rPr lang="en-US" sz="2800" b="1"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 dụ: Cây </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bạc hà, húng quế, sả, ngũ gia bì, hương thảo, cúc vạn thọ, tía tô đất, cây ngũ sắc, ngải cứu, tỏi, tùng thơm...)</a:t>
            </a:r>
            <a:endParaRPr kumimoji="0" lang="en-US" sz="2800" b="0" i="0" u="none" strike="noStrike" kern="1200" cap="none" spc="0" normalizeH="0" baseline="0" noProof="0">
              <a:ln>
                <a:noFill/>
              </a:ln>
              <a:solidFill>
                <a:srgbClr val="000000"/>
              </a:solidFill>
              <a:effectLst/>
              <a:uLnTx/>
              <a:uFillTx/>
              <a:latin typeface="Arial"/>
              <a:ea typeface="+mn-ea"/>
              <a:cs typeface="+mn-cs"/>
            </a:endParaRPr>
          </a:p>
        </p:txBody>
      </p:sp>
      <p:sp>
        <p:nvSpPr>
          <p:cNvPr id="12" name="Down Arrow 11"/>
          <p:cNvSpPr/>
          <p:nvPr/>
        </p:nvSpPr>
        <p:spPr>
          <a:xfrm>
            <a:off x="5733288" y="1633418"/>
            <a:ext cx="487680" cy="87790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60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 presetClass="exit" presetSubtype="0" fill="hold" nodeType="with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68" y="-594"/>
            <a:ext cx="12174767" cy="6858594"/>
          </a:xfrm>
          <a:prstGeom prst="rect">
            <a:avLst/>
          </a:prstGeom>
        </p:spPr>
      </p:pic>
      <p:sp>
        <p:nvSpPr>
          <p:cNvPr id="9" name="Rectangle 8"/>
          <p:cNvSpPr/>
          <p:nvPr/>
        </p:nvSpPr>
        <p:spPr>
          <a:xfrm>
            <a:off x="1043354" y="843787"/>
            <a:ext cx="10544908" cy="4154984"/>
          </a:xfrm>
          <a:prstGeom prst="rect">
            <a:avLst/>
          </a:prstGeom>
        </p:spPr>
        <p:txBody>
          <a:bodyPr wrap="square">
            <a:spAutoFit/>
          </a:bodyPr>
          <a:lstStyle/>
          <a:p>
            <a:r>
              <a:rPr lang="vi-VN" sz="2400" b="1">
                <a:solidFill>
                  <a:srgbClr val="C00000"/>
                </a:solidFill>
                <a:latin typeface="Times New Roman" panose="02020603050405020304" pitchFamily="18" charset="0"/>
                <a:cs typeface="Times New Roman" panose="02020603050405020304" pitchFamily="18" charset="0"/>
              </a:rPr>
              <a:t>3. Hoạt động 3: Luyện tập vận dụng</a:t>
            </a:r>
          </a:p>
          <a:p>
            <a:r>
              <a:rPr lang="vi-VN" sz="2400">
                <a:latin typeface="Times New Roman" panose="02020603050405020304" pitchFamily="18" charset="0"/>
                <a:cs typeface="Times New Roman" panose="02020603050405020304" pitchFamily="18" charset="0"/>
              </a:rPr>
              <a:t>a) Đề xuất và lựa chọn giải pháp</a:t>
            </a:r>
          </a:p>
          <a:p>
            <a:r>
              <a:rPr lang="vi-VN" sz="2400">
                <a:latin typeface="Times New Roman" panose="02020603050405020304" pitchFamily="18" charset="0"/>
                <a:cs typeface="Times New Roman" panose="02020603050405020304" pitchFamily="18" charset="0"/>
              </a:rPr>
              <a:t>Khám phá mô hình và trả lời cho các câu hỏi </a:t>
            </a:r>
            <a:r>
              <a:rPr lang="vi-VN" sz="2400" smtClean="0">
                <a:latin typeface="Times New Roman" panose="02020603050405020304" pitchFamily="18" charset="0"/>
                <a:cs typeface="Times New Roman" panose="02020603050405020304" pitchFamily="18" charset="0"/>
              </a:rPr>
              <a:t>sau</a:t>
            </a:r>
            <a:r>
              <a:rPr lang="en-US" sz="2400" smtClean="0">
                <a:latin typeface="Times New Roman" panose="02020603050405020304" pitchFamily="18" charset="0"/>
                <a:cs typeface="Times New Roman" panose="02020603050405020304" pitchFamily="18" charset="0"/>
              </a:rPr>
              <a:t>:</a:t>
            </a:r>
          </a:p>
          <a:p>
            <a:endParaRPr lang="en-US" sz="240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a:p>
            <a:endParaRPr lang="en-US" sz="2400" smtClean="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308757" y="2138171"/>
            <a:ext cx="3525715" cy="3612315"/>
          </a:xfrm>
          <a:prstGeom prst="rect">
            <a:avLst/>
          </a:prstGeom>
        </p:spPr>
      </p:pic>
      <p:pic>
        <p:nvPicPr>
          <p:cNvPr id="17" name="Picture 16"/>
          <p:cNvPicPr>
            <a:picLocks noChangeAspect="1"/>
          </p:cNvPicPr>
          <p:nvPr/>
        </p:nvPicPr>
        <p:blipFill>
          <a:blip r:embed="rId4"/>
          <a:stretch>
            <a:fillRect/>
          </a:stretch>
        </p:blipFill>
        <p:spPr>
          <a:xfrm>
            <a:off x="472617" y="2138171"/>
            <a:ext cx="3676538" cy="3612315"/>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7921869" y="2138171"/>
            <a:ext cx="3727939" cy="3546206"/>
          </a:xfrm>
          <a:prstGeom prst="rect">
            <a:avLst/>
          </a:prstGeom>
        </p:spPr>
      </p:pic>
    </p:spTree>
    <p:extLst>
      <p:ext uri="{BB962C8B-B14F-4D97-AF65-F5344CB8AC3E}">
        <p14:creationId xmlns:p14="http://schemas.microsoft.com/office/powerpoint/2010/main" val="275254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81632" cy="6858000"/>
          </a:xfrm>
          <a:prstGeom prst="rect">
            <a:avLst/>
          </a:prstGeom>
          <a:ln>
            <a:solidFill>
              <a:srgbClr val="00B050"/>
            </a:solidFill>
          </a:ln>
        </p:spPr>
      </p:pic>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Rectangle 12"/>
          <p:cNvSpPr/>
          <p:nvPr/>
        </p:nvSpPr>
        <p:spPr>
          <a:xfrm>
            <a:off x="2347780" y="733144"/>
            <a:ext cx="8250116" cy="2068195"/>
          </a:xfrm>
          <a:prstGeom prst="rect">
            <a:avLst/>
          </a:prstGeom>
        </p:spPr>
        <p:txBody>
          <a:bodyPr wrap="square">
            <a:spAutoFit/>
          </a:bodyPr>
          <a:lstStyle/>
          <a:p>
            <a:pPr indent="457200" algn="just">
              <a:lnSpc>
                <a:spcPct val="107000"/>
              </a:lnSpc>
              <a:spcAft>
                <a:spcPts val="0"/>
              </a:spcAf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thực hiện </a:t>
            </a: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 vào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a:t>
            </a: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p>
          <a:p>
            <a:pPr indent="457200" algn="just">
              <a:lnSpc>
                <a:spcPct val="107000"/>
              </a:lnSpc>
              <a:spcAft>
                <a:spcPts val="0"/>
              </a:spcAft>
            </a:pP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nhóm chia sẻ. </a:t>
            </a:r>
          </a:p>
          <a:p>
            <a:pPr indent="457200" algn="just">
              <a:lnSpc>
                <a:spcPct val="107000"/>
              </a:lnSpc>
              <a:spcAft>
                <a:spcPts val="0"/>
              </a:spcAft>
            </a:pPr>
            <a:endPar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7000"/>
              </a:lnSpc>
              <a:spcAft>
                <a:spcPts val="0"/>
              </a:spcAft>
            </a:pPr>
            <a:endPar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7000"/>
              </a:lnSpc>
              <a:spcAft>
                <a:spcPts val="0"/>
              </a:spcAft>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PHIẾU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TẬP 2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1720428"/>
              </p:ext>
            </p:extLst>
          </p:nvPr>
        </p:nvGraphicFramePr>
        <p:xfrm>
          <a:off x="1038547" y="2880360"/>
          <a:ext cx="9864969" cy="2739455"/>
        </p:xfrm>
        <a:graphic>
          <a:graphicData uri="http://schemas.openxmlformats.org/drawingml/2006/table">
            <a:tbl>
              <a:tblPr firstRow="1" firstCol="1" bandRow="1"/>
              <a:tblGrid>
                <a:gridCol w="6005146">
                  <a:extLst>
                    <a:ext uri="{9D8B030D-6E8A-4147-A177-3AD203B41FA5}">
                      <a16:colId xmlns:a16="http://schemas.microsoft.com/office/drawing/2014/main" val="2808618851"/>
                    </a:ext>
                  </a:extLst>
                </a:gridCol>
                <a:gridCol w="3859823">
                  <a:extLst>
                    <a:ext uri="{9D8B030D-6E8A-4147-A177-3AD203B41FA5}">
                      <a16:colId xmlns:a16="http://schemas.microsoft.com/office/drawing/2014/main" val="1692488231"/>
                    </a:ext>
                  </a:extLst>
                </a:gridCol>
              </a:tblGrid>
              <a:tr h="194811">
                <a:tc>
                  <a:txBody>
                    <a:bodyPr/>
                    <a:lstStyle/>
                    <a:p>
                      <a:pPr algn="ctr">
                        <a:lnSpc>
                          <a:spcPct val="107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48034"/>
                  </a:ext>
                </a:extLst>
              </a:tr>
              <a:tr h="361080">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hình có những chi tiết nào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811357"/>
                  </a:ext>
                </a:extLst>
              </a:tr>
              <a:tr h="361080">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hình được làm từ những vật liệu gì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466571"/>
                  </a:ext>
                </a:extLst>
              </a:tr>
              <a:tr h="722158">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 những vật liệu đó, các em còn có thể làm từ những vật liệu nào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548127"/>
                  </a:ext>
                </a:extLst>
              </a:tr>
              <a:tr h="722158">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 mô hình này chúng ta còn có thể làm mô hình nào khác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102630"/>
                  </a:ext>
                </a:extLst>
              </a:tr>
            </a:tbl>
          </a:graphicData>
        </a:graphic>
      </p:graphicFrame>
    </p:spTree>
    <p:extLst>
      <p:ext uri="{BB962C8B-B14F-4D97-AF65-F5344CB8AC3E}">
        <p14:creationId xmlns:p14="http://schemas.microsoft.com/office/powerpoint/2010/main" val="19122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247682" cy="6858594"/>
          </a:xfrm>
          <a:prstGeom prst="rect">
            <a:avLst/>
          </a:prstGeom>
        </p:spPr>
      </p:pic>
      <p:sp>
        <p:nvSpPr>
          <p:cNvPr id="4" name="Text Box 18"/>
          <p:cNvSpPr txBox="1">
            <a:spLocks noChangeArrowheads="1"/>
          </p:cNvSpPr>
          <p:nvPr/>
        </p:nvSpPr>
        <p:spPr bwMode="auto">
          <a:xfrm>
            <a:off x="4250537" y="5644907"/>
            <a:ext cx="3820480" cy="7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248" tIns="53631" rIns="107248" bIns="5363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4886" rtl="0" eaLnBrk="1" fontAlgn="base" latinLnBrk="0" hangingPunct="1">
              <a:lnSpc>
                <a:spcPct val="100000"/>
              </a:lnSpc>
              <a:spcBef>
                <a:spcPct val="0"/>
              </a:spcBef>
              <a:spcAft>
                <a:spcPct val="0"/>
              </a:spcAft>
              <a:buClrTx/>
              <a:buSzTx/>
              <a:buFontTx/>
              <a:buNone/>
              <a:tabLst/>
              <a:defRPr/>
            </a:pPr>
            <a:r>
              <a:rPr kumimoji="0" lang="en-US" altLang="en-US" sz="2000" b="1" i="1" u="none" strike="noStrike" kern="1200" cap="none" spc="0" normalizeH="0" baseline="0" noProof="0" err="1">
                <a:ln>
                  <a:noFill/>
                </a:ln>
                <a:solidFill>
                  <a:srgbClr val="0070C0"/>
                </a:solidFill>
                <a:effectLst/>
                <a:uLnTx/>
                <a:uFillTx/>
                <a:latin typeface="Times New Roman" pitchFamily="18" charset="0"/>
                <a:ea typeface="+mn-ea"/>
                <a:cs typeface="+mn-cs"/>
              </a:rPr>
              <a:t>Giáo</a:t>
            </a:r>
            <a:r>
              <a:rPr kumimoji="0" lang="en-US" altLang="en-US" sz="2000" b="1" i="1" u="none" strike="noStrike" kern="1200" cap="none" spc="0" normalizeH="0" baseline="0" noProof="0">
                <a:ln>
                  <a:noFill/>
                </a:ln>
                <a:solidFill>
                  <a:srgbClr val="0070C0"/>
                </a:solidFill>
                <a:effectLst/>
                <a:uLnTx/>
                <a:uFillTx/>
                <a:latin typeface="Times New Roman" pitchFamily="18" charset="0"/>
                <a:ea typeface="+mn-ea"/>
                <a:cs typeface="+mn-cs"/>
              </a:rPr>
              <a:t> </a:t>
            </a:r>
            <a:r>
              <a:rPr kumimoji="0" lang="en-US" altLang="en-US" sz="2000" b="1" i="1" u="none" strike="noStrike" kern="1200" cap="none" spc="0" normalizeH="0" baseline="0" noProof="0" err="1">
                <a:ln>
                  <a:noFill/>
                </a:ln>
                <a:solidFill>
                  <a:srgbClr val="0070C0"/>
                </a:solidFill>
                <a:effectLst/>
                <a:uLnTx/>
                <a:uFillTx/>
                <a:latin typeface="Times New Roman" pitchFamily="18" charset="0"/>
                <a:ea typeface="+mn-ea"/>
                <a:cs typeface="+mn-cs"/>
              </a:rPr>
              <a:t>viên</a:t>
            </a:r>
            <a:r>
              <a:rPr kumimoji="0" lang="en-US" altLang="en-US" sz="2000" b="1" i="1" u="none" strike="noStrike" kern="1200" cap="none" spc="0" normalizeH="0" baseline="0" noProof="0">
                <a:ln>
                  <a:noFill/>
                </a:ln>
                <a:solidFill>
                  <a:srgbClr val="0070C0"/>
                </a:solidFill>
                <a:effectLst/>
                <a:uLnTx/>
                <a:uFillTx/>
                <a:latin typeface="Times New Roman" pitchFamily="18" charset="0"/>
                <a:ea typeface="+mn-ea"/>
                <a:cs typeface="+mn-cs"/>
              </a:rPr>
              <a:t>: </a:t>
            </a:r>
            <a:r>
              <a:rPr kumimoji="0" lang="en-US" altLang="en-US" sz="2000" b="1" i="1" u="none" strike="noStrike" kern="1200" cap="none" spc="0" normalizeH="0" baseline="0" noProof="0" smtClean="0">
                <a:ln>
                  <a:noFill/>
                </a:ln>
                <a:solidFill>
                  <a:srgbClr val="0070C0"/>
                </a:solidFill>
                <a:effectLst/>
                <a:uLnTx/>
                <a:uFillTx/>
                <a:latin typeface="Times New Roman" pitchFamily="18" charset="0"/>
                <a:ea typeface="+mn-ea"/>
                <a:cs typeface="+mn-cs"/>
              </a:rPr>
              <a:t>Vương Thị Hóa</a:t>
            </a:r>
          </a:p>
          <a:p>
            <a:pPr marL="0" marR="0" lvl="0" indent="0" algn="l" defTabSz="684886" rtl="0" eaLnBrk="1" fontAlgn="base" latinLnBrk="0" hangingPunct="1">
              <a:lnSpc>
                <a:spcPct val="100000"/>
              </a:lnSpc>
              <a:spcBef>
                <a:spcPct val="0"/>
              </a:spcBef>
              <a:spcAft>
                <a:spcPct val="0"/>
              </a:spcAft>
              <a:buClrTx/>
              <a:buSzTx/>
              <a:buFontTx/>
              <a:buNone/>
              <a:tabLst/>
              <a:defRPr/>
            </a:pPr>
            <a:r>
              <a:rPr kumimoji="0" lang="vi-VN" altLang="en-US" sz="2000" b="1" i="1" u="none" strike="noStrike" kern="1200" cap="none" spc="0" normalizeH="0" baseline="0" noProof="0" smtClean="0">
                <a:ln>
                  <a:noFill/>
                </a:ln>
                <a:solidFill>
                  <a:srgbClr val="0070C0"/>
                </a:solidFill>
                <a:effectLst/>
                <a:uLnTx/>
                <a:uFillTx/>
                <a:latin typeface="Times New Roman" pitchFamily="18" charset="0"/>
                <a:ea typeface="+mn-ea"/>
                <a:cs typeface="+mn-cs"/>
              </a:rPr>
              <a:t>Trườ</a:t>
            </a:r>
            <a:r>
              <a:rPr kumimoji="0" lang="en-US" altLang="en-US" sz="2000" b="1" i="1" u="none" strike="noStrike" kern="1200" cap="none" spc="0" normalizeH="0" baseline="0" noProof="0" smtClean="0">
                <a:ln>
                  <a:noFill/>
                </a:ln>
                <a:solidFill>
                  <a:srgbClr val="0070C0"/>
                </a:solidFill>
                <a:effectLst/>
                <a:uLnTx/>
                <a:uFillTx/>
                <a:latin typeface="Times New Roman" pitchFamily="18" charset="0"/>
                <a:ea typeface="+mn-ea"/>
                <a:cs typeface="+mn-cs"/>
              </a:rPr>
              <a:t>ng: Tiểu học lê Ngọc Hân</a:t>
            </a:r>
            <a:endParaRPr kumimoji="0" lang="en-US" altLang="en-US" sz="2000" b="1" i="1" u="none" strike="noStrike" kern="1200" cap="none" spc="0" normalizeH="0" baseline="30000" noProof="0">
              <a:ln>
                <a:noFill/>
              </a:ln>
              <a:solidFill>
                <a:srgbClr val="0070C0"/>
              </a:solidFill>
              <a:effectLst/>
              <a:uLnTx/>
              <a:uFillTx/>
              <a:latin typeface="Times New Roman" pitchFamily="18" charset="0"/>
              <a:ea typeface="+mn-ea"/>
              <a:cs typeface="+mn-cs"/>
            </a:endParaRPr>
          </a:p>
        </p:txBody>
      </p:sp>
      <p:sp>
        <p:nvSpPr>
          <p:cNvPr id="5" name="Cloud 4"/>
          <p:cNvSpPr/>
          <p:nvPr/>
        </p:nvSpPr>
        <p:spPr>
          <a:xfrm rot="682971">
            <a:off x="10019919" y="676145"/>
            <a:ext cx="1074730" cy="606851"/>
          </a:xfrm>
          <a:prstGeom prst="cloud">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Cloud 5"/>
          <p:cNvSpPr/>
          <p:nvPr/>
        </p:nvSpPr>
        <p:spPr>
          <a:xfrm rot="682971">
            <a:off x="9616387" y="1220892"/>
            <a:ext cx="1307867" cy="606851"/>
          </a:xfrm>
          <a:prstGeom prst="cloud">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AutoShape 15"/>
          <p:cNvSpPr>
            <a:spLocks noChangeArrowheads="1"/>
          </p:cNvSpPr>
          <p:nvPr/>
        </p:nvSpPr>
        <p:spPr bwMode="auto">
          <a:xfrm>
            <a:off x="9310539" y="521689"/>
            <a:ext cx="961110" cy="792597"/>
          </a:xfrm>
          <a:prstGeom prst="star32">
            <a:avLst>
              <a:gd name="adj" fmla="val 1824"/>
            </a:avLst>
          </a:prstGeom>
          <a:solidFill>
            <a:srgbClr val="4F81BD"/>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9460063" y="645257"/>
            <a:ext cx="635188" cy="55440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Cloud 8"/>
          <p:cNvSpPr/>
          <p:nvPr/>
        </p:nvSpPr>
        <p:spPr>
          <a:xfrm rot="682971">
            <a:off x="8235983" y="874216"/>
            <a:ext cx="1704368" cy="890818"/>
          </a:xfrm>
          <a:prstGeom prst="cloud">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Cloud 10"/>
          <p:cNvSpPr/>
          <p:nvPr/>
        </p:nvSpPr>
        <p:spPr>
          <a:xfrm rot="682971">
            <a:off x="8070867" y="499375"/>
            <a:ext cx="988891" cy="606851"/>
          </a:xfrm>
          <a:prstGeom prst="cloud">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Cloud 11"/>
          <p:cNvSpPr/>
          <p:nvPr/>
        </p:nvSpPr>
        <p:spPr>
          <a:xfrm rot="242777">
            <a:off x="5077876" y="624153"/>
            <a:ext cx="1075036" cy="260876"/>
          </a:xfrm>
          <a:prstGeom prst="cloud">
            <a:avLst/>
          </a:prstGeom>
          <a:solidFill>
            <a:schemeClr val="accent1">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Cloud 12"/>
          <p:cNvSpPr/>
          <p:nvPr/>
        </p:nvSpPr>
        <p:spPr>
          <a:xfrm rot="682971">
            <a:off x="6092797" y="481807"/>
            <a:ext cx="960211" cy="448563"/>
          </a:xfrm>
          <a:prstGeom prst="cloud">
            <a:avLst/>
          </a:prstGeom>
          <a:solidFill>
            <a:schemeClr val="accent1">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Cloud 13"/>
          <p:cNvSpPr/>
          <p:nvPr/>
        </p:nvSpPr>
        <p:spPr>
          <a:xfrm>
            <a:off x="5354902" y="741489"/>
            <a:ext cx="1482198" cy="562719"/>
          </a:xfrm>
          <a:prstGeom prst="cloud">
            <a:avLst/>
          </a:prstGeom>
          <a:solidFill>
            <a:schemeClr val="accent1">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p:cNvSpPr/>
          <p:nvPr/>
        </p:nvSpPr>
        <p:spPr>
          <a:xfrm>
            <a:off x="351692" y="2117419"/>
            <a:ext cx="11402427" cy="187704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wrap="none" lIns="91440" tIns="45720" rIns="91440" bIns="45720">
            <a:prstTxWarp prst="textDeflateBottom">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smtClean="0">
                <a:ln w="22225">
                  <a:solidFill>
                    <a:srgbClr val="333399"/>
                  </a:solidFill>
                  <a:prstDash val="solid"/>
                </a:ln>
                <a:solidFill>
                  <a:srgbClr val="FF0000"/>
                </a:solidFill>
                <a:effectLst/>
                <a:uLnTx/>
                <a:uFillTx/>
                <a:latin typeface="Arial"/>
                <a:ea typeface="+mn-ea"/>
                <a:cs typeface="+mn-cs"/>
              </a:rPr>
              <a:t>CHÀO</a:t>
            </a:r>
            <a:r>
              <a:rPr kumimoji="0" lang="en-US" sz="1800" b="1" i="0" u="none" strike="noStrike" kern="1200" cap="none" spc="0" normalizeH="0" baseline="0" noProof="0" smtClean="0">
                <a:ln w="22225">
                  <a:solidFill>
                    <a:srgbClr val="333399"/>
                  </a:solidFill>
                  <a:prstDash val="solid"/>
                </a:ln>
                <a:solidFill>
                  <a:srgbClr val="FF0000"/>
                </a:solidFill>
                <a:effectLst/>
                <a:uLnTx/>
                <a:uFillTx/>
                <a:latin typeface="Arial"/>
                <a:ea typeface="+mn-ea"/>
                <a:cs typeface="+mn-cs"/>
              </a:rPr>
              <a:t> </a:t>
            </a:r>
            <a:r>
              <a:rPr kumimoji="0" lang="en-US" sz="1800" b="1" i="0" u="none" strike="noStrike" kern="1200" cap="none" spc="0" normalizeH="0" baseline="0" noProof="0" err="1" smtClean="0">
                <a:ln w="22225">
                  <a:solidFill>
                    <a:srgbClr val="333399"/>
                  </a:solidFill>
                  <a:prstDash val="solid"/>
                </a:ln>
                <a:solidFill>
                  <a:srgbClr val="FF0000"/>
                </a:solidFill>
                <a:effectLst/>
                <a:uLnTx/>
                <a:uFillTx/>
                <a:latin typeface="Arial"/>
                <a:ea typeface="+mn-ea"/>
                <a:cs typeface="+mn-cs"/>
              </a:rPr>
              <a:t>MỪNG</a:t>
            </a:r>
            <a:r>
              <a:rPr kumimoji="0" lang="en-US" sz="1800" b="1" i="0" u="none" strike="noStrike" kern="1200" cap="none" spc="0" normalizeH="0" baseline="0" noProof="0" smtClean="0">
                <a:ln w="22225">
                  <a:solidFill>
                    <a:srgbClr val="333399"/>
                  </a:solidFill>
                  <a:prstDash val="solid"/>
                </a:ln>
                <a:solidFill>
                  <a:srgbClr val="FF0000"/>
                </a:solidFill>
                <a:effectLst/>
                <a:uLnTx/>
                <a:uFillTx/>
                <a:latin typeface="Arial"/>
                <a:ea typeface="+mn-ea"/>
                <a:cs typeface="+mn-cs"/>
              </a:rPr>
              <a:t> </a:t>
            </a:r>
            <a:r>
              <a:rPr kumimoji="0" lang="en-US" sz="1800" b="1" i="0" u="none" strike="noStrike" kern="1200" cap="none" spc="0" normalizeH="0" baseline="0" noProof="0" err="1" smtClean="0">
                <a:ln w="22225">
                  <a:solidFill>
                    <a:srgbClr val="333399"/>
                  </a:solidFill>
                  <a:prstDash val="solid"/>
                </a:ln>
                <a:solidFill>
                  <a:srgbClr val="FF0000"/>
                </a:solidFill>
                <a:effectLst/>
                <a:uLnTx/>
                <a:uFillTx/>
                <a:latin typeface="Arial"/>
                <a:ea typeface="+mn-ea"/>
                <a:cs typeface="+mn-cs"/>
              </a:rPr>
              <a:t>QUÝ</a:t>
            </a:r>
            <a:r>
              <a:rPr kumimoji="0" lang="en-US" sz="1800" b="1" i="0" u="none" strike="noStrike" kern="1200" cap="none" spc="0" normalizeH="0" baseline="0" noProof="0" smtClean="0">
                <a:ln w="22225">
                  <a:solidFill>
                    <a:srgbClr val="333399"/>
                  </a:solidFill>
                  <a:prstDash val="solid"/>
                </a:ln>
                <a:solidFill>
                  <a:srgbClr val="FF0000"/>
                </a:solidFill>
                <a:effectLst/>
                <a:uLnTx/>
                <a:uFillTx/>
                <a:latin typeface="Arial"/>
                <a:ea typeface="+mn-ea"/>
                <a:cs typeface="+mn-cs"/>
              </a:rPr>
              <a:t> </a:t>
            </a:r>
            <a:r>
              <a:rPr kumimoji="0" lang="en-US" sz="1800" b="1" i="0" u="none" strike="noStrike" kern="1200" cap="none" spc="0" normalizeH="0" baseline="0" noProof="0" err="1" smtClean="0">
                <a:ln w="22225">
                  <a:solidFill>
                    <a:srgbClr val="333399"/>
                  </a:solidFill>
                  <a:prstDash val="solid"/>
                </a:ln>
                <a:solidFill>
                  <a:srgbClr val="FF0000"/>
                </a:solidFill>
                <a:effectLst/>
                <a:uLnTx/>
                <a:uFillTx/>
                <a:latin typeface="Arial"/>
                <a:ea typeface="+mn-ea"/>
                <a:cs typeface="+mn-cs"/>
              </a:rPr>
              <a:t>THẦY</a:t>
            </a:r>
            <a:r>
              <a:rPr kumimoji="0" lang="en-US" sz="1800" b="1" i="0" u="none" strike="noStrike" kern="1200" cap="none" spc="0" normalizeH="0" baseline="0" noProof="0" smtClean="0">
                <a:ln w="22225">
                  <a:solidFill>
                    <a:srgbClr val="333399"/>
                  </a:solidFill>
                  <a:prstDash val="solid"/>
                </a:ln>
                <a:solidFill>
                  <a:srgbClr val="FF0000"/>
                </a:solidFill>
                <a:effectLst/>
                <a:uLnTx/>
                <a:uFillTx/>
                <a:latin typeface="Arial"/>
                <a:ea typeface="+mn-ea"/>
                <a:cs typeface="+mn-cs"/>
              </a:rPr>
              <a:t> </a:t>
            </a:r>
            <a:r>
              <a:rPr kumimoji="0" lang="en-US" sz="1800" b="1" i="0" u="none" strike="noStrike" kern="1200" cap="none" spc="0" normalizeH="0" baseline="0" noProof="0" err="1" smtClean="0">
                <a:ln w="22225">
                  <a:solidFill>
                    <a:srgbClr val="333399"/>
                  </a:solidFill>
                  <a:prstDash val="solid"/>
                </a:ln>
                <a:solidFill>
                  <a:srgbClr val="FF0000"/>
                </a:solidFill>
                <a:effectLst/>
                <a:uLnTx/>
                <a:uFillTx/>
                <a:latin typeface="Arial"/>
                <a:ea typeface="+mn-ea"/>
                <a:cs typeface="+mn-cs"/>
              </a:rPr>
              <a:t>CÔ</a:t>
            </a:r>
            <a:r>
              <a:rPr kumimoji="0" lang="en-US" sz="1800" b="1" i="0" u="none" strike="noStrike" kern="1200" cap="none" spc="0" normalizeH="0" baseline="0" noProof="0" smtClean="0">
                <a:ln w="22225">
                  <a:solidFill>
                    <a:srgbClr val="333399"/>
                  </a:solidFill>
                  <a:prstDash val="solid"/>
                </a:ln>
                <a:solidFill>
                  <a:srgbClr val="FF0000"/>
                </a:solidFill>
                <a:effectLst/>
                <a:uLnTx/>
                <a:uFillTx/>
                <a:latin typeface="Arial"/>
                <a:ea typeface="+mn-ea"/>
                <a:cs typeface="+mn-cs"/>
              </a:rPr>
              <a:t> </a:t>
            </a:r>
            <a:r>
              <a:rPr kumimoji="0" lang="en-US" sz="1800" b="1" i="0" u="none" strike="noStrike" kern="1200" cap="none" spc="0" normalizeH="0" baseline="0" noProof="0" err="1" smtClean="0">
                <a:ln w="22225">
                  <a:solidFill>
                    <a:srgbClr val="333399"/>
                  </a:solidFill>
                  <a:prstDash val="solid"/>
                </a:ln>
                <a:solidFill>
                  <a:srgbClr val="FF0000"/>
                </a:solidFill>
                <a:effectLst/>
                <a:uLnTx/>
                <a:uFillTx/>
                <a:latin typeface="Arial"/>
                <a:ea typeface="+mn-ea"/>
                <a:cs typeface="+mn-cs"/>
              </a:rPr>
              <a:t>ĐẾN</a:t>
            </a:r>
            <a:r>
              <a:rPr kumimoji="0" lang="en-US" sz="1800" b="1" i="0" u="none" strike="noStrike" kern="1200" cap="none" spc="0" normalizeH="0" baseline="0" noProof="0" smtClean="0">
                <a:ln w="22225">
                  <a:solidFill>
                    <a:srgbClr val="333399"/>
                  </a:solidFill>
                  <a:prstDash val="solid"/>
                </a:ln>
                <a:solidFill>
                  <a:srgbClr val="FF0000"/>
                </a:solidFill>
                <a:effectLst/>
                <a:uLnTx/>
                <a:uFillTx/>
                <a:latin typeface="Arial"/>
                <a:ea typeface="+mn-ea"/>
                <a:cs typeface="+mn-cs"/>
              </a:rPr>
              <a:t> </a:t>
            </a:r>
            <a:r>
              <a:rPr kumimoji="0" lang="en-US" sz="1800" b="1" i="0" u="none" strike="noStrike" kern="1200" cap="none" spc="0" normalizeH="0" baseline="0" noProof="0" err="1" smtClean="0">
                <a:ln w="22225">
                  <a:solidFill>
                    <a:srgbClr val="333399"/>
                  </a:solidFill>
                  <a:prstDash val="solid"/>
                </a:ln>
                <a:solidFill>
                  <a:srgbClr val="FF0000"/>
                </a:solidFill>
                <a:effectLst/>
                <a:uLnTx/>
                <a:uFillTx/>
                <a:latin typeface="Arial"/>
                <a:ea typeface="+mn-ea"/>
                <a:cs typeface="+mn-cs"/>
              </a:rPr>
              <a:t>DỰ</a:t>
            </a:r>
            <a:r>
              <a:rPr kumimoji="0" lang="en-US" sz="1800" b="1" i="0" u="none" strike="noStrike" kern="1200" cap="none" spc="0" normalizeH="0" baseline="0" noProof="0" smtClean="0">
                <a:ln w="22225">
                  <a:solidFill>
                    <a:srgbClr val="333399"/>
                  </a:solidFill>
                  <a:prstDash val="solid"/>
                </a:ln>
                <a:solidFill>
                  <a:srgbClr val="FF0000"/>
                </a:solidFill>
                <a:effectLst/>
                <a:uLnTx/>
                <a:uFillTx/>
                <a:latin typeface="Arial"/>
                <a:ea typeface="+mn-ea"/>
                <a:cs typeface="+mn-cs"/>
              </a:rPr>
              <a:t> GIỜ</a:t>
            </a:r>
          </a:p>
        </p:txBody>
      </p:sp>
      <p:sp>
        <p:nvSpPr>
          <p:cNvPr id="16" name="Cloud 15"/>
          <p:cNvSpPr/>
          <p:nvPr/>
        </p:nvSpPr>
        <p:spPr>
          <a:xfrm rot="741938">
            <a:off x="1973190" y="600378"/>
            <a:ext cx="901042" cy="529605"/>
          </a:xfrm>
          <a:prstGeom prst="cloud">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8" name="Picture 17"/>
          <p:cNvPicPr>
            <a:picLocks noChangeAspect="1"/>
          </p:cNvPicPr>
          <p:nvPr/>
        </p:nvPicPr>
        <p:blipFill>
          <a:blip r:embed="rId3"/>
          <a:stretch>
            <a:fillRect/>
          </a:stretch>
        </p:blipFill>
        <p:spPr>
          <a:xfrm>
            <a:off x="2660821" y="536916"/>
            <a:ext cx="920576" cy="560881"/>
          </a:xfrm>
          <a:prstGeom prst="rect">
            <a:avLst/>
          </a:prstGeom>
        </p:spPr>
      </p:pic>
      <p:sp>
        <p:nvSpPr>
          <p:cNvPr id="19" name="Cloud 18"/>
          <p:cNvSpPr/>
          <p:nvPr/>
        </p:nvSpPr>
        <p:spPr>
          <a:xfrm rot="741938">
            <a:off x="2125590" y="752778"/>
            <a:ext cx="901042" cy="529605"/>
          </a:xfrm>
          <a:prstGeom prst="cloud">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20"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207162" y="5117414"/>
            <a:ext cx="769114"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43" y="5248329"/>
            <a:ext cx="1336077" cy="116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942664">
            <a:off x="10591818" y="4546003"/>
            <a:ext cx="1104295" cy="14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27638" y="4121814"/>
            <a:ext cx="101551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0B0F0"/>
                </a:solidFill>
                <a:effectLst/>
                <a:uLnTx/>
                <a:uFillTx/>
                <a:latin typeface="Times New Roman" panose="02020603050405020304" pitchFamily="18" charset="0"/>
                <a:ea typeface="+mn-ea"/>
                <a:cs typeface="Times New Roman" panose="02020603050405020304" pitchFamily="18" charset="0"/>
              </a:rPr>
              <a:t>BÀI HỌC STEM: LÀM NGÔI NHÀ PHÒNG TRÁNH MUỖI ĐỐT</a:t>
            </a:r>
            <a:endParaRPr kumimoji="0" lang="en-US" sz="2400" b="1" i="0" u="none" strike="noStrike" kern="1200" cap="none" spc="0" normalizeH="0" baseline="0" noProof="0">
              <a:ln>
                <a:noFill/>
              </a:ln>
              <a:solidFill>
                <a:srgbClr val="00B0F0"/>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4510453" y="3138727"/>
            <a:ext cx="289266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2225">
                  <a:solidFill>
                    <a:srgbClr val="333399"/>
                  </a:solidFill>
                  <a:prstDash val="solid"/>
                </a:ln>
                <a:solidFill>
                  <a:srgbClr val="FFC000"/>
                </a:solidFill>
                <a:effectLst/>
                <a:uLnTx/>
                <a:uFillTx/>
                <a:latin typeface="Arial"/>
                <a:ea typeface="+mn-ea"/>
                <a:cs typeface="+mn-cs"/>
              </a:rPr>
              <a:t>LỚP </a:t>
            </a:r>
            <a:r>
              <a:rPr kumimoji="0" lang="en-US" sz="4000" b="1" i="0" u="none" strike="noStrike" kern="1200" cap="none" spc="0" normalizeH="0" baseline="0" noProof="0" smtClean="0">
                <a:ln w="22225">
                  <a:solidFill>
                    <a:srgbClr val="333399"/>
                  </a:solidFill>
                  <a:prstDash val="solid"/>
                </a:ln>
                <a:solidFill>
                  <a:srgbClr val="FFC000"/>
                </a:solidFill>
                <a:effectLst/>
                <a:uLnTx/>
                <a:uFillTx/>
                <a:latin typeface="Arial"/>
                <a:ea typeface="+mn-ea"/>
                <a:cs typeface="+mn-cs"/>
              </a:rPr>
              <a:t>5A6</a:t>
            </a:r>
            <a:endParaRPr kumimoji="0" lang="en-US" sz="4000" b="1" i="0" u="none" strike="noStrike" kern="1200" cap="none" spc="0" normalizeH="0" baseline="0" noProof="0">
              <a:ln w="22225">
                <a:solidFill>
                  <a:srgbClr val="333399"/>
                </a:solidFill>
                <a:prstDash val="solid"/>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35535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2" presetClass="emph" presetSubtype="0" repeatCount="indefinite" fill="hold" grpId="1" nodeType="withEffect">
                                  <p:stCondLst>
                                    <p:cond delay="0"/>
                                  </p:stCondLst>
                                  <p:childTnLst>
                                    <p:animClr clrSpc="hsl" dir="cw">
                                      <p:cBhvr override="childStyle">
                                        <p:cTn id="10" dur="500" fill="hold"/>
                                        <p:tgtEl>
                                          <p:spTgt spid="7"/>
                                        </p:tgtEl>
                                        <p:attrNameLst>
                                          <p:attrName>style.color</p:attrName>
                                        </p:attrNameLst>
                                      </p:cBhvr>
                                      <p:by>
                                        <p:hsl h="-7200000" s="0" l="0"/>
                                      </p:by>
                                    </p:animClr>
                                    <p:animClr clrSpc="hsl" dir="cw">
                                      <p:cBhvr>
                                        <p:cTn id="11" dur="500" fill="hold"/>
                                        <p:tgtEl>
                                          <p:spTgt spid="7"/>
                                        </p:tgtEl>
                                        <p:attrNameLst>
                                          <p:attrName>fillcolor</p:attrName>
                                        </p:attrNameLst>
                                      </p:cBhvr>
                                      <p:by>
                                        <p:hsl h="-7200000" s="0" l="0"/>
                                      </p:by>
                                    </p:animClr>
                                    <p:animClr clrSpc="hsl" dir="cw">
                                      <p:cBhvr>
                                        <p:cTn id="12" dur="500" fill="hold"/>
                                        <p:tgtEl>
                                          <p:spTgt spid="7"/>
                                        </p:tgtEl>
                                        <p:attrNameLst>
                                          <p:attrName>stroke.color</p:attrName>
                                        </p:attrNameLst>
                                      </p:cBhvr>
                                      <p:by>
                                        <p:hsl h="-7200000" s="0" l="0"/>
                                      </p:by>
                                    </p:animClr>
                                    <p:set>
                                      <p:cBhvr>
                                        <p:cTn id="13"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68" y="0"/>
            <a:ext cx="12181632" cy="6858000"/>
          </a:xfrm>
          <a:prstGeom prst="rect">
            <a:avLst/>
          </a:prstGeom>
          <a:ln>
            <a:solidFill>
              <a:srgbClr val="00B050"/>
            </a:solidFill>
          </a:ln>
        </p:spPr>
      </p:pic>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14"/>
          <p:cNvSpPr/>
          <p:nvPr/>
        </p:nvSpPr>
        <p:spPr>
          <a:xfrm>
            <a:off x="967154" y="1058797"/>
            <a:ext cx="10163908" cy="1277850"/>
          </a:xfrm>
          <a:prstGeom prst="rect">
            <a:avLst/>
          </a:prstGeom>
        </p:spPr>
        <p:txBody>
          <a:bodyPr wrap="square">
            <a:spAutoFit/>
          </a:bodyPr>
          <a:lstStyle/>
          <a:p>
            <a:pPr marL="457200" algn="just">
              <a:lnSpc>
                <a:spcPct val="107000"/>
              </a:lnSpc>
              <a:spcAft>
                <a:spcPts val="0"/>
              </a:spcAft>
            </a:pPr>
            <a:r>
              <a:rPr lang="vi-VN"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Phác thảo ý tưởng mô hình của nhóm.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 viên yêu cầu nhóm học sinh mô tả dự kiến mô hình mình sẽ thực hiện vào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071221280"/>
              </p:ext>
            </p:extLst>
          </p:nvPr>
        </p:nvGraphicFramePr>
        <p:xfrm>
          <a:off x="799045" y="2804795"/>
          <a:ext cx="10343973" cy="3695387"/>
        </p:xfrm>
        <a:graphic>
          <a:graphicData uri="http://schemas.openxmlformats.org/drawingml/2006/table">
            <a:tbl>
              <a:tblPr firstRow="1" firstCol="1" bandRow="1"/>
              <a:tblGrid>
                <a:gridCol w="5323961">
                  <a:extLst>
                    <a:ext uri="{9D8B030D-6E8A-4147-A177-3AD203B41FA5}">
                      <a16:colId xmlns:a16="http://schemas.microsoft.com/office/drawing/2014/main" val="2363060240"/>
                    </a:ext>
                  </a:extLst>
                </a:gridCol>
                <a:gridCol w="5020012">
                  <a:extLst>
                    <a:ext uri="{9D8B030D-6E8A-4147-A177-3AD203B41FA5}">
                      <a16:colId xmlns:a16="http://schemas.microsoft.com/office/drawing/2014/main" val="3219613123"/>
                    </a:ext>
                  </a:extLst>
                </a:gridCol>
              </a:tblGrid>
              <a:tr h="267634">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 gợi ý</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baseline="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trả lời HS</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445452"/>
                  </a:ext>
                </a:extLst>
              </a:tr>
              <a:tr h="554660">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hình Ngôi nhà phòng tránh muỗi nhóm em sẽ gồm những chất liệu nào ?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441249"/>
                  </a:ext>
                </a:extLst>
              </a:tr>
              <a:tr h="267634">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hình của em gồm những chi tiết nào?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89673"/>
                  </a:ext>
                </a:extLst>
              </a:tr>
              <a:tr h="267634">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làm mô hình em cần chú ý điều gì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792356"/>
                  </a:ext>
                </a:extLst>
              </a:tr>
              <a:tr h="2064707">
                <a:tc gridSpan="2">
                  <a:txBody>
                    <a:bodyPr/>
                    <a:lstStyle/>
                    <a:p>
                      <a:pPr algn="ctr">
                        <a:lnSpc>
                          <a:spcPct val="107000"/>
                        </a:lnSpc>
                        <a:spcAft>
                          <a:spcPts val="0"/>
                        </a:spcAft>
                      </a:pPr>
                      <a:r>
                        <a:rPr lang="en-US"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aseline="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hãy v</a:t>
                      </a:r>
                      <a:r>
                        <a:rPr lang="en-US"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ẽ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phác thảo mô hình đơn giản bằng bút chì </a:t>
                      </a:r>
                      <a:r>
                        <a:rPr lang="en-US"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88306906"/>
                  </a:ext>
                </a:extLst>
              </a:tr>
            </a:tbl>
          </a:graphicData>
        </a:graphic>
      </p:graphicFrame>
      <p:sp>
        <p:nvSpPr>
          <p:cNvPr id="17" name="Rectangle 3"/>
          <p:cNvSpPr>
            <a:spLocks noChangeArrowheads="1"/>
          </p:cNvSpPr>
          <p:nvPr/>
        </p:nvSpPr>
        <p:spPr bwMode="auto">
          <a:xfrm>
            <a:off x="5129784" y="1965951"/>
            <a:ext cx="32102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PHIẾU HỌC TẬP SỐ</a:t>
            </a:r>
            <a:endParaRPr kumimoji="0" lang="en-US" altLang="en-US" sz="24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62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68" y="0"/>
            <a:ext cx="12181632" cy="6858000"/>
          </a:xfrm>
          <a:prstGeom prst="rect">
            <a:avLst/>
          </a:prstGeom>
          <a:ln>
            <a:solidFill>
              <a:srgbClr val="00B050"/>
            </a:solidFill>
          </a:ln>
        </p:spPr>
      </p:pic>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 name="Rectangle 1"/>
          <p:cNvSpPr/>
          <p:nvPr/>
        </p:nvSpPr>
        <p:spPr>
          <a:xfrm>
            <a:off x="923193" y="719435"/>
            <a:ext cx="10665069" cy="1673022"/>
          </a:xfrm>
          <a:prstGeom prst="rect">
            <a:avLst/>
          </a:prstGeom>
        </p:spPr>
        <p:txBody>
          <a:bodyPr wrap="square">
            <a:spAutoFit/>
          </a:bodyPr>
          <a:lstStyle/>
          <a:p>
            <a:pPr indent="457200" algn="just">
              <a:lnSpc>
                <a:spcPct val="107000"/>
              </a:lnSpc>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 sinh thực hành tạo mẫu theo nhóm. GV quan sát hỗ trợ, ghi nhận thái</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độ</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làm việc của các nhóm.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HS tự chọn chất liệu có sẵn (do GV cung cấp và HS tự chuẩn bị) để đo, cắt,.. hoàn thành sản phẩm và trang trí.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93732669"/>
              </p:ext>
            </p:extLst>
          </p:nvPr>
        </p:nvGraphicFramePr>
        <p:xfrm>
          <a:off x="1055694" y="2339682"/>
          <a:ext cx="9179169" cy="1986979"/>
        </p:xfrm>
        <a:graphic>
          <a:graphicData uri="http://schemas.openxmlformats.org/drawingml/2006/table">
            <a:tbl>
              <a:tblPr firstRow="1" firstCol="1" bandRow="1"/>
              <a:tblGrid>
                <a:gridCol w="9179169">
                  <a:extLst>
                    <a:ext uri="{9D8B030D-6E8A-4147-A177-3AD203B41FA5}">
                      <a16:colId xmlns:a16="http://schemas.microsoft.com/office/drawing/2014/main" val="2501025744"/>
                    </a:ext>
                  </a:extLst>
                </a:gridCol>
              </a:tblGrid>
              <a:tr h="1898189">
                <a:tc>
                  <a:txBody>
                    <a:bodyPr/>
                    <a:lstStyle/>
                    <a:p>
                      <a:pPr indent="457200" algn="just">
                        <a:lnSpc>
                          <a:spcPct val="107000"/>
                        </a:lnSpc>
                        <a:spcAft>
                          <a:spcPts val="600"/>
                        </a:spcAft>
                      </a:pPr>
                      <a:r>
                        <a:rPr lang="en-US" sz="14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Lưu 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1400" kern="1200">
                          <a:solidFill>
                            <a:srgbClr val="0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1400" kern="1200">
                          <a:solidFill>
                            <a:srgbClr val="0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200" smtClean="0">
                        <a:solidFill>
                          <a:srgbClr val="0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US" sz="1100" smtClean="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1400" kern="1200">
                          <a:solidFill>
                            <a:srgbClr val="000000"/>
                          </a:solidFill>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sz="2000" kern="1200">
                          <a:solidFill>
                            <a:srgbClr val="000000"/>
                          </a:solidFill>
                          <a:effectLst>
                            <a:outerShdw blurRad="38100" dist="38100" dir="2700000" algn="tl">
                              <a:srgbClr val="000000">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 Đảm bảo gọn gàng, vệ sinh sạch sẽ trong khi thực hành và sau khi kết thúc.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777565"/>
                  </a:ext>
                </a:extLst>
              </a:tr>
            </a:tbl>
          </a:graphicData>
        </a:graphic>
      </p:graphicFrame>
      <p:pic>
        <p:nvPicPr>
          <p:cNvPr id="6145" name="Picture 14" descr="A picture containing gree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396" y="2565244"/>
            <a:ext cx="1227162" cy="13601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91611">
            <a:off x="3647116" y="2513930"/>
            <a:ext cx="1369514" cy="9944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54" descr="Keo 502 có dán Gỗ được không? Sử dụng keo 502 dán Gỗ thế nà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4236" y="2565244"/>
            <a:ext cx="1931551" cy="142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1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5677" y="304845"/>
            <a:ext cx="9639300" cy="1412310"/>
          </a:xfrm>
          <a:prstGeom prst="rect">
            <a:avLst/>
          </a:prstGeom>
        </p:spPr>
        <p:txBody>
          <a:bodyPr wrap="square">
            <a:spAutoFit/>
          </a:bodyPr>
          <a:lstStyle/>
          <a:p>
            <a:pPr indent="457200" algn="just">
              <a:lnSpc>
                <a:spcPct val="107000"/>
              </a:lnSpc>
              <a:spcAft>
                <a:spcPts val="6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b) Chế tạo mẫu, thử nghiệm và đánh giá</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60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cầu 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ọc sinh đặt</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vật dụng đã chuẩn bị lên bàn.</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60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nhóm HS thực hành làm mô hình theo ý tưởng đã phác thảo.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18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68" y="0"/>
            <a:ext cx="12181632" cy="6858000"/>
          </a:xfrm>
          <a:prstGeom prst="rect">
            <a:avLst/>
          </a:prstGeom>
          <a:ln>
            <a:solidFill>
              <a:srgbClr val="00B050"/>
            </a:solidFill>
          </a:ln>
        </p:spPr>
      </p:pic>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4"/>
          <p:cNvSpPr/>
          <p:nvPr/>
        </p:nvSpPr>
        <p:spPr>
          <a:xfrm>
            <a:off x="879231" y="1112597"/>
            <a:ext cx="10234246" cy="1950021"/>
          </a:xfrm>
          <a:prstGeom prst="rect">
            <a:avLst/>
          </a:prstGeom>
        </p:spPr>
        <p:txBody>
          <a:bodyPr wrap="square">
            <a:spAutoFit/>
          </a:bodyPr>
          <a:lstStyle/>
          <a:p>
            <a:pPr indent="457200" algn="just">
              <a:lnSpc>
                <a:spcPct val="107000"/>
              </a:lnSpc>
              <a:spcAft>
                <a:spcPts val="0"/>
              </a:spcAft>
            </a:pPr>
            <a:r>
              <a:rPr lang="en-US" sz="2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Trưng bày sản phẩm.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 diện nhóm HS giới thiệu,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 trình sản phẩm.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nhóm nhận xét cho nhau theo tiêu chí đã nêu.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 viên nhận xét.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r>
              <a:rPr lang="en-US" b="1"/>
              <a:t> </a:t>
            </a:r>
            <a:endParaRPr lang="en-US"/>
          </a:p>
        </p:txBody>
      </p:sp>
    </p:spTree>
    <p:extLst>
      <p:ext uri="{BB962C8B-B14F-4D97-AF65-F5344CB8AC3E}">
        <p14:creationId xmlns:p14="http://schemas.microsoft.com/office/powerpoint/2010/main" val="32580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68" y="0"/>
            <a:ext cx="12181632" cy="6858000"/>
          </a:xfrm>
          <a:prstGeom prst="rect">
            <a:avLst/>
          </a:prstGeom>
          <a:ln>
            <a:solidFill>
              <a:srgbClr val="00B050"/>
            </a:solidFill>
          </a:ln>
        </p:spPr>
      </p:pic>
      <p:sp>
        <p:nvSpPr>
          <p:cNvPr id="10" name="TextBox 9"/>
          <p:cNvSpPr txBox="1"/>
          <p:nvPr/>
        </p:nvSpPr>
        <p:spPr>
          <a:xfrm>
            <a:off x="4288536" y="1776403"/>
            <a:ext cx="1682496" cy="378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4"/>
          <p:cNvSpPr/>
          <p:nvPr/>
        </p:nvSpPr>
        <p:spPr>
          <a:xfrm>
            <a:off x="879231" y="1112597"/>
            <a:ext cx="10234246"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*Liên hệ:</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 </a:t>
            </a:r>
            <a:r>
              <a:rPr lang="en-US" sz="2400" smtClean="0">
                <a:solidFill>
                  <a:prstClr val="black"/>
                </a:solidFill>
                <a:latin typeface="Times New Roman" panose="02020603050405020304" pitchFamily="18" charset="0"/>
                <a:cs typeface="Times New Roman" panose="02020603050405020304" pitchFamily="18" charset="0"/>
              </a:rPr>
              <a:t>           Sau tiết học hôm nay, các bạn sẽ làm gì trong ngôi nhà chúng ta để phòng tránh muỗi?</a:t>
            </a: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	</a:t>
            </a:r>
            <a:r>
              <a:rPr lang="en-US" sz="2400" smtClean="0">
                <a:solidFill>
                  <a:prstClr val="black"/>
                </a:solidFill>
                <a:latin typeface="Times New Roman" panose="02020603050405020304" pitchFamily="18" charset="0"/>
                <a:cs typeface="Times New Roman" panose="02020603050405020304" pitchFamily="18" charset="0"/>
              </a:rPr>
              <a:t>GV: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Sau tiết học này, các em hãy thực hiện các biện pháp phòng tránh muỗi tại ngôi nhà của mình bằng nhiều biện phám như: Vệ sinh sạch sẽ ngôi nhà, trồng một số chậu cây, chậu rau vừa có tác dụng đuổi muổi, vừa làm cảnh ở vị trí phù hợp...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w Cen MT"/>
                <a:ea typeface="+mn-ea"/>
                <a:cs typeface="+mn-cs"/>
              </a:rPr>
              <a:t> </a:t>
            </a:r>
            <a:endParaRPr kumimoji="0" lang="en-US" sz="18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59426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194840307"/>
              </p:ext>
            </p:extLst>
          </p:nvPr>
        </p:nvGraphicFramePr>
        <p:xfrm>
          <a:off x="331977" y="195101"/>
          <a:ext cx="11390631" cy="3280645"/>
        </p:xfrm>
        <a:graphic>
          <a:graphicData uri="http://schemas.openxmlformats.org/drawingml/2006/table">
            <a:tbl>
              <a:tblPr firstRow="1" firstCol="1" bandRow="1"/>
              <a:tblGrid>
                <a:gridCol w="1458414">
                  <a:extLst>
                    <a:ext uri="{9D8B030D-6E8A-4147-A177-3AD203B41FA5}">
                      <a16:colId xmlns:a16="http://schemas.microsoft.com/office/drawing/2014/main" val="425600097"/>
                    </a:ext>
                  </a:extLst>
                </a:gridCol>
                <a:gridCol w="5979027">
                  <a:extLst>
                    <a:ext uri="{9D8B030D-6E8A-4147-A177-3AD203B41FA5}">
                      <a16:colId xmlns:a16="http://schemas.microsoft.com/office/drawing/2014/main" val="3039050666"/>
                    </a:ext>
                  </a:extLst>
                </a:gridCol>
                <a:gridCol w="1458414">
                  <a:extLst>
                    <a:ext uri="{9D8B030D-6E8A-4147-A177-3AD203B41FA5}">
                      <a16:colId xmlns:a16="http://schemas.microsoft.com/office/drawing/2014/main" val="800412376"/>
                    </a:ext>
                  </a:extLst>
                </a:gridCol>
                <a:gridCol w="1247388">
                  <a:extLst>
                    <a:ext uri="{9D8B030D-6E8A-4147-A177-3AD203B41FA5}">
                      <a16:colId xmlns:a16="http://schemas.microsoft.com/office/drawing/2014/main" val="2423238391"/>
                    </a:ext>
                  </a:extLst>
                </a:gridCol>
                <a:gridCol w="1247388">
                  <a:extLst>
                    <a:ext uri="{9D8B030D-6E8A-4147-A177-3AD203B41FA5}">
                      <a16:colId xmlns:a16="http://schemas.microsoft.com/office/drawing/2014/main" val="3390466908"/>
                    </a:ext>
                  </a:extLst>
                </a:gridCol>
              </a:tblGrid>
              <a:tr h="308137">
                <a:tc rowSpan="2">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9945935"/>
                  </a:ext>
                </a:extLst>
              </a:tr>
              <a:tr h="30813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490292"/>
                  </a:ext>
                </a:extLst>
              </a:tr>
              <a:tr h="345421">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Mô hình được làm từ vật liệu thân thiện vối môi trường,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330731"/>
                  </a:ext>
                </a:extLst>
              </a:tr>
              <a:tr h="616273">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Hoàn thành sản phẩm mô hình có nhà cửa, cây cối, thùng rác, dụng cụ đuổi muỗi hoặc trồng những loại cây có tác dụng đuổi muỗi...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979669"/>
                  </a:ext>
                </a:extLst>
              </a:tr>
              <a:tr h="308137">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rang trí đẹp, thân thiện với môi trường.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997928"/>
                  </a:ext>
                </a:extLst>
              </a:tr>
              <a:tr h="616273">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Bài thuyết trình nêu được các vật liệu tạo ra sản phẩm, giới thiệu được các chi tiết trong mô hình, tính hiệu quả cao trong thực tế.</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72893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948290251"/>
              </p:ext>
            </p:extLst>
          </p:nvPr>
        </p:nvGraphicFramePr>
        <p:xfrm>
          <a:off x="331978" y="3767327"/>
          <a:ext cx="11472926" cy="2991465"/>
        </p:xfrm>
        <a:graphic>
          <a:graphicData uri="http://schemas.openxmlformats.org/drawingml/2006/table">
            <a:tbl>
              <a:tblPr firstRow="1" firstCol="1" bandRow="1"/>
              <a:tblGrid>
                <a:gridCol w="1468950">
                  <a:extLst>
                    <a:ext uri="{9D8B030D-6E8A-4147-A177-3AD203B41FA5}">
                      <a16:colId xmlns:a16="http://schemas.microsoft.com/office/drawing/2014/main" val="964831164"/>
                    </a:ext>
                  </a:extLst>
                </a:gridCol>
                <a:gridCol w="6022224">
                  <a:extLst>
                    <a:ext uri="{9D8B030D-6E8A-4147-A177-3AD203B41FA5}">
                      <a16:colId xmlns:a16="http://schemas.microsoft.com/office/drawing/2014/main" val="4234183821"/>
                    </a:ext>
                  </a:extLst>
                </a:gridCol>
                <a:gridCol w="1468950">
                  <a:extLst>
                    <a:ext uri="{9D8B030D-6E8A-4147-A177-3AD203B41FA5}">
                      <a16:colId xmlns:a16="http://schemas.microsoft.com/office/drawing/2014/main" val="1688607669"/>
                    </a:ext>
                  </a:extLst>
                </a:gridCol>
                <a:gridCol w="1256401">
                  <a:extLst>
                    <a:ext uri="{9D8B030D-6E8A-4147-A177-3AD203B41FA5}">
                      <a16:colId xmlns:a16="http://schemas.microsoft.com/office/drawing/2014/main" val="2844826446"/>
                    </a:ext>
                  </a:extLst>
                </a:gridCol>
                <a:gridCol w="1256401">
                  <a:extLst>
                    <a:ext uri="{9D8B030D-6E8A-4147-A177-3AD203B41FA5}">
                      <a16:colId xmlns:a16="http://schemas.microsoft.com/office/drawing/2014/main" val="2757134286"/>
                    </a:ext>
                  </a:extLst>
                </a:gridCol>
              </a:tblGrid>
              <a:tr h="270049">
                <a:tc rowSpan="2">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độ</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3918990"/>
                  </a:ext>
                </a:extLst>
              </a:tr>
              <a:tr h="470695">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337390"/>
                  </a:ext>
                </a:extLst>
              </a:tr>
              <a:tr h="600972">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công nhiệm vụ các thành viên cụ thể phải hợp lí.</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54265"/>
                  </a:ext>
                </a:extLst>
              </a:tr>
              <a:tr h="540098">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thành viên trong nhóm hợp tác, hỗ trợ lẫn nhau để hoàn thành nhiệm vụ chung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440123"/>
                  </a:ext>
                </a:extLst>
              </a:tr>
              <a:tr h="470695">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 trọng, lắng nghe ý kiến của người khác.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27202"/>
                  </a:ext>
                </a:extLst>
              </a:tr>
              <a:tr h="470695">
                <a:tc>
                  <a:txBody>
                    <a:bodyPr/>
                    <a:lstStyle/>
                    <a:p>
                      <a:pPr algn="ctr">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 làm sản phẩm đạt yêu cầu đúng thời gian.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164692"/>
                  </a:ext>
                </a:extLst>
              </a:tr>
            </a:tbl>
          </a:graphicData>
        </a:graphic>
      </p:graphicFrame>
    </p:spTree>
    <p:extLst>
      <p:ext uri="{BB962C8B-B14F-4D97-AF65-F5344CB8AC3E}">
        <p14:creationId xmlns:p14="http://schemas.microsoft.com/office/powerpoint/2010/main" val="399736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sunflowers_wav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687" y="5972175"/>
            <a:ext cx="137318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14989" y="28576"/>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6"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63063" y="333375"/>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7"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255588"/>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72663" y="3354388"/>
            <a:ext cx="1600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11"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3521075"/>
            <a:ext cx="1600201"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00" name="Text Box 12"/>
          <p:cNvSpPr txBox="1">
            <a:spLocks noChangeArrowheads="1"/>
          </p:cNvSpPr>
          <p:nvPr/>
        </p:nvSpPr>
        <p:spPr bwMode="auto">
          <a:xfrm>
            <a:off x="4460703" y="3678066"/>
            <a:ext cx="2698129" cy="769441"/>
          </a:xfrm>
          <a:prstGeom prst="rect">
            <a:avLst/>
          </a:prstGeom>
          <a:noFill/>
          <a:ln>
            <a:noFill/>
          </a:ln>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a:defRPr/>
            </a:pPr>
            <a:r>
              <a:rPr lang="en-US" sz="4400" b="1" kern="1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4400" b="1" kern="10" smtClean="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5A6</a:t>
            </a:r>
            <a:endParaRPr lang="en-US" sz="4400" b="1" kern="10" dirty="0">
              <a:ln w="9525">
                <a:solidFill>
                  <a:srgbClr val="FF00FF"/>
                </a:solidFill>
                <a:round/>
                <a:headEnd/>
                <a:tailEnd/>
              </a:ln>
              <a:solidFill>
                <a:srgbClr val="00206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40303" name="AutoShape 15"/>
          <p:cNvSpPr>
            <a:spLocks noChangeArrowheads="1"/>
          </p:cNvSpPr>
          <p:nvPr/>
        </p:nvSpPr>
        <p:spPr bwMode="auto">
          <a:xfrm>
            <a:off x="5173663" y="3521075"/>
            <a:ext cx="1427162" cy="1060450"/>
          </a:xfrm>
          <a:prstGeom prst="star32">
            <a:avLst>
              <a:gd name="adj" fmla="val 1824"/>
            </a:avLst>
          </a:prstGeom>
          <a:solidFill>
            <a:schemeClr val="accent1"/>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a:solidFill>
                <a:srgbClr val="000000"/>
              </a:solidFill>
              <a:cs typeface="Arial" panose="020B0604020202020204" pitchFamily="34" charset="0"/>
            </a:endParaRPr>
          </a:p>
        </p:txBody>
      </p:sp>
      <p:sp>
        <p:nvSpPr>
          <p:cNvPr id="66570" name="Text Box 19"/>
          <p:cNvSpPr txBox="1">
            <a:spLocks noChangeArrowheads="1"/>
          </p:cNvSpPr>
          <p:nvPr/>
        </p:nvSpPr>
        <p:spPr bwMode="auto">
          <a:xfrm>
            <a:off x="3657600" y="5326064"/>
            <a:ext cx="487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3200">
              <a:solidFill>
                <a:srgbClr val="000000"/>
              </a:solidFill>
              <a:cs typeface="Arial" panose="020B0604020202020204" pitchFamily="34" charset="0"/>
            </a:endParaRPr>
          </a:p>
        </p:txBody>
      </p:sp>
      <p:sp>
        <p:nvSpPr>
          <p:cNvPr id="140302" name="WordArt 14"/>
          <p:cNvSpPr>
            <a:spLocks noChangeArrowheads="1" noChangeShapeType="1" noTextEdit="1"/>
          </p:cNvSpPr>
          <p:nvPr/>
        </p:nvSpPr>
        <p:spPr bwMode="auto">
          <a:xfrm>
            <a:off x="1979613" y="1578832"/>
            <a:ext cx="8324850" cy="6226175"/>
          </a:xfrm>
          <a:prstGeom prst="rect">
            <a:avLst/>
          </a:prstGeom>
        </p:spPr>
        <p:txBody>
          <a:bodyPr spcFirstLastPara="1" wrap="none" fromWordArt="1">
            <a:prstTxWarp prst="textArchUp">
              <a:avLst>
                <a:gd name="adj" fmla="val 10916638"/>
              </a:avLst>
            </a:prstTxWarp>
          </a:bodyPr>
          <a:lstStyle/>
          <a:p>
            <a:pPr algn="ctr"/>
            <a:r>
              <a:rPr lang="en-US" sz="4400" kern="10" smtClean="0">
                <a:ln w="9525">
                  <a:solidFill>
                    <a:srgbClr val="4F81BD"/>
                  </a:solidFill>
                  <a:round/>
                  <a:headEnd/>
                  <a:tailEnd/>
                </a:ln>
                <a:solidFill>
                  <a:srgbClr val="FF0000"/>
                </a:solidFill>
                <a:latin typeface="Times New Roman" panose="02020603050405020304" pitchFamily="18" charset="0"/>
                <a:cs typeface="Times New Roman" panose="02020603050405020304" pitchFamily="18" charset="0"/>
              </a:rPr>
              <a:t>KÍNH </a:t>
            </a:r>
            <a:r>
              <a:rPr lang="en-US" sz="4400" kern="10">
                <a:ln w="9525">
                  <a:solidFill>
                    <a:srgbClr val="4F81BD"/>
                  </a:solidFill>
                  <a:round/>
                  <a:headEnd/>
                  <a:tailEnd/>
                </a:ln>
                <a:solidFill>
                  <a:srgbClr val="FF0000"/>
                </a:solidFill>
                <a:latin typeface="Times New Roman" panose="02020603050405020304" pitchFamily="18" charset="0"/>
                <a:cs typeface="Times New Roman" panose="02020603050405020304" pitchFamily="18" charset="0"/>
              </a:rPr>
              <a:t>CHÀO </a:t>
            </a:r>
            <a:r>
              <a:rPr lang="en-US" sz="4400" kern="10" smtClean="0">
                <a:ln w="9525">
                  <a:solidFill>
                    <a:srgbClr val="4F81BD"/>
                  </a:solidFill>
                  <a:round/>
                  <a:headEnd/>
                  <a:tailEnd/>
                </a:ln>
                <a:solidFill>
                  <a:srgbClr val="FF0000"/>
                </a:solidFill>
                <a:latin typeface="Times New Roman" panose="02020603050405020304" pitchFamily="18" charset="0"/>
                <a:cs typeface="Times New Roman" panose="02020603050405020304" pitchFamily="18" charset="0"/>
              </a:rPr>
              <a:t>QUÝ THẦY CÔ VÀ CÁC EM</a:t>
            </a:r>
            <a:endParaRPr lang="en-US" sz="4400" kern="10">
              <a:ln w="9525">
                <a:solidFill>
                  <a:srgbClr val="4F81BD"/>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66572" name="WordArt 3"/>
          <p:cNvSpPr>
            <a:spLocks noChangeArrowheads="1" noChangeShapeType="1" noTextEdit="1"/>
          </p:cNvSpPr>
          <p:nvPr/>
        </p:nvSpPr>
        <p:spPr bwMode="auto">
          <a:xfrm>
            <a:off x="3384551" y="5556251"/>
            <a:ext cx="5307013" cy="466725"/>
          </a:xfrm>
          <a:prstGeom prst="rect">
            <a:avLst/>
          </a:prstGeom>
        </p:spPr>
        <p:txBody>
          <a:bodyPr wrap="none" fromWordArt="1">
            <a:prstTxWarp prst="textPlain">
              <a:avLst>
                <a:gd name="adj" fmla="val 50120"/>
              </a:avLst>
            </a:prstTxWarp>
          </a:bodyPr>
          <a:lstStyle/>
          <a:p>
            <a:pPr algn="ctr"/>
            <a:r>
              <a:rPr lang="vi-VN" sz="3200" b="1" kern="10">
                <a:ln w="9525">
                  <a:solidFill>
                    <a:srgbClr val="FF0000"/>
                  </a:solidFill>
                  <a:round/>
                  <a:headEnd/>
                  <a:tailEnd/>
                </a:ln>
                <a:solidFill>
                  <a:srgbClr val="0000C9"/>
                </a:solidFill>
                <a:latin typeface="Times New Roman" panose="02020603050405020304" pitchFamily="18" charset="0"/>
                <a:cs typeface="Times New Roman" panose="02020603050405020304" pitchFamily="18" charset="0"/>
              </a:rPr>
              <a:t>NGƯỜI THỰC </a:t>
            </a:r>
            <a:r>
              <a:rPr lang="vi-VN" sz="3200" b="1" kern="10" smtClean="0">
                <a:ln w="9525">
                  <a:solidFill>
                    <a:srgbClr val="FF0000"/>
                  </a:solidFill>
                  <a:round/>
                  <a:headEnd/>
                  <a:tailEnd/>
                </a:ln>
                <a:solidFill>
                  <a:srgbClr val="0000C9"/>
                </a:solidFill>
                <a:latin typeface="Times New Roman" panose="02020603050405020304" pitchFamily="18" charset="0"/>
                <a:cs typeface="Times New Roman" panose="02020603050405020304" pitchFamily="18" charset="0"/>
              </a:rPr>
              <a:t>HIỆN</a:t>
            </a:r>
            <a:r>
              <a:rPr lang="en-US" sz="3200" b="1" kern="10" smtClean="0">
                <a:ln w="9525">
                  <a:solidFill>
                    <a:srgbClr val="FF0000"/>
                  </a:solidFill>
                  <a:round/>
                  <a:headEnd/>
                  <a:tailEnd/>
                </a:ln>
                <a:solidFill>
                  <a:srgbClr val="0000C9"/>
                </a:solidFill>
                <a:latin typeface="Times New Roman" panose="02020603050405020304" pitchFamily="18" charset="0"/>
                <a:cs typeface="Times New Roman" panose="02020603050405020304" pitchFamily="18" charset="0"/>
              </a:rPr>
              <a:t>VƯƠNG THỊ HÓA</a:t>
            </a:r>
            <a:endParaRPr lang="en-US" sz="3200" b="1" kern="10">
              <a:ln w="9525">
                <a:solidFill>
                  <a:srgbClr val="FF0000"/>
                </a:solidFill>
                <a:round/>
                <a:headEnd/>
                <a:tailEnd/>
              </a:ln>
              <a:solidFill>
                <a:srgbClr val="0000C9"/>
              </a:solidFill>
              <a:latin typeface="Times New Roman" panose="02020603050405020304" pitchFamily="18" charset="0"/>
              <a:cs typeface="Times New Roman" panose="02020603050405020304" pitchFamily="18" charset="0"/>
            </a:endParaRPr>
          </a:p>
        </p:txBody>
      </p:sp>
      <p:pic>
        <p:nvPicPr>
          <p:cNvPr id="66573" name="Picture 3" descr="sunflowers_wav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3664" y="6053139"/>
            <a:ext cx="13731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3" descr="sunflowers_wav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2239" y="6018214"/>
            <a:ext cx="13731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3" descr="sunflowers_wav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875" y="5992814"/>
            <a:ext cx="137318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6" name="Picture 3" descr="sunflowers_wav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9575" y="5916614"/>
            <a:ext cx="137318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7" name="Picture 3" descr="sunflowers_wav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6514" y="6018214"/>
            <a:ext cx="13731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8" name="Picture 3" descr="sunflowers_wave_hb"/>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414" y="5992814"/>
            <a:ext cx="13731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9" name="WordArt 21"/>
          <p:cNvSpPr>
            <a:spLocks noChangeArrowheads="1" noChangeShapeType="1" noTextEdit="1"/>
          </p:cNvSpPr>
          <p:nvPr/>
        </p:nvSpPr>
        <p:spPr bwMode="auto">
          <a:xfrm>
            <a:off x="1874838" y="2400300"/>
            <a:ext cx="8534400" cy="3657600"/>
          </a:xfrm>
          <a:prstGeom prst="rect">
            <a:avLst/>
          </a:prstGeom>
        </p:spPr>
        <p:txBody>
          <a:bodyPr wrap="none" fromWordArt="1">
            <a:prstTxWarp prst="textPlain">
              <a:avLst>
                <a:gd name="adj" fmla="val 50000"/>
              </a:avLst>
            </a:prstTxWarp>
          </a:bodyPr>
          <a:lstStyle/>
          <a:p>
            <a:pPr algn="ct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5073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repeatCount="indefinite" fill="hold" nodeType="withEffect">
                                  <p:stCondLst>
                                    <p:cond delay="0"/>
                                  </p:stCondLst>
                                  <p:iterate type="lt">
                                    <p:tmPct val="0"/>
                                  </p:iterate>
                                  <p:childTnLst>
                                    <p:set>
                                      <p:cBhvr>
                                        <p:cTn id="6" dur="1" fill="hold">
                                          <p:stCondLst>
                                            <p:cond delay="0"/>
                                          </p:stCondLst>
                                        </p:cTn>
                                        <p:tgtEl>
                                          <p:spTgt spid="140300"/>
                                        </p:tgtEl>
                                        <p:attrNameLst>
                                          <p:attrName>style.visibility</p:attrName>
                                        </p:attrNameLst>
                                      </p:cBhvr>
                                      <p:to>
                                        <p:strVal val="visible"/>
                                      </p:to>
                                    </p:set>
                                    <p:animEffect transition="in" filter="diamond(in)">
                                      <p:cBhvr>
                                        <p:cTn id="7" dur="2000"/>
                                        <p:tgtEl>
                                          <p:spTgt spid="140300"/>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0303"/>
                                        </p:tgtEl>
                                        <p:attrNameLst>
                                          <p:attrName>style.visibility</p:attrName>
                                        </p:attrNameLst>
                                      </p:cBhvr>
                                      <p:to>
                                        <p:strVal val="visible"/>
                                      </p:to>
                                    </p:set>
                                    <p:anim calcmode="lin" valueType="num">
                                      <p:cBhvr>
                                        <p:cTn id="10" dur="500" fill="hold"/>
                                        <p:tgtEl>
                                          <p:spTgt spid="140303"/>
                                        </p:tgtEl>
                                        <p:attrNameLst>
                                          <p:attrName>ppt_w</p:attrName>
                                        </p:attrNameLst>
                                      </p:cBhvr>
                                      <p:tavLst>
                                        <p:tav tm="0">
                                          <p:val>
                                            <p:fltVal val="0"/>
                                          </p:val>
                                        </p:tav>
                                        <p:tav tm="100000">
                                          <p:val>
                                            <p:strVal val="#ppt_w"/>
                                          </p:val>
                                        </p:tav>
                                      </p:tavLst>
                                    </p:anim>
                                    <p:anim calcmode="lin" valueType="num">
                                      <p:cBhvr>
                                        <p:cTn id="11" dur="500" fill="hold"/>
                                        <p:tgtEl>
                                          <p:spTgt spid="140303"/>
                                        </p:tgtEl>
                                        <p:attrNameLst>
                                          <p:attrName>ppt_h</p:attrName>
                                        </p:attrNameLst>
                                      </p:cBhvr>
                                      <p:tavLst>
                                        <p:tav tm="0">
                                          <p:val>
                                            <p:fltVal val="0"/>
                                          </p:val>
                                        </p:tav>
                                        <p:tav tm="100000">
                                          <p:val>
                                            <p:strVal val="#ppt_h"/>
                                          </p:val>
                                        </p:tav>
                                      </p:tavLst>
                                    </p:anim>
                                  </p:childTnLst>
                                </p:cTn>
                              </p:par>
                              <p:par>
                                <p:cTn id="12" presetID="22" presetClass="emph" presetSubtype="0" repeatCount="indefinite" fill="hold" grpId="1" nodeType="withEffect">
                                  <p:stCondLst>
                                    <p:cond delay="0"/>
                                  </p:stCondLst>
                                  <p:childTnLst>
                                    <p:animClr clrSpc="hsl" dir="cw">
                                      <p:cBhvr override="childStyle">
                                        <p:cTn id="13" dur="500" fill="hold"/>
                                        <p:tgtEl>
                                          <p:spTgt spid="140303"/>
                                        </p:tgtEl>
                                        <p:attrNameLst>
                                          <p:attrName>style.color</p:attrName>
                                        </p:attrNameLst>
                                      </p:cBhvr>
                                      <p:by>
                                        <p:hsl h="-7200000" s="0" l="0"/>
                                      </p:by>
                                    </p:animClr>
                                    <p:animClr clrSpc="hsl" dir="cw">
                                      <p:cBhvr>
                                        <p:cTn id="14" dur="500" fill="hold"/>
                                        <p:tgtEl>
                                          <p:spTgt spid="140303"/>
                                        </p:tgtEl>
                                        <p:attrNameLst>
                                          <p:attrName>fillcolor</p:attrName>
                                        </p:attrNameLst>
                                      </p:cBhvr>
                                      <p:by>
                                        <p:hsl h="-7200000" s="0" l="0"/>
                                      </p:by>
                                    </p:animClr>
                                    <p:animClr clrSpc="hsl" dir="cw">
                                      <p:cBhvr>
                                        <p:cTn id="15" dur="500" fill="hold"/>
                                        <p:tgtEl>
                                          <p:spTgt spid="140303"/>
                                        </p:tgtEl>
                                        <p:attrNameLst>
                                          <p:attrName>stroke.color</p:attrName>
                                        </p:attrNameLst>
                                      </p:cBhvr>
                                      <p:by>
                                        <p:hsl h="-7200000" s="0" l="0"/>
                                      </p:by>
                                    </p:animClr>
                                    <p:set>
                                      <p:cBhvr>
                                        <p:cTn id="16" dur="500" fill="hold"/>
                                        <p:tgtEl>
                                          <p:spTgt spid="140303"/>
                                        </p:tgtEl>
                                        <p:attrNameLst>
                                          <p:attrName>fill.type</p:attrName>
                                        </p:attrNameLst>
                                      </p:cBhvr>
                                      <p:to>
                                        <p:strVal val="solid"/>
                                      </p:to>
                                    </p:set>
                                  </p:childTnLst>
                                </p:cTn>
                              </p:par>
                              <p:par>
                                <p:cTn id="17" presetID="23" presetClass="emph" presetSubtype="0" repeatCount="indefinite" fill="hold" nodeType="withEffect">
                                  <p:stCondLst>
                                    <p:cond delay="0"/>
                                  </p:stCondLst>
                                  <p:childTnLst>
                                    <p:animClr clrSpc="hsl" dir="cw">
                                      <p:cBhvr override="childStyle">
                                        <p:cTn id="18" dur="2000" fill="hold"/>
                                        <p:tgtEl>
                                          <p:spTgt spid="140302"/>
                                        </p:tgtEl>
                                        <p:attrNameLst>
                                          <p:attrName>style.color</p:attrName>
                                        </p:attrNameLst>
                                      </p:cBhvr>
                                      <p:by>
                                        <p:hsl h="10842353" s="0" l="0"/>
                                      </p:by>
                                    </p:animClr>
                                    <p:animClr clrSpc="hsl" dir="cw">
                                      <p:cBhvr>
                                        <p:cTn id="19" dur="2000" fill="hold"/>
                                        <p:tgtEl>
                                          <p:spTgt spid="140302"/>
                                        </p:tgtEl>
                                        <p:attrNameLst>
                                          <p:attrName>fillcolor</p:attrName>
                                        </p:attrNameLst>
                                      </p:cBhvr>
                                      <p:by>
                                        <p:hsl h="10842353" s="0" l="0"/>
                                      </p:by>
                                    </p:animClr>
                                    <p:animClr clrSpc="hsl" dir="cw">
                                      <p:cBhvr>
                                        <p:cTn id="20" dur="2000" fill="hold"/>
                                        <p:tgtEl>
                                          <p:spTgt spid="140302"/>
                                        </p:tgtEl>
                                        <p:attrNameLst>
                                          <p:attrName>stroke.color</p:attrName>
                                        </p:attrNameLst>
                                      </p:cBhvr>
                                      <p:by>
                                        <p:hsl h="10842353" s="0" l="0"/>
                                      </p:by>
                                    </p:animClr>
                                    <p:set>
                                      <p:cBhvr>
                                        <p:cTn id="21" dur="2000" fill="hold"/>
                                        <p:tgtEl>
                                          <p:spTgt spid="1403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3" grpId="0" animBg="1"/>
      <p:bldP spid="14030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94"/>
            <a:ext cx="12192000" cy="6838206"/>
          </a:xfrm>
          <a:prstGeom prst="rect">
            <a:avLst/>
          </a:prstGeom>
          <a:solidFill>
            <a:schemeClr val="bg1"/>
          </a:solidFill>
          <a:ln>
            <a:noFill/>
          </a:ln>
          <a:extLst/>
        </p:spPr>
      </p:pic>
      <p:sp>
        <p:nvSpPr>
          <p:cNvPr id="4" name="Rectangle 3"/>
          <p:cNvSpPr/>
          <p:nvPr/>
        </p:nvSpPr>
        <p:spPr>
          <a:xfrm>
            <a:off x="5174546" y="1566037"/>
            <a:ext cx="4814498" cy="1455046"/>
          </a:xfrm>
          <a:prstGeom prst="rect">
            <a:avLst/>
          </a:prstGeom>
          <a:noFill/>
          <a:ln>
            <a:noFill/>
          </a:ln>
        </p:spPr>
        <p:txBody>
          <a:bodyPr wrap="none" lIns="68259" tIns="34130" rIns="68259" bIns="34130" numCol="1">
            <a:prstTxWarp prst="textChevron">
              <a:avLst/>
            </a:prstTxWarp>
            <a:spAutoFit/>
          </a:bodyPr>
          <a:lstStyle/>
          <a:p>
            <a:pPr algn="ctr" defTabSz="684886" eaLnBrk="0" fontAlgn="base" hangingPunct="0">
              <a:spcBef>
                <a:spcPct val="0"/>
              </a:spcBef>
              <a:spcAft>
                <a:spcPct val="0"/>
              </a:spcAft>
              <a:defRPr/>
            </a:pPr>
            <a:r>
              <a:rPr lang="en-US" sz="7190" b="1" err="1">
                <a:ln w="12700">
                  <a:solidFill>
                    <a:srgbClr val="FFFF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Khởi</a:t>
            </a:r>
            <a:r>
              <a:rPr lang="en-US" sz="7190" b="1">
                <a:ln w="12700">
                  <a:solidFill>
                    <a:srgbClr val="FFFF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7190" b="1" err="1">
                <a:ln w="12700">
                  <a:solidFill>
                    <a:srgbClr val="FFFF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động</a:t>
            </a:r>
            <a:endParaRPr lang="en-US" sz="7190" b="1">
              <a:ln w="12700">
                <a:solidFill>
                  <a:srgbClr val="FFFF00"/>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 name="TextBox 1"/>
          <p:cNvSpPr txBox="1"/>
          <p:nvPr/>
        </p:nvSpPr>
        <p:spPr>
          <a:xfrm>
            <a:off x="5174546" y="3269000"/>
            <a:ext cx="5547946" cy="584775"/>
          </a:xfrm>
          <a:prstGeom prst="rect">
            <a:avLst/>
          </a:prstGeom>
          <a:noFill/>
        </p:spPr>
        <p:txBody>
          <a:bodyPr wrap="square" rtlCol="0">
            <a:spAutoFit/>
          </a:bodyPr>
          <a:lstStyle/>
          <a:p>
            <a:r>
              <a:rPr lang="en-US" sz="3200" b="1" smtClean="0">
                <a:solidFill>
                  <a:schemeClr val="bg1"/>
                </a:solidFill>
                <a:latin typeface="Times New Roman" panose="02020603050405020304" pitchFamily="18" charset="0"/>
                <a:cs typeface="Times New Roman" panose="02020603050405020304" pitchFamily="18" charset="0"/>
              </a:rPr>
              <a:t>VÒNG QUAY MAY MẮN</a:t>
            </a:r>
            <a:endParaRPr lang="en-US" sz="3200" b="1">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35" y="329881"/>
            <a:ext cx="1312468" cy="1254989"/>
          </a:xfrm>
          <a:prstGeom prst="rect">
            <a:avLst/>
          </a:prstGeom>
        </p:spPr>
      </p:pic>
    </p:spTree>
    <p:extLst>
      <p:ext uri="{BB962C8B-B14F-4D97-AF65-F5344CB8AC3E}">
        <p14:creationId xmlns:p14="http://schemas.microsoft.com/office/powerpoint/2010/main" val="22168332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233" y="-594"/>
            <a:ext cx="12174767" cy="6858594"/>
          </a:xfrm>
          <a:prstGeom prst="rect">
            <a:avLst/>
          </a:prstGeom>
        </p:spPr>
      </p:pic>
      <p:sp>
        <p:nvSpPr>
          <p:cNvPr id="13" name="Action Button: Forward or Next 12">
            <a:hlinkClick r:id="rId3" highlightClick="1"/>
          </p:cNvPr>
          <p:cNvSpPr/>
          <p:nvPr/>
        </p:nvSpPr>
        <p:spPr>
          <a:xfrm>
            <a:off x="3727938" y="2162908"/>
            <a:ext cx="4809393" cy="17584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818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206"/>
          </a:xfrm>
          <a:prstGeom prst="rect">
            <a:avLst/>
          </a:prstGeom>
          <a:solidFill>
            <a:schemeClr val="bg1"/>
          </a:solidFill>
          <a:ln>
            <a:noFill/>
          </a:ln>
          <a:extLst/>
        </p:spPr>
      </p:pic>
      <p:sp>
        <p:nvSpPr>
          <p:cNvPr id="2" name="TextBox 1"/>
          <p:cNvSpPr txBox="1"/>
          <p:nvPr/>
        </p:nvSpPr>
        <p:spPr>
          <a:xfrm>
            <a:off x="4378570" y="2644748"/>
            <a:ext cx="6814038" cy="1200329"/>
          </a:xfrm>
          <a:prstGeom prst="rect">
            <a:avLst/>
          </a:prstGeom>
          <a:noFill/>
        </p:spPr>
        <p:txBody>
          <a:bodyPr wrap="square" rtlCol="0">
            <a:spAutoFit/>
          </a:bodyPr>
          <a:lstStyle/>
          <a:p>
            <a:pPr lvl="0"/>
            <a:r>
              <a:rPr lang="en-US" sz="3600">
                <a:solidFill>
                  <a:schemeClr val="bg1"/>
                </a:solidFill>
                <a:latin typeface="Times New Roman" panose="02020603050405020304" pitchFamily="18" charset="0"/>
                <a:cs typeface="Times New Roman" panose="02020603050405020304" pitchFamily="18" charset="0"/>
              </a:rPr>
              <a:t>Tại sao chúng ta phải ngủ trong màn kể cả ban ngày? </a:t>
            </a:r>
            <a:endParaRPr kumimoji="0" lang="en-US" sz="36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35" y="329881"/>
            <a:ext cx="1312468" cy="1254989"/>
          </a:xfrm>
          <a:prstGeom prst="rect">
            <a:avLst/>
          </a:prstGeom>
        </p:spPr>
      </p:pic>
      <p:sp>
        <p:nvSpPr>
          <p:cNvPr id="3" name="TextBox 2"/>
          <p:cNvSpPr txBox="1"/>
          <p:nvPr/>
        </p:nvSpPr>
        <p:spPr>
          <a:xfrm>
            <a:off x="4378570" y="2876224"/>
            <a:ext cx="6787660" cy="954107"/>
          </a:xfrm>
          <a:prstGeom prst="rect">
            <a:avLst/>
          </a:prstGeom>
          <a:noFill/>
        </p:spPr>
        <p:txBody>
          <a:bodyPr wrap="square" rtlCol="0">
            <a:spAutoFit/>
          </a:bodyPr>
          <a:lstStyle/>
          <a:p>
            <a:r>
              <a:rPr lang="en-US" sz="2800" b="1" i="1" smtClean="0">
                <a:solidFill>
                  <a:schemeClr val="bg1"/>
                </a:solidFill>
                <a:latin typeface="Times New Roman" panose="02020603050405020304" pitchFamily="18" charset="0"/>
                <a:cs typeface="Times New Roman" panose="02020603050405020304" pitchFamily="18" charset="0"/>
              </a:rPr>
              <a:t>Ngủ trong màn để </a:t>
            </a:r>
            <a:r>
              <a:rPr lang="en-US" sz="2800" b="1" i="1">
                <a:solidFill>
                  <a:schemeClr val="bg1"/>
                </a:solidFill>
                <a:latin typeface="Times New Roman" panose="02020603050405020304" pitchFamily="18" charset="0"/>
                <a:cs typeface="Times New Roman" panose="02020603050405020304" pitchFamily="18" charset="0"/>
              </a:rPr>
              <a:t>phòng tránh muỗi </a:t>
            </a:r>
            <a:r>
              <a:rPr lang="en-US" sz="2800" b="1" i="1" smtClean="0">
                <a:solidFill>
                  <a:schemeClr val="bg1"/>
                </a:solidFill>
                <a:latin typeface="Times New Roman" panose="02020603050405020304" pitchFamily="18" charset="0"/>
                <a:cs typeface="Times New Roman" panose="02020603050405020304" pitchFamily="18" charset="0"/>
              </a:rPr>
              <a:t>đốt</a:t>
            </a:r>
            <a:r>
              <a:rPr lang="en-US" sz="2800" b="1" i="1">
                <a:solidFill>
                  <a:schemeClr val="bg1"/>
                </a:solidFill>
                <a:latin typeface="Times New Roman" panose="02020603050405020304" pitchFamily="18" charset="0"/>
                <a:cs typeface="Times New Roman" panose="02020603050405020304" pitchFamily="18" charset="0"/>
              </a:rPr>
              <a:t>.</a:t>
            </a:r>
            <a:endParaRPr lang="en-US" sz="2800">
              <a:solidFill>
                <a:schemeClr val="bg1"/>
              </a:solidFill>
              <a:latin typeface="Times New Roman" panose="02020603050405020304" pitchFamily="18" charset="0"/>
              <a:cs typeface="Times New Roman" panose="02020603050405020304" pitchFamily="18" charset="0"/>
            </a:endParaRPr>
          </a:p>
          <a:p>
            <a:endParaRPr lang="en-US" sz="28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6110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233" y="-594"/>
            <a:ext cx="12174767" cy="6858594"/>
          </a:xfrm>
          <a:prstGeom prst="rect">
            <a:avLst/>
          </a:prstGeom>
        </p:spPr>
      </p:pic>
      <p:sp>
        <p:nvSpPr>
          <p:cNvPr id="13" name="Action Button: Forward or Next 12">
            <a:hlinkClick r:id="rId3" highlightClick="1"/>
          </p:cNvPr>
          <p:cNvSpPr/>
          <p:nvPr/>
        </p:nvSpPr>
        <p:spPr>
          <a:xfrm>
            <a:off x="3727938" y="2162908"/>
            <a:ext cx="4809393" cy="17584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2355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8206"/>
          </a:xfrm>
          <a:prstGeom prst="rect">
            <a:avLst/>
          </a:prstGeom>
          <a:solidFill>
            <a:schemeClr val="bg1"/>
          </a:solidFill>
          <a:ln>
            <a:noFill/>
          </a:ln>
          <a:extLst/>
        </p:spPr>
      </p:pic>
      <p:sp>
        <p:nvSpPr>
          <p:cNvPr id="2" name="TextBox 1"/>
          <p:cNvSpPr txBox="1"/>
          <p:nvPr/>
        </p:nvSpPr>
        <p:spPr>
          <a:xfrm>
            <a:off x="4378570" y="2644748"/>
            <a:ext cx="5574322" cy="523220"/>
          </a:xfrm>
          <a:prstGeom prst="rect">
            <a:avLst/>
          </a:prstGeom>
          <a:noFill/>
        </p:spPr>
        <p:txBody>
          <a:bodyPr wrap="square" rtlCol="0">
            <a:spAutoFit/>
          </a:bodyPr>
          <a:lstStyle/>
          <a:p>
            <a:pPr lvl="0"/>
            <a:r>
              <a:rPr lang="en-US" sz="2800">
                <a:solidFill>
                  <a:schemeClr val="bg1"/>
                </a:solidFill>
                <a:latin typeface="Times New Roman" panose="02020603050405020304" pitchFamily="18" charset="0"/>
                <a:cs typeface="Times New Roman" panose="02020603050405020304" pitchFamily="18" charset="0"/>
              </a:rPr>
              <a:t>Muỗi đốt có thể gây ra hậu quả gì?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35" y="329881"/>
            <a:ext cx="1312468" cy="1254989"/>
          </a:xfrm>
          <a:prstGeom prst="rect">
            <a:avLst/>
          </a:prstGeom>
        </p:spPr>
      </p:pic>
      <p:sp>
        <p:nvSpPr>
          <p:cNvPr id="3" name="TextBox 2"/>
          <p:cNvSpPr txBox="1"/>
          <p:nvPr/>
        </p:nvSpPr>
        <p:spPr>
          <a:xfrm>
            <a:off x="4328747" y="2644748"/>
            <a:ext cx="6787660" cy="954107"/>
          </a:xfrm>
          <a:prstGeom prst="rect">
            <a:avLst/>
          </a:prstGeom>
          <a:noFill/>
        </p:spPr>
        <p:txBody>
          <a:bodyPr wrap="square" rtlCol="0">
            <a:spAutoFit/>
          </a:bodyPr>
          <a:lstStyle/>
          <a:p>
            <a:r>
              <a:rPr lang="en-US" sz="2800" b="1" i="1" smtClean="0">
                <a:solidFill>
                  <a:schemeClr val="bg1"/>
                </a:solidFill>
                <a:latin typeface="Times New Roman" panose="02020603050405020304" pitchFamily="18" charset="0"/>
                <a:cs typeface="Times New Roman" panose="02020603050405020304" pitchFamily="18" charset="0"/>
              </a:rPr>
              <a:t>Muỗi </a:t>
            </a:r>
            <a:r>
              <a:rPr lang="en-US" sz="2800" b="1" i="1">
                <a:solidFill>
                  <a:schemeClr val="bg1"/>
                </a:solidFill>
                <a:latin typeface="Times New Roman" panose="02020603050405020304" pitchFamily="18" charset="0"/>
                <a:cs typeface="Times New Roman" panose="02020603050405020304" pitchFamily="18" charset="0"/>
              </a:rPr>
              <a:t>đốt có thể lây truyền một số </a:t>
            </a:r>
            <a:r>
              <a:rPr lang="en-US" sz="2800" b="1" i="1" smtClean="0">
                <a:solidFill>
                  <a:schemeClr val="bg1"/>
                </a:solidFill>
                <a:latin typeface="Times New Roman" panose="02020603050405020304" pitchFamily="18" charset="0"/>
                <a:cs typeface="Times New Roman" panose="02020603050405020304" pitchFamily="18" charset="0"/>
              </a:rPr>
              <a:t>bệnh</a:t>
            </a:r>
            <a:r>
              <a:rPr lang="en-US" sz="2800" b="1" i="1">
                <a:solidFill>
                  <a:schemeClr val="bg1"/>
                </a:solidFill>
                <a:latin typeface="Times New Roman" panose="02020603050405020304" pitchFamily="18" charset="0"/>
                <a:cs typeface="Times New Roman" panose="02020603050405020304" pitchFamily="18" charset="0"/>
              </a:rPr>
              <a:t>.</a:t>
            </a:r>
            <a:endParaRPr lang="en-US" sz="2800">
              <a:solidFill>
                <a:schemeClr val="bg1"/>
              </a:solidFill>
              <a:latin typeface="Times New Roman" panose="02020603050405020304" pitchFamily="18" charset="0"/>
              <a:cs typeface="Times New Roman" panose="02020603050405020304" pitchFamily="18" charset="0"/>
            </a:endParaRPr>
          </a:p>
          <a:p>
            <a:endParaRPr lang="en-US" sz="2800" b="1" i="1"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7770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233" y="-594"/>
            <a:ext cx="12174767" cy="6858594"/>
          </a:xfrm>
          <a:prstGeom prst="rect">
            <a:avLst/>
          </a:prstGeom>
        </p:spPr>
      </p:pic>
      <p:sp>
        <p:nvSpPr>
          <p:cNvPr id="13" name="Action Button: Forward or Next 12">
            <a:hlinkClick r:id="rId3" highlightClick="1"/>
          </p:cNvPr>
          <p:cNvSpPr/>
          <p:nvPr/>
        </p:nvSpPr>
        <p:spPr>
          <a:xfrm>
            <a:off x="3727938" y="2162908"/>
            <a:ext cx="4809393" cy="17584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41656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2" y="0"/>
            <a:ext cx="12192000" cy="6838206"/>
          </a:xfrm>
          <a:prstGeom prst="rect">
            <a:avLst/>
          </a:prstGeom>
          <a:solidFill>
            <a:schemeClr val="bg1"/>
          </a:solidFill>
          <a:ln>
            <a:noFill/>
          </a:ln>
          <a:extLst/>
        </p:spPr>
      </p:pic>
      <p:sp>
        <p:nvSpPr>
          <p:cNvPr id="2" name="TextBox 1"/>
          <p:cNvSpPr txBox="1"/>
          <p:nvPr/>
        </p:nvSpPr>
        <p:spPr>
          <a:xfrm>
            <a:off x="4317023" y="2464996"/>
            <a:ext cx="7508631" cy="954107"/>
          </a:xfrm>
          <a:prstGeom prst="rect">
            <a:avLst/>
          </a:prstGeom>
          <a:noFill/>
        </p:spPr>
        <p:txBody>
          <a:bodyPr wrap="square" rtlCol="0">
            <a:spAutoFit/>
          </a:bodyPr>
          <a:lstStyle/>
          <a:p>
            <a:pPr lvl="0"/>
            <a:r>
              <a:rPr lang="en-US" sz="2800" b="1">
                <a:solidFill>
                  <a:schemeClr val="bg1"/>
                </a:solidFill>
                <a:latin typeface="Times New Roman" panose="02020603050405020304" pitchFamily="18" charset="0"/>
                <a:cs typeface="Times New Roman" panose="02020603050405020304" pitchFamily="18" charset="0"/>
              </a:rPr>
              <a:t>Theo em, muỗi thường trú ngụ nhiều nhất những nơi nào đặc biệt là khu vực nhà ở?</a:t>
            </a:r>
            <a:endParaRPr kumimoji="0" lang="en-US" sz="28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35" y="329881"/>
            <a:ext cx="1312468" cy="1254989"/>
          </a:xfrm>
          <a:prstGeom prst="rect">
            <a:avLst/>
          </a:prstGeom>
        </p:spPr>
      </p:pic>
      <p:sp>
        <p:nvSpPr>
          <p:cNvPr id="3" name="TextBox 2"/>
          <p:cNvSpPr txBox="1"/>
          <p:nvPr/>
        </p:nvSpPr>
        <p:spPr>
          <a:xfrm>
            <a:off x="4317024" y="2048814"/>
            <a:ext cx="6620608" cy="1569660"/>
          </a:xfrm>
          <a:prstGeom prst="rect">
            <a:avLst/>
          </a:prstGeom>
          <a:noFill/>
          <a:ln w="38100">
            <a:solidFill>
              <a:srgbClr val="C00000"/>
            </a:solidFill>
          </a:ln>
        </p:spPr>
        <p:txBody>
          <a:bodyPr wrap="square" rtlCol="0">
            <a:spAutoFit/>
          </a:bodyPr>
          <a:lstStyle/>
          <a:p>
            <a:r>
              <a:rPr lang="en-US" sz="2400" b="1" i="1" smtClean="0">
                <a:solidFill>
                  <a:schemeClr val="bg1"/>
                </a:solidFill>
                <a:latin typeface="Times New Roman" panose="02020603050405020304" pitchFamily="18" charset="0"/>
                <a:cs typeface="Times New Roman" panose="02020603050405020304" pitchFamily="18" charset="0"/>
              </a:rPr>
              <a:t>Ví dụ: hốc </a:t>
            </a:r>
            <a:r>
              <a:rPr lang="en-US" sz="2400" b="1" i="1">
                <a:solidFill>
                  <a:schemeClr val="bg1"/>
                </a:solidFill>
                <a:latin typeface="Times New Roman" panose="02020603050405020304" pitchFamily="18" charset="0"/>
                <a:cs typeface="Times New Roman" panose="02020603050405020304" pitchFamily="18" charset="0"/>
              </a:rPr>
              <a:t>cây, bụi </a:t>
            </a:r>
            <a:r>
              <a:rPr lang="en-US" sz="2400" b="1" i="1" smtClean="0">
                <a:solidFill>
                  <a:schemeClr val="bg1"/>
                </a:solidFill>
                <a:latin typeface="Times New Roman" panose="02020603050405020304" pitchFamily="18" charset="0"/>
                <a:cs typeface="Times New Roman" panose="02020603050405020304" pitchFamily="18" charset="0"/>
              </a:rPr>
              <a:t>cỏ</a:t>
            </a:r>
            <a:r>
              <a:rPr lang="en-US" sz="2400" b="1" i="1">
                <a:solidFill>
                  <a:schemeClr val="bg1"/>
                </a:solidFill>
                <a:latin typeface="Times New Roman" panose="02020603050405020304" pitchFamily="18" charset="0"/>
                <a:cs typeface="Times New Roman" panose="02020603050405020304" pitchFamily="18" charset="0"/>
              </a:rPr>
              <a:t>,  lọ hoa, khay nước đựng chậu hoa, bồn cầu, miệng cống, chậu nước, nơi ẩm ướt, nơi chất nhiều đồ trong nhà, góc tối trong nhà như gầm giường, gầm bàn, gầm ghế</a:t>
            </a:r>
            <a:r>
              <a:rPr lang="en-US" sz="2400" b="1" i="1" smtClean="0">
                <a:solidFill>
                  <a:schemeClr val="bg1"/>
                </a:solidFill>
                <a:latin typeface="Times New Roman" panose="02020603050405020304" pitchFamily="18" charset="0"/>
                <a:cs typeface="Times New Roman" panose="02020603050405020304" pitchFamily="18" charset="0"/>
              </a:rPr>
              <a:t>...</a:t>
            </a:r>
            <a:endParaRPr lang="en-US" sz="2400">
              <a:solidFill>
                <a:schemeClr val="bg1"/>
              </a:solidFill>
              <a:latin typeface="Times New Roman" panose="02020603050405020304" pitchFamily="18" charset="0"/>
              <a:cs typeface="Times New Roman" panose="02020603050405020304" pitchFamily="18"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376746" y="3832958"/>
            <a:ext cx="1302972" cy="1452711"/>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8906608" y="3831688"/>
            <a:ext cx="1466020" cy="1412605"/>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6229837" y="3845532"/>
            <a:ext cx="1136333" cy="1440137"/>
          </a:xfrm>
          <a:prstGeom prst="rect">
            <a:avLst/>
          </a:prstGeom>
        </p:spPr>
      </p:pic>
      <p:pic>
        <p:nvPicPr>
          <p:cNvPr id="11" name="Picture 10" descr="C:\Users\Admin\Pictures\KH.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1465" y="3835814"/>
            <a:ext cx="1344927" cy="1404351"/>
          </a:xfrm>
          <a:prstGeom prst="rect">
            <a:avLst/>
          </a:prstGeom>
          <a:noFill/>
          <a:ln>
            <a:noFill/>
          </a:ln>
        </p:spPr>
      </p:pic>
    </p:spTree>
    <p:extLst>
      <p:ext uri="{BB962C8B-B14F-4D97-AF65-F5344CB8AC3E}">
        <p14:creationId xmlns:p14="http://schemas.microsoft.com/office/powerpoint/2010/main" val="12079078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1324</Words>
  <Application>Microsoft Office PowerPoint</Application>
  <PresentationFormat>Widescreen</PresentationFormat>
  <Paragraphs>198</Paragraphs>
  <Slides>26</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26</vt:i4>
      </vt:variant>
    </vt:vector>
  </HeadingPairs>
  <TitlesOfParts>
    <vt:vector size="37" baseType="lpstr">
      <vt:lpstr>Arial</vt:lpstr>
      <vt:lpstr>Calibri</vt:lpstr>
      <vt:lpstr>Calibri Light</vt:lpstr>
      <vt:lpstr>Times New Roman</vt:lpstr>
      <vt:lpstr>Tw Cen MT</vt:lpstr>
      <vt:lpstr>Droplet</vt:lpstr>
      <vt:lpstr>2_Default Design</vt:lpstr>
      <vt:lpstr>Default Design</vt:lpstr>
      <vt:lpstr>1_Default Design</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WDAGUtilityAccount</cp:lastModifiedBy>
  <cp:revision>249</cp:revision>
  <dcterms:created xsi:type="dcterms:W3CDTF">2022-11-08T15:38:49Z</dcterms:created>
  <dcterms:modified xsi:type="dcterms:W3CDTF">2022-11-21T05:23:15Z</dcterms:modified>
</cp:coreProperties>
</file>