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 varScale="1">
        <p:scale>
          <a:sx n="97" d="100"/>
          <a:sy n="97" d="100"/>
        </p:scale>
        <p:origin x="6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microsoft.com/office/2007/relationships/media" Target="../media/media1.WAV"/><Relationship Id="rId16" Type="http://schemas.openxmlformats.org/officeDocument/2006/relationships/slide" Target="slide10.xml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11" Type="http://schemas.openxmlformats.org/officeDocument/2006/relationships/slide" Target="slide5.xml"/><Relationship Id="rId5" Type="http://schemas.openxmlformats.org/officeDocument/2006/relationships/image" Target="../media/image3.gif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2.gif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821954" y="17429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lang="en-US" sz="2800" dirty="0" err="1" smtClean="0">
                <a:solidFill>
                  <a:srgbClr val="C00000"/>
                </a:solidFill>
              </a:rPr>
              <a:t>Tìm</a:t>
            </a:r>
            <a:r>
              <a:rPr lang="en-US" sz="2800" dirty="0">
                <a:solidFill>
                  <a:srgbClr val="C00000"/>
                </a:solidFill>
              </a:rPr>
              <a:t> </a:t>
            </a:r>
            <a:r>
              <a:rPr lang="en-US" sz="2800" i="1" dirty="0">
                <a:solidFill>
                  <a:srgbClr val="C00000"/>
                </a:solidFill>
              </a:rPr>
              <a:t>x</a:t>
            </a:r>
            <a:r>
              <a:rPr lang="en-US" sz="2800" dirty="0">
                <a:solidFill>
                  <a:srgbClr val="C00000"/>
                </a:solidFill>
              </a:rPr>
              <a:t> </a:t>
            </a:r>
            <a:r>
              <a:rPr lang="en-US" sz="2800" dirty="0" err="1" smtClean="0">
                <a:solidFill>
                  <a:srgbClr val="C00000"/>
                </a:solidFill>
              </a:rPr>
              <a:t>biết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 </a:t>
            </a:r>
            <a:r>
              <a:rPr lang="en-US" sz="2800" i="1" dirty="0">
                <a:solidFill>
                  <a:srgbClr val="C00000"/>
                </a:solidFill>
              </a:rPr>
              <a:t>x</a:t>
            </a:r>
            <a:r>
              <a:rPr lang="en-US" sz="2800" dirty="0">
                <a:solidFill>
                  <a:srgbClr val="C00000"/>
                </a:solidFill>
              </a:rPr>
              <a:t> - 4,5 = 7,89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x = 12,39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nhanh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002060"/>
                </a:solidFill>
                <a:latin typeface="Calibri"/>
              </a:rPr>
              <a:t>56,38</a:t>
            </a: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 – 1,38 – 5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5,7 </a:t>
            </a:r>
            <a:r>
              <a:rPr lang="en-US" sz="2800" dirty="0">
                <a:solidFill>
                  <a:srgbClr val="C00000"/>
                </a:solidFill>
              </a:rPr>
              <a:t>+ 9, 48 + </a:t>
            </a:r>
            <a:r>
              <a:rPr lang="en-US" sz="2800" dirty="0" smtClean="0">
                <a:solidFill>
                  <a:srgbClr val="C00000"/>
                </a:solidFill>
              </a:rPr>
              <a:t>4,3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/>
              </a:rPr>
              <a:t>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5,7 + 4,3 + 9,48 = 19,48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35" y="2038350"/>
            <a:ext cx="40589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gặp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lại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424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1</a:t>
            </a:r>
            <a:r>
              <a:rPr lang="en-US" sz="2800" dirty="0" err="1" smtClean="0">
                <a:solidFill>
                  <a:srgbClr val="FF0000"/>
                </a:solidFill>
              </a:rPr>
              <a:t>:</a:t>
            </a:r>
            <a:r>
              <a:rPr lang="en-US" sz="2800" dirty="0" err="1">
                <a:solidFill>
                  <a:srgbClr val="FF0000"/>
                </a:solidFill>
              </a:rPr>
              <a:t>Giá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5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29,659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:…….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án</a:t>
            </a:r>
            <a:r>
              <a:rPr lang="en-US" sz="3200" dirty="0" smtClean="0">
                <a:solidFill>
                  <a:srgbClr val="002060"/>
                </a:solidFill>
              </a:rPr>
              <a:t>: 0,05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2" name="AutoShape 2" descr="https://tex.vdoc.vn/?tex=%5Cfrac%7B5%7D%7B%7B100%7D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 </a:t>
            </a:r>
            <a:r>
              <a:rPr lang="vi-VN" sz="2400" dirty="0" smtClean="0">
                <a:solidFill>
                  <a:srgbClr val="C00000"/>
                </a:solidFill>
              </a:rPr>
              <a:t>Năm </a:t>
            </a:r>
            <a:r>
              <a:rPr lang="vi-VN" sz="2400" dirty="0">
                <a:solidFill>
                  <a:srgbClr val="C00000"/>
                </a:solidFill>
              </a:rPr>
              <a:t>mươi hai đơn vị, chín mươi hai phần </a:t>
            </a:r>
            <a:r>
              <a:rPr lang="en-US" sz="2400" dirty="0" err="1" smtClean="0">
                <a:solidFill>
                  <a:srgbClr val="C00000"/>
                </a:solidFill>
              </a:rPr>
              <a:t>nghìn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viết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: …..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52,092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</a:t>
            </a:r>
            <a:r>
              <a:rPr lang="pt-BR" sz="3200" dirty="0">
                <a:solidFill>
                  <a:srgbClr val="C00000"/>
                </a:solidFill>
              </a:rPr>
              <a:t>Tìm chữ số x, sao cho:</a:t>
            </a:r>
          </a:p>
          <a:p>
            <a:r>
              <a:rPr lang="pt-BR" sz="3200" dirty="0" smtClean="0">
                <a:solidFill>
                  <a:srgbClr val="C00000"/>
                </a:solidFill>
              </a:rPr>
              <a:t>                               </a:t>
            </a:r>
            <a:r>
              <a:rPr lang="pt-BR" sz="3200" dirty="0">
                <a:solidFill>
                  <a:srgbClr val="C00000"/>
                </a:solidFill>
              </a:rPr>
              <a:t>9,2x8 </a:t>
            </a:r>
            <a:r>
              <a:rPr lang="pt-BR" sz="3200" dirty="0" smtClean="0">
                <a:solidFill>
                  <a:srgbClr val="C00000"/>
                </a:solidFill>
              </a:rPr>
              <a:t>&lt; 9,218</a:t>
            </a:r>
            <a:endParaRPr lang="pt-BR" sz="32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x = 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4: </a:t>
            </a:r>
            <a:r>
              <a:rPr lang="en-US" sz="3200" dirty="0" err="1">
                <a:solidFill>
                  <a:srgbClr val="C00000"/>
                </a:solidFill>
              </a:rPr>
              <a:t>Phần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nguyên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thập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phân</a:t>
            </a:r>
            <a:r>
              <a:rPr lang="en-US" sz="3200" dirty="0">
                <a:solidFill>
                  <a:srgbClr val="C00000"/>
                </a:solidFill>
              </a:rPr>
              <a:t> 135,28 </a:t>
            </a:r>
            <a:r>
              <a:rPr lang="en-US" sz="3200" dirty="0" err="1" smtClean="0">
                <a:solidFill>
                  <a:srgbClr val="C00000"/>
                </a:solidFill>
              </a:rPr>
              <a:t>là</a:t>
            </a:r>
            <a:r>
              <a:rPr lang="en-US" sz="3200" dirty="0" smtClean="0">
                <a:solidFill>
                  <a:srgbClr val="C00000"/>
                </a:solidFill>
              </a:rPr>
              <a:t>:…..</a:t>
            </a:r>
            <a:r>
              <a:rPr lang="en-US" dirty="0"/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5: </a:t>
            </a:r>
            <a:r>
              <a:rPr lang="en-US" sz="2800" dirty="0" err="1" smtClean="0">
                <a:solidFill>
                  <a:srgbClr val="C00000"/>
                </a:solidFill>
              </a:rPr>
              <a:t>Giá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2 </a:t>
            </a:r>
            <a:r>
              <a:rPr lang="en-US" sz="2800" dirty="0" err="1">
                <a:solidFill>
                  <a:srgbClr val="C00000"/>
                </a:solidFill>
              </a:rPr>
              <a:t>trong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thập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phân</a:t>
            </a:r>
            <a:r>
              <a:rPr lang="en-US" sz="2800" dirty="0">
                <a:solidFill>
                  <a:srgbClr val="C00000"/>
                </a:solidFill>
              </a:rPr>
              <a:t> 315,682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: 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0,002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6: </a:t>
            </a:r>
            <a:r>
              <a:rPr lang="en-US" sz="2800" dirty="0" err="1">
                <a:solidFill>
                  <a:srgbClr val="C00000"/>
                </a:solidFill>
              </a:rPr>
              <a:t>Chọn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dấu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thích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hợp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điền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chỗ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chấm</a:t>
            </a:r>
            <a:r>
              <a:rPr lang="en-US" sz="2800" dirty="0" smtClean="0">
                <a:solidFill>
                  <a:srgbClr val="C00000"/>
                </a:solidFill>
              </a:rPr>
              <a:t>:                 75,168 </a:t>
            </a:r>
            <a:r>
              <a:rPr lang="en-US" sz="2800" dirty="0">
                <a:solidFill>
                  <a:srgbClr val="C00000"/>
                </a:solidFill>
              </a:rPr>
              <a:t>… 75,98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&lt;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:   </a:t>
            </a:r>
            <a:r>
              <a:rPr lang="en-US" sz="2800" dirty="0" smtClean="0">
                <a:solidFill>
                  <a:srgbClr val="C00000"/>
                </a:solidFill>
              </a:rPr>
              <a:t>17,36 </a:t>
            </a:r>
            <a:r>
              <a:rPr lang="en-US" sz="2800" dirty="0">
                <a:solidFill>
                  <a:srgbClr val="C00000"/>
                </a:solidFill>
              </a:rPr>
              <a:t>+ 42,52 = 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59,88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298</Words>
  <Application>Microsoft Office PowerPoint</Application>
  <PresentationFormat>On-screen Show (16:9)</PresentationFormat>
  <Paragraphs>71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TPC</cp:lastModifiedBy>
  <cp:revision>78</cp:revision>
  <dcterms:created xsi:type="dcterms:W3CDTF">2018-01-11T15:19:09Z</dcterms:created>
  <dcterms:modified xsi:type="dcterms:W3CDTF">2022-02-24T00:22:47Z</dcterms:modified>
</cp:coreProperties>
</file>