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47"/>
  </p:notesMasterIdLst>
  <p:sldIdLst>
    <p:sldId id="256" r:id="rId2"/>
    <p:sldId id="258" r:id="rId3"/>
    <p:sldId id="260" r:id="rId4"/>
    <p:sldId id="259" r:id="rId5"/>
    <p:sldId id="281" r:id="rId6"/>
    <p:sldId id="315" r:id="rId7"/>
    <p:sldId id="317" r:id="rId8"/>
    <p:sldId id="265" r:id="rId9"/>
    <p:sldId id="322" r:id="rId10"/>
    <p:sldId id="324" r:id="rId11"/>
    <p:sldId id="323" r:id="rId12"/>
    <p:sldId id="325" r:id="rId13"/>
    <p:sldId id="326" r:id="rId14"/>
    <p:sldId id="266" r:id="rId15"/>
    <p:sldId id="316" r:id="rId16"/>
    <p:sldId id="277" r:id="rId17"/>
    <p:sldId id="267" r:id="rId18"/>
    <p:sldId id="271" r:id="rId19"/>
    <p:sldId id="286" r:id="rId20"/>
    <p:sldId id="329" r:id="rId21"/>
    <p:sldId id="330" r:id="rId22"/>
    <p:sldId id="327" r:id="rId23"/>
    <p:sldId id="285" r:id="rId24"/>
    <p:sldId id="331" r:id="rId25"/>
    <p:sldId id="274" r:id="rId26"/>
    <p:sldId id="334" r:id="rId27"/>
    <p:sldId id="335" r:id="rId28"/>
    <p:sldId id="332" r:id="rId29"/>
    <p:sldId id="357" r:id="rId30"/>
    <p:sldId id="328" r:id="rId31"/>
    <p:sldId id="292" r:id="rId32"/>
    <p:sldId id="359" r:id="rId33"/>
    <p:sldId id="283" r:id="rId34"/>
    <p:sldId id="360" r:id="rId35"/>
    <p:sldId id="270" r:id="rId36"/>
    <p:sldId id="318" r:id="rId37"/>
    <p:sldId id="340" r:id="rId38"/>
    <p:sldId id="341" r:id="rId39"/>
    <p:sldId id="280" r:id="rId40"/>
    <p:sldId id="352" r:id="rId41"/>
    <p:sldId id="353" r:id="rId42"/>
    <p:sldId id="354" r:id="rId43"/>
    <p:sldId id="355" r:id="rId44"/>
    <p:sldId id="356" r:id="rId45"/>
    <p:sldId id="314" r:id="rId46"/>
  </p:sldIdLst>
  <p:sldSz cx="9144000" cy="5143500" type="screen16x9"/>
  <p:notesSz cx="6858000" cy="9144000"/>
  <p:embeddedFontLst>
    <p:embeddedFont>
      <p:font typeface="Cambria Math" panose="02040503050406030204" pitchFamily="18" charset="0"/>
      <p:regular r:id="rId48"/>
    </p:embeddedFont>
    <p:embeddedFont>
      <p:font typeface="Comfortaa" panose="020B0604020202020204" charset="0"/>
      <p:regular r:id="rId49"/>
      <p:bold r:id="rId50"/>
    </p:embeddedFont>
    <p:embeddedFont>
      <p:font typeface="Comfortaa Light" panose="020B0604020202020204" charset="0"/>
      <p:regular r:id="rId51"/>
      <p:bold r:id="rId52"/>
    </p:embeddedFont>
    <p:embeddedFont>
      <p:font typeface="Comfortaa Medium" panose="020B0604020202020204" charset="0"/>
      <p:regular r:id="rId53"/>
      <p:bold r:id="rId54"/>
    </p:embeddedFont>
    <p:embeddedFont>
      <p:font typeface="Comfortaa SemiBold" panose="020B0604020202020204" charset="0"/>
      <p:regular r:id="rId55"/>
      <p:bold r:id="rId56"/>
    </p:embeddedFont>
    <p:embeddedFont>
      <p:font typeface="Mali" panose="020B0604020202020204" charset="-34"/>
      <p:regular r:id="rId57"/>
      <p:bold r:id="rId58"/>
      <p:italic r:id="rId59"/>
      <p:boldItalic r:id="rId60"/>
    </p:embeddedFont>
    <p:embeddedFont>
      <p:font typeface="Mali Medium" panose="020B0604020202020204" charset="-34"/>
      <p:regular r:id="rId61"/>
      <p:bold r:id="rId62"/>
      <p:italic r:id="rId63"/>
      <p:boldItalic r:id="rId64"/>
    </p:embeddedFont>
    <p:embeddedFont>
      <p:font typeface="Mali SemiBold" panose="020B0604020202020204" charset="-34"/>
      <p:regular r:id="rId65"/>
      <p:bold r:id="rId66"/>
      <p:italic r:id="rId67"/>
      <p:boldItalic r:id="rId68"/>
    </p:embeddedFont>
    <p:embeddedFont>
      <p:font typeface="Raleway" pitchFamily="2"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5050"/>
    <a:srgbClr val="FF9900"/>
    <a:srgbClr val="000000"/>
    <a:srgbClr val="FDFBF9"/>
    <a:srgbClr val="263E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DC721BE-DCAA-4AB7-BFB6-1B12393EC586}">
  <a:tblStyle styleId="{CDC721BE-DCAA-4AB7-BFB6-1B12393EC58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36" autoAdjust="0"/>
    <p:restoredTop sz="94660"/>
  </p:normalViewPr>
  <p:slideViewPr>
    <p:cSldViewPr snapToGrid="0">
      <p:cViewPr varScale="1">
        <p:scale>
          <a:sx n="90" d="100"/>
          <a:sy n="90" d="100"/>
        </p:scale>
        <p:origin x="106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font" Target="fonts/font21.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2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font" Target="fonts/font4.fntdata"/><Relationship Id="rId72"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040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g1161e327149_1_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4" name="Google Shape;1684;g1161e327149_1_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2" name="Google Shape;1252;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9"/>
        <p:cNvGrpSpPr/>
        <p:nvPr/>
      </p:nvGrpSpPr>
      <p:grpSpPr>
        <a:xfrm>
          <a:off x="0" y="0"/>
          <a:ext cx="0" cy="0"/>
          <a:chOff x="0" y="0"/>
          <a:chExt cx="0" cy="0"/>
        </a:xfrm>
      </p:grpSpPr>
      <p:sp>
        <p:nvSpPr>
          <p:cNvPr id="2220" name="Google Shape;2220;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1" name="Google Shape;2221;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11474dacc60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11474dacc60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8975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1161e327149_1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1161e327149_1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7701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g117217a9a49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0" name="Google Shape;2180;g117217a9a49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11474dacc60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11474dacc60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855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1161e327149_1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1161e327149_1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8559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2"/>
        <p:cNvGrpSpPr/>
        <p:nvPr/>
      </p:nvGrpSpPr>
      <p:grpSpPr>
        <a:xfrm>
          <a:off x="0" y="0"/>
          <a:ext cx="0" cy="0"/>
          <a:chOff x="0" y="0"/>
          <a:chExt cx="0" cy="0"/>
        </a:xfrm>
      </p:grpSpPr>
      <p:sp>
        <p:nvSpPr>
          <p:cNvPr id="2523" name="Google Shape;2523;g113f4f8f90a_3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4" name="Google Shape;2524;g113f4f8f90a_3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9"/>
        <p:cNvGrpSpPr/>
        <p:nvPr/>
      </p:nvGrpSpPr>
      <p:grpSpPr>
        <a:xfrm>
          <a:off x="0" y="0"/>
          <a:ext cx="0" cy="0"/>
          <a:chOff x="0" y="0"/>
          <a:chExt cx="0" cy="0"/>
        </a:xfrm>
      </p:grpSpPr>
      <p:sp>
        <p:nvSpPr>
          <p:cNvPr id="2060" name="Google Shape;2060;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1" name="Google Shape;2061;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0"/>
        <p:cNvGrpSpPr/>
        <p:nvPr/>
      </p:nvGrpSpPr>
      <p:grpSpPr>
        <a:xfrm>
          <a:off x="0" y="0"/>
          <a:ext cx="0" cy="0"/>
          <a:chOff x="0" y="0"/>
          <a:chExt cx="0" cy="0"/>
        </a:xfrm>
      </p:grpSpPr>
      <p:sp>
        <p:nvSpPr>
          <p:cNvPr id="2771" name="Google Shape;2771;gd89b3a622f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2" name="Google Shape;2772;gd89b3a622f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117217a9a49_0_1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4" name="Google Shape;1974;g117217a9a49_0_1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117217a9a49_0_1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4" name="Google Shape;1974;g117217a9a49_0_1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4890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1161e327149_1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1161e327149_1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11474dacc60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11474dacc60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0850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1161e327149_1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1161e327149_1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48202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Mali Medium"/>
                <a:ea typeface="Mali Medium"/>
                <a:cs typeface="Mali Medium"/>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86"/>
        <p:cNvGrpSpPr/>
        <p:nvPr/>
      </p:nvGrpSpPr>
      <p:grpSpPr>
        <a:xfrm>
          <a:off x="0" y="0"/>
          <a:ext cx="0" cy="0"/>
          <a:chOff x="0" y="0"/>
          <a:chExt cx="0" cy="0"/>
        </a:xfrm>
      </p:grpSpPr>
      <p:pic>
        <p:nvPicPr>
          <p:cNvPr id="87" name="Google Shape;87;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88" name="Google Shape;88;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1" name="Google Shape;91;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5" name="Google Shape;95;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96" name="Google Shape;96;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97" name="Google Shape;97;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98" name="Google Shape;98;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99" name="Google Shape;99;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0" name="Google Shape;100;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01" name="Google Shape;101;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02" name="Google Shape;102;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3" name="Google Shape;103;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4" name="Google Shape;104;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05" name="Google Shape;105;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14"/>
        <p:cNvGrpSpPr/>
        <p:nvPr/>
      </p:nvGrpSpPr>
      <p:grpSpPr>
        <a:xfrm>
          <a:off x="0" y="0"/>
          <a:ext cx="0" cy="0"/>
          <a:chOff x="0" y="0"/>
          <a:chExt cx="0" cy="0"/>
        </a:xfrm>
      </p:grpSpPr>
      <p:pic>
        <p:nvPicPr>
          <p:cNvPr id="115" name="Google Shape;115;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6" name="Google Shape;116;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p:nvPr/>
        </p:nvSpPr>
        <p:spPr>
          <a:xfrm>
            <a:off x="5203161" y="89860"/>
            <a:ext cx="4470629" cy="350651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19" name="Google Shape;119;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20" name="Google Shape;120;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21" name="Google Shape;121;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22"/>
        <p:cNvGrpSpPr/>
        <p:nvPr/>
      </p:nvGrpSpPr>
      <p:grpSpPr>
        <a:xfrm>
          <a:off x="0" y="0"/>
          <a:ext cx="0" cy="0"/>
          <a:chOff x="0" y="0"/>
          <a:chExt cx="0" cy="0"/>
        </a:xfrm>
      </p:grpSpPr>
      <p:pic>
        <p:nvPicPr>
          <p:cNvPr id="123" name="Google Shape;123;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4" name="Google Shape;124;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27" name="Google Shape;127;p16"/>
          <p:cNvSpPr/>
          <p:nvPr/>
        </p:nvSpPr>
        <p:spPr>
          <a:xfrm>
            <a:off x="643800" y="2439200"/>
            <a:ext cx="5341942"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29" name="Google Shape;129;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t>xx%</a:t>
            </a:r>
          </a:p>
        </p:txBody>
      </p:sp>
      <p:sp>
        <p:nvSpPr>
          <p:cNvPr id="130" name="Google Shape;130;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31"/>
        <p:cNvGrpSpPr/>
        <p:nvPr/>
      </p:nvGrpSpPr>
      <p:grpSpPr>
        <a:xfrm>
          <a:off x="0" y="0"/>
          <a:ext cx="0" cy="0"/>
          <a:chOff x="0" y="0"/>
          <a:chExt cx="0" cy="0"/>
        </a:xfrm>
      </p:grpSpPr>
      <p:pic>
        <p:nvPicPr>
          <p:cNvPr id="132" name="Google Shape;132;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33" name="Google Shape;133;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36" name="Google Shape;136;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BLANK_1_1_1_2_1_1_1_1_1_1">
    <p:spTree>
      <p:nvGrpSpPr>
        <p:cNvPr id="1" name="Shape 145"/>
        <p:cNvGrpSpPr/>
        <p:nvPr/>
      </p:nvGrpSpPr>
      <p:grpSpPr>
        <a:xfrm>
          <a:off x="0" y="0"/>
          <a:ext cx="0" cy="0"/>
          <a:chOff x="0" y="0"/>
          <a:chExt cx="0" cy="0"/>
        </a:xfrm>
      </p:grpSpPr>
      <p:pic>
        <p:nvPicPr>
          <p:cNvPr id="146" name="Google Shape;146;p1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7" name="Google Shape;147;p19"/>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49" name="Google Shape;149;p19"/>
          <p:cNvSpPr/>
          <p:nvPr/>
        </p:nvSpPr>
        <p:spPr>
          <a:xfrm>
            <a:off x="0" y="3908050"/>
            <a:ext cx="9143947"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9"/>
          <p:cNvSpPr txBox="1">
            <a:spLocks noGrp="1"/>
          </p:cNvSpPr>
          <p:nvPr>
            <p:ph type="body" idx="1"/>
          </p:nvPr>
        </p:nvSpPr>
        <p:spPr>
          <a:xfrm>
            <a:off x="2392600" y="2014062"/>
            <a:ext cx="3175800" cy="18969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BLANK_1_1_1_2_1_1_1_1_1_1_1">
    <p:spTree>
      <p:nvGrpSpPr>
        <p:cNvPr id="1" name="Shape 151"/>
        <p:cNvGrpSpPr/>
        <p:nvPr/>
      </p:nvGrpSpPr>
      <p:grpSpPr>
        <a:xfrm>
          <a:off x="0" y="0"/>
          <a:ext cx="0" cy="0"/>
          <a:chOff x="0" y="0"/>
          <a:chExt cx="0" cy="0"/>
        </a:xfrm>
      </p:grpSpPr>
      <p:pic>
        <p:nvPicPr>
          <p:cNvPr id="152" name="Google Shape;152;p2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3" name="Google Shape;153;p20"/>
          <p:cNvSpPr/>
          <p:nvPr/>
        </p:nvSpPr>
        <p:spPr>
          <a:xfrm rot="-5400000">
            <a:off x="1892221" y="-2101756"/>
            <a:ext cx="4750010" cy="975365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0"/>
          <p:cNvSpPr txBox="1">
            <a:spLocks noGrp="1"/>
          </p:cNvSpPr>
          <p:nvPr>
            <p:ph type="body" idx="1"/>
          </p:nvPr>
        </p:nvSpPr>
        <p:spPr>
          <a:xfrm>
            <a:off x="720000" y="2571750"/>
            <a:ext cx="3604200" cy="1498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1150" rtl="0">
              <a:lnSpc>
                <a:spcPct val="115000"/>
              </a:lnSpc>
              <a:spcBef>
                <a:spcPts val="1600"/>
              </a:spcBef>
              <a:spcAft>
                <a:spcPts val="1600"/>
              </a:spcAft>
              <a:buSzPts val="1300"/>
              <a:buChar char="■"/>
              <a:defRPr/>
            </a:lvl9pPr>
          </a:lstStyle>
          <a:p>
            <a:endParaRPr/>
          </a:p>
        </p:txBody>
      </p:sp>
      <p:sp>
        <p:nvSpPr>
          <p:cNvPr id="155" name="Google Shape;155;p20"/>
          <p:cNvSpPr/>
          <p:nvPr/>
        </p:nvSpPr>
        <p:spPr>
          <a:xfrm>
            <a:off x="7339193" y="233050"/>
            <a:ext cx="2877913" cy="2005304"/>
          </a:xfrm>
          <a:custGeom>
            <a:avLst/>
            <a:gdLst/>
            <a:ahLst/>
            <a:cxnLst/>
            <a:rect l="l" t="t" r="r" b="b"/>
            <a:pathLst>
              <a:path w="33716" h="23493" extrusionOk="0">
                <a:moveTo>
                  <a:pt x="1227" y="590"/>
                </a:moveTo>
                <a:cubicBezTo>
                  <a:pt x="1354" y="590"/>
                  <a:pt x="1457" y="650"/>
                  <a:pt x="1492" y="755"/>
                </a:cubicBezTo>
                <a:cubicBezTo>
                  <a:pt x="1546" y="891"/>
                  <a:pt x="1492" y="1081"/>
                  <a:pt x="1357" y="1135"/>
                </a:cubicBezTo>
                <a:lnTo>
                  <a:pt x="1357" y="1162"/>
                </a:lnTo>
                <a:cubicBezTo>
                  <a:pt x="1307" y="1183"/>
                  <a:pt x="1256" y="1193"/>
                  <a:pt x="1205" y="1193"/>
                </a:cubicBezTo>
                <a:cubicBezTo>
                  <a:pt x="1061" y="1193"/>
                  <a:pt x="921" y="1112"/>
                  <a:pt x="841" y="972"/>
                </a:cubicBezTo>
                <a:cubicBezTo>
                  <a:pt x="787" y="836"/>
                  <a:pt x="868" y="701"/>
                  <a:pt x="1004" y="647"/>
                </a:cubicBezTo>
                <a:cubicBezTo>
                  <a:pt x="1081" y="608"/>
                  <a:pt x="1158" y="590"/>
                  <a:pt x="1227" y="590"/>
                </a:cubicBezTo>
                <a:close/>
                <a:moveTo>
                  <a:pt x="10063" y="4112"/>
                </a:moveTo>
                <a:cubicBezTo>
                  <a:pt x="10197" y="4112"/>
                  <a:pt x="10321" y="4168"/>
                  <a:pt x="10389" y="4281"/>
                </a:cubicBezTo>
                <a:cubicBezTo>
                  <a:pt x="10524" y="4417"/>
                  <a:pt x="10552" y="4634"/>
                  <a:pt x="10497" y="4824"/>
                </a:cubicBezTo>
                <a:cubicBezTo>
                  <a:pt x="10443" y="4905"/>
                  <a:pt x="10389" y="4986"/>
                  <a:pt x="10335" y="5068"/>
                </a:cubicBezTo>
                <a:lnTo>
                  <a:pt x="10335" y="5041"/>
                </a:lnTo>
                <a:cubicBezTo>
                  <a:pt x="10226" y="5041"/>
                  <a:pt x="10145" y="5041"/>
                  <a:pt x="10036" y="5014"/>
                </a:cubicBezTo>
                <a:cubicBezTo>
                  <a:pt x="9846" y="4905"/>
                  <a:pt x="9711" y="4688"/>
                  <a:pt x="9765" y="4471"/>
                </a:cubicBezTo>
                <a:cubicBezTo>
                  <a:pt x="9765" y="4308"/>
                  <a:pt x="9819" y="4173"/>
                  <a:pt x="9982" y="4118"/>
                </a:cubicBezTo>
                <a:cubicBezTo>
                  <a:pt x="10009" y="4114"/>
                  <a:pt x="10036" y="4112"/>
                  <a:pt x="10063" y="4112"/>
                </a:cubicBezTo>
                <a:close/>
                <a:moveTo>
                  <a:pt x="15445" y="4657"/>
                </a:moveTo>
                <a:cubicBezTo>
                  <a:pt x="15496" y="4657"/>
                  <a:pt x="15547" y="4667"/>
                  <a:pt x="15597" y="4688"/>
                </a:cubicBezTo>
                <a:cubicBezTo>
                  <a:pt x="15759" y="4797"/>
                  <a:pt x="15814" y="4959"/>
                  <a:pt x="15787" y="5149"/>
                </a:cubicBezTo>
                <a:cubicBezTo>
                  <a:pt x="15759" y="5339"/>
                  <a:pt x="15624" y="5502"/>
                  <a:pt x="15461" y="5583"/>
                </a:cubicBezTo>
                <a:cubicBezTo>
                  <a:pt x="15428" y="5593"/>
                  <a:pt x="15394" y="5597"/>
                  <a:pt x="15360" y="5597"/>
                </a:cubicBezTo>
                <a:cubicBezTo>
                  <a:pt x="15200" y="5597"/>
                  <a:pt x="15045" y="5496"/>
                  <a:pt x="15000" y="5339"/>
                </a:cubicBezTo>
                <a:cubicBezTo>
                  <a:pt x="15000" y="5176"/>
                  <a:pt x="15027" y="5014"/>
                  <a:pt x="15108" y="4878"/>
                </a:cubicBezTo>
                <a:cubicBezTo>
                  <a:pt x="15169" y="4738"/>
                  <a:pt x="15303" y="4657"/>
                  <a:pt x="15445" y="4657"/>
                </a:cubicBezTo>
                <a:close/>
                <a:moveTo>
                  <a:pt x="2408" y="6284"/>
                </a:moveTo>
                <a:cubicBezTo>
                  <a:pt x="2550" y="6284"/>
                  <a:pt x="2688" y="6359"/>
                  <a:pt x="2767" y="6478"/>
                </a:cubicBezTo>
                <a:cubicBezTo>
                  <a:pt x="2848" y="6695"/>
                  <a:pt x="2740" y="6966"/>
                  <a:pt x="2550" y="7075"/>
                </a:cubicBezTo>
                <a:cubicBezTo>
                  <a:pt x="2491" y="7100"/>
                  <a:pt x="2433" y="7112"/>
                  <a:pt x="2377" y="7112"/>
                </a:cubicBezTo>
                <a:cubicBezTo>
                  <a:pt x="2253" y="7112"/>
                  <a:pt x="2145" y="7052"/>
                  <a:pt x="2089" y="6939"/>
                </a:cubicBezTo>
                <a:cubicBezTo>
                  <a:pt x="1980" y="6722"/>
                  <a:pt x="2062" y="6451"/>
                  <a:pt x="2252" y="6315"/>
                </a:cubicBezTo>
                <a:cubicBezTo>
                  <a:pt x="2303" y="6294"/>
                  <a:pt x="2355" y="6284"/>
                  <a:pt x="2408" y="6284"/>
                </a:cubicBezTo>
                <a:close/>
                <a:moveTo>
                  <a:pt x="26663" y="6994"/>
                </a:moveTo>
                <a:cubicBezTo>
                  <a:pt x="26907" y="6994"/>
                  <a:pt x="27124" y="7183"/>
                  <a:pt x="27179" y="7400"/>
                </a:cubicBezTo>
                <a:cubicBezTo>
                  <a:pt x="27151" y="7509"/>
                  <a:pt x="27124" y="7617"/>
                  <a:pt x="27070" y="7726"/>
                </a:cubicBezTo>
                <a:cubicBezTo>
                  <a:pt x="27022" y="7806"/>
                  <a:pt x="26945" y="7829"/>
                  <a:pt x="26863" y="7829"/>
                </a:cubicBezTo>
                <a:cubicBezTo>
                  <a:pt x="26806" y="7829"/>
                  <a:pt x="26746" y="7818"/>
                  <a:pt x="26690" y="7807"/>
                </a:cubicBezTo>
                <a:cubicBezTo>
                  <a:pt x="26500" y="7726"/>
                  <a:pt x="26338" y="7536"/>
                  <a:pt x="26365" y="7319"/>
                </a:cubicBezTo>
                <a:cubicBezTo>
                  <a:pt x="26365" y="7156"/>
                  <a:pt x="26500" y="7021"/>
                  <a:pt x="26663" y="6994"/>
                </a:cubicBezTo>
                <a:close/>
                <a:moveTo>
                  <a:pt x="6452" y="8066"/>
                </a:moveTo>
                <a:cubicBezTo>
                  <a:pt x="6707" y="8066"/>
                  <a:pt x="6973" y="8287"/>
                  <a:pt x="6890" y="8621"/>
                </a:cubicBezTo>
                <a:cubicBezTo>
                  <a:pt x="6890" y="8702"/>
                  <a:pt x="6836" y="8811"/>
                  <a:pt x="6809" y="8892"/>
                </a:cubicBezTo>
                <a:cubicBezTo>
                  <a:pt x="6713" y="9083"/>
                  <a:pt x="6597" y="9169"/>
                  <a:pt x="6461" y="9169"/>
                </a:cubicBezTo>
                <a:cubicBezTo>
                  <a:pt x="6441" y="9169"/>
                  <a:pt x="6422" y="9167"/>
                  <a:pt x="6402" y="9163"/>
                </a:cubicBezTo>
                <a:cubicBezTo>
                  <a:pt x="6239" y="9136"/>
                  <a:pt x="6130" y="9055"/>
                  <a:pt x="6022" y="8784"/>
                </a:cubicBezTo>
                <a:cubicBezTo>
                  <a:pt x="6022" y="8648"/>
                  <a:pt x="6022" y="8513"/>
                  <a:pt x="6076" y="8350"/>
                </a:cubicBezTo>
                <a:cubicBezTo>
                  <a:pt x="6139" y="8152"/>
                  <a:pt x="6293" y="8066"/>
                  <a:pt x="6452" y="8066"/>
                </a:cubicBezTo>
                <a:close/>
                <a:moveTo>
                  <a:pt x="32603" y="9462"/>
                </a:moveTo>
                <a:cubicBezTo>
                  <a:pt x="32712" y="9516"/>
                  <a:pt x="32820" y="9570"/>
                  <a:pt x="32929" y="9652"/>
                </a:cubicBezTo>
                <a:cubicBezTo>
                  <a:pt x="32983" y="9733"/>
                  <a:pt x="33010" y="9814"/>
                  <a:pt x="32983" y="9923"/>
                </a:cubicBezTo>
                <a:cubicBezTo>
                  <a:pt x="32943" y="10002"/>
                  <a:pt x="32860" y="10053"/>
                  <a:pt x="32776" y="10053"/>
                </a:cubicBezTo>
                <a:cubicBezTo>
                  <a:pt x="32745" y="10053"/>
                  <a:pt x="32714" y="10046"/>
                  <a:pt x="32685" y="10031"/>
                </a:cubicBezTo>
                <a:cubicBezTo>
                  <a:pt x="32603" y="9977"/>
                  <a:pt x="32495" y="9923"/>
                  <a:pt x="32441" y="9814"/>
                </a:cubicBezTo>
                <a:cubicBezTo>
                  <a:pt x="32386" y="9760"/>
                  <a:pt x="32413" y="9706"/>
                  <a:pt x="32603" y="9462"/>
                </a:cubicBezTo>
                <a:close/>
                <a:moveTo>
                  <a:pt x="17316" y="9510"/>
                </a:moveTo>
                <a:cubicBezTo>
                  <a:pt x="17529" y="9510"/>
                  <a:pt x="17724" y="9660"/>
                  <a:pt x="17767" y="9896"/>
                </a:cubicBezTo>
                <a:cubicBezTo>
                  <a:pt x="17848" y="10167"/>
                  <a:pt x="17712" y="10438"/>
                  <a:pt x="17468" y="10574"/>
                </a:cubicBezTo>
                <a:cubicBezTo>
                  <a:pt x="17433" y="10581"/>
                  <a:pt x="17398" y="10584"/>
                  <a:pt x="17363" y="10584"/>
                </a:cubicBezTo>
                <a:cubicBezTo>
                  <a:pt x="17124" y="10584"/>
                  <a:pt x="16885" y="10427"/>
                  <a:pt x="16790" y="10167"/>
                </a:cubicBezTo>
                <a:cubicBezTo>
                  <a:pt x="16709" y="9896"/>
                  <a:pt x="16871" y="9597"/>
                  <a:pt x="17143" y="9543"/>
                </a:cubicBezTo>
                <a:cubicBezTo>
                  <a:pt x="17200" y="9520"/>
                  <a:pt x="17258" y="9510"/>
                  <a:pt x="17316" y="9510"/>
                </a:cubicBezTo>
                <a:close/>
                <a:moveTo>
                  <a:pt x="22829" y="11039"/>
                </a:moveTo>
                <a:cubicBezTo>
                  <a:pt x="23000" y="11039"/>
                  <a:pt x="23158" y="11169"/>
                  <a:pt x="23246" y="11388"/>
                </a:cubicBezTo>
                <a:lnTo>
                  <a:pt x="23246" y="11361"/>
                </a:lnTo>
                <a:lnTo>
                  <a:pt x="23246" y="11361"/>
                </a:lnTo>
                <a:cubicBezTo>
                  <a:pt x="23327" y="11605"/>
                  <a:pt x="23273" y="11767"/>
                  <a:pt x="23083" y="11876"/>
                </a:cubicBezTo>
                <a:cubicBezTo>
                  <a:pt x="23020" y="11908"/>
                  <a:pt x="22952" y="11923"/>
                  <a:pt x="22884" y="11923"/>
                </a:cubicBezTo>
                <a:cubicBezTo>
                  <a:pt x="22721" y="11923"/>
                  <a:pt x="22563" y="11832"/>
                  <a:pt x="22486" y="11659"/>
                </a:cubicBezTo>
                <a:cubicBezTo>
                  <a:pt x="22432" y="11442"/>
                  <a:pt x="22513" y="11198"/>
                  <a:pt x="22703" y="11062"/>
                </a:cubicBezTo>
                <a:cubicBezTo>
                  <a:pt x="22745" y="11046"/>
                  <a:pt x="22788" y="11039"/>
                  <a:pt x="22829" y="11039"/>
                </a:cubicBezTo>
                <a:close/>
                <a:moveTo>
                  <a:pt x="11121" y="5041"/>
                </a:moveTo>
                <a:lnTo>
                  <a:pt x="14295" y="5312"/>
                </a:lnTo>
                <a:cubicBezTo>
                  <a:pt x="14539" y="5773"/>
                  <a:pt x="14864" y="6153"/>
                  <a:pt x="15407" y="6180"/>
                </a:cubicBezTo>
                <a:cubicBezTo>
                  <a:pt x="15787" y="7156"/>
                  <a:pt x="16166" y="8106"/>
                  <a:pt x="16546" y="9028"/>
                </a:cubicBezTo>
                <a:cubicBezTo>
                  <a:pt x="16410" y="9299"/>
                  <a:pt x="16302" y="9570"/>
                  <a:pt x="16221" y="9842"/>
                </a:cubicBezTo>
                <a:cubicBezTo>
                  <a:pt x="16193" y="10140"/>
                  <a:pt x="16221" y="10465"/>
                  <a:pt x="16275" y="10764"/>
                </a:cubicBezTo>
                <a:lnTo>
                  <a:pt x="13969" y="13178"/>
                </a:lnTo>
                <a:cubicBezTo>
                  <a:pt x="13873" y="13160"/>
                  <a:pt x="13777" y="13151"/>
                  <a:pt x="13682" y="13151"/>
                </a:cubicBezTo>
                <a:cubicBezTo>
                  <a:pt x="13346" y="13151"/>
                  <a:pt x="13017" y="13259"/>
                  <a:pt x="12722" y="13449"/>
                </a:cubicBezTo>
                <a:cubicBezTo>
                  <a:pt x="12660" y="13510"/>
                  <a:pt x="12569" y="13541"/>
                  <a:pt x="12481" y="13541"/>
                </a:cubicBezTo>
                <a:cubicBezTo>
                  <a:pt x="12452" y="13541"/>
                  <a:pt x="12423" y="13537"/>
                  <a:pt x="12396" y="13530"/>
                </a:cubicBezTo>
                <a:cubicBezTo>
                  <a:pt x="11365" y="13368"/>
                  <a:pt x="10335" y="13178"/>
                  <a:pt x="9304" y="13015"/>
                </a:cubicBezTo>
                <a:cubicBezTo>
                  <a:pt x="9076" y="12535"/>
                  <a:pt x="8896" y="12030"/>
                  <a:pt x="8301" y="12030"/>
                </a:cubicBezTo>
                <a:cubicBezTo>
                  <a:pt x="8258" y="12030"/>
                  <a:pt x="8212" y="12033"/>
                  <a:pt x="8165" y="12039"/>
                </a:cubicBezTo>
                <a:cubicBezTo>
                  <a:pt x="7649" y="11279"/>
                  <a:pt x="7487" y="10384"/>
                  <a:pt x="7134" y="9543"/>
                </a:cubicBezTo>
                <a:cubicBezTo>
                  <a:pt x="7432" y="9028"/>
                  <a:pt x="7514" y="8404"/>
                  <a:pt x="7351" y="7834"/>
                </a:cubicBezTo>
                <a:cubicBezTo>
                  <a:pt x="8083" y="7048"/>
                  <a:pt x="8789" y="6234"/>
                  <a:pt x="9575" y="5529"/>
                </a:cubicBezTo>
                <a:cubicBezTo>
                  <a:pt x="9918" y="5640"/>
                  <a:pt x="10150" y="5692"/>
                  <a:pt x="10322" y="5692"/>
                </a:cubicBezTo>
                <a:cubicBezTo>
                  <a:pt x="10694" y="5692"/>
                  <a:pt x="10787" y="5449"/>
                  <a:pt x="11121" y="5041"/>
                </a:cubicBezTo>
                <a:close/>
                <a:moveTo>
                  <a:pt x="8422" y="12737"/>
                </a:moveTo>
                <a:cubicBezTo>
                  <a:pt x="8534" y="12737"/>
                  <a:pt x="8639" y="12794"/>
                  <a:pt x="8707" y="12907"/>
                </a:cubicBezTo>
                <a:lnTo>
                  <a:pt x="8707" y="12934"/>
                </a:lnTo>
                <a:cubicBezTo>
                  <a:pt x="8789" y="13205"/>
                  <a:pt x="8653" y="13476"/>
                  <a:pt x="8409" y="13585"/>
                </a:cubicBezTo>
                <a:cubicBezTo>
                  <a:pt x="8380" y="13592"/>
                  <a:pt x="8351" y="13595"/>
                  <a:pt x="8322" y="13595"/>
                </a:cubicBezTo>
                <a:cubicBezTo>
                  <a:pt x="8244" y="13595"/>
                  <a:pt x="8170" y="13570"/>
                  <a:pt x="8110" y="13530"/>
                </a:cubicBezTo>
                <a:cubicBezTo>
                  <a:pt x="7866" y="13259"/>
                  <a:pt x="8002" y="12825"/>
                  <a:pt x="8355" y="12744"/>
                </a:cubicBezTo>
                <a:cubicBezTo>
                  <a:pt x="8377" y="12739"/>
                  <a:pt x="8400" y="12737"/>
                  <a:pt x="8422" y="12737"/>
                </a:cubicBezTo>
                <a:close/>
                <a:moveTo>
                  <a:pt x="13671" y="13598"/>
                </a:moveTo>
                <a:cubicBezTo>
                  <a:pt x="13716" y="13598"/>
                  <a:pt x="13761" y="13603"/>
                  <a:pt x="13806" y="13612"/>
                </a:cubicBezTo>
                <a:cubicBezTo>
                  <a:pt x="13915" y="13666"/>
                  <a:pt x="13996" y="13720"/>
                  <a:pt x="14051" y="13802"/>
                </a:cubicBezTo>
                <a:cubicBezTo>
                  <a:pt x="14159" y="14019"/>
                  <a:pt x="14132" y="14263"/>
                  <a:pt x="13996" y="14453"/>
                </a:cubicBezTo>
                <a:cubicBezTo>
                  <a:pt x="13875" y="14623"/>
                  <a:pt x="13665" y="14728"/>
                  <a:pt x="13447" y="14728"/>
                </a:cubicBezTo>
                <a:cubicBezTo>
                  <a:pt x="13422" y="14728"/>
                  <a:pt x="13397" y="14727"/>
                  <a:pt x="13372" y="14724"/>
                </a:cubicBezTo>
                <a:cubicBezTo>
                  <a:pt x="13156" y="14670"/>
                  <a:pt x="12993" y="14507"/>
                  <a:pt x="12993" y="14263"/>
                </a:cubicBezTo>
                <a:cubicBezTo>
                  <a:pt x="12993" y="13877"/>
                  <a:pt x="13314" y="13598"/>
                  <a:pt x="13671" y="13598"/>
                </a:cubicBezTo>
                <a:close/>
                <a:moveTo>
                  <a:pt x="24982" y="17816"/>
                </a:moveTo>
                <a:cubicBezTo>
                  <a:pt x="25090" y="17816"/>
                  <a:pt x="25199" y="17843"/>
                  <a:pt x="25307" y="17870"/>
                </a:cubicBezTo>
                <a:cubicBezTo>
                  <a:pt x="25307" y="17979"/>
                  <a:pt x="25280" y="18114"/>
                  <a:pt x="25253" y="18223"/>
                </a:cubicBezTo>
                <a:cubicBezTo>
                  <a:pt x="25216" y="18315"/>
                  <a:pt x="25129" y="18370"/>
                  <a:pt x="25043" y="18370"/>
                </a:cubicBezTo>
                <a:cubicBezTo>
                  <a:pt x="25002" y="18370"/>
                  <a:pt x="24962" y="18357"/>
                  <a:pt x="24927" y="18331"/>
                </a:cubicBezTo>
                <a:cubicBezTo>
                  <a:pt x="24819" y="18277"/>
                  <a:pt x="24765" y="18196"/>
                  <a:pt x="24737" y="18087"/>
                </a:cubicBezTo>
                <a:cubicBezTo>
                  <a:pt x="24710" y="17924"/>
                  <a:pt x="24819" y="17816"/>
                  <a:pt x="24982" y="17816"/>
                </a:cubicBezTo>
                <a:close/>
                <a:moveTo>
                  <a:pt x="14532" y="19005"/>
                </a:moveTo>
                <a:cubicBezTo>
                  <a:pt x="14674" y="19005"/>
                  <a:pt x="14812" y="19080"/>
                  <a:pt x="14891" y="19199"/>
                </a:cubicBezTo>
                <a:cubicBezTo>
                  <a:pt x="14973" y="19471"/>
                  <a:pt x="14864" y="19769"/>
                  <a:pt x="14620" y="19905"/>
                </a:cubicBezTo>
                <a:cubicBezTo>
                  <a:pt x="14599" y="19907"/>
                  <a:pt x="14579" y="19908"/>
                  <a:pt x="14558" y="19908"/>
                </a:cubicBezTo>
                <a:cubicBezTo>
                  <a:pt x="14340" y="19908"/>
                  <a:pt x="14152" y="19778"/>
                  <a:pt x="14078" y="19579"/>
                </a:cubicBezTo>
                <a:cubicBezTo>
                  <a:pt x="13996" y="19335"/>
                  <a:pt x="14159" y="19091"/>
                  <a:pt x="14376" y="19037"/>
                </a:cubicBezTo>
                <a:cubicBezTo>
                  <a:pt x="14427" y="19015"/>
                  <a:pt x="14480" y="19005"/>
                  <a:pt x="14532" y="19005"/>
                </a:cubicBezTo>
                <a:close/>
                <a:moveTo>
                  <a:pt x="9384" y="22200"/>
                </a:moveTo>
                <a:cubicBezTo>
                  <a:pt x="9507" y="22200"/>
                  <a:pt x="9627" y="22260"/>
                  <a:pt x="9684" y="22373"/>
                </a:cubicBezTo>
                <a:cubicBezTo>
                  <a:pt x="9738" y="22563"/>
                  <a:pt x="9629" y="22725"/>
                  <a:pt x="9467" y="22780"/>
                </a:cubicBezTo>
                <a:cubicBezTo>
                  <a:pt x="9418" y="22809"/>
                  <a:pt x="9362" y="22824"/>
                  <a:pt x="9308" y="22824"/>
                </a:cubicBezTo>
                <a:cubicBezTo>
                  <a:pt x="9212" y="22824"/>
                  <a:pt x="9122" y="22775"/>
                  <a:pt x="9087" y="22671"/>
                </a:cubicBezTo>
                <a:cubicBezTo>
                  <a:pt x="8978" y="22508"/>
                  <a:pt x="9060" y="22319"/>
                  <a:pt x="9223" y="22237"/>
                </a:cubicBezTo>
                <a:cubicBezTo>
                  <a:pt x="9273" y="22212"/>
                  <a:pt x="9329" y="22200"/>
                  <a:pt x="9384" y="22200"/>
                </a:cubicBezTo>
                <a:close/>
                <a:moveTo>
                  <a:pt x="1206" y="1"/>
                </a:moveTo>
                <a:cubicBezTo>
                  <a:pt x="852" y="1"/>
                  <a:pt x="509" y="182"/>
                  <a:pt x="326" y="511"/>
                </a:cubicBezTo>
                <a:cubicBezTo>
                  <a:pt x="0" y="1108"/>
                  <a:pt x="217" y="1542"/>
                  <a:pt x="1058" y="1921"/>
                </a:cubicBezTo>
                <a:cubicBezTo>
                  <a:pt x="1221" y="2979"/>
                  <a:pt x="1384" y="4010"/>
                  <a:pt x="1574" y="5068"/>
                </a:cubicBezTo>
                <a:cubicBezTo>
                  <a:pt x="1655" y="5556"/>
                  <a:pt x="1763" y="5990"/>
                  <a:pt x="1519" y="6505"/>
                </a:cubicBezTo>
                <a:cubicBezTo>
                  <a:pt x="1384" y="6858"/>
                  <a:pt x="1519" y="7292"/>
                  <a:pt x="1845" y="7509"/>
                </a:cubicBezTo>
                <a:cubicBezTo>
                  <a:pt x="2014" y="7678"/>
                  <a:pt x="2237" y="7763"/>
                  <a:pt x="2466" y="7763"/>
                </a:cubicBezTo>
                <a:cubicBezTo>
                  <a:pt x="2603" y="7763"/>
                  <a:pt x="2743" y="7733"/>
                  <a:pt x="2876" y="7672"/>
                </a:cubicBezTo>
                <a:cubicBezTo>
                  <a:pt x="2984" y="7617"/>
                  <a:pt x="3093" y="7563"/>
                  <a:pt x="3120" y="7563"/>
                </a:cubicBezTo>
                <a:lnTo>
                  <a:pt x="5262" y="8485"/>
                </a:lnTo>
                <a:cubicBezTo>
                  <a:pt x="5262" y="9163"/>
                  <a:pt x="5751" y="9733"/>
                  <a:pt x="6429" y="9787"/>
                </a:cubicBezTo>
                <a:cubicBezTo>
                  <a:pt x="6754" y="10628"/>
                  <a:pt x="7080" y="11469"/>
                  <a:pt x="7378" y="12337"/>
                </a:cubicBezTo>
                <a:cubicBezTo>
                  <a:pt x="7405" y="12418"/>
                  <a:pt x="7405" y="12527"/>
                  <a:pt x="7378" y="12608"/>
                </a:cubicBezTo>
                <a:cubicBezTo>
                  <a:pt x="7351" y="12744"/>
                  <a:pt x="7297" y="12852"/>
                  <a:pt x="7270" y="12961"/>
                </a:cubicBezTo>
                <a:cubicBezTo>
                  <a:pt x="7161" y="13422"/>
                  <a:pt x="7378" y="13910"/>
                  <a:pt x="7785" y="14181"/>
                </a:cubicBezTo>
                <a:cubicBezTo>
                  <a:pt x="7958" y="14285"/>
                  <a:pt x="8151" y="14335"/>
                  <a:pt x="8342" y="14335"/>
                </a:cubicBezTo>
                <a:cubicBezTo>
                  <a:pt x="8601" y="14335"/>
                  <a:pt x="8857" y="14244"/>
                  <a:pt x="9060" y="14073"/>
                </a:cubicBezTo>
                <a:cubicBezTo>
                  <a:pt x="9114" y="14019"/>
                  <a:pt x="9168" y="13964"/>
                  <a:pt x="9223" y="13910"/>
                </a:cubicBezTo>
                <a:lnTo>
                  <a:pt x="12152" y="14344"/>
                </a:lnTo>
                <a:cubicBezTo>
                  <a:pt x="12369" y="14859"/>
                  <a:pt x="12749" y="15266"/>
                  <a:pt x="13210" y="15483"/>
                </a:cubicBezTo>
                <a:cubicBezTo>
                  <a:pt x="13481" y="16487"/>
                  <a:pt x="13698" y="17463"/>
                  <a:pt x="13942" y="18413"/>
                </a:cubicBezTo>
                <a:cubicBezTo>
                  <a:pt x="13345" y="18955"/>
                  <a:pt x="13345" y="18955"/>
                  <a:pt x="13291" y="19688"/>
                </a:cubicBezTo>
                <a:lnTo>
                  <a:pt x="10145" y="21857"/>
                </a:lnTo>
                <a:cubicBezTo>
                  <a:pt x="9827" y="21664"/>
                  <a:pt x="9559" y="21569"/>
                  <a:pt x="9318" y="21569"/>
                </a:cubicBezTo>
                <a:cubicBezTo>
                  <a:pt x="9086" y="21569"/>
                  <a:pt x="8880" y="21657"/>
                  <a:pt x="8680" y="21830"/>
                </a:cubicBezTo>
                <a:cubicBezTo>
                  <a:pt x="8355" y="22074"/>
                  <a:pt x="8273" y="22508"/>
                  <a:pt x="8463" y="22834"/>
                </a:cubicBezTo>
                <a:cubicBezTo>
                  <a:pt x="8635" y="23253"/>
                  <a:pt x="9054" y="23492"/>
                  <a:pt x="9495" y="23492"/>
                </a:cubicBezTo>
                <a:cubicBezTo>
                  <a:pt x="9539" y="23492"/>
                  <a:pt x="9584" y="23490"/>
                  <a:pt x="9629" y="23485"/>
                </a:cubicBezTo>
                <a:cubicBezTo>
                  <a:pt x="9792" y="23458"/>
                  <a:pt x="9955" y="23376"/>
                  <a:pt x="10091" y="23268"/>
                </a:cubicBezTo>
                <a:cubicBezTo>
                  <a:pt x="10335" y="23078"/>
                  <a:pt x="10280" y="22725"/>
                  <a:pt x="10335" y="22454"/>
                </a:cubicBezTo>
                <a:lnTo>
                  <a:pt x="13698" y="20311"/>
                </a:lnTo>
                <a:cubicBezTo>
                  <a:pt x="13888" y="20393"/>
                  <a:pt x="14078" y="20474"/>
                  <a:pt x="14240" y="20528"/>
                </a:cubicBezTo>
                <a:cubicBezTo>
                  <a:pt x="14342" y="20567"/>
                  <a:pt x="14447" y="20586"/>
                  <a:pt x="14552" y="20586"/>
                </a:cubicBezTo>
                <a:cubicBezTo>
                  <a:pt x="14813" y="20586"/>
                  <a:pt x="15070" y="20470"/>
                  <a:pt x="15244" y="20257"/>
                </a:cubicBezTo>
                <a:cubicBezTo>
                  <a:pt x="15407" y="20067"/>
                  <a:pt x="15515" y="19877"/>
                  <a:pt x="15570" y="19633"/>
                </a:cubicBezTo>
                <a:cubicBezTo>
                  <a:pt x="15705" y="19226"/>
                  <a:pt x="15515" y="18792"/>
                  <a:pt x="15136" y="18575"/>
                </a:cubicBezTo>
                <a:cubicBezTo>
                  <a:pt x="14973" y="18494"/>
                  <a:pt x="14783" y="18413"/>
                  <a:pt x="14620" y="18331"/>
                </a:cubicBezTo>
                <a:cubicBezTo>
                  <a:pt x="14403" y="17301"/>
                  <a:pt x="14213" y="16297"/>
                  <a:pt x="13996" y="15321"/>
                </a:cubicBezTo>
                <a:cubicBezTo>
                  <a:pt x="14403" y="14805"/>
                  <a:pt x="14919" y="14398"/>
                  <a:pt x="14512" y="13666"/>
                </a:cubicBezTo>
                <a:lnTo>
                  <a:pt x="16953" y="11171"/>
                </a:lnTo>
                <a:cubicBezTo>
                  <a:pt x="17060" y="11205"/>
                  <a:pt x="17172" y="11221"/>
                  <a:pt x="17282" y="11221"/>
                </a:cubicBezTo>
                <a:cubicBezTo>
                  <a:pt x="17703" y="11221"/>
                  <a:pt x="18122" y="10987"/>
                  <a:pt x="18336" y="10601"/>
                </a:cubicBezTo>
                <a:lnTo>
                  <a:pt x="21727" y="11306"/>
                </a:lnTo>
                <a:cubicBezTo>
                  <a:pt x="21808" y="12093"/>
                  <a:pt x="22134" y="12581"/>
                  <a:pt x="22920" y="12690"/>
                </a:cubicBezTo>
                <a:cubicBezTo>
                  <a:pt x="23408" y="14181"/>
                  <a:pt x="23897" y="15673"/>
                  <a:pt x="24358" y="17138"/>
                </a:cubicBezTo>
                <a:cubicBezTo>
                  <a:pt x="23869" y="17843"/>
                  <a:pt x="23842" y="18304"/>
                  <a:pt x="24195" y="18738"/>
                </a:cubicBezTo>
                <a:cubicBezTo>
                  <a:pt x="24428" y="18991"/>
                  <a:pt x="24745" y="19132"/>
                  <a:pt x="25065" y="19132"/>
                </a:cubicBezTo>
                <a:cubicBezTo>
                  <a:pt x="25192" y="19132"/>
                  <a:pt x="25320" y="19110"/>
                  <a:pt x="25443" y="19064"/>
                </a:cubicBezTo>
                <a:cubicBezTo>
                  <a:pt x="25877" y="18901"/>
                  <a:pt x="26066" y="18548"/>
                  <a:pt x="26012" y="17897"/>
                </a:cubicBezTo>
                <a:cubicBezTo>
                  <a:pt x="25958" y="17301"/>
                  <a:pt x="25795" y="17165"/>
                  <a:pt x="24900" y="16975"/>
                </a:cubicBezTo>
                <a:cubicBezTo>
                  <a:pt x="24846" y="16812"/>
                  <a:pt x="24792" y="16650"/>
                  <a:pt x="24737" y="16487"/>
                </a:cubicBezTo>
                <a:cubicBezTo>
                  <a:pt x="24412" y="15266"/>
                  <a:pt x="24086" y="14046"/>
                  <a:pt x="23761" y="12852"/>
                </a:cubicBezTo>
                <a:cubicBezTo>
                  <a:pt x="23625" y="12581"/>
                  <a:pt x="23625" y="12256"/>
                  <a:pt x="23761" y="11984"/>
                </a:cubicBezTo>
                <a:cubicBezTo>
                  <a:pt x="23815" y="11795"/>
                  <a:pt x="23815" y="11605"/>
                  <a:pt x="23815" y="11415"/>
                </a:cubicBezTo>
                <a:cubicBezTo>
                  <a:pt x="23815" y="11279"/>
                  <a:pt x="23761" y="11089"/>
                  <a:pt x="23761" y="10927"/>
                </a:cubicBezTo>
                <a:cubicBezTo>
                  <a:pt x="24575" y="10059"/>
                  <a:pt x="25361" y="9218"/>
                  <a:pt x="26175" y="8458"/>
                </a:cubicBezTo>
                <a:cubicBezTo>
                  <a:pt x="26393" y="8498"/>
                  <a:pt x="26612" y="8523"/>
                  <a:pt x="26830" y="8523"/>
                </a:cubicBezTo>
                <a:cubicBezTo>
                  <a:pt x="26910" y="8523"/>
                  <a:pt x="26990" y="8520"/>
                  <a:pt x="27070" y="8513"/>
                </a:cubicBezTo>
                <a:cubicBezTo>
                  <a:pt x="27341" y="8404"/>
                  <a:pt x="27613" y="8268"/>
                  <a:pt x="27857" y="8106"/>
                </a:cubicBezTo>
                <a:lnTo>
                  <a:pt x="31545" y="9543"/>
                </a:lnTo>
                <a:cubicBezTo>
                  <a:pt x="31573" y="9679"/>
                  <a:pt x="31600" y="9760"/>
                  <a:pt x="31600" y="9869"/>
                </a:cubicBezTo>
                <a:cubicBezTo>
                  <a:pt x="31708" y="10330"/>
                  <a:pt x="32088" y="10710"/>
                  <a:pt x="32576" y="10764"/>
                </a:cubicBezTo>
                <a:cubicBezTo>
                  <a:pt x="32640" y="10779"/>
                  <a:pt x="32705" y="10786"/>
                  <a:pt x="32768" y="10786"/>
                </a:cubicBezTo>
                <a:cubicBezTo>
                  <a:pt x="33159" y="10786"/>
                  <a:pt x="33514" y="10510"/>
                  <a:pt x="33607" y="10113"/>
                </a:cubicBezTo>
                <a:cubicBezTo>
                  <a:pt x="33715" y="9706"/>
                  <a:pt x="33580" y="9272"/>
                  <a:pt x="33254" y="9001"/>
                </a:cubicBezTo>
                <a:cubicBezTo>
                  <a:pt x="33088" y="8816"/>
                  <a:pt x="32846" y="8719"/>
                  <a:pt x="32606" y="8719"/>
                </a:cubicBezTo>
                <a:cubicBezTo>
                  <a:pt x="32494" y="8719"/>
                  <a:pt x="32382" y="8741"/>
                  <a:pt x="32278" y="8784"/>
                </a:cubicBezTo>
                <a:cubicBezTo>
                  <a:pt x="32115" y="8838"/>
                  <a:pt x="31952" y="8919"/>
                  <a:pt x="31735" y="9001"/>
                </a:cubicBezTo>
                <a:cubicBezTo>
                  <a:pt x="31627" y="8947"/>
                  <a:pt x="31518" y="8892"/>
                  <a:pt x="31383" y="8811"/>
                </a:cubicBezTo>
                <a:cubicBezTo>
                  <a:pt x="30461" y="8404"/>
                  <a:pt x="29538" y="7970"/>
                  <a:pt x="28589" y="7563"/>
                </a:cubicBezTo>
                <a:cubicBezTo>
                  <a:pt x="28101" y="7400"/>
                  <a:pt x="27667" y="7129"/>
                  <a:pt x="27341" y="6722"/>
                </a:cubicBezTo>
                <a:cubicBezTo>
                  <a:pt x="27187" y="6510"/>
                  <a:pt x="26949" y="6393"/>
                  <a:pt x="26698" y="6393"/>
                </a:cubicBezTo>
                <a:cubicBezTo>
                  <a:pt x="26597" y="6393"/>
                  <a:pt x="26493" y="6412"/>
                  <a:pt x="26392" y="6451"/>
                </a:cubicBezTo>
                <a:cubicBezTo>
                  <a:pt x="26039" y="6587"/>
                  <a:pt x="25768" y="6912"/>
                  <a:pt x="25768" y="7292"/>
                </a:cubicBezTo>
                <a:lnTo>
                  <a:pt x="25768" y="7753"/>
                </a:lnTo>
                <a:cubicBezTo>
                  <a:pt x="25741" y="7807"/>
                  <a:pt x="25714" y="7834"/>
                  <a:pt x="25687" y="7862"/>
                </a:cubicBezTo>
                <a:cubicBezTo>
                  <a:pt x="24900" y="8648"/>
                  <a:pt x="24114" y="9435"/>
                  <a:pt x="23327" y="10248"/>
                </a:cubicBezTo>
                <a:cubicBezTo>
                  <a:pt x="23191" y="10357"/>
                  <a:pt x="23029" y="10438"/>
                  <a:pt x="22839" y="10438"/>
                </a:cubicBezTo>
                <a:cubicBezTo>
                  <a:pt x="22649" y="10465"/>
                  <a:pt x="22459" y="10520"/>
                  <a:pt x="22296" y="10601"/>
                </a:cubicBezTo>
                <a:cubicBezTo>
                  <a:pt x="22178" y="10686"/>
                  <a:pt x="22048" y="10728"/>
                  <a:pt x="21922" y="10728"/>
                </a:cubicBezTo>
                <a:cubicBezTo>
                  <a:pt x="21846" y="10728"/>
                  <a:pt x="21771" y="10713"/>
                  <a:pt x="21700" y="10682"/>
                </a:cubicBezTo>
                <a:cubicBezTo>
                  <a:pt x="20723" y="10357"/>
                  <a:pt x="19747" y="10140"/>
                  <a:pt x="18770" y="9977"/>
                </a:cubicBezTo>
                <a:cubicBezTo>
                  <a:pt x="18472" y="9950"/>
                  <a:pt x="18228" y="9787"/>
                  <a:pt x="18119" y="9543"/>
                </a:cubicBezTo>
                <a:cubicBezTo>
                  <a:pt x="17984" y="9191"/>
                  <a:pt x="17658" y="8919"/>
                  <a:pt x="17278" y="8865"/>
                </a:cubicBezTo>
                <a:lnTo>
                  <a:pt x="16166" y="6044"/>
                </a:lnTo>
                <a:cubicBezTo>
                  <a:pt x="16085" y="5936"/>
                  <a:pt x="16085" y="5773"/>
                  <a:pt x="16166" y="5665"/>
                </a:cubicBezTo>
                <a:cubicBezTo>
                  <a:pt x="16383" y="5258"/>
                  <a:pt x="16248" y="4851"/>
                  <a:pt x="16139" y="4444"/>
                </a:cubicBezTo>
                <a:cubicBezTo>
                  <a:pt x="16058" y="4146"/>
                  <a:pt x="15787" y="3956"/>
                  <a:pt x="15488" y="3956"/>
                </a:cubicBezTo>
                <a:cubicBezTo>
                  <a:pt x="15458" y="3953"/>
                  <a:pt x="15428" y="3952"/>
                  <a:pt x="15399" y="3952"/>
                </a:cubicBezTo>
                <a:cubicBezTo>
                  <a:pt x="15136" y="3952"/>
                  <a:pt x="14899" y="4059"/>
                  <a:pt x="14729" y="4254"/>
                </a:cubicBezTo>
                <a:cubicBezTo>
                  <a:pt x="14586" y="4437"/>
                  <a:pt x="14383" y="4529"/>
                  <a:pt x="14164" y="4529"/>
                </a:cubicBezTo>
                <a:cubicBezTo>
                  <a:pt x="14091" y="4529"/>
                  <a:pt x="14017" y="4519"/>
                  <a:pt x="13942" y="4498"/>
                </a:cubicBezTo>
                <a:cubicBezTo>
                  <a:pt x="13101" y="4444"/>
                  <a:pt x="12233" y="4390"/>
                  <a:pt x="11365" y="4308"/>
                </a:cubicBezTo>
                <a:cubicBezTo>
                  <a:pt x="11203" y="4308"/>
                  <a:pt x="11067" y="4281"/>
                  <a:pt x="10904" y="4254"/>
                </a:cubicBezTo>
                <a:cubicBezTo>
                  <a:pt x="10850" y="4146"/>
                  <a:pt x="10796" y="4037"/>
                  <a:pt x="10741" y="3929"/>
                </a:cubicBezTo>
                <a:cubicBezTo>
                  <a:pt x="10590" y="3652"/>
                  <a:pt x="10299" y="3492"/>
                  <a:pt x="10020" y="3492"/>
                </a:cubicBezTo>
                <a:cubicBezTo>
                  <a:pt x="9998" y="3492"/>
                  <a:pt x="9976" y="3493"/>
                  <a:pt x="9955" y="3495"/>
                </a:cubicBezTo>
                <a:cubicBezTo>
                  <a:pt x="9629" y="3549"/>
                  <a:pt x="9358" y="3766"/>
                  <a:pt x="9277" y="4091"/>
                </a:cubicBezTo>
                <a:cubicBezTo>
                  <a:pt x="9223" y="4227"/>
                  <a:pt x="9168" y="4390"/>
                  <a:pt x="9168" y="4525"/>
                </a:cubicBezTo>
                <a:cubicBezTo>
                  <a:pt x="9141" y="4661"/>
                  <a:pt x="9141" y="4797"/>
                  <a:pt x="9141" y="4905"/>
                </a:cubicBezTo>
                <a:lnTo>
                  <a:pt x="6537" y="7482"/>
                </a:lnTo>
                <a:lnTo>
                  <a:pt x="5642" y="7726"/>
                </a:lnTo>
                <a:lnTo>
                  <a:pt x="3554" y="6912"/>
                </a:lnTo>
                <a:cubicBezTo>
                  <a:pt x="3445" y="6587"/>
                  <a:pt x="3391" y="6288"/>
                  <a:pt x="3310" y="6017"/>
                </a:cubicBezTo>
                <a:cubicBezTo>
                  <a:pt x="3147" y="5665"/>
                  <a:pt x="2794" y="5692"/>
                  <a:pt x="2469" y="5583"/>
                </a:cubicBezTo>
                <a:cubicBezTo>
                  <a:pt x="2225" y="4308"/>
                  <a:pt x="2008" y="3034"/>
                  <a:pt x="1763" y="1786"/>
                </a:cubicBezTo>
                <a:cubicBezTo>
                  <a:pt x="2360" y="1026"/>
                  <a:pt x="2360" y="565"/>
                  <a:pt x="1709" y="131"/>
                </a:cubicBezTo>
                <a:cubicBezTo>
                  <a:pt x="1550" y="43"/>
                  <a:pt x="1377" y="1"/>
                  <a:pt x="1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0"/>
          <p:cNvSpPr txBox="1">
            <a:spLocks noGrp="1"/>
          </p:cNvSpPr>
          <p:nvPr>
            <p:ph type="title"/>
          </p:nvPr>
        </p:nvSpPr>
        <p:spPr>
          <a:xfrm>
            <a:off x="720000" y="1021998"/>
            <a:ext cx="3604200" cy="12639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BLANK_1_1_1_2_1_1_1_1_1_1_3">
    <p:spTree>
      <p:nvGrpSpPr>
        <p:cNvPr id="1" name="Shape 157"/>
        <p:cNvGrpSpPr/>
        <p:nvPr/>
      </p:nvGrpSpPr>
      <p:grpSpPr>
        <a:xfrm>
          <a:off x="0" y="0"/>
          <a:ext cx="0" cy="0"/>
          <a:chOff x="0" y="0"/>
          <a:chExt cx="0" cy="0"/>
        </a:xfrm>
      </p:grpSpPr>
      <p:pic>
        <p:nvPicPr>
          <p:cNvPr id="158" name="Google Shape;158;p2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9" name="Google Shape;159;p21"/>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1"/>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1"/>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1"/>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1"/>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4" name="Google Shape;164;p21"/>
          <p:cNvSpPr txBox="1">
            <a:spLocks noGrp="1"/>
          </p:cNvSpPr>
          <p:nvPr>
            <p:ph type="body" idx="1"/>
          </p:nvPr>
        </p:nvSpPr>
        <p:spPr>
          <a:xfrm>
            <a:off x="4934850" y="2094950"/>
            <a:ext cx="3229500" cy="1904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65"/>
        <p:cNvGrpSpPr/>
        <p:nvPr/>
      </p:nvGrpSpPr>
      <p:grpSpPr>
        <a:xfrm>
          <a:off x="0" y="0"/>
          <a:ext cx="0" cy="0"/>
          <a:chOff x="0" y="0"/>
          <a:chExt cx="0" cy="0"/>
        </a:xfrm>
      </p:grpSpPr>
      <p:pic>
        <p:nvPicPr>
          <p:cNvPr id="166" name="Google Shape;166;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2"/>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171" name="Google Shape;171;p22"/>
          <p:cNvSpPr/>
          <p:nvPr/>
        </p:nvSpPr>
        <p:spPr>
          <a:xfrm>
            <a:off x="876300" y="1866900"/>
            <a:ext cx="7410315" cy="27363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2"/>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6">
  <p:cSld name="BLANK_1_1_1_1_2">
    <p:spTree>
      <p:nvGrpSpPr>
        <p:cNvPr id="1" name="Shape 174"/>
        <p:cNvGrpSpPr/>
        <p:nvPr/>
      </p:nvGrpSpPr>
      <p:grpSpPr>
        <a:xfrm>
          <a:off x="0" y="0"/>
          <a:ext cx="0" cy="0"/>
          <a:chOff x="0" y="0"/>
          <a:chExt cx="0" cy="0"/>
        </a:xfrm>
      </p:grpSpPr>
      <p:pic>
        <p:nvPicPr>
          <p:cNvPr id="175" name="Google Shape;175;p2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6" name="Google Shape;176;p23"/>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3"/>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3"/>
          <p:cNvSpPr/>
          <p:nvPr/>
        </p:nvSpPr>
        <p:spPr>
          <a:xfrm>
            <a:off x="582625" y="1268175"/>
            <a:ext cx="8238455" cy="347054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3"/>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3"/>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3"/>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3"/>
          <p:cNvSpPr txBox="1">
            <a:spLocks noGrp="1"/>
          </p:cNvSpPr>
          <p:nvPr>
            <p:ph type="subTitle" idx="1"/>
          </p:nvPr>
        </p:nvSpPr>
        <p:spPr>
          <a:xfrm>
            <a:off x="904800" y="1478650"/>
            <a:ext cx="7334400" cy="1162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a:lvl1pPr>
            <a:lvl2pPr lvl="1" algn="ctr" rtl="0">
              <a:lnSpc>
                <a:spcPct val="100000"/>
              </a:lnSpc>
              <a:spcBef>
                <a:spcPts val="160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183" name="Google Shape;183;p2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192"/>
        <p:cNvGrpSpPr/>
        <p:nvPr/>
      </p:nvGrpSpPr>
      <p:grpSpPr>
        <a:xfrm>
          <a:off x="0" y="0"/>
          <a:ext cx="0" cy="0"/>
          <a:chOff x="0" y="0"/>
          <a:chExt cx="0" cy="0"/>
        </a:xfrm>
      </p:grpSpPr>
      <p:pic>
        <p:nvPicPr>
          <p:cNvPr id="193" name="Google Shape;193;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4" name="Google Shape;194;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197" name="Google Shape;197;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99" name="Google Shape;199;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08"/>
        <p:cNvGrpSpPr/>
        <p:nvPr/>
      </p:nvGrpSpPr>
      <p:grpSpPr>
        <a:xfrm>
          <a:off x="0" y="0"/>
          <a:ext cx="0" cy="0"/>
          <a:chOff x="0" y="0"/>
          <a:chExt cx="0" cy="0"/>
        </a:xfrm>
      </p:grpSpPr>
      <p:pic>
        <p:nvPicPr>
          <p:cNvPr id="209" name="Google Shape;209;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10" name="Google Shape;210;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7"/>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dk2"/>
        </a:solidFill>
        <a:effectLst/>
      </p:bgPr>
    </p:bg>
    <p:spTree>
      <p:nvGrpSpPr>
        <p:cNvPr id="1" name="Shape 348"/>
        <p:cNvGrpSpPr/>
        <p:nvPr/>
      </p:nvGrpSpPr>
      <p:grpSpPr>
        <a:xfrm>
          <a:off x="0" y="0"/>
          <a:ext cx="0" cy="0"/>
          <a:chOff x="0" y="0"/>
          <a:chExt cx="0" cy="0"/>
        </a:xfrm>
      </p:grpSpPr>
      <p:pic>
        <p:nvPicPr>
          <p:cNvPr id="349" name="Google Shape;349;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0" name="Google Shape;350;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dk2"/>
        </a:solidFill>
        <a:effectLst/>
      </p:bgPr>
    </p:bg>
    <p:spTree>
      <p:nvGrpSpPr>
        <p:cNvPr id="1" name="Shape 355"/>
        <p:cNvGrpSpPr/>
        <p:nvPr/>
      </p:nvGrpSpPr>
      <p:grpSpPr>
        <a:xfrm>
          <a:off x="0" y="0"/>
          <a:ext cx="0" cy="0"/>
          <a:chOff x="0" y="0"/>
          <a:chExt cx="0" cy="0"/>
        </a:xfrm>
      </p:grpSpPr>
      <p:pic>
        <p:nvPicPr>
          <p:cNvPr id="356" name="Google Shape;356;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7" name="Google Shape;357;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hanks">
  <p:cSld name="1_Thanks">
    <p:spTree>
      <p:nvGrpSpPr>
        <p:cNvPr id="1" name="Shape 1661"/>
        <p:cNvGrpSpPr/>
        <p:nvPr/>
      </p:nvGrpSpPr>
      <p:grpSpPr>
        <a:xfrm>
          <a:off x="0" y="0"/>
          <a:ext cx="0" cy="0"/>
          <a:chOff x="0" y="0"/>
          <a:chExt cx="0" cy="0"/>
        </a:xfrm>
      </p:grpSpPr>
      <p:pic>
        <p:nvPicPr>
          <p:cNvPr id="1662" name="Google Shape;1662;p34"/>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663" name="Google Shape;1663;p34"/>
          <p:cNvGrpSpPr/>
          <p:nvPr/>
        </p:nvGrpSpPr>
        <p:grpSpPr>
          <a:xfrm rot="-610151">
            <a:off x="6906663" y="-740897"/>
            <a:ext cx="2643372" cy="2133296"/>
            <a:chOff x="-729163" y="3851975"/>
            <a:chExt cx="2464103" cy="1988620"/>
          </a:xfrm>
        </p:grpSpPr>
        <p:sp>
          <p:nvSpPr>
            <p:cNvPr id="1664" name="Google Shape;1664;p34"/>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4"/>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4"/>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4"/>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4"/>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4"/>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4"/>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4"/>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4"/>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4"/>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4"/>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4"/>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4"/>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4"/>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8" name="Google Shape;1678;p34"/>
          <p:cNvGrpSpPr/>
          <p:nvPr/>
        </p:nvGrpSpPr>
        <p:grpSpPr>
          <a:xfrm rot="-1824010" flipH="1">
            <a:off x="7664213" y="1926906"/>
            <a:ext cx="1540324" cy="2251708"/>
            <a:chOff x="-2055400" y="2385325"/>
            <a:chExt cx="1520600" cy="2222875"/>
          </a:xfrm>
        </p:grpSpPr>
        <p:grpSp>
          <p:nvGrpSpPr>
            <p:cNvPr id="1679" name="Google Shape;1679;p34"/>
            <p:cNvGrpSpPr/>
            <p:nvPr/>
          </p:nvGrpSpPr>
          <p:grpSpPr>
            <a:xfrm>
              <a:off x="-1858600" y="2385325"/>
              <a:ext cx="523125" cy="1635025"/>
              <a:chOff x="-1858600" y="2385325"/>
              <a:chExt cx="523125" cy="1635025"/>
            </a:xfrm>
          </p:grpSpPr>
          <p:sp>
            <p:nvSpPr>
              <p:cNvPr id="1680" name="Google Shape;1680;p3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4" name="Google Shape;1684;p34"/>
            <p:cNvGrpSpPr/>
            <p:nvPr/>
          </p:nvGrpSpPr>
          <p:grpSpPr>
            <a:xfrm>
              <a:off x="-1779100" y="2408800"/>
              <a:ext cx="1032750" cy="1807075"/>
              <a:chOff x="-1779100" y="2408800"/>
              <a:chExt cx="1032750" cy="1807075"/>
            </a:xfrm>
          </p:grpSpPr>
          <p:sp>
            <p:nvSpPr>
              <p:cNvPr id="1685" name="Google Shape;1685;p3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9" name="Google Shape;1689;p34"/>
            <p:cNvGrpSpPr/>
            <p:nvPr/>
          </p:nvGrpSpPr>
          <p:grpSpPr>
            <a:xfrm>
              <a:off x="-2055400" y="3174000"/>
              <a:ext cx="1520600" cy="1434200"/>
              <a:chOff x="-2055400" y="3174000"/>
              <a:chExt cx="1520600" cy="1434200"/>
            </a:xfrm>
          </p:grpSpPr>
          <p:sp>
            <p:nvSpPr>
              <p:cNvPr id="1690" name="Google Shape;1690;p3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3" name="Google Shape;1693;p34"/>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4"/>
          <p:cNvGrpSpPr/>
          <p:nvPr/>
        </p:nvGrpSpPr>
        <p:grpSpPr>
          <a:xfrm rot="486688">
            <a:off x="-587549" y="-514382"/>
            <a:ext cx="2449221" cy="3023429"/>
            <a:chOff x="-623774" y="-350900"/>
            <a:chExt cx="2449210" cy="3023416"/>
          </a:xfrm>
        </p:grpSpPr>
        <p:grpSp>
          <p:nvGrpSpPr>
            <p:cNvPr id="1695" name="Google Shape;1695;p34"/>
            <p:cNvGrpSpPr/>
            <p:nvPr/>
          </p:nvGrpSpPr>
          <p:grpSpPr>
            <a:xfrm rot="1413719">
              <a:off x="224827" y="-308028"/>
              <a:ext cx="616248" cy="1925931"/>
              <a:chOff x="-1858600" y="2385325"/>
              <a:chExt cx="523125" cy="1635025"/>
            </a:xfrm>
          </p:grpSpPr>
          <p:sp>
            <p:nvSpPr>
              <p:cNvPr id="1696" name="Google Shape;1696;p3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0" name="Google Shape;1700;p34"/>
            <p:cNvGrpSpPr/>
            <p:nvPr/>
          </p:nvGrpSpPr>
          <p:grpSpPr>
            <a:xfrm rot="1413719">
              <a:off x="234082" y="-133704"/>
              <a:ext cx="1216593" cy="2128592"/>
              <a:chOff x="-1779100" y="2408800"/>
              <a:chExt cx="1032750" cy="1807075"/>
            </a:xfrm>
          </p:grpSpPr>
          <p:sp>
            <p:nvSpPr>
              <p:cNvPr id="1701" name="Google Shape;1701;p3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34"/>
            <p:cNvGrpSpPr/>
            <p:nvPr/>
          </p:nvGrpSpPr>
          <p:grpSpPr>
            <a:xfrm>
              <a:off x="-623774" y="407959"/>
              <a:ext cx="2317309" cy="2264556"/>
              <a:chOff x="-623774" y="407959"/>
              <a:chExt cx="2317309" cy="2264556"/>
            </a:xfrm>
          </p:grpSpPr>
          <p:grpSp>
            <p:nvGrpSpPr>
              <p:cNvPr id="1706" name="Google Shape;1706;p34"/>
              <p:cNvGrpSpPr/>
              <p:nvPr/>
            </p:nvGrpSpPr>
            <p:grpSpPr>
              <a:xfrm rot="1413719">
                <a:off x="-360763" y="695549"/>
                <a:ext cx="1791287" cy="1689375"/>
                <a:chOff x="-2055400" y="3174000"/>
                <a:chExt cx="1520600" cy="1434200"/>
              </a:xfrm>
            </p:grpSpPr>
            <p:sp>
              <p:nvSpPr>
                <p:cNvPr id="1707" name="Google Shape;1707;p3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0" name="Google Shape;1710;p3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11" name="Google Shape;1711;p34"/>
          <p:cNvGrpSpPr/>
          <p:nvPr/>
        </p:nvGrpSpPr>
        <p:grpSpPr>
          <a:xfrm rot="-400779" flipH="1">
            <a:off x="-698500" y="2049097"/>
            <a:ext cx="2133209" cy="1673699"/>
            <a:chOff x="-2415600" y="2986400"/>
            <a:chExt cx="1943075" cy="1524659"/>
          </a:xfrm>
        </p:grpSpPr>
        <p:sp>
          <p:nvSpPr>
            <p:cNvPr id="1712" name="Google Shape;1712;p34"/>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4"/>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4"/>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4"/>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4"/>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7" name="Google Shape;1717;p34"/>
            <p:cNvGrpSpPr/>
            <p:nvPr/>
          </p:nvGrpSpPr>
          <p:grpSpPr>
            <a:xfrm>
              <a:off x="-2218800" y="3088875"/>
              <a:ext cx="1598825" cy="1190475"/>
              <a:chOff x="-2218800" y="3088875"/>
              <a:chExt cx="1598825" cy="1190475"/>
            </a:xfrm>
          </p:grpSpPr>
          <p:sp>
            <p:nvSpPr>
              <p:cNvPr id="1718" name="Google Shape;1718;p34"/>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4"/>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20" name="Google Shape;1720;p34"/>
          <p:cNvGrpSpPr/>
          <p:nvPr/>
        </p:nvGrpSpPr>
        <p:grpSpPr>
          <a:xfrm rot="451339" flipH="1">
            <a:off x="-195782" y="3197317"/>
            <a:ext cx="1810813" cy="1871593"/>
            <a:chOff x="334100" y="971800"/>
            <a:chExt cx="1810984" cy="1871771"/>
          </a:xfrm>
        </p:grpSpPr>
        <p:sp>
          <p:nvSpPr>
            <p:cNvPr id="1721" name="Google Shape;1721;p34"/>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4"/>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3" name="Google Shape;1723;p34"/>
            <p:cNvGrpSpPr/>
            <p:nvPr/>
          </p:nvGrpSpPr>
          <p:grpSpPr>
            <a:xfrm>
              <a:off x="1214129" y="978980"/>
              <a:ext cx="913828" cy="1211839"/>
              <a:chOff x="1214129" y="978980"/>
              <a:chExt cx="913828" cy="1211839"/>
            </a:xfrm>
          </p:grpSpPr>
          <p:sp>
            <p:nvSpPr>
              <p:cNvPr id="1724" name="Google Shape;1724;p34"/>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4"/>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6" name="Google Shape;1726;p34"/>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4"/>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4"/>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9" name="Google Shape;1729;p34"/>
          <p:cNvSpPr/>
          <p:nvPr/>
        </p:nvSpPr>
        <p:spPr>
          <a:xfrm>
            <a:off x="2118340" y="1980703"/>
            <a:ext cx="4998000" cy="2711400"/>
          </a:xfrm>
          <a:prstGeom prst="roundRect">
            <a:avLst>
              <a:gd name="adj" fmla="val 10064"/>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4"/>
          <p:cNvSpPr/>
          <p:nvPr/>
        </p:nvSpPr>
        <p:spPr>
          <a:xfrm>
            <a:off x="2042115" y="1904503"/>
            <a:ext cx="4998000" cy="2711400"/>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4"/>
          <p:cNvSpPr txBox="1">
            <a:spLocks noGrp="1"/>
          </p:cNvSpPr>
          <p:nvPr>
            <p:ph type="title"/>
          </p:nvPr>
        </p:nvSpPr>
        <p:spPr>
          <a:xfrm>
            <a:off x="1549900" y="535300"/>
            <a:ext cx="6044100" cy="107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grpSp>
        <p:nvGrpSpPr>
          <p:cNvPr id="1732" name="Google Shape;1732;p34"/>
          <p:cNvGrpSpPr/>
          <p:nvPr/>
        </p:nvGrpSpPr>
        <p:grpSpPr>
          <a:xfrm rot="1946306" flipH="1">
            <a:off x="6754888" y="3850544"/>
            <a:ext cx="1827637" cy="1923754"/>
            <a:chOff x="1526600" y="450800"/>
            <a:chExt cx="4540675" cy="4779475"/>
          </a:xfrm>
        </p:grpSpPr>
        <p:sp>
          <p:nvSpPr>
            <p:cNvPr id="1733" name="Google Shape;1733;p34"/>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4"/>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4"/>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4"/>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4"/>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4"/>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4"/>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4"/>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1" name="Google Shape;1741;p34"/>
          <p:cNvSpPr txBox="1"/>
          <p:nvPr/>
        </p:nvSpPr>
        <p:spPr>
          <a:xfrm>
            <a:off x="2577725" y="3666125"/>
            <a:ext cx="3988500" cy="6066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000">
                <a:solidFill>
                  <a:schemeClr val="dk1"/>
                </a:solidFill>
                <a:latin typeface="Raleway"/>
                <a:ea typeface="Raleway"/>
                <a:cs typeface="Raleway"/>
                <a:sym typeface="Raleway"/>
              </a:rPr>
              <a:t>CREDITS: This presentation template was created by </a:t>
            </a:r>
            <a:r>
              <a:rPr lang="en" sz="1000">
                <a:solidFill>
                  <a:schemeClr val="dk1"/>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Slidesgo</a:t>
            </a:r>
            <a:r>
              <a:rPr lang="en" sz="1000">
                <a:solidFill>
                  <a:schemeClr val="dk1"/>
                </a:solidFill>
                <a:latin typeface="Raleway"/>
                <a:ea typeface="Raleway"/>
                <a:cs typeface="Raleway"/>
                <a:sym typeface="Raleway"/>
              </a:rPr>
              <a:t>, including icons by </a:t>
            </a:r>
            <a:r>
              <a:rPr lang="en" sz="1000">
                <a:solidFill>
                  <a:schemeClr val="dk1"/>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Flaticon</a:t>
            </a:r>
            <a:r>
              <a:rPr lang="en" sz="1000">
                <a:solidFill>
                  <a:schemeClr val="dk1"/>
                </a:solidFill>
                <a:latin typeface="Raleway"/>
                <a:ea typeface="Raleway"/>
                <a:cs typeface="Raleway"/>
                <a:sym typeface="Raleway"/>
              </a:rPr>
              <a:t> and infographics &amp; images by </a:t>
            </a:r>
            <a:r>
              <a:rPr lang="en" sz="1000">
                <a:solidFill>
                  <a:schemeClr val="dk1"/>
                </a:solidFill>
                <a:uFill>
                  <a:noFill/>
                </a:uFill>
                <a:latin typeface="Raleway"/>
                <a:ea typeface="Raleway"/>
                <a:cs typeface="Raleway"/>
                <a:sym typeface="Raleway"/>
                <a:hlinkClick r:id="rId5">
                  <a:extLst>
                    <a:ext uri="{A12FA001-AC4F-418D-AE19-62706E023703}">
                      <ahyp:hlinkClr xmlns:ahyp="http://schemas.microsoft.com/office/drawing/2018/hyperlinkcolor" val="tx"/>
                    </a:ext>
                  </a:extLst>
                </a:hlinkClick>
              </a:rPr>
              <a:t>Freepik</a:t>
            </a:r>
            <a:endParaRPr sz="1000">
              <a:solidFill>
                <a:schemeClr val="dk1"/>
              </a:solidFill>
              <a:latin typeface="Raleway"/>
              <a:ea typeface="Raleway"/>
              <a:cs typeface="Raleway"/>
              <a:sym typeface="Raleway"/>
            </a:endParaRPr>
          </a:p>
        </p:txBody>
      </p:sp>
      <p:sp>
        <p:nvSpPr>
          <p:cNvPr id="1742" name="Google Shape;1742;p34"/>
          <p:cNvSpPr txBox="1">
            <a:spLocks noGrp="1"/>
          </p:cNvSpPr>
          <p:nvPr>
            <p:ph type="subTitle" idx="1"/>
          </p:nvPr>
        </p:nvSpPr>
        <p:spPr>
          <a:xfrm>
            <a:off x="2237250" y="1937850"/>
            <a:ext cx="4669500" cy="122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95593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p:nvPr/>
        </p:nvSpPr>
        <p:spPr>
          <a:xfrm>
            <a:off x="397650" y="11745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1573647">
            <a:off x="6861901" y="2501021"/>
            <a:ext cx="3369028" cy="264247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alpha val="555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title"/>
          </p:nvPr>
        </p:nvSpPr>
        <p:spPr>
          <a:xfrm>
            <a:off x="720000" y="583183"/>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720000" y="1281975"/>
            <a:ext cx="7704000" cy="3491400"/>
          </a:xfrm>
          <a:prstGeom prst="rect">
            <a:avLst/>
          </a:prstGeom>
        </p:spPr>
        <p:txBody>
          <a:bodyPr spcFirstLastPara="1" wrap="square" lIns="91425" tIns="91425" rIns="91425" bIns="91425" anchor="t" anchorCtr="0">
            <a:noAutofit/>
          </a:bodyPr>
          <a:lstStyle>
            <a:lvl1pPr marL="457200" lvl="0" indent="-295275" rtl="0">
              <a:spcBef>
                <a:spcPts val="0"/>
              </a:spcBef>
              <a:spcAft>
                <a:spcPts val="0"/>
              </a:spcAft>
              <a:buSzPts val="1050"/>
              <a:buFont typeface="Comfortaa SemiBold"/>
              <a:buAutoNum type="arabicPeriod"/>
              <a:defRPr sz="105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AutoNum type="alphaLcPeriod"/>
              <a:defRPr/>
            </a:lvl2pPr>
            <a:lvl3pPr marL="1371600" lvl="2" indent="-311150" rtl="0">
              <a:lnSpc>
                <a:spcPct val="115000"/>
              </a:lnSpc>
              <a:spcBef>
                <a:spcPts val="1600"/>
              </a:spcBef>
              <a:spcAft>
                <a:spcPts val="0"/>
              </a:spcAft>
              <a:buSzPts val="1300"/>
              <a:buAutoNum type="romanLcPeriod"/>
              <a:defRPr/>
            </a:lvl3pPr>
            <a:lvl4pPr marL="1828800" lvl="3" indent="-311150" rtl="0">
              <a:lnSpc>
                <a:spcPct val="115000"/>
              </a:lnSpc>
              <a:spcBef>
                <a:spcPts val="1600"/>
              </a:spcBef>
              <a:spcAft>
                <a:spcPts val="0"/>
              </a:spcAft>
              <a:buSzPts val="1300"/>
              <a:buAutoNum type="arabicPeriod"/>
              <a:defRPr/>
            </a:lvl4pPr>
            <a:lvl5pPr marL="2286000" lvl="4" indent="-311150" rtl="0">
              <a:lnSpc>
                <a:spcPct val="115000"/>
              </a:lnSpc>
              <a:spcBef>
                <a:spcPts val="1600"/>
              </a:spcBef>
              <a:spcAft>
                <a:spcPts val="0"/>
              </a:spcAft>
              <a:buSzPts val="1300"/>
              <a:buAutoNum type="alphaLcPeriod"/>
              <a:defRPr/>
            </a:lvl5pPr>
            <a:lvl6pPr marL="2743200" lvl="5" indent="-311150" rtl="0">
              <a:lnSpc>
                <a:spcPct val="115000"/>
              </a:lnSpc>
              <a:spcBef>
                <a:spcPts val="1600"/>
              </a:spcBef>
              <a:spcAft>
                <a:spcPts val="0"/>
              </a:spcAft>
              <a:buSzPts val="1300"/>
              <a:buAutoNum type="romanLcPeriod"/>
              <a:defRPr/>
            </a:lvl6pPr>
            <a:lvl7pPr marL="3200400" lvl="6" indent="-311150" rtl="0">
              <a:lnSpc>
                <a:spcPct val="115000"/>
              </a:lnSpc>
              <a:spcBef>
                <a:spcPts val="1600"/>
              </a:spcBef>
              <a:spcAft>
                <a:spcPts val="0"/>
              </a:spcAft>
              <a:buSzPts val="1300"/>
              <a:buAutoNum type="arabicPeriod"/>
              <a:defRPr/>
            </a:lvl7pPr>
            <a:lvl8pPr marL="3657600" lvl="7" indent="-311150" rtl="0">
              <a:lnSpc>
                <a:spcPct val="115000"/>
              </a:lnSpc>
              <a:spcBef>
                <a:spcPts val="1600"/>
              </a:spcBef>
              <a:spcAft>
                <a:spcPts val="0"/>
              </a:spcAft>
              <a:buSzPts val="1300"/>
              <a:buAutoNum type="alphaLcPeriod"/>
              <a:defRPr/>
            </a:lvl8pPr>
            <a:lvl9pPr marL="4114800" lvl="8" indent="-311150" rtl="0">
              <a:lnSpc>
                <a:spcPct val="115000"/>
              </a:lnSpc>
              <a:spcBef>
                <a:spcPts val="1600"/>
              </a:spcBef>
              <a:spcAft>
                <a:spcPts val="1600"/>
              </a:spcAft>
              <a:buSzPts val="1300"/>
              <a:buAutoNum type="romanLcPeriod"/>
              <a:defRPr/>
            </a:lvl9pPr>
          </a:lstStyle>
          <a:p>
            <a:endParaRPr/>
          </a:p>
        </p:txBody>
      </p:sp>
      <p:sp>
        <p:nvSpPr>
          <p:cNvPr id="30" name="Google Shape;30;p4"/>
          <p:cNvSpPr/>
          <p:nvPr/>
        </p:nvSpPr>
        <p:spPr>
          <a:xfrm rot="-10646755">
            <a:off x="8772734" y="815464"/>
            <a:ext cx="450198" cy="450256"/>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10646755">
            <a:off x="8509332" y="1349816"/>
            <a:ext cx="270142" cy="27020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326418" y="-398049"/>
            <a:ext cx="1271740" cy="5841407"/>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alpha val="555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
        <p:cNvGrpSpPr/>
        <p:nvPr/>
      </p:nvGrpSpPr>
      <p:grpSpPr>
        <a:xfrm>
          <a:off x="0" y="0"/>
          <a:ext cx="0" cy="0"/>
          <a:chOff x="0" y="0"/>
          <a:chExt cx="0" cy="0"/>
        </a:xfrm>
      </p:grpSpPr>
      <p:pic>
        <p:nvPicPr>
          <p:cNvPr id="55" name="Google Shape;55;p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56" name="Google Shape;56;p7"/>
          <p:cNvSpPr/>
          <p:nvPr/>
        </p:nvSpPr>
        <p:spPr>
          <a:xfrm>
            <a:off x="729675" y="1409700"/>
            <a:ext cx="4248269" cy="31937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flipH="1">
            <a:off x="-11" y="0"/>
            <a:ext cx="2334924" cy="1606098"/>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txBox="1">
            <a:spLocks noGrp="1"/>
          </p:cNvSpPr>
          <p:nvPr>
            <p:ph type="subTitle" idx="1"/>
          </p:nvPr>
        </p:nvSpPr>
        <p:spPr>
          <a:xfrm rot="-272">
            <a:off x="957497" y="1663118"/>
            <a:ext cx="3792600" cy="2261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sz="12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59" name="Google Shape;59;p7"/>
          <p:cNvSpPr/>
          <p:nvPr/>
        </p:nvSpPr>
        <p:spPr>
          <a:xfrm>
            <a:off x="6248400" y="1747125"/>
            <a:ext cx="2895564" cy="3448597"/>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alpha val="555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txBox="1">
            <a:spLocks noGrp="1"/>
          </p:cNvSpPr>
          <p:nvPr>
            <p:ph type="title"/>
          </p:nvPr>
        </p:nvSpPr>
        <p:spPr>
          <a:xfrm>
            <a:off x="720000" y="585216"/>
            <a:ext cx="77085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pic>
        <p:nvPicPr>
          <p:cNvPr id="64" name="Google Shape;64;p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65" name="Google Shape;65;p8"/>
          <p:cNvSpPr/>
          <p:nvPr/>
        </p:nvSpPr>
        <p:spPr>
          <a:xfrm>
            <a:off x="0" y="0"/>
            <a:ext cx="7093682" cy="416483"/>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rot="10800000">
            <a:off x="8471931" y="-18"/>
            <a:ext cx="672069" cy="6392418"/>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rot="5400000">
            <a:off x="5658848" y="-1055312"/>
            <a:ext cx="429510" cy="1196814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901600" y="540000"/>
            <a:ext cx="7340689" cy="4063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txBox="1">
            <a:spLocks noGrp="1"/>
          </p:cNvSpPr>
          <p:nvPr>
            <p:ph type="title"/>
          </p:nvPr>
        </p:nvSpPr>
        <p:spPr>
          <a:xfrm>
            <a:off x="1254750" y="1013250"/>
            <a:ext cx="6634500" cy="3117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90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2"/>
        </a:solidFill>
        <a:effectLst/>
      </p:bgPr>
    </p:bg>
    <p:spTree>
      <p:nvGrpSpPr>
        <p:cNvPr id="1" name="Shape 76"/>
        <p:cNvGrpSpPr/>
        <p:nvPr/>
      </p:nvGrpSpPr>
      <p:grpSpPr>
        <a:xfrm>
          <a:off x="0" y="0"/>
          <a:ext cx="0" cy="0"/>
          <a:chOff x="0" y="0"/>
          <a:chExt cx="0" cy="0"/>
        </a:xfrm>
      </p:grpSpPr>
      <p:sp>
        <p:nvSpPr>
          <p:cNvPr id="77" name="Google Shape;77;p10"/>
          <p:cNvSpPr>
            <a:spLocks noGrp="1"/>
          </p:cNvSpPr>
          <p:nvPr>
            <p:ph type="pic" idx="2"/>
          </p:nvPr>
        </p:nvSpPr>
        <p:spPr>
          <a:xfrm>
            <a:off x="0" y="0"/>
            <a:ext cx="9144000" cy="5143500"/>
          </a:xfrm>
          <a:prstGeom prst="rect">
            <a:avLst/>
          </a:prstGeom>
          <a:noFill/>
          <a:ln>
            <a:noFill/>
          </a:ln>
        </p:spPr>
      </p:sp>
      <p:sp>
        <p:nvSpPr>
          <p:cNvPr id="78" name="Google Shape;78;p10"/>
          <p:cNvSpPr txBox="1">
            <a:spLocks noGrp="1"/>
          </p:cNvSpPr>
          <p:nvPr>
            <p:ph type="title"/>
          </p:nvPr>
        </p:nvSpPr>
        <p:spPr>
          <a:xfrm>
            <a:off x="4276775" y="504825"/>
            <a:ext cx="4147500" cy="862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200"/>
              <a:buNone/>
              <a:defRPr sz="28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9"/>
        <p:cNvGrpSpPr/>
        <p:nvPr/>
      </p:nvGrpSpPr>
      <p:grpSpPr>
        <a:xfrm>
          <a:off x="0" y="0"/>
          <a:ext cx="0" cy="0"/>
          <a:chOff x="0" y="0"/>
          <a:chExt cx="0" cy="0"/>
        </a:xfrm>
      </p:grpSpPr>
      <p:pic>
        <p:nvPicPr>
          <p:cNvPr id="80" name="Google Shape;80;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81" name="Google Shape;81;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4" name="Google Shape;84;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6" r:id="rId7"/>
    <p:sldLayoutId id="2147483657" r:id="rId8"/>
    <p:sldLayoutId id="2147483658" r:id="rId9"/>
    <p:sldLayoutId id="2147483659" r:id="rId10"/>
    <p:sldLayoutId id="2147483661" r:id="rId11"/>
    <p:sldLayoutId id="2147483662" r:id="rId12"/>
    <p:sldLayoutId id="2147483663" r:id="rId13"/>
    <p:sldLayoutId id="2147483665" r:id="rId14"/>
    <p:sldLayoutId id="2147483666" r:id="rId15"/>
    <p:sldLayoutId id="2147483667" r:id="rId16"/>
    <p:sldLayoutId id="2147483668" r:id="rId17"/>
    <p:sldLayoutId id="2147483669" r:id="rId18"/>
    <p:sldLayoutId id="2147483671" r:id="rId19"/>
    <p:sldLayoutId id="2147483673" r:id="rId20"/>
    <p:sldLayoutId id="2147483685" r:id="rId21"/>
    <p:sldLayoutId id="2147483686" r:id="rId22"/>
    <p:sldLayoutId id="2147483691"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22.web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69"/>
        <p:cNvGrpSpPr/>
        <p:nvPr/>
      </p:nvGrpSpPr>
      <p:grpSpPr>
        <a:xfrm>
          <a:off x="0" y="0"/>
          <a:ext cx="0" cy="0"/>
          <a:chOff x="0" y="0"/>
          <a:chExt cx="0" cy="0"/>
        </a:xfrm>
      </p:grpSpPr>
      <p:sp>
        <p:nvSpPr>
          <p:cNvPr id="371" name="Google Shape;371;p44"/>
          <p:cNvSpPr txBox="1">
            <a:spLocks noGrp="1"/>
          </p:cNvSpPr>
          <p:nvPr>
            <p:ph type="ctrTitle"/>
          </p:nvPr>
        </p:nvSpPr>
        <p:spPr>
          <a:xfrm>
            <a:off x="1311834" y="1299690"/>
            <a:ext cx="6554019" cy="260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7200" i="1" dirty="0">
                <a:solidFill>
                  <a:srgbClr val="FF0000"/>
                </a:solidFill>
                <a:latin typeface="Times New Roman" panose="02020603050405020304" pitchFamily="18" charset="0"/>
                <a:cs typeface="Times New Roman" panose="02020603050405020304" pitchFamily="18" charset="0"/>
              </a:rPr>
              <a:t>Bài 21:</a:t>
            </a:r>
            <a:br>
              <a:rPr lang="en-US" sz="7200" i="1" dirty="0">
                <a:solidFill>
                  <a:srgbClr val="FF0000"/>
                </a:solidFill>
                <a:latin typeface="Times New Roman" panose="02020603050405020304" pitchFamily="18" charset="0"/>
                <a:cs typeface="Times New Roman" panose="02020603050405020304" pitchFamily="18" charset="0"/>
              </a:rPr>
            </a:br>
            <a:r>
              <a:rPr lang="en-US" sz="11500" b="1" dirty="0">
                <a:solidFill>
                  <a:srgbClr val="FF0000"/>
                </a:solidFill>
                <a:latin typeface="Times New Roman" panose="02020603050405020304" pitchFamily="18" charset="0"/>
                <a:cs typeface="Times New Roman" panose="02020603050405020304" pitchFamily="18" charset="0"/>
              </a:rPr>
              <a:t>ALKANE</a:t>
            </a:r>
            <a:endParaRPr sz="8800" b="1" dirty="0">
              <a:solidFill>
                <a:srgbClr val="FF0000"/>
              </a:solidFill>
              <a:latin typeface="Times New Roman" panose="02020603050405020304" pitchFamily="18" charset="0"/>
              <a:cs typeface="Times New Roman" panose="02020603050405020304" pitchFamily="18" charset="0"/>
            </a:endParaRPr>
          </a:p>
        </p:txBody>
      </p:sp>
      <p:grpSp>
        <p:nvGrpSpPr>
          <p:cNvPr id="372" name="Google Shape;372;p44"/>
          <p:cNvGrpSpPr/>
          <p:nvPr/>
        </p:nvGrpSpPr>
        <p:grpSpPr>
          <a:xfrm>
            <a:off x="7070231" y="419297"/>
            <a:ext cx="1049059" cy="778108"/>
            <a:chOff x="6224675" y="2055325"/>
            <a:chExt cx="920550" cy="682850"/>
          </a:xfrm>
        </p:grpSpPr>
        <p:sp>
          <p:nvSpPr>
            <p:cNvPr id="373" name="Google Shape;373;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chemeClr val="lt2"/>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44"/>
            <p:cNvGrpSpPr/>
            <p:nvPr/>
          </p:nvGrpSpPr>
          <p:grpSpPr>
            <a:xfrm>
              <a:off x="6224675" y="2055325"/>
              <a:ext cx="920225" cy="682650"/>
              <a:chOff x="2734175" y="518275"/>
              <a:chExt cx="920225" cy="682650"/>
            </a:xfrm>
          </p:grpSpPr>
          <p:sp>
            <p:nvSpPr>
              <p:cNvPr id="375" name="Google Shape;375;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9" name="Google Shape;389;p44"/>
          <p:cNvGrpSpPr/>
          <p:nvPr/>
        </p:nvGrpSpPr>
        <p:grpSpPr>
          <a:xfrm>
            <a:off x="974063" y="3359317"/>
            <a:ext cx="1049044" cy="1003065"/>
            <a:chOff x="5047850" y="2794950"/>
            <a:chExt cx="1095150" cy="1047150"/>
          </a:xfrm>
        </p:grpSpPr>
        <p:sp>
          <p:nvSpPr>
            <p:cNvPr id="390" name="Google Shape;390;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chemeClr val="dk2"/>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44"/>
          <p:cNvGrpSpPr/>
          <p:nvPr/>
        </p:nvGrpSpPr>
        <p:grpSpPr>
          <a:xfrm>
            <a:off x="1362226" y="540000"/>
            <a:ext cx="368024" cy="469826"/>
            <a:chOff x="5905475" y="2032050"/>
            <a:chExt cx="454350" cy="580175"/>
          </a:xfrm>
        </p:grpSpPr>
        <p:sp>
          <p:nvSpPr>
            <p:cNvPr id="406" name="Google Shape;406;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44"/>
          <p:cNvGrpSpPr/>
          <p:nvPr/>
        </p:nvGrpSpPr>
        <p:grpSpPr>
          <a:xfrm>
            <a:off x="7227982" y="3388323"/>
            <a:ext cx="454347" cy="974033"/>
            <a:chOff x="7941975" y="230788"/>
            <a:chExt cx="339775" cy="728413"/>
          </a:xfrm>
        </p:grpSpPr>
        <p:sp>
          <p:nvSpPr>
            <p:cNvPr id="413" name="Google Shape;413;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44"/>
          <p:cNvGrpSpPr/>
          <p:nvPr/>
        </p:nvGrpSpPr>
        <p:grpSpPr>
          <a:xfrm>
            <a:off x="6763901" y="4193044"/>
            <a:ext cx="171208" cy="258133"/>
            <a:chOff x="7509313" y="3231788"/>
            <a:chExt cx="249575" cy="365575"/>
          </a:xfrm>
        </p:grpSpPr>
        <p:sp>
          <p:nvSpPr>
            <p:cNvPr id="425" name="Google Shape;425;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 name="Google Shape;428;p44"/>
          <p:cNvGrpSpPr/>
          <p:nvPr/>
        </p:nvGrpSpPr>
        <p:grpSpPr>
          <a:xfrm>
            <a:off x="8151362" y="1508842"/>
            <a:ext cx="272648" cy="332583"/>
            <a:chOff x="8203301" y="1315421"/>
            <a:chExt cx="307868" cy="375546"/>
          </a:xfrm>
        </p:grpSpPr>
        <p:sp>
          <p:nvSpPr>
            <p:cNvPr id="429" name="Google Shape;429;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44"/>
          <p:cNvGrpSpPr/>
          <p:nvPr/>
        </p:nvGrpSpPr>
        <p:grpSpPr>
          <a:xfrm rot="-876443">
            <a:off x="1020516" y="1153659"/>
            <a:ext cx="387909" cy="828645"/>
            <a:chOff x="5716500" y="4072075"/>
            <a:chExt cx="387900" cy="828625"/>
          </a:xfrm>
        </p:grpSpPr>
        <p:sp>
          <p:nvSpPr>
            <p:cNvPr id="436" name="Google Shape;436;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44"/>
          <p:cNvGrpSpPr/>
          <p:nvPr/>
        </p:nvGrpSpPr>
        <p:grpSpPr>
          <a:xfrm rot="5973186">
            <a:off x="7674425" y="2528478"/>
            <a:ext cx="525721" cy="428640"/>
            <a:chOff x="5426900" y="3064075"/>
            <a:chExt cx="281450" cy="229525"/>
          </a:xfrm>
        </p:grpSpPr>
        <p:sp>
          <p:nvSpPr>
            <p:cNvPr id="451" name="Google Shape;451;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barn(inVertical)">
                                      <p:cBhvr>
                                        <p:cTn id="7" dur="5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C65230-B3F5-4D81-8042-8EE978A332C5}"/>
              </a:ext>
            </a:extLst>
          </p:cNvPr>
          <p:cNvPicPr>
            <a:picLocks noChangeAspect="1"/>
          </p:cNvPicPr>
          <p:nvPr/>
        </p:nvPicPr>
        <p:blipFill>
          <a:blip r:embed="rId2"/>
          <a:stretch>
            <a:fillRect/>
          </a:stretch>
        </p:blipFill>
        <p:spPr>
          <a:xfrm>
            <a:off x="4361716" y="503390"/>
            <a:ext cx="4713273" cy="3806631"/>
          </a:xfrm>
          <a:prstGeom prst="rect">
            <a:avLst/>
          </a:prstGeom>
        </p:spPr>
      </p:pic>
      <p:pic>
        <p:nvPicPr>
          <p:cNvPr id="5" name="Picture 4">
            <a:extLst>
              <a:ext uri="{FF2B5EF4-FFF2-40B4-BE49-F238E27FC236}">
                <a16:creationId xmlns:a16="http://schemas.microsoft.com/office/drawing/2014/main" id="{C182C321-F327-4029-AAED-83C77B262678}"/>
              </a:ext>
            </a:extLst>
          </p:cNvPr>
          <p:cNvPicPr>
            <a:picLocks noChangeAspect="1"/>
          </p:cNvPicPr>
          <p:nvPr/>
        </p:nvPicPr>
        <p:blipFill>
          <a:blip r:embed="rId3"/>
          <a:stretch>
            <a:fillRect/>
          </a:stretch>
        </p:blipFill>
        <p:spPr>
          <a:xfrm>
            <a:off x="0" y="400013"/>
            <a:ext cx="4572000" cy="3806631"/>
          </a:xfrm>
          <a:prstGeom prst="rect">
            <a:avLst/>
          </a:prstGeom>
        </p:spPr>
      </p:pic>
      <p:sp>
        <p:nvSpPr>
          <p:cNvPr id="6" name="TextBox 5">
            <a:extLst>
              <a:ext uri="{FF2B5EF4-FFF2-40B4-BE49-F238E27FC236}">
                <a16:creationId xmlns:a16="http://schemas.microsoft.com/office/drawing/2014/main" id="{8ACE65E9-5485-4749-8E88-C5D362586F70}"/>
              </a:ext>
            </a:extLst>
          </p:cNvPr>
          <p:cNvSpPr txBox="1"/>
          <p:nvPr/>
        </p:nvSpPr>
        <p:spPr>
          <a:xfrm>
            <a:off x="0" y="4198734"/>
            <a:ext cx="9144000" cy="95410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Gas dùng đun nấu có thành phần chính là propane và butane</a:t>
            </a:r>
          </a:p>
        </p:txBody>
      </p:sp>
      <p:grpSp>
        <p:nvGrpSpPr>
          <p:cNvPr id="7" name="Group 6">
            <a:extLst>
              <a:ext uri="{FF2B5EF4-FFF2-40B4-BE49-F238E27FC236}">
                <a16:creationId xmlns:a16="http://schemas.microsoft.com/office/drawing/2014/main" id="{9FFD27E4-3482-407B-B564-1839AFE7E32F}"/>
              </a:ext>
            </a:extLst>
          </p:cNvPr>
          <p:cNvGrpSpPr/>
          <p:nvPr/>
        </p:nvGrpSpPr>
        <p:grpSpPr>
          <a:xfrm>
            <a:off x="867292" y="1015194"/>
            <a:ext cx="2591849" cy="2021625"/>
            <a:chOff x="4273421" y="3986957"/>
            <a:chExt cx="2468974" cy="2150646"/>
          </a:xfrm>
        </p:grpSpPr>
        <p:pic>
          <p:nvPicPr>
            <p:cNvPr id="8" name="Picture 4" descr="Propane – Wikipedia">
              <a:extLst>
                <a:ext uri="{FF2B5EF4-FFF2-40B4-BE49-F238E27FC236}">
                  <a16:creationId xmlns:a16="http://schemas.microsoft.com/office/drawing/2014/main" id="{5212998F-AC9B-4EB3-BE74-F7E94D1490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3421" y="3986957"/>
              <a:ext cx="2468974" cy="1656463"/>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E47DD92-8F78-49A4-855E-E01ACE5A1F82}"/>
                </a:ext>
              </a:extLst>
            </p:cNvPr>
            <p:cNvSpPr txBox="1"/>
            <p:nvPr/>
          </p:nvSpPr>
          <p:spPr>
            <a:xfrm>
              <a:off x="4795089" y="5583606"/>
              <a:ext cx="1543585" cy="553997"/>
            </a:xfrm>
            <a:prstGeom prst="rect">
              <a:avLst/>
            </a:prstGeom>
            <a:noFill/>
            <a:effectLst>
              <a:glow rad="127000">
                <a:schemeClr val="bg1"/>
              </a:glow>
            </a:effectLst>
          </p:spPr>
          <p:txBody>
            <a:bodyPr wrap="none" rtlCol="0">
              <a:spAutoFit/>
            </a:bodyPr>
            <a:lstStyle/>
            <a:p>
              <a:r>
                <a:rPr lang="en-US" sz="2100" b="1" dirty="0">
                  <a:effectLst>
                    <a:glow rad="127000">
                      <a:schemeClr val="bg1"/>
                    </a:glow>
                  </a:effectLst>
                  <a:latin typeface="Times New Roman" panose="02020603050405020304" pitchFamily="18" charset="0"/>
                  <a:cs typeface="Times New Roman" panose="02020603050405020304" pitchFamily="18" charset="0"/>
                </a:rPr>
                <a:t>Propane</a:t>
              </a:r>
            </a:p>
          </p:txBody>
        </p:sp>
      </p:grpSp>
      <p:grpSp>
        <p:nvGrpSpPr>
          <p:cNvPr id="10" name="Group 9">
            <a:extLst>
              <a:ext uri="{FF2B5EF4-FFF2-40B4-BE49-F238E27FC236}">
                <a16:creationId xmlns:a16="http://schemas.microsoft.com/office/drawing/2014/main" id="{E9F76D02-FA9C-4BBE-96A7-3D8D215B1368}"/>
              </a:ext>
            </a:extLst>
          </p:cNvPr>
          <p:cNvGrpSpPr/>
          <p:nvPr/>
        </p:nvGrpSpPr>
        <p:grpSpPr>
          <a:xfrm>
            <a:off x="5456933" y="1030313"/>
            <a:ext cx="2715481" cy="2079679"/>
            <a:chOff x="8471186" y="4016858"/>
            <a:chExt cx="2894452" cy="2120743"/>
          </a:xfrm>
        </p:grpSpPr>
        <p:pic>
          <p:nvPicPr>
            <p:cNvPr id="11" name="Picture 6">
              <a:extLst>
                <a:ext uri="{FF2B5EF4-FFF2-40B4-BE49-F238E27FC236}">
                  <a16:creationId xmlns:a16="http://schemas.microsoft.com/office/drawing/2014/main" id="{257D6DCC-991F-453E-975F-92AE3F2BC7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1186" y="4016858"/>
              <a:ext cx="2894452" cy="1566746"/>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16C2D18-ED2B-4260-96AF-29C5F960154C}"/>
                </a:ext>
              </a:extLst>
            </p:cNvPr>
            <p:cNvSpPr txBox="1"/>
            <p:nvPr/>
          </p:nvSpPr>
          <p:spPr>
            <a:xfrm>
              <a:off x="9228604" y="5583604"/>
              <a:ext cx="1342676" cy="553997"/>
            </a:xfrm>
            <a:prstGeom prst="rect">
              <a:avLst/>
            </a:prstGeom>
            <a:noFill/>
            <a:effectLst>
              <a:glow rad="127000">
                <a:schemeClr val="bg1"/>
              </a:glow>
            </a:effectLst>
          </p:spPr>
          <p:txBody>
            <a:bodyPr wrap="none" rtlCol="0">
              <a:spAutoFit/>
            </a:bodyPr>
            <a:lstStyle/>
            <a:p>
              <a:r>
                <a:rPr lang="en-US" sz="2100" b="1" dirty="0">
                  <a:effectLst>
                    <a:glow rad="127000">
                      <a:schemeClr val="bg1"/>
                    </a:glow>
                  </a:effectLst>
                  <a:latin typeface="Times New Roman" panose="02020603050405020304" pitchFamily="18" charset="0"/>
                  <a:cs typeface="Times New Roman" panose="02020603050405020304" pitchFamily="18" charset="0"/>
                </a:rPr>
                <a:t>Butane</a:t>
              </a:r>
            </a:p>
          </p:txBody>
        </p:sp>
      </p:grpSp>
      <p:sp>
        <p:nvSpPr>
          <p:cNvPr id="14" name="TextBox 13">
            <a:extLst>
              <a:ext uri="{FF2B5EF4-FFF2-40B4-BE49-F238E27FC236}">
                <a16:creationId xmlns:a16="http://schemas.microsoft.com/office/drawing/2014/main" id="{A71B56CE-CA61-49C3-A8B0-69033DB612BD}"/>
              </a:ext>
            </a:extLst>
          </p:cNvPr>
          <p:cNvSpPr txBox="1"/>
          <p:nvPr/>
        </p:nvSpPr>
        <p:spPr>
          <a:xfrm>
            <a:off x="1472482" y="30073"/>
            <a:ext cx="6163568" cy="430887"/>
          </a:xfrm>
          <a:prstGeom prst="rect">
            <a:avLst/>
          </a:prstGeom>
          <a:noFill/>
        </p:spPr>
        <p:txBody>
          <a:bodyPr wrap="square">
            <a:spAutoFit/>
          </a:bodyPr>
          <a:lstStyle/>
          <a:p>
            <a:pPr marL="0" lvl="0" indent="0" algn="ctr" rtl="0">
              <a:lnSpc>
                <a:spcPct val="100000"/>
              </a:lnSpc>
              <a:spcBef>
                <a:spcPts val="0"/>
              </a:spcBef>
              <a:spcAft>
                <a:spcPts val="0"/>
              </a:spcAft>
              <a:buNone/>
            </a:pPr>
            <a:r>
              <a:rPr lang="en-US" sz="2200" b="1" dirty="0">
                <a:solidFill>
                  <a:schemeClr val="tx1"/>
                </a:solidFill>
                <a:latin typeface="Times New Roman" panose="02020603050405020304" pitchFamily="18" charset="0"/>
                <a:cs typeface="Times New Roman" panose="02020603050405020304" pitchFamily="18" charset="0"/>
              </a:rPr>
              <a:t>1. KHÁI NIỆM HYDRORARBON, ALKANE</a:t>
            </a:r>
          </a:p>
        </p:txBody>
      </p:sp>
    </p:spTree>
    <p:extLst>
      <p:ext uri="{BB962C8B-B14F-4D97-AF65-F5344CB8AC3E}">
        <p14:creationId xmlns:p14="http://schemas.microsoft.com/office/powerpoint/2010/main" val="297937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BF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2CCE07-151B-4076-B918-A7EDA8E4E3FC}"/>
              </a:ext>
            </a:extLst>
          </p:cNvPr>
          <p:cNvPicPr>
            <a:picLocks noChangeAspect="1"/>
          </p:cNvPicPr>
          <p:nvPr/>
        </p:nvPicPr>
        <p:blipFill>
          <a:blip r:embed="rId2"/>
          <a:stretch>
            <a:fillRect/>
          </a:stretch>
        </p:blipFill>
        <p:spPr>
          <a:xfrm>
            <a:off x="0" y="835737"/>
            <a:ext cx="9144000" cy="3472026"/>
          </a:xfrm>
          <a:prstGeom prst="rect">
            <a:avLst/>
          </a:prstGeom>
        </p:spPr>
      </p:pic>
      <p:sp>
        <p:nvSpPr>
          <p:cNvPr id="5" name="TextBox 4">
            <a:extLst>
              <a:ext uri="{FF2B5EF4-FFF2-40B4-BE49-F238E27FC236}">
                <a16:creationId xmlns:a16="http://schemas.microsoft.com/office/drawing/2014/main" id="{A71B56CE-CA61-49C3-A8B0-69033DB612BD}"/>
              </a:ext>
            </a:extLst>
          </p:cNvPr>
          <p:cNvSpPr txBox="1"/>
          <p:nvPr/>
        </p:nvSpPr>
        <p:spPr>
          <a:xfrm>
            <a:off x="1472482" y="97807"/>
            <a:ext cx="6163568" cy="430887"/>
          </a:xfrm>
          <a:prstGeom prst="rect">
            <a:avLst/>
          </a:prstGeom>
          <a:noFill/>
        </p:spPr>
        <p:txBody>
          <a:bodyPr wrap="square">
            <a:spAutoFit/>
          </a:bodyPr>
          <a:lstStyle/>
          <a:p>
            <a:pPr marL="0" lvl="0" indent="0" algn="ctr" rtl="0">
              <a:lnSpc>
                <a:spcPct val="100000"/>
              </a:lnSpc>
              <a:spcBef>
                <a:spcPts val="0"/>
              </a:spcBef>
              <a:spcAft>
                <a:spcPts val="0"/>
              </a:spcAft>
              <a:buNone/>
            </a:pPr>
            <a:r>
              <a:rPr lang="en-US" sz="2200" b="1" dirty="0">
                <a:solidFill>
                  <a:schemeClr val="tx1"/>
                </a:solidFill>
                <a:latin typeface="Times New Roman" panose="02020603050405020304" pitchFamily="18" charset="0"/>
                <a:cs typeface="Times New Roman" panose="02020603050405020304" pitchFamily="18" charset="0"/>
              </a:rPr>
              <a:t>1. KHÁI NIỆM HYDRORARBON, ALKANE</a:t>
            </a:r>
          </a:p>
        </p:txBody>
      </p:sp>
    </p:spTree>
    <p:extLst>
      <p:ext uri="{BB962C8B-B14F-4D97-AF65-F5344CB8AC3E}">
        <p14:creationId xmlns:p14="http://schemas.microsoft.com/office/powerpoint/2010/main" val="189921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50"/>
          <p:cNvSpPr txBox="1">
            <a:spLocks noGrp="1"/>
          </p:cNvSpPr>
          <p:nvPr>
            <p:ph type="title"/>
          </p:nvPr>
        </p:nvSpPr>
        <p:spPr>
          <a:xfrm>
            <a:off x="720000" y="585216"/>
            <a:ext cx="77085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C00000"/>
                </a:solidFill>
                <a:latin typeface="Times New Roman" panose="02020603050405020304" pitchFamily="18" charset="0"/>
                <a:cs typeface="Times New Roman" panose="02020603050405020304" pitchFamily="18" charset="0"/>
              </a:rPr>
              <a:t>HOẠT ĐỘNG NHÓM</a:t>
            </a:r>
            <a:endParaRPr b="1" dirty="0">
              <a:solidFill>
                <a:srgbClr val="C00000"/>
              </a:solidFill>
              <a:latin typeface="Times New Roman" panose="02020603050405020304" pitchFamily="18" charset="0"/>
              <a:cs typeface="Times New Roman" panose="02020603050405020304" pitchFamily="18" charset="0"/>
            </a:endParaRPr>
          </a:p>
        </p:txBody>
      </p:sp>
      <p:sp>
        <p:nvSpPr>
          <p:cNvPr id="742" name="Google Shape;742;p50"/>
          <p:cNvSpPr txBox="1">
            <a:spLocks noGrp="1"/>
          </p:cNvSpPr>
          <p:nvPr>
            <p:ph type="subTitle" idx="1"/>
          </p:nvPr>
        </p:nvSpPr>
        <p:spPr>
          <a:xfrm rot="-272">
            <a:off x="854371" y="1645205"/>
            <a:ext cx="3991950" cy="2261100"/>
          </a:xfrm>
          <a:prstGeom prst="rect">
            <a:avLst/>
          </a:prstGeom>
        </p:spPr>
        <p:txBody>
          <a:bodyPr spcFirstLastPara="1" wrap="square" lIns="91425" tIns="91425" rIns="91425" bIns="91425" anchor="t" anchorCtr="0">
            <a:noAutofit/>
          </a:bodyPr>
          <a:lstStyle/>
          <a:p>
            <a:pPr marL="0" indent="0" algn="ctr">
              <a:buNone/>
            </a:pPr>
            <a:r>
              <a:rPr lang="vi-VN" sz="28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Hãy viết công thức phân tử, công thức cấu tạo thu gọn và cho biết đặc điểm cấu tạo các alkane ở Hình 21.1.</a:t>
            </a:r>
            <a:endParaRPr lang="en-US" sz="280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743" name="Google Shape;743;p50"/>
          <p:cNvGrpSpPr/>
          <p:nvPr/>
        </p:nvGrpSpPr>
        <p:grpSpPr>
          <a:xfrm>
            <a:off x="7334499" y="585203"/>
            <a:ext cx="329404" cy="420627"/>
            <a:chOff x="5905475" y="2032050"/>
            <a:chExt cx="454350" cy="580175"/>
          </a:xfrm>
        </p:grpSpPr>
        <p:sp>
          <p:nvSpPr>
            <p:cNvPr id="744" name="Google Shape;744;p5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50"/>
          <p:cNvGrpSpPr/>
          <p:nvPr/>
        </p:nvGrpSpPr>
        <p:grpSpPr>
          <a:xfrm>
            <a:off x="1411928" y="641852"/>
            <a:ext cx="248477" cy="364003"/>
            <a:chOff x="7509313" y="3231788"/>
            <a:chExt cx="249575" cy="365575"/>
          </a:xfrm>
        </p:grpSpPr>
        <p:sp>
          <p:nvSpPr>
            <p:cNvPr id="751" name="Google Shape;751;p5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0"/>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54" name="Google Shape;754;p50"/>
          <p:cNvPicPr preferRelativeResize="0"/>
          <p:nvPr/>
        </p:nvPicPr>
        <p:blipFill rotWithShape="1">
          <a:blip r:embed="rId3">
            <a:alphaModFix/>
          </a:blip>
          <a:srcRect l="9294" t="-1170" r="22413" b="1170"/>
          <a:stretch/>
        </p:blipFill>
        <p:spPr>
          <a:xfrm>
            <a:off x="5346625" y="1420700"/>
            <a:ext cx="2998500" cy="3136800"/>
          </a:xfrm>
          <a:prstGeom prst="roundRect">
            <a:avLst>
              <a:gd name="adj" fmla="val 16667"/>
            </a:avLst>
          </a:prstGeom>
          <a:noFill/>
          <a:ln>
            <a:noFill/>
          </a:ln>
          <a:effectLst>
            <a:outerShdw blurRad="57150" dist="19050" dir="5400000" algn="bl" rotWithShape="0">
              <a:srgbClr val="000000">
                <a:alpha val="50000"/>
              </a:srgbClr>
            </a:outerShdw>
          </a:effectLst>
        </p:spPr>
      </p:pic>
      <p:grpSp>
        <p:nvGrpSpPr>
          <p:cNvPr id="755" name="Google Shape;755;p50"/>
          <p:cNvGrpSpPr/>
          <p:nvPr/>
        </p:nvGrpSpPr>
        <p:grpSpPr>
          <a:xfrm>
            <a:off x="4978197" y="3281282"/>
            <a:ext cx="902870" cy="1322364"/>
            <a:chOff x="4526725" y="5632238"/>
            <a:chExt cx="659800" cy="966288"/>
          </a:xfrm>
        </p:grpSpPr>
        <p:sp>
          <p:nvSpPr>
            <p:cNvPr id="756" name="Google Shape;756;p50"/>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0"/>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0"/>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0"/>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0"/>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0"/>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0"/>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0"/>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0"/>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0"/>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0"/>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0"/>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0"/>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0"/>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 name="Google Shape;770;p50"/>
          <p:cNvGrpSpPr/>
          <p:nvPr/>
        </p:nvGrpSpPr>
        <p:grpSpPr>
          <a:xfrm rot="5973186">
            <a:off x="1142575" y="4159828"/>
            <a:ext cx="525721" cy="428640"/>
            <a:chOff x="5426900" y="3064075"/>
            <a:chExt cx="281450" cy="229525"/>
          </a:xfrm>
        </p:grpSpPr>
        <p:sp>
          <p:nvSpPr>
            <p:cNvPr id="771" name="Google Shape;771;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0" name="Google Shape;780;p50"/>
          <p:cNvGrpSpPr/>
          <p:nvPr/>
        </p:nvGrpSpPr>
        <p:grpSpPr>
          <a:xfrm rot="-1060642">
            <a:off x="8035462" y="2449289"/>
            <a:ext cx="525720" cy="428628"/>
            <a:chOff x="5426900" y="3064075"/>
            <a:chExt cx="281450" cy="229525"/>
          </a:xfrm>
        </p:grpSpPr>
        <p:sp>
          <p:nvSpPr>
            <p:cNvPr id="781" name="Google Shape;781;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TextBox 51">
            <a:extLst>
              <a:ext uri="{FF2B5EF4-FFF2-40B4-BE49-F238E27FC236}">
                <a16:creationId xmlns:a16="http://schemas.microsoft.com/office/drawing/2014/main" id="{A71B56CE-CA61-49C3-A8B0-69033DB612BD}"/>
              </a:ext>
            </a:extLst>
          </p:cNvPr>
          <p:cNvSpPr txBox="1"/>
          <p:nvPr/>
        </p:nvSpPr>
        <p:spPr>
          <a:xfrm>
            <a:off x="1472482" y="97807"/>
            <a:ext cx="6163568" cy="430887"/>
          </a:xfrm>
          <a:prstGeom prst="rect">
            <a:avLst/>
          </a:prstGeom>
          <a:noFill/>
        </p:spPr>
        <p:txBody>
          <a:bodyPr wrap="square">
            <a:spAutoFit/>
          </a:bodyPr>
          <a:lstStyle/>
          <a:p>
            <a:pPr marL="0" lvl="0" indent="0" algn="ctr" rtl="0">
              <a:lnSpc>
                <a:spcPct val="100000"/>
              </a:lnSpc>
              <a:spcBef>
                <a:spcPts val="0"/>
              </a:spcBef>
              <a:spcAft>
                <a:spcPts val="0"/>
              </a:spcAft>
              <a:buNone/>
            </a:pPr>
            <a:r>
              <a:rPr lang="en-US" sz="2200" b="1" dirty="0">
                <a:solidFill>
                  <a:schemeClr val="tx1"/>
                </a:solidFill>
                <a:latin typeface="Times New Roman" panose="02020603050405020304" pitchFamily="18" charset="0"/>
                <a:cs typeface="Times New Roman" panose="02020603050405020304" pitchFamily="18" charset="0"/>
              </a:rPr>
              <a:t>1. KHÁI NIỆM HYDRORARBON, ALKANE</a:t>
            </a:r>
          </a:p>
        </p:txBody>
      </p:sp>
    </p:spTree>
    <p:extLst>
      <p:ext uri="{BB962C8B-B14F-4D97-AF65-F5344CB8AC3E}">
        <p14:creationId xmlns:p14="http://schemas.microsoft.com/office/powerpoint/2010/main" val="54218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42">
                                            <p:txEl>
                                              <p:pRg st="0" end="0"/>
                                            </p:txEl>
                                          </p:spTgt>
                                        </p:tgtEl>
                                        <p:attrNameLst>
                                          <p:attrName>style.visibility</p:attrName>
                                        </p:attrNameLst>
                                      </p:cBhvr>
                                      <p:to>
                                        <p:strVal val="visible"/>
                                      </p:to>
                                    </p:set>
                                    <p:animEffect transition="in" filter="fade">
                                      <p:cBhvr>
                                        <p:cTn id="7" dur="1000"/>
                                        <p:tgtEl>
                                          <p:spTgt spid="742">
                                            <p:txEl>
                                              <p:pRg st="0" end="0"/>
                                            </p:txEl>
                                          </p:spTgt>
                                        </p:tgtEl>
                                      </p:cBhvr>
                                    </p:animEffect>
                                    <p:anim calcmode="lin" valueType="num">
                                      <p:cBhvr>
                                        <p:cTn id="8" dur="1000" fill="hold"/>
                                        <p:tgtEl>
                                          <p:spTgt spid="74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4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2EBA-5D78-47A0-BCBE-99730AC0F8C9}"/>
              </a:ext>
            </a:extLst>
          </p:cNvPr>
          <p:cNvSpPr>
            <a:spLocks noGrp="1"/>
          </p:cNvSpPr>
          <p:nvPr>
            <p:ph type="title"/>
          </p:nvPr>
        </p:nvSpPr>
        <p:spPr/>
        <p:txBody>
          <a:bodyPr/>
          <a:lstStyle/>
          <a:p>
            <a:r>
              <a:rPr lang="en-US" dirty="0" err="1">
                <a:solidFill>
                  <a:srgbClr val="FF0000"/>
                </a:solidFill>
                <a:latin typeface="Times New Roman" panose="02020603050405020304" pitchFamily="18" charset="0"/>
                <a:cs typeface="Times New Roman" panose="02020603050405020304" pitchFamily="18" charset="0"/>
              </a:rPr>
              <a:t>Lời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giải</a:t>
            </a:r>
            <a:endParaRPr lang="en-US"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Table 4">
            <a:extLst>
              <a:ext uri="{FF2B5EF4-FFF2-40B4-BE49-F238E27FC236}">
                <a16:creationId xmlns:a16="http://schemas.microsoft.com/office/drawing/2014/main" id="{0481524F-E6E2-4A1B-A639-FD031AF26983}"/>
              </a:ext>
            </a:extLst>
          </p:cNvPr>
          <p:cNvGraphicFramePr>
            <a:graphicFrameLocks noGrp="1"/>
          </p:cNvGraphicFramePr>
          <p:nvPr>
            <p:extLst>
              <p:ext uri="{D42A27DB-BD31-4B8C-83A1-F6EECF244321}">
                <p14:modId xmlns:p14="http://schemas.microsoft.com/office/powerpoint/2010/main" val="3024526861"/>
              </p:ext>
            </p:extLst>
          </p:nvPr>
        </p:nvGraphicFramePr>
        <p:xfrm>
          <a:off x="1131447" y="1338740"/>
          <a:ext cx="6881105" cy="2286000"/>
        </p:xfrm>
        <a:graphic>
          <a:graphicData uri="http://schemas.openxmlformats.org/drawingml/2006/table">
            <a:tbl>
              <a:tblPr firstRow="1" bandRow="1">
                <a:tableStyleId>{69C7853C-536D-4A76-A0AE-DD22124D55A5}</a:tableStyleId>
              </a:tblPr>
              <a:tblGrid>
                <a:gridCol w="1838588">
                  <a:extLst>
                    <a:ext uri="{9D8B030D-6E8A-4147-A177-3AD203B41FA5}">
                      <a16:colId xmlns:a16="http://schemas.microsoft.com/office/drawing/2014/main" val="4004174301"/>
                    </a:ext>
                  </a:extLst>
                </a:gridCol>
                <a:gridCol w="1624614">
                  <a:extLst>
                    <a:ext uri="{9D8B030D-6E8A-4147-A177-3AD203B41FA5}">
                      <a16:colId xmlns:a16="http://schemas.microsoft.com/office/drawing/2014/main" val="3114779183"/>
                    </a:ext>
                  </a:extLst>
                </a:gridCol>
                <a:gridCol w="3417903">
                  <a:extLst>
                    <a:ext uri="{9D8B030D-6E8A-4147-A177-3AD203B41FA5}">
                      <a16:colId xmlns:a16="http://schemas.microsoft.com/office/drawing/2014/main" val="2060933507"/>
                    </a:ext>
                  </a:extLst>
                </a:gridCol>
              </a:tblGrid>
              <a:tr h="370840">
                <a:tc>
                  <a:txBody>
                    <a:bodyPr/>
                    <a:lstStyle/>
                    <a:p>
                      <a:pPr algn="ctr"/>
                      <a:endParaRPr lang="en-US" sz="2400" dirty="0">
                        <a:solidFill>
                          <a:srgbClr val="000000"/>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a:solidFill>
                            <a:srgbClr val="000000"/>
                          </a:solidFill>
                          <a:latin typeface="Times New Roman" panose="02020603050405020304" pitchFamily="18" charset="0"/>
                          <a:cs typeface="Times New Roman" panose="02020603050405020304" pitchFamily="18" charset="0"/>
                        </a:rPr>
                        <a:t>CTPT</a:t>
                      </a:r>
                    </a:p>
                  </a:txBody>
                  <a:tcPr/>
                </a:tc>
                <a:tc>
                  <a:txBody>
                    <a:bodyPr/>
                    <a:lstStyle/>
                    <a:p>
                      <a:pPr algn="ctr"/>
                      <a:r>
                        <a:rPr lang="en-US" sz="2400" dirty="0">
                          <a:solidFill>
                            <a:srgbClr val="000000"/>
                          </a:solidFill>
                          <a:latin typeface="Times New Roman" panose="02020603050405020304" pitchFamily="18" charset="0"/>
                          <a:cs typeface="Times New Roman" panose="02020603050405020304" pitchFamily="18" charset="0"/>
                        </a:rPr>
                        <a:t>CTCTTG</a:t>
                      </a:r>
                    </a:p>
                  </a:txBody>
                  <a:tcPr/>
                </a:tc>
                <a:extLst>
                  <a:ext uri="{0D108BD9-81ED-4DB2-BD59-A6C34878D82A}">
                    <a16:rowId xmlns:a16="http://schemas.microsoft.com/office/drawing/2014/main" val="2072805202"/>
                  </a:ext>
                </a:extLst>
              </a:tr>
              <a:tr h="370840">
                <a:tc>
                  <a:txBody>
                    <a:bodyPr/>
                    <a:lstStyle/>
                    <a:p>
                      <a:pPr algn="ctr"/>
                      <a:r>
                        <a:rPr lang="en-US" sz="2400" b="1" dirty="0">
                          <a:solidFill>
                            <a:srgbClr val="000000"/>
                          </a:solidFill>
                          <a:effectLst>
                            <a:glow rad="127000">
                              <a:schemeClr val="bg1"/>
                            </a:glow>
                          </a:effectLst>
                          <a:latin typeface="Times New Roman" panose="02020603050405020304" pitchFamily="18" charset="0"/>
                          <a:cs typeface="Times New Roman" panose="02020603050405020304" pitchFamily="18" charset="0"/>
                        </a:rPr>
                        <a:t>Methane</a:t>
                      </a:r>
                      <a:endParaRPr lang="en-US" sz="2400" b="1" dirty="0">
                        <a:solidFill>
                          <a:srgbClr val="000000"/>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a:solidFill>
                            <a:srgbClr val="000000"/>
                          </a:solidFill>
                          <a:effectLst>
                            <a:glow rad="127000">
                              <a:schemeClr val="bg1"/>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a:t>
                      </a:r>
                      <a:r>
                        <a:rPr lang="en-US" sz="2400" baseline="-25000" dirty="0">
                          <a:solidFill>
                            <a:srgbClr val="000000"/>
                          </a:solidFill>
                          <a:effectLst>
                            <a:glow rad="127000">
                              <a:schemeClr val="bg1"/>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n-US" sz="2400" dirty="0">
                          <a:solidFill>
                            <a:srgbClr val="000000"/>
                          </a:solidFill>
                          <a:effectLst>
                            <a:glow rad="127000">
                              <a:schemeClr val="bg1"/>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txBody>
                  <a:tcPr/>
                </a:tc>
                <a:tc>
                  <a:txBody>
                    <a:bodyPr/>
                    <a:lstStyle/>
                    <a:p>
                      <a:pPr algn="ctr"/>
                      <a:r>
                        <a:rPr lang="en-US" sz="2400" dirty="0">
                          <a:solidFill>
                            <a:srgbClr val="000000"/>
                          </a:solidFill>
                          <a:effectLst>
                            <a:glow rad="127000">
                              <a:schemeClr val="bg1"/>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a:t>
                      </a:r>
                      <a:r>
                        <a:rPr lang="en-US" sz="2400" baseline="-25000" dirty="0">
                          <a:solidFill>
                            <a:srgbClr val="000000"/>
                          </a:solidFill>
                          <a:effectLst>
                            <a:glow rad="127000">
                              <a:schemeClr val="bg1"/>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n-US" sz="2400" dirty="0">
                          <a:solidFill>
                            <a:srgbClr val="000000"/>
                          </a:solidFill>
                          <a:effectLst>
                            <a:glow rad="127000">
                              <a:schemeClr val="bg1"/>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txBody>
                  <a:tcPr/>
                </a:tc>
                <a:extLst>
                  <a:ext uri="{0D108BD9-81ED-4DB2-BD59-A6C34878D82A}">
                    <a16:rowId xmlns:a16="http://schemas.microsoft.com/office/drawing/2014/main" val="1095256094"/>
                  </a:ext>
                </a:extLst>
              </a:tr>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rgbClr val="000000"/>
                          </a:solidFill>
                          <a:effectLst>
                            <a:glow rad="127000">
                              <a:schemeClr val="bg1"/>
                            </a:glow>
                          </a:effectLst>
                          <a:latin typeface="Times New Roman" panose="02020603050405020304" pitchFamily="18" charset="0"/>
                          <a:cs typeface="Times New Roman" panose="02020603050405020304" pitchFamily="18" charset="0"/>
                        </a:rPr>
                        <a:t>Ethane</a:t>
                      </a:r>
                    </a:p>
                  </a:txBody>
                  <a:tcPr/>
                </a:tc>
                <a:tc>
                  <a:txBody>
                    <a:bodyPr/>
                    <a:lstStyle/>
                    <a:p>
                      <a:pPr algn="ctr"/>
                      <a:r>
                        <a:rPr lang="en-US" sz="2400" dirty="0">
                          <a:solidFill>
                            <a:srgbClr val="000000"/>
                          </a:solidFill>
                          <a:latin typeface="Times New Roman" panose="02020603050405020304" pitchFamily="18" charset="0"/>
                          <a:cs typeface="Times New Roman" panose="02020603050405020304" pitchFamily="18" charset="0"/>
                        </a:rPr>
                        <a:t>C</a:t>
                      </a:r>
                      <a:r>
                        <a:rPr lang="en-US" sz="2400" baseline="-25000" dirty="0">
                          <a:solidFill>
                            <a:srgbClr val="000000"/>
                          </a:solidFill>
                          <a:latin typeface="Times New Roman" panose="02020603050405020304" pitchFamily="18" charset="0"/>
                          <a:cs typeface="Times New Roman" panose="02020603050405020304" pitchFamily="18" charset="0"/>
                        </a:rPr>
                        <a:t>2</a:t>
                      </a:r>
                      <a:r>
                        <a:rPr lang="en-US" sz="2400" baseline="0" dirty="0">
                          <a:solidFill>
                            <a:srgbClr val="000000"/>
                          </a:solidFill>
                          <a:latin typeface="Times New Roman" panose="02020603050405020304" pitchFamily="18" charset="0"/>
                          <a:cs typeface="Times New Roman" panose="02020603050405020304" pitchFamily="18" charset="0"/>
                        </a:rPr>
                        <a:t>H</a:t>
                      </a:r>
                      <a:r>
                        <a:rPr lang="en-US" sz="2400" baseline="-25000" dirty="0">
                          <a:solidFill>
                            <a:srgbClr val="000000"/>
                          </a:solidFill>
                          <a:latin typeface="Times New Roman" panose="02020603050405020304" pitchFamily="18" charset="0"/>
                          <a:cs typeface="Times New Roman" panose="02020603050405020304" pitchFamily="18" charset="0"/>
                        </a:rPr>
                        <a:t>6</a:t>
                      </a:r>
                      <a:endParaRPr lang="en-US" sz="2400" dirty="0">
                        <a:solidFill>
                          <a:srgbClr val="000000"/>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a:solidFill>
                            <a:srgbClr val="000000"/>
                          </a:solidFill>
                          <a:latin typeface="Times New Roman" panose="02020603050405020304" pitchFamily="18" charset="0"/>
                          <a:cs typeface="Times New Roman" panose="02020603050405020304" pitchFamily="18" charset="0"/>
                        </a:rPr>
                        <a:t>CH</a:t>
                      </a:r>
                      <a:r>
                        <a:rPr lang="en-US" sz="2400" baseline="-25000" dirty="0">
                          <a:solidFill>
                            <a:srgbClr val="000000"/>
                          </a:solidFill>
                          <a:latin typeface="Times New Roman" panose="02020603050405020304" pitchFamily="18" charset="0"/>
                          <a:cs typeface="Times New Roman" panose="02020603050405020304" pitchFamily="18" charset="0"/>
                        </a:rPr>
                        <a:t>3</a:t>
                      </a:r>
                      <a:r>
                        <a:rPr lang="en-US" sz="2400" baseline="0" dirty="0">
                          <a:solidFill>
                            <a:srgbClr val="000000"/>
                          </a:solidFill>
                          <a:latin typeface="Times New Roman" panose="02020603050405020304" pitchFamily="18" charset="0"/>
                          <a:cs typeface="Times New Roman" panose="02020603050405020304" pitchFamily="18" charset="0"/>
                        </a:rPr>
                        <a:t>-CH</a:t>
                      </a:r>
                      <a:r>
                        <a:rPr lang="en-US" sz="2400" baseline="-25000" dirty="0">
                          <a:solidFill>
                            <a:srgbClr val="000000"/>
                          </a:solidFill>
                          <a:latin typeface="Times New Roman" panose="02020603050405020304" pitchFamily="18" charset="0"/>
                          <a:cs typeface="Times New Roman" panose="02020603050405020304" pitchFamily="18" charset="0"/>
                        </a:rPr>
                        <a:t>3</a:t>
                      </a:r>
                      <a:endParaRPr lang="en-US" sz="2400" dirty="0">
                        <a:solidFill>
                          <a:srgbClr val="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48558339"/>
                  </a:ext>
                </a:extLst>
              </a:tr>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rgbClr val="000000"/>
                          </a:solidFill>
                          <a:effectLst>
                            <a:glow rad="127000">
                              <a:schemeClr val="bg1"/>
                            </a:glow>
                          </a:effectLst>
                          <a:latin typeface="Times New Roman" panose="02020603050405020304" pitchFamily="18" charset="0"/>
                          <a:cs typeface="Times New Roman" panose="02020603050405020304" pitchFamily="18" charset="0"/>
                        </a:rPr>
                        <a:t>Propane</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000000"/>
                          </a:solidFill>
                          <a:latin typeface="Times New Roman" panose="02020603050405020304" pitchFamily="18" charset="0"/>
                          <a:cs typeface="Times New Roman" panose="02020603050405020304" pitchFamily="18" charset="0"/>
                        </a:rPr>
                        <a:t>C</a:t>
                      </a:r>
                      <a:r>
                        <a:rPr lang="en-US" sz="2400" baseline="-25000" dirty="0">
                          <a:solidFill>
                            <a:srgbClr val="000000"/>
                          </a:solidFill>
                          <a:latin typeface="Times New Roman" panose="02020603050405020304" pitchFamily="18" charset="0"/>
                          <a:cs typeface="Times New Roman" panose="02020603050405020304" pitchFamily="18" charset="0"/>
                        </a:rPr>
                        <a:t>3</a:t>
                      </a:r>
                      <a:r>
                        <a:rPr lang="en-US" sz="2400" baseline="0" dirty="0">
                          <a:solidFill>
                            <a:srgbClr val="000000"/>
                          </a:solidFill>
                          <a:latin typeface="Times New Roman" panose="02020603050405020304" pitchFamily="18" charset="0"/>
                          <a:cs typeface="Times New Roman" panose="02020603050405020304" pitchFamily="18" charset="0"/>
                        </a:rPr>
                        <a:t>H</a:t>
                      </a:r>
                      <a:r>
                        <a:rPr lang="en-US" sz="2400" baseline="-25000" dirty="0">
                          <a:solidFill>
                            <a:srgbClr val="000000"/>
                          </a:solidFill>
                          <a:latin typeface="Times New Roman" panose="02020603050405020304" pitchFamily="18" charset="0"/>
                          <a:cs typeface="Times New Roman" panose="02020603050405020304" pitchFamily="18" charset="0"/>
                        </a:rPr>
                        <a:t>8</a:t>
                      </a:r>
                      <a:endParaRPr lang="en-US" sz="2400" dirty="0">
                        <a:solidFill>
                          <a:srgbClr val="000000"/>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aseline="0" dirty="0">
                          <a:solidFill>
                            <a:srgbClr val="000000"/>
                          </a:solidFill>
                          <a:latin typeface="Times New Roman" panose="02020603050405020304" pitchFamily="18" charset="0"/>
                          <a:cs typeface="Times New Roman" panose="02020603050405020304" pitchFamily="18" charset="0"/>
                        </a:rPr>
                        <a:t>CH</a:t>
                      </a:r>
                      <a:r>
                        <a:rPr lang="en-US" sz="2400" baseline="-25000" dirty="0">
                          <a:solidFill>
                            <a:srgbClr val="000000"/>
                          </a:solidFill>
                          <a:latin typeface="Times New Roman" panose="02020603050405020304" pitchFamily="18" charset="0"/>
                          <a:cs typeface="Times New Roman" panose="02020603050405020304" pitchFamily="18" charset="0"/>
                        </a:rPr>
                        <a:t>3</a:t>
                      </a:r>
                      <a:r>
                        <a:rPr lang="en-US" sz="2400" baseline="0" dirty="0">
                          <a:solidFill>
                            <a:srgbClr val="000000"/>
                          </a:solidFill>
                          <a:latin typeface="Times New Roman" panose="02020603050405020304" pitchFamily="18" charset="0"/>
                          <a:cs typeface="Times New Roman" panose="02020603050405020304" pitchFamily="18" charset="0"/>
                        </a:rPr>
                        <a:t>-CH</a:t>
                      </a:r>
                      <a:r>
                        <a:rPr lang="en-US" sz="2400" baseline="-25000" dirty="0">
                          <a:solidFill>
                            <a:srgbClr val="000000"/>
                          </a:solidFill>
                          <a:latin typeface="Times New Roman" panose="02020603050405020304" pitchFamily="18" charset="0"/>
                          <a:cs typeface="Times New Roman" panose="02020603050405020304" pitchFamily="18" charset="0"/>
                        </a:rPr>
                        <a:t>2</a:t>
                      </a:r>
                      <a:r>
                        <a:rPr lang="en-US" sz="2400" baseline="0" dirty="0">
                          <a:solidFill>
                            <a:srgbClr val="000000"/>
                          </a:solidFill>
                          <a:latin typeface="Times New Roman" panose="02020603050405020304" pitchFamily="18" charset="0"/>
                          <a:cs typeface="Times New Roman" panose="02020603050405020304" pitchFamily="18" charset="0"/>
                        </a:rPr>
                        <a:t>-CH</a:t>
                      </a:r>
                      <a:r>
                        <a:rPr lang="en-US" sz="2400" baseline="-25000" dirty="0">
                          <a:solidFill>
                            <a:srgbClr val="000000"/>
                          </a:solidFill>
                          <a:latin typeface="Times New Roman" panose="02020603050405020304" pitchFamily="18" charset="0"/>
                          <a:cs typeface="Times New Roman" panose="02020603050405020304" pitchFamily="18" charset="0"/>
                        </a:rPr>
                        <a:t>3</a:t>
                      </a:r>
                    </a:p>
                  </a:txBody>
                  <a:tcPr/>
                </a:tc>
                <a:extLst>
                  <a:ext uri="{0D108BD9-81ED-4DB2-BD59-A6C34878D82A}">
                    <a16:rowId xmlns:a16="http://schemas.microsoft.com/office/drawing/2014/main" val="3349779117"/>
                  </a:ext>
                </a:extLst>
              </a:tr>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rgbClr val="000000"/>
                          </a:solidFill>
                          <a:effectLst>
                            <a:glow rad="127000">
                              <a:schemeClr val="bg1"/>
                            </a:glow>
                          </a:effectLst>
                          <a:latin typeface="Times New Roman" panose="02020603050405020304" pitchFamily="18" charset="0"/>
                          <a:cs typeface="Times New Roman" panose="02020603050405020304" pitchFamily="18" charset="0"/>
                        </a:rPr>
                        <a:t>Butane</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000000"/>
                          </a:solidFill>
                          <a:latin typeface="Times New Roman" panose="02020603050405020304" pitchFamily="18" charset="0"/>
                          <a:cs typeface="Times New Roman" panose="02020603050405020304" pitchFamily="18" charset="0"/>
                        </a:rPr>
                        <a:t>C</a:t>
                      </a:r>
                      <a:r>
                        <a:rPr lang="en-US" sz="2400" baseline="-25000" dirty="0">
                          <a:solidFill>
                            <a:srgbClr val="000000"/>
                          </a:solidFill>
                          <a:latin typeface="Times New Roman" panose="02020603050405020304" pitchFamily="18" charset="0"/>
                          <a:cs typeface="Times New Roman" panose="02020603050405020304" pitchFamily="18" charset="0"/>
                        </a:rPr>
                        <a:t>4</a:t>
                      </a:r>
                      <a:r>
                        <a:rPr lang="en-US" sz="2400" baseline="0" dirty="0">
                          <a:solidFill>
                            <a:srgbClr val="000000"/>
                          </a:solidFill>
                          <a:latin typeface="Times New Roman" panose="02020603050405020304" pitchFamily="18" charset="0"/>
                          <a:cs typeface="Times New Roman" panose="02020603050405020304" pitchFamily="18" charset="0"/>
                        </a:rPr>
                        <a:t>H</a:t>
                      </a:r>
                      <a:r>
                        <a:rPr lang="en-US" sz="2400" baseline="-25000" dirty="0">
                          <a:solidFill>
                            <a:srgbClr val="000000"/>
                          </a:solidFill>
                          <a:latin typeface="Times New Roman" panose="02020603050405020304" pitchFamily="18" charset="0"/>
                          <a:cs typeface="Times New Roman" panose="02020603050405020304" pitchFamily="18" charset="0"/>
                        </a:rPr>
                        <a:t>10</a:t>
                      </a:r>
                      <a:endParaRPr lang="en-US" sz="2400" dirty="0">
                        <a:solidFill>
                          <a:srgbClr val="000000"/>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aseline="0" dirty="0">
                          <a:solidFill>
                            <a:srgbClr val="000000"/>
                          </a:solidFill>
                          <a:latin typeface="Times New Roman" panose="02020603050405020304" pitchFamily="18" charset="0"/>
                          <a:cs typeface="Times New Roman" panose="02020603050405020304" pitchFamily="18" charset="0"/>
                        </a:rPr>
                        <a:t>CH</a:t>
                      </a:r>
                      <a:r>
                        <a:rPr lang="en-US" sz="2400" baseline="-25000" dirty="0">
                          <a:solidFill>
                            <a:srgbClr val="000000"/>
                          </a:solidFill>
                          <a:latin typeface="Times New Roman" panose="02020603050405020304" pitchFamily="18" charset="0"/>
                          <a:cs typeface="Times New Roman" panose="02020603050405020304" pitchFamily="18" charset="0"/>
                        </a:rPr>
                        <a:t>3</a:t>
                      </a:r>
                      <a:r>
                        <a:rPr lang="en-US" sz="2400" baseline="0" dirty="0">
                          <a:solidFill>
                            <a:srgbClr val="000000"/>
                          </a:solidFill>
                          <a:latin typeface="Times New Roman" panose="02020603050405020304" pitchFamily="18" charset="0"/>
                          <a:cs typeface="Times New Roman" panose="02020603050405020304" pitchFamily="18" charset="0"/>
                        </a:rPr>
                        <a:t>-CH</a:t>
                      </a:r>
                      <a:r>
                        <a:rPr lang="en-US" sz="2400" baseline="-25000" dirty="0">
                          <a:solidFill>
                            <a:srgbClr val="000000"/>
                          </a:solidFill>
                          <a:latin typeface="Times New Roman" panose="02020603050405020304" pitchFamily="18" charset="0"/>
                          <a:cs typeface="Times New Roman" panose="02020603050405020304" pitchFamily="18" charset="0"/>
                        </a:rPr>
                        <a:t>2</a:t>
                      </a:r>
                      <a:r>
                        <a:rPr lang="en-US" sz="2400" baseline="0" dirty="0">
                          <a:solidFill>
                            <a:srgbClr val="000000"/>
                          </a:solidFill>
                          <a:latin typeface="Times New Roman" panose="02020603050405020304" pitchFamily="18" charset="0"/>
                          <a:cs typeface="Times New Roman" panose="02020603050405020304" pitchFamily="18" charset="0"/>
                        </a:rPr>
                        <a:t>-CH</a:t>
                      </a:r>
                      <a:r>
                        <a:rPr lang="en-US" sz="2400" baseline="-25000" dirty="0">
                          <a:solidFill>
                            <a:srgbClr val="000000"/>
                          </a:solidFill>
                          <a:latin typeface="Times New Roman" panose="02020603050405020304" pitchFamily="18" charset="0"/>
                          <a:cs typeface="Times New Roman" panose="02020603050405020304" pitchFamily="18" charset="0"/>
                        </a:rPr>
                        <a:t>2</a:t>
                      </a:r>
                      <a:r>
                        <a:rPr lang="en-US" sz="2400" baseline="0" dirty="0">
                          <a:solidFill>
                            <a:srgbClr val="000000"/>
                          </a:solidFill>
                          <a:latin typeface="Times New Roman" panose="02020603050405020304" pitchFamily="18" charset="0"/>
                          <a:cs typeface="Times New Roman" panose="02020603050405020304" pitchFamily="18" charset="0"/>
                        </a:rPr>
                        <a:t>-CH</a:t>
                      </a:r>
                      <a:r>
                        <a:rPr lang="en-US" sz="2400" baseline="-25000" dirty="0">
                          <a:solidFill>
                            <a:srgbClr val="000000"/>
                          </a:solidFill>
                          <a:latin typeface="Times New Roman" panose="02020603050405020304" pitchFamily="18" charset="0"/>
                          <a:cs typeface="Times New Roman" panose="02020603050405020304" pitchFamily="18" charset="0"/>
                        </a:rPr>
                        <a:t>3</a:t>
                      </a:r>
                    </a:p>
                  </a:txBody>
                  <a:tcPr/>
                </a:tc>
                <a:extLst>
                  <a:ext uri="{0D108BD9-81ED-4DB2-BD59-A6C34878D82A}">
                    <a16:rowId xmlns:a16="http://schemas.microsoft.com/office/drawing/2014/main" val="1869242939"/>
                  </a:ext>
                </a:extLst>
              </a:tr>
            </a:tbl>
          </a:graphicData>
        </a:graphic>
      </p:graphicFrame>
      <p:sp>
        <p:nvSpPr>
          <p:cNvPr id="8" name="TextBox 7">
            <a:extLst>
              <a:ext uri="{FF2B5EF4-FFF2-40B4-BE49-F238E27FC236}">
                <a16:creationId xmlns:a16="http://schemas.microsoft.com/office/drawing/2014/main" id="{C8000E95-12F2-41B4-B885-3DA6C996E002}"/>
              </a:ext>
            </a:extLst>
          </p:cNvPr>
          <p:cNvSpPr txBox="1"/>
          <p:nvPr/>
        </p:nvSpPr>
        <p:spPr>
          <a:xfrm>
            <a:off x="1011145" y="3838351"/>
            <a:ext cx="7412855" cy="830997"/>
          </a:xfrm>
          <a:prstGeom prst="rect">
            <a:avLst/>
          </a:prstGeom>
          <a:noFill/>
        </p:spPr>
        <p:txBody>
          <a:bodyPr wrap="square">
            <a:spAutoFit/>
          </a:bodyPr>
          <a:lstStyle/>
          <a:p>
            <a:r>
              <a:rPr lang="en-US" sz="2400" i="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vi-VN" sz="2400" i="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Đặc điểm cấu tạo các alkane</a:t>
            </a:r>
            <a:r>
              <a:rPr lang="en-US" sz="2400" i="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hơn</a:t>
            </a:r>
            <a:r>
              <a:rPr lang="en-US" sz="2400" i="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kém</a:t>
            </a:r>
            <a:r>
              <a:rPr lang="en-US" sz="2400" i="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nhau</a:t>
            </a:r>
            <a:r>
              <a:rPr lang="en-US" sz="2400" i="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1 </a:t>
            </a:r>
            <a:r>
              <a:rPr lang="en-US" sz="2400" i="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hoặc</a:t>
            </a:r>
            <a:r>
              <a:rPr lang="en-US" sz="2400" i="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nhiều</a:t>
            </a:r>
            <a:r>
              <a:rPr lang="en-US" sz="2400" i="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nhóm</a:t>
            </a:r>
            <a:r>
              <a:rPr lang="en-US" sz="2400" i="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-CH</a:t>
            </a:r>
            <a:r>
              <a:rPr lang="en-US" sz="2400" i="1" baseline="-250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2</a:t>
            </a:r>
            <a:r>
              <a:rPr lang="vi-VN" sz="2400" i="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i="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endParaRPr lang="en-US" sz="2400" i="1" dirty="0"/>
          </a:p>
        </p:txBody>
      </p:sp>
    </p:spTree>
    <p:extLst>
      <p:ext uri="{BB962C8B-B14F-4D97-AF65-F5344CB8AC3E}">
        <p14:creationId xmlns:p14="http://schemas.microsoft.com/office/powerpoint/2010/main" val="365274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00"/>
        <p:cNvGrpSpPr/>
        <p:nvPr/>
      </p:nvGrpSpPr>
      <p:grpSpPr>
        <a:xfrm>
          <a:off x="0" y="0"/>
          <a:ext cx="0" cy="0"/>
          <a:chOff x="0" y="0"/>
          <a:chExt cx="0" cy="0"/>
        </a:xfrm>
      </p:grpSpPr>
      <p:pic>
        <p:nvPicPr>
          <p:cNvPr id="1004" name="Google Shape;1004;p54"/>
          <p:cNvPicPr preferRelativeResize="0"/>
          <p:nvPr/>
        </p:nvPicPr>
        <p:blipFill rotWithShape="1">
          <a:blip r:embed="rId3">
            <a:alphaModFix/>
          </a:blip>
          <a:srcRect t="20131" r="29278" b="12177"/>
          <a:stretch/>
        </p:blipFill>
        <p:spPr>
          <a:xfrm>
            <a:off x="5471732" y="1896714"/>
            <a:ext cx="3263700" cy="3124500"/>
          </a:xfrm>
          <a:prstGeom prst="ellipse">
            <a:avLst/>
          </a:prstGeom>
          <a:noFill/>
          <a:ln>
            <a:noFill/>
          </a:ln>
        </p:spPr>
      </p:pic>
      <p:sp>
        <p:nvSpPr>
          <p:cNvPr id="1001" name="Google Shape;1001;p54"/>
          <p:cNvSpPr/>
          <p:nvPr/>
        </p:nvSpPr>
        <p:spPr>
          <a:xfrm>
            <a:off x="215506" y="1426475"/>
            <a:ext cx="5112029" cy="327015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dk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4"/>
          <p:cNvSpPr txBox="1">
            <a:spLocks noGrp="1"/>
          </p:cNvSpPr>
          <p:nvPr>
            <p:ph type="title"/>
          </p:nvPr>
        </p:nvSpPr>
        <p:spPr>
          <a:xfrm>
            <a:off x="339793" y="1584623"/>
            <a:ext cx="4824609" cy="1263900"/>
          </a:xfrm>
          <a:prstGeom prst="rect">
            <a:avLst/>
          </a:prstGeom>
        </p:spPr>
        <p:txBody>
          <a:bodyPr spcFirstLastPara="1" wrap="square" lIns="91425" tIns="91425" rIns="91425" bIns="91425" anchor="t" anchorCtr="0">
            <a:noAutofit/>
          </a:bodyPr>
          <a:lstStyle/>
          <a:p>
            <a:pPr lvl="0">
              <a:lnSpc>
                <a:spcPct val="115000"/>
              </a:lnSpc>
              <a:spcAft>
                <a:spcPts val="200"/>
              </a:spcAft>
              <a:buClr>
                <a:srgbClr val="2B2928"/>
              </a:buClr>
              <a:buSzPts val="1100"/>
              <a:tabLst>
                <a:tab pos="-671830" algn="l"/>
              </a:tabLst>
            </a:pPr>
            <a:r>
              <a:rPr lang="en-US" sz="28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Hydrocarbon là hợp chất hữu cơ chỉ chứa nguyên tố carbon và hydrogen.</a:t>
            </a:r>
            <a:br>
              <a:rPr lang="en-US" sz="28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8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Alkane là hydrocarbon mạch hở, chỉ chứa liên kết đơn (C-C, C-H) trong phân tử.</a:t>
            </a:r>
            <a:endParaRPr sz="2800" dirty="0">
              <a:solidFill>
                <a:schemeClr val="bg1"/>
              </a:solidFill>
            </a:endParaRPr>
          </a:p>
        </p:txBody>
      </p:sp>
      <p:grpSp>
        <p:nvGrpSpPr>
          <p:cNvPr id="1005" name="Google Shape;1005;p54"/>
          <p:cNvGrpSpPr/>
          <p:nvPr/>
        </p:nvGrpSpPr>
        <p:grpSpPr>
          <a:xfrm rot="-1052069">
            <a:off x="5449663" y="618784"/>
            <a:ext cx="827393" cy="1064034"/>
            <a:chOff x="1851363" y="2231288"/>
            <a:chExt cx="827338" cy="1063963"/>
          </a:xfrm>
        </p:grpSpPr>
        <p:grpSp>
          <p:nvGrpSpPr>
            <p:cNvPr id="1006" name="Google Shape;1006;p54"/>
            <p:cNvGrpSpPr/>
            <p:nvPr/>
          </p:nvGrpSpPr>
          <p:grpSpPr>
            <a:xfrm>
              <a:off x="1851363" y="2231288"/>
              <a:ext cx="827338" cy="1063963"/>
              <a:chOff x="6268388" y="3972938"/>
              <a:chExt cx="827338" cy="1063963"/>
            </a:xfrm>
          </p:grpSpPr>
          <p:sp>
            <p:nvSpPr>
              <p:cNvPr id="1007" name="Google Shape;1007;p54"/>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4"/>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4"/>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4"/>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4"/>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4"/>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4"/>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4" name="Google Shape;1014;p54"/>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4"/>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4"/>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4"/>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4"/>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4"/>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4"/>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4"/>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54"/>
          <p:cNvGrpSpPr/>
          <p:nvPr/>
        </p:nvGrpSpPr>
        <p:grpSpPr>
          <a:xfrm>
            <a:off x="5404656" y="2051942"/>
            <a:ext cx="320453" cy="409255"/>
            <a:chOff x="5905475" y="2032050"/>
            <a:chExt cx="454350" cy="580175"/>
          </a:xfrm>
        </p:grpSpPr>
        <p:sp>
          <p:nvSpPr>
            <p:cNvPr id="1023" name="Google Shape;1023;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 name="Google Shape;1029;p54"/>
          <p:cNvGrpSpPr/>
          <p:nvPr/>
        </p:nvGrpSpPr>
        <p:grpSpPr>
          <a:xfrm>
            <a:off x="5443027" y="3853388"/>
            <a:ext cx="173110" cy="216867"/>
            <a:chOff x="7249250" y="2312150"/>
            <a:chExt cx="433317" cy="542846"/>
          </a:xfrm>
        </p:grpSpPr>
        <p:sp>
          <p:nvSpPr>
            <p:cNvPr id="1030" name="Google Shape;1030;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4"/>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TextBox 33">
            <a:extLst>
              <a:ext uri="{FF2B5EF4-FFF2-40B4-BE49-F238E27FC236}">
                <a16:creationId xmlns:a16="http://schemas.microsoft.com/office/drawing/2014/main" id="{A71B56CE-CA61-49C3-A8B0-69033DB612BD}"/>
              </a:ext>
            </a:extLst>
          </p:cNvPr>
          <p:cNvSpPr txBox="1"/>
          <p:nvPr/>
        </p:nvSpPr>
        <p:spPr>
          <a:xfrm>
            <a:off x="1472482" y="97807"/>
            <a:ext cx="6163568" cy="430887"/>
          </a:xfrm>
          <a:prstGeom prst="rect">
            <a:avLst/>
          </a:prstGeom>
          <a:noFill/>
        </p:spPr>
        <p:txBody>
          <a:bodyPr wrap="square">
            <a:spAutoFit/>
          </a:bodyPr>
          <a:lstStyle/>
          <a:p>
            <a:pPr marL="0" lvl="0" indent="0" algn="ctr" rtl="0">
              <a:lnSpc>
                <a:spcPct val="100000"/>
              </a:lnSpc>
              <a:spcBef>
                <a:spcPts val="0"/>
              </a:spcBef>
              <a:spcAft>
                <a:spcPts val="0"/>
              </a:spcAft>
              <a:buNone/>
            </a:pPr>
            <a:r>
              <a:rPr lang="en-US" sz="2200" b="1" dirty="0">
                <a:solidFill>
                  <a:schemeClr val="tx1"/>
                </a:solidFill>
                <a:latin typeface="Times New Roman" panose="02020603050405020304" pitchFamily="18" charset="0"/>
                <a:cs typeface="Times New Roman" panose="02020603050405020304" pitchFamily="18" charset="0"/>
              </a:rPr>
              <a:t>1. KHÁI NIỆM HYDRORARBON, ALKANE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02"/>
                                        </p:tgtEl>
                                        <p:attrNameLst>
                                          <p:attrName>style.visibility</p:attrName>
                                        </p:attrNameLst>
                                      </p:cBhvr>
                                      <p:to>
                                        <p:strVal val="visible"/>
                                      </p:to>
                                    </p:set>
                                    <p:animEffect transition="in" filter="barn(inVertical)">
                                      <p:cBhvr>
                                        <p:cTn id="7" dur="500"/>
                                        <p:tgtEl>
                                          <p:spTgt spid="100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1"/>
                                        </p:tgtEl>
                                        <p:attrNameLst>
                                          <p:attrName>style.visibility</p:attrName>
                                        </p:attrNameLst>
                                      </p:cBhvr>
                                      <p:to>
                                        <p:strVal val="visible"/>
                                      </p:to>
                                    </p:set>
                                    <p:animEffect transition="in" filter="barn(inVertical)">
                                      <p:cBhvr>
                                        <p:cTn id="10" dur="500"/>
                                        <p:tgtEl>
                                          <p:spTgt spid="1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 grpId="0" animBg="1"/>
      <p:bldP spid="100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1873" name="Google Shape;1873;p68"/>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800" b="1" dirty="0">
                <a:latin typeface="Times New Roman" panose="02020603050405020304" pitchFamily="18" charset="0"/>
                <a:cs typeface="Times New Roman" panose="02020603050405020304" pitchFamily="18" charset="0"/>
              </a:rPr>
              <a:t>02</a:t>
            </a:r>
            <a:endParaRPr sz="8800" b="1" dirty="0">
              <a:latin typeface="Times New Roman" panose="02020603050405020304" pitchFamily="18" charset="0"/>
              <a:cs typeface="Times New Roman" panose="02020603050405020304" pitchFamily="18" charset="0"/>
            </a:endParaRPr>
          </a:p>
        </p:txBody>
      </p:sp>
      <p:grpSp>
        <p:nvGrpSpPr>
          <p:cNvPr id="102" name="Google Shape;1092;p56">
            <a:extLst>
              <a:ext uri="{FF2B5EF4-FFF2-40B4-BE49-F238E27FC236}">
                <a16:creationId xmlns:a16="http://schemas.microsoft.com/office/drawing/2014/main" id="{F61CB3DC-623A-4C34-935E-5A7D9607261B}"/>
              </a:ext>
            </a:extLst>
          </p:cNvPr>
          <p:cNvGrpSpPr/>
          <p:nvPr/>
        </p:nvGrpSpPr>
        <p:grpSpPr>
          <a:xfrm>
            <a:off x="6128833" y="1014989"/>
            <a:ext cx="1233771" cy="1334873"/>
            <a:chOff x="2968638" y="3728200"/>
            <a:chExt cx="1092800" cy="1182350"/>
          </a:xfrm>
        </p:grpSpPr>
        <p:sp>
          <p:nvSpPr>
            <p:cNvPr id="103" name="Google Shape;1093;p56">
              <a:extLst>
                <a:ext uri="{FF2B5EF4-FFF2-40B4-BE49-F238E27FC236}">
                  <a16:creationId xmlns:a16="http://schemas.microsoft.com/office/drawing/2014/main" id="{830F48DC-A05C-4D3D-9A2C-B7F811F01044}"/>
                </a:ext>
              </a:extLst>
            </p:cNvPr>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94;p56">
              <a:extLst>
                <a:ext uri="{FF2B5EF4-FFF2-40B4-BE49-F238E27FC236}">
                  <a16:creationId xmlns:a16="http://schemas.microsoft.com/office/drawing/2014/main" id="{5AECEE21-DA49-47C1-BE4C-0AF7D2CE170D}"/>
                </a:ext>
              </a:extLst>
            </p:cNvPr>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95;p56">
              <a:extLst>
                <a:ext uri="{FF2B5EF4-FFF2-40B4-BE49-F238E27FC236}">
                  <a16:creationId xmlns:a16="http://schemas.microsoft.com/office/drawing/2014/main" id="{03D37901-DA44-4706-ABEB-8395F12B4607}"/>
                </a:ext>
              </a:extLst>
            </p:cNvPr>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96;p56">
              <a:extLst>
                <a:ext uri="{FF2B5EF4-FFF2-40B4-BE49-F238E27FC236}">
                  <a16:creationId xmlns:a16="http://schemas.microsoft.com/office/drawing/2014/main" id="{C8110E5B-3576-499A-8607-079CEF1AA898}"/>
                </a:ext>
              </a:extLst>
            </p:cNvPr>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97;p56">
              <a:extLst>
                <a:ext uri="{FF2B5EF4-FFF2-40B4-BE49-F238E27FC236}">
                  <a16:creationId xmlns:a16="http://schemas.microsoft.com/office/drawing/2014/main" id="{3C90B0D4-DB69-402E-AF64-FC735B736368}"/>
                </a:ext>
              </a:extLst>
            </p:cNvPr>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98;p56">
              <a:extLst>
                <a:ext uri="{FF2B5EF4-FFF2-40B4-BE49-F238E27FC236}">
                  <a16:creationId xmlns:a16="http://schemas.microsoft.com/office/drawing/2014/main" id="{2E2F9C60-27E7-4B47-A635-4060535EC768}"/>
                </a:ext>
              </a:extLst>
            </p:cNvPr>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9;p56">
              <a:extLst>
                <a:ext uri="{FF2B5EF4-FFF2-40B4-BE49-F238E27FC236}">
                  <a16:creationId xmlns:a16="http://schemas.microsoft.com/office/drawing/2014/main" id="{E30936B2-C8C9-49AE-9220-F6D5F9F2C8B0}"/>
                </a:ext>
              </a:extLst>
            </p:cNvPr>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0;p56">
              <a:extLst>
                <a:ext uri="{FF2B5EF4-FFF2-40B4-BE49-F238E27FC236}">
                  <a16:creationId xmlns:a16="http://schemas.microsoft.com/office/drawing/2014/main" id="{828556F5-ED53-42B4-95C1-148CB8C5ADE7}"/>
                </a:ext>
              </a:extLst>
            </p:cNvPr>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01;p56">
              <a:extLst>
                <a:ext uri="{FF2B5EF4-FFF2-40B4-BE49-F238E27FC236}">
                  <a16:creationId xmlns:a16="http://schemas.microsoft.com/office/drawing/2014/main" id="{51219E13-F800-420F-9CD8-E270F52C898A}"/>
                </a:ext>
              </a:extLst>
            </p:cNvPr>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02;p56">
              <a:extLst>
                <a:ext uri="{FF2B5EF4-FFF2-40B4-BE49-F238E27FC236}">
                  <a16:creationId xmlns:a16="http://schemas.microsoft.com/office/drawing/2014/main" id="{3CCFBEB6-2EA0-43DB-81A9-1D7352722547}"/>
                </a:ext>
              </a:extLst>
            </p:cNvPr>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03;p56">
              <a:extLst>
                <a:ext uri="{FF2B5EF4-FFF2-40B4-BE49-F238E27FC236}">
                  <a16:creationId xmlns:a16="http://schemas.microsoft.com/office/drawing/2014/main" id="{4A78ACF8-B7F5-4E41-A992-D22576A6FFAC}"/>
                </a:ext>
              </a:extLst>
            </p:cNvPr>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04;p56">
              <a:extLst>
                <a:ext uri="{FF2B5EF4-FFF2-40B4-BE49-F238E27FC236}">
                  <a16:creationId xmlns:a16="http://schemas.microsoft.com/office/drawing/2014/main" id="{DA18E20D-577E-47D4-8453-205EAF6940B6}"/>
                </a:ext>
              </a:extLst>
            </p:cNvPr>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05;p56">
              <a:extLst>
                <a:ext uri="{FF2B5EF4-FFF2-40B4-BE49-F238E27FC236}">
                  <a16:creationId xmlns:a16="http://schemas.microsoft.com/office/drawing/2014/main" id="{7D1F95BE-428C-4DF7-9882-8EC70D10DA69}"/>
                </a:ext>
              </a:extLst>
            </p:cNvPr>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06;p56">
            <a:extLst>
              <a:ext uri="{FF2B5EF4-FFF2-40B4-BE49-F238E27FC236}">
                <a16:creationId xmlns:a16="http://schemas.microsoft.com/office/drawing/2014/main" id="{9CAD3E74-3A37-47A9-AD50-6AA600789E40}"/>
              </a:ext>
            </a:extLst>
          </p:cNvPr>
          <p:cNvGrpSpPr/>
          <p:nvPr/>
        </p:nvGrpSpPr>
        <p:grpSpPr>
          <a:xfrm rot="-531170">
            <a:off x="6793660" y="3211145"/>
            <a:ext cx="1233770" cy="1570035"/>
            <a:chOff x="2586363" y="5410988"/>
            <a:chExt cx="1049025" cy="1334938"/>
          </a:xfrm>
        </p:grpSpPr>
        <p:sp>
          <p:nvSpPr>
            <p:cNvPr id="117" name="Google Shape;1107;p56">
              <a:extLst>
                <a:ext uri="{FF2B5EF4-FFF2-40B4-BE49-F238E27FC236}">
                  <a16:creationId xmlns:a16="http://schemas.microsoft.com/office/drawing/2014/main" id="{5E977185-77B8-4C12-919C-5A97C7335561}"/>
                </a:ext>
              </a:extLst>
            </p:cNvPr>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08;p56">
              <a:extLst>
                <a:ext uri="{FF2B5EF4-FFF2-40B4-BE49-F238E27FC236}">
                  <a16:creationId xmlns:a16="http://schemas.microsoft.com/office/drawing/2014/main" id="{8D435F98-51DE-4FA4-BC27-F1AA750FD2D6}"/>
                </a:ext>
              </a:extLst>
            </p:cNvPr>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09;p56">
              <a:extLst>
                <a:ext uri="{FF2B5EF4-FFF2-40B4-BE49-F238E27FC236}">
                  <a16:creationId xmlns:a16="http://schemas.microsoft.com/office/drawing/2014/main" id="{814D5BDC-8E38-4134-B75E-A8A8B002E226}"/>
                </a:ext>
              </a:extLst>
            </p:cNvPr>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10;p56">
              <a:extLst>
                <a:ext uri="{FF2B5EF4-FFF2-40B4-BE49-F238E27FC236}">
                  <a16:creationId xmlns:a16="http://schemas.microsoft.com/office/drawing/2014/main" id="{451DDF50-75C5-4052-8FFD-526C5865D7A4}"/>
                </a:ext>
              </a:extLst>
            </p:cNvPr>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11;p56">
              <a:extLst>
                <a:ext uri="{FF2B5EF4-FFF2-40B4-BE49-F238E27FC236}">
                  <a16:creationId xmlns:a16="http://schemas.microsoft.com/office/drawing/2014/main" id="{71772968-95F0-4CC4-94C3-2CC90088D934}"/>
                </a:ext>
              </a:extLst>
            </p:cNvPr>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12;p56">
              <a:extLst>
                <a:ext uri="{FF2B5EF4-FFF2-40B4-BE49-F238E27FC236}">
                  <a16:creationId xmlns:a16="http://schemas.microsoft.com/office/drawing/2014/main" id="{74994750-C88F-4A51-AE93-408F8E8F57BC}"/>
                </a:ext>
              </a:extLst>
            </p:cNvPr>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13;p56">
              <a:extLst>
                <a:ext uri="{FF2B5EF4-FFF2-40B4-BE49-F238E27FC236}">
                  <a16:creationId xmlns:a16="http://schemas.microsoft.com/office/drawing/2014/main" id="{DF2D1BC8-94CA-4E01-9DD5-850504637EB7}"/>
                </a:ext>
              </a:extLst>
            </p:cNvPr>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14;p56">
              <a:extLst>
                <a:ext uri="{FF2B5EF4-FFF2-40B4-BE49-F238E27FC236}">
                  <a16:creationId xmlns:a16="http://schemas.microsoft.com/office/drawing/2014/main" id="{38D32B99-8DE6-47EB-84CD-B25481859233}"/>
                </a:ext>
              </a:extLst>
            </p:cNvPr>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15;p56">
              <a:extLst>
                <a:ext uri="{FF2B5EF4-FFF2-40B4-BE49-F238E27FC236}">
                  <a16:creationId xmlns:a16="http://schemas.microsoft.com/office/drawing/2014/main" id="{1DDC7847-753E-4D54-9031-2DA2DD0ED988}"/>
                </a:ext>
              </a:extLst>
            </p:cNvPr>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16;p56">
              <a:extLst>
                <a:ext uri="{FF2B5EF4-FFF2-40B4-BE49-F238E27FC236}">
                  <a16:creationId xmlns:a16="http://schemas.microsoft.com/office/drawing/2014/main" id="{4D6C8E73-2FEF-4500-B1ED-79C4B96AE37B}"/>
                </a:ext>
              </a:extLst>
            </p:cNvPr>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17;p56">
              <a:extLst>
                <a:ext uri="{FF2B5EF4-FFF2-40B4-BE49-F238E27FC236}">
                  <a16:creationId xmlns:a16="http://schemas.microsoft.com/office/drawing/2014/main" id="{9A7B5919-5648-4EFB-B92E-2D92108984CC}"/>
                </a:ext>
              </a:extLst>
            </p:cNvPr>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18;p56">
              <a:extLst>
                <a:ext uri="{FF2B5EF4-FFF2-40B4-BE49-F238E27FC236}">
                  <a16:creationId xmlns:a16="http://schemas.microsoft.com/office/drawing/2014/main" id="{1DF2C431-81ED-44EC-81CB-7A68AB1CD615}"/>
                </a:ext>
              </a:extLst>
            </p:cNvPr>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19;p56">
              <a:extLst>
                <a:ext uri="{FF2B5EF4-FFF2-40B4-BE49-F238E27FC236}">
                  <a16:creationId xmlns:a16="http://schemas.microsoft.com/office/drawing/2014/main" id="{2B3D7C1E-D45C-4863-B136-CC872970E44C}"/>
                </a:ext>
              </a:extLst>
            </p:cNvPr>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20;p56">
              <a:extLst>
                <a:ext uri="{FF2B5EF4-FFF2-40B4-BE49-F238E27FC236}">
                  <a16:creationId xmlns:a16="http://schemas.microsoft.com/office/drawing/2014/main" id="{F73D3FD0-932F-4783-A3CF-292BC4EB07C5}"/>
                </a:ext>
              </a:extLst>
            </p:cNvPr>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21;p56">
              <a:extLst>
                <a:ext uri="{FF2B5EF4-FFF2-40B4-BE49-F238E27FC236}">
                  <a16:creationId xmlns:a16="http://schemas.microsoft.com/office/drawing/2014/main" id="{B61805CE-F19B-4749-A857-41AB680B2101}"/>
                </a:ext>
              </a:extLst>
            </p:cNvPr>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22;p56">
              <a:extLst>
                <a:ext uri="{FF2B5EF4-FFF2-40B4-BE49-F238E27FC236}">
                  <a16:creationId xmlns:a16="http://schemas.microsoft.com/office/drawing/2014/main" id="{5D90A741-1212-4770-BE9F-300F07DAEC4E}"/>
                </a:ext>
              </a:extLst>
            </p:cNvPr>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123;p56">
            <a:extLst>
              <a:ext uri="{FF2B5EF4-FFF2-40B4-BE49-F238E27FC236}">
                <a16:creationId xmlns:a16="http://schemas.microsoft.com/office/drawing/2014/main" id="{7CF0DACB-2C0F-455A-9D97-C21C0BC9A437}"/>
              </a:ext>
            </a:extLst>
          </p:cNvPr>
          <p:cNvGrpSpPr/>
          <p:nvPr/>
        </p:nvGrpSpPr>
        <p:grpSpPr>
          <a:xfrm>
            <a:off x="7876489" y="872563"/>
            <a:ext cx="320453" cy="409255"/>
            <a:chOff x="5905475" y="2032050"/>
            <a:chExt cx="454350" cy="580175"/>
          </a:xfrm>
        </p:grpSpPr>
        <p:sp>
          <p:nvSpPr>
            <p:cNvPr id="134" name="Google Shape;1124;p56">
              <a:extLst>
                <a:ext uri="{FF2B5EF4-FFF2-40B4-BE49-F238E27FC236}">
                  <a16:creationId xmlns:a16="http://schemas.microsoft.com/office/drawing/2014/main" id="{3EF0DA38-E040-44CB-B1BE-D108DD10F6F0}"/>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25;p56">
              <a:extLst>
                <a:ext uri="{FF2B5EF4-FFF2-40B4-BE49-F238E27FC236}">
                  <a16:creationId xmlns:a16="http://schemas.microsoft.com/office/drawing/2014/main" id="{4C242D16-2F30-4672-B5C0-EDA012C4820B}"/>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26;p56">
              <a:extLst>
                <a:ext uri="{FF2B5EF4-FFF2-40B4-BE49-F238E27FC236}">
                  <a16:creationId xmlns:a16="http://schemas.microsoft.com/office/drawing/2014/main" id="{DEB48D38-0DFF-4D91-ADFC-12BEC6FC5498}"/>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27;p56">
              <a:extLst>
                <a:ext uri="{FF2B5EF4-FFF2-40B4-BE49-F238E27FC236}">
                  <a16:creationId xmlns:a16="http://schemas.microsoft.com/office/drawing/2014/main" id="{AE73F406-6DCF-4B6E-B8FC-A0378CB557BF}"/>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28;p56">
              <a:extLst>
                <a:ext uri="{FF2B5EF4-FFF2-40B4-BE49-F238E27FC236}">
                  <a16:creationId xmlns:a16="http://schemas.microsoft.com/office/drawing/2014/main" id="{11F15510-070C-44A8-A2B4-07D142BF904B}"/>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29;p56">
              <a:extLst>
                <a:ext uri="{FF2B5EF4-FFF2-40B4-BE49-F238E27FC236}">
                  <a16:creationId xmlns:a16="http://schemas.microsoft.com/office/drawing/2014/main" id="{5CB49AED-44D5-44A7-9AEC-80CA811C190F}"/>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130;p56">
            <a:extLst>
              <a:ext uri="{FF2B5EF4-FFF2-40B4-BE49-F238E27FC236}">
                <a16:creationId xmlns:a16="http://schemas.microsoft.com/office/drawing/2014/main" id="{C1B2E339-9CA9-45C1-A5D6-C5EA628D0B5F}"/>
              </a:ext>
            </a:extLst>
          </p:cNvPr>
          <p:cNvGrpSpPr/>
          <p:nvPr/>
        </p:nvGrpSpPr>
        <p:grpSpPr>
          <a:xfrm>
            <a:off x="6354446" y="3019844"/>
            <a:ext cx="244304" cy="306056"/>
            <a:chOff x="7249250" y="2312150"/>
            <a:chExt cx="433317" cy="542846"/>
          </a:xfrm>
        </p:grpSpPr>
        <p:sp>
          <p:nvSpPr>
            <p:cNvPr id="141" name="Google Shape;1131;p56">
              <a:extLst>
                <a:ext uri="{FF2B5EF4-FFF2-40B4-BE49-F238E27FC236}">
                  <a16:creationId xmlns:a16="http://schemas.microsoft.com/office/drawing/2014/main" id="{E227F6CD-F345-4895-83FE-68D622CBDF3D}"/>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132;p56">
              <a:extLst>
                <a:ext uri="{FF2B5EF4-FFF2-40B4-BE49-F238E27FC236}">
                  <a16:creationId xmlns:a16="http://schemas.microsoft.com/office/drawing/2014/main" id="{908EA505-C9BE-4255-B893-0C2F2196CA24}"/>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33;p56">
              <a:extLst>
                <a:ext uri="{FF2B5EF4-FFF2-40B4-BE49-F238E27FC236}">
                  <a16:creationId xmlns:a16="http://schemas.microsoft.com/office/drawing/2014/main" id="{6E7DBA5F-172D-47CC-B5F8-5703EA19E0DE}"/>
                </a:ext>
              </a:extLst>
            </p:cNvPr>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134;p56">
            <a:extLst>
              <a:ext uri="{FF2B5EF4-FFF2-40B4-BE49-F238E27FC236}">
                <a16:creationId xmlns:a16="http://schemas.microsoft.com/office/drawing/2014/main" id="{CED65FA1-89DD-48B9-84C2-255E774D36AC}"/>
              </a:ext>
            </a:extLst>
          </p:cNvPr>
          <p:cNvGrpSpPr/>
          <p:nvPr/>
        </p:nvGrpSpPr>
        <p:grpSpPr>
          <a:xfrm rot="5973186">
            <a:off x="7868600" y="2109378"/>
            <a:ext cx="525721" cy="428640"/>
            <a:chOff x="5426900" y="3064075"/>
            <a:chExt cx="281450" cy="229525"/>
          </a:xfrm>
        </p:grpSpPr>
        <p:sp>
          <p:nvSpPr>
            <p:cNvPr id="145" name="Google Shape;1135;p56">
              <a:extLst>
                <a:ext uri="{FF2B5EF4-FFF2-40B4-BE49-F238E27FC236}">
                  <a16:creationId xmlns:a16="http://schemas.microsoft.com/office/drawing/2014/main" id="{B08123B7-D824-4B68-A3A5-AC7CCE1A0847}"/>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36;p56">
              <a:extLst>
                <a:ext uri="{FF2B5EF4-FFF2-40B4-BE49-F238E27FC236}">
                  <a16:creationId xmlns:a16="http://schemas.microsoft.com/office/drawing/2014/main" id="{78915EA7-4EB7-4F78-A3C5-B1535923E367}"/>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37;p56">
              <a:extLst>
                <a:ext uri="{FF2B5EF4-FFF2-40B4-BE49-F238E27FC236}">
                  <a16:creationId xmlns:a16="http://schemas.microsoft.com/office/drawing/2014/main" id="{358A61C3-1FE2-450D-88FC-744F7A472EE9}"/>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38;p56">
              <a:extLst>
                <a:ext uri="{FF2B5EF4-FFF2-40B4-BE49-F238E27FC236}">
                  <a16:creationId xmlns:a16="http://schemas.microsoft.com/office/drawing/2014/main" id="{AC4B50C9-29B9-4AEE-A141-1912C42C30D2}"/>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39;p56">
              <a:extLst>
                <a:ext uri="{FF2B5EF4-FFF2-40B4-BE49-F238E27FC236}">
                  <a16:creationId xmlns:a16="http://schemas.microsoft.com/office/drawing/2014/main" id="{33138249-B497-499E-962F-B6406A648AB0}"/>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40;p56">
              <a:extLst>
                <a:ext uri="{FF2B5EF4-FFF2-40B4-BE49-F238E27FC236}">
                  <a16:creationId xmlns:a16="http://schemas.microsoft.com/office/drawing/2014/main" id="{E0F5AABB-0237-4441-89C1-2DE7554AC874}"/>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41;p56">
              <a:extLst>
                <a:ext uri="{FF2B5EF4-FFF2-40B4-BE49-F238E27FC236}">
                  <a16:creationId xmlns:a16="http://schemas.microsoft.com/office/drawing/2014/main" id="{FC6CB6B4-D109-41CB-9E6A-EC89E5FBC80A}"/>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42;p56">
              <a:extLst>
                <a:ext uri="{FF2B5EF4-FFF2-40B4-BE49-F238E27FC236}">
                  <a16:creationId xmlns:a16="http://schemas.microsoft.com/office/drawing/2014/main" id="{B4E20730-F5D5-42B8-A1DA-EB8D06C899B6}"/>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43;p56">
              <a:extLst>
                <a:ext uri="{FF2B5EF4-FFF2-40B4-BE49-F238E27FC236}">
                  <a16:creationId xmlns:a16="http://schemas.microsoft.com/office/drawing/2014/main" id="{40BC708A-CC1E-4E92-BBA3-ABDED4B0B596}"/>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089;p56">
            <a:extLst>
              <a:ext uri="{FF2B5EF4-FFF2-40B4-BE49-F238E27FC236}">
                <a16:creationId xmlns:a16="http://schemas.microsoft.com/office/drawing/2014/main" id="{4CE2F8FC-854B-40D1-A8B8-DE24C627E3B5}"/>
              </a:ext>
            </a:extLst>
          </p:cNvPr>
          <p:cNvSpPr txBox="1">
            <a:spLocks noGrp="1"/>
          </p:cNvSpPr>
          <p:nvPr>
            <p:ph type="title"/>
          </p:nvPr>
        </p:nvSpPr>
        <p:spPr>
          <a:xfrm>
            <a:off x="720000" y="2286242"/>
            <a:ext cx="4998000" cy="707400"/>
          </a:xfrm>
          <a:prstGeom prst="rect">
            <a:avLst/>
          </a:prstGeom>
        </p:spPr>
        <p:txBody>
          <a:bodyPr spcFirstLastPara="1" wrap="square" lIns="91425" tIns="91425" rIns="91425" bIns="91425" anchor="t" anchorCtr="0">
            <a:noAutofit/>
          </a:bodyPr>
          <a:lstStyle/>
          <a:p>
            <a:pPr lvl="0" algn="ctr">
              <a:lnSpc>
                <a:spcPct val="100000"/>
              </a:lnSpc>
            </a:pPr>
            <a:r>
              <a:rPr lang="en-US" sz="4000" b="1" dirty="0">
                <a:latin typeface="Times New Roman" panose="02020603050405020304" pitchFamily="18" charset="0"/>
                <a:cs typeface="Times New Roman" panose="02020603050405020304" pitchFamily="18" charset="0"/>
              </a:rPr>
              <a:t>THÍ NGHIỆM ĐỐT CHÁY BUTANE</a:t>
            </a:r>
          </a:p>
        </p:txBody>
      </p:sp>
    </p:spTree>
    <p:extLst>
      <p:ext uri="{BB962C8B-B14F-4D97-AF65-F5344CB8AC3E}">
        <p14:creationId xmlns:p14="http://schemas.microsoft.com/office/powerpoint/2010/main" val="3051180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5"/>
        <p:cNvGrpSpPr/>
        <p:nvPr/>
      </p:nvGrpSpPr>
      <p:grpSpPr>
        <a:xfrm>
          <a:off x="0" y="0"/>
          <a:ext cx="0" cy="0"/>
          <a:chOff x="0" y="0"/>
          <a:chExt cx="0" cy="0"/>
        </a:xfrm>
      </p:grpSpPr>
      <p:pic>
        <p:nvPicPr>
          <p:cNvPr id="1686" name="Google Shape;1686;p65"/>
          <p:cNvPicPr preferRelativeResize="0">
            <a:picLocks noGrp="1"/>
          </p:cNvPicPr>
          <p:nvPr>
            <p:ph type="pic" idx="2"/>
          </p:nvPr>
        </p:nvPicPr>
        <p:blipFill rotWithShape="1">
          <a:blip r:embed="rId4">
            <a:alphaModFix/>
          </a:blip>
          <a:srcRect t="7798" b="7806"/>
          <a:stretch/>
        </p:blipFill>
        <p:spPr>
          <a:xfrm>
            <a:off x="0" y="0"/>
            <a:ext cx="9144003" cy="5143501"/>
          </a:xfrm>
          <a:prstGeom prst="rect">
            <a:avLst/>
          </a:prstGeom>
        </p:spPr>
      </p:pic>
      <p:sp>
        <p:nvSpPr>
          <p:cNvPr id="1687" name="Google Shape;1687;p65"/>
          <p:cNvSpPr/>
          <p:nvPr/>
        </p:nvSpPr>
        <p:spPr>
          <a:xfrm>
            <a:off x="2448184" y="189777"/>
            <a:ext cx="6654822" cy="12128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9" name="Google Shape;1689;p65"/>
          <p:cNvGrpSpPr/>
          <p:nvPr/>
        </p:nvGrpSpPr>
        <p:grpSpPr>
          <a:xfrm rot="5973186">
            <a:off x="7984125" y="1286328"/>
            <a:ext cx="525721" cy="428640"/>
            <a:chOff x="5426900" y="3064075"/>
            <a:chExt cx="281450" cy="229525"/>
          </a:xfrm>
        </p:grpSpPr>
        <p:sp>
          <p:nvSpPr>
            <p:cNvPr id="1690" name="Google Shape;1690;p6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6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6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6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6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6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6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6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6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9" name="Google Shape;1699;p65"/>
          <p:cNvSpPr/>
          <p:nvPr/>
        </p:nvSpPr>
        <p:spPr>
          <a:xfrm>
            <a:off x="-209550" y="3581833"/>
            <a:ext cx="3716432" cy="1814468"/>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65"/>
          <p:cNvSpPr/>
          <p:nvPr/>
        </p:nvSpPr>
        <p:spPr>
          <a:xfrm>
            <a:off x="-209550" y="-908350"/>
            <a:ext cx="5200629" cy="1626235"/>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65"/>
          <p:cNvSpPr/>
          <p:nvPr/>
        </p:nvSpPr>
        <p:spPr>
          <a:xfrm>
            <a:off x="7078575" y="2295325"/>
            <a:ext cx="3170328" cy="3625488"/>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2" name="Google Shape;1702;p65"/>
          <p:cNvGrpSpPr/>
          <p:nvPr/>
        </p:nvGrpSpPr>
        <p:grpSpPr>
          <a:xfrm>
            <a:off x="1090164" y="539988"/>
            <a:ext cx="320453" cy="409255"/>
            <a:chOff x="5905475" y="2032050"/>
            <a:chExt cx="454350" cy="580175"/>
          </a:xfrm>
        </p:grpSpPr>
        <p:sp>
          <p:nvSpPr>
            <p:cNvPr id="1703" name="Google Shape;1703;p6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6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6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6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9" name="Google Shape;1709;p65"/>
          <p:cNvGrpSpPr/>
          <p:nvPr/>
        </p:nvGrpSpPr>
        <p:grpSpPr>
          <a:xfrm>
            <a:off x="597846" y="1402669"/>
            <a:ext cx="244304" cy="306056"/>
            <a:chOff x="7249250" y="2312150"/>
            <a:chExt cx="433317" cy="542846"/>
          </a:xfrm>
        </p:grpSpPr>
        <p:sp>
          <p:nvSpPr>
            <p:cNvPr id="1710" name="Google Shape;1710;p65"/>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5"/>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65"/>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3" name="Google Shape;1713;p65"/>
          <p:cNvGrpSpPr/>
          <p:nvPr/>
        </p:nvGrpSpPr>
        <p:grpSpPr>
          <a:xfrm rot="195562">
            <a:off x="288233" y="3959317"/>
            <a:ext cx="1094072" cy="1028706"/>
            <a:chOff x="5047850" y="2794950"/>
            <a:chExt cx="1095150" cy="1047150"/>
          </a:xfrm>
        </p:grpSpPr>
        <p:sp>
          <p:nvSpPr>
            <p:cNvPr id="1714" name="Google Shape;1714;p65"/>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chemeClr val="dk2"/>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5"/>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65"/>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65"/>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65"/>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65"/>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65"/>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65"/>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65"/>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65"/>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65"/>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65"/>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65"/>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65"/>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65"/>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9" name="Google Shape;1729;p65"/>
          <p:cNvGrpSpPr/>
          <p:nvPr/>
        </p:nvGrpSpPr>
        <p:grpSpPr>
          <a:xfrm>
            <a:off x="8293876" y="4065630"/>
            <a:ext cx="207946" cy="313554"/>
            <a:chOff x="7509313" y="3231788"/>
            <a:chExt cx="249575" cy="365575"/>
          </a:xfrm>
        </p:grpSpPr>
        <p:sp>
          <p:nvSpPr>
            <p:cNvPr id="1730" name="Google Shape;1730;p65"/>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65"/>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65"/>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8" name="Google Shape;1688;p65"/>
          <p:cNvSpPr txBox="1">
            <a:spLocks noGrp="1"/>
          </p:cNvSpPr>
          <p:nvPr>
            <p:ph type="title"/>
          </p:nvPr>
        </p:nvSpPr>
        <p:spPr>
          <a:xfrm>
            <a:off x="2250190" y="316933"/>
            <a:ext cx="6852816" cy="862800"/>
          </a:xfrm>
          <a:prstGeom prst="rect">
            <a:avLst/>
          </a:prstGeom>
        </p:spPr>
        <p:txBody>
          <a:bodyPr spcFirstLastPara="1" wrap="square" lIns="91425" tIns="91425" rIns="91425" bIns="91425" anchor="t" anchorCtr="0">
            <a:noAutofit/>
          </a:bodyPr>
          <a:lstStyle/>
          <a:p>
            <a:pPr marL="406400" indent="25400" algn="just">
              <a:spcAft>
                <a:spcPts val="200"/>
              </a:spcAft>
            </a:pPr>
            <a:r>
              <a:rPr lang="vi-VN" sz="2600" dirty="0">
                <a:solidFill>
                  <a:schemeClr val="bg1"/>
                </a:solidFill>
                <a:effectLst/>
                <a:latin typeface="Times New Roman" panose="02020603050405020304" pitchFamily="18" charset="0"/>
                <a:ea typeface="Times New Roman" panose="02020603050405020304" pitchFamily="18" charset="0"/>
              </a:rPr>
              <a:t>T</a:t>
            </a:r>
            <a:r>
              <a:rPr lang="en-US" sz="2600" dirty="0">
                <a:solidFill>
                  <a:schemeClr val="bg1"/>
                </a:solidFill>
                <a:effectLst/>
                <a:latin typeface="Times New Roman" panose="02020603050405020304" pitchFamily="18" charset="0"/>
                <a:ea typeface="Times New Roman" panose="02020603050405020304" pitchFamily="18" charset="0"/>
              </a:rPr>
              <a:t>ấ</a:t>
            </a:r>
            <a:r>
              <a:rPr lang="vi-VN" sz="2600" dirty="0">
                <a:solidFill>
                  <a:schemeClr val="bg1"/>
                </a:solidFill>
                <a:effectLst/>
                <a:latin typeface="Times New Roman" panose="02020603050405020304" pitchFamily="18" charset="0"/>
                <a:ea typeface="Times New Roman" panose="02020603050405020304" pitchFamily="18" charset="0"/>
              </a:rPr>
              <a:t>t cả các hydrocarbon khi cháy hoàn toàn đ</a:t>
            </a:r>
            <a:r>
              <a:rPr lang="en-US" sz="2600" dirty="0">
                <a:solidFill>
                  <a:schemeClr val="bg1"/>
                </a:solidFill>
                <a:effectLst/>
                <a:latin typeface="Times New Roman" panose="02020603050405020304" pitchFamily="18" charset="0"/>
                <a:ea typeface="Times New Roman" panose="02020603050405020304" pitchFamily="18" charset="0"/>
              </a:rPr>
              <a:t>ề</a:t>
            </a:r>
            <a:r>
              <a:rPr lang="vi-VN" sz="2600" dirty="0">
                <a:solidFill>
                  <a:schemeClr val="bg1"/>
                </a:solidFill>
                <a:effectLst/>
                <a:latin typeface="Times New Roman" panose="02020603050405020304" pitchFamily="18" charset="0"/>
                <a:ea typeface="Times New Roman" panose="02020603050405020304" pitchFamily="18" charset="0"/>
              </a:rPr>
              <a:t>u tạo ra sản phẩm gồm carbon dioxide và nước.</a:t>
            </a:r>
            <a:endParaRPr lang="en-US" sz="2600" dirty="0">
              <a:solidFill>
                <a:schemeClr val="bg1"/>
              </a:solidFill>
              <a:effectLst/>
              <a:latin typeface="Times New Roman" panose="02020603050405020304" pitchFamily="18" charset="0"/>
              <a:ea typeface="Times New Roman" panose="02020603050405020304" pitchFamily="18" charset="0"/>
            </a:endParaRPr>
          </a:p>
        </p:txBody>
      </p:sp>
      <p:sp>
        <p:nvSpPr>
          <p:cNvPr id="49" name="TextBox 48">
            <a:extLst>
              <a:ext uri="{FF2B5EF4-FFF2-40B4-BE49-F238E27FC236}">
                <a16:creationId xmlns:a16="http://schemas.microsoft.com/office/drawing/2014/main" id="{3D4A2FD1-6BB3-4579-B064-EA2D1693AF0F}"/>
              </a:ext>
            </a:extLst>
          </p:cNvPr>
          <p:cNvSpPr txBox="1"/>
          <p:nvPr/>
        </p:nvSpPr>
        <p:spPr>
          <a:xfrm>
            <a:off x="2268991" y="4706794"/>
            <a:ext cx="4572000" cy="307777"/>
          </a:xfrm>
          <a:prstGeom prst="rect">
            <a:avLst/>
          </a:prstGeom>
          <a:noFill/>
        </p:spPr>
        <p:txBody>
          <a:bodyPr wrap="square">
            <a:spAutoFit/>
          </a:bodyPr>
          <a:lstStyle/>
          <a:p>
            <a:pPr marL="0" lvl="0" indent="0" algn="ctr" rtl="0">
              <a:lnSpc>
                <a:spcPct val="100000"/>
              </a:lnSpc>
              <a:spcBef>
                <a:spcPts val="0"/>
              </a:spcBef>
              <a:spcAft>
                <a:spcPts val="0"/>
              </a:spcAft>
              <a:buNone/>
            </a:pPr>
            <a:r>
              <a:rPr lang="en-US" sz="1400" b="1" dirty="0">
                <a:solidFill>
                  <a:srgbClr val="FF0000"/>
                </a:solidFill>
                <a:latin typeface="Times New Roman" panose="02020603050405020304" pitchFamily="18" charset="0"/>
                <a:cs typeface="Times New Roman" panose="02020603050405020304" pitchFamily="18" charset="0"/>
              </a:rPr>
              <a:t>2. THÍ NGHIỆM ĐỐT CHÁY BUTANE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88"/>
                                        </p:tgtEl>
                                        <p:attrNameLst>
                                          <p:attrName>style.visibility</p:attrName>
                                        </p:attrNameLst>
                                      </p:cBhvr>
                                      <p:to>
                                        <p:strVal val="visible"/>
                                      </p:to>
                                    </p:set>
                                    <p:animEffect transition="in" filter="fade">
                                      <p:cBhvr>
                                        <p:cTn id="7" dur="1000"/>
                                        <p:tgtEl>
                                          <p:spTgt spid="1688"/>
                                        </p:tgtEl>
                                      </p:cBhvr>
                                    </p:animEffect>
                                    <p:anim calcmode="lin" valueType="num">
                                      <p:cBhvr>
                                        <p:cTn id="8" dur="1000" fill="hold"/>
                                        <p:tgtEl>
                                          <p:spTgt spid="1688"/>
                                        </p:tgtEl>
                                        <p:attrNameLst>
                                          <p:attrName>ppt_x</p:attrName>
                                        </p:attrNameLst>
                                      </p:cBhvr>
                                      <p:tavLst>
                                        <p:tav tm="0">
                                          <p:val>
                                            <p:strVal val="#ppt_x"/>
                                          </p:val>
                                        </p:tav>
                                        <p:tav tm="100000">
                                          <p:val>
                                            <p:strVal val="#ppt_x"/>
                                          </p:val>
                                        </p:tav>
                                      </p:tavLst>
                                    </p:anim>
                                    <p:anim calcmode="lin" valueType="num">
                                      <p:cBhvr>
                                        <p:cTn id="9" dur="1000" fill="hold"/>
                                        <p:tgtEl>
                                          <p:spTgt spid="16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87"/>
                                        </p:tgtEl>
                                        <p:attrNameLst>
                                          <p:attrName>style.visibility</p:attrName>
                                        </p:attrNameLst>
                                      </p:cBhvr>
                                      <p:to>
                                        <p:strVal val="visible"/>
                                      </p:to>
                                    </p:set>
                                    <p:animEffect transition="in" filter="fade">
                                      <p:cBhvr>
                                        <p:cTn id="12" dur="1000"/>
                                        <p:tgtEl>
                                          <p:spTgt spid="1687"/>
                                        </p:tgtEl>
                                      </p:cBhvr>
                                    </p:animEffect>
                                    <p:anim calcmode="lin" valueType="num">
                                      <p:cBhvr>
                                        <p:cTn id="13" dur="1000" fill="hold"/>
                                        <p:tgtEl>
                                          <p:spTgt spid="1687"/>
                                        </p:tgtEl>
                                        <p:attrNameLst>
                                          <p:attrName>ppt_x</p:attrName>
                                        </p:attrNameLst>
                                      </p:cBhvr>
                                      <p:tavLst>
                                        <p:tav tm="0">
                                          <p:val>
                                            <p:strVal val="#ppt_x"/>
                                          </p:val>
                                        </p:tav>
                                        <p:tav tm="100000">
                                          <p:val>
                                            <p:strVal val="#ppt_x"/>
                                          </p:val>
                                        </p:tav>
                                      </p:tavLst>
                                    </p:anim>
                                    <p:anim calcmode="lin" valueType="num">
                                      <p:cBhvr>
                                        <p:cTn id="14" dur="1000" fill="hold"/>
                                        <p:tgtEl>
                                          <p:spTgt spid="16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7" grpId="0" animBg="1"/>
      <p:bldP spid="168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3" name="Rectangle 2"/>
          <p:cNvSpPr/>
          <p:nvPr/>
        </p:nvSpPr>
        <p:spPr>
          <a:xfrm>
            <a:off x="716973" y="386679"/>
            <a:ext cx="7460672" cy="830997"/>
          </a:xfrm>
          <a:prstGeom prst="rect">
            <a:avLst/>
          </a:prstGeom>
        </p:spPr>
        <p:txBody>
          <a:bodyPr wrap="square">
            <a:spAutoFit/>
          </a:bodyPr>
          <a:lstStyle/>
          <a:p>
            <a:pPr marL="406400" indent="25400" algn="just">
              <a:spcAft>
                <a:spcPts val="200"/>
              </a:spcAft>
            </a:pPr>
            <a:r>
              <a:rPr lang="vi-VN" sz="2400" i="1" dirty="0">
                <a:latin typeface="Times New Roman" panose="02020603050405020304" pitchFamily="18" charset="0"/>
                <a:ea typeface="Times New Roman" panose="02020603050405020304" pitchFamily="18" charset="0"/>
              </a:rPr>
              <a:t>Gas trong một số bật lửa hay dụng cụ m</a:t>
            </a:r>
            <a:r>
              <a:rPr lang="en-US" sz="2400" i="1" dirty="0">
                <a:latin typeface="Times New Roman" panose="02020603050405020304" pitchFamily="18" charset="0"/>
                <a:ea typeface="Times New Roman" panose="02020603050405020304" pitchFamily="18" charset="0"/>
              </a:rPr>
              <a:t>ồ</a:t>
            </a:r>
            <a:r>
              <a:rPr lang="vi-VN" sz="2400" i="1" dirty="0">
                <a:latin typeface="Times New Roman" panose="02020603050405020304" pitchFamily="18" charset="0"/>
                <a:ea typeface="Times New Roman" panose="02020603050405020304" pitchFamily="18" charset="0"/>
              </a:rPr>
              <a:t>i lửa (thường dùng để mồi nến, bếp c</a:t>
            </a:r>
            <a:r>
              <a:rPr lang="en-US" sz="2400" i="1" dirty="0">
                <a:latin typeface="Times New Roman" panose="02020603050405020304" pitchFamily="18" charset="0"/>
                <a:ea typeface="Times New Roman" panose="02020603050405020304" pitchFamily="18" charset="0"/>
              </a:rPr>
              <a:t>ồ</a:t>
            </a:r>
            <a:r>
              <a:rPr lang="vi-VN" sz="2400" i="1" dirty="0">
                <a:latin typeface="Times New Roman" panose="02020603050405020304" pitchFamily="18" charset="0"/>
                <a:ea typeface="Times New Roman" panose="02020603050405020304" pitchFamily="18" charset="0"/>
              </a:rPr>
              <a:t>n) có chứa butane.</a:t>
            </a:r>
            <a:endParaRPr lang="en-US" sz="2400" i="1" dirty="0">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664" y="1532659"/>
            <a:ext cx="3605645" cy="2704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0827" y="1532659"/>
            <a:ext cx="3636818" cy="2704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3D37E010-6E84-4BC7-8019-6B95A814579A}"/>
              </a:ext>
            </a:extLst>
          </p:cNvPr>
          <p:cNvSpPr txBox="1"/>
          <p:nvPr/>
        </p:nvSpPr>
        <p:spPr>
          <a:xfrm>
            <a:off x="2161309" y="78902"/>
            <a:ext cx="4572000" cy="307777"/>
          </a:xfrm>
          <a:prstGeom prst="rect">
            <a:avLst/>
          </a:prstGeom>
          <a:noFill/>
        </p:spPr>
        <p:txBody>
          <a:bodyPr wrap="square">
            <a:spAutoFit/>
          </a:bodyPr>
          <a:lstStyle/>
          <a:p>
            <a:pPr marL="0" lvl="0" indent="0" algn="ctr" rtl="0">
              <a:lnSpc>
                <a:spcPct val="100000"/>
              </a:lnSpc>
              <a:spcBef>
                <a:spcPts val="0"/>
              </a:spcBef>
              <a:spcAft>
                <a:spcPts val="0"/>
              </a:spcAft>
              <a:buNone/>
            </a:pPr>
            <a:r>
              <a:rPr lang="en-US" sz="1400" b="1" dirty="0">
                <a:solidFill>
                  <a:srgbClr val="FF0000"/>
                </a:solidFill>
                <a:latin typeface="Times New Roman" panose="02020603050405020304" pitchFamily="18" charset="0"/>
                <a:cs typeface="Times New Roman" panose="02020603050405020304" pitchFamily="18" charset="0"/>
              </a:rPr>
              <a:t>2. THÍ NGHIỆM ĐỐT CHÁY BUTANE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59"/>
          <p:cNvSpPr/>
          <p:nvPr/>
        </p:nvSpPr>
        <p:spPr>
          <a:xfrm>
            <a:off x="378554" y="1839191"/>
            <a:ext cx="2884192" cy="248342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9"/>
          <p:cNvSpPr/>
          <p:nvPr/>
        </p:nvSpPr>
        <p:spPr>
          <a:xfrm>
            <a:off x="3381527" y="1303975"/>
            <a:ext cx="5357228" cy="369405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Rectangle 60"/>
          <p:cNvSpPr/>
          <p:nvPr/>
        </p:nvSpPr>
        <p:spPr>
          <a:xfrm>
            <a:off x="1756239" y="507984"/>
            <a:ext cx="4947188" cy="548099"/>
          </a:xfrm>
          <a:prstGeom prst="rect">
            <a:avLst/>
          </a:prstGeom>
        </p:spPr>
        <p:txBody>
          <a:bodyPr wrap="none">
            <a:spAutoFit/>
          </a:bodyPr>
          <a:lstStyle/>
          <a:p>
            <a:pPr marL="406400" indent="25400" algn="just">
              <a:lnSpc>
                <a:spcPct val="115000"/>
              </a:lnSpc>
              <a:spcAft>
                <a:spcPts val="200"/>
              </a:spcAft>
            </a:pPr>
            <a:r>
              <a:rPr lang="vi-VN" sz="2800" b="1" dirty="0">
                <a:solidFill>
                  <a:srgbClr val="7030A0"/>
                </a:solidFill>
                <a:latin typeface="Times New Roman" panose="02020603050405020304" pitchFamily="18" charset="0"/>
                <a:ea typeface="Times New Roman" panose="02020603050405020304" pitchFamily="18" charset="0"/>
              </a:rPr>
              <a:t>Thí nghiệm: </a:t>
            </a:r>
            <a:r>
              <a:rPr lang="vi-VN" sz="2800" dirty="0">
                <a:solidFill>
                  <a:srgbClr val="7030A0"/>
                </a:solidFill>
                <a:latin typeface="Times New Roman" panose="02020603050405020304" pitchFamily="18" charset="0"/>
                <a:ea typeface="Times New Roman" panose="02020603050405020304" pitchFamily="18" charset="0"/>
              </a:rPr>
              <a:t>Đốt cháy butane</a:t>
            </a:r>
            <a:endParaRPr lang="en-US" sz="2800" dirty="0">
              <a:solidFill>
                <a:srgbClr val="7030A0"/>
              </a:solidFill>
              <a:latin typeface="Times New Roman" panose="02020603050405020304" pitchFamily="18" charset="0"/>
              <a:ea typeface="Times New Roman" panose="02020603050405020304" pitchFamily="18" charset="0"/>
            </a:endParaRPr>
          </a:p>
        </p:txBody>
      </p:sp>
      <p:grpSp>
        <p:nvGrpSpPr>
          <p:cNvPr id="62" name="Google Shape;2225;p74"/>
          <p:cNvGrpSpPr/>
          <p:nvPr/>
        </p:nvGrpSpPr>
        <p:grpSpPr>
          <a:xfrm>
            <a:off x="1756239" y="590888"/>
            <a:ext cx="320453" cy="409255"/>
            <a:chOff x="5905475" y="2032050"/>
            <a:chExt cx="454350" cy="580175"/>
          </a:xfrm>
        </p:grpSpPr>
        <p:sp>
          <p:nvSpPr>
            <p:cNvPr id="63" name="Google Shape;2226;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27;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28;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29;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30;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31;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2225;p74"/>
          <p:cNvGrpSpPr/>
          <p:nvPr/>
        </p:nvGrpSpPr>
        <p:grpSpPr>
          <a:xfrm>
            <a:off x="6948230" y="590888"/>
            <a:ext cx="320453" cy="409255"/>
            <a:chOff x="5905475" y="2032050"/>
            <a:chExt cx="454350" cy="580175"/>
          </a:xfrm>
        </p:grpSpPr>
        <p:sp>
          <p:nvSpPr>
            <p:cNvPr id="70" name="Google Shape;2226;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27;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28;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29;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30;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31;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p:cNvSpPr/>
          <p:nvPr/>
        </p:nvSpPr>
        <p:spPr>
          <a:xfrm>
            <a:off x="103909" y="1945484"/>
            <a:ext cx="3002972" cy="2246769"/>
          </a:xfrm>
          <a:prstGeom prst="rect">
            <a:avLst/>
          </a:prstGeom>
        </p:spPr>
        <p:txBody>
          <a:bodyPr wrap="square">
            <a:spAutoFit/>
          </a:bodyPr>
          <a:lstStyle/>
          <a:p>
            <a:pPr marL="406400" indent="25400" algn="just">
              <a:spcAft>
                <a:spcPts val="200"/>
              </a:spcAft>
            </a:pPr>
            <a:r>
              <a:rPr lang="en-US" sz="2800" b="1"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Dụng cụ và hoá chất: </a:t>
            </a:r>
            <a:r>
              <a:rPr lang="vi-VN" sz="2800" dirty="0">
                <a:latin typeface="Times New Roman" panose="02020603050405020304" pitchFamily="18" charset="0"/>
                <a:ea typeface="Times New Roman" panose="02020603050405020304" pitchFamily="18" charset="0"/>
              </a:rPr>
              <a:t>dụng cụ m</a:t>
            </a:r>
            <a:r>
              <a:rPr lang="en-US" sz="2800" dirty="0">
                <a:latin typeface="Times New Roman" panose="02020603050405020304" pitchFamily="18" charset="0"/>
                <a:ea typeface="Times New Roman" panose="02020603050405020304" pitchFamily="18" charset="0"/>
              </a:rPr>
              <a:t>ồ</a:t>
            </a:r>
            <a:r>
              <a:rPr lang="vi-VN" sz="2800" dirty="0">
                <a:latin typeface="Times New Roman" panose="02020603050405020304" pitchFamily="18" charset="0"/>
                <a:ea typeface="Times New Roman" panose="02020603050405020304" pitchFamily="18" charset="0"/>
              </a:rPr>
              <a:t>i lửa, ống nghiệm, kẹp gỗ, nước vôi trong.</a:t>
            </a:r>
            <a:endParaRPr lang="en-US" sz="2800" dirty="0">
              <a:latin typeface="Times New Roman" panose="02020603050405020304" pitchFamily="18" charset="0"/>
              <a:ea typeface="Times New Roman" panose="02020603050405020304" pitchFamily="18" charset="0"/>
            </a:endParaRPr>
          </a:p>
        </p:txBody>
      </p:sp>
      <p:sp>
        <p:nvSpPr>
          <p:cNvPr id="15" name="Rectangle 14"/>
          <p:cNvSpPr/>
          <p:nvPr/>
        </p:nvSpPr>
        <p:spPr>
          <a:xfrm>
            <a:off x="3262746" y="1322105"/>
            <a:ext cx="5432206" cy="3344505"/>
          </a:xfrm>
          <a:prstGeom prst="rect">
            <a:avLst/>
          </a:prstGeom>
        </p:spPr>
        <p:txBody>
          <a:bodyPr wrap="square">
            <a:spAutoFit/>
          </a:bodyPr>
          <a:lstStyle/>
          <a:p>
            <a:pPr marL="406400" indent="25400" algn="just">
              <a:spcAft>
                <a:spcPts val="200"/>
              </a:spcAft>
            </a:pPr>
            <a:r>
              <a:rPr lang="en-US" sz="2600" b="1"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600" b="1"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Tiến hành thí nghiệm: </a:t>
            </a:r>
            <a:endParaRPr lang="en-US" sz="2600" b="1"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endParaRPr>
          </a:p>
          <a:p>
            <a:pPr marL="406400" indent="25400" algn="just">
              <a:spcAft>
                <a:spcPts val="200"/>
              </a:spcAft>
            </a:pPr>
            <a:r>
              <a:rPr lang="vi-VN" sz="2600"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Bấm cho dụng cụ m</a:t>
            </a:r>
            <a:r>
              <a:rPr lang="en-US" sz="2600"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ồ</a:t>
            </a:r>
            <a:r>
              <a:rPr lang="vi-VN" sz="2600"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i lửa cháy và úp ngược ống nghiệm lên ngọn lửa đang cháy</a:t>
            </a:r>
            <a:r>
              <a:rPr lang="en-US" sz="2600"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ea typeface="Courier New" panose="02070309020205020404" pitchFamily="49" charset="0"/>
                <a:cs typeface="Times New Roman" panose="02020603050405020304" pitchFamily="18" charset="0"/>
              </a:rPr>
              <a:t>Sau đó xoay ống nghiệm lại và cho </a:t>
            </a:r>
            <a:r>
              <a:rPr lang="en-US" sz="2600" dirty="0">
                <a:latin typeface="Times New Roman" panose="02020603050405020304" pitchFamily="18" charset="0"/>
                <a:ea typeface="Courier New" panose="02070309020205020404" pitchFamily="49" charset="0"/>
                <a:cs typeface="Times New Roman" panose="02020603050405020304" pitchFamily="18" charset="0"/>
              </a:rPr>
              <a:t>  </a:t>
            </a:r>
            <a:r>
              <a:rPr lang="vi-VN" sz="2600" dirty="0">
                <a:latin typeface="Times New Roman" panose="02020603050405020304" pitchFamily="18" charset="0"/>
                <a:ea typeface="Courier New" panose="02070309020205020404" pitchFamily="49" charset="0"/>
                <a:cs typeface="Times New Roman" panose="02020603050405020304" pitchFamily="18" charset="0"/>
              </a:rPr>
              <a:t>một ít nước vôi trong vào</a:t>
            </a:r>
            <a:r>
              <a:rPr lang="en-US" sz="2600" dirty="0">
                <a:latin typeface="Times New Roman" panose="02020603050405020304" pitchFamily="18" charset="0"/>
                <a:ea typeface="Courier New" panose="02070309020205020404" pitchFamily="49" charset="0"/>
                <a:cs typeface="Times New Roman" panose="02020603050405020304" pitchFamily="18" charset="0"/>
              </a:rPr>
              <a:t>. </a:t>
            </a:r>
          </a:p>
          <a:p>
            <a:pPr marL="406400" indent="25400" algn="just">
              <a:spcAft>
                <a:spcPts val="200"/>
              </a:spcAft>
            </a:pPr>
            <a:r>
              <a:rPr lang="en-US" sz="2600" dirty="0">
                <a:latin typeface="Times New Roman" panose="02020603050405020304" pitchFamily="18" charset="0"/>
                <a:cs typeface="Times New Roman" panose="02020603050405020304" pitchFamily="18" charset="0"/>
              </a:rPr>
              <a:t>Quan sát và cho biết hiện tượng quan sát được.</a:t>
            </a:r>
          </a:p>
        </p:txBody>
      </p:sp>
      <p:sp>
        <p:nvSpPr>
          <p:cNvPr id="21" name="TextBox 20">
            <a:extLst>
              <a:ext uri="{FF2B5EF4-FFF2-40B4-BE49-F238E27FC236}">
                <a16:creationId xmlns:a16="http://schemas.microsoft.com/office/drawing/2014/main" id="{1E09587E-8A2D-4FDA-9582-DEBD74F82E23}"/>
              </a:ext>
            </a:extLst>
          </p:cNvPr>
          <p:cNvSpPr txBox="1"/>
          <p:nvPr/>
        </p:nvSpPr>
        <p:spPr>
          <a:xfrm>
            <a:off x="2131427" y="106203"/>
            <a:ext cx="4572000" cy="307777"/>
          </a:xfrm>
          <a:prstGeom prst="rect">
            <a:avLst/>
          </a:prstGeom>
          <a:noFill/>
        </p:spPr>
        <p:txBody>
          <a:bodyPr wrap="square">
            <a:spAutoFit/>
          </a:bodyPr>
          <a:lstStyle/>
          <a:p>
            <a:pPr marL="0" lvl="0" indent="0" algn="ctr" rtl="0">
              <a:lnSpc>
                <a:spcPct val="100000"/>
              </a:lnSpc>
              <a:spcBef>
                <a:spcPts val="0"/>
              </a:spcBef>
              <a:spcAft>
                <a:spcPts val="0"/>
              </a:spcAft>
              <a:buNone/>
            </a:pPr>
            <a:r>
              <a:rPr lang="en-US" sz="1400" b="1" dirty="0">
                <a:solidFill>
                  <a:srgbClr val="FF0000"/>
                </a:solidFill>
                <a:latin typeface="Times New Roman" panose="02020603050405020304" pitchFamily="18" charset="0"/>
                <a:cs typeface="Times New Roman" panose="02020603050405020304" pitchFamily="18" charset="0"/>
              </a:rPr>
              <a:t>2. THÍ NGHIỆM ĐỐT CHÁY BUTANE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54"/>
                                        </p:tgtEl>
                                        <p:attrNameLst>
                                          <p:attrName>style.visibility</p:attrName>
                                        </p:attrNameLst>
                                      </p:cBhvr>
                                      <p:to>
                                        <p:strVal val="visible"/>
                                      </p:to>
                                    </p:set>
                                    <p:animEffect transition="in" filter="circle(in)">
                                      <p:cBhvr>
                                        <p:cTn id="7" dur="2000"/>
                                        <p:tgtEl>
                                          <p:spTgt spid="125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55"/>
                                        </p:tgtEl>
                                        <p:attrNameLst>
                                          <p:attrName>style.visibility</p:attrName>
                                        </p:attrNameLst>
                                      </p:cBhvr>
                                      <p:to>
                                        <p:strVal val="visible"/>
                                      </p:to>
                                    </p:set>
                                    <p:animEffect transition="in" filter="circle(in)">
                                      <p:cBhvr>
                                        <p:cTn id="15" dur="2000"/>
                                        <p:tgtEl>
                                          <p:spTgt spid="125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4" grpId="0" animBg="1"/>
      <p:bldP spid="1255" grpId="0" animBg="1"/>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2"/>
        <p:cNvGrpSpPr/>
        <p:nvPr/>
      </p:nvGrpSpPr>
      <p:grpSpPr>
        <a:xfrm>
          <a:off x="0" y="0"/>
          <a:ext cx="0" cy="0"/>
          <a:chOff x="0" y="0"/>
          <a:chExt cx="0" cy="0"/>
        </a:xfrm>
      </p:grpSpPr>
      <p:grpSp>
        <p:nvGrpSpPr>
          <p:cNvPr id="2225" name="Google Shape;2225;p74"/>
          <p:cNvGrpSpPr/>
          <p:nvPr/>
        </p:nvGrpSpPr>
        <p:grpSpPr>
          <a:xfrm>
            <a:off x="1756239" y="590888"/>
            <a:ext cx="320453" cy="409255"/>
            <a:chOff x="5905475" y="2032050"/>
            <a:chExt cx="454350" cy="580175"/>
          </a:xfrm>
        </p:grpSpPr>
        <p:sp>
          <p:nvSpPr>
            <p:cNvPr id="2226" name="Google Shape;2226;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2" name="Google Shape;2232;p74"/>
          <p:cNvGrpSpPr/>
          <p:nvPr/>
        </p:nvGrpSpPr>
        <p:grpSpPr>
          <a:xfrm rot="5973186">
            <a:off x="7660275" y="1700178"/>
            <a:ext cx="525721" cy="428640"/>
            <a:chOff x="5426900" y="3064075"/>
            <a:chExt cx="281450" cy="229525"/>
          </a:xfrm>
        </p:grpSpPr>
        <p:sp>
          <p:nvSpPr>
            <p:cNvPr id="2233" name="Google Shape;2233;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2" name="Google Shape;2242;p74"/>
          <p:cNvGrpSpPr/>
          <p:nvPr/>
        </p:nvGrpSpPr>
        <p:grpSpPr>
          <a:xfrm rot="5973186">
            <a:off x="888000" y="4094253"/>
            <a:ext cx="525721" cy="428640"/>
            <a:chOff x="5426900" y="3064075"/>
            <a:chExt cx="281450" cy="229525"/>
          </a:xfrm>
        </p:grpSpPr>
        <p:sp>
          <p:nvSpPr>
            <p:cNvPr id="2243" name="Google Shape;2243;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816030" y="507984"/>
            <a:ext cx="4947188" cy="548099"/>
          </a:xfrm>
          <a:prstGeom prst="rect">
            <a:avLst/>
          </a:prstGeom>
        </p:spPr>
        <p:txBody>
          <a:bodyPr wrap="none">
            <a:spAutoFit/>
          </a:bodyPr>
          <a:lstStyle/>
          <a:p>
            <a:pPr marL="406400" indent="25400" algn="just">
              <a:lnSpc>
                <a:spcPct val="115000"/>
              </a:lnSpc>
              <a:spcAft>
                <a:spcPts val="200"/>
              </a:spcAft>
            </a:pPr>
            <a:r>
              <a:rPr lang="vi-VN" sz="2800" b="1" dirty="0">
                <a:solidFill>
                  <a:srgbClr val="7030A0"/>
                </a:solidFill>
                <a:latin typeface="Times New Roman" panose="02020603050405020304" pitchFamily="18" charset="0"/>
                <a:ea typeface="Times New Roman" panose="02020603050405020304" pitchFamily="18" charset="0"/>
              </a:rPr>
              <a:t>Thí nghiệm: </a:t>
            </a:r>
            <a:r>
              <a:rPr lang="vi-VN" sz="2800" dirty="0">
                <a:solidFill>
                  <a:srgbClr val="7030A0"/>
                </a:solidFill>
                <a:latin typeface="Times New Roman" panose="02020603050405020304" pitchFamily="18" charset="0"/>
                <a:ea typeface="Times New Roman" panose="02020603050405020304" pitchFamily="18" charset="0"/>
              </a:rPr>
              <a:t>Đốt cháy butane</a:t>
            </a:r>
            <a:endParaRPr lang="en-US" sz="2800" dirty="0">
              <a:solidFill>
                <a:srgbClr val="7030A0"/>
              </a:solidFill>
              <a:latin typeface="Times New Roman" panose="02020603050405020304" pitchFamily="18" charset="0"/>
              <a:ea typeface="Times New Roman" panose="02020603050405020304" pitchFamily="18" charset="0"/>
            </a:endParaRPr>
          </a:p>
        </p:txBody>
      </p:sp>
      <p:grpSp>
        <p:nvGrpSpPr>
          <p:cNvPr id="34" name="Google Shape;2225;p74"/>
          <p:cNvGrpSpPr/>
          <p:nvPr/>
        </p:nvGrpSpPr>
        <p:grpSpPr>
          <a:xfrm>
            <a:off x="6948230" y="590888"/>
            <a:ext cx="320453" cy="409255"/>
            <a:chOff x="5905475" y="2032050"/>
            <a:chExt cx="454350" cy="580175"/>
          </a:xfrm>
        </p:grpSpPr>
        <p:sp>
          <p:nvSpPr>
            <p:cNvPr id="35" name="Google Shape;2226;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27;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28;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29;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30;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31;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899265" y="1860520"/>
            <a:ext cx="7010022" cy="1815882"/>
          </a:xfrm>
          <a:prstGeom prst="rect">
            <a:avLst/>
          </a:prstGeom>
        </p:spPr>
        <p:txBody>
          <a:bodyPr wrap="square">
            <a:spAutoFit/>
          </a:bodyPr>
          <a:lstStyle/>
          <a:p>
            <a:pPr marL="406400" indent="25400" algn="just">
              <a:spcAft>
                <a:spcPts val="200"/>
              </a:spcAft>
            </a:pPr>
            <a:r>
              <a:rPr lang="en-US" sz="2800" i="1"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Hiện tượng quan sát được gồm thấy</a:t>
            </a:r>
            <a:r>
              <a:rPr lang="vi-VN" sz="2800" i="1"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 thành ống nghiệm bị mờ do có những hạt nước li ti bám trên thành ống nghiệm</a:t>
            </a:r>
            <a:r>
              <a:rPr lang="en-US" sz="2800" i="1"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 và </a:t>
            </a:r>
            <a:r>
              <a:rPr lang="vi-VN" sz="2800" i="1" dirty="0">
                <a:latin typeface="Times New Roman" panose="02020603050405020304" pitchFamily="18" charset="0"/>
                <a:cs typeface="Times New Roman" panose="02020603050405020304" pitchFamily="18" charset="0"/>
              </a:rPr>
              <a:t>nước vôi trong bị vẩn đục.</a:t>
            </a:r>
            <a:endParaRPr lang="en-US" sz="2800" i="1"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1437761" y="3540757"/>
            <a:ext cx="6619010" cy="1109022"/>
          </a:xfrm>
          <a:prstGeom prst="rect">
            <a:avLst/>
          </a:prstGeom>
        </p:spPr>
        <p:txBody>
          <a:bodyPr wrap="square">
            <a:spAutoFit/>
          </a:bodyPr>
          <a:lstStyle/>
          <a:p>
            <a:pPr marL="406400" indent="25400" algn="just">
              <a:lnSpc>
                <a:spcPct val="115000"/>
              </a:lnSpc>
              <a:spcAft>
                <a:spcPts val="200"/>
              </a:spcAft>
            </a:pPr>
            <a:r>
              <a:rPr lang="vi-VN" sz="2800" dirty="0">
                <a:solidFill>
                  <a:srgbClr val="FF0000"/>
                </a:solidFill>
                <a:latin typeface="Times New Roman" panose="02020603050405020304" pitchFamily="18" charset="0"/>
                <a:ea typeface="Times New Roman" panose="02020603050405020304" pitchFamily="18" charset="0"/>
              </a:rPr>
              <a:t>Phương trình hoá học đốt cháy butane:</a:t>
            </a:r>
            <a:endParaRPr lang="en-US" sz="2800" dirty="0">
              <a:solidFill>
                <a:srgbClr val="FF0000"/>
              </a:solidFill>
              <a:latin typeface="Times New Roman" panose="02020603050405020304" pitchFamily="18" charset="0"/>
              <a:ea typeface="Times New Roman" panose="02020603050405020304" pitchFamily="18" charset="0"/>
            </a:endParaRPr>
          </a:p>
          <a:p>
            <a:pPr algn="ctr">
              <a:lnSpc>
                <a:spcPct val="115000"/>
              </a:lnSpc>
              <a:spcAft>
                <a:spcPts val="600"/>
              </a:spcAft>
            </a:pPr>
            <a:r>
              <a:rPr lang="vi-VN" sz="2800" dirty="0">
                <a:solidFill>
                  <a:srgbClr val="FF0000"/>
                </a:solidFill>
                <a:latin typeface="Times New Roman" panose="02020603050405020304" pitchFamily="18" charset="0"/>
                <a:ea typeface="Times New Roman" panose="02020603050405020304" pitchFamily="18" charset="0"/>
              </a:rPr>
              <a:t>2C</a:t>
            </a:r>
            <a:r>
              <a:rPr lang="en-US" sz="2800" baseline="-25000" dirty="0">
                <a:solidFill>
                  <a:srgbClr val="FF0000"/>
                </a:solidFill>
                <a:latin typeface="Times New Roman" panose="02020603050405020304" pitchFamily="18" charset="0"/>
                <a:ea typeface="Times New Roman" panose="02020603050405020304" pitchFamily="18" charset="0"/>
              </a:rPr>
              <a:t>4</a:t>
            </a:r>
            <a:r>
              <a:rPr lang="vi-VN" sz="2800" dirty="0">
                <a:solidFill>
                  <a:srgbClr val="FF0000"/>
                </a:solidFill>
                <a:latin typeface="Times New Roman" panose="02020603050405020304" pitchFamily="18" charset="0"/>
                <a:ea typeface="Times New Roman" panose="02020603050405020304" pitchFamily="18" charset="0"/>
              </a:rPr>
              <a:t>H</a:t>
            </a:r>
            <a:r>
              <a:rPr lang="vi-VN" sz="2800" baseline="-25000" dirty="0">
                <a:solidFill>
                  <a:srgbClr val="FF0000"/>
                </a:solidFill>
                <a:latin typeface="Times New Roman" panose="02020603050405020304" pitchFamily="18" charset="0"/>
                <a:ea typeface="Times New Roman" panose="02020603050405020304" pitchFamily="18" charset="0"/>
              </a:rPr>
              <a:t>10</a:t>
            </a:r>
            <a:r>
              <a:rPr lang="vi-VN" sz="2800" dirty="0">
                <a:solidFill>
                  <a:srgbClr val="FF0000"/>
                </a:solidFill>
                <a:latin typeface="Times New Roman" panose="02020603050405020304" pitchFamily="18" charset="0"/>
                <a:ea typeface="Times New Roman" panose="02020603050405020304" pitchFamily="18" charset="0"/>
              </a:rPr>
              <a:t> + 13O</a:t>
            </a:r>
            <a:r>
              <a:rPr lang="vi-VN" sz="2800" baseline="-25000" dirty="0">
                <a:solidFill>
                  <a:srgbClr val="FF0000"/>
                </a:solidFill>
                <a:latin typeface="Times New Roman" panose="02020603050405020304" pitchFamily="18" charset="0"/>
                <a:ea typeface="Times New Roman" panose="02020603050405020304" pitchFamily="18" charset="0"/>
              </a:rPr>
              <a:t>2</a:t>
            </a:r>
            <a:r>
              <a:rPr lang="vi-VN" sz="2800" dirty="0">
                <a:solidFill>
                  <a:srgbClr val="FF0000"/>
                </a:solidFill>
                <a:latin typeface="Times New Roman" panose="02020603050405020304" pitchFamily="18" charset="0"/>
                <a:ea typeface="Times New Roman" panose="02020603050405020304" pitchFamily="18" charset="0"/>
              </a:rPr>
              <a:t> →</a:t>
            </a:r>
            <a:r>
              <a:rPr lang="en-US" sz="2800" dirty="0">
                <a:solidFill>
                  <a:srgbClr val="FF0000"/>
                </a:solidFill>
                <a:latin typeface="Times New Roman" panose="02020603050405020304" pitchFamily="18" charset="0"/>
                <a:ea typeface="Times New Roman" panose="02020603050405020304" pitchFamily="18" charset="0"/>
              </a:rPr>
              <a:t> </a:t>
            </a:r>
            <a:r>
              <a:rPr lang="vi-VN" sz="2800" dirty="0">
                <a:solidFill>
                  <a:srgbClr val="FF0000"/>
                </a:solidFill>
                <a:latin typeface="Times New Roman" panose="02020603050405020304" pitchFamily="18" charset="0"/>
                <a:ea typeface="Times New Roman" panose="02020603050405020304" pitchFamily="18" charset="0"/>
              </a:rPr>
              <a:t>8CO</a:t>
            </a:r>
            <a:r>
              <a:rPr lang="vi-VN" sz="2800" baseline="-25000" dirty="0">
                <a:solidFill>
                  <a:srgbClr val="FF0000"/>
                </a:solidFill>
                <a:latin typeface="Times New Roman" panose="02020603050405020304" pitchFamily="18" charset="0"/>
                <a:ea typeface="Times New Roman" panose="02020603050405020304" pitchFamily="18" charset="0"/>
              </a:rPr>
              <a:t>2</a:t>
            </a:r>
            <a:r>
              <a:rPr lang="vi-VN" sz="2800" dirty="0">
                <a:solidFill>
                  <a:srgbClr val="FF0000"/>
                </a:solidFill>
                <a:latin typeface="Times New Roman" panose="02020603050405020304" pitchFamily="18" charset="0"/>
                <a:ea typeface="Times New Roman" panose="02020603050405020304" pitchFamily="18" charset="0"/>
              </a:rPr>
              <a:t> + 10H</a:t>
            </a:r>
            <a:r>
              <a:rPr lang="vi-VN" sz="2800" baseline="-25000" dirty="0">
                <a:solidFill>
                  <a:srgbClr val="FF0000"/>
                </a:solidFill>
                <a:latin typeface="Times New Roman" panose="02020603050405020304" pitchFamily="18" charset="0"/>
                <a:ea typeface="Times New Roman" panose="02020603050405020304" pitchFamily="18" charset="0"/>
              </a:rPr>
              <a:t>2</a:t>
            </a:r>
            <a:r>
              <a:rPr lang="vi-VN" sz="2800" dirty="0">
                <a:solidFill>
                  <a:srgbClr val="FF0000"/>
                </a:solidFill>
                <a:latin typeface="Times New Roman" panose="02020603050405020304" pitchFamily="18" charset="0"/>
                <a:ea typeface="Times New Roman" panose="02020603050405020304" pitchFamily="18" charset="0"/>
              </a:rPr>
              <a:t>O</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41" name="TextBox 40">
            <a:extLst>
              <a:ext uri="{FF2B5EF4-FFF2-40B4-BE49-F238E27FC236}">
                <a16:creationId xmlns:a16="http://schemas.microsoft.com/office/drawing/2014/main" id="{EA03DE41-21F7-4944-8859-AF45063D35BE}"/>
              </a:ext>
            </a:extLst>
          </p:cNvPr>
          <p:cNvSpPr txBox="1"/>
          <p:nvPr/>
        </p:nvSpPr>
        <p:spPr>
          <a:xfrm>
            <a:off x="2118276" y="16709"/>
            <a:ext cx="4572000" cy="307777"/>
          </a:xfrm>
          <a:prstGeom prst="rect">
            <a:avLst/>
          </a:prstGeom>
          <a:noFill/>
        </p:spPr>
        <p:txBody>
          <a:bodyPr wrap="square">
            <a:spAutoFit/>
          </a:bodyPr>
          <a:lstStyle/>
          <a:p>
            <a:pPr marL="0" lvl="0" indent="0" algn="ctr" rtl="0">
              <a:lnSpc>
                <a:spcPct val="100000"/>
              </a:lnSpc>
              <a:spcBef>
                <a:spcPts val="0"/>
              </a:spcBef>
              <a:spcAft>
                <a:spcPts val="0"/>
              </a:spcAft>
              <a:buNone/>
            </a:pPr>
            <a:r>
              <a:rPr lang="en-US" sz="1400" b="1" dirty="0">
                <a:solidFill>
                  <a:srgbClr val="FF0000"/>
                </a:solidFill>
                <a:latin typeface="Times New Roman" panose="02020603050405020304" pitchFamily="18" charset="0"/>
                <a:cs typeface="Times New Roman" panose="02020603050405020304" pitchFamily="18" charset="0"/>
              </a:rPr>
              <a:t>2. THÍ NGHIỆM ĐỐT CHÁY BUTANE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93"/>
        <p:cNvGrpSpPr/>
        <p:nvPr/>
      </p:nvGrpSpPr>
      <p:grpSpPr>
        <a:xfrm>
          <a:off x="0" y="0"/>
          <a:ext cx="0" cy="0"/>
          <a:chOff x="0" y="0"/>
          <a:chExt cx="0" cy="0"/>
        </a:xfrm>
      </p:grpSpPr>
      <p:sp>
        <p:nvSpPr>
          <p:cNvPr id="494" name="Google Shape;494;p46"/>
          <p:cNvSpPr/>
          <p:nvPr/>
        </p:nvSpPr>
        <p:spPr>
          <a:xfrm>
            <a:off x="4746480" y="1795925"/>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495" name="Google Shape;495;p46"/>
          <p:cNvSpPr/>
          <p:nvPr/>
        </p:nvSpPr>
        <p:spPr>
          <a:xfrm rot="10800000" flipH="1">
            <a:off x="4746480" y="3127088"/>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496" name="Google Shape;496;p46"/>
          <p:cNvSpPr/>
          <p:nvPr/>
        </p:nvSpPr>
        <p:spPr>
          <a:xfrm>
            <a:off x="1074255" y="1795925"/>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497" name="Google Shape;497;p46"/>
          <p:cNvSpPr/>
          <p:nvPr/>
        </p:nvSpPr>
        <p:spPr>
          <a:xfrm rot="10800000" flipH="1">
            <a:off x="1071717" y="3127088"/>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498" name="Google Shape;498;p46"/>
          <p:cNvSpPr txBox="1">
            <a:spLocks noGrp="1"/>
          </p:cNvSpPr>
          <p:nvPr>
            <p:ph type="title" idx="2"/>
          </p:nvPr>
        </p:nvSpPr>
        <p:spPr>
          <a:xfrm rot="1545">
            <a:off x="4762608" y="1799750"/>
            <a:ext cx="667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03</a:t>
            </a:r>
            <a:endParaRPr sz="3600" b="1">
              <a:latin typeface="Times New Roman" panose="02020603050405020304" pitchFamily="18" charset="0"/>
              <a:cs typeface="Times New Roman" panose="02020603050405020304" pitchFamily="18" charset="0"/>
            </a:endParaRPr>
          </a:p>
        </p:txBody>
      </p:sp>
      <p:sp>
        <p:nvSpPr>
          <p:cNvPr id="499" name="Google Shape;499;p46"/>
          <p:cNvSpPr txBox="1">
            <a:spLocks noGrp="1"/>
          </p:cNvSpPr>
          <p:nvPr>
            <p:ph type="title" idx="3"/>
          </p:nvPr>
        </p:nvSpPr>
        <p:spPr>
          <a:xfrm>
            <a:off x="1914343" y="1492212"/>
            <a:ext cx="2629474" cy="38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K</a:t>
            </a:r>
            <a:r>
              <a:rPr lang="en" sz="2800" b="1" dirty="0">
                <a:latin typeface="Times New Roman" panose="02020603050405020304" pitchFamily="18" charset="0"/>
                <a:cs typeface="Times New Roman" panose="02020603050405020304" pitchFamily="18" charset="0"/>
              </a:rPr>
              <a:t>hái niệm hydrocarbon, alkane</a:t>
            </a:r>
            <a:endParaRPr sz="2800" b="1" dirty="0">
              <a:latin typeface="Times New Roman" panose="02020603050405020304" pitchFamily="18" charset="0"/>
              <a:cs typeface="Times New Roman" panose="02020603050405020304" pitchFamily="18" charset="0"/>
            </a:endParaRPr>
          </a:p>
        </p:txBody>
      </p:sp>
      <p:sp>
        <p:nvSpPr>
          <p:cNvPr id="501" name="Google Shape;501;p46"/>
          <p:cNvSpPr txBox="1">
            <a:spLocks noGrp="1"/>
          </p:cNvSpPr>
          <p:nvPr>
            <p:ph type="title" idx="4"/>
          </p:nvPr>
        </p:nvSpPr>
        <p:spPr>
          <a:xfrm>
            <a:off x="1914343" y="3089332"/>
            <a:ext cx="2518200" cy="385200"/>
          </a:xfrm>
          <a:prstGeom prst="rect">
            <a:avLst/>
          </a:prstGeom>
        </p:spPr>
        <p:txBody>
          <a:bodyPr spcFirstLastPara="1" wrap="square" lIns="91425" tIns="91425" rIns="91425" bIns="91425" anchor="t" anchorCtr="0">
            <a:noAutofit/>
          </a:bodyPr>
          <a:lstStyle/>
          <a:p>
            <a:pPr lvl="0" algn="ctr"/>
            <a:r>
              <a:rPr lang="en-US" sz="2800" b="1" dirty="0">
                <a:latin typeface="Times New Roman" panose="02020603050405020304" pitchFamily="18" charset="0"/>
                <a:cs typeface="Times New Roman" panose="02020603050405020304" pitchFamily="18" charset="0"/>
              </a:rPr>
              <a:t>Thí nghiệm đốt cháy butane</a:t>
            </a:r>
          </a:p>
        </p:txBody>
      </p:sp>
      <p:sp>
        <p:nvSpPr>
          <p:cNvPr id="503" name="Google Shape;503;p46"/>
          <p:cNvSpPr txBox="1">
            <a:spLocks noGrp="1"/>
          </p:cNvSpPr>
          <p:nvPr>
            <p:ph type="title" idx="6"/>
          </p:nvPr>
        </p:nvSpPr>
        <p:spPr>
          <a:xfrm rot="1545">
            <a:off x="4762608" y="3127171"/>
            <a:ext cx="667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04</a:t>
            </a:r>
            <a:endParaRPr sz="3600" b="1">
              <a:latin typeface="Times New Roman" panose="02020603050405020304" pitchFamily="18" charset="0"/>
              <a:cs typeface="Times New Roman" panose="02020603050405020304" pitchFamily="18" charset="0"/>
            </a:endParaRPr>
          </a:p>
        </p:txBody>
      </p:sp>
      <p:sp>
        <p:nvSpPr>
          <p:cNvPr id="504" name="Google Shape;504;p46"/>
          <p:cNvSpPr txBox="1">
            <a:spLocks noGrp="1"/>
          </p:cNvSpPr>
          <p:nvPr>
            <p:ph type="title" idx="7"/>
          </p:nvPr>
        </p:nvSpPr>
        <p:spPr>
          <a:xfrm>
            <a:off x="6158125" y="3147160"/>
            <a:ext cx="2518200" cy="38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b="1" dirty="0">
                <a:latin typeface="Times New Roman" panose="02020603050405020304" pitchFamily="18" charset="0"/>
                <a:cs typeface="Times New Roman" panose="02020603050405020304" pitchFamily="18" charset="0"/>
              </a:rPr>
              <a:t>C</a:t>
            </a:r>
            <a:r>
              <a:rPr lang="en" sz="2800" b="1" dirty="0">
                <a:latin typeface="Times New Roman" panose="02020603050405020304" pitchFamily="18" charset="0"/>
                <a:cs typeface="Times New Roman" panose="02020603050405020304" pitchFamily="18" charset="0"/>
              </a:rPr>
              <a:t>ủng cố</a:t>
            </a:r>
            <a:endParaRPr sz="2800" b="1" dirty="0">
              <a:latin typeface="Times New Roman" panose="02020603050405020304" pitchFamily="18" charset="0"/>
              <a:cs typeface="Times New Roman" panose="02020603050405020304" pitchFamily="18" charset="0"/>
            </a:endParaRPr>
          </a:p>
        </p:txBody>
      </p:sp>
      <p:sp>
        <p:nvSpPr>
          <p:cNvPr id="506" name="Google Shape;506;p46"/>
          <p:cNvSpPr txBox="1">
            <a:spLocks noGrp="1"/>
          </p:cNvSpPr>
          <p:nvPr>
            <p:ph type="title"/>
          </p:nvPr>
        </p:nvSpPr>
        <p:spPr>
          <a:xfrm>
            <a:off x="720292" y="575026"/>
            <a:ext cx="7704000" cy="420600"/>
          </a:xfrm>
          <a:prstGeom prst="rect">
            <a:avLst/>
          </a:prstGeom>
        </p:spPr>
        <p:txBody>
          <a:bodyPr spcFirstLastPara="1" wrap="square" lIns="91425" tIns="91425" rIns="91425" bIns="91425" anchor="t" anchorCtr="0">
            <a:noAutofit/>
          </a:bodyPr>
          <a:lstStyle/>
          <a:p>
            <a:pPr lvl="0"/>
            <a:r>
              <a:rPr lang="en" b="1" dirty="0">
                <a:solidFill>
                  <a:srgbClr val="7030A0"/>
                </a:solidFill>
                <a:latin typeface="Times New Roman" panose="02020603050405020304" pitchFamily="18" charset="0"/>
                <a:cs typeface="Times New Roman" panose="02020603050405020304" pitchFamily="18" charset="0"/>
              </a:rPr>
              <a:t>NỘI DUNG BÀI HỌC</a:t>
            </a:r>
            <a:endParaRPr dirty="0">
              <a:solidFill>
                <a:srgbClr val="7030A0"/>
              </a:solidFill>
            </a:endParaRPr>
          </a:p>
        </p:txBody>
      </p:sp>
      <p:sp>
        <p:nvSpPr>
          <p:cNvPr id="507" name="Google Shape;507;p46"/>
          <p:cNvSpPr txBox="1">
            <a:spLocks noGrp="1"/>
          </p:cNvSpPr>
          <p:nvPr>
            <p:ph type="title" idx="9"/>
          </p:nvPr>
        </p:nvSpPr>
        <p:spPr>
          <a:xfrm rot="1538">
            <a:off x="1108152" y="1799750"/>
            <a:ext cx="670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01</a:t>
            </a:r>
            <a:endParaRPr sz="3600" b="1">
              <a:latin typeface="Times New Roman" panose="02020603050405020304" pitchFamily="18" charset="0"/>
              <a:cs typeface="Times New Roman" panose="02020603050405020304" pitchFamily="18" charset="0"/>
            </a:endParaRPr>
          </a:p>
        </p:txBody>
      </p:sp>
      <p:sp>
        <p:nvSpPr>
          <p:cNvPr id="508" name="Google Shape;508;p46"/>
          <p:cNvSpPr txBox="1">
            <a:spLocks noGrp="1"/>
          </p:cNvSpPr>
          <p:nvPr>
            <p:ph type="title" idx="13"/>
          </p:nvPr>
        </p:nvSpPr>
        <p:spPr>
          <a:xfrm rot="3107">
            <a:off x="1108152" y="3127321"/>
            <a:ext cx="663900" cy="39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02</a:t>
            </a:r>
            <a:endParaRPr sz="3600" b="1">
              <a:latin typeface="Times New Roman" panose="02020603050405020304" pitchFamily="18" charset="0"/>
              <a:cs typeface="Times New Roman" panose="02020603050405020304" pitchFamily="18" charset="0"/>
            </a:endParaRPr>
          </a:p>
        </p:txBody>
      </p:sp>
      <p:sp>
        <p:nvSpPr>
          <p:cNvPr id="509" name="Google Shape;509;p46"/>
          <p:cNvSpPr txBox="1">
            <a:spLocks noGrp="1"/>
          </p:cNvSpPr>
          <p:nvPr>
            <p:ph type="title" idx="14"/>
          </p:nvPr>
        </p:nvSpPr>
        <p:spPr>
          <a:xfrm>
            <a:off x="5346793" y="1538067"/>
            <a:ext cx="3336583" cy="38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Ứng dụng làm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alkane trong thực tiễn</a:t>
            </a:r>
            <a:endParaRPr sz="2800" b="1" dirty="0">
              <a:latin typeface="Times New Roman" panose="02020603050405020304" pitchFamily="18" charset="0"/>
              <a:cs typeface="Times New Roman" panose="02020603050405020304" pitchFamily="18" charset="0"/>
            </a:endParaRPr>
          </a:p>
        </p:txBody>
      </p:sp>
      <p:grpSp>
        <p:nvGrpSpPr>
          <p:cNvPr id="511" name="Google Shape;511;p46"/>
          <p:cNvGrpSpPr/>
          <p:nvPr/>
        </p:nvGrpSpPr>
        <p:grpSpPr>
          <a:xfrm>
            <a:off x="6758450" y="493988"/>
            <a:ext cx="339775" cy="728413"/>
            <a:chOff x="7941975" y="230788"/>
            <a:chExt cx="339775" cy="728413"/>
          </a:xfrm>
        </p:grpSpPr>
        <p:sp>
          <p:nvSpPr>
            <p:cNvPr id="512" name="Google Shape;512;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46"/>
          <p:cNvGrpSpPr/>
          <p:nvPr/>
        </p:nvGrpSpPr>
        <p:grpSpPr>
          <a:xfrm>
            <a:off x="8424292" y="4284416"/>
            <a:ext cx="277437" cy="391513"/>
            <a:chOff x="8424292" y="4284416"/>
            <a:chExt cx="277437" cy="391513"/>
          </a:xfrm>
        </p:grpSpPr>
        <p:grpSp>
          <p:nvGrpSpPr>
            <p:cNvPr id="524" name="Google Shape;524;p46"/>
            <p:cNvGrpSpPr/>
            <p:nvPr/>
          </p:nvGrpSpPr>
          <p:grpSpPr>
            <a:xfrm>
              <a:off x="8424292" y="4480091"/>
              <a:ext cx="129879" cy="195839"/>
              <a:chOff x="7509313" y="3231788"/>
              <a:chExt cx="249575" cy="365575"/>
            </a:xfrm>
          </p:grpSpPr>
          <p:sp>
            <p:nvSpPr>
              <p:cNvPr id="525" name="Google Shape;525;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b="1">
                  <a:latin typeface="Times New Roman" panose="02020603050405020304" pitchFamily="18" charset="0"/>
                  <a:cs typeface="Times New Roman" panose="02020603050405020304" pitchFamily="18" charset="0"/>
                </a:endParaRPr>
              </a:p>
            </p:txBody>
          </p:sp>
          <p:sp>
            <p:nvSpPr>
              <p:cNvPr id="526" name="Google Shape;526;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latin typeface="Times New Roman" panose="02020603050405020304" pitchFamily="18" charset="0"/>
                  <a:cs typeface="Times New Roman" panose="02020603050405020304" pitchFamily="18" charset="0"/>
                </a:endParaRPr>
              </a:p>
            </p:txBody>
          </p:sp>
          <p:sp>
            <p:nvSpPr>
              <p:cNvPr id="527" name="Google Shape;527;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latin typeface="Times New Roman" panose="02020603050405020304" pitchFamily="18" charset="0"/>
                  <a:cs typeface="Times New Roman" panose="02020603050405020304" pitchFamily="18" charset="0"/>
                </a:endParaRPr>
              </a:p>
            </p:txBody>
          </p:sp>
        </p:grpSp>
        <p:grpSp>
          <p:nvGrpSpPr>
            <p:cNvPr id="528" name="Google Shape;528;p46"/>
            <p:cNvGrpSpPr/>
            <p:nvPr/>
          </p:nvGrpSpPr>
          <p:grpSpPr>
            <a:xfrm>
              <a:off x="8571875" y="4284416"/>
              <a:ext cx="129854" cy="195839"/>
              <a:chOff x="7509313" y="3231788"/>
              <a:chExt cx="249575" cy="365575"/>
            </a:xfrm>
          </p:grpSpPr>
          <p:sp>
            <p:nvSpPr>
              <p:cNvPr id="529" name="Google Shape;52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b="1">
                  <a:latin typeface="Times New Roman" panose="02020603050405020304" pitchFamily="18" charset="0"/>
                  <a:cs typeface="Times New Roman" panose="02020603050405020304" pitchFamily="18" charset="0"/>
                </a:endParaRPr>
              </a:p>
            </p:txBody>
          </p:sp>
          <p:sp>
            <p:nvSpPr>
              <p:cNvPr id="530" name="Google Shape;53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latin typeface="Times New Roman" panose="02020603050405020304" pitchFamily="18" charset="0"/>
                  <a:cs typeface="Times New Roman" panose="02020603050405020304" pitchFamily="18" charset="0"/>
                </a:endParaRPr>
              </a:p>
            </p:txBody>
          </p:sp>
          <p:sp>
            <p:nvSpPr>
              <p:cNvPr id="531" name="Google Shape;53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latin typeface="Times New Roman" panose="02020603050405020304" pitchFamily="18" charset="0"/>
                  <a:cs typeface="Times New Roman" panose="02020603050405020304" pitchFamily="18" charset="0"/>
                </a:endParaRPr>
              </a:p>
            </p:txBody>
          </p:sp>
        </p:grpSp>
      </p:grpSp>
      <p:grpSp>
        <p:nvGrpSpPr>
          <p:cNvPr id="532" name="Google Shape;532;p46"/>
          <p:cNvGrpSpPr/>
          <p:nvPr/>
        </p:nvGrpSpPr>
        <p:grpSpPr>
          <a:xfrm rot="5973186">
            <a:off x="1583400" y="813978"/>
            <a:ext cx="525721" cy="428640"/>
            <a:chOff x="5426900" y="3064075"/>
            <a:chExt cx="281450" cy="229525"/>
          </a:xfrm>
        </p:grpSpPr>
        <p:sp>
          <p:nvSpPr>
            <p:cNvPr id="533" name="Google Shape;533;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94"/>
                                        </p:tgtEl>
                                        <p:attrNameLst>
                                          <p:attrName>style.visibility</p:attrName>
                                        </p:attrNameLst>
                                      </p:cBhvr>
                                      <p:to>
                                        <p:strVal val="visible"/>
                                      </p:to>
                                    </p:set>
                                    <p:animEffect transition="in" filter="wipe(down)">
                                      <p:cBhvr>
                                        <p:cTn id="7" dur="500"/>
                                        <p:tgtEl>
                                          <p:spTgt spid="49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95"/>
                                        </p:tgtEl>
                                        <p:attrNameLst>
                                          <p:attrName>style.visibility</p:attrName>
                                        </p:attrNameLst>
                                      </p:cBhvr>
                                      <p:to>
                                        <p:strVal val="visible"/>
                                      </p:to>
                                    </p:set>
                                    <p:animEffect transition="in" filter="wipe(down)">
                                      <p:cBhvr>
                                        <p:cTn id="10" dur="500"/>
                                        <p:tgtEl>
                                          <p:spTgt spid="49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96"/>
                                        </p:tgtEl>
                                        <p:attrNameLst>
                                          <p:attrName>style.visibility</p:attrName>
                                        </p:attrNameLst>
                                      </p:cBhvr>
                                      <p:to>
                                        <p:strVal val="visible"/>
                                      </p:to>
                                    </p:set>
                                    <p:animEffect transition="in" filter="wipe(down)">
                                      <p:cBhvr>
                                        <p:cTn id="13" dur="500"/>
                                        <p:tgtEl>
                                          <p:spTgt spid="49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97"/>
                                        </p:tgtEl>
                                        <p:attrNameLst>
                                          <p:attrName>style.visibility</p:attrName>
                                        </p:attrNameLst>
                                      </p:cBhvr>
                                      <p:to>
                                        <p:strVal val="visible"/>
                                      </p:to>
                                    </p:set>
                                    <p:animEffect transition="in" filter="wipe(down)">
                                      <p:cBhvr>
                                        <p:cTn id="16" dur="500"/>
                                        <p:tgtEl>
                                          <p:spTgt spid="49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98"/>
                                        </p:tgtEl>
                                        <p:attrNameLst>
                                          <p:attrName>style.visibility</p:attrName>
                                        </p:attrNameLst>
                                      </p:cBhvr>
                                      <p:to>
                                        <p:strVal val="visible"/>
                                      </p:to>
                                    </p:set>
                                    <p:animEffect transition="in" filter="wipe(down)">
                                      <p:cBhvr>
                                        <p:cTn id="19" dur="500"/>
                                        <p:tgtEl>
                                          <p:spTgt spid="49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99"/>
                                        </p:tgtEl>
                                        <p:attrNameLst>
                                          <p:attrName>style.visibility</p:attrName>
                                        </p:attrNameLst>
                                      </p:cBhvr>
                                      <p:to>
                                        <p:strVal val="visible"/>
                                      </p:to>
                                    </p:set>
                                    <p:animEffect transition="in" filter="wipe(down)">
                                      <p:cBhvr>
                                        <p:cTn id="22" dur="500"/>
                                        <p:tgtEl>
                                          <p:spTgt spid="49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01"/>
                                        </p:tgtEl>
                                        <p:attrNameLst>
                                          <p:attrName>style.visibility</p:attrName>
                                        </p:attrNameLst>
                                      </p:cBhvr>
                                      <p:to>
                                        <p:strVal val="visible"/>
                                      </p:to>
                                    </p:set>
                                    <p:animEffect transition="in" filter="wipe(down)">
                                      <p:cBhvr>
                                        <p:cTn id="25" dur="500"/>
                                        <p:tgtEl>
                                          <p:spTgt spid="50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03"/>
                                        </p:tgtEl>
                                        <p:attrNameLst>
                                          <p:attrName>style.visibility</p:attrName>
                                        </p:attrNameLst>
                                      </p:cBhvr>
                                      <p:to>
                                        <p:strVal val="visible"/>
                                      </p:to>
                                    </p:set>
                                    <p:animEffect transition="in" filter="wipe(down)">
                                      <p:cBhvr>
                                        <p:cTn id="28" dur="500"/>
                                        <p:tgtEl>
                                          <p:spTgt spid="50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04"/>
                                        </p:tgtEl>
                                        <p:attrNameLst>
                                          <p:attrName>style.visibility</p:attrName>
                                        </p:attrNameLst>
                                      </p:cBhvr>
                                      <p:to>
                                        <p:strVal val="visible"/>
                                      </p:to>
                                    </p:set>
                                    <p:animEffect transition="in" filter="wipe(down)">
                                      <p:cBhvr>
                                        <p:cTn id="31" dur="500"/>
                                        <p:tgtEl>
                                          <p:spTgt spid="50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07"/>
                                        </p:tgtEl>
                                        <p:attrNameLst>
                                          <p:attrName>style.visibility</p:attrName>
                                        </p:attrNameLst>
                                      </p:cBhvr>
                                      <p:to>
                                        <p:strVal val="visible"/>
                                      </p:to>
                                    </p:set>
                                    <p:animEffect transition="in" filter="wipe(down)">
                                      <p:cBhvr>
                                        <p:cTn id="34" dur="500"/>
                                        <p:tgtEl>
                                          <p:spTgt spid="50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508"/>
                                        </p:tgtEl>
                                        <p:attrNameLst>
                                          <p:attrName>style.visibility</p:attrName>
                                        </p:attrNameLst>
                                      </p:cBhvr>
                                      <p:to>
                                        <p:strVal val="visible"/>
                                      </p:to>
                                    </p:set>
                                    <p:animEffect transition="in" filter="wipe(down)">
                                      <p:cBhvr>
                                        <p:cTn id="37" dur="500"/>
                                        <p:tgtEl>
                                          <p:spTgt spid="50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09"/>
                                        </p:tgtEl>
                                        <p:attrNameLst>
                                          <p:attrName>style.visibility</p:attrName>
                                        </p:attrNameLst>
                                      </p:cBhvr>
                                      <p:to>
                                        <p:strVal val="visible"/>
                                      </p:to>
                                    </p:set>
                                    <p:animEffect transition="in" filter="wipe(down)">
                                      <p:cBhvr>
                                        <p:cTn id="40" dur="500"/>
                                        <p:tgtEl>
                                          <p:spTgt spid="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 grpId="0" animBg="1"/>
      <p:bldP spid="495" grpId="0" animBg="1"/>
      <p:bldP spid="496" grpId="0" animBg="1"/>
      <p:bldP spid="497" grpId="0" animBg="1"/>
      <p:bldP spid="498" grpId="0"/>
      <p:bldP spid="499" grpId="0"/>
      <p:bldP spid="501" grpId="0"/>
      <p:bldP spid="503" grpId="0"/>
      <p:bldP spid="504" grpId="0"/>
      <p:bldP spid="507" grpId="0"/>
      <p:bldP spid="508" grpId="0"/>
      <p:bldP spid="50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50"/>
          <p:cNvSpPr txBox="1">
            <a:spLocks noGrp="1"/>
          </p:cNvSpPr>
          <p:nvPr>
            <p:ph type="title"/>
          </p:nvPr>
        </p:nvSpPr>
        <p:spPr>
          <a:xfrm>
            <a:off x="720000" y="585216"/>
            <a:ext cx="77085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C00000"/>
                </a:solidFill>
                <a:latin typeface="Times New Roman" panose="02020603050405020304" pitchFamily="18" charset="0"/>
                <a:cs typeface="Times New Roman" panose="02020603050405020304" pitchFamily="18" charset="0"/>
              </a:rPr>
              <a:t>HOẠT ĐỘNG NHÓM</a:t>
            </a:r>
            <a:endParaRPr b="1" dirty="0">
              <a:solidFill>
                <a:srgbClr val="C00000"/>
              </a:solidFill>
              <a:latin typeface="Times New Roman" panose="02020603050405020304" pitchFamily="18" charset="0"/>
              <a:cs typeface="Times New Roman" panose="02020603050405020304" pitchFamily="18" charset="0"/>
            </a:endParaRPr>
          </a:p>
        </p:txBody>
      </p:sp>
      <p:sp>
        <p:nvSpPr>
          <p:cNvPr id="742" name="Google Shape;742;p50"/>
          <p:cNvSpPr txBox="1">
            <a:spLocks noGrp="1"/>
          </p:cNvSpPr>
          <p:nvPr>
            <p:ph type="subTitle" idx="1"/>
          </p:nvPr>
        </p:nvSpPr>
        <p:spPr>
          <a:xfrm rot="-272">
            <a:off x="854371" y="1645205"/>
            <a:ext cx="3991950" cy="2261100"/>
          </a:xfrm>
          <a:prstGeom prst="rect">
            <a:avLst/>
          </a:prstGeom>
        </p:spPr>
        <p:txBody>
          <a:bodyPr spcFirstLastPara="1" wrap="square" lIns="91425" tIns="91425" rIns="91425" bIns="91425" anchor="t" anchorCtr="0">
            <a:noAutofit/>
          </a:bodyPr>
          <a:lstStyle/>
          <a:p>
            <a:pPr marL="0" indent="0" algn="ctr">
              <a:buNone/>
            </a:pPr>
            <a:r>
              <a:rPr lang="vi-VN" sz="28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Gas dùng đun nấu có chứa alkane chủ yếu nào? Viết phương trình hoá học biểu di</a:t>
            </a:r>
            <a:r>
              <a:rPr lang="en-US" sz="28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ễ</a:t>
            </a:r>
            <a:r>
              <a:rPr lang="vi-VN" sz="28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n phản ứng cháy của chúng.</a:t>
            </a:r>
            <a:endParaRPr lang="en-US" sz="280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743" name="Google Shape;743;p50"/>
          <p:cNvGrpSpPr/>
          <p:nvPr/>
        </p:nvGrpSpPr>
        <p:grpSpPr>
          <a:xfrm>
            <a:off x="7334499" y="585203"/>
            <a:ext cx="329404" cy="420627"/>
            <a:chOff x="5905475" y="2032050"/>
            <a:chExt cx="454350" cy="580175"/>
          </a:xfrm>
        </p:grpSpPr>
        <p:sp>
          <p:nvSpPr>
            <p:cNvPr id="744" name="Google Shape;744;p5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50"/>
          <p:cNvGrpSpPr/>
          <p:nvPr/>
        </p:nvGrpSpPr>
        <p:grpSpPr>
          <a:xfrm>
            <a:off x="1411928" y="641852"/>
            <a:ext cx="248477" cy="364003"/>
            <a:chOff x="7509313" y="3231788"/>
            <a:chExt cx="249575" cy="365575"/>
          </a:xfrm>
        </p:grpSpPr>
        <p:sp>
          <p:nvSpPr>
            <p:cNvPr id="751" name="Google Shape;751;p5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0"/>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54" name="Google Shape;754;p50"/>
          <p:cNvPicPr preferRelativeResize="0"/>
          <p:nvPr/>
        </p:nvPicPr>
        <p:blipFill rotWithShape="1">
          <a:blip r:embed="rId3">
            <a:alphaModFix/>
          </a:blip>
          <a:srcRect l="9294" t="-1170" r="22413" b="1170"/>
          <a:stretch/>
        </p:blipFill>
        <p:spPr>
          <a:xfrm>
            <a:off x="5346625" y="1420700"/>
            <a:ext cx="2998500" cy="3136800"/>
          </a:xfrm>
          <a:prstGeom prst="roundRect">
            <a:avLst>
              <a:gd name="adj" fmla="val 16667"/>
            </a:avLst>
          </a:prstGeom>
          <a:noFill/>
          <a:ln>
            <a:noFill/>
          </a:ln>
          <a:effectLst>
            <a:outerShdw blurRad="57150" dist="19050" dir="5400000" algn="bl" rotWithShape="0">
              <a:srgbClr val="000000">
                <a:alpha val="50000"/>
              </a:srgbClr>
            </a:outerShdw>
          </a:effectLst>
        </p:spPr>
      </p:pic>
      <p:grpSp>
        <p:nvGrpSpPr>
          <p:cNvPr id="755" name="Google Shape;755;p50"/>
          <p:cNvGrpSpPr/>
          <p:nvPr/>
        </p:nvGrpSpPr>
        <p:grpSpPr>
          <a:xfrm>
            <a:off x="4978197" y="3281282"/>
            <a:ext cx="902870" cy="1322364"/>
            <a:chOff x="4526725" y="5632238"/>
            <a:chExt cx="659800" cy="966288"/>
          </a:xfrm>
        </p:grpSpPr>
        <p:sp>
          <p:nvSpPr>
            <p:cNvPr id="756" name="Google Shape;756;p50"/>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0"/>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0"/>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0"/>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0"/>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0"/>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0"/>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0"/>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0"/>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0"/>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0"/>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0"/>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0"/>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0"/>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 name="Google Shape;770;p50"/>
          <p:cNvGrpSpPr/>
          <p:nvPr/>
        </p:nvGrpSpPr>
        <p:grpSpPr>
          <a:xfrm rot="5973186">
            <a:off x="1142575" y="4159828"/>
            <a:ext cx="525721" cy="428640"/>
            <a:chOff x="5426900" y="3064075"/>
            <a:chExt cx="281450" cy="229525"/>
          </a:xfrm>
        </p:grpSpPr>
        <p:sp>
          <p:nvSpPr>
            <p:cNvPr id="771" name="Google Shape;771;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0" name="Google Shape;780;p50"/>
          <p:cNvGrpSpPr/>
          <p:nvPr/>
        </p:nvGrpSpPr>
        <p:grpSpPr>
          <a:xfrm rot="-1060642">
            <a:off x="8035462" y="2449289"/>
            <a:ext cx="525720" cy="428628"/>
            <a:chOff x="5426900" y="3064075"/>
            <a:chExt cx="281450" cy="229525"/>
          </a:xfrm>
        </p:grpSpPr>
        <p:sp>
          <p:nvSpPr>
            <p:cNvPr id="781" name="Google Shape;781;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extBox 50">
            <a:extLst>
              <a:ext uri="{FF2B5EF4-FFF2-40B4-BE49-F238E27FC236}">
                <a16:creationId xmlns:a16="http://schemas.microsoft.com/office/drawing/2014/main" id="{C99FC764-D1AC-4F30-AB0D-16B2867DA805}"/>
              </a:ext>
            </a:extLst>
          </p:cNvPr>
          <p:cNvSpPr txBox="1"/>
          <p:nvPr/>
        </p:nvSpPr>
        <p:spPr>
          <a:xfrm>
            <a:off x="2118276" y="16709"/>
            <a:ext cx="4572000" cy="307777"/>
          </a:xfrm>
          <a:prstGeom prst="rect">
            <a:avLst/>
          </a:prstGeom>
          <a:noFill/>
        </p:spPr>
        <p:txBody>
          <a:bodyPr wrap="square">
            <a:spAutoFit/>
          </a:bodyPr>
          <a:lstStyle/>
          <a:p>
            <a:pPr marL="0" lvl="0" indent="0" algn="ctr" rtl="0">
              <a:lnSpc>
                <a:spcPct val="100000"/>
              </a:lnSpc>
              <a:spcBef>
                <a:spcPts val="0"/>
              </a:spcBef>
              <a:spcAft>
                <a:spcPts val="0"/>
              </a:spcAft>
              <a:buNone/>
            </a:pPr>
            <a:r>
              <a:rPr lang="en-US" sz="1400" b="1" dirty="0">
                <a:solidFill>
                  <a:srgbClr val="FF0000"/>
                </a:solidFill>
                <a:latin typeface="Times New Roman" panose="02020603050405020304" pitchFamily="18" charset="0"/>
                <a:cs typeface="Times New Roman" panose="02020603050405020304" pitchFamily="18" charset="0"/>
              </a:rPr>
              <a:t>2. THÍ NGHIỆM ĐỐT CHÁY BUTANE</a:t>
            </a:r>
          </a:p>
        </p:txBody>
      </p:sp>
    </p:spTree>
    <p:extLst>
      <p:ext uri="{BB962C8B-B14F-4D97-AF65-F5344CB8AC3E}">
        <p14:creationId xmlns:p14="http://schemas.microsoft.com/office/powerpoint/2010/main" val="176978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42">
                                            <p:txEl>
                                              <p:pRg st="0" end="0"/>
                                            </p:txEl>
                                          </p:spTgt>
                                        </p:tgtEl>
                                        <p:attrNameLst>
                                          <p:attrName>style.visibility</p:attrName>
                                        </p:attrNameLst>
                                      </p:cBhvr>
                                      <p:to>
                                        <p:strVal val="visible"/>
                                      </p:to>
                                    </p:set>
                                    <p:animEffect transition="in" filter="fade">
                                      <p:cBhvr>
                                        <p:cTn id="7" dur="1000"/>
                                        <p:tgtEl>
                                          <p:spTgt spid="742">
                                            <p:txEl>
                                              <p:pRg st="0" end="0"/>
                                            </p:txEl>
                                          </p:spTgt>
                                        </p:tgtEl>
                                      </p:cBhvr>
                                    </p:animEffect>
                                    <p:anim calcmode="lin" valueType="num">
                                      <p:cBhvr>
                                        <p:cTn id="8" dur="1000" fill="hold"/>
                                        <p:tgtEl>
                                          <p:spTgt spid="74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4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2EBA-5D78-47A0-BCBE-99730AC0F8C9}"/>
              </a:ext>
            </a:extLst>
          </p:cNvPr>
          <p:cNvSpPr>
            <a:spLocks noGrp="1"/>
          </p:cNvSpPr>
          <p:nvPr>
            <p:ph type="title"/>
          </p:nvPr>
        </p:nvSpPr>
        <p:spPr/>
        <p:txBody>
          <a:bodyPr/>
          <a:lstStyle/>
          <a:p>
            <a:r>
              <a:rPr lang="en-US" dirty="0" err="1">
                <a:solidFill>
                  <a:srgbClr val="FF0000"/>
                </a:solidFill>
                <a:latin typeface="Times New Roman" panose="02020603050405020304" pitchFamily="18" charset="0"/>
                <a:cs typeface="Times New Roman" panose="02020603050405020304" pitchFamily="18" charset="0"/>
              </a:rPr>
              <a:t>Lời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giải</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8000E95-12F2-41B4-B885-3DA6C996E002}"/>
              </a:ext>
            </a:extLst>
          </p:cNvPr>
          <p:cNvSpPr txBox="1"/>
          <p:nvPr/>
        </p:nvSpPr>
        <p:spPr>
          <a:xfrm>
            <a:off x="720000" y="1573132"/>
            <a:ext cx="7412855" cy="954107"/>
          </a:xfrm>
          <a:prstGeom prst="rect">
            <a:avLst/>
          </a:prstGeom>
          <a:noFill/>
        </p:spPr>
        <p:txBody>
          <a:bodyPr wrap="square">
            <a:spAutoFit/>
          </a:bodyPr>
          <a:lstStyle/>
          <a:p>
            <a:r>
              <a:rPr lang="en-US" sz="2800" i="1" dirty="0">
                <a:latin typeface="Times New Roman" panose="02020603050405020304" pitchFamily="18" charset="0"/>
                <a:ea typeface="Tahoma" panose="020B0604030504040204" pitchFamily="34" charset="0"/>
                <a:cs typeface="Times New Roman" panose="02020603050405020304" pitchFamily="18" charset="0"/>
              </a:rPr>
              <a:t>- Gas dùng làm nhiên liệu đun nấu trong gia đình có thành phần chủ yếu là propane và butane.</a:t>
            </a:r>
            <a:endParaRPr lang="en-US" sz="2800" i="1" dirty="0"/>
          </a:p>
        </p:txBody>
      </p:sp>
      <p:sp>
        <p:nvSpPr>
          <p:cNvPr id="5" name="Rectangle 4"/>
          <p:cNvSpPr/>
          <p:nvPr/>
        </p:nvSpPr>
        <p:spPr>
          <a:xfrm>
            <a:off x="720000" y="2527239"/>
            <a:ext cx="6619010" cy="1681486"/>
          </a:xfrm>
          <a:prstGeom prst="rect">
            <a:avLst/>
          </a:prstGeom>
        </p:spPr>
        <p:txBody>
          <a:bodyPr wrap="square">
            <a:spAutoFit/>
          </a:bodyPr>
          <a:lstStyle/>
          <a:p>
            <a:pPr marL="406400" indent="25400" algn="just">
              <a:lnSpc>
                <a:spcPct val="115000"/>
              </a:lnSpc>
              <a:spcAft>
                <a:spcPts val="200"/>
              </a:spcAft>
            </a:pPr>
            <a:r>
              <a:rPr lang="en-US" sz="2800" i="1" dirty="0">
                <a:latin typeface="Times New Roman" panose="02020603050405020304" pitchFamily="18" charset="0"/>
                <a:ea typeface="Times New Roman" panose="02020603050405020304" pitchFamily="18" charset="0"/>
              </a:rPr>
              <a:t>- </a:t>
            </a:r>
            <a:r>
              <a:rPr lang="vi-VN" sz="2800" i="1" dirty="0">
                <a:latin typeface="Times New Roman" panose="02020603050405020304" pitchFamily="18" charset="0"/>
                <a:ea typeface="Times New Roman" panose="02020603050405020304" pitchFamily="18" charset="0"/>
              </a:rPr>
              <a:t>Phương trình hoá học đốt cháy:</a:t>
            </a:r>
            <a:endParaRPr lang="en-US" sz="2800" i="1" dirty="0">
              <a:latin typeface="Times New Roman" panose="02020603050405020304" pitchFamily="18" charset="0"/>
              <a:ea typeface="Times New Roman" panose="02020603050405020304" pitchFamily="18" charset="0"/>
            </a:endParaRPr>
          </a:p>
          <a:p>
            <a:pPr algn="ctr">
              <a:lnSpc>
                <a:spcPct val="115000"/>
              </a:lnSpc>
              <a:spcAft>
                <a:spcPts val="600"/>
              </a:spcAft>
            </a:pPr>
            <a:r>
              <a:rPr lang="vi-VN" sz="2800" i="1" dirty="0">
                <a:latin typeface="Times New Roman" panose="02020603050405020304" pitchFamily="18" charset="0"/>
                <a:ea typeface="Times New Roman" panose="02020603050405020304" pitchFamily="18" charset="0"/>
              </a:rPr>
              <a:t>C</a:t>
            </a:r>
            <a:r>
              <a:rPr lang="en-US" sz="2800" i="1" baseline="-25000" dirty="0">
                <a:latin typeface="Times New Roman" panose="02020603050405020304" pitchFamily="18" charset="0"/>
                <a:ea typeface="Times New Roman" panose="02020603050405020304" pitchFamily="18" charset="0"/>
              </a:rPr>
              <a:t>3</a:t>
            </a:r>
            <a:r>
              <a:rPr lang="vi-VN" sz="2800" i="1" dirty="0">
                <a:latin typeface="Times New Roman" panose="02020603050405020304" pitchFamily="18" charset="0"/>
                <a:ea typeface="Times New Roman" panose="02020603050405020304" pitchFamily="18" charset="0"/>
              </a:rPr>
              <a:t>H</a:t>
            </a:r>
            <a:r>
              <a:rPr lang="en-US" sz="2800" i="1" baseline="-25000" dirty="0">
                <a:latin typeface="Times New Roman" panose="02020603050405020304" pitchFamily="18" charset="0"/>
                <a:ea typeface="Times New Roman" panose="02020603050405020304" pitchFamily="18" charset="0"/>
              </a:rPr>
              <a:t>8</a:t>
            </a:r>
            <a:r>
              <a:rPr lang="vi-VN" sz="2800" i="1" dirty="0">
                <a:latin typeface="Times New Roman" panose="02020603050405020304" pitchFamily="18" charset="0"/>
                <a:ea typeface="Times New Roman" panose="02020603050405020304" pitchFamily="18" charset="0"/>
              </a:rPr>
              <a:t> + </a:t>
            </a:r>
            <a:r>
              <a:rPr lang="en-US" sz="2800" i="1" dirty="0">
                <a:latin typeface="Times New Roman" panose="02020603050405020304" pitchFamily="18" charset="0"/>
                <a:ea typeface="Times New Roman" panose="02020603050405020304" pitchFamily="18" charset="0"/>
              </a:rPr>
              <a:t>5</a:t>
            </a:r>
            <a:r>
              <a:rPr lang="vi-VN" sz="2800" i="1" dirty="0">
                <a:latin typeface="Times New Roman" panose="02020603050405020304" pitchFamily="18" charset="0"/>
                <a:ea typeface="Times New Roman" panose="02020603050405020304" pitchFamily="18" charset="0"/>
              </a:rPr>
              <a:t>O</a:t>
            </a:r>
            <a:r>
              <a:rPr lang="vi-VN" sz="2800" i="1" baseline="-25000" dirty="0">
                <a:latin typeface="Times New Roman" panose="02020603050405020304" pitchFamily="18" charset="0"/>
                <a:ea typeface="Times New Roman" panose="02020603050405020304" pitchFamily="18" charset="0"/>
              </a:rPr>
              <a:t>2</a:t>
            </a:r>
            <a:r>
              <a:rPr lang="vi-VN" sz="2800" i="1"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 3</a:t>
            </a:r>
            <a:r>
              <a:rPr lang="vi-VN" sz="2800" i="1" dirty="0">
                <a:latin typeface="Times New Roman" panose="02020603050405020304" pitchFamily="18" charset="0"/>
                <a:ea typeface="Times New Roman" panose="02020603050405020304" pitchFamily="18" charset="0"/>
              </a:rPr>
              <a:t>CO</a:t>
            </a:r>
            <a:r>
              <a:rPr lang="vi-VN" sz="2800" i="1" baseline="-25000" dirty="0">
                <a:latin typeface="Times New Roman" panose="02020603050405020304" pitchFamily="18" charset="0"/>
                <a:ea typeface="Times New Roman" panose="02020603050405020304" pitchFamily="18" charset="0"/>
              </a:rPr>
              <a:t>2</a:t>
            </a:r>
            <a:r>
              <a:rPr lang="vi-VN" sz="2800" i="1" dirty="0">
                <a:latin typeface="Times New Roman" panose="02020603050405020304" pitchFamily="18" charset="0"/>
                <a:ea typeface="Times New Roman" panose="02020603050405020304" pitchFamily="18" charset="0"/>
              </a:rPr>
              <a:t> + </a:t>
            </a:r>
            <a:r>
              <a:rPr lang="en-US" sz="2800" i="1" dirty="0">
                <a:latin typeface="Times New Roman" panose="02020603050405020304" pitchFamily="18" charset="0"/>
                <a:ea typeface="Times New Roman" panose="02020603050405020304" pitchFamily="18" charset="0"/>
              </a:rPr>
              <a:t>4</a:t>
            </a:r>
            <a:r>
              <a:rPr lang="vi-VN" sz="2800" i="1" dirty="0">
                <a:latin typeface="Times New Roman" panose="02020603050405020304" pitchFamily="18" charset="0"/>
                <a:ea typeface="Times New Roman" panose="02020603050405020304" pitchFamily="18" charset="0"/>
              </a:rPr>
              <a:t>H</a:t>
            </a:r>
            <a:r>
              <a:rPr lang="vi-VN" sz="2800" i="1" baseline="-25000" dirty="0">
                <a:latin typeface="Times New Roman" panose="02020603050405020304" pitchFamily="18" charset="0"/>
                <a:ea typeface="Times New Roman" panose="02020603050405020304" pitchFamily="18" charset="0"/>
              </a:rPr>
              <a:t>2</a:t>
            </a:r>
            <a:r>
              <a:rPr lang="vi-VN" sz="2800" i="1" dirty="0">
                <a:latin typeface="Times New Roman" panose="02020603050405020304" pitchFamily="18" charset="0"/>
                <a:ea typeface="Times New Roman" panose="02020603050405020304" pitchFamily="18" charset="0"/>
              </a:rPr>
              <a:t>O</a:t>
            </a:r>
            <a:endParaRPr lang="en-US" sz="2800" i="1" dirty="0">
              <a:latin typeface="Times New Roman" panose="02020603050405020304" pitchFamily="18" charset="0"/>
              <a:ea typeface="Times New Roman" panose="02020603050405020304" pitchFamily="18" charset="0"/>
            </a:endParaRPr>
          </a:p>
          <a:p>
            <a:pPr algn="ctr">
              <a:lnSpc>
                <a:spcPct val="115000"/>
              </a:lnSpc>
              <a:spcAft>
                <a:spcPts val="600"/>
              </a:spcAft>
            </a:pPr>
            <a:r>
              <a:rPr lang="vi-VN" sz="2800" i="1" dirty="0">
                <a:latin typeface="Times New Roman" panose="02020603050405020304" pitchFamily="18" charset="0"/>
                <a:ea typeface="Times New Roman" panose="02020603050405020304" pitchFamily="18" charset="0"/>
              </a:rPr>
              <a:t>2C</a:t>
            </a:r>
            <a:r>
              <a:rPr lang="en-US" sz="2800" i="1" baseline="-25000" dirty="0">
                <a:latin typeface="Times New Roman" panose="02020603050405020304" pitchFamily="18" charset="0"/>
                <a:ea typeface="Times New Roman" panose="02020603050405020304" pitchFamily="18" charset="0"/>
              </a:rPr>
              <a:t>4</a:t>
            </a:r>
            <a:r>
              <a:rPr lang="vi-VN" sz="2800" i="1" dirty="0">
                <a:latin typeface="Times New Roman" panose="02020603050405020304" pitchFamily="18" charset="0"/>
                <a:ea typeface="Times New Roman" panose="02020603050405020304" pitchFamily="18" charset="0"/>
              </a:rPr>
              <a:t>H</a:t>
            </a:r>
            <a:r>
              <a:rPr lang="vi-VN" sz="2800" i="1" baseline="-25000" dirty="0">
                <a:latin typeface="Times New Roman" panose="02020603050405020304" pitchFamily="18" charset="0"/>
                <a:ea typeface="Times New Roman" panose="02020603050405020304" pitchFamily="18" charset="0"/>
              </a:rPr>
              <a:t>10</a:t>
            </a:r>
            <a:r>
              <a:rPr lang="vi-VN" sz="2800" i="1" dirty="0">
                <a:latin typeface="Times New Roman" panose="02020603050405020304" pitchFamily="18" charset="0"/>
                <a:ea typeface="Times New Roman" panose="02020603050405020304" pitchFamily="18" charset="0"/>
              </a:rPr>
              <a:t> + 13O</a:t>
            </a:r>
            <a:r>
              <a:rPr lang="vi-VN" sz="2800" i="1" baseline="-25000" dirty="0">
                <a:latin typeface="Times New Roman" panose="02020603050405020304" pitchFamily="18" charset="0"/>
                <a:ea typeface="Times New Roman" panose="02020603050405020304" pitchFamily="18" charset="0"/>
              </a:rPr>
              <a:t>2</a:t>
            </a:r>
            <a:r>
              <a:rPr lang="vi-VN" sz="2800" i="1"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 </a:t>
            </a:r>
            <a:r>
              <a:rPr lang="vi-VN" sz="2800" i="1" dirty="0">
                <a:latin typeface="Times New Roman" panose="02020603050405020304" pitchFamily="18" charset="0"/>
                <a:ea typeface="Times New Roman" panose="02020603050405020304" pitchFamily="18" charset="0"/>
              </a:rPr>
              <a:t>8CO</a:t>
            </a:r>
            <a:r>
              <a:rPr lang="vi-VN" sz="2800" i="1" baseline="-25000" dirty="0">
                <a:latin typeface="Times New Roman" panose="02020603050405020304" pitchFamily="18" charset="0"/>
                <a:ea typeface="Times New Roman" panose="02020603050405020304" pitchFamily="18" charset="0"/>
              </a:rPr>
              <a:t>2</a:t>
            </a:r>
            <a:r>
              <a:rPr lang="vi-VN" sz="2800" i="1" dirty="0">
                <a:latin typeface="Times New Roman" panose="02020603050405020304" pitchFamily="18" charset="0"/>
                <a:ea typeface="Times New Roman" panose="02020603050405020304" pitchFamily="18" charset="0"/>
              </a:rPr>
              <a:t> + 10H</a:t>
            </a:r>
            <a:r>
              <a:rPr lang="vi-VN" sz="2800" i="1" baseline="-25000" dirty="0">
                <a:latin typeface="Times New Roman" panose="02020603050405020304" pitchFamily="18" charset="0"/>
                <a:ea typeface="Times New Roman" panose="02020603050405020304" pitchFamily="18" charset="0"/>
              </a:rPr>
              <a:t>2</a:t>
            </a:r>
            <a:r>
              <a:rPr lang="vi-VN" sz="2800" i="1" dirty="0">
                <a:latin typeface="Times New Roman" panose="02020603050405020304" pitchFamily="18" charset="0"/>
                <a:ea typeface="Times New Roman" panose="02020603050405020304" pitchFamily="18" charset="0"/>
              </a:rPr>
              <a:t>O</a:t>
            </a:r>
            <a:endParaRPr lang="en-US" sz="2800" i="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6731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pic>
        <p:nvPicPr>
          <p:cNvPr id="1004" name="Google Shape;1004;p54"/>
          <p:cNvPicPr preferRelativeResize="0"/>
          <p:nvPr/>
        </p:nvPicPr>
        <p:blipFill rotWithShape="1">
          <a:blip r:embed="rId3">
            <a:alphaModFix/>
          </a:blip>
          <a:srcRect t="20131" r="29278" b="12177"/>
          <a:stretch/>
        </p:blipFill>
        <p:spPr>
          <a:xfrm>
            <a:off x="5471732" y="1896714"/>
            <a:ext cx="3263700" cy="3124500"/>
          </a:xfrm>
          <a:prstGeom prst="ellipse">
            <a:avLst/>
          </a:prstGeom>
          <a:noFill/>
          <a:ln>
            <a:noFill/>
          </a:ln>
        </p:spPr>
      </p:pic>
      <p:sp>
        <p:nvSpPr>
          <p:cNvPr id="1001" name="Google Shape;1001;p54"/>
          <p:cNvSpPr/>
          <p:nvPr/>
        </p:nvSpPr>
        <p:spPr>
          <a:xfrm>
            <a:off x="215506" y="1426475"/>
            <a:ext cx="5112029" cy="327015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dk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4"/>
          <p:cNvSpPr txBox="1">
            <a:spLocks noGrp="1"/>
          </p:cNvSpPr>
          <p:nvPr>
            <p:ph type="title"/>
          </p:nvPr>
        </p:nvSpPr>
        <p:spPr>
          <a:xfrm>
            <a:off x="339793" y="1584623"/>
            <a:ext cx="4824609" cy="1263900"/>
          </a:xfrm>
          <a:prstGeom prst="rect">
            <a:avLst/>
          </a:prstGeom>
        </p:spPr>
        <p:txBody>
          <a:bodyPr spcFirstLastPara="1" wrap="square" lIns="91425" tIns="91425" rIns="91425" bIns="91425" anchor="t" anchorCtr="0">
            <a:noAutofit/>
          </a:bodyPr>
          <a:lstStyle/>
          <a:p>
            <a:pPr lvl="0">
              <a:lnSpc>
                <a:spcPct val="115000"/>
              </a:lnSpc>
              <a:spcAft>
                <a:spcPts val="200"/>
              </a:spcAft>
              <a:buClr>
                <a:srgbClr val="2B2928"/>
              </a:buClr>
              <a:buSzPts val="1100"/>
              <a:tabLst>
                <a:tab pos="-671830" algn="l"/>
              </a:tabLs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Butane cũng như các alkane đ</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ề</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u cháy trong không khí tạo sản phẩm chủ yếu gồm carbon dioxide và nước, khi cháy tỏa nhi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ề</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u nhiệt nên được dùng làm nhiên liệu.</a:t>
            </a:r>
            <a:endParaRPr sz="2800" dirty="0">
              <a:solidFill>
                <a:schemeClr val="bg1"/>
              </a:solidFill>
            </a:endParaRPr>
          </a:p>
        </p:txBody>
      </p:sp>
      <p:grpSp>
        <p:nvGrpSpPr>
          <p:cNvPr id="1005" name="Google Shape;1005;p54"/>
          <p:cNvGrpSpPr/>
          <p:nvPr/>
        </p:nvGrpSpPr>
        <p:grpSpPr>
          <a:xfrm rot="-1052069">
            <a:off x="5449663" y="618784"/>
            <a:ext cx="827393" cy="1064034"/>
            <a:chOff x="1851363" y="2231288"/>
            <a:chExt cx="827338" cy="1063963"/>
          </a:xfrm>
        </p:grpSpPr>
        <p:grpSp>
          <p:nvGrpSpPr>
            <p:cNvPr id="1006" name="Google Shape;1006;p54"/>
            <p:cNvGrpSpPr/>
            <p:nvPr/>
          </p:nvGrpSpPr>
          <p:grpSpPr>
            <a:xfrm>
              <a:off x="1851363" y="2231288"/>
              <a:ext cx="827338" cy="1063963"/>
              <a:chOff x="6268388" y="3972938"/>
              <a:chExt cx="827338" cy="1063963"/>
            </a:xfrm>
          </p:grpSpPr>
          <p:sp>
            <p:nvSpPr>
              <p:cNvPr id="1007" name="Google Shape;1007;p54"/>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4"/>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4"/>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4"/>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4"/>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4"/>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4"/>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4" name="Google Shape;1014;p54"/>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4"/>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4"/>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4"/>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4"/>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4"/>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4"/>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4"/>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54"/>
          <p:cNvGrpSpPr/>
          <p:nvPr/>
        </p:nvGrpSpPr>
        <p:grpSpPr>
          <a:xfrm>
            <a:off x="5404656" y="2051942"/>
            <a:ext cx="320453" cy="409255"/>
            <a:chOff x="5905475" y="2032050"/>
            <a:chExt cx="454350" cy="580175"/>
          </a:xfrm>
        </p:grpSpPr>
        <p:sp>
          <p:nvSpPr>
            <p:cNvPr id="1023" name="Google Shape;1023;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 name="Google Shape;1029;p54"/>
          <p:cNvGrpSpPr/>
          <p:nvPr/>
        </p:nvGrpSpPr>
        <p:grpSpPr>
          <a:xfrm>
            <a:off x="5443027" y="3853388"/>
            <a:ext cx="173110" cy="216867"/>
            <a:chOff x="7249250" y="2312150"/>
            <a:chExt cx="433317" cy="542846"/>
          </a:xfrm>
        </p:grpSpPr>
        <p:sp>
          <p:nvSpPr>
            <p:cNvPr id="1030" name="Google Shape;1030;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4"/>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F7DBB30B-233C-4DB4-9F0B-022D0F08BDDE}"/>
              </a:ext>
            </a:extLst>
          </p:cNvPr>
          <p:cNvSpPr txBox="1"/>
          <p:nvPr/>
        </p:nvSpPr>
        <p:spPr>
          <a:xfrm>
            <a:off x="2118276" y="16709"/>
            <a:ext cx="4572000" cy="307777"/>
          </a:xfrm>
          <a:prstGeom prst="rect">
            <a:avLst/>
          </a:prstGeom>
          <a:noFill/>
        </p:spPr>
        <p:txBody>
          <a:bodyPr wrap="square">
            <a:spAutoFit/>
          </a:bodyPr>
          <a:lstStyle/>
          <a:p>
            <a:pPr marL="0" lvl="0" indent="0" algn="ctr" rtl="0">
              <a:lnSpc>
                <a:spcPct val="100000"/>
              </a:lnSpc>
              <a:spcBef>
                <a:spcPts val="0"/>
              </a:spcBef>
              <a:spcAft>
                <a:spcPts val="0"/>
              </a:spcAft>
              <a:buNone/>
            </a:pPr>
            <a:r>
              <a:rPr lang="en-US" sz="1400" b="1" dirty="0">
                <a:solidFill>
                  <a:srgbClr val="FF0000"/>
                </a:solidFill>
                <a:latin typeface="Times New Roman" panose="02020603050405020304" pitchFamily="18" charset="0"/>
                <a:cs typeface="Times New Roman" panose="02020603050405020304" pitchFamily="18" charset="0"/>
              </a:rPr>
              <a:t>2. THÍ NGHIỆM ĐỐT CHÁY BUTANE</a:t>
            </a:r>
          </a:p>
        </p:txBody>
      </p:sp>
    </p:spTree>
    <p:extLst>
      <p:ext uri="{BB962C8B-B14F-4D97-AF65-F5344CB8AC3E}">
        <p14:creationId xmlns:p14="http://schemas.microsoft.com/office/powerpoint/2010/main" val="171399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02"/>
                                        </p:tgtEl>
                                        <p:attrNameLst>
                                          <p:attrName>style.visibility</p:attrName>
                                        </p:attrNameLst>
                                      </p:cBhvr>
                                      <p:to>
                                        <p:strVal val="visible"/>
                                      </p:to>
                                    </p:set>
                                    <p:animEffect transition="in" filter="barn(inVertical)">
                                      <p:cBhvr>
                                        <p:cTn id="7" dur="500"/>
                                        <p:tgtEl>
                                          <p:spTgt spid="100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1"/>
                                        </p:tgtEl>
                                        <p:attrNameLst>
                                          <p:attrName>style.visibility</p:attrName>
                                        </p:attrNameLst>
                                      </p:cBhvr>
                                      <p:to>
                                        <p:strVal val="visible"/>
                                      </p:to>
                                    </p:set>
                                    <p:animEffect transition="in" filter="barn(inVertical)">
                                      <p:cBhvr>
                                        <p:cTn id="10" dur="500"/>
                                        <p:tgtEl>
                                          <p:spTgt spid="1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 grpId="0" animBg="1"/>
      <p:bldP spid="100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1"/>
        <p:cNvGrpSpPr/>
        <p:nvPr/>
      </p:nvGrpSpPr>
      <p:grpSpPr>
        <a:xfrm>
          <a:off x="0" y="0"/>
          <a:ext cx="0" cy="0"/>
          <a:chOff x="0" y="0"/>
          <a:chExt cx="0" cy="0"/>
        </a:xfrm>
      </p:grpSpPr>
      <p:sp>
        <p:nvSpPr>
          <p:cNvPr id="2182" name="Google Shape;2182;p73"/>
          <p:cNvSpPr/>
          <p:nvPr/>
        </p:nvSpPr>
        <p:spPr>
          <a:xfrm>
            <a:off x="3388659" y="1451409"/>
            <a:ext cx="4959270"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83" name="Google Shape;2183;p7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rgbClr val="FF0000"/>
                </a:solidFill>
                <a:latin typeface="Times New Roman" panose="02020603050405020304" pitchFamily="18" charset="0"/>
                <a:cs typeface="Times New Roman" panose="02020603050405020304" pitchFamily="18" charset="0"/>
              </a:rPr>
              <a:t>V</a:t>
            </a:r>
            <a:r>
              <a:rPr lang="en" b="1" dirty="0">
                <a:solidFill>
                  <a:srgbClr val="FF0000"/>
                </a:solidFill>
                <a:latin typeface="Times New Roman" panose="02020603050405020304" pitchFamily="18" charset="0"/>
                <a:cs typeface="Times New Roman" panose="02020603050405020304" pitchFamily="18" charset="0"/>
              </a:rPr>
              <a:t>ận dụng</a:t>
            </a:r>
            <a:endParaRPr b="1" dirty="0">
              <a:solidFill>
                <a:srgbClr val="FF0000"/>
              </a:solidFill>
              <a:latin typeface="Times New Roman" panose="02020603050405020304" pitchFamily="18" charset="0"/>
              <a:cs typeface="Times New Roman" panose="02020603050405020304" pitchFamily="18" charset="0"/>
            </a:endParaRPr>
          </a:p>
        </p:txBody>
      </p:sp>
      <p:sp>
        <p:nvSpPr>
          <p:cNvPr id="2184" name="Google Shape;2184;p73"/>
          <p:cNvSpPr txBox="1">
            <a:spLocks noGrp="1"/>
          </p:cNvSpPr>
          <p:nvPr>
            <p:ph type="body" idx="1"/>
          </p:nvPr>
        </p:nvSpPr>
        <p:spPr>
          <a:xfrm>
            <a:off x="3888112" y="1776160"/>
            <a:ext cx="3385856" cy="1896900"/>
          </a:xfrm>
          <a:prstGeom prst="rect">
            <a:avLst/>
          </a:prstGeom>
        </p:spPr>
        <p:txBody>
          <a:bodyPr spcFirstLastPara="1" wrap="square" lIns="91425" tIns="91425" rIns="91425" bIns="91425" anchor="t" anchorCtr="0">
            <a:noAutofit/>
          </a:bodyPr>
          <a:lstStyle/>
          <a:p>
            <a:pPr marL="0" lvl="0" indent="0">
              <a:buNone/>
            </a:pPr>
            <a:r>
              <a:rPr lang="vi-VN" sz="3200" dirty="0">
                <a:latin typeface="Times New Roman" panose="02020603050405020304" pitchFamily="18" charset="0"/>
                <a:cs typeface="Times New Roman" panose="02020603050405020304" pitchFamily="18" charset="0"/>
              </a:rPr>
              <a:t>Vì sao ở các trạm xăng d</a:t>
            </a:r>
            <a:r>
              <a:rPr lang="en-US" sz="3200" dirty="0">
                <a:latin typeface="Times New Roman" panose="02020603050405020304" pitchFamily="18" charset="0"/>
                <a:cs typeface="Times New Roman" panose="02020603050405020304" pitchFamily="18" charset="0"/>
              </a:rPr>
              <a:t>ầ</a:t>
            </a:r>
            <a:r>
              <a:rPr lang="vi-VN" sz="3200" dirty="0">
                <a:latin typeface="Times New Roman" panose="02020603050405020304" pitchFamily="18" charset="0"/>
                <a:cs typeface="Times New Roman" panose="02020603050405020304" pitchFamily="18" charset="0"/>
              </a:rPr>
              <a:t>u người ta thường treo bảng báo c</a:t>
            </a:r>
            <a:r>
              <a:rPr lang="en-US" sz="3200" dirty="0">
                <a:latin typeface="Times New Roman" panose="02020603050405020304" pitchFamily="18" charset="0"/>
                <a:cs typeface="Times New Roman" panose="02020603050405020304" pitchFamily="18" charset="0"/>
              </a:rPr>
              <a:t>ấ</a:t>
            </a:r>
            <a:r>
              <a:rPr lang="vi-VN" sz="3200" dirty="0">
                <a:latin typeface="Times New Roman" panose="02020603050405020304" pitchFamily="18" charset="0"/>
                <a:cs typeface="Times New Roman" panose="02020603050405020304" pitchFamily="18" charset="0"/>
              </a:rPr>
              <a:t>m như ở hình bên</a:t>
            </a:r>
            <a:r>
              <a:rPr lang="en-US" sz="3200" dirty="0">
                <a:latin typeface="Times New Roman" panose="02020603050405020304" pitchFamily="18" charset="0"/>
                <a:cs typeface="Times New Roman" panose="02020603050405020304" pitchFamily="18" charset="0"/>
              </a:rPr>
              <a:t>?</a:t>
            </a:r>
            <a:endParaRPr sz="3200" dirty="0">
              <a:latin typeface="Times New Roman" panose="02020603050405020304" pitchFamily="18" charset="0"/>
              <a:cs typeface="Times New Roman" panose="02020603050405020304" pitchFamily="18" charset="0"/>
            </a:endParaRPr>
          </a:p>
        </p:txBody>
      </p:sp>
      <p:grpSp>
        <p:nvGrpSpPr>
          <p:cNvPr id="2185" name="Google Shape;2185;p73"/>
          <p:cNvGrpSpPr/>
          <p:nvPr/>
        </p:nvGrpSpPr>
        <p:grpSpPr>
          <a:xfrm>
            <a:off x="865614" y="539988"/>
            <a:ext cx="320453" cy="409255"/>
            <a:chOff x="5905475" y="2032050"/>
            <a:chExt cx="454350" cy="580175"/>
          </a:xfrm>
        </p:grpSpPr>
        <p:sp>
          <p:nvSpPr>
            <p:cNvPr id="2186" name="Google Shape;2186;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2" name="Google Shape;2192;p73"/>
          <p:cNvGrpSpPr/>
          <p:nvPr/>
        </p:nvGrpSpPr>
        <p:grpSpPr>
          <a:xfrm>
            <a:off x="2343871" y="1356906"/>
            <a:ext cx="244304" cy="306056"/>
            <a:chOff x="7249250" y="2312150"/>
            <a:chExt cx="433317" cy="542846"/>
          </a:xfrm>
        </p:grpSpPr>
        <p:sp>
          <p:nvSpPr>
            <p:cNvPr id="2193" name="Google Shape;2193;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7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6" name="Google Shape;2196;p73"/>
          <p:cNvGrpSpPr/>
          <p:nvPr/>
        </p:nvGrpSpPr>
        <p:grpSpPr>
          <a:xfrm>
            <a:off x="7120216" y="2074182"/>
            <a:ext cx="1850782" cy="1985776"/>
            <a:chOff x="521638" y="91638"/>
            <a:chExt cx="1217139" cy="1305916"/>
          </a:xfrm>
        </p:grpSpPr>
        <p:grpSp>
          <p:nvGrpSpPr>
            <p:cNvPr id="2197" name="Google Shape;2197;p73"/>
            <p:cNvGrpSpPr/>
            <p:nvPr/>
          </p:nvGrpSpPr>
          <p:grpSpPr>
            <a:xfrm>
              <a:off x="521638" y="91650"/>
              <a:ext cx="1217127" cy="1305904"/>
              <a:chOff x="1403788" y="94450"/>
              <a:chExt cx="1217127" cy="1305904"/>
            </a:xfrm>
          </p:grpSpPr>
          <p:sp>
            <p:nvSpPr>
              <p:cNvPr id="2198" name="Google Shape;2198;p73"/>
              <p:cNvSpPr/>
              <p:nvPr/>
            </p:nvSpPr>
            <p:spPr>
              <a:xfrm>
                <a:off x="1403788" y="94450"/>
                <a:ext cx="1214439" cy="1288069"/>
              </a:xfrm>
              <a:custGeom>
                <a:avLst/>
                <a:gdLst/>
                <a:ahLst/>
                <a:cxnLst/>
                <a:rect l="l" t="t" r="r" b="b"/>
                <a:pathLst>
                  <a:path w="37051" h="40372" extrusionOk="0">
                    <a:moveTo>
                      <a:pt x="10687" y="0"/>
                    </a:moveTo>
                    <a:lnTo>
                      <a:pt x="9629" y="3418"/>
                    </a:lnTo>
                    <a:cubicBezTo>
                      <a:pt x="9331" y="3445"/>
                      <a:pt x="9033" y="3527"/>
                      <a:pt x="8761" y="3771"/>
                    </a:cubicBezTo>
                    <a:cubicBezTo>
                      <a:pt x="4937" y="6971"/>
                      <a:pt x="2279" y="11555"/>
                      <a:pt x="1546" y="16844"/>
                    </a:cubicBezTo>
                    <a:cubicBezTo>
                      <a:pt x="0" y="28291"/>
                      <a:pt x="8192" y="38842"/>
                      <a:pt x="19638" y="40225"/>
                    </a:cubicBezTo>
                    <a:cubicBezTo>
                      <a:pt x="20471" y="40323"/>
                      <a:pt x="21298" y="40371"/>
                      <a:pt x="22117" y="40371"/>
                    </a:cubicBezTo>
                    <a:cubicBezTo>
                      <a:pt x="27399" y="40371"/>
                      <a:pt x="32310" y="38372"/>
                      <a:pt x="36021" y="34990"/>
                    </a:cubicBezTo>
                    <a:cubicBezTo>
                      <a:pt x="37050" y="34061"/>
                      <a:pt x="36360" y="32435"/>
                      <a:pt x="35090" y="32435"/>
                    </a:cubicBezTo>
                    <a:cubicBezTo>
                      <a:pt x="34988" y="32435"/>
                      <a:pt x="34882" y="32445"/>
                      <a:pt x="34773" y="32468"/>
                    </a:cubicBezTo>
                    <a:cubicBezTo>
                      <a:pt x="33388" y="32754"/>
                      <a:pt x="31960" y="32906"/>
                      <a:pt x="30510" y="32906"/>
                    </a:cubicBezTo>
                    <a:cubicBezTo>
                      <a:pt x="29348" y="32906"/>
                      <a:pt x="28171" y="32808"/>
                      <a:pt x="26989" y="32603"/>
                    </a:cubicBezTo>
                    <a:cubicBezTo>
                      <a:pt x="16329" y="30759"/>
                      <a:pt x="8816" y="20859"/>
                      <a:pt x="9901" y="10091"/>
                    </a:cubicBezTo>
                    <a:cubicBezTo>
                      <a:pt x="10090" y="8409"/>
                      <a:pt x="10443" y="6809"/>
                      <a:pt x="10985" y="5290"/>
                    </a:cubicBezTo>
                    <a:cubicBezTo>
                      <a:pt x="11148" y="4829"/>
                      <a:pt x="11040" y="4367"/>
                      <a:pt x="10796" y="4042"/>
                    </a:cubicBezTo>
                    <a:lnTo>
                      <a:pt x="12640" y="1167"/>
                    </a:lnTo>
                    <a:lnTo>
                      <a:pt x="10687" y="0"/>
                    </a:ln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73"/>
              <p:cNvSpPr/>
              <p:nvPr/>
            </p:nvSpPr>
            <p:spPr>
              <a:xfrm>
                <a:off x="1665160" y="94450"/>
                <a:ext cx="953071" cy="1137158"/>
              </a:xfrm>
              <a:custGeom>
                <a:avLst/>
                <a:gdLst/>
                <a:ahLst/>
                <a:cxnLst/>
                <a:rect l="l" t="t" r="r" b="b"/>
                <a:pathLst>
                  <a:path w="29077" h="35642" extrusionOk="0">
                    <a:moveTo>
                      <a:pt x="2713" y="0"/>
                    </a:moveTo>
                    <a:lnTo>
                      <a:pt x="2388" y="1085"/>
                    </a:lnTo>
                    <a:lnTo>
                      <a:pt x="3418" y="1384"/>
                    </a:lnTo>
                    <a:lnTo>
                      <a:pt x="2171" y="4096"/>
                    </a:lnTo>
                    <a:cubicBezTo>
                      <a:pt x="2415" y="4449"/>
                      <a:pt x="2306" y="5588"/>
                      <a:pt x="2144" y="6049"/>
                    </a:cubicBezTo>
                    <a:cubicBezTo>
                      <a:pt x="1601" y="7568"/>
                      <a:pt x="1248" y="9195"/>
                      <a:pt x="1086" y="10850"/>
                    </a:cubicBezTo>
                    <a:cubicBezTo>
                      <a:pt x="1" y="21618"/>
                      <a:pt x="7487" y="31518"/>
                      <a:pt x="18147" y="33363"/>
                    </a:cubicBezTo>
                    <a:cubicBezTo>
                      <a:pt x="19341" y="33568"/>
                      <a:pt x="20525" y="33666"/>
                      <a:pt x="21688" y="33666"/>
                    </a:cubicBezTo>
                    <a:cubicBezTo>
                      <a:pt x="23140" y="33666"/>
                      <a:pt x="24561" y="33513"/>
                      <a:pt x="25931" y="33227"/>
                    </a:cubicBezTo>
                    <a:cubicBezTo>
                      <a:pt x="26042" y="33204"/>
                      <a:pt x="26149" y="33193"/>
                      <a:pt x="26253" y="33193"/>
                    </a:cubicBezTo>
                    <a:cubicBezTo>
                      <a:pt x="27467" y="33193"/>
                      <a:pt x="28139" y="34716"/>
                      <a:pt x="27314" y="35641"/>
                    </a:cubicBezTo>
                    <a:cubicBezTo>
                      <a:pt x="27559" y="35424"/>
                      <a:pt x="27803" y="35207"/>
                      <a:pt x="28047" y="34990"/>
                    </a:cubicBezTo>
                    <a:cubicBezTo>
                      <a:pt x="29076" y="34061"/>
                      <a:pt x="28386" y="32435"/>
                      <a:pt x="27116" y="32435"/>
                    </a:cubicBezTo>
                    <a:cubicBezTo>
                      <a:pt x="27014" y="32435"/>
                      <a:pt x="26908" y="32445"/>
                      <a:pt x="26799" y="32468"/>
                    </a:cubicBezTo>
                    <a:cubicBezTo>
                      <a:pt x="25414" y="32754"/>
                      <a:pt x="23986" y="32906"/>
                      <a:pt x="22536" y="32906"/>
                    </a:cubicBezTo>
                    <a:cubicBezTo>
                      <a:pt x="21374" y="32906"/>
                      <a:pt x="20197" y="32808"/>
                      <a:pt x="19015" y="32603"/>
                    </a:cubicBezTo>
                    <a:cubicBezTo>
                      <a:pt x="8355" y="30759"/>
                      <a:pt x="842" y="20859"/>
                      <a:pt x="1927" y="10091"/>
                    </a:cubicBezTo>
                    <a:cubicBezTo>
                      <a:pt x="2116" y="8409"/>
                      <a:pt x="2469" y="6809"/>
                      <a:pt x="3011" y="5290"/>
                    </a:cubicBezTo>
                    <a:cubicBezTo>
                      <a:pt x="3174" y="4829"/>
                      <a:pt x="3066" y="4367"/>
                      <a:pt x="2822" y="4042"/>
                    </a:cubicBezTo>
                    <a:lnTo>
                      <a:pt x="4666" y="1167"/>
                    </a:lnTo>
                    <a:lnTo>
                      <a:pt x="2713" y="0"/>
                    </a:ln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3"/>
              <p:cNvSpPr/>
              <p:nvPr/>
            </p:nvSpPr>
            <p:spPr>
              <a:xfrm>
                <a:off x="1403788" y="94450"/>
                <a:ext cx="1188676" cy="1288069"/>
              </a:xfrm>
              <a:custGeom>
                <a:avLst/>
                <a:gdLst/>
                <a:ahLst/>
                <a:cxnLst/>
                <a:rect l="l" t="t" r="r" b="b"/>
                <a:pathLst>
                  <a:path w="36265" h="40372" extrusionOk="0">
                    <a:moveTo>
                      <a:pt x="10687" y="0"/>
                    </a:moveTo>
                    <a:lnTo>
                      <a:pt x="10418" y="870"/>
                    </a:lnTo>
                    <a:lnTo>
                      <a:pt x="10418" y="870"/>
                    </a:lnTo>
                    <a:cubicBezTo>
                      <a:pt x="10604" y="395"/>
                      <a:pt x="10764" y="20"/>
                      <a:pt x="10823" y="0"/>
                    </a:cubicBezTo>
                    <a:close/>
                    <a:moveTo>
                      <a:pt x="10418" y="870"/>
                    </a:moveTo>
                    <a:cubicBezTo>
                      <a:pt x="10093" y="1700"/>
                      <a:pt x="9688" y="2834"/>
                      <a:pt x="9602" y="2903"/>
                    </a:cubicBezTo>
                    <a:cubicBezTo>
                      <a:pt x="9005" y="3402"/>
                      <a:pt x="8493" y="3896"/>
                      <a:pt x="8051" y="4394"/>
                    </a:cubicBezTo>
                    <a:lnTo>
                      <a:pt x="8051" y="4394"/>
                    </a:lnTo>
                    <a:cubicBezTo>
                      <a:pt x="8283" y="4181"/>
                      <a:pt x="8520" y="3973"/>
                      <a:pt x="8761" y="3771"/>
                    </a:cubicBezTo>
                    <a:cubicBezTo>
                      <a:pt x="9033" y="3527"/>
                      <a:pt x="9331" y="3445"/>
                      <a:pt x="9629" y="3418"/>
                    </a:cubicBezTo>
                    <a:lnTo>
                      <a:pt x="10418" y="870"/>
                    </a:lnTo>
                    <a:close/>
                    <a:moveTo>
                      <a:pt x="8051" y="4394"/>
                    </a:moveTo>
                    <a:cubicBezTo>
                      <a:pt x="4606" y="7553"/>
                      <a:pt x="2207" y="11889"/>
                      <a:pt x="1546" y="16844"/>
                    </a:cubicBezTo>
                    <a:cubicBezTo>
                      <a:pt x="0" y="28291"/>
                      <a:pt x="8192" y="38842"/>
                      <a:pt x="19638" y="40225"/>
                    </a:cubicBezTo>
                    <a:cubicBezTo>
                      <a:pt x="20471" y="40323"/>
                      <a:pt x="21298" y="40371"/>
                      <a:pt x="22117" y="40371"/>
                    </a:cubicBezTo>
                    <a:cubicBezTo>
                      <a:pt x="27399" y="40371"/>
                      <a:pt x="32310" y="38372"/>
                      <a:pt x="36021" y="34990"/>
                    </a:cubicBezTo>
                    <a:cubicBezTo>
                      <a:pt x="36129" y="34909"/>
                      <a:pt x="36211" y="34800"/>
                      <a:pt x="36265" y="34719"/>
                    </a:cubicBezTo>
                    <a:lnTo>
                      <a:pt x="36265" y="34719"/>
                    </a:lnTo>
                    <a:cubicBezTo>
                      <a:pt x="33051" y="36719"/>
                      <a:pt x="29278" y="37882"/>
                      <a:pt x="25301" y="37882"/>
                    </a:cubicBezTo>
                    <a:cubicBezTo>
                      <a:pt x="24479" y="37882"/>
                      <a:pt x="23648" y="37832"/>
                      <a:pt x="22811" y="37730"/>
                    </a:cubicBezTo>
                    <a:cubicBezTo>
                      <a:pt x="11365" y="36373"/>
                      <a:pt x="3174" y="25795"/>
                      <a:pt x="4720" y="14376"/>
                    </a:cubicBezTo>
                    <a:cubicBezTo>
                      <a:pt x="5315" y="9890"/>
                      <a:pt x="5659" y="7084"/>
                      <a:pt x="8051" y="4394"/>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73"/>
              <p:cNvSpPr/>
              <p:nvPr/>
            </p:nvSpPr>
            <p:spPr>
              <a:xfrm>
                <a:off x="1404673" y="95311"/>
                <a:ext cx="1216242" cy="1305042"/>
              </a:xfrm>
              <a:custGeom>
                <a:avLst/>
                <a:gdLst/>
                <a:ahLst/>
                <a:cxnLst/>
                <a:rect l="l" t="t" r="r" b="b"/>
                <a:pathLst>
                  <a:path w="37106" h="40904" fill="none" extrusionOk="0">
                    <a:moveTo>
                      <a:pt x="34746" y="32441"/>
                    </a:moveTo>
                    <a:cubicBezTo>
                      <a:pt x="32251" y="32956"/>
                      <a:pt x="29620" y="33037"/>
                      <a:pt x="26934" y="32576"/>
                    </a:cubicBezTo>
                    <a:cubicBezTo>
                      <a:pt x="16437" y="30732"/>
                      <a:pt x="8978" y="21076"/>
                      <a:pt x="9846" y="10443"/>
                    </a:cubicBezTo>
                    <a:cubicBezTo>
                      <a:pt x="10009" y="8626"/>
                      <a:pt x="10389" y="6890"/>
                      <a:pt x="10958" y="5263"/>
                    </a:cubicBezTo>
                    <a:cubicBezTo>
                      <a:pt x="11067" y="4964"/>
                      <a:pt x="11067" y="4639"/>
                      <a:pt x="10958" y="4368"/>
                    </a:cubicBezTo>
                    <a:cubicBezTo>
                      <a:pt x="10877" y="4096"/>
                      <a:pt x="10904" y="3825"/>
                      <a:pt x="11040" y="3581"/>
                    </a:cubicBezTo>
                    <a:lnTo>
                      <a:pt x="12559" y="1194"/>
                    </a:lnTo>
                    <a:cubicBezTo>
                      <a:pt x="12586" y="1167"/>
                      <a:pt x="12586" y="1113"/>
                      <a:pt x="12532" y="1086"/>
                    </a:cubicBezTo>
                    <a:lnTo>
                      <a:pt x="10769" y="28"/>
                    </a:lnTo>
                    <a:cubicBezTo>
                      <a:pt x="10714" y="1"/>
                      <a:pt x="10660" y="28"/>
                      <a:pt x="10633" y="82"/>
                    </a:cubicBezTo>
                    <a:lnTo>
                      <a:pt x="9765" y="2903"/>
                    </a:lnTo>
                    <a:cubicBezTo>
                      <a:pt x="9657" y="3174"/>
                      <a:pt x="9440" y="3391"/>
                      <a:pt x="9168" y="3472"/>
                    </a:cubicBezTo>
                    <a:cubicBezTo>
                      <a:pt x="9033" y="3527"/>
                      <a:pt x="8870" y="3608"/>
                      <a:pt x="8734" y="3744"/>
                    </a:cubicBezTo>
                    <a:cubicBezTo>
                      <a:pt x="4910" y="6944"/>
                      <a:pt x="2225" y="11528"/>
                      <a:pt x="1519" y="16872"/>
                    </a:cubicBezTo>
                    <a:cubicBezTo>
                      <a:pt x="0" y="28318"/>
                      <a:pt x="8273" y="38923"/>
                      <a:pt x="19747" y="40225"/>
                    </a:cubicBezTo>
                    <a:cubicBezTo>
                      <a:pt x="25904" y="40903"/>
                      <a:pt x="31735" y="38842"/>
                      <a:pt x="35994" y="34963"/>
                    </a:cubicBezTo>
                    <a:cubicBezTo>
                      <a:pt x="37106" y="33960"/>
                      <a:pt x="36211" y="32142"/>
                      <a:pt x="34746" y="32441"/>
                    </a:cubicBezTo>
                    <a:close/>
                  </a:path>
                </a:pathLst>
              </a:custGeom>
              <a:solidFill>
                <a:srgbClr val="FFFFFF"/>
              </a:solidFill>
              <a:ln w="114300" cap="flat" cmpd="sng">
                <a:solidFill>
                  <a:schemeClr val="lt1"/>
                </a:solidFill>
                <a:prstDash val="solid"/>
                <a:miter lim="27123"/>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73"/>
              <p:cNvSpPr/>
              <p:nvPr/>
            </p:nvSpPr>
            <p:spPr>
              <a:xfrm>
                <a:off x="1474916" y="530607"/>
                <a:ext cx="692589" cy="766773"/>
              </a:xfrm>
              <a:custGeom>
                <a:avLst/>
                <a:gdLst/>
                <a:ahLst/>
                <a:cxnLst/>
                <a:rect l="l" t="t" r="r" b="b"/>
                <a:pathLst>
                  <a:path w="21130" h="24033" fill="none" extrusionOk="0">
                    <a:moveTo>
                      <a:pt x="2767" y="1"/>
                    </a:moveTo>
                    <a:cubicBezTo>
                      <a:pt x="2767" y="1"/>
                      <a:pt x="0" y="21402"/>
                      <a:pt x="21130" y="24033"/>
                    </a:cubicBezTo>
                  </a:path>
                </a:pathLst>
              </a:custGeom>
              <a:solidFill>
                <a:srgbClr val="FFFFFF"/>
              </a:solidFill>
              <a:ln w="114300" cap="rnd" cmpd="sng">
                <a:solidFill>
                  <a:schemeClr val="lt1"/>
                </a:solidFill>
                <a:prstDash val="solid"/>
                <a:miter lim="27123"/>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3" name="Google Shape;2203;p73"/>
            <p:cNvGrpSpPr/>
            <p:nvPr/>
          </p:nvGrpSpPr>
          <p:grpSpPr>
            <a:xfrm>
              <a:off x="521650" y="91638"/>
              <a:ext cx="1217127" cy="1305904"/>
              <a:chOff x="146625" y="185275"/>
              <a:chExt cx="1217127" cy="1305904"/>
            </a:xfrm>
          </p:grpSpPr>
          <p:sp>
            <p:nvSpPr>
              <p:cNvPr id="2204" name="Google Shape;2204;p73"/>
              <p:cNvSpPr/>
              <p:nvPr/>
            </p:nvSpPr>
            <p:spPr>
              <a:xfrm>
                <a:off x="146625" y="185275"/>
                <a:ext cx="1214439" cy="1288069"/>
              </a:xfrm>
              <a:custGeom>
                <a:avLst/>
                <a:gdLst/>
                <a:ahLst/>
                <a:cxnLst/>
                <a:rect l="l" t="t" r="r" b="b"/>
                <a:pathLst>
                  <a:path w="37051" h="40372" extrusionOk="0">
                    <a:moveTo>
                      <a:pt x="10687" y="0"/>
                    </a:moveTo>
                    <a:lnTo>
                      <a:pt x="9629" y="3418"/>
                    </a:lnTo>
                    <a:cubicBezTo>
                      <a:pt x="9331" y="3445"/>
                      <a:pt x="9033" y="3527"/>
                      <a:pt x="8761" y="3771"/>
                    </a:cubicBezTo>
                    <a:cubicBezTo>
                      <a:pt x="4937" y="6971"/>
                      <a:pt x="2279" y="11555"/>
                      <a:pt x="1546" y="16844"/>
                    </a:cubicBezTo>
                    <a:cubicBezTo>
                      <a:pt x="0" y="28291"/>
                      <a:pt x="8192" y="38842"/>
                      <a:pt x="19638" y="40225"/>
                    </a:cubicBezTo>
                    <a:cubicBezTo>
                      <a:pt x="20471" y="40323"/>
                      <a:pt x="21298" y="40371"/>
                      <a:pt x="22117" y="40371"/>
                    </a:cubicBezTo>
                    <a:cubicBezTo>
                      <a:pt x="27399" y="40371"/>
                      <a:pt x="32310" y="38372"/>
                      <a:pt x="36021" y="34990"/>
                    </a:cubicBezTo>
                    <a:cubicBezTo>
                      <a:pt x="37050" y="34061"/>
                      <a:pt x="36360" y="32435"/>
                      <a:pt x="35090" y="32435"/>
                    </a:cubicBezTo>
                    <a:cubicBezTo>
                      <a:pt x="34988" y="32435"/>
                      <a:pt x="34882" y="32445"/>
                      <a:pt x="34773" y="32468"/>
                    </a:cubicBezTo>
                    <a:cubicBezTo>
                      <a:pt x="33388" y="32754"/>
                      <a:pt x="31960" y="32906"/>
                      <a:pt x="30510" y="32906"/>
                    </a:cubicBezTo>
                    <a:cubicBezTo>
                      <a:pt x="29348" y="32906"/>
                      <a:pt x="28171" y="32808"/>
                      <a:pt x="26989" y="32603"/>
                    </a:cubicBezTo>
                    <a:cubicBezTo>
                      <a:pt x="16329" y="30759"/>
                      <a:pt x="8816" y="20859"/>
                      <a:pt x="9901" y="10091"/>
                    </a:cubicBezTo>
                    <a:cubicBezTo>
                      <a:pt x="10090" y="8409"/>
                      <a:pt x="10443" y="6809"/>
                      <a:pt x="10985" y="5290"/>
                    </a:cubicBezTo>
                    <a:cubicBezTo>
                      <a:pt x="11148" y="4829"/>
                      <a:pt x="11040" y="4367"/>
                      <a:pt x="10796" y="4042"/>
                    </a:cubicBezTo>
                    <a:lnTo>
                      <a:pt x="12640" y="1167"/>
                    </a:lnTo>
                    <a:lnTo>
                      <a:pt x="106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73"/>
              <p:cNvSpPr/>
              <p:nvPr/>
            </p:nvSpPr>
            <p:spPr>
              <a:xfrm>
                <a:off x="407998" y="185275"/>
                <a:ext cx="953071" cy="1137158"/>
              </a:xfrm>
              <a:custGeom>
                <a:avLst/>
                <a:gdLst/>
                <a:ahLst/>
                <a:cxnLst/>
                <a:rect l="l" t="t" r="r" b="b"/>
                <a:pathLst>
                  <a:path w="29077" h="35642" extrusionOk="0">
                    <a:moveTo>
                      <a:pt x="2713" y="0"/>
                    </a:moveTo>
                    <a:lnTo>
                      <a:pt x="2388" y="1085"/>
                    </a:lnTo>
                    <a:lnTo>
                      <a:pt x="3418" y="1384"/>
                    </a:lnTo>
                    <a:lnTo>
                      <a:pt x="2171" y="4096"/>
                    </a:lnTo>
                    <a:cubicBezTo>
                      <a:pt x="2415" y="4449"/>
                      <a:pt x="2306" y="5588"/>
                      <a:pt x="2144" y="6049"/>
                    </a:cubicBezTo>
                    <a:cubicBezTo>
                      <a:pt x="1601" y="7568"/>
                      <a:pt x="1248" y="9195"/>
                      <a:pt x="1086" y="10850"/>
                    </a:cubicBezTo>
                    <a:cubicBezTo>
                      <a:pt x="1" y="21618"/>
                      <a:pt x="7487" y="31518"/>
                      <a:pt x="18147" y="33363"/>
                    </a:cubicBezTo>
                    <a:cubicBezTo>
                      <a:pt x="19341" y="33568"/>
                      <a:pt x="20525" y="33666"/>
                      <a:pt x="21688" y="33666"/>
                    </a:cubicBezTo>
                    <a:cubicBezTo>
                      <a:pt x="23140" y="33666"/>
                      <a:pt x="24561" y="33513"/>
                      <a:pt x="25931" y="33227"/>
                    </a:cubicBezTo>
                    <a:cubicBezTo>
                      <a:pt x="26042" y="33204"/>
                      <a:pt x="26149" y="33193"/>
                      <a:pt x="26253" y="33193"/>
                    </a:cubicBezTo>
                    <a:cubicBezTo>
                      <a:pt x="27467" y="33193"/>
                      <a:pt x="28139" y="34716"/>
                      <a:pt x="27314" y="35641"/>
                    </a:cubicBezTo>
                    <a:cubicBezTo>
                      <a:pt x="27559" y="35424"/>
                      <a:pt x="27803" y="35207"/>
                      <a:pt x="28047" y="34990"/>
                    </a:cubicBezTo>
                    <a:cubicBezTo>
                      <a:pt x="29076" y="34061"/>
                      <a:pt x="28386" y="32435"/>
                      <a:pt x="27116" y="32435"/>
                    </a:cubicBezTo>
                    <a:cubicBezTo>
                      <a:pt x="27014" y="32435"/>
                      <a:pt x="26908" y="32445"/>
                      <a:pt x="26799" y="32468"/>
                    </a:cubicBezTo>
                    <a:cubicBezTo>
                      <a:pt x="25414" y="32754"/>
                      <a:pt x="23986" y="32906"/>
                      <a:pt x="22536" y="32906"/>
                    </a:cubicBezTo>
                    <a:cubicBezTo>
                      <a:pt x="21374" y="32906"/>
                      <a:pt x="20197" y="32808"/>
                      <a:pt x="19015" y="32603"/>
                    </a:cubicBezTo>
                    <a:cubicBezTo>
                      <a:pt x="8355" y="30759"/>
                      <a:pt x="842" y="20859"/>
                      <a:pt x="1927" y="10091"/>
                    </a:cubicBezTo>
                    <a:cubicBezTo>
                      <a:pt x="2116" y="8409"/>
                      <a:pt x="2469" y="6809"/>
                      <a:pt x="3011" y="5290"/>
                    </a:cubicBezTo>
                    <a:cubicBezTo>
                      <a:pt x="3174" y="4829"/>
                      <a:pt x="3066" y="4367"/>
                      <a:pt x="2822" y="4042"/>
                    </a:cubicBezTo>
                    <a:lnTo>
                      <a:pt x="4666" y="1167"/>
                    </a:lnTo>
                    <a:lnTo>
                      <a:pt x="2713" y="0"/>
                    </a:lnTo>
                    <a:close/>
                  </a:path>
                </a:pathLst>
              </a:custGeom>
              <a:solidFill>
                <a:srgbClr val="FFF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73"/>
              <p:cNvSpPr/>
              <p:nvPr/>
            </p:nvSpPr>
            <p:spPr>
              <a:xfrm>
                <a:off x="146625" y="185275"/>
                <a:ext cx="1188676" cy="1288069"/>
              </a:xfrm>
              <a:custGeom>
                <a:avLst/>
                <a:gdLst/>
                <a:ahLst/>
                <a:cxnLst/>
                <a:rect l="l" t="t" r="r" b="b"/>
                <a:pathLst>
                  <a:path w="36265" h="40372" extrusionOk="0">
                    <a:moveTo>
                      <a:pt x="10687" y="0"/>
                    </a:moveTo>
                    <a:lnTo>
                      <a:pt x="10418" y="870"/>
                    </a:lnTo>
                    <a:lnTo>
                      <a:pt x="10418" y="870"/>
                    </a:lnTo>
                    <a:cubicBezTo>
                      <a:pt x="10604" y="395"/>
                      <a:pt x="10764" y="20"/>
                      <a:pt x="10823" y="0"/>
                    </a:cubicBezTo>
                    <a:close/>
                    <a:moveTo>
                      <a:pt x="10418" y="870"/>
                    </a:moveTo>
                    <a:cubicBezTo>
                      <a:pt x="10093" y="1700"/>
                      <a:pt x="9688" y="2834"/>
                      <a:pt x="9602" y="2903"/>
                    </a:cubicBezTo>
                    <a:cubicBezTo>
                      <a:pt x="9005" y="3402"/>
                      <a:pt x="8493" y="3896"/>
                      <a:pt x="8051" y="4394"/>
                    </a:cubicBezTo>
                    <a:lnTo>
                      <a:pt x="8051" y="4394"/>
                    </a:lnTo>
                    <a:cubicBezTo>
                      <a:pt x="8283" y="4181"/>
                      <a:pt x="8520" y="3973"/>
                      <a:pt x="8761" y="3771"/>
                    </a:cubicBezTo>
                    <a:cubicBezTo>
                      <a:pt x="9033" y="3527"/>
                      <a:pt x="9331" y="3445"/>
                      <a:pt x="9629" y="3418"/>
                    </a:cubicBezTo>
                    <a:lnTo>
                      <a:pt x="10418" y="870"/>
                    </a:lnTo>
                    <a:close/>
                    <a:moveTo>
                      <a:pt x="8051" y="4394"/>
                    </a:moveTo>
                    <a:cubicBezTo>
                      <a:pt x="4606" y="7553"/>
                      <a:pt x="2207" y="11889"/>
                      <a:pt x="1546" y="16844"/>
                    </a:cubicBezTo>
                    <a:cubicBezTo>
                      <a:pt x="0" y="28291"/>
                      <a:pt x="8192" y="38842"/>
                      <a:pt x="19638" y="40225"/>
                    </a:cubicBezTo>
                    <a:cubicBezTo>
                      <a:pt x="20471" y="40323"/>
                      <a:pt x="21298" y="40371"/>
                      <a:pt x="22117" y="40371"/>
                    </a:cubicBezTo>
                    <a:cubicBezTo>
                      <a:pt x="27399" y="40371"/>
                      <a:pt x="32310" y="38372"/>
                      <a:pt x="36021" y="34990"/>
                    </a:cubicBezTo>
                    <a:cubicBezTo>
                      <a:pt x="36129" y="34909"/>
                      <a:pt x="36211" y="34800"/>
                      <a:pt x="36265" y="34719"/>
                    </a:cubicBezTo>
                    <a:lnTo>
                      <a:pt x="36265" y="34719"/>
                    </a:lnTo>
                    <a:cubicBezTo>
                      <a:pt x="33051" y="36719"/>
                      <a:pt x="29278" y="37882"/>
                      <a:pt x="25301" y="37882"/>
                    </a:cubicBezTo>
                    <a:cubicBezTo>
                      <a:pt x="24479" y="37882"/>
                      <a:pt x="23648" y="37832"/>
                      <a:pt x="22811" y="37730"/>
                    </a:cubicBezTo>
                    <a:cubicBezTo>
                      <a:pt x="11365" y="36373"/>
                      <a:pt x="3174" y="25795"/>
                      <a:pt x="4720" y="14376"/>
                    </a:cubicBezTo>
                    <a:cubicBezTo>
                      <a:pt x="5315" y="9890"/>
                      <a:pt x="5659" y="7084"/>
                      <a:pt x="8051" y="4394"/>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73"/>
              <p:cNvSpPr/>
              <p:nvPr/>
            </p:nvSpPr>
            <p:spPr>
              <a:xfrm>
                <a:off x="217754" y="621432"/>
                <a:ext cx="692589" cy="766773"/>
              </a:xfrm>
              <a:custGeom>
                <a:avLst/>
                <a:gdLst/>
                <a:ahLst/>
                <a:cxnLst/>
                <a:rect l="l" t="t" r="r" b="b"/>
                <a:pathLst>
                  <a:path w="21130" h="24033" fill="none" extrusionOk="0">
                    <a:moveTo>
                      <a:pt x="2767" y="1"/>
                    </a:moveTo>
                    <a:cubicBezTo>
                      <a:pt x="2767" y="1"/>
                      <a:pt x="0" y="21402"/>
                      <a:pt x="21130" y="24033"/>
                    </a:cubicBezTo>
                  </a:path>
                </a:pathLst>
              </a:custGeom>
              <a:noFill/>
              <a:ln w="28575" cap="rnd" cmpd="sng">
                <a:solidFill>
                  <a:srgbClr val="221C4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73"/>
              <p:cNvSpPr/>
              <p:nvPr/>
            </p:nvSpPr>
            <p:spPr>
              <a:xfrm>
                <a:off x="147510" y="186136"/>
                <a:ext cx="1216242" cy="1305042"/>
              </a:xfrm>
              <a:custGeom>
                <a:avLst/>
                <a:gdLst/>
                <a:ahLst/>
                <a:cxnLst/>
                <a:rect l="l" t="t" r="r" b="b"/>
                <a:pathLst>
                  <a:path w="37106" h="40904" fill="none" extrusionOk="0">
                    <a:moveTo>
                      <a:pt x="34746" y="32441"/>
                    </a:moveTo>
                    <a:cubicBezTo>
                      <a:pt x="32251" y="32956"/>
                      <a:pt x="29620" y="33037"/>
                      <a:pt x="26934" y="32576"/>
                    </a:cubicBezTo>
                    <a:cubicBezTo>
                      <a:pt x="16437" y="30732"/>
                      <a:pt x="8978" y="21076"/>
                      <a:pt x="9846" y="10443"/>
                    </a:cubicBezTo>
                    <a:cubicBezTo>
                      <a:pt x="10009" y="8626"/>
                      <a:pt x="10389" y="6890"/>
                      <a:pt x="10958" y="5263"/>
                    </a:cubicBezTo>
                    <a:cubicBezTo>
                      <a:pt x="11067" y="4964"/>
                      <a:pt x="11067" y="4639"/>
                      <a:pt x="10958" y="4368"/>
                    </a:cubicBezTo>
                    <a:cubicBezTo>
                      <a:pt x="10877" y="4096"/>
                      <a:pt x="10904" y="3825"/>
                      <a:pt x="11040" y="3581"/>
                    </a:cubicBezTo>
                    <a:lnTo>
                      <a:pt x="12559" y="1194"/>
                    </a:lnTo>
                    <a:cubicBezTo>
                      <a:pt x="12586" y="1167"/>
                      <a:pt x="12586" y="1113"/>
                      <a:pt x="12532" y="1086"/>
                    </a:cubicBezTo>
                    <a:lnTo>
                      <a:pt x="10769" y="28"/>
                    </a:lnTo>
                    <a:cubicBezTo>
                      <a:pt x="10714" y="1"/>
                      <a:pt x="10660" y="28"/>
                      <a:pt x="10633" y="82"/>
                    </a:cubicBezTo>
                    <a:lnTo>
                      <a:pt x="9765" y="2903"/>
                    </a:lnTo>
                    <a:cubicBezTo>
                      <a:pt x="9657" y="3174"/>
                      <a:pt x="9440" y="3391"/>
                      <a:pt x="9168" y="3472"/>
                    </a:cubicBezTo>
                    <a:cubicBezTo>
                      <a:pt x="9033" y="3527"/>
                      <a:pt x="8870" y="3608"/>
                      <a:pt x="8734" y="3744"/>
                    </a:cubicBezTo>
                    <a:cubicBezTo>
                      <a:pt x="4910" y="6944"/>
                      <a:pt x="2225" y="11528"/>
                      <a:pt x="1519" y="16872"/>
                    </a:cubicBezTo>
                    <a:cubicBezTo>
                      <a:pt x="0" y="28318"/>
                      <a:pt x="8273" y="38923"/>
                      <a:pt x="19747" y="40225"/>
                    </a:cubicBezTo>
                    <a:cubicBezTo>
                      <a:pt x="25904" y="40903"/>
                      <a:pt x="31735" y="38842"/>
                      <a:pt x="35994" y="34963"/>
                    </a:cubicBezTo>
                    <a:cubicBezTo>
                      <a:pt x="37106" y="33960"/>
                      <a:pt x="36211" y="32142"/>
                      <a:pt x="34746" y="32441"/>
                    </a:cubicBezTo>
                    <a:close/>
                  </a:path>
                </a:pathLst>
              </a:custGeom>
              <a:solidFill>
                <a:srgbClr val="FFCF05"/>
              </a:solidFill>
              <a:ln w="28575" cap="flat" cmpd="sng">
                <a:solidFill>
                  <a:srgbClr val="221C4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09" name="Google Shape;2209;p73"/>
          <p:cNvGrpSpPr/>
          <p:nvPr/>
        </p:nvGrpSpPr>
        <p:grpSpPr>
          <a:xfrm rot="5973186">
            <a:off x="8156685" y="1856625"/>
            <a:ext cx="525721" cy="428640"/>
            <a:chOff x="5426900" y="3064075"/>
            <a:chExt cx="281450" cy="229525"/>
          </a:xfrm>
        </p:grpSpPr>
        <p:sp>
          <p:nvSpPr>
            <p:cNvPr id="2210" name="Google Shape;2210;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7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226" y="1594091"/>
            <a:ext cx="2679205" cy="312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 name="TextBox 39">
            <a:extLst>
              <a:ext uri="{FF2B5EF4-FFF2-40B4-BE49-F238E27FC236}">
                <a16:creationId xmlns:a16="http://schemas.microsoft.com/office/drawing/2014/main" id="{B6131FC6-4E93-44A8-BCE5-7AA487E93951}"/>
              </a:ext>
            </a:extLst>
          </p:cNvPr>
          <p:cNvSpPr txBox="1"/>
          <p:nvPr/>
        </p:nvSpPr>
        <p:spPr>
          <a:xfrm>
            <a:off x="2118276" y="16709"/>
            <a:ext cx="4572000" cy="307777"/>
          </a:xfrm>
          <a:prstGeom prst="rect">
            <a:avLst/>
          </a:prstGeom>
          <a:noFill/>
        </p:spPr>
        <p:txBody>
          <a:bodyPr wrap="square">
            <a:spAutoFit/>
          </a:bodyPr>
          <a:lstStyle/>
          <a:p>
            <a:pPr marL="0" lvl="0" indent="0" algn="ctr" rtl="0">
              <a:lnSpc>
                <a:spcPct val="100000"/>
              </a:lnSpc>
              <a:spcBef>
                <a:spcPts val="0"/>
              </a:spcBef>
              <a:spcAft>
                <a:spcPts val="0"/>
              </a:spcAft>
              <a:buNone/>
            </a:pPr>
            <a:r>
              <a:rPr lang="en-US" sz="1400" b="1" dirty="0">
                <a:solidFill>
                  <a:srgbClr val="FF0000"/>
                </a:solidFill>
                <a:latin typeface="Times New Roman" panose="02020603050405020304" pitchFamily="18" charset="0"/>
                <a:cs typeface="Times New Roman" panose="02020603050405020304" pitchFamily="18" charset="0"/>
              </a:rPr>
              <a:t>2. THÍ NGHIỆM ĐỐT CHÁY BUTANE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84">
                                            <p:txEl>
                                              <p:pRg st="0" end="0"/>
                                            </p:txEl>
                                          </p:spTgt>
                                        </p:tgtEl>
                                        <p:attrNameLst>
                                          <p:attrName>style.visibility</p:attrName>
                                        </p:attrNameLst>
                                      </p:cBhvr>
                                      <p:to>
                                        <p:strVal val="visible"/>
                                      </p:to>
                                    </p:set>
                                    <p:animEffect transition="in" filter="fade">
                                      <p:cBhvr>
                                        <p:cTn id="7" dur="1000"/>
                                        <p:tgtEl>
                                          <p:spTgt spid="2184">
                                            <p:txEl>
                                              <p:pRg st="0" end="0"/>
                                            </p:txEl>
                                          </p:spTgt>
                                        </p:tgtEl>
                                      </p:cBhvr>
                                    </p:animEffect>
                                    <p:anim calcmode="lin" valueType="num">
                                      <p:cBhvr>
                                        <p:cTn id="8" dur="1000" fill="hold"/>
                                        <p:tgtEl>
                                          <p:spTgt spid="218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8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82"/>
                                        </p:tgtEl>
                                        <p:attrNameLst>
                                          <p:attrName>style.visibility</p:attrName>
                                        </p:attrNameLst>
                                      </p:cBhvr>
                                      <p:to>
                                        <p:strVal val="visible"/>
                                      </p:to>
                                    </p:set>
                                    <p:animEffect transition="in" filter="fade">
                                      <p:cBhvr>
                                        <p:cTn id="12" dur="1000"/>
                                        <p:tgtEl>
                                          <p:spTgt spid="2182"/>
                                        </p:tgtEl>
                                      </p:cBhvr>
                                    </p:animEffect>
                                    <p:anim calcmode="lin" valueType="num">
                                      <p:cBhvr>
                                        <p:cTn id="13" dur="1000" fill="hold"/>
                                        <p:tgtEl>
                                          <p:spTgt spid="2182"/>
                                        </p:tgtEl>
                                        <p:attrNameLst>
                                          <p:attrName>ppt_x</p:attrName>
                                        </p:attrNameLst>
                                      </p:cBhvr>
                                      <p:tavLst>
                                        <p:tav tm="0">
                                          <p:val>
                                            <p:strVal val="#ppt_x"/>
                                          </p:val>
                                        </p:tav>
                                        <p:tav tm="100000">
                                          <p:val>
                                            <p:strVal val="#ppt_x"/>
                                          </p:val>
                                        </p:tav>
                                      </p:tavLst>
                                    </p:anim>
                                    <p:anim calcmode="lin" valueType="num">
                                      <p:cBhvr>
                                        <p:cTn id="14" dur="1000" fill="hold"/>
                                        <p:tgtEl>
                                          <p:spTgt spid="218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96"/>
                                        </p:tgtEl>
                                        <p:attrNameLst>
                                          <p:attrName>style.visibility</p:attrName>
                                        </p:attrNameLst>
                                      </p:cBhvr>
                                      <p:to>
                                        <p:strVal val="visible"/>
                                      </p:to>
                                    </p:set>
                                    <p:animEffect transition="in" filter="fade">
                                      <p:cBhvr>
                                        <p:cTn id="17" dur="1000"/>
                                        <p:tgtEl>
                                          <p:spTgt spid="2196"/>
                                        </p:tgtEl>
                                      </p:cBhvr>
                                    </p:animEffect>
                                    <p:anim calcmode="lin" valueType="num">
                                      <p:cBhvr>
                                        <p:cTn id="18" dur="1000" fill="hold"/>
                                        <p:tgtEl>
                                          <p:spTgt spid="2196"/>
                                        </p:tgtEl>
                                        <p:attrNameLst>
                                          <p:attrName>ppt_x</p:attrName>
                                        </p:attrNameLst>
                                      </p:cBhvr>
                                      <p:tavLst>
                                        <p:tav tm="0">
                                          <p:val>
                                            <p:strVal val="#ppt_x"/>
                                          </p:val>
                                        </p:tav>
                                        <p:tav tm="100000">
                                          <p:val>
                                            <p:strVal val="#ppt_x"/>
                                          </p:val>
                                        </p:tav>
                                      </p:tavLst>
                                    </p:anim>
                                    <p:anim calcmode="lin" valueType="num">
                                      <p:cBhvr>
                                        <p:cTn id="19" dur="1000" fill="hold"/>
                                        <p:tgtEl>
                                          <p:spTgt spid="219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2" grpId="0" animBg="1"/>
      <p:bldP spid="218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2EBA-5D78-47A0-BCBE-99730AC0F8C9}"/>
              </a:ext>
            </a:extLst>
          </p:cNvPr>
          <p:cNvSpPr>
            <a:spLocks noGrp="1"/>
          </p:cNvSpPr>
          <p:nvPr>
            <p:ph type="title"/>
          </p:nvPr>
        </p:nvSpPr>
        <p:spPr/>
        <p:txBody>
          <a:bodyPr/>
          <a:lstStyle/>
          <a:p>
            <a:r>
              <a:rPr lang="en-US" dirty="0" err="1">
                <a:solidFill>
                  <a:srgbClr val="FF0000"/>
                </a:solidFill>
                <a:latin typeface="Times New Roman" panose="02020603050405020304" pitchFamily="18" charset="0"/>
                <a:cs typeface="Times New Roman" panose="02020603050405020304" pitchFamily="18" charset="0"/>
              </a:rPr>
              <a:t>Lời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giải</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8000E95-12F2-41B4-B885-3DA6C996E002}"/>
              </a:ext>
            </a:extLst>
          </p:cNvPr>
          <p:cNvSpPr txBox="1"/>
          <p:nvPr/>
        </p:nvSpPr>
        <p:spPr>
          <a:xfrm>
            <a:off x="720000" y="1573132"/>
            <a:ext cx="7412855" cy="1384995"/>
          </a:xfrm>
          <a:prstGeom prst="rect">
            <a:avLst/>
          </a:prstGeom>
          <a:noFill/>
        </p:spPr>
        <p:txBody>
          <a:bodyPr wrap="square">
            <a:spAutoFit/>
          </a:bodyPr>
          <a:lstStyle/>
          <a:p>
            <a:r>
              <a:rPr lang="vi-VN" sz="2800" i="1" dirty="0">
                <a:latin typeface="Times New Roman" panose="02020603050405020304" pitchFamily="18" charset="0"/>
                <a:ea typeface="Tahoma" panose="020B0604030504040204" pitchFamily="34" charset="0"/>
                <a:cs typeface="Times New Roman" panose="02020603050405020304" pitchFamily="18" charset="0"/>
              </a:rPr>
              <a:t>Do xăng, dầu là các loại nhiên liệu rất dễ bắt lửa và lây lan cháy nhanh nên người ta thường treo bảng cấm hút thuốc tại các trạm đổ xăng dầu.</a:t>
            </a:r>
            <a:endParaRPr lang="en-US" sz="2800" i="1" dirty="0"/>
          </a:p>
        </p:txBody>
      </p:sp>
    </p:spTree>
    <p:extLst>
      <p:ext uri="{BB962C8B-B14F-4D97-AF65-F5344CB8AC3E}">
        <p14:creationId xmlns:p14="http://schemas.microsoft.com/office/powerpoint/2010/main" val="167456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62"/>
          <p:cNvSpPr/>
          <p:nvPr/>
        </p:nvSpPr>
        <p:spPr>
          <a:xfrm>
            <a:off x="1146802" y="547280"/>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12" name="Google Shape;1412;p62"/>
          <p:cNvSpPr/>
          <p:nvPr/>
        </p:nvSpPr>
        <p:spPr>
          <a:xfrm>
            <a:off x="575777" y="1885784"/>
            <a:ext cx="4974143" cy="271043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62"/>
          <p:cNvSpPr txBox="1">
            <a:spLocks noGrp="1"/>
          </p:cNvSpPr>
          <p:nvPr>
            <p:ph type="title"/>
          </p:nvPr>
        </p:nvSpPr>
        <p:spPr>
          <a:xfrm>
            <a:off x="1099218" y="770176"/>
            <a:ext cx="1347900" cy="7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800" b="1" dirty="0">
                <a:latin typeface="Times New Roman" panose="02020603050405020304" pitchFamily="18" charset="0"/>
                <a:cs typeface="Times New Roman" panose="02020603050405020304" pitchFamily="18" charset="0"/>
              </a:rPr>
              <a:t>03</a:t>
            </a:r>
            <a:endParaRPr sz="8800" b="1" dirty="0">
              <a:latin typeface="Times New Roman" panose="02020603050405020304" pitchFamily="18" charset="0"/>
              <a:cs typeface="Times New Roman" panose="02020603050405020304" pitchFamily="18" charset="0"/>
            </a:endParaRPr>
          </a:p>
        </p:txBody>
      </p:sp>
      <p:sp>
        <p:nvSpPr>
          <p:cNvPr id="1415" name="Google Shape;1415;p62"/>
          <p:cNvSpPr txBox="1">
            <a:spLocks noGrp="1"/>
          </p:cNvSpPr>
          <p:nvPr>
            <p:ph type="title" idx="2"/>
          </p:nvPr>
        </p:nvSpPr>
        <p:spPr>
          <a:xfrm>
            <a:off x="548541" y="1983546"/>
            <a:ext cx="4890460" cy="5802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4000" b="1" dirty="0">
                <a:latin typeface="Times New Roman" panose="02020603050405020304" pitchFamily="18" charset="0"/>
                <a:cs typeface="Times New Roman" panose="02020603050405020304" pitchFamily="18" charset="0"/>
              </a:rPr>
              <a:t>ỨNG DỤNG LÀM NHIÊN LIỆU CỦA ALKANE TRONG THỰC TIỄN</a:t>
            </a:r>
          </a:p>
        </p:txBody>
      </p:sp>
      <p:grpSp>
        <p:nvGrpSpPr>
          <p:cNvPr id="1416" name="Google Shape;1416;p62"/>
          <p:cNvGrpSpPr/>
          <p:nvPr/>
        </p:nvGrpSpPr>
        <p:grpSpPr>
          <a:xfrm flipH="1">
            <a:off x="5990348" y="890524"/>
            <a:ext cx="2035491" cy="3362450"/>
            <a:chOff x="10246825" y="5541700"/>
            <a:chExt cx="962225" cy="1581288"/>
          </a:xfrm>
        </p:grpSpPr>
        <p:sp>
          <p:nvSpPr>
            <p:cNvPr id="1417" name="Google Shape;1417;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5" name="Google Shape;1495;p62"/>
          <p:cNvGrpSpPr/>
          <p:nvPr/>
        </p:nvGrpSpPr>
        <p:grpSpPr>
          <a:xfrm>
            <a:off x="5156725" y="1159125"/>
            <a:ext cx="454350" cy="580175"/>
            <a:chOff x="5905475" y="2032050"/>
            <a:chExt cx="454350" cy="580175"/>
          </a:xfrm>
        </p:grpSpPr>
        <p:sp>
          <p:nvSpPr>
            <p:cNvPr id="1496" name="Google Shape;1496;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2" name="Google Shape;1502;p62"/>
          <p:cNvGrpSpPr/>
          <p:nvPr/>
        </p:nvGrpSpPr>
        <p:grpSpPr>
          <a:xfrm>
            <a:off x="4836238" y="4041520"/>
            <a:ext cx="320487" cy="261360"/>
            <a:chOff x="5426900" y="3064075"/>
            <a:chExt cx="281450" cy="229525"/>
          </a:xfrm>
        </p:grpSpPr>
        <p:sp>
          <p:nvSpPr>
            <p:cNvPr id="1503" name="Google Shape;1503;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2" name="Google Shape;1512;p62"/>
          <p:cNvGrpSpPr/>
          <p:nvPr/>
        </p:nvGrpSpPr>
        <p:grpSpPr>
          <a:xfrm rot="5973180">
            <a:off x="3154241" y="1291361"/>
            <a:ext cx="330360" cy="269366"/>
            <a:chOff x="5426900" y="3064075"/>
            <a:chExt cx="281450" cy="229525"/>
          </a:xfrm>
        </p:grpSpPr>
        <p:sp>
          <p:nvSpPr>
            <p:cNvPr id="1513" name="Google Shape;1513;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2" name="Google Shape;1522;p62"/>
          <p:cNvGrpSpPr/>
          <p:nvPr/>
        </p:nvGrpSpPr>
        <p:grpSpPr>
          <a:xfrm>
            <a:off x="8379538" y="2394895"/>
            <a:ext cx="234576" cy="353694"/>
            <a:chOff x="7509313" y="3231788"/>
            <a:chExt cx="249575" cy="365575"/>
          </a:xfrm>
        </p:grpSpPr>
        <p:sp>
          <p:nvSpPr>
            <p:cNvPr id="1523" name="Google Shape;1523;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287"/>
          <p:cNvPicPr/>
          <p:nvPr/>
        </p:nvPicPr>
        <p:blipFill>
          <a:blip r:embed="rId2"/>
          <a:stretch/>
        </p:blipFill>
        <p:spPr>
          <a:xfrm>
            <a:off x="592282" y="2130975"/>
            <a:ext cx="7865918" cy="2534544"/>
          </a:xfrm>
          <a:prstGeom prst="rect">
            <a:avLst/>
          </a:prstGeom>
        </p:spPr>
      </p:pic>
      <p:sp>
        <p:nvSpPr>
          <p:cNvPr id="3" name="Rectangle 2"/>
          <p:cNvSpPr/>
          <p:nvPr/>
        </p:nvSpPr>
        <p:spPr>
          <a:xfrm>
            <a:off x="815686" y="494497"/>
            <a:ext cx="7419109" cy="1384995"/>
          </a:xfrm>
          <a:prstGeom prst="rect">
            <a:avLst/>
          </a:prstGeom>
        </p:spPr>
        <p:txBody>
          <a:bodyPr wrap="square">
            <a:spAutoFit/>
          </a:bodyPr>
          <a:lstStyle/>
          <a:p>
            <a:pPr algn="just"/>
            <a:r>
              <a:rPr lang="vi-VN" sz="2800" dirty="0">
                <a:latin typeface="Times New Roman" panose="02020603050405020304" pitchFamily="18" charset="0"/>
                <a:ea typeface="Courier New" panose="02070309020205020404" pitchFamily="49" charset="0"/>
                <a:cs typeface="Times New Roman" panose="02020603050405020304" pitchFamily="18" charset="0"/>
              </a:rPr>
              <a:t>Hiện nay, xăng, d</a:t>
            </a:r>
            <a:r>
              <a:rPr lang="en-US" sz="2800" dirty="0">
                <a:latin typeface="Times New Roman" panose="02020603050405020304" pitchFamily="18" charset="0"/>
                <a:ea typeface="Courier New" panose="02070309020205020404" pitchFamily="49" charset="0"/>
                <a:cs typeface="Times New Roman" panose="02020603050405020304" pitchFamily="18" charset="0"/>
              </a:rPr>
              <a:t>ầ</a:t>
            </a:r>
            <a:r>
              <a:rPr lang="vi-VN" sz="2800" dirty="0">
                <a:latin typeface="Times New Roman" panose="02020603050405020304" pitchFamily="18" charset="0"/>
                <a:ea typeface="Courier New" panose="02070309020205020404" pitchFamily="49" charset="0"/>
                <a:cs typeface="Times New Roman" panose="02020603050405020304" pitchFamily="18" charset="0"/>
              </a:rPr>
              <a:t>u, gas,... là ngu</a:t>
            </a:r>
            <a:r>
              <a:rPr lang="en-US" sz="2800" dirty="0">
                <a:latin typeface="Times New Roman" panose="02020603050405020304" pitchFamily="18" charset="0"/>
                <a:ea typeface="Courier New" panose="02070309020205020404" pitchFamily="49" charset="0"/>
                <a:cs typeface="Times New Roman" panose="02020603050405020304" pitchFamily="18" charset="0"/>
              </a:rPr>
              <a:t>ồ</a:t>
            </a:r>
            <a:r>
              <a:rPr lang="vi-VN" sz="2800" dirty="0">
                <a:latin typeface="Times New Roman" panose="02020603050405020304" pitchFamily="18" charset="0"/>
                <a:ea typeface="Courier New" panose="02070309020205020404" pitchFamily="49" charset="0"/>
                <a:cs typeface="Times New Roman" panose="02020603050405020304" pitchFamily="18" charset="0"/>
              </a:rPr>
              <a:t>n nhiên liệu phổ biến trong đời sống và sản xuất. Ngu</a:t>
            </a:r>
            <a:r>
              <a:rPr lang="en-US" sz="2800" dirty="0">
                <a:latin typeface="Times New Roman" panose="02020603050405020304" pitchFamily="18" charset="0"/>
                <a:ea typeface="Courier New" panose="02070309020205020404" pitchFamily="49" charset="0"/>
                <a:cs typeface="Times New Roman" panose="02020603050405020304" pitchFamily="18" charset="0"/>
              </a:rPr>
              <a:t>ồ</a:t>
            </a:r>
            <a:r>
              <a:rPr lang="vi-VN" sz="2800" dirty="0">
                <a:latin typeface="Times New Roman" panose="02020603050405020304" pitchFamily="18" charset="0"/>
                <a:ea typeface="Courier New" panose="02070309020205020404" pitchFamily="49" charset="0"/>
                <a:cs typeface="Times New Roman" panose="02020603050405020304" pitchFamily="18" charset="0"/>
              </a:rPr>
              <a:t>n nhiên liệu này có thành phần chủ yếu là một số alkane</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486B8D1-A8E4-4A74-87FC-01FF4E443B8D}"/>
              </a:ext>
            </a:extLst>
          </p:cNvPr>
          <p:cNvSpPr txBox="1"/>
          <p:nvPr/>
        </p:nvSpPr>
        <p:spPr>
          <a:xfrm>
            <a:off x="1410910" y="0"/>
            <a:ext cx="6033686" cy="307777"/>
          </a:xfrm>
          <a:prstGeom prst="rect">
            <a:avLst/>
          </a:prstGeom>
          <a:noFill/>
        </p:spPr>
        <p:txBody>
          <a:bodyPr wrap="square">
            <a:spAutoFit/>
          </a:bodyPr>
          <a:lstStyle/>
          <a:p>
            <a:pPr marL="0" lvl="0" indent="0" algn="ctr" rtl="0">
              <a:lnSpc>
                <a:spcPct val="100000"/>
              </a:lnSpc>
              <a:spcBef>
                <a:spcPts val="0"/>
              </a:spcBef>
              <a:spcAft>
                <a:spcPts val="0"/>
              </a:spcAft>
              <a:buNone/>
            </a:pPr>
            <a:r>
              <a:rPr lang="en-US" sz="1400" b="1" dirty="0">
                <a:solidFill>
                  <a:srgbClr val="FF0000"/>
                </a:solidFill>
                <a:latin typeface="Times New Roman" panose="02020603050405020304" pitchFamily="18" charset="0"/>
                <a:cs typeface="Times New Roman" panose="02020603050405020304" pitchFamily="18" charset="0"/>
              </a:rPr>
              <a:t>3. ỨNG DỤNG LÀM NHIÊN LIỆU CỦA ALKANE TRONG THỰC TIỄN</a:t>
            </a:r>
          </a:p>
        </p:txBody>
      </p:sp>
    </p:spTree>
    <p:extLst>
      <p:ext uri="{BB962C8B-B14F-4D97-AF65-F5344CB8AC3E}">
        <p14:creationId xmlns:p14="http://schemas.microsoft.com/office/powerpoint/2010/main" val="350071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ottle with red lid&#10;&#10;Description automatically generated">
            <a:extLst>
              <a:ext uri="{FF2B5EF4-FFF2-40B4-BE49-F238E27FC236}">
                <a16:creationId xmlns:a16="http://schemas.microsoft.com/office/drawing/2014/main" id="{F8338E9A-F7BF-543E-7D56-9BC9177B5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541" y="581944"/>
            <a:ext cx="1411379" cy="1933622"/>
          </a:xfrm>
          <a:prstGeom prst="rect">
            <a:avLst/>
          </a:prstGeom>
        </p:spPr>
      </p:pic>
      <p:pic>
        <p:nvPicPr>
          <p:cNvPr id="5" name="Picture 4" descr="A gas station with a sign&#10;&#10;Description automatically generated">
            <a:extLst>
              <a:ext uri="{FF2B5EF4-FFF2-40B4-BE49-F238E27FC236}">
                <a16:creationId xmlns:a16="http://schemas.microsoft.com/office/drawing/2014/main" id="{5C41B811-CC1D-B89B-2F51-92EF85488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1709" y="481504"/>
            <a:ext cx="2170064" cy="2346381"/>
          </a:xfrm>
          <a:prstGeom prst="rect">
            <a:avLst/>
          </a:prstGeom>
        </p:spPr>
      </p:pic>
      <p:pic>
        <p:nvPicPr>
          <p:cNvPr id="6" name="Picture 5" descr="A close-up of a machine&#10;&#10;Description automatically generated">
            <a:extLst>
              <a:ext uri="{FF2B5EF4-FFF2-40B4-BE49-F238E27FC236}">
                <a16:creationId xmlns:a16="http://schemas.microsoft.com/office/drawing/2014/main" id="{0811B66F-611C-7120-DFD7-B20C6F983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627" y="2956913"/>
            <a:ext cx="1886293" cy="1716528"/>
          </a:xfrm>
          <a:prstGeom prst="rect">
            <a:avLst/>
          </a:prstGeom>
        </p:spPr>
      </p:pic>
      <p:pic>
        <p:nvPicPr>
          <p:cNvPr id="7" name="Picture 6" descr="A group of gas cylinders&#10;&#10;Description automatically generated">
            <a:extLst>
              <a:ext uri="{FF2B5EF4-FFF2-40B4-BE49-F238E27FC236}">
                <a16:creationId xmlns:a16="http://schemas.microsoft.com/office/drawing/2014/main" id="{8A9144B6-9C68-816E-A644-827BFECD5B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5613" y="3044661"/>
            <a:ext cx="2167840" cy="1649526"/>
          </a:xfrm>
          <a:prstGeom prst="rect">
            <a:avLst/>
          </a:prstGeom>
        </p:spPr>
      </p:pic>
      <p:sp>
        <p:nvSpPr>
          <p:cNvPr id="8" name="TextBox 7">
            <a:extLst>
              <a:ext uri="{FF2B5EF4-FFF2-40B4-BE49-F238E27FC236}">
                <a16:creationId xmlns:a16="http://schemas.microsoft.com/office/drawing/2014/main" id="{8F45D7E0-5D1B-3F11-18AC-92E019DE6D42}"/>
              </a:ext>
            </a:extLst>
          </p:cNvPr>
          <p:cNvSpPr txBox="1"/>
          <p:nvPr/>
        </p:nvSpPr>
        <p:spPr>
          <a:xfrm>
            <a:off x="5492855" y="2518901"/>
            <a:ext cx="968214" cy="276999"/>
          </a:xfrm>
          <a:prstGeom prst="rect">
            <a:avLst/>
          </a:prstGeom>
          <a:noFill/>
        </p:spPr>
        <p:txBody>
          <a:bodyPr wrap="none" lIns="0" tIns="0" rIns="0" bIns="0" rtlCol="0">
            <a:spAutoFit/>
          </a:bodyPr>
          <a:lstStyle/>
          <a:p>
            <a:pPr algn="ctr"/>
            <a:r>
              <a:rPr lang="en-US" sz="1800" b="1" i="1" dirty="0">
                <a:latin typeface="Times New Roman" panose="02020603050405020304" pitchFamily="18" charset="0"/>
                <a:cs typeface="Times New Roman" panose="02020603050405020304" pitchFamily="18" charset="0"/>
              </a:rPr>
              <a:t>Dung </a:t>
            </a:r>
            <a:r>
              <a:rPr lang="en-US" sz="1800" b="1" i="1" dirty="0" err="1">
                <a:latin typeface="Times New Roman" panose="02020603050405020304" pitchFamily="18" charset="0"/>
                <a:cs typeface="Times New Roman" panose="02020603050405020304" pitchFamily="18" charset="0"/>
              </a:rPr>
              <a:t>môi</a:t>
            </a:r>
            <a:endParaRPr lang="en-US" sz="1800" b="1" i="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18D29C3-6F59-B74D-ABB9-085B3D22F50E}"/>
              </a:ext>
            </a:extLst>
          </p:cNvPr>
          <p:cNvSpPr txBox="1"/>
          <p:nvPr/>
        </p:nvSpPr>
        <p:spPr>
          <a:xfrm>
            <a:off x="7612634" y="2518901"/>
            <a:ext cx="968214" cy="276999"/>
          </a:xfrm>
          <a:prstGeom prst="rect">
            <a:avLst/>
          </a:prstGeom>
          <a:noFill/>
        </p:spPr>
        <p:txBody>
          <a:bodyPr wrap="none" lIns="0" tIns="0" rIns="0" bIns="0" rtlCol="0">
            <a:spAutoFit/>
          </a:bodyPr>
          <a:lstStyle/>
          <a:p>
            <a:pPr algn="ctr"/>
            <a:r>
              <a:rPr lang="en-US" sz="1800" b="1" i="1" dirty="0">
                <a:latin typeface="Times New Roman" panose="02020603050405020304" pitchFamily="18" charset="0"/>
                <a:cs typeface="Times New Roman" panose="02020603050405020304" pitchFamily="18" charset="0"/>
              </a:rPr>
              <a:t>Dung môi</a:t>
            </a:r>
          </a:p>
        </p:txBody>
      </p:sp>
      <p:sp>
        <p:nvSpPr>
          <p:cNvPr id="10" name="TextBox 9">
            <a:extLst>
              <a:ext uri="{FF2B5EF4-FFF2-40B4-BE49-F238E27FC236}">
                <a16:creationId xmlns:a16="http://schemas.microsoft.com/office/drawing/2014/main" id="{1A02AE5A-4651-2FB6-B6DB-8853821902CB}"/>
              </a:ext>
            </a:extLst>
          </p:cNvPr>
          <p:cNvSpPr txBox="1"/>
          <p:nvPr/>
        </p:nvSpPr>
        <p:spPr>
          <a:xfrm>
            <a:off x="5266040" y="4716700"/>
            <a:ext cx="981038" cy="276999"/>
          </a:xfrm>
          <a:prstGeom prst="rect">
            <a:avLst/>
          </a:prstGeom>
          <a:noFill/>
        </p:spPr>
        <p:txBody>
          <a:bodyPr wrap="none" lIns="0" tIns="0" rIns="0" bIns="0" rtlCol="0">
            <a:spAutoFit/>
          </a:bodyPr>
          <a:lstStyle/>
          <a:p>
            <a:pPr algn="ctr"/>
            <a:r>
              <a:rPr lang="en-US" sz="1800" b="1" i="1" dirty="0" err="1">
                <a:latin typeface="Times New Roman" panose="02020603050405020304" pitchFamily="18" charset="0"/>
                <a:cs typeface="Times New Roman" panose="02020603050405020304" pitchFamily="18" charset="0"/>
              </a:rPr>
              <a:t>Dầu</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nhờn</a:t>
            </a:r>
            <a:endParaRPr lang="en-US" sz="1800" b="1" i="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C3785BC-6EEB-D124-F8AD-01376A624758}"/>
              </a:ext>
            </a:extLst>
          </p:cNvPr>
          <p:cNvSpPr txBox="1"/>
          <p:nvPr/>
        </p:nvSpPr>
        <p:spPr>
          <a:xfrm>
            <a:off x="7790078" y="4716700"/>
            <a:ext cx="698909" cy="276999"/>
          </a:xfrm>
          <a:prstGeom prst="rect">
            <a:avLst/>
          </a:prstGeom>
          <a:noFill/>
        </p:spPr>
        <p:txBody>
          <a:bodyPr wrap="none" lIns="0" tIns="0" rIns="0" bIns="0" rtlCol="0">
            <a:spAutoFit/>
          </a:bodyPr>
          <a:lstStyle/>
          <a:p>
            <a:pPr algn="ctr"/>
            <a:r>
              <a:rPr lang="en-US" sz="1800" b="1" i="1" dirty="0" err="1">
                <a:latin typeface="Times New Roman" panose="02020603050405020304" pitchFamily="18" charset="0"/>
                <a:cs typeface="Times New Roman" panose="02020603050405020304" pitchFamily="18" charset="0"/>
              </a:rPr>
              <a:t>Khí</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đốt</a:t>
            </a:r>
            <a:endParaRPr lang="en-US" sz="1800" b="1" i="1" dirty="0">
              <a:latin typeface="Times New Roman" panose="02020603050405020304" pitchFamily="18" charset="0"/>
              <a:cs typeface="Times New Roman" panose="02020603050405020304" pitchFamily="18" charset="0"/>
            </a:endParaRPr>
          </a:p>
        </p:txBody>
      </p:sp>
      <p:sp>
        <p:nvSpPr>
          <p:cNvPr id="12" name="Rectangle 11"/>
          <p:cNvSpPr/>
          <p:nvPr/>
        </p:nvSpPr>
        <p:spPr>
          <a:xfrm>
            <a:off x="6602920" y="-2831"/>
            <a:ext cx="2541080" cy="584775"/>
          </a:xfrm>
          <a:prstGeom prst="rect">
            <a:avLst/>
          </a:prstGeom>
          <a:solidFill>
            <a:srgbClr val="FFFF00"/>
          </a:solidFill>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ỨNG DỤNG </a:t>
            </a:r>
            <a:endParaRPr lang="en-US" sz="3200" dirty="0">
              <a:solidFill>
                <a:srgbClr val="FF0000"/>
              </a:solidFill>
            </a:endParaRPr>
          </a:p>
        </p:txBody>
      </p:sp>
      <p:pic>
        <p:nvPicPr>
          <p:cNvPr id="13" name="Picture 2" descr="Dựa vào Hình 8.1, hãy mô tả quá trình chưng cất phân đoạn dầu mỏ và các sản  phẩm ứng dụng">
            <a:extLst>
              <a:ext uri="{FF2B5EF4-FFF2-40B4-BE49-F238E27FC236}">
                <a16:creationId xmlns:a16="http://schemas.microsoft.com/office/drawing/2014/main" id="{165B5449-FA3C-E784-877C-9414CA7F7E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292" b="7763"/>
          <a:stretch/>
        </p:blipFill>
        <p:spPr bwMode="auto">
          <a:xfrm>
            <a:off x="87488" y="387330"/>
            <a:ext cx="4591366" cy="40204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C49B853-ECFB-4786-B2A5-7BDDBA58AA8D}"/>
              </a:ext>
            </a:extLst>
          </p:cNvPr>
          <p:cNvSpPr txBox="1"/>
          <p:nvPr/>
        </p:nvSpPr>
        <p:spPr>
          <a:xfrm>
            <a:off x="0" y="4883069"/>
            <a:ext cx="6033686" cy="307777"/>
          </a:xfrm>
          <a:prstGeom prst="rect">
            <a:avLst/>
          </a:prstGeom>
          <a:noFill/>
        </p:spPr>
        <p:txBody>
          <a:bodyPr wrap="square">
            <a:spAutoFit/>
          </a:bodyPr>
          <a:lstStyle/>
          <a:p>
            <a:pPr marL="0" lvl="0" indent="0" algn="ctr" rtl="0">
              <a:lnSpc>
                <a:spcPct val="100000"/>
              </a:lnSpc>
              <a:spcBef>
                <a:spcPts val="0"/>
              </a:spcBef>
              <a:spcAft>
                <a:spcPts val="0"/>
              </a:spcAft>
              <a:buNone/>
            </a:pPr>
            <a:r>
              <a:rPr lang="en-US" sz="1400" b="1" dirty="0">
                <a:solidFill>
                  <a:srgbClr val="FF0000"/>
                </a:solidFill>
                <a:latin typeface="Times New Roman" panose="02020603050405020304" pitchFamily="18" charset="0"/>
                <a:cs typeface="Times New Roman" panose="02020603050405020304" pitchFamily="18" charset="0"/>
              </a:rPr>
              <a:t>3. ỨNG DỤNG LÀM NHIÊN LIỆU CỦA ALKANE TRONG THỰC TIỄN</a:t>
            </a:r>
          </a:p>
        </p:txBody>
      </p:sp>
    </p:spTree>
    <p:extLst>
      <p:ext uri="{BB962C8B-B14F-4D97-AF65-F5344CB8AC3E}">
        <p14:creationId xmlns:p14="http://schemas.microsoft.com/office/powerpoint/2010/main" val="189373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50"/>
          <p:cNvSpPr txBox="1">
            <a:spLocks noGrp="1"/>
          </p:cNvSpPr>
          <p:nvPr>
            <p:ph type="title"/>
          </p:nvPr>
        </p:nvSpPr>
        <p:spPr>
          <a:xfrm>
            <a:off x="720000" y="585216"/>
            <a:ext cx="77085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C00000"/>
                </a:solidFill>
                <a:latin typeface="Times New Roman" panose="02020603050405020304" pitchFamily="18" charset="0"/>
                <a:cs typeface="Times New Roman" panose="02020603050405020304" pitchFamily="18" charset="0"/>
              </a:rPr>
              <a:t>HOẠT ĐỘNG NHÓM</a:t>
            </a:r>
            <a:endParaRPr b="1" dirty="0">
              <a:solidFill>
                <a:srgbClr val="C00000"/>
              </a:solidFill>
              <a:latin typeface="Times New Roman" panose="02020603050405020304" pitchFamily="18" charset="0"/>
              <a:cs typeface="Times New Roman" panose="02020603050405020304" pitchFamily="18" charset="0"/>
            </a:endParaRPr>
          </a:p>
        </p:txBody>
      </p:sp>
      <p:sp>
        <p:nvSpPr>
          <p:cNvPr id="742" name="Google Shape;742;p50"/>
          <p:cNvSpPr txBox="1">
            <a:spLocks noGrp="1"/>
          </p:cNvSpPr>
          <p:nvPr>
            <p:ph type="subTitle" idx="1"/>
          </p:nvPr>
        </p:nvSpPr>
        <p:spPr>
          <a:xfrm rot="-272">
            <a:off x="854371" y="1645205"/>
            <a:ext cx="3991950" cy="2261100"/>
          </a:xfrm>
          <a:prstGeom prst="rect">
            <a:avLst/>
          </a:prstGeom>
        </p:spPr>
        <p:txBody>
          <a:bodyPr spcFirstLastPara="1" wrap="square" lIns="91425" tIns="91425" rIns="91425" bIns="91425" anchor="t" anchorCtr="0">
            <a:noAutofit/>
          </a:bodyPr>
          <a:lstStyle/>
          <a:p>
            <a:pPr marL="0" indent="0" algn="ctr">
              <a:buNone/>
            </a:pPr>
            <a:r>
              <a:rPr lang="vi-VN" sz="28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V</a:t>
            </a:r>
            <a:r>
              <a:rPr lang="en-US" sz="28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ì</a:t>
            </a:r>
            <a:r>
              <a:rPr lang="vi-VN" sz="28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sao một số alkane (methane, propane, butane, ...) được sử dụng làm nhiên liệu</a:t>
            </a:r>
            <a:r>
              <a:rPr lang="en-US" sz="28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743" name="Google Shape;743;p50"/>
          <p:cNvGrpSpPr/>
          <p:nvPr/>
        </p:nvGrpSpPr>
        <p:grpSpPr>
          <a:xfrm>
            <a:off x="7334499" y="585203"/>
            <a:ext cx="329404" cy="420627"/>
            <a:chOff x="5905475" y="2032050"/>
            <a:chExt cx="454350" cy="580175"/>
          </a:xfrm>
        </p:grpSpPr>
        <p:sp>
          <p:nvSpPr>
            <p:cNvPr id="744" name="Google Shape;744;p5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50"/>
          <p:cNvGrpSpPr/>
          <p:nvPr/>
        </p:nvGrpSpPr>
        <p:grpSpPr>
          <a:xfrm>
            <a:off x="1411928" y="641852"/>
            <a:ext cx="248477" cy="364003"/>
            <a:chOff x="7509313" y="3231788"/>
            <a:chExt cx="249575" cy="365575"/>
          </a:xfrm>
        </p:grpSpPr>
        <p:sp>
          <p:nvSpPr>
            <p:cNvPr id="751" name="Google Shape;751;p5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0"/>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54" name="Google Shape;754;p50"/>
          <p:cNvPicPr preferRelativeResize="0"/>
          <p:nvPr/>
        </p:nvPicPr>
        <p:blipFill rotWithShape="1">
          <a:blip r:embed="rId3">
            <a:alphaModFix/>
          </a:blip>
          <a:srcRect l="9294" t="-1170" r="22413" b="1170"/>
          <a:stretch/>
        </p:blipFill>
        <p:spPr>
          <a:xfrm>
            <a:off x="5346625" y="1420700"/>
            <a:ext cx="2998500" cy="3136800"/>
          </a:xfrm>
          <a:prstGeom prst="roundRect">
            <a:avLst>
              <a:gd name="adj" fmla="val 16667"/>
            </a:avLst>
          </a:prstGeom>
          <a:noFill/>
          <a:ln>
            <a:noFill/>
          </a:ln>
          <a:effectLst>
            <a:outerShdw blurRad="57150" dist="19050" dir="5400000" algn="bl" rotWithShape="0">
              <a:srgbClr val="000000">
                <a:alpha val="50000"/>
              </a:srgbClr>
            </a:outerShdw>
          </a:effectLst>
        </p:spPr>
      </p:pic>
      <p:grpSp>
        <p:nvGrpSpPr>
          <p:cNvPr id="755" name="Google Shape;755;p50"/>
          <p:cNvGrpSpPr/>
          <p:nvPr/>
        </p:nvGrpSpPr>
        <p:grpSpPr>
          <a:xfrm>
            <a:off x="4978197" y="3281282"/>
            <a:ext cx="902870" cy="1322364"/>
            <a:chOff x="4526725" y="5632238"/>
            <a:chExt cx="659800" cy="966288"/>
          </a:xfrm>
        </p:grpSpPr>
        <p:sp>
          <p:nvSpPr>
            <p:cNvPr id="756" name="Google Shape;756;p50"/>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0"/>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0"/>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0"/>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0"/>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0"/>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0"/>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0"/>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0"/>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0"/>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0"/>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0"/>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0"/>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0"/>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 name="Google Shape;770;p50"/>
          <p:cNvGrpSpPr/>
          <p:nvPr/>
        </p:nvGrpSpPr>
        <p:grpSpPr>
          <a:xfrm rot="5973186">
            <a:off x="1142575" y="4159828"/>
            <a:ext cx="525721" cy="428640"/>
            <a:chOff x="5426900" y="3064075"/>
            <a:chExt cx="281450" cy="229525"/>
          </a:xfrm>
        </p:grpSpPr>
        <p:sp>
          <p:nvSpPr>
            <p:cNvPr id="771" name="Google Shape;771;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0" name="Google Shape;780;p50"/>
          <p:cNvGrpSpPr/>
          <p:nvPr/>
        </p:nvGrpSpPr>
        <p:grpSpPr>
          <a:xfrm rot="-1060642">
            <a:off x="8035462" y="2449289"/>
            <a:ext cx="525720" cy="428628"/>
            <a:chOff x="5426900" y="3064075"/>
            <a:chExt cx="281450" cy="229525"/>
          </a:xfrm>
        </p:grpSpPr>
        <p:sp>
          <p:nvSpPr>
            <p:cNvPr id="781" name="Google Shape;781;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extBox 50">
            <a:extLst>
              <a:ext uri="{FF2B5EF4-FFF2-40B4-BE49-F238E27FC236}">
                <a16:creationId xmlns:a16="http://schemas.microsoft.com/office/drawing/2014/main" id="{0A6A9762-E9CE-48D2-AF8D-A2FE18EA7A4A}"/>
              </a:ext>
            </a:extLst>
          </p:cNvPr>
          <p:cNvSpPr txBox="1"/>
          <p:nvPr/>
        </p:nvSpPr>
        <p:spPr>
          <a:xfrm>
            <a:off x="1410910" y="0"/>
            <a:ext cx="6033686" cy="307777"/>
          </a:xfrm>
          <a:prstGeom prst="rect">
            <a:avLst/>
          </a:prstGeom>
          <a:noFill/>
        </p:spPr>
        <p:txBody>
          <a:bodyPr wrap="square">
            <a:spAutoFit/>
          </a:bodyPr>
          <a:lstStyle/>
          <a:p>
            <a:pPr marL="0" lvl="0" indent="0" algn="ctr" rtl="0">
              <a:lnSpc>
                <a:spcPct val="100000"/>
              </a:lnSpc>
              <a:spcBef>
                <a:spcPts val="0"/>
              </a:spcBef>
              <a:spcAft>
                <a:spcPts val="0"/>
              </a:spcAft>
              <a:buNone/>
            </a:pPr>
            <a:r>
              <a:rPr lang="en-US" sz="1400" b="1" dirty="0">
                <a:solidFill>
                  <a:srgbClr val="FF0000"/>
                </a:solidFill>
                <a:latin typeface="Times New Roman" panose="02020603050405020304" pitchFamily="18" charset="0"/>
                <a:cs typeface="Times New Roman" panose="02020603050405020304" pitchFamily="18" charset="0"/>
              </a:rPr>
              <a:t>3. ỨNG DỤNG LÀM NHIÊN LIỆU CỦA ALKANE TRONG THỰC TIỄN</a:t>
            </a:r>
          </a:p>
        </p:txBody>
      </p:sp>
    </p:spTree>
    <p:extLst>
      <p:ext uri="{BB962C8B-B14F-4D97-AF65-F5344CB8AC3E}">
        <p14:creationId xmlns:p14="http://schemas.microsoft.com/office/powerpoint/2010/main" val="376753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42">
                                            <p:txEl>
                                              <p:pRg st="0" end="0"/>
                                            </p:txEl>
                                          </p:spTgt>
                                        </p:tgtEl>
                                        <p:attrNameLst>
                                          <p:attrName>style.visibility</p:attrName>
                                        </p:attrNameLst>
                                      </p:cBhvr>
                                      <p:to>
                                        <p:strVal val="visible"/>
                                      </p:to>
                                    </p:set>
                                    <p:animEffect transition="in" filter="fade">
                                      <p:cBhvr>
                                        <p:cTn id="7" dur="1000"/>
                                        <p:tgtEl>
                                          <p:spTgt spid="742">
                                            <p:txEl>
                                              <p:pRg st="0" end="0"/>
                                            </p:txEl>
                                          </p:spTgt>
                                        </p:tgtEl>
                                      </p:cBhvr>
                                    </p:animEffect>
                                    <p:anim calcmode="lin" valueType="num">
                                      <p:cBhvr>
                                        <p:cTn id="8" dur="1000" fill="hold"/>
                                        <p:tgtEl>
                                          <p:spTgt spid="74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4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2EBA-5D78-47A0-BCBE-99730AC0F8C9}"/>
              </a:ext>
            </a:extLst>
          </p:cNvPr>
          <p:cNvSpPr>
            <a:spLocks noGrp="1"/>
          </p:cNvSpPr>
          <p:nvPr>
            <p:ph type="title"/>
          </p:nvPr>
        </p:nvSpPr>
        <p:spPr/>
        <p:txBody>
          <a:bodyPr/>
          <a:lstStyle/>
          <a:p>
            <a:r>
              <a:rPr lang="en-US" dirty="0" err="1">
                <a:solidFill>
                  <a:srgbClr val="FF0000"/>
                </a:solidFill>
                <a:latin typeface="Times New Roman" panose="02020603050405020304" pitchFamily="18" charset="0"/>
                <a:cs typeface="Times New Roman" panose="02020603050405020304" pitchFamily="18" charset="0"/>
              </a:rPr>
              <a:t>Lời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giải</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14F9A2E-94E4-4BC4-BFBD-8E4CB5D8D850}"/>
              </a:ext>
            </a:extLst>
          </p:cNvPr>
          <p:cNvSpPr txBox="1"/>
          <p:nvPr/>
        </p:nvSpPr>
        <p:spPr>
          <a:xfrm>
            <a:off x="1123590" y="1709633"/>
            <a:ext cx="7300410" cy="954107"/>
          </a:xfrm>
          <a:prstGeom prst="rect">
            <a:avLst/>
          </a:prstGeom>
          <a:noFill/>
        </p:spPr>
        <p:txBody>
          <a:bodyPr wrap="square">
            <a:spAutoFit/>
          </a:bodyPr>
          <a:lstStyle/>
          <a:p>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alkane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cháy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tỏa</a:t>
            </a:r>
            <a:r>
              <a:rPr lang="en-US" sz="2800" i="1" dirty="0">
                <a:latin typeface="Times New Roman" panose="02020603050405020304" pitchFamily="18" charset="0"/>
                <a:cs typeface="Times New Roman" panose="02020603050405020304" pitchFamily="18" charset="0"/>
              </a:rPr>
              <a:t> ra </a:t>
            </a:r>
            <a:r>
              <a:rPr lang="en-US" sz="2800" i="1" dirty="0" err="1">
                <a:latin typeface="Times New Roman" panose="02020603050405020304" pitchFamily="18" charset="0"/>
                <a:cs typeface="Times New Roman" panose="02020603050405020304" pitchFamily="18" charset="0"/>
              </a:rPr>
              <a:t>nhiệt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lượng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lớn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liệu</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713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48"/>
          <p:cNvSpPr/>
          <p:nvPr/>
        </p:nvSpPr>
        <p:spPr>
          <a:xfrm>
            <a:off x="7126665" y="84819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600" name="Google Shape;600;p48"/>
          <p:cNvSpPr/>
          <p:nvPr/>
        </p:nvSpPr>
        <p:spPr>
          <a:xfrm>
            <a:off x="3349750" y="2145636"/>
            <a:ext cx="5226456" cy="225125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8"/>
          <p:cNvSpPr txBox="1">
            <a:spLocks noGrp="1"/>
          </p:cNvSpPr>
          <p:nvPr>
            <p:ph type="title"/>
          </p:nvPr>
        </p:nvSpPr>
        <p:spPr>
          <a:xfrm>
            <a:off x="7056408" y="981250"/>
            <a:ext cx="1367642" cy="892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8800" b="1" dirty="0">
                <a:latin typeface="Times New Roman" panose="02020603050405020304" pitchFamily="18" charset="0"/>
                <a:cs typeface="Times New Roman" panose="02020603050405020304" pitchFamily="18" charset="0"/>
              </a:rPr>
              <a:t>01</a:t>
            </a:r>
            <a:endParaRPr sz="8800" b="1" dirty="0">
              <a:latin typeface="Times New Roman" panose="02020603050405020304" pitchFamily="18" charset="0"/>
              <a:cs typeface="Times New Roman" panose="02020603050405020304" pitchFamily="18" charset="0"/>
            </a:endParaRPr>
          </a:p>
        </p:txBody>
      </p:sp>
      <p:sp>
        <p:nvSpPr>
          <p:cNvPr id="603" name="Google Shape;603;p48"/>
          <p:cNvSpPr txBox="1">
            <a:spLocks noGrp="1"/>
          </p:cNvSpPr>
          <p:nvPr>
            <p:ph type="title" idx="2"/>
          </p:nvPr>
        </p:nvSpPr>
        <p:spPr>
          <a:xfrm>
            <a:off x="3084288" y="2186307"/>
            <a:ext cx="5736274" cy="8022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4800" b="1" dirty="0">
                <a:latin typeface="Times New Roman" panose="02020603050405020304" pitchFamily="18" charset="0"/>
                <a:cs typeface="Times New Roman" panose="02020603050405020304" pitchFamily="18" charset="0"/>
              </a:rPr>
              <a:t>KHÁI NIỆM HYDRORARBON, ALKANE</a:t>
            </a:r>
          </a:p>
        </p:txBody>
      </p:sp>
      <p:grpSp>
        <p:nvGrpSpPr>
          <p:cNvPr id="604" name="Google Shape;604;p48"/>
          <p:cNvGrpSpPr/>
          <p:nvPr/>
        </p:nvGrpSpPr>
        <p:grpSpPr>
          <a:xfrm rot="-438619">
            <a:off x="1182376" y="1858474"/>
            <a:ext cx="859666" cy="1306073"/>
            <a:chOff x="3991700" y="3834388"/>
            <a:chExt cx="767625" cy="1338813"/>
          </a:xfrm>
        </p:grpSpPr>
        <p:sp>
          <p:nvSpPr>
            <p:cNvPr id="605" name="Google Shape;605;p48"/>
            <p:cNvSpPr/>
            <p:nvPr/>
          </p:nvSpPr>
          <p:spPr>
            <a:xfrm>
              <a:off x="4025950" y="5001675"/>
              <a:ext cx="647625" cy="149400"/>
            </a:xfrm>
            <a:custGeom>
              <a:avLst/>
              <a:gdLst/>
              <a:ahLst/>
              <a:cxnLst/>
              <a:rect l="l" t="t" r="r" b="b"/>
              <a:pathLst>
                <a:path w="25905" h="5976" extrusionOk="0">
                  <a:moveTo>
                    <a:pt x="4104" y="0"/>
                  </a:moveTo>
                  <a:cubicBezTo>
                    <a:pt x="2962" y="0"/>
                    <a:pt x="1814" y="48"/>
                    <a:pt x="679" y="161"/>
                  </a:cubicBezTo>
                  <a:cubicBezTo>
                    <a:pt x="381" y="188"/>
                    <a:pt x="137" y="460"/>
                    <a:pt x="109" y="758"/>
                  </a:cubicBezTo>
                  <a:cubicBezTo>
                    <a:pt x="28" y="2114"/>
                    <a:pt x="1" y="5206"/>
                    <a:pt x="109" y="5776"/>
                  </a:cubicBezTo>
                  <a:cubicBezTo>
                    <a:pt x="191" y="5803"/>
                    <a:pt x="299" y="5857"/>
                    <a:pt x="408" y="5857"/>
                  </a:cubicBezTo>
                  <a:cubicBezTo>
                    <a:pt x="1222" y="5884"/>
                    <a:pt x="2035" y="5911"/>
                    <a:pt x="2822" y="5911"/>
                  </a:cubicBezTo>
                  <a:cubicBezTo>
                    <a:pt x="3356" y="5918"/>
                    <a:pt x="3890" y="5920"/>
                    <a:pt x="4422" y="5920"/>
                  </a:cubicBezTo>
                  <a:cubicBezTo>
                    <a:pt x="5372" y="5920"/>
                    <a:pt x="6319" y="5913"/>
                    <a:pt x="7267" y="5913"/>
                  </a:cubicBezTo>
                  <a:cubicBezTo>
                    <a:pt x="8134" y="5913"/>
                    <a:pt x="9002" y="5919"/>
                    <a:pt x="9874" y="5939"/>
                  </a:cubicBezTo>
                  <a:cubicBezTo>
                    <a:pt x="10867" y="5963"/>
                    <a:pt x="11860" y="5975"/>
                    <a:pt x="12852" y="5975"/>
                  </a:cubicBezTo>
                  <a:cubicBezTo>
                    <a:pt x="15169" y="5975"/>
                    <a:pt x="17485" y="5909"/>
                    <a:pt x="19801" y="5776"/>
                  </a:cubicBezTo>
                  <a:cubicBezTo>
                    <a:pt x="20839" y="5713"/>
                    <a:pt x="21868" y="5668"/>
                    <a:pt x="22898" y="5668"/>
                  </a:cubicBezTo>
                  <a:cubicBezTo>
                    <a:pt x="23645" y="5668"/>
                    <a:pt x="24393" y="5692"/>
                    <a:pt x="25145" y="5749"/>
                  </a:cubicBezTo>
                  <a:cubicBezTo>
                    <a:pt x="25280" y="5749"/>
                    <a:pt x="25443" y="5694"/>
                    <a:pt x="25606" y="5694"/>
                  </a:cubicBezTo>
                  <a:cubicBezTo>
                    <a:pt x="25904" y="3931"/>
                    <a:pt x="25877" y="2223"/>
                    <a:pt x="25850" y="460"/>
                  </a:cubicBezTo>
                  <a:cubicBezTo>
                    <a:pt x="25660" y="405"/>
                    <a:pt x="25579" y="378"/>
                    <a:pt x="25470" y="378"/>
                  </a:cubicBezTo>
                  <a:cubicBezTo>
                    <a:pt x="24521" y="351"/>
                    <a:pt x="23572" y="324"/>
                    <a:pt x="22622" y="297"/>
                  </a:cubicBezTo>
                  <a:cubicBezTo>
                    <a:pt x="21863" y="270"/>
                    <a:pt x="21076" y="270"/>
                    <a:pt x="20290" y="270"/>
                  </a:cubicBezTo>
                  <a:cubicBezTo>
                    <a:pt x="19205" y="243"/>
                    <a:pt x="18120" y="215"/>
                    <a:pt x="17035" y="188"/>
                  </a:cubicBezTo>
                  <a:cubicBezTo>
                    <a:pt x="15503" y="139"/>
                    <a:pt x="13994" y="22"/>
                    <a:pt x="12487" y="22"/>
                  </a:cubicBezTo>
                  <a:cubicBezTo>
                    <a:pt x="12340" y="22"/>
                    <a:pt x="12192" y="23"/>
                    <a:pt x="12044" y="26"/>
                  </a:cubicBezTo>
                  <a:cubicBezTo>
                    <a:pt x="10959" y="39"/>
                    <a:pt x="9881" y="46"/>
                    <a:pt x="8806" y="46"/>
                  </a:cubicBezTo>
                  <a:cubicBezTo>
                    <a:pt x="7731" y="46"/>
                    <a:pt x="6660" y="39"/>
                    <a:pt x="5588" y="26"/>
                  </a:cubicBezTo>
                  <a:cubicBezTo>
                    <a:pt x="5096" y="9"/>
                    <a:pt x="4600" y="0"/>
                    <a:pt x="4104" y="0"/>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8"/>
            <p:cNvSpPr/>
            <p:nvPr/>
          </p:nvSpPr>
          <p:spPr>
            <a:xfrm>
              <a:off x="4467400" y="3863100"/>
              <a:ext cx="263800" cy="120150"/>
            </a:xfrm>
            <a:custGeom>
              <a:avLst/>
              <a:gdLst/>
              <a:ahLst/>
              <a:cxnLst/>
              <a:rect l="l" t="t" r="r" b="b"/>
              <a:pathLst>
                <a:path w="10552" h="4806" extrusionOk="0">
                  <a:moveTo>
                    <a:pt x="353" y="1"/>
                  </a:moveTo>
                  <a:cubicBezTo>
                    <a:pt x="109" y="869"/>
                    <a:pt x="82" y="1655"/>
                    <a:pt x="28" y="2442"/>
                  </a:cubicBezTo>
                  <a:cubicBezTo>
                    <a:pt x="1" y="2767"/>
                    <a:pt x="109" y="2876"/>
                    <a:pt x="407" y="2930"/>
                  </a:cubicBezTo>
                  <a:cubicBezTo>
                    <a:pt x="841" y="3011"/>
                    <a:pt x="1303" y="3066"/>
                    <a:pt x="1737" y="3147"/>
                  </a:cubicBezTo>
                  <a:cubicBezTo>
                    <a:pt x="4232" y="3608"/>
                    <a:pt x="6727" y="4096"/>
                    <a:pt x="9168" y="4747"/>
                  </a:cubicBezTo>
                  <a:cubicBezTo>
                    <a:pt x="9284" y="4776"/>
                    <a:pt x="9393" y="4805"/>
                    <a:pt x="9497" y="4805"/>
                  </a:cubicBezTo>
                  <a:cubicBezTo>
                    <a:pt x="9588" y="4805"/>
                    <a:pt x="9677" y="4783"/>
                    <a:pt x="9765" y="4720"/>
                  </a:cubicBezTo>
                  <a:cubicBezTo>
                    <a:pt x="10145" y="4015"/>
                    <a:pt x="10525" y="2713"/>
                    <a:pt x="10552" y="2143"/>
                  </a:cubicBezTo>
                  <a:cubicBezTo>
                    <a:pt x="10308" y="1954"/>
                    <a:pt x="9982" y="1926"/>
                    <a:pt x="9684" y="1872"/>
                  </a:cubicBezTo>
                  <a:cubicBezTo>
                    <a:pt x="6890" y="1248"/>
                    <a:pt x="4096" y="652"/>
                    <a:pt x="1275" y="55"/>
                  </a:cubicBezTo>
                  <a:cubicBezTo>
                    <a:pt x="1004" y="1"/>
                    <a:pt x="679" y="28"/>
                    <a:pt x="353"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8"/>
            <p:cNvSpPr/>
            <p:nvPr/>
          </p:nvSpPr>
          <p:spPr>
            <a:xfrm>
              <a:off x="4387375" y="4486950"/>
              <a:ext cx="232625" cy="100675"/>
            </a:xfrm>
            <a:custGeom>
              <a:avLst/>
              <a:gdLst/>
              <a:ahLst/>
              <a:cxnLst/>
              <a:rect l="l" t="t" r="r" b="b"/>
              <a:pathLst>
                <a:path w="9305" h="4027" extrusionOk="0">
                  <a:moveTo>
                    <a:pt x="679" y="0"/>
                  </a:moveTo>
                  <a:cubicBezTo>
                    <a:pt x="652" y="0"/>
                    <a:pt x="598" y="28"/>
                    <a:pt x="516" y="55"/>
                  </a:cubicBezTo>
                  <a:cubicBezTo>
                    <a:pt x="326" y="733"/>
                    <a:pt x="1" y="1411"/>
                    <a:pt x="55" y="2143"/>
                  </a:cubicBezTo>
                  <a:cubicBezTo>
                    <a:pt x="164" y="2198"/>
                    <a:pt x="218" y="2252"/>
                    <a:pt x="272" y="2279"/>
                  </a:cubicBezTo>
                  <a:cubicBezTo>
                    <a:pt x="3012" y="2848"/>
                    <a:pt x="5724" y="3445"/>
                    <a:pt x="8464" y="4015"/>
                  </a:cubicBezTo>
                  <a:cubicBezTo>
                    <a:pt x="8487" y="4023"/>
                    <a:pt x="8509" y="4026"/>
                    <a:pt x="8531" y="4026"/>
                  </a:cubicBezTo>
                  <a:cubicBezTo>
                    <a:pt x="8584" y="4026"/>
                    <a:pt x="8639" y="4007"/>
                    <a:pt x="8735" y="3988"/>
                  </a:cubicBezTo>
                  <a:cubicBezTo>
                    <a:pt x="8898" y="3499"/>
                    <a:pt x="9060" y="2984"/>
                    <a:pt x="9196" y="2469"/>
                  </a:cubicBezTo>
                  <a:cubicBezTo>
                    <a:pt x="9304" y="2035"/>
                    <a:pt x="9250" y="1926"/>
                    <a:pt x="8789" y="1818"/>
                  </a:cubicBezTo>
                  <a:cubicBezTo>
                    <a:pt x="7948" y="1628"/>
                    <a:pt x="7135" y="1411"/>
                    <a:pt x="6294" y="1248"/>
                  </a:cubicBezTo>
                  <a:cubicBezTo>
                    <a:pt x="4422" y="814"/>
                    <a:pt x="2551" y="407"/>
                    <a:pt x="679" y="0"/>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8"/>
            <p:cNvSpPr/>
            <p:nvPr/>
          </p:nvSpPr>
          <p:spPr>
            <a:xfrm>
              <a:off x="4441625" y="4577775"/>
              <a:ext cx="92925" cy="38025"/>
            </a:xfrm>
            <a:custGeom>
              <a:avLst/>
              <a:gdLst/>
              <a:ahLst/>
              <a:cxnLst/>
              <a:rect l="l" t="t" r="r" b="b"/>
              <a:pathLst>
                <a:path w="3717" h="1521" extrusionOk="0">
                  <a:moveTo>
                    <a:pt x="60" y="1"/>
                  </a:moveTo>
                  <a:cubicBezTo>
                    <a:pt x="39" y="1"/>
                    <a:pt x="19" y="1"/>
                    <a:pt x="1" y="2"/>
                  </a:cubicBezTo>
                  <a:cubicBezTo>
                    <a:pt x="82" y="300"/>
                    <a:pt x="164" y="599"/>
                    <a:pt x="245" y="924"/>
                  </a:cubicBezTo>
                  <a:cubicBezTo>
                    <a:pt x="1276" y="1114"/>
                    <a:pt x="2252" y="1521"/>
                    <a:pt x="3310" y="1521"/>
                  </a:cubicBezTo>
                  <a:cubicBezTo>
                    <a:pt x="3446" y="1250"/>
                    <a:pt x="3690" y="1087"/>
                    <a:pt x="3717" y="789"/>
                  </a:cubicBezTo>
                  <a:cubicBezTo>
                    <a:pt x="2276" y="369"/>
                    <a:pt x="657" y="1"/>
                    <a:pt x="60"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8"/>
            <p:cNvSpPr/>
            <p:nvPr/>
          </p:nvSpPr>
          <p:spPr>
            <a:xfrm>
              <a:off x="3992050" y="3837075"/>
              <a:ext cx="766950" cy="1336125"/>
            </a:xfrm>
            <a:custGeom>
              <a:avLst/>
              <a:gdLst/>
              <a:ahLst/>
              <a:cxnLst/>
              <a:rect l="l" t="t" r="r" b="b"/>
              <a:pathLst>
                <a:path w="30678" h="53445" extrusionOk="0">
                  <a:moveTo>
                    <a:pt x="19367" y="1042"/>
                  </a:moveTo>
                  <a:cubicBezTo>
                    <a:pt x="19693" y="1069"/>
                    <a:pt x="20018" y="1042"/>
                    <a:pt x="20289" y="1096"/>
                  </a:cubicBezTo>
                  <a:cubicBezTo>
                    <a:pt x="23110" y="1693"/>
                    <a:pt x="25904" y="2289"/>
                    <a:pt x="28698" y="2913"/>
                  </a:cubicBezTo>
                  <a:cubicBezTo>
                    <a:pt x="28996" y="2967"/>
                    <a:pt x="29322" y="2995"/>
                    <a:pt x="29566" y="3184"/>
                  </a:cubicBezTo>
                  <a:cubicBezTo>
                    <a:pt x="29539" y="3754"/>
                    <a:pt x="29159" y="5056"/>
                    <a:pt x="28779" y="5761"/>
                  </a:cubicBezTo>
                  <a:cubicBezTo>
                    <a:pt x="28691" y="5824"/>
                    <a:pt x="28602" y="5846"/>
                    <a:pt x="28511" y="5846"/>
                  </a:cubicBezTo>
                  <a:cubicBezTo>
                    <a:pt x="28407" y="5846"/>
                    <a:pt x="28298" y="5817"/>
                    <a:pt x="28182" y="5788"/>
                  </a:cubicBezTo>
                  <a:cubicBezTo>
                    <a:pt x="25741" y="5137"/>
                    <a:pt x="23246" y="4649"/>
                    <a:pt x="20751" y="4188"/>
                  </a:cubicBezTo>
                  <a:cubicBezTo>
                    <a:pt x="20317" y="4107"/>
                    <a:pt x="19855" y="4052"/>
                    <a:pt x="19421" y="3971"/>
                  </a:cubicBezTo>
                  <a:cubicBezTo>
                    <a:pt x="19123" y="3917"/>
                    <a:pt x="19015" y="3808"/>
                    <a:pt x="19042" y="3483"/>
                  </a:cubicBezTo>
                  <a:cubicBezTo>
                    <a:pt x="19096" y="2696"/>
                    <a:pt x="19123" y="1910"/>
                    <a:pt x="19367" y="1042"/>
                  </a:cubicBezTo>
                  <a:close/>
                  <a:moveTo>
                    <a:pt x="20811" y="5270"/>
                  </a:moveTo>
                  <a:cubicBezTo>
                    <a:pt x="21762" y="5270"/>
                    <a:pt x="25398" y="6019"/>
                    <a:pt x="26474" y="6412"/>
                  </a:cubicBezTo>
                  <a:cubicBezTo>
                    <a:pt x="26474" y="6602"/>
                    <a:pt x="26501" y="6819"/>
                    <a:pt x="26474" y="7009"/>
                  </a:cubicBezTo>
                  <a:cubicBezTo>
                    <a:pt x="26202" y="9477"/>
                    <a:pt x="25904" y="11918"/>
                    <a:pt x="25633" y="14359"/>
                  </a:cubicBezTo>
                  <a:cubicBezTo>
                    <a:pt x="25551" y="14875"/>
                    <a:pt x="25470" y="15390"/>
                    <a:pt x="25362" y="15905"/>
                  </a:cubicBezTo>
                  <a:cubicBezTo>
                    <a:pt x="24955" y="18347"/>
                    <a:pt x="24548" y="20815"/>
                    <a:pt x="24141" y="23256"/>
                  </a:cubicBezTo>
                  <a:cubicBezTo>
                    <a:pt x="23978" y="24232"/>
                    <a:pt x="23816" y="25209"/>
                    <a:pt x="23626" y="26185"/>
                  </a:cubicBezTo>
                  <a:cubicBezTo>
                    <a:pt x="23626" y="26321"/>
                    <a:pt x="23571" y="26429"/>
                    <a:pt x="23544" y="26646"/>
                  </a:cubicBezTo>
                  <a:cubicBezTo>
                    <a:pt x="21646" y="26240"/>
                    <a:pt x="19828" y="25833"/>
                    <a:pt x="17957" y="25426"/>
                  </a:cubicBezTo>
                  <a:cubicBezTo>
                    <a:pt x="17957" y="25290"/>
                    <a:pt x="17957" y="25155"/>
                    <a:pt x="17957" y="25019"/>
                  </a:cubicBezTo>
                  <a:cubicBezTo>
                    <a:pt x="18174" y="23744"/>
                    <a:pt x="18337" y="22497"/>
                    <a:pt x="18608" y="21249"/>
                  </a:cubicBezTo>
                  <a:cubicBezTo>
                    <a:pt x="18906" y="19784"/>
                    <a:pt x="19015" y="18319"/>
                    <a:pt x="19232" y="16882"/>
                  </a:cubicBezTo>
                  <a:cubicBezTo>
                    <a:pt x="19421" y="15580"/>
                    <a:pt x="19584" y="14305"/>
                    <a:pt x="19747" y="13003"/>
                  </a:cubicBezTo>
                  <a:cubicBezTo>
                    <a:pt x="19937" y="11566"/>
                    <a:pt x="20100" y="10128"/>
                    <a:pt x="20262" y="8718"/>
                  </a:cubicBezTo>
                  <a:cubicBezTo>
                    <a:pt x="20371" y="7741"/>
                    <a:pt x="20506" y="6765"/>
                    <a:pt x="20615" y="5815"/>
                  </a:cubicBezTo>
                  <a:cubicBezTo>
                    <a:pt x="20642" y="5626"/>
                    <a:pt x="20696" y="5463"/>
                    <a:pt x="20723" y="5273"/>
                  </a:cubicBezTo>
                  <a:cubicBezTo>
                    <a:pt x="20749" y="5271"/>
                    <a:pt x="20779" y="5270"/>
                    <a:pt x="20811" y="5270"/>
                  </a:cubicBezTo>
                  <a:close/>
                  <a:moveTo>
                    <a:pt x="16492" y="25995"/>
                  </a:moveTo>
                  <a:cubicBezTo>
                    <a:pt x="18364" y="26402"/>
                    <a:pt x="20235" y="26809"/>
                    <a:pt x="22107" y="27243"/>
                  </a:cubicBezTo>
                  <a:cubicBezTo>
                    <a:pt x="22948" y="27406"/>
                    <a:pt x="23761" y="27623"/>
                    <a:pt x="24602" y="27813"/>
                  </a:cubicBezTo>
                  <a:cubicBezTo>
                    <a:pt x="25063" y="27921"/>
                    <a:pt x="25117" y="28030"/>
                    <a:pt x="25009" y="28464"/>
                  </a:cubicBezTo>
                  <a:cubicBezTo>
                    <a:pt x="24873" y="28979"/>
                    <a:pt x="24711" y="29494"/>
                    <a:pt x="24548" y="29983"/>
                  </a:cubicBezTo>
                  <a:cubicBezTo>
                    <a:pt x="24452" y="30002"/>
                    <a:pt x="24397" y="30021"/>
                    <a:pt x="24344" y="30021"/>
                  </a:cubicBezTo>
                  <a:cubicBezTo>
                    <a:pt x="24322" y="30021"/>
                    <a:pt x="24300" y="30018"/>
                    <a:pt x="24277" y="30010"/>
                  </a:cubicBezTo>
                  <a:cubicBezTo>
                    <a:pt x="21537" y="29440"/>
                    <a:pt x="18825" y="28843"/>
                    <a:pt x="16085" y="28274"/>
                  </a:cubicBezTo>
                  <a:cubicBezTo>
                    <a:pt x="16031" y="28247"/>
                    <a:pt x="15977" y="28193"/>
                    <a:pt x="15868" y="28138"/>
                  </a:cubicBezTo>
                  <a:cubicBezTo>
                    <a:pt x="15814" y="27406"/>
                    <a:pt x="16139" y="26728"/>
                    <a:pt x="16329" y="26050"/>
                  </a:cubicBezTo>
                  <a:cubicBezTo>
                    <a:pt x="16411" y="26023"/>
                    <a:pt x="16465" y="25995"/>
                    <a:pt x="16492" y="25995"/>
                  </a:cubicBezTo>
                  <a:close/>
                  <a:moveTo>
                    <a:pt x="18043" y="29629"/>
                  </a:moveTo>
                  <a:cubicBezTo>
                    <a:pt x="18640" y="29629"/>
                    <a:pt x="20259" y="29997"/>
                    <a:pt x="21700" y="30417"/>
                  </a:cubicBezTo>
                  <a:cubicBezTo>
                    <a:pt x="21673" y="30715"/>
                    <a:pt x="21429" y="30878"/>
                    <a:pt x="21293" y="31149"/>
                  </a:cubicBezTo>
                  <a:cubicBezTo>
                    <a:pt x="20235" y="31149"/>
                    <a:pt x="19259" y="30742"/>
                    <a:pt x="18228" y="30552"/>
                  </a:cubicBezTo>
                  <a:cubicBezTo>
                    <a:pt x="18147" y="30227"/>
                    <a:pt x="18065" y="29928"/>
                    <a:pt x="17984" y="29630"/>
                  </a:cubicBezTo>
                  <a:cubicBezTo>
                    <a:pt x="18002" y="29629"/>
                    <a:pt x="18022" y="29629"/>
                    <a:pt x="18043" y="29629"/>
                  </a:cubicBezTo>
                  <a:close/>
                  <a:moveTo>
                    <a:pt x="16955" y="16792"/>
                  </a:moveTo>
                  <a:cubicBezTo>
                    <a:pt x="17117" y="16792"/>
                    <a:pt x="17279" y="16795"/>
                    <a:pt x="17441" y="16801"/>
                  </a:cubicBezTo>
                  <a:cubicBezTo>
                    <a:pt x="17604" y="16801"/>
                    <a:pt x="17767" y="16801"/>
                    <a:pt x="17930" y="16828"/>
                  </a:cubicBezTo>
                  <a:cubicBezTo>
                    <a:pt x="18011" y="16855"/>
                    <a:pt x="18092" y="16882"/>
                    <a:pt x="18174" y="16909"/>
                  </a:cubicBezTo>
                  <a:cubicBezTo>
                    <a:pt x="18309" y="17451"/>
                    <a:pt x="18174" y="18835"/>
                    <a:pt x="17875" y="20055"/>
                  </a:cubicBezTo>
                  <a:cubicBezTo>
                    <a:pt x="17713" y="20110"/>
                    <a:pt x="17496" y="20164"/>
                    <a:pt x="17306" y="20191"/>
                  </a:cubicBezTo>
                  <a:cubicBezTo>
                    <a:pt x="14838" y="20652"/>
                    <a:pt x="12640" y="21629"/>
                    <a:pt x="10715" y="23202"/>
                  </a:cubicBezTo>
                  <a:cubicBezTo>
                    <a:pt x="9657" y="24043"/>
                    <a:pt x="8789" y="25019"/>
                    <a:pt x="8084" y="26158"/>
                  </a:cubicBezTo>
                  <a:cubicBezTo>
                    <a:pt x="7378" y="27297"/>
                    <a:pt x="7026" y="28545"/>
                    <a:pt x="6863" y="29847"/>
                  </a:cubicBezTo>
                  <a:cubicBezTo>
                    <a:pt x="6782" y="30607"/>
                    <a:pt x="6755" y="31366"/>
                    <a:pt x="6836" y="32125"/>
                  </a:cubicBezTo>
                  <a:cubicBezTo>
                    <a:pt x="6917" y="32939"/>
                    <a:pt x="7216" y="33617"/>
                    <a:pt x="7812" y="34187"/>
                  </a:cubicBezTo>
                  <a:cubicBezTo>
                    <a:pt x="8952" y="35245"/>
                    <a:pt x="10172" y="36167"/>
                    <a:pt x="11447" y="37035"/>
                  </a:cubicBezTo>
                  <a:cubicBezTo>
                    <a:pt x="12342" y="37659"/>
                    <a:pt x="13291" y="38228"/>
                    <a:pt x="14187" y="38825"/>
                  </a:cubicBezTo>
                  <a:cubicBezTo>
                    <a:pt x="14528" y="39045"/>
                    <a:pt x="14870" y="39155"/>
                    <a:pt x="15271" y="39155"/>
                  </a:cubicBezTo>
                  <a:cubicBezTo>
                    <a:pt x="15316" y="39155"/>
                    <a:pt x="15361" y="39153"/>
                    <a:pt x="15407" y="39151"/>
                  </a:cubicBezTo>
                  <a:cubicBezTo>
                    <a:pt x="17414" y="39069"/>
                    <a:pt x="19421" y="38988"/>
                    <a:pt x="21429" y="38934"/>
                  </a:cubicBezTo>
                  <a:cubicBezTo>
                    <a:pt x="23002" y="38906"/>
                    <a:pt x="24575" y="38906"/>
                    <a:pt x="26121" y="38906"/>
                  </a:cubicBezTo>
                  <a:cubicBezTo>
                    <a:pt x="26230" y="38906"/>
                    <a:pt x="26311" y="38934"/>
                    <a:pt x="26392" y="38934"/>
                  </a:cubicBezTo>
                  <a:cubicBezTo>
                    <a:pt x="26501" y="39476"/>
                    <a:pt x="26447" y="41212"/>
                    <a:pt x="26284" y="41782"/>
                  </a:cubicBezTo>
                  <a:cubicBezTo>
                    <a:pt x="26202" y="41782"/>
                    <a:pt x="26121" y="41809"/>
                    <a:pt x="26013" y="41836"/>
                  </a:cubicBezTo>
                  <a:cubicBezTo>
                    <a:pt x="25117" y="41890"/>
                    <a:pt x="24222" y="41944"/>
                    <a:pt x="23327" y="41971"/>
                  </a:cubicBezTo>
                  <a:cubicBezTo>
                    <a:pt x="21157" y="42080"/>
                    <a:pt x="19015" y="42161"/>
                    <a:pt x="16845" y="42243"/>
                  </a:cubicBezTo>
                  <a:cubicBezTo>
                    <a:pt x="16575" y="42251"/>
                    <a:pt x="16304" y="42254"/>
                    <a:pt x="16034" y="42254"/>
                  </a:cubicBezTo>
                  <a:cubicBezTo>
                    <a:pt x="15382" y="42254"/>
                    <a:pt x="14730" y="42235"/>
                    <a:pt x="14078" y="42216"/>
                  </a:cubicBezTo>
                  <a:cubicBezTo>
                    <a:pt x="14024" y="42216"/>
                    <a:pt x="13942" y="42188"/>
                    <a:pt x="13807" y="42161"/>
                  </a:cubicBezTo>
                  <a:cubicBezTo>
                    <a:pt x="13753" y="41836"/>
                    <a:pt x="13698" y="41565"/>
                    <a:pt x="13644" y="41293"/>
                  </a:cubicBezTo>
                  <a:cubicBezTo>
                    <a:pt x="13563" y="40968"/>
                    <a:pt x="13454" y="40642"/>
                    <a:pt x="13346" y="40344"/>
                  </a:cubicBezTo>
                  <a:cubicBezTo>
                    <a:pt x="13183" y="39720"/>
                    <a:pt x="12749" y="39395"/>
                    <a:pt x="12152" y="39259"/>
                  </a:cubicBezTo>
                  <a:cubicBezTo>
                    <a:pt x="11676" y="39149"/>
                    <a:pt x="11200" y="39094"/>
                    <a:pt x="10724" y="39094"/>
                  </a:cubicBezTo>
                  <a:cubicBezTo>
                    <a:pt x="10142" y="39094"/>
                    <a:pt x="9561" y="39176"/>
                    <a:pt x="8979" y="39340"/>
                  </a:cubicBezTo>
                  <a:cubicBezTo>
                    <a:pt x="8572" y="39449"/>
                    <a:pt x="8165" y="39612"/>
                    <a:pt x="7785" y="39774"/>
                  </a:cubicBezTo>
                  <a:cubicBezTo>
                    <a:pt x="7080" y="40100"/>
                    <a:pt x="6619" y="40588"/>
                    <a:pt x="6510" y="41375"/>
                  </a:cubicBezTo>
                  <a:cubicBezTo>
                    <a:pt x="6510" y="41565"/>
                    <a:pt x="6429" y="41727"/>
                    <a:pt x="6375" y="41944"/>
                  </a:cubicBezTo>
                  <a:cubicBezTo>
                    <a:pt x="6049" y="41971"/>
                    <a:pt x="5731" y="41999"/>
                    <a:pt x="5415" y="41999"/>
                  </a:cubicBezTo>
                  <a:cubicBezTo>
                    <a:pt x="5100" y="41999"/>
                    <a:pt x="4788" y="41971"/>
                    <a:pt x="4476" y="41890"/>
                  </a:cubicBezTo>
                  <a:cubicBezTo>
                    <a:pt x="3690" y="41700"/>
                    <a:pt x="3174" y="41131"/>
                    <a:pt x="2740" y="40507"/>
                  </a:cubicBezTo>
                  <a:cubicBezTo>
                    <a:pt x="2496" y="40100"/>
                    <a:pt x="2279" y="39666"/>
                    <a:pt x="2116" y="39232"/>
                  </a:cubicBezTo>
                  <a:cubicBezTo>
                    <a:pt x="1628" y="37821"/>
                    <a:pt x="1357" y="36384"/>
                    <a:pt x="1194" y="34919"/>
                  </a:cubicBezTo>
                  <a:cubicBezTo>
                    <a:pt x="1086" y="33780"/>
                    <a:pt x="1059" y="32614"/>
                    <a:pt x="1194" y="31447"/>
                  </a:cubicBezTo>
                  <a:cubicBezTo>
                    <a:pt x="1872" y="26294"/>
                    <a:pt x="4259" y="22198"/>
                    <a:pt x="8680" y="19350"/>
                  </a:cubicBezTo>
                  <a:cubicBezTo>
                    <a:pt x="9196" y="19025"/>
                    <a:pt x="9738" y="18753"/>
                    <a:pt x="10308" y="18482"/>
                  </a:cubicBezTo>
                  <a:cubicBezTo>
                    <a:pt x="11067" y="18157"/>
                    <a:pt x="11827" y="17858"/>
                    <a:pt x="12613" y="17560"/>
                  </a:cubicBezTo>
                  <a:cubicBezTo>
                    <a:pt x="14008" y="17022"/>
                    <a:pt x="15468" y="16792"/>
                    <a:pt x="16955" y="16792"/>
                  </a:cubicBezTo>
                  <a:close/>
                  <a:moveTo>
                    <a:pt x="11005" y="40000"/>
                  </a:moveTo>
                  <a:cubicBezTo>
                    <a:pt x="11215" y="40000"/>
                    <a:pt x="11425" y="40007"/>
                    <a:pt x="11637" y="40018"/>
                  </a:cubicBezTo>
                  <a:cubicBezTo>
                    <a:pt x="12152" y="40073"/>
                    <a:pt x="12505" y="40290"/>
                    <a:pt x="12613" y="40805"/>
                  </a:cubicBezTo>
                  <a:cubicBezTo>
                    <a:pt x="12722" y="41266"/>
                    <a:pt x="12885" y="41754"/>
                    <a:pt x="12939" y="42243"/>
                  </a:cubicBezTo>
                  <a:cubicBezTo>
                    <a:pt x="13020" y="43355"/>
                    <a:pt x="13047" y="44467"/>
                    <a:pt x="13129" y="45660"/>
                  </a:cubicBezTo>
                  <a:cubicBezTo>
                    <a:pt x="12112" y="45701"/>
                    <a:pt x="11122" y="45714"/>
                    <a:pt x="10142" y="45714"/>
                  </a:cubicBezTo>
                  <a:cubicBezTo>
                    <a:pt x="9162" y="45714"/>
                    <a:pt x="8192" y="45701"/>
                    <a:pt x="7216" y="45687"/>
                  </a:cubicBezTo>
                  <a:cubicBezTo>
                    <a:pt x="7189" y="45470"/>
                    <a:pt x="7161" y="45335"/>
                    <a:pt x="7189" y="45199"/>
                  </a:cubicBezTo>
                  <a:cubicBezTo>
                    <a:pt x="7216" y="44196"/>
                    <a:pt x="7270" y="43165"/>
                    <a:pt x="7324" y="42161"/>
                  </a:cubicBezTo>
                  <a:cubicBezTo>
                    <a:pt x="7406" y="40995"/>
                    <a:pt x="7595" y="40805"/>
                    <a:pt x="8708" y="40371"/>
                  </a:cubicBezTo>
                  <a:cubicBezTo>
                    <a:pt x="9457" y="40093"/>
                    <a:pt x="10222" y="40000"/>
                    <a:pt x="11005" y="40000"/>
                  </a:cubicBezTo>
                  <a:close/>
                  <a:moveTo>
                    <a:pt x="5460" y="46584"/>
                  </a:moveTo>
                  <a:cubicBezTo>
                    <a:pt x="5956" y="46584"/>
                    <a:pt x="6452" y="46593"/>
                    <a:pt x="6944" y="46610"/>
                  </a:cubicBezTo>
                  <a:cubicBezTo>
                    <a:pt x="8016" y="46623"/>
                    <a:pt x="9087" y="46630"/>
                    <a:pt x="10162" y="46630"/>
                  </a:cubicBezTo>
                  <a:cubicBezTo>
                    <a:pt x="11237" y="46630"/>
                    <a:pt x="12315" y="46623"/>
                    <a:pt x="13400" y="46610"/>
                  </a:cubicBezTo>
                  <a:cubicBezTo>
                    <a:pt x="13548" y="46607"/>
                    <a:pt x="13696" y="46606"/>
                    <a:pt x="13843" y="46606"/>
                  </a:cubicBezTo>
                  <a:cubicBezTo>
                    <a:pt x="15350" y="46606"/>
                    <a:pt x="16859" y="46723"/>
                    <a:pt x="18391" y="46772"/>
                  </a:cubicBezTo>
                  <a:cubicBezTo>
                    <a:pt x="19476" y="46799"/>
                    <a:pt x="20561" y="46827"/>
                    <a:pt x="21646" y="46854"/>
                  </a:cubicBezTo>
                  <a:cubicBezTo>
                    <a:pt x="22432" y="46854"/>
                    <a:pt x="23219" y="46854"/>
                    <a:pt x="23978" y="46881"/>
                  </a:cubicBezTo>
                  <a:cubicBezTo>
                    <a:pt x="24928" y="46908"/>
                    <a:pt x="25877" y="46935"/>
                    <a:pt x="26826" y="46962"/>
                  </a:cubicBezTo>
                  <a:cubicBezTo>
                    <a:pt x="26935" y="46962"/>
                    <a:pt x="27016" y="46989"/>
                    <a:pt x="27206" y="47044"/>
                  </a:cubicBezTo>
                  <a:cubicBezTo>
                    <a:pt x="27233" y="48807"/>
                    <a:pt x="27260" y="50515"/>
                    <a:pt x="26962" y="52278"/>
                  </a:cubicBezTo>
                  <a:cubicBezTo>
                    <a:pt x="26799" y="52278"/>
                    <a:pt x="26636" y="52333"/>
                    <a:pt x="26501" y="52333"/>
                  </a:cubicBezTo>
                  <a:cubicBezTo>
                    <a:pt x="25749" y="52276"/>
                    <a:pt x="25001" y="52252"/>
                    <a:pt x="24254" y="52252"/>
                  </a:cubicBezTo>
                  <a:cubicBezTo>
                    <a:pt x="23224" y="52252"/>
                    <a:pt x="22195" y="52297"/>
                    <a:pt x="21157" y="52360"/>
                  </a:cubicBezTo>
                  <a:cubicBezTo>
                    <a:pt x="18841" y="52493"/>
                    <a:pt x="16525" y="52559"/>
                    <a:pt x="14208" y="52559"/>
                  </a:cubicBezTo>
                  <a:cubicBezTo>
                    <a:pt x="13216" y="52559"/>
                    <a:pt x="12223" y="52547"/>
                    <a:pt x="11230" y="52523"/>
                  </a:cubicBezTo>
                  <a:cubicBezTo>
                    <a:pt x="10358" y="52503"/>
                    <a:pt x="9490" y="52497"/>
                    <a:pt x="8623" y="52497"/>
                  </a:cubicBezTo>
                  <a:cubicBezTo>
                    <a:pt x="7675" y="52497"/>
                    <a:pt x="6728" y="52504"/>
                    <a:pt x="5778" y="52504"/>
                  </a:cubicBezTo>
                  <a:cubicBezTo>
                    <a:pt x="5246" y="52504"/>
                    <a:pt x="4712" y="52502"/>
                    <a:pt x="4178" y="52495"/>
                  </a:cubicBezTo>
                  <a:cubicBezTo>
                    <a:pt x="3391" y="52495"/>
                    <a:pt x="2578" y="52468"/>
                    <a:pt x="1764" y="52441"/>
                  </a:cubicBezTo>
                  <a:cubicBezTo>
                    <a:pt x="1655" y="52441"/>
                    <a:pt x="1547" y="52387"/>
                    <a:pt x="1465" y="52360"/>
                  </a:cubicBezTo>
                  <a:cubicBezTo>
                    <a:pt x="1357" y="51790"/>
                    <a:pt x="1384" y="48698"/>
                    <a:pt x="1465" y="47342"/>
                  </a:cubicBezTo>
                  <a:cubicBezTo>
                    <a:pt x="1493" y="47044"/>
                    <a:pt x="1737" y="46772"/>
                    <a:pt x="2035" y="46745"/>
                  </a:cubicBezTo>
                  <a:cubicBezTo>
                    <a:pt x="3170" y="46632"/>
                    <a:pt x="4318" y="46584"/>
                    <a:pt x="5460" y="46584"/>
                  </a:cubicBezTo>
                  <a:close/>
                  <a:moveTo>
                    <a:pt x="19304" y="1"/>
                  </a:moveTo>
                  <a:cubicBezTo>
                    <a:pt x="18741" y="1"/>
                    <a:pt x="18497" y="275"/>
                    <a:pt x="18364" y="987"/>
                  </a:cubicBezTo>
                  <a:cubicBezTo>
                    <a:pt x="18228" y="1611"/>
                    <a:pt x="18174" y="2235"/>
                    <a:pt x="18120" y="2886"/>
                  </a:cubicBezTo>
                  <a:cubicBezTo>
                    <a:pt x="18065" y="3211"/>
                    <a:pt x="18092" y="3537"/>
                    <a:pt x="18092" y="3862"/>
                  </a:cubicBezTo>
                  <a:cubicBezTo>
                    <a:pt x="18147" y="4405"/>
                    <a:pt x="18391" y="4758"/>
                    <a:pt x="18933" y="4893"/>
                  </a:cubicBezTo>
                  <a:cubicBezTo>
                    <a:pt x="19204" y="4975"/>
                    <a:pt x="19476" y="5056"/>
                    <a:pt x="19801" y="5137"/>
                  </a:cubicBezTo>
                  <a:cubicBezTo>
                    <a:pt x="19693" y="6059"/>
                    <a:pt x="19584" y="6927"/>
                    <a:pt x="19476" y="7823"/>
                  </a:cubicBezTo>
                  <a:cubicBezTo>
                    <a:pt x="19394" y="8718"/>
                    <a:pt x="19286" y="9613"/>
                    <a:pt x="19177" y="10508"/>
                  </a:cubicBezTo>
                  <a:cubicBezTo>
                    <a:pt x="19069" y="11430"/>
                    <a:pt x="18987" y="12352"/>
                    <a:pt x="18825" y="13247"/>
                  </a:cubicBezTo>
                  <a:cubicBezTo>
                    <a:pt x="18689" y="14142"/>
                    <a:pt x="18635" y="15037"/>
                    <a:pt x="18418" y="15905"/>
                  </a:cubicBezTo>
                  <a:cubicBezTo>
                    <a:pt x="18264" y="15925"/>
                    <a:pt x="18138" y="15944"/>
                    <a:pt x="18020" y="15944"/>
                  </a:cubicBezTo>
                  <a:cubicBezTo>
                    <a:pt x="17971" y="15944"/>
                    <a:pt x="17923" y="15941"/>
                    <a:pt x="17875" y="15933"/>
                  </a:cubicBezTo>
                  <a:cubicBezTo>
                    <a:pt x="17728" y="15926"/>
                    <a:pt x="17581" y="15923"/>
                    <a:pt x="17434" y="15923"/>
                  </a:cubicBezTo>
                  <a:cubicBezTo>
                    <a:pt x="16339" y="15923"/>
                    <a:pt x="15263" y="16091"/>
                    <a:pt x="14187" y="16258"/>
                  </a:cubicBezTo>
                  <a:cubicBezTo>
                    <a:pt x="12857" y="16475"/>
                    <a:pt x="11637" y="16990"/>
                    <a:pt x="10416" y="17533"/>
                  </a:cubicBezTo>
                  <a:cubicBezTo>
                    <a:pt x="6022" y="19404"/>
                    <a:pt x="3012" y="22632"/>
                    <a:pt x="1330" y="27080"/>
                  </a:cubicBezTo>
                  <a:cubicBezTo>
                    <a:pt x="381" y="29576"/>
                    <a:pt x="1" y="32153"/>
                    <a:pt x="299" y="34838"/>
                  </a:cubicBezTo>
                  <a:cubicBezTo>
                    <a:pt x="462" y="36438"/>
                    <a:pt x="760" y="37984"/>
                    <a:pt x="1303" y="39476"/>
                  </a:cubicBezTo>
                  <a:cubicBezTo>
                    <a:pt x="1655" y="40425"/>
                    <a:pt x="2171" y="41266"/>
                    <a:pt x="2876" y="41999"/>
                  </a:cubicBezTo>
                  <a:cubicBezTo>
                    <a:pt x="3418" y="42568"/>
                    <a:pt x="4096" y="42866"/>
                    <a:pt x="4910" y="42894"/>
                  </a:cubicBezTo>
                  <a:cubicBezTo>
                    <a:pt x="5181" y="42894"/>
                    <a:pt x="5480" y="42894"/>
                    <a:pt x="5751" y="42921"/>
                  </a:cubicBezTo>
                  <a:cubicBezTo>
                    <a:pt x="5914" y="42921"/>
                    <a:pt x="6077" y="42948"/>
                    <a:pt x="6212" y="42948"/>
                  </a:cubicBezTo>
                  <a:cubicBezTo>
                    <a:pt x="6348" y="43653"/>
                    <a:pt x="6294" y="45172"/>
                    <a:pt x="6131" y="45633"/>
                  </a:cubicBezTo>
                  <a:cubicBezTo>
                    <a:pt x="5317" y="45660"/>
                    <a:pt x="4476" y="45660"/>
                    <a:pt x="3662" y="45714"/>
                  </a:cubicBezTo>
                  <a:cubicBezTo>
                    <a:pt x="2903" y="45769"/>
                    <a:pt x="2144" y="45877"/>
                    <a:pt x="1384" y="45959"/>
                  </a:cubicBezTo>
                  <a:cubicBezTo>
                    <a:pt x="950" y="46013"/>
                    <a:pt x="706" y="46230"/>
                    <a:pt x="597" y="46637"/>
                  </a:cubicBezTo>
                  <a:cubicBezTo>
                    <a:pt x="516" y="46908"/>
                    <a:pt x="462" y="47206"/>
                    <a:pt x="462" y="47478"/>
                  </a:cubicBezTo>
                  <a:cubicBezTo>
                    <a:pt x="435" y="48807"/>
                    <a:pt x="408" y="50136"/>
                    <a:pt x="381" y="51465"/>
                  </a:cubicBezTo>
                  <a:cubicBezTo>
                    <a:pt x="381" y="51844"/>
                    <a:pt x="408" y="52224"/>
                    <a:pt x="435" y="52604"/>
                  </a:cubicBezTo>
                  <a:cubicBezTo>
                    <a:pt x="489" y="53201"/>
                    <a:pt x="570" y="53282"/>
                    <a:pt x="1167" y="53309"/>
                  </a:cubicBezTo>
                  <a:cubicBezTo>
                    <a:pt x="2659" y="53309"/>
                    <a:pt x="4151" y="53336"/>
                    <a:pt x="5643" y="53363"/>
                  </a:cubicBezTo>
                  <a:cubicBezTo>
                    <a:pt x="8816" y="53391"/>
                    <a:pt x="11990" y="53445"/>
                    <a:pt x="15190" y="53445"/>
                  </a:cubicBezTo>
                  <a:cubicBezTo>
                    <a:pt x="17469" y="53418"/>
                    <a:pt x="19774" y="53309"/>
                    <a:pt x="22080" y="53255"/>
                  </a:cubicBezTo>
                  <a:cubicBezTo>
                    <a:pt x="22920" y="53228"/>
                    <a:pt x="23788" y="53201"/>
                    <a:pt x="24629" y="53201"/>
                  </a:cubicBezTo>
                  <a:cubicBezTo>
                    <a:pt x="25199" y="53201"/>
                    <a:pt x="25768" y="53228"/>
                    <a:pt x="26338" y="53255"/>
                  </a:cubicBezTo>
                  <a:cubicBezTo>
                    <a:pt x="26431" y="53261"/>
                    <a:pt x="26524" y="53264"/>
                    <a:pt x="26615" y="53264"/>
                  </a:cubicBezTo>
                  <a:cubicBezTo>
                    <a:pt x="26947" y="53264"/>
                    <a:pt x="27266" y="53220"/>
                    <a:pt x="27586" y="53092"/>
                  </a:cubicBezTo>
                  <a:cubicBezTo>
                    <a:pt x="27830" y="52767"/>
                    <a:pt x="27911" y="52387"/>
                    <a:pt x="27965" y="52034"/>
                  </a:cubicBezTo>
                  <a:cubicBezTo>
                    <a:pt x="28237" y="50380"/>
                    <a:pt x="28264" y="48725"/>
                    <a:pt x="28128" y="47071"/>
                  </a:cubicBezTo>
                  <a:cubicBezTo>
                    <a:pt x="28047" y="46311"/>
                    <a:pt x="27721" y="46013"/>
                    <a:pt x="26962" y="46013"/>
                  </a:cubicBezTo>
                  <a:cubicBezTo>
                    <a:pt x="26311" y="45986"/>
                    <a:pt x="25633" y="45986"/>
                    <a:pt x="24982" y="45986"/>
                  </a:cubicBezTo>
                  <a:cubicBezTo>
                    <a:pt x="24033" y="45959"/>
                    <a:pt x="23083" y="45877"/>
                    <a:pt x="22134" y="45877"/>
                  </a:cubicBezTo>
                  <a:cubicBezTo>
                    <a:pt x="21605" y="45864"/>
                    <a:pt x="21069" y="45864"/>
                    <a:pt x="20534" y="45864"/>
                  </a:cubicBezTo>
                  <a:cubicBezTo>
                    <a:pt x="19998" y="45864"/>
                    <a:pt x="19462" y="45864"/>
                    <a:pt x="18933" y="45850"/>
                  </a:cubicBezTo>
                  <a:cubicBezTo>
                    <a:pt x="17441" y="45823"/>
                    <a:pt x="15950" y="45742"/>
                    <a:pt x="14458" y="45687"/>
                  </a:cubicBezTo>
                  <a:cubicBezTo>
                    <a:pt x="14322" y="45660"/>
                    <a:pt x="14187" y="45633"/>
                    <a:pt x="14051" y="45606"/>
                  </a:cubicBezTo>
                  <a:cubicBezTo>
                    <a:pt x="13861" y="44819"/>
                    <a:pt x="13915" y="44033"/>
                    <a:pt x="13915" y="43138"/>
                  </a:cubicBezTo>
                  <a:lnTo>
                    <a:pt x="14675" y="43138"/>
                  </a:lnTo>
                  <a:cubicBezTo>
                    <a:pt x="15733" y="43111"/>
                    <a:pt x="16818" y="43138"/>
                    <a:pt x="17875" y="43083"/>
                  </a:cubicBezTo>
                  <a:cubicBezTo>
                    <a:pt x="19503" y="43029"/>
                    <a:pt x="21130" y="42921"/>
                    <a:pt x="22785" y="42839"/>
                  </a:cubicBezTo>
                  <a:cubicBezTo>
                    <a:pt x="23626" y="42785"/>
                    <a:pt x="24494" y="42785"/>
                    <a:pt x="25334" y="42704"/>
                  </a:cubicBezTo>
                  <a:cubicBezTo>
                    <a:pt x="25796" y="42677"/>
                    <a:pt x="26284" y="42595"/>
                    <a:pt x="26745" y="42514"/>
                  </a:cubicBezTo>
                  <a:cubicBezTo>
                    <a:pt x="27070" y="42433"/>
                    <a:pt x="27260" y="42188"/>
                    <a:pt x="27260" y="41836"/>
                  </a:cubicBezTo>
                  <a:cubicBezTo>
                    <a:pt x="27287" y="40886"/>
                    <a:pt x="27342" y="39937"/>
                    <a:pt x="27342" y="38988"/>
                  </a:cubicBezTo>
                  <a:cubicBezTo>
                    <a:pt x="27342" y="38445"/>
                    <a:pt x="27125" y="38174"/>
                    <a:pt x="26528" y="38120"/>
                  </a:cubicBezTo>
                  <a:cubicBezTo>
                    <a:pt x="26284" y="38120"/>
                    <a:pt x="26013" y="38066"/>
                    <a:pt x="25741" y="38066"/>
                  </a:cubicBezTo>
                  <a:cubicBezTo>
                    <a:pt x="25117" y="38038"/>
                    <a:pt x="24467" y="38011"/>
                    <a:pt x="23843" y="38011"/>
                  </a:cubicBezTo>
                  <a:cubicBezTo>
                    <a:pt x="22731" y="38038"/>
                    <a:pt x="21646" y="38038"/>
                    <a:pt x="20561" y="38066"/>
                  </a:cubicBezTo>
                  <a:cubicBezTo>
                    <a:pt x="18770" y="38120"/>
                    <a:pt x="16953" y="38174"/>
                    <a:pt x="15163" y="38201"/>
                  </a:cubicBezTo>
                  <a:cubicBezTo>
                    <a:pt x="14946" y="38201"/>
                    <a:pt x="14729" y="38174"/>
                    <a:pt x="14539" y="38066"/>
                  </a:cubicBezTo>
                  <a:cubicBezTo>
                    <a:pt x="14051" y="37794"/>
                    <a:pt x="13563" y="37523"/>
                    <a:pt x="13074" y="37198"/>
                  </a:cubicBezTo>
                  <a:cubicBezTo>
                    <a:pt x="11447" y="36058"/>
                    <a:pt x="9847" y="34865"/>
                    <a:pt x="8355" y="33563"/>
                  </a:cubicBezTo>
                  <a:cubicBezTo>
                    <a:pt x="7975" y="33210"/>
                    <a:pt x="7785" y="32831"/>
                    <a:pt x="7704" y="32342"/>
                  </a:cubicBezTo>
                  <a:cubicBezTo>
                    <a:pt x="7623" y="31583"/>
                    <a:pt x="7650" y="30824"/>
                    <a:pt x="7704" y="30064"/>
                  </a:cubicBezTo>
                  <a:cubicBezTo>
                    <a:pt x="7894" y="28003"/>
                    <a:pt x="8816" y="26294"/>
                    <a:pt x="10226" y="24856"/>
                  </a:cubicBezTo>
                  <a:cubicBezTo>
                    <a:pt x="12098" y="22903"/>
                    <a:pt x="14431" y="21764"/>
                    <a:pt x="17062" y="21167"/>
                  </a:cubicBezTo>
                  <a:cubicBezTo>
                    <a:pt x="17125" y="21158"/>
                    <a:pt x="17188" y="21155"/>
                    <a:pt x="17253" y="21155"/>
                  </a:cubicBezTo>
                  <a:cubicBezTo>
                    <a:pt x="17381" y="21155"/>
                    <a:pt x="17514" y="21167"/>
                    <a:pt x="17658" y="21167"/>
                  </a:cubicBezTo>
                  <a:cubicBezTo>
                    <a:pt x="17550" y="21873"/>
                    <a:pt x="17469" y="22551"/>
                    <a:pt x="17333" y="23229"/>
                  </a:cubicBezTo>
                  <a:cubicBezTo>
                    <a:pt x="17197" y="23880"/>
                    <a:pt x="17224" y="24585"/>
                    <a:pt x="16953" y="25209"/>
                  </a:cubicBezTo>
                  <a:lnTo>
                    <a:pt x="16194" y="25209"/>
                  </a:lnTo>
                  <a:cubicBezTo>
                    <a:pt x="15814" y="25209"/>
                    <a:pt x="15543" y="25372"/>
                    <a:pt x="15434" y="25724"/>
                  </a:cubicBezTo>
                  <a:cubicBezTo>
                    <a:pt x="15163" y="26484"/>
                    <a:pt x="14919" y="27270"/>
                    <a:pt x="14838" y="28057"/>
                  </a:cubicBezTo>
                  <a:cubicBezTo>
                    <a:pt x="14810" y="28572"/>
                    <a:pt x="14946" y="28816"/>
                    <a:pt x="15434" y="29006"/>
                  </a:cubicBezTo>
                  <a:cubicBezTo>
                    <a:pt x="15760" y="29115"/>
                    <a:pt x="16112" y="29196"/>
                    <a:pt x="16465" y="29250"/>
                  </a:cubicBezTo>
                  <a:cubicBezTo>
                    <a:pt x="16736" y="29277"/>
                    <a:pt x="16872" y="29413"/>
                    <a:pt x="16953" y="29684"/>
                  </a:cubicBezTo>
                  <a:cubicBezTo>
                    <a:pt x="17116" y="30118"/>
                    <a:pt x="17333" y="30552"/>
                    <a:pt x="17523" y="30986"/>
                  </a:cubicBezTo>
                  <a:cubicBezTo>
                    <a:pt x="17631" y="31258"/>
                    <a:pt x="17875" y="31420"/>
                    <a:pt x="18147" y="31502"/>
                  </a:cubicBezTo>
                  <a:cubicBezTo>
                    <a:pt x="19015" y="31719"/>
                    <a:pt x="19855" y="31908"/>
                    <a:pt x="20696" y="32098"/>
                  </a:cubicBezTo>
                  <a:cubicBezTo>
                    <a:pt x="20824" y="32132"/>
                    <a:pt x="20946" y="32149"/>
                    <a:pt x="21063" y="32149"/>
                  </a:cubicBezTo>
                  <a:cubicBezTo>
                    <a:pt x="21419" y="32149"/>
                    <a:pt x="21726" y="31991"/>
                    <a:pt x="21971" y="31664"/>
                  </a:cubicBezTo>
                  <a:cubicBezTo>
                    <a:pt x="22242" y="31339"/>
                    <a:pt x="22568" y="31013"/>
                    <a:pt x="22839" y="30661"/>
                  </a:cubicBezTo>
                  <a:cubicBezTo>
                    <a:pt x="23300" y="30769"/>
                    <a:pt x="23707" y="30851"/>
                    <a:pt x="24141" y="30932"/>
                  </a:cubicBezTo>
                  <a:cubicBezTo>
                    <a:pt x="24498" y="31017"/>
                    <a:pt x="24727" y="31067"/>
                    <a:pt x="24884" y="31067"/>
                  </a:cubicBezTo>
                  <a:cubicBezTo>
                    <a:pt x="25229" y="31067"/>
                    <a:pt x="25228" y="30825"/>
                    <a:pt x="25470" y="30173"/>
                  </a:cubicBezTo>
                  <a:cubicBezTo>
                    <a:pt x="25741" y="29494"/>
                    <a:pt x="25904" y="28762"/>
                    <a:pt x="26094" y="28057"/>
                  </a:cubicBezTo>
                  <a:cubicBezTo>
                    <a:pt x="26230" y="27460"/>
                    <a:pt x="26148" y="27352"/>
                    <a:pt x="25579" y="27162"/>
                  </a:cubicBezTo>
                  <a:cubicBezTo>
                    <a:pt x="25199" y="27053"/>
                    <a:pt x="24819" y="26945"/>
                    <a:pt x="24439" y="26836"/>
                  </a:cubicBezTo>
                  <a:cubicBezTo>
                    <a:pt x="24439" y="26728"/>
                    <a:pt x="24412" y="26674"/>
                    <a:pt x="24439" y="26592"/>
                  </a:cubicBezTo>
                  <a:cubicBezTo>
                    <a:pt x="24792" y="24639"/>
                    <a:pt x="25172" y="22686"/>
                    <a:pt x="25524" y="20733"/>
                  </a:cubicBezTo>
                  <a:cubicBezTo>
                    <a:pt x="25796" y="19187"/>
                    <a:pt x="26013" y="17641"/>
                    <a:pt x="26257" y="16095"/>
                  </a:cubicBezTo>
                  <a:cubicBezTo>
                    <a:pt x="26338" y="15471"/>
                    <a:pt x="26474" y="14875"/>
                    <a:pt x="26528" y="14251"/>
                  </a:cubicBezTo>
                  <a:cubicBezTo>
                    <a:pt x="26799" y="12108"/>
                    <a:pt x="27016" y="9965"/>
                    <a:pt x="27287" y="7823"/>
                  </a:cubicBezTo>
                  <a:cubicBezTo>
                    <a:pt x="27315" y="7443"/>
                    <a:pt x="27396" y="7036"/>
                    <a:pt x="27477" y="6629"/>
                  </a:cubicBezTo>
                  <a:cubicBezTo>
                    <a:pt x="27640" y="6629"/>
                    <a:pt x="27776" y="6629"/>
                    <a:pt x="27911" y="6656"/>
                  </a:cubicBezTo>
                  <a:cubicBezTo>
                    <a:pt x="28128" y="6683"/>
                    <a:pt x="28345" y="6738"/>
                    <a:pt x="28535" y="6765"/>
                  </a:cubicBezTo>
                  <a:cubicBezTo>
                    <a:pt x="28626" y="6772"/>
                    <a:pt x="28709" y="6776"/>
                    <a:pt x="28785" y="6776"/>
                  </a:cubicBezTo>
                  <a:cubicBezTo>
                    <a:pt x="29304" y="6776"/>
                    <a:pt x="29519" y="6600"/>
                    <a:pt x="29756" y="6032"/>
                  </a:cubicBezTo>
                  <a:cubicBezTo>
                    <a:pt x="29864" y="5843"/>
                    <a:pt x="29946" y="5598"/>
                    <a:pt x="30000" y="5381"/>
                  </a:cubicBezTo>
                  <a:cubicBezTo>
                    <a:pt x="30163" y="4839"/>
                    <a:pt x="30352" y="4296"/>
                    <a:pt x="30461" y="3727"/>
                  </a:cubicBezTo>
                  <a:cubicBezTo>
                    <a:pt x="30678" y="2832"/>
                    <a:pt x="30542" y="2588"/>
                    <a:pt x="29701" y="2289"/>
                  </a:cubicBezTo>
                  <a:cubicBezTo>
                    <a:pt x="29376" y="2154"/>
                    <a:pt x="29023" y="2072"/>
                    <a:pt x="28671" y="1991"/>
                  </a:cubicBezTo>
                  <a:cubicBezTo>
                    <a:pt x="26392" y="1476"/>
                    <a:pt x="24114" y="960"/>
                    <a:pt x="21808" y="445"/>
                  </a:cubicBezTo>
                  <a:cubicBezTo>
                    <a:pt x="21103" y="282"/>
                    <a:pt x="20425" y="147"/>
                    <a:pt x="19720" y="38"/>
                  </a:cubicBezTo>
                  <a:cubicBezTo>
                    <a:pt x="19565" y="14"/>
                    <a:pt x="19427" y="1"/>
                    <a:pt x="19304"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8"/>
            <p:cNvSpPr/>
            <p:nvPr/>
          </p:nvSpPr>
          <p:spPr>
            <a:xfrm>
              <a:off x="4018125" y="4253663"/>
              <a:ext cx="636100" cy="636725"/>
            </a:xfrm>
            <a:custGeom>
              <a:avLst/>
              <a:gdLst/>
              <a:ahLst/>
              <a:cxnLst/>
              <a:rect l="l" t="t" r="r" b="b"/>
              <a:pathLst>
                <a:path w="25444" h="25469" extrusionOk="0">
                  <a:moveTo>
                    <a:pt x="16112" y="1"/>
                  </a:moveTo>
                  <a:cubicBezTo>
                    <a:pt x="14551" y="1"/>
                    <a:pt x="13017" y="225"/>
                    <a:pt x="11556" y="789"/>
                  </a:cubicBezTo>
                  <a:cubicBezTo>
                    <a:pt x="10796" y="1061"/>
                    <a:pt x="10010" y="1386"/>
                    <a:pt x="9250" y="1712"/>
                  </a:cubicBezTo>
                  <a:cubicBezTo>
                    <a:pt x="8708" y="1956"/>
                    <a:pt x="8138" y="2227"/>
                    <a:pt x="7623" y="2580"/>
                  </a:cubicBezTo>
                  <a:cubicBezTo>
                    <a:pt x="3229" y="5428"/>
                    <a:pt x="815" y="9523"/>
                    <a:pt x="137" y="14677"/>
                  </a:cubicBezTo>
                  <a:cubicBezTo>
                    <a:pt x="1" y="15843"/>
                    <a:pt x="28" y="16982"/>
                    <a:pt x="164" y="18149"/>
                  </a:cubicBezTo>
                  <a:cubicBezTo>
                    <a:pt x="299" y="19613"/>
                    <a:pt x="570" y="21051"/>
                    <a:pt x="1086" y="22434"/>
                  </a:cubicBezTo>
                  <a:cubicBezTo>
                    <a:pt x="1221" y="22895"/>
                    <a:pt x="1438" y="23329"/>
                    <a:pt x="1683" y="23709"/>
                  </a:cubicBezTo>
                  <a:cubicBezTo>
                    <a:pt x="2117" y="24360"/>
                    <a:pt x="2659" y="24930"/>
                    <a:pt x="3419" y="25119"/>
                  </a:cubicBezTo>
                  <a:cubicBezTo>
                    <a:pt x="3730" y="25201"/>
                    <a:pt x="4049" y="25228"/>
                    <a:pt x="4371" y="25228"/>
                  </a:cubicBezTo>
                  <a:cubicBezTo>
                    <a:pt x="4693" y="25228"/>
                    <a:pt x="5019" y="25201"/>
                    <a:pt x="5344" y="25174"/>
                  </a:cubicBezTo>
                  <a:cubicBezTo>
                    <a:pt x="5399" y="24957"/>
                    <a:pt x="5453" y="24767"/>
                    <a:pt x="5480" y="24604"/>
                  </a:cubicBezTo>
                  <a:cubicBezTo>
                    <a:pt x="5561" y="23790"/>
                    <a:pt x="6050" y="23302"/>
                    <a:pt x="6728" y="23004"/>
                  </a:cubicBezTo>
                  <a:cubicBezTo>
                    <a:pt x="7107" y="22841"/>
                    <a:pt x="7514" y="22678"/>
                    <a:pt x="7921" y="22543"/>
                  </a:cubicBezTo>
                  <a:cubicBezTo>
                    <a:pt x="8492" y="22396"/>
                    <a:pt x="9062" y="22321"/>
                    <a:pt x="9633" y="22321"/>
                  </a:cubicBezTo>
                  <a:cubicBezTo>
                    <a:pt x="10120" y="22321"/>
                    <a:pt x="10607" y="22376"/>
                    <a:pt x="11095" y="22488"/>
                  </a:cubicBezTo>
                  <a:cubicBezTo>
                    <a:pt x="11691" y="22624"/>
                    <a:pt x="12125" y="22949"/>
                    <a:pt x="12315" y="23573"/>
                  </a:cubicBezTo>
                  <a:cubicBezTo>
                    <a:pt x="12397" y="23872"/>
                    <a:pt x="12505" y="24197"/>
                    <a:pt x="12586" y="24523"/>
                  </a:cubicBezTo>
                  <a:cubicBezTo>
                    <a:pt x="12641" y="24794"/>
                    <a:pt x="12695" y="25065"/>
                    <a:pt x="12776" y="25391"/>
                  </a:cubicBezTo>
                  <a:cubicBezTo>
                    <a:pt x="12912" y="25418"/>
                    <a:pt x="12966" y="25445"/>
                    <a:pt x="13020" y="25445"/>
                  </a:cubicBezTo>
                  <a:cubicBezTo>
                    <a:pt x="13653" y="25445"/>
                    <a:pt x="14274" y="25469"/>
                    <a:pt x="14891" y="25469"/>
                  </a:cubicBezTo>
                  <a:cubicBezTo>
                    <a:pt x="15199" y="25469"/>
                    <a:pt x="15507" y="25463"/>
                    <a:pt x="15814" y="25445"/>
                  </a:cubicBezTo>
                  <a:cubicBezTo>
                    <a:pt x="17957" y="25391"/>
                    <a:pt x="20127" y="25282"/>
                    <a:pt x="22270" y="25201"/>
                  </a:cubicBezTo>
                  <a:cubicBezTo>
                    <a:pt x="23165" y="25147"/>
                    <a:pt x="24060" y="25092"/>
                    <a:pt x="24982" y="25038"/>
                  </a:cubicBezTo>
                  <a:cubicBezTo>
                    <a:pt x="25063" y="25038"/>
                    <a:pt x="25145" y="25011"/>
                    <a:pt x="25226" y="25011"/>
                  </a:cubicBezTo>
                  <a:cubicBezTo>
                    <a:pt x="25389" y="24441"/>
                    <a:pt x="25443" y="22705"/>
                    <a:pt x="25335" y="22163"/>
                  </a:cubicBezTo>
                  <a:cubicBezTo>
                    <a:pt x="25253" y="22136"/>
                    <a:pt x="25172" y="22109"/>
                    <a:pt x="25090" y="22109"/>
                  </a:cubicBezTo>
                  <a:cubicBezTo>
                    <a:pt x="23517" y="22136"/>
                    <a:pt x="21944" y="22109"/>
                    <a:pt x="20371" y="22163"/>
                  </a:cubicBezTo>
                  <a:cubicBezTo>
                    <a:pt x="18364" y="22190"/>
                    <a:pt x="16357" y="22299"/>
                    <a:pt x="14349" y="22380"/>
                  </a:cubicBezTo>
                  <a:cubicBezTo>
                    <a:pt x="14303" y="22383"/>
                    <a:pt x="14258" y="22384"/>
                    <a:pt x="14213" y="22384"/>
                  </a:cubicBezTo>
                  <a:cubicBezTo>
                    <a:pt x="13812" y="22384"/>
                    <a:pt x="13471" y="22274"/>
                    <a:pt x="13129" y="22054"/>
                  </a:cubicBezTo>
                  <a:cubicBezTo>
                    <a:pt x="12234" y="21458"/>
                    <a:pt x="11284" y="20888"/>
                    <a:pt x="10389" y="20264"/>
                  </a:cubicBezTo>
                  <a:cubicBezTo>
                    <a:pt x="9115" y="19396"/>
                    <a:pt x="7894" y="18474"/>
                    <a:pt x="6782" y="17416"/>
                  </a:cubicBezTo>
                  <a:cubicBezTo>
                    <a:pt x="6185" y="16847"/>
                    <a:pt x="5860" y="16169"/>
                    <a:pt x="5778" y="15355"/>
                  </a:cubicBezTo>
                  <a:cubicBezTo>
                    <a:pt x="5724" y="14595"/>
                    <a:pt x="5751" y="13836"/>
                    <a:pt x="5833" y="13076"/>
                  </a:cubicBezTo>
                  <a:cubicBezTo>
                    <a:pt x="5968" y="11774"/>
                    <a:pt x="6348" y="10527"/>
                    <a:pt x="7026" y="9388"/>
                  </a:cubicBezTo>
                  <a:cubicBezTo>
                    <a:pt x="7731" y="8248"/>
                    <a:pt x="8599" y="7245"/>
                    <a:pt x="9657" y="6431"/>
                  </a:cubicBezTo>
                  <a:cubicBezTo>
                    <a:pt x="11610" y="4858"/>
                    <a:pt x="13807" y="3854"/>
                    <a:pt x="16248" y="3420"/>
                  </a:cubicBezTo>
                  <a:cubicBezTo>
                    <a:pt x="16465" y="3393"/>
                    <a:pt x="16655" y="3312"/>
                    <a:pt x="16818" y="3285"/>
                  </a:cubicBezTo>
                  <a:cubicBezTo>
                    <a:pt x="17116" y="2064"/>
                    <a:pt x="17252" y="681"/>
                    <a:pt x="17143" y="111"/>
                  </a:cubicBezTo>
                  <a:cubicBezTo>
                    <a:pt x="17062" y="111"/>
                    <a:pt x="16953" y="57"/>
                    <a:pt x="16872" y="57"/>
                  </a:cubicBezTo>
                  <a:cubicBezTo>
                    <a:pt x="16709" y="30"/>
                    <a:pt x="16546" y="3"/>
                    <a:pt x="16384" y="3"/>
                  </a:cubicBezTo>
                  <a:cubicBezTo>
                    <a:pt x="16293" y="1"/>
                    <a:pt x="16203" y="1"/>
                    <a:pt x="16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8"/>
            <p:cNvSpPr/>
            <p:nvPr/>
          </p:nvSpPr>
          <p:spPr>
            <a:xfrm>
              <a:off x="4025600" y="4998613"/>
              <a:ext cx="647600" cy="149450"/>
            </a:xfrm>
            <a:custGeom>
              <a:avLst/>
              <a:gdLst/>
              <a:ahLst/>
              <a:cxnLst/>
              <a:rect l="l" t="t" r="r" b="b"/>
              <a:pathLst>
                <a:path w="25904" h="5978" extrusionOk="0">
                  <a:moveTo>
                    <a:pt x="4249" y="1"/>
                  </a:moveTo>
                  <a:cubicBezTo>
                    <a:pt x="3068" y="1"/>
                    <a:pt x="1887" y="39"/>
                    <a:pt x="705" y="177"/>
                  </a:cubicBezTo>
                  <a:lnTo>
                    <a:pt x="678" y="177"/>
                  </a:lnTo>
                  <a:cubicBezTo>
                    <a:pt x="380" y="204"/>
                    <a:pt x="136" y="448"/>
                    <a:pt x="109" y="773"/>
                  </a:cubicBezTo>
                  <a:cubicBezTo>
                    <a:pt x="27" y="2129"/>
                    <a:pt x="0" y="5222"/>
                    <a:pt x="109" y="5791"/>
                  </a:cubicBezTo>
                  <a:cubicBezTo>
                    <a:pt x="190" y="5818"/>
                    <a:pt x="299" y="5845"/>
                    <a:pt x="434" y="5845"/>
                  </a:cubicBezTo>
                  <a:cubicBezTo>
                    <a:pt x="1221" y="5873"/>
                    <a:pt x="2035" y="5927"/>
                    <a:pt x="2848" y="5927"/>
                  </a:cubicBezTo>
                  <a:cubicBezTo>
                    <a:pt x="4015" y="5927"/>
                    <a:pt x="5181" y="5920"/>
                    <a:pt x="6351" y="5920"/>
                  </a:cubicBezTo>
                  <a:cubicBezTo>
                    <a:pt x="7520" y="5920"/>
                    <a:pt x="8693" y="5927"/>
                    <a:pt x="9873" y="5954"/>
                  </a:cubicBezTo>
                  <a:cubicBezTo>
                    <a:pt x="10802" y="5969"/>
                    <a:pt x="11734" y="5978"/>
                    <a:pt x="12666" y="5978"/>
                  </a:cubicBezTo>
                  <a:cubicBezTo>
                    <a:pt x="15054" y="5978"/>
                    <a:pt x="17448" y="5920"/>
                    <a:pt x="19828" y="5764"/>
                  </a:cubicBezTo>
                  <a:cubicBezTo>
                    <a:pt x="20886" y="5715"/>
                    <a:pt x="21943" y="5676"/>
                    <a:pt x="23007" y="5676"/>
                  </a:cubicBezTo>
                  <a:cubicBezTo>
                    <a:pt x="23716" y="5676"/>
                    <a:pt x="24428" y="5694"/>
                    <a:pt x="25144" y="5737"/>
                  </a:cubicBezTo>
                  <a:cubicBezTo>
                    <a:pt x="25175" y="5742"/>
                    <a:pt x="25205" y="5744"/>
                    <a:pt x="25235" y="5744"/>
                  </a:cubicBezTo>
                  <a:cubicBezTo>
                    <a:pt x="25361" y="5744"/>
                    <a:pt x="25479" y="5705"/>
                    <a:pt x="25632" y="5683"/>
                  </a:cubicBezTo>
                  <a:cubicBezTo>
                    <a:pt x="25904" y="3947"/>
                    <a:pt x="25904" y="2238"/>
                    <a:pt x="25849" y="448"/>
                  </a:cubicBezTo>
                  <a:cubicBezTo>
                    <a:pt x="25659" y="421"/>
                    <a:pt x="25578" y="394"/>
                    <a:pt x="25470" y="394"/>
                  </a:cubicBezTo>
                  <a:cubicBezTo>
                    <a:pt x="24520" y="366"/>
                    <a:pt x="23598" y="312"/>
                    <a:pt x="22649" y="285"/>
                  </a:cubicBezTo>
                  <a:cubicBezTo>
                    <a:pt x="21862" y="285"/>
                    <a:pt x="21076" y="285"/>
                    <a:pt x="20289" y="258"/>
                  </a:cubicBezTo>
                  <a:cubicBezTo>
                    <a:pt x="19204" y="258"/>
                    <a:pt x="18119" y="231"/>
                    <a:pt x="17034" y="204"/>
                  </a:cubicBezTo>
                  <a:cubicBezTo>
                    <a:pt x="15527" y="154"/>
                    <a:pt x="13998" y="37"/>
                    <a:pt x="12487" y="37"/>
                  </a:cubicBezTo>
                  <a:cubicBezTo>
                    <a:pt x="12339" y="37"/>
                    <a:pt x="12191" y="39"/>
                    <a:pt x="12043" y="41"/>
                  </a:cubicBezTo>
                  <a:cubicBezTo>
                    <a:pt x="11156" y="52"/>
                    <a:pt x="10263" y="59"/>
                    <a:pt x="9370" y="59"/>
                  </a:cubicBezTo>
                  <a:cubicBezTo>
                    <a:pt x="8108" y="59"/>
                    <a:pt x="6843" y="46"/>
                    <a:pt x="5588" y="14"/>
                  </a:cubicBezTo>
                  <a:cubicBezTo>
                    <a:pt x="5141" y="6"/>
                    <a:pt x="4695" y="1"/>
                    <a:pt x="4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8"/>
            <p:cNvSpPr/>
            <p:nvPr/>
          </p:nvSpPr>
          <p:spPr>
            <a:xfrm>
              <a:off x="4440600" y="3966138"/>
              <a:ext cx="213625" cy="533750"/>
            </a:xfrm>
            <a:custGeom>
              <a:avLst/>
              <a:gdLst/>
              <a:ahLst/>
              <a:cxnLst/>
              <a:rect l="l" t="t" r="r" b="b"/>
              <a:pathLst>
                <a:path w="8545" h="21350" extrusionOk="0">
                  <a:moveTo>
                    <a:pt x="2882" y="1"/>
                  </a:moveTo>
                  <a:cubicBezTo>
                    <a:pt x="2849" y="1"/>
                    <a:pt x="2820" y="1"/>
                    <a:pt x="2794" y="3"/>
                  </a:cubicBezTo>
                  <a:cubicBezTo>
                    <a:pt x="2740" y="166"/>
                    <a:pt x="2685" y="356"/>
                    <a:pt x="2658" y="546"/>
                  </a:cubicBezTo>
                  <a:cubicBezTo>
                    <a:pt x="2550" y="1495"/>
                    <a:pt x="2441" y="2472"/>
                    <a:pt x="2306" y="3421"/>
                  </a:cubicBezTo>
                  <a:cubicBezTo>
                    <a:pt x="2143" y="4858"/>
                    <a:pt x="1980" y="6296"/>
                    <a:pt x="1817" y="7734"/>
                  </a:cubicBezTo>
                  <a:cubicBezTo>
                    <a:pt x="1655" y="9008"/>
                    <a:pt x="1492" y="10310"/>
                    <a:pt x="1302" y="11612"/>
                  </a:cubicBezTo>
                  <a:cubicBezTo>
                    <a:pt x="1085" y="13050"/>
                    <a:pt x="949" y="14514"/>
                    <a:pt x="651" y="15952"/>
                  </a:cubicBezTo>
                  <a:cubicBezTo>
                    <a:pt x="380" y="17200"/>
                    <a:pt x="217" y="18475"/>
                    <a:pt x="27" y="19749"/>
                  </a:cubicBezTo>
                  <a:cubicBezTo>
                    <a:pt x="0" y="19885"/>
                    <a:pt x="0" y="20021"/>
                    <a:pt x="0" y="20156"/>
                  </a:cubicBezTo>
                  <a:cubicBezTo>
                    <a:pt x="1872" y="20563"/>
                    <a:pt x="3689" y="20943"/>
                    <a:pt x="5588" y="21350"/>
                  </a:cubicBezTo>
                  <a:cubicBezTo>
                    <a:pt x="5642" y="21160"/>
                    <a:pt x="5669" y="21024"/>
                    <a:pt x="5696" y="20916"/>
                  </a:cubicBezTo>
                  <a:cubicBezTo>
                    <a:pt x="5859" y="19939"/>
                    <a:pt x="6049" y="18963"/>
                    <a:pt x="6211" y="17986"/>
                  </a:cubicBezTo>
                  <a:cubicBezTo>
                    <a:pt x="6618" y="15518"/>
                    <a:pt x="7025" y="13077"/>
                    <a:pt x="7432" y="10636"/>
                  </a:cubicBezTo>
                  <a:cubicBezTo>
                    <a:pt x="7513" y="10120"/>
                    <a:pt x="7622" y="9605"/>
                    <a:pt x="7676" y="9090"/>
                  </a:cubicBezTo>
                  <a:cubicBezTo>
                    <a:pt x="7974" y="6649"/>
                    <a:pt x="8246" y="4180"/>
                    <a:pt x="8517" y="1739"/>
                  </a:cubicBezTo>
                  <a:cubicBezTo>
                    <a:pt x="8544" y="1522"/>
                    <a:pt x="8544" y="1332"/>
                    <a:pt x="8544" y="1142"/>
                  </a:cubicBezTo>
                  <a:cubicBezTo>
                    <a:pt x="7470" y="723"/>
                    <a:pt x="3815" y="1"/>
                    <a:pt x="2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8"/>
            <p:cNvSpPr/>
            <p:nvPr/>
          </p:nvSpPr>
          <p:spPr>
            <a:xfrm>
              <a:off x="4467025" y="3860413"/>
              <a:ext cx="263825" cy="119600"/>
            </a:xfrm>
            <a:custGeom>
              <a:avLst/>
              <a:gdLst/>
              <a:ahLst/>
              <a:cxnLst/>
              <a:rect l="l" t="t" r="r" b="b"/>
              <a:pathLst>
                <a:path w="10553" h="4784" extrusionOk="0">
                  <a:moveTo>
                    <a:pt x="354" y="1"/>
                  </a:moveTo>
                  <a:cubicBezTo>
                    <a:pt x="109" y="869"/>
                    <a:pt x="109" y="1656"/>
                    <a:pt x="28" y="2442"/>
                  </a:cubicBezTo>
                  <a:cubicBezTo>
                    <a:pt x="1" y="2740"/>
                    <a:pt x="109" y="2876"/>
                    <a:pt x="408" y="2930"/>
                  </a:cubicBezTo>
                  <a:cubicBezTo>
                    <a:pt x="869" y="3012"/>
                    <a:pt x="1303" y="3066"/>
                    <a:pt x="1737" y="3147"/>
                  </a:cubicBezTo>
                  <a:cubicBezTo>
                    <a:pt x="4232" y="3608"/>
                    <a:pt x="6728" y="4097"/>
                    <a:pt x="9169" y="4720"/>
                  </a:cubicBezTo>
                  <a:cubicBezTo>
                    <a:pt x="9294" y="4752"/>
                    <a:pt x="9419" y="4783"/>
                    <a:pt x="9539" y="4783"/>
                  </a:cubicBezTo>
                  <a:cubicBezTo>
                    <a:pt x="9627" y="4783"/>
                    <a:pt x="9712" y="4766"/>
                    <a:pt x="9793" y="4720"/>
                  </a:cubicBezTo>
                  <a:cubicBezTo>
                    <a:pt x="10145" y="4015"/>
                    <a:pt x="10525" y="2686"/>
                    <a:pt x="10552" y="2144"/>
                  </a:cubicBezTo>
                  <a:cubicBezTo>
                    <a:pt x="10308" y="1927"/>
                    <a:pt x="9982" y="1927"/>
                    <a:pt x="9684" y="1845"/>
                  </a:cubicBezTo>
                  <a:cubicBezTo>
                    <a:pt x="6890" y="1249"/>
                    <a:pt x="4097" y="652"/>
                    <a:pt x="1303" y="55"/>
                  </a:cubicBezTo>
                  <a:cubicBezTo>
                    <a:pt x="1004" y="1"/>
                    <a:pt x="706" y="28"/>
                    <a:pt x="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8"/>
            <p:cNvSpPr/>
            <p:nvPr/>
          </p:nvSpPr>
          <p:spPr>
            <a:xfrm>
              <a:off x="4171375" y="4834388"/>
              <a:ext cx="148550" cy="142875"/>
            </a:xfrm>
            <a:custGeom>
              <a:avLst/>
              <a:gdLst/>
              <a:ahLst/>
              <a:cxnLst/>
              <a:rect l="l" t="t" r="r" b="b"/>
              <a:pathLst>
                <a:path w="5942" h="5715" extrusionOk="0">
                  <a:moveTo>
                    <a:pt x="3844" y="1"/>
                  </a:moveTo>
                  <a:cubicBezTo>
                    <a:pt x="3061" y="1"/>
                    <a:pt x="2290" y="93"/>
                    <a:pt x="1520" y="371"/>
                  </a:cubicBezTo>
                  <a:cubicBezTo>
                    <a:pt x="408" y="805"/>
                    <a:pt x="245" y="995"/>
                    <a:pt x="164" y="2162"/>
                  </a:cubicBezTo>
                  <a:cubicBezTo>
                    <a:pt x="82" y="3165"/>
                    <a:pt x="55" y="4196"/>
                    <a:pt x="1" y="5199"/>
                  </a:cubicBezTo>
                  <a:cubicBezTo>
                    <a:pt x="1" y="5335"/>
                    <a:pt x="1" y="5471"/>
                    <a:pt x="28" y="5688"/>
                  </a:cubicBezTo>
                  <a:cubicBezTo>
                    <a:pt x="1004" y="5701"/>
                    <a:pt x="1981" y="5715"/>
                    <a:pt x="2964" y="5715"/>
                  </a:cubicBezTo>
                  <a:cubicBezTo>
                    <a:pt x="3947" y="5715"/>
                    <a:pt x="4937" y="5701"/>
                    <a:pt x="5941" y="5661"/>
                  </a:cubicBezTo>
                  <a:cubicBezTo>
                    <a:pt x="5887" y="4467"/>
                    <a:pt x="5833" y="3355"/>
                    <a:pt x="5751" y="2243"/>
                  </a:cubicBezTo>
                  <a:cubicBezTo>
                    <a:pt x="5697" y="1755"/>
                    <a:pt x="5534" y="1267"/>
                    <a:pt x="5426" y="778"/>
                  </a:cubicBezTo>
                  <a:cubicBezTo>
                    <a:pt x="5317" y="290"/>
                    <a:pt x="4965" y="46"/>
                    <a:pt x="4476" y="19"/>
                  </a:cubicBezTo>
                  <a:cubicBezTo>
                    <a:pt x="4265" y="7"/>
                    <a:pt x="4054" y="1"/>
                    <a:pt x="3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8"/>
            <p:cNvSpPr/>
            <p:nvPr/>
          </p:nvSpPr>
          <p:spPr>
            <a:xfrm>
              <a:off x="4387025" y="4484263"/>
              <a:ext cx="233275" cy="100675"/>
            </a:xfrm>
            <a:custGeom>
              <a:avLst/>
              <a:gdLst/>
              <a:ahLst/>
              <a:cxnLst/>
              <a:rect l="l" t="t" r="r" b="b"/>
              <a:pathLst>
                <a:path w="9331" h="4027" extrusionOk="0">
                  <a:moveTo>
                    <a:pt x="678" y="1"/>
                  </a:moveTo>
                  <a:cubicBezTo>
                    <a:pt x="651" y="1"/>
                    <a:pt x="597" y="28"/>
                    <a:pt x="516" y="55"/>
                  </a:cubicBezTo>
                  <a:cubicBezTo>
                    <a:pt x="326" y="733"/>
                    <a:pt x="0" y="1384"/>
                    <a:pt x="82" y="2144"/>
                  </a:cubicBezTo>
                  <a:cubicBezTo>
                    <a:pt x="163" y="2198"/>
                    <a:pt x="217" y="2252"/>
                    <a:pt x="272" y="2252"/>
                  </a:cubicBezTo>
                  <a:cubicBezTo>
                    <a:pt x="3011" y="2849"/>
                    <a:pt x="5751" y="3446"/>
                    <a:pt x="8490" y="4015"/>
                  </a:cubicBezTo>
                  <a:cubicBezTo>
                    <a:pt x="8506" y="4023"/>
                    <a:pt x="8524" y="4026"/>
                    <a:pt x="8545" y="4026"/>
                  </a:cubicBezTo>
                  <a:cubicBezTo>
                    <a:pt x="8597" y="4026"/>
                    <a:pt x="8665" y="4007"/>
                    <a:pt x="8761" y="3988"/>
                  </a:cubicBezTo>
                  <a:cubicBezTo>
                    <a:pt x="8897" y="3473"/>
                    <a:pt x="9060" y="2984"/>
                    <a:pt x="9195" y="2442"/>
                  </a:cubicBezTo>
                  <a:cubicBezTo>
                    <a:pt x="9331" y="2035"/>
                    <a:pt x="9250" y="1927"/>
                    <a:pt x="8788" y="1818"/>
                  </a:cubicBezTo>
                  <a:cubicBezTo>
                    <a:pt x="7975" y="1601"/>
                    <a:pt x="7134" y="1411"/>
                    <a:pt x="6320" y="1221"/>
                  </a:cubicBezTo>
                  <a:cubicBezTo>
                    <a:pt x="4449" y="815"/>
                    <a:pt x="2577" y="408"/>
                    <a:pt x="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8"/>
            <p:cNvSpPr/>
            <p:nvPr/>
          </p:nvSpPr>
          <p:spPr>
            <a:xfrm>
              <a:off x="4441275" y="4575088"/>
              <a:ext cx="92925" cy="37400"/>
            </a:xfrm>
            <a:custGeom>
              <a:avLst/>
              <a:gdLst/>
              <a:ahLst/>
              <a:cxnLst/>
              <a:rect l="l" t="t" r="r" b="b"/>
              <a:pathLst>
                <a:path w="3717" h="1496" extrusionOk="0">
                  <a:moveTo>
                    <a:pt x="63" y="1"/>
                  </a:moveTo>
                  <a:cubicBezTo>
                    <a:pt x="41" y="1"/>
                    <a:pt x="20" y="1"/>
                    <a:pt x="0" y="2"/>
                  </a:cubicBezTo>
                  <a:cubicBezTo>
                    <a:pt x="82" y="301"/>
                    <a:pt x="163" y="572"/>
                    <a:pt x="244" y="898"/>
                  </a:cubicBezTo>
                  <a:cubicBezTo>
                    <a:pt x="1242" y="1108"/>
                    <a:pt x="2189" y="1496"/>
                    <a:pt x="3208" y="1496"/>
                  </a:cubicBezTo>
                  <a:cubicBezTo>
                    <a:pt x="3242" y="1496"/>
                    <a:pt x="3275" y="1495"/>
                    <a:pt x="3309" y="1494"/>
                  </a:cubicBezTo>
                  <a:cubicBezTo>
                    <a:pt x="3472" y="1250"/>
                    <a:pt x="3716" y="1087"/>
                    <a:pt x="3716" y="789"/>
                  </a:cubicBezTo>
                  <a:cubicBezTo>
                    <a:pt x="2278" y="345"/>
                    <a:pt x="664"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8"/>
            <p:cNvSpPr/>
            <p:nvPr/>
          </p:nvSpPr>
          <p:spPr>
            <a:xfrm>
              <a:off x="3991700" y="3834388"/>
              <a:ext cx="767625" cy="1335650"/>
            </a:xfrm>
            <a:custGeom>
              <a:avLst/>
              <a:gdLst/>
              <a:ahLst/>
              <a:cxnLst/>
              <a:rect l="l" t="t" r="r" b="b"/>
              <a:pathLst>
                <a:path w="30705" h="53426" extrusionOk="0">
                  <a:moveTo>
                    <a:pt x="19367" y="1042"/>
                  </a:moveTo>
                  <a:cubicBezTo>
                    <a:pt x="19719" y="1069"/>
                    <a:pt x="20017" y="1042"/>
                    <a:pt x="20316" y="1096"/>
                  </a:cubicBezTo>
                  <a:cubicBezTo>
                    <a:pt x="23110" y="1693"/>
                    <a:pt x="25903" y="2290"/>
                    <a:pt x="28697" y="2886"/>
                  </a:cubicBezTo>
                  <a:cubicBezTo>
                    <a:pt x="28995" y="2968"/>
                    <a:pt x="29321" y="2968"/>
                    <a:pt x="29565" y="3185"/>
                  </a:cubicBezTo>
                  <a:cubicBezTo>
                    <a:pt x="29538" y="3727"/>
                    <a:pt x="29158" y="5056"/>
                    <a:pt x="28806" y="5761"/>
                  </a:cubicBezTo>
                  <a:cubicBezTo>
                    <a:pt x="28725" y="5807"/>
                    <a:pt x="28640" y="5824"/>
                    <a:pt x="28552" y="5824"/>
                  </a:cubicBezTo>
                  <a:cubicBezTo>
                    <a:pt x="28432" y="5824"/>
                    <a:pt x="28307" y="5793"/>
                    <a:pt x="28182" y="5761"/>
                  </a:cubicBezTo>
                  <a:cubicBezTo>
                    <a:pt x="25741" y="5138"/>
                    <a:pt x="23245" y="4649"/>
                    <a:pt x="20750" y="4188"/>
                  </a:cubicBezTo>
                  <a:cubicBezTo>
                    <a:pt x="20316" y="4107"/>
                    <a:pt x="19882" y="4053"/>
                    <a:pt x="19421" y="3971"/>
                  </a:cubicBezTo>
                  <a:cubicBezTo>
                    <a:pt x="19122" y="3917"/>
                    <a:pt x="19014" y="3781"/>
                    <a:pt x="19041" y="3483"/>
                  </a:cubicBezTo>
                  <a:cubicBezTo>
                    <a:pt x="19122" y="2697"/>
                    <a:pt x="19122" y="1910"/>
                    <a:pt x="19367" y="1042"/>
                  </a:cubicBezTo>
                  <a:close/>
                  <a:moveTo>
                    <a:pt x="20838" y="5271"/>
                  </a:moveTo>
                  <a:cubicBezTo>
                    <a:pt x="21771" y="5271"/>
                    <a:pt x="25426" y="5993"/>
                    <a:pt x="26500" y="6412"/>
                  </a:cubicBezTo>
                  <a:cubicBezTo>
                    <a:pt x="26500" y="6602"/>
                    <a:pt x="26500" y="6792"/>
                    <a:pt x="26473" y="7009"/>
                  </a:cubicBezTo>
                  <a:cubicBezTo>
                    <a:pt x="26202" y="9450"/>
                    <a:pt x="25930" y="11919"/>
                    <a:pt x="25632" y="14360"/>
                  </a:cubicBezTo>
                  <a:cubicBezTo>
                    <a:pt x="25578" y="14875"/>
                    <a:pt x="25469" y="15390"/>
                    <a:pt x="25388" y="15906"/>
                  </a:cubicBezTo>
                  <a:cubicBezTo>
                    <a:pt x="24981" y="18347"/>
                    <a:pt x="24574" y="20788"/>
                    <a:pt x="24167" y="23256"/>
                  </a:cubicBezTo>
                  <a:cubicBezTo>
                    <a:pt x="24005" y="24233"/>
                    <a:pt x="23815" y="25209"/>
                    <a:pt x="23652" y="26186"/>
                  </a:cubicBezTo>
                  <a:cubicBezTo>
                    <a:pt x="23625" y="26294"/>
                    <a:pt x="23598" y="26430"/>
                    <a:pt x="23544" y="26620"/>
                  </a:cubicBezTo>
                  <a:cubicBezTo>
                    <a:pt x="21645" y="26213"/>
                    <a:pt x="19828" y="25833"/>
                    <a:pt x="17956" y="25426"/>
                  </a:cubicBezTo>
                  <a:cubicBezTo>
                    <a:pt x="17956" y="25291"/>
                    <a:pt x="17956" y="25155"/>
                    <a:pt x="17983" y="25019"/>
                  </a:cubicBezTo>
                  <a:cubicBezTo>
                    <a:pt x="18173" y="23745"/>
                    <a:pt x="18336" y="22470"/>
                    <a:pt x="18607" y="21222"/>
                  </a:cubicBezTo>
                  <a:cubicBezTo>
                    <a:pt x="18905" y="19784"/>
                    <a:pt x="19041" y="18320"/>
                    <a:pt x="19258" y="16882"/>
                  </a:cubicBezTo>
                  <a:cubicBezTo>
                    <a:pt x="19448" y="15580"/>
                    <a:pt x="19611" y="14278"/>
                    <a:pt x="19773" y="13004"/>
                  </a:cubicBezTo>
                  <a:cubicBezTo>
                    <a:pt x="19936" y="11566"/>
                    <a:pt x="20099" y="10128"/>
                    <a:pt x="20262" y="8691"/>
                  </a:cubicBezTo>
                  <a:cubicBezTo>
                    <a:pt x="20397" y="7742"/>
                    <a:pt x="20506" y="6765"/>
                    <a:pt x="20614" y="5816"/>
                  </a:cubicBezTo>
                  <a:cubicBezTo>
                    <a:pt x="20641" y="5626"/>
                    <a:pt x="20696" y="5436"/>
                    <a:pt x="20750" y="5273"/>
                  </a:cubicBezTo>
                  <a:cubicBezTo>
                    <a:pt x="20776" y="5271"/>
                    <a:pt x="20805" y="5271"/>
                    <a:pt x="20838" y="5271"/>
                  </a:cubicBezTo>
                  <a:close/>
                  <a:moveTo>
                    <a:pt x="16491" y="25996"/>
                  </a:moveTo>
                  <a:cubicBezTo>
                    <a:pt x="18390" y="26403"/>
                    <a:pt x="20262" y="26810"/>
                    <a:pt x="22133" y="27216"/>
                  </a:cubicBezTo>
                  <a:cubicBezTo>
                    <a:pt x="22947" y="27406"/>
                    <a:pt x="23788" y="27596"/>
                    <a:pt x="24601" y="27813"/>
                  </a:cubicBezTo>
                  <a:cubicBezTo>
                    <a:pt x="25063" y="27922"/>
                    <a:pt x="25144" y="28030"/>
                    <a:pt x="25008" y="28437"/>
                  </a:cubicBezTo>
                  <a:cubicBezTo>
                    <a:pt x="24873" y="28979"/>
                    <a:pt x="24710" y="29468"/>
                    <a:pt x="24574" y="29983"/>
                  </a:cubicBezTo>
                  <a:cubicBezTo>
                    <a:pt x="24478" y="30002"/>
                    <a:pt x="24410" y="30021"/>
                    <a:pt x="24358" y="30021"/>
                  </a:cubicBezTo>
                  <a:cubicBezTo>
                    <a:pt x="24337" y="30021"/>
                    <a:pt x="24319" y="30018"/>
                    <a:pt x="24303" y="30010"/>
                  </a:cubicBezTo>
                  <a:cubicBezTo>
                    <a:pt x="21564" y="29441"/>
                    <a:pt x="18824" y="28844"/>
                    <a:pt x="16085" y="28247"/>
                  </a:cubicBezTo>
                  <a:cubicBezTo>
                    <a:pt x="16030" y="28247"/>
                    <a:pt x="15976" y="28193"/>
                    <a:pt x="15895" y="28139"/>
                  </a:cubicBezTo>
                  <a:cubicBezTo>
                    <a:pt x="15813" y="27379"/>
                    <a:pt x="16139" y="26728"/>
                    <a:pt x="16329" y="26050"/>
                  </a:cubicBezTo>
                  <a:cubicBezTo>
                    <a:pt x="16410" y="26023"/>
                    <a:pt x="16464" y="25996"/>
                    <a:pt x="16491" y="25996"/>
                  </a:cubicBezTo>
                  <a:close/>
                  <a:moveTo>
                    <a:pt x="18046" y="29629"/>
                  </a:moveTo>
                  <a:cubicBezTo>
                    <a:pt x="18647" y="29629"/>
                    <a:pt x="20261" y="29973"/>
                    <a:pt x="21699" y="30417"/>
                  </a:cubicBezTo>
                  <a:cubicBezTo>
                    <a:pt x="21699" y="30715"/>
                    <a:pt x="21455" y="30878"/>
                    <a:pt x="21292" y="31122"/>
                  </a:cubicBezTo>
                  <a:cubicBezTo>
                    <a:pt x="21258" y="31123"/>
                    <a:pt x="21225" y="31124"/>
                    <a:pt x="21191" y="31124"/>
                  </a:cubicBezTo>
                  <a:cubicBezTo>
                    <a:pt x="20172" y="31124"/>
                    <a:pt x="19225" y="30736"/>
                    <a:pt x="18227" y="30526"/>
                  </a:cubicBezTo>
                  <a:cubicBezTo>
                    <a:pt x="18146" y="30200"/>
                    <a:pt x="18065" y="29929"/>
                    <a:pt x="17983" y="29630"/>
                  </a:cubicBezTo>
                  <a:cubicBezTo>
                    <a:pt x="18003" y="29629"/>
                    <a:pt x="18024" y="29629"/>
                    <a:pt x="18046" y="29629"/>
                  </a:cubicBezTo>
                  <a:close/>
                  <a:moveTo>
                    <a:pt x="17169" y="16772"/>
                  </a:moveTo>
                  <a:cubicBezTo>
                    <a:pt x="17260" y="16772"/>
                    <a:pt x="17350" y="16772"/>
                    <a:pt x="17441" y="16774"/>
                  </a:cubicBezTo>
                  <a:cubicBezTo>
                    <a:pt x="17603" y="16774"/>
                    <a:pt x="17766" y="16801"/>
                    <a:pt x="17929" y="16828"/>
                  </a:cubicBezTo>
                  <a:cubicBezTo>
                    <a:pt x="18010" y="16828"/>
                    <a:pt x="18119" y="16882"/>
                    <a:pt x="18200" y="16882"/>
                  </a:cubicBezTo>
                  <a:cubicBezTo>
                    <a:pt x="18309" y="17452"/>
                    <a:pt x="18173" y="18835"/>
                    <a:pt x="17875" y="20056"/>
                  </a:cubicBezTo>
                  <a:cubicBezTo>
                    <a:pt x="17712" y="20083"/>
                    <a:pt x="17522" y="20164"/>
                    <a:pt x="17305" y="20191"/>
                  </a:cubicBezTo>
                  <a:cubicBezTo>
                    <a:pt x="14864" y="20625"/>
                    <a:pt x="12667" y="21629"/>
                    <a:pt x="10714" y="23202"/>
                  </a:cubicBezTo>
                  <a:cubicBezTo>
                    <a:pt x="9656" y="24016"/>
                    <a:pt x="8788" y="25019"/>
                    <a:pt x="8083" y="26159"/>
                  </a:cubicBezTo>
                  <a:cubicBezTo>
                    <a:pt x="7405" y="27298"/>
                    <a:pt x="7025" y="28545"/>
                    <a:pt x="6890" y="29847"/>
                  </a:cubicBezTo>
                  <a:cubicBezTo>
                    <a:pt x="6808" y="30607"/>
                    <a:pt x="6781" y="31366"/>
                    <a:pt x="6835" y="32126"/>
                  </a:cubicBezTo>
                  <a:cubicBezTo>
                    <a:pt x="6917" y="32940"/>
                    <a:pt x="7242" y="33618"/>
                    <a:pt x="7839" y="34187"/>
                  </a:cubicBezTo>
                  <a:cubicBezTo>
                    <a:pt x="8951" y="35245"/>
                    <a:pt x="10172" y="36167"/>
                    <a:pt x="11446" y="37035"/>
                  </a:cubicBezTo>
                  <a:cubicBezTo>
                    <a:pt x="12341" y="37659"/>
                    <a:pt x="13291" y="38229"/>
                    <a:pt x="14186" y="38825"/>
                  </a:cubicBezTo>
                  <a:cubicBezTo>
                    <a:pt x="14528" y="39045"/>
                    <a:pt x="14869" y="39155"/>
                    <a:pt x="15270" y="39155"/>
                  </a:cubicBezTo>
                  <a:cubicBezTo>
                    <a:pt x="15315" y="39155"/>
                    <a:pt x="15360" y="39154"/>
                    <a:pt x="15406" y="39151"/>
                  </a:cubicBezTo>
                  <a:cubicBezTo>
                    <a:pt x="17414" y="39070"/>
                    <a:pt x="19421" y="38961"/>
                    <a:pt x="21428" y="38934"/>
                  </a:cubicBezTo>
                  <a:cubicBezTo>
                    <a:pt x="23001" y="38880"/>
                    <a:pt x="24574" y="38907"/>
                    <a:pt x="26147" y="38880"/>
                  </a:cubicBezTo>
                  <a:cubicBezTo>
                    <a:pt x="26229" y="38880"/>
                    <a:pt x="26310" y="38907"/>
                    <a:pt x="26392" y="38934"/>
                  </a:cubicBezTo>
                  <a:cubicBezTo>
                    <a:pt x="26500" y="39476"/>
                    <a:pt x="26446" y="41212"/>
                    <a:pt x="26283" y="41782"/>
                  </a:cubicBezTo>
                  <a:cubicBezTo>
                    <a:pt x="26202" y="41782"/>
                    <a:pt x="26120" y="41809"/>
                    <a:pt x="26039" y="41809"/>
                  </a:cubicBezTo>
                  <a:cubicBezTo>
                    <a:pt x="25117" y="41863"/>
                    <a:pt x="24222" y="41918"/>
                    <a:pt x="23327" y="41972"/>
                  </a:cubicBezTo>
                  <a:cubicBezTo>
                    <a:pt x="21184" y="42053"/>
                    <a:pt x="19014" y="42162"/>
                    <a:pt x="16871" y="42216"/>
                  </a:cubicBezTo>
                  <a:cubicBezTo>
                    <a:pt x="16564" y="42234"/>
                    <a:pt x="16256" y="42240"/>
                    <a:pt x="15948" y="42240"/>
                  </a:cubicBezTo>
                  <a:cubicBezTo>
                    <a:pt x="15331" y="42240"/>
                    <a:pt x="14710" y="42216"/>
                    <a:pt x="14077" y="42216"/>
                  </a:cubicBezTo>
                  <a:cubicBezTo>
                    <a:pt x="14023" y="42216"/>
                    <a:pt x="13969" y="42189"/>
                    <a:pt x="13833" y="42162"/>
                  </a:cubicBezTo>
                  <a:cubicBezTo>
                    <a:pt x="13752" y="41836"/>
                    <a:pt x="13698" y="41565"/>
                    <a:pt x="13643" y="41294"/>
                  </a:cubicBezTo>
                  <a:cubicBezTo>
                    <a:pt x="13562" y="40968"/>
                    <a:pt x="13454" y="40643"/>
                    <a:pt x="13372" y="40344"/>
                  </a:cubicBezTo>
                  <a:cubicBezTo>
                    <a:pt x="13182" y="39720"/>
                    <a:pt x="12748" y="39395"/>
                    <a:pt x="12152" y="39259"/>
                  </a:cubicBezTo>
                  <a:cubicBezTo>
                    <a:pt x="11664" y="39147"/>
                    <a:pt x="11177" y="39092"/>
                    <a:pt x="10690" y="39092"/>
                  </a:cubicBezTo>
                  <a:cubicBezTo>
                    <a:pt x="10119" y="39092"/>
                    <a:pt x="9549" y="39167"/>
                    <a:pt x="8978" y="39314"/>
                  </a:cubicBezTo>
                  <a:cubicBezTo>
                    <a:pt x="8571" y="39449"/>
                    <a:pt x="8164" y="39612"/>
                    <a:pt x="7785" y="39775"/>
                  </a:cubicBezTo>
                  <a:cubicBezTo>
                    <a:pt x="7107" y="40073"/>
                    <a:pt x="6618" y="40561"/>
                    <a:pt x="6537" y="41375"/>
                  </a:cubicBezTo>
                  <a:cubicBezTo>
                    <a:pt x="6510" y="41538"/>
                    <a:pt x="6456" y="41728"/>
                    <a:pt x="6401" y="41945"/>
                  </a:cubicBezTo>
                  <a:cubicBezTo>
                    <a:pt x="6076" y="41972"/>
                    <a:pt x="5750" y="41999"/>
                    <a:pt x="5428" y="41999"/>
                  </a:cubicBezTo>
                  <a:cubicBezTo>
                    <a:pt x="5106" y="41999"/>
                    <a:pt x="4787" y="41972"/>
                    <a:pt x="4476" y="41890"/>
                  </a:cubicBezTo>
                  <a:cubicBezTo>
                    <a:pt x="3716" y="41701"/>
                    <a:pt x="3174" y="41131"/>
                    <a:pt x="2740" y="40480"/>
                  </a:cubicBezTo>
                  <a:cubicBezTo>
                    <a:pt x="2495" y="40100"/>
                    <a:pt x="2278" y="39666"/>
                    <a:pt x="2143" y="39205"/>
                  </a:cubicBezTo>
                  <a:cubicBezTo>
                    <a:pt x="1627" y="37822"/>
                    <a:pt x="1356" y="36384"/>
                    <a:pt x="1221" y="34920"/>
                  </a:cubicBezTo>
                  <a:cubicBezTo>
                    <a:pt x="1085" y="33753"/>
                    <a:pt x="1058" y="32614"/>
                    <a:pt x="1194" y="31448"/>
                  </a:cubicBezTo>
                  <a:cubicBezTo>
                    <a:pt x="1872" y="26294"/>
                    <a:pt x="4286" y="22199"/>
                    <a:pt x="8680" y="19351"/>
                  </a:cubicBezTo>
                  <a:cubicBezTo>
                    <a:pt x="9195" y="18998"/>
                    <a:pt x="9765" y="18727"/>
                    <a:pt x="10307" y="18483"/>
                  </a:cubicBezTo>
                  <a:cubicBezTo>
                    <a:pt x="11067" y="18157"/>
                    <a:pt x="11853" y="17832"/>
                    <a:pt x="12613" y="17560"/>
                  </a:cubicBezTo>
                  <a:cubicBezTo>
                    <a:pt x="14074" y="16996"/>
                    <a:pt x="15608" y="16772"/>
                    <a:pt x="17169" y="16772"/>
                  </a:cubicBezTo>
                  <a:close/>
                  <a:moveTo>
                    <a:pt x="11031" y="40001"/>
                  </a:moveTo>
                  <a:cubicBezTo>
                    <a:pt x="11241" y="40001"/>
                    <a:pt x="11452" y="40007"/>
                    <a:pt x="11663" y="40019"/>
                  </a:cubicBezTo>
                  <a:cubicBezTo>
                    <a:pt x="12152" y="40046"/>
                    <a:pt x="12504" y="40290"/>
                    <a:pt x="12613" y="40778"/>
                  </a:cubicBezTo>
                  <a:cubicBezTo>
                    <a:pt x="12721" y="41267"/>
                    <a:pt x="12884" y="41755"/>
                    <a:pt x="12938" y="42243"/>
                  </a:cubicBezTo>
                  <a:cubicBezTo>
                    <a:pt x="13020" y="43355"/>
                    <a:pt x="13074" y="44467"/>
                    <a:pt x="13128" y="45661"/>
                  </a:cubicBezTo>
                  <a:cubicBezTo>
                    <a:pt x="12124" y="45701"/>
                    <a:pt x="11134" y="45715"/>
                    <a:pt x="10151" y="45715"/>
                  </a:cubicBezTo>
                  <a:cubicBezTo>
                    <a:pt x="9168" y="45715"/>
                    <a:pt x="8191" y="45701"/>
                    <a:pt x="7215" y="45688"/>
                  </a:cubicBezTo>
                  <a:cubicBezTo>
                    <a:pt x="7188" y="45471"/>
                    <a:pt x="7188" y="45335"/>
                    <a:pt x="7188" y="45199"/>
                  </a:cubicBezTo>
                  <a:cubicBezTo>
                    <a:pt x="7242" y="44196"/>
                    <a:pt x="7269" y="43165"/>
                    <a:pt x="7351" y="42162"/>
                  </a:cubicBezTo>
                  <a:cubicBezTo>
                    <a:pt x="7432" y="40995"/>
                    <a:pt x="7595" y="40805"/>
                    <a:pt x="8707" y="40371"/>
                  </a:cubicBezTo>
                  <a:cubicBezTo>
                    <a:pt x="9477" y="40093"/>
                    <a:pt x="10248" y="40001"/>
                    <a:pt x="11031" y="40001"/>
                  </a:cubicBezTo>
                  <a:close/>
                  <a:moveTo>
                    <a:pt x="5605" y="46570"/>
                  </a:moveTo>
                  <a:cubicBezTo>
                    <a:pt x="6051" y="46570"/>
                    <a:pt x="6497" y="46575"/>
                    <a:pt x="6944" y="46583"/>
                  </a:cubicBezTo>
                  <a:cubicBezTo>
                    <a:pt x="8199" y="46615"/>
                    <a:pt x="9464" y="46628"/>
                    <a:pt x="10726" y="46628"/>
                  </a:cubicBezTo>
                  <a:cubicBezTo>
                    <a:pt x="11619" y="46628"/>
                    <a:pt x="12512" y="46621"/>
                    <a:pt x="13399" y="46610"/>
                  </a:cubicBezTo>
                  <a:cubicBezTo>
                    <a:pt x="13547" y="46608"/>
                    <a:pt x="13695" y="46606"/>
                    <a:pt x="13843" y="46606"/>
                  </a:cubicBezTo>
                  <a:cubicBezTo>
                    <a:pt x="15354" y="46606"/>
                    <a:pt x="16883" y="46723"/>
                    <a:pt x="18390" y="46773"/>
                  </a:cubicBezTo>
                  <a:cubicBezTo>
                    <a:pt x="19475" y="46800"/>
                    <a:pt x="20560" y="46827"/>
                    <a:pt x="21645" y="46827"/>
                  </a:cubicBezTo>
                  <a:cubicBezTo>
                    <a:pt x="22432" y="46854"/>
                    <a:pt x="23218" y="46854"/>
                    <a:pt x="24005" y="46854"/>
                  </a:cubicBezTo>
                  <a:cubicBezTo>
                    <a:pt x="24954" y="46881"/>
                    <a:pt x="25876" y="46935"/>
                    <a:pt x="26826" y="46963"/>
                  </a:cubicBezTo>
                  <a:cubicBezTo>
                    <a:pt x="26934" y="46963"/>
                    <a:pt x="27015" y="46990"/>
                    <a:pt x="27205" y="47017"/>
                  </a:cubicBezTo>
                  <a:cubicBezTo>
                    <a:pt x="27260" y="48807"/>
                    <a:pt x="27260" y="50516"/>
                    <a:pt x="26988" y="52252"/>
                  </a:cubicBezTo>
                  <a:cubicBezTo>
                    <a:pt x="26835" y="52274"/>
                    <a:pt x="26717" y="52313"/>
                    <a:pt x="26591" y="52313"/>
                  </a:cubicBezTo>
                  <a:cubicBezTo>
                    <a:pt x="26561" y="52313"/>
                    <a:pt x="26531" y="52311"/>
                    <a:pt x="26500" y="52306"/>
                  </a:cubicBezTo>
                  <a:cubicBezTo>
                    <a:pt x="25784" y="52263"/>
                    <a:pt x="25072" y="52245"/>
                    <a:pt x="24363" y="52245"/>
                  </a:cubicBezTo>
                  <a:cubicBezTo>
                    <a:pt x="23299" y="52245"/>
                    <a:pt x="22242" y="52284"/>
                    <a:pt x="21184" y="52333"/>
                  </a:cubicBezTo>
                  <a:cubicBezTo>
                    <a:pt x="18804" y="52489"/>
                    <a:pt x="16410" y="52547"/>
                    <a:pt x="14022" y="52547"/>
                  </a:cubicBezTo>
                  <a:cubicBezTo>
                    <a:pt x="13090" y="52547"/>
                    <a:pt x="12158" y="52538"/>
                    <a:pt x="11229" y="52523"/>
                  </a:cubicBezTo>
                  <a:cubicBezTo>
                    <a:pt x="10049" y="52496"/>
                    <a:pt x="8876" y="52489"/>
                    <a:pt x="7707" y="52489"/>
                  </a:cubicBezTo>
                  <a:cubicBezTo>
                    <a:pt x="6537" y="52489"/>
                    <a:pt x="5371" y="52496"/>
                    <a:pt x="4204" y="52496"/>
                  </a:cubicBezTo>
                  <a:cubicBezTo>
                    <a:pt x="3391" y="52496"/>
                    <a:pt x="2577" y="52442"/>
                    <a:pt x="1790" y="52414"/>
                  </a:cubicBezTo>
                  <a:cubicBezTo>
                    <a:pt x="1655" y="52414"/>
                    <a:pt x="1546" y="52387"/>
                    <a:pt x="1465" y="52360"/>
                  </a:cubicBezTo>
                  <a:cubicBezTo>
                    <a:pt x="1356" y="51791"/>
                    <a:pt x="1383" y="48698"/>
                    <a:pt x="1465" y="47342"/>
                  </a:cubicBezTo>
                  <a:cubicBezTo>
                    <a:pt x="1492" y="47017"/>
                    <a:pt x="1736" y="46773"/>
                    <a:pt x="2034" y="46746"/>
                  </a:cubicBezTo>
                  <a:lnTo>
                    <a:pt x="2061" y="46746"/>
                  </a:lnTo>
                  <a:cubicBezTo>
                    <a:pt x="3243" y="46608"/>
                    <a:pt x="4424" y="46570"/>
                    <a:pt x="5605" y="46570"/>
                  </a:cubicBezTo>
                  <a:close/>
                  <a:moveTo>
                    <a:pt x="19301" y="1"/>
                  </a:moveTo>
                  <a:cubicBezTo>
                    <a:pt x="18739" y="1"/>
                    <a:pt x="18496" y="271"/>
                    <a:pt x="18363" y="961"/>
                  </a:cubicBezTo>
                  <a:cubicBezTo>
                    <a:pt x="18227" y="1584"/>
                    <a:pt x="18173" y="2235"/>
                    <a:pt x="18119" y="2859"/>
                  </a:cubicBezTo>
                  <a:cubicBezTo>
                    <a:pt x="18092" y="3212"/>
                    <a:pt x="18092" y="3537"/>
                    <a:pt x="18119" y="3863"/>
                  </a:cubicBezTo>
                  <a:cubicBezTo>
                    <a:pt x="18146" y="4378"/>
                    <a:pt x="18390" y="4758"/>
                    <a:pt x="18933" y="4894"/>
                  </a:cubicBezTo>
                  <a:cubicBezTo>
                    <a:pt x="19204" y="4948"/>
                    <a:pt x="19475" y="5056"/>
                    <a:pt x="19800" y="5138"/>
                  </a:cubicBezTo>
                  <a:cubicBezTo>
                    <a:pt x="19692" y="6033"/>
                    <a:pt x="19611" y="6928"/>
                    <a:pt x="19502" y="7823"/>
                  </a:cubicBezTo>
                  <a:cubicBezTo>
                    <a:pt x="19394" y="8718"/>
                    <a:pt x="19312" y="9613"/>
                    <a:pt x="19204" y="10508"/>
                  </a:cubicBezTo>
                  <a:cubicBezTo>
                    <a:pt x="19095" y="11430"/>
                    <a:pt x="18987" y="12353"/>
                    <a:pt x="18851" y="13248"/>
                  </a:cubicBezTo>
                  <a:cubicBezTo>
                    <a:pt x="18716" y="14143"/>
                    <a:pt x="18634" y="15038"/>
                    <a:pt x="18417" y="15906"/>
                  </a:cubicBezTo>
                  <a:cubicBezTo>
                    <a:pt x="18200" y="15906"/>
                    <a:pt x="18037" y="15933"/>
                    <a:pt x="17875" y="15933"/>
                  </a:cubicBezTo>
                  <a:cubicBezTo>
                    <a:pt x="17727" y="15927"/>
                    <a:pt x="17580" y="15924"/>
                    <a:pt x="17434" y="15924"/>
                  </a:cubicBezTo>
                  <a:cubicBezTo>
                    <a:pt x="16339" y="15924"/>
                    <a:pt x="15262" y="16091"/>
                    <a:pt x="14186" y="16258"/>
                  </a:cubicBezTo>
                  <a:cubicBezTo>
                    <a:pt x="12884" y="16475"/>
                    <a:pt x="11636" y="16991"/>
                    <a:pt x="10416" y="17506"/>
                  </a:cubicBezTo>
                  <a:cubicBezTo>
                    <a:pt x="6022" y="19405"/>
                    <a:pt x="3011" y="22632"/>
                    <a:pt x="1329" y="27081"/>
                  </a:cubicBezTo>
                  <a:cubicBezTo>
                    <a:pt x="407" y="29576"/>
                    <a:pt x="0" y="32153"/>
                    <a:pt x="298" y="34838"/>
                  </a:cubicBezTo>
                  <a:cubicBezTo>
                    <a:pt x="461" y="36411"/>
                    <a:pt x="787" y="37985"/>
                    <a:pt x="1302" y="39476"/>
                  </a:cubicBezTo>
                  <a:cubicBezTo>
                    <a:pt x="1655" y="40426"/>
                    <a:pt x="2170" y="41267"/>
                    <a:pt x="2875" y="41999"/>
                  </a:cubicBezTo>
                  <a:cubicBezTo>
                    <a:pt x="3445" y="42568"/>
                    <a:pt x="4096" y="42867"/>
                    <a:pt x="4909" y="42894"/>
                  </a:cubicBezTo>
                  <a:lnTo>
                    <a:pt x="5750" y="42894"/>
                  </a:lnTo>
                  <a:cubicBezTo>
                    <a:pt x="5913" y="42921"/>
                    <a:pt x="6076" y="42921"/>
                    <a:pt x="6239" y="42948"/>
                  </a:cubicBezTo>
                  <a:cubicBezTo>
                    <a:pt x="6347" y="43626"/>
                    <a:pt x="6293" y="45172"/>
                    <a:pt x="6130" y="45633"/>
                  </a:cubicBezTo>
                  <a:cubicBezTo>
                    <a:pt x="5316" y="45661"/>
                    <a:pt x="4476" y="45661"/>
                    <a:pt x="3662" y="45715"/>
                  </a:cubicBezTo>
                  <a:cubicBezTo>
                    <a:pt x="2902" y="45742"/>
                    <a:pt x="2143" y="45878"/>
                    <a:pt x="1411" y="45959"/>
                  </a:cubicBezTo>
                  <a:cubicBezTo>
                    <a:pt x="977" y="45986"/>
                    <a:pt x="705" y="46230"/>
                    <a:pt x="597" y="46637"/>
                  </a:cubicBezTo>
                  <a:cubicBezTo>
                    <a:pt x="515" y="46908"/>
                    <a:pt x="461" y="47207"/>
                    <a:pt x="461" y="47478"/>
                  </a:cubicBezTo>
                  <a:cubicBezTo>
                    <a:pt x="434" y="48807"/>
                    <a:pt x="407" y="50136"/>
                    <a:pt x="380" y="51465"/>
                  </a:cubicBezTo>
                  <a:cubicBezTo>
                    <a:pt x="380" y="51845"/>
                    <a:pt x="407" y="52225"/>
                    <a:pt x="434" y="52604"/>
                  </a:cubicBezTo>
                  <a:cubicBezTo>
                    <a:pt x="488" y="53201"/>
                    <a:pt x="570" y="53282"/>
                    <a:pt x="1166" y="53282"/>
                  </a:cubicBezTo>
                  <a:cubicBezTo>
                    <a:pt x="2658" y="53310"/>
                    <a:pt x="4150" y="53337"/>
                    <a:pt x="5642" y="53364"/>
                  </a:cubicBezTo>
                  <a:cubicBezTo>
                    <a:pt x="8231" y="53386"/>
                    <a:pt x="10803" y="53425"/>
                    <a:pt x="13371" y="53425"/>
                  </a:cubicBezTo>
                  <a:cubicBezTo>
                    <a:pt x="13977" y="53425"/>
                    <a:pt x="14583" y="53423"/>
                    <a:pt x="15189" y="53418"/>
                  </a:cubicBezTo>
                  <a:cubicBezTo>
                    <a:pt x="17495" y="53418"/>
                    <a:pt x="19773" y="53310"/>
                    <a:pt x="22079" y="53228"/>
                  </a:cubicBezTo>
                  <a:cubicBezTo>
                    <a:pt x="22920" y="53228"/>
                    <a:pt x="23788" y="53201"/>
                    <a:pt x="24629" y="53201"/>
                  </a:cubicBezTo>
                  <a:cubicBezTo>
                    <a:pt x="25198" y="53201"/>
                    <a:pt x="25768" y="53228"/>
                    <a:pt x="26337" y="53255"/>
                  </a:cubicBezTo>
                  <a:cubicBezTo>
                    <a:pt x="26771" y="53255"/>
                    <a:pt x="27178" y="53228"/>
                    <a:pt x="27612" y="53093"/>
                  </a:cubicBezTo>
                  <a:cubicBezTo>
                    <a:pt x="27829" y="52767"/>
                    <a:pt x="27911" y="52387"/>
                    <a:pt x="27965" y="52008"/>
                  </a:cubicBezTo>
                  <a:cubicBezTo>
                    <a:pt x="28236" y="50380"/>
                    <a:pt x="28263" y="48726"/>
                    <a:pt x="28128" y="47044"/>
                  </a:cubicBezTo>
                  <a:cubicBezTo>
                    <a:pt x="28046" y="46312"/>
                    <a:pt x="27721" y="46013"/>
                    <a:pt x="26961" y="45986"/>
                  </a:cubicBezTo>
                  <a:cubicBezTo>
                    <a:pt x="26310" y="45986"/>
                    <a:pt x="25632" y="45986"/>
                    <a:pt x="24981" y="45959"/>
                  </a:cubicBezTo>
                  <a:cubicBezTo>
                    <a:pt x="24032" y="45959"/>
                    <a:pt x="23082" y="45878"/>
                    <a:pt x="22133" y="45878"/>
                  </a:cubicBezTo>
                  <a:cubicBezTo>
                    <a:pt x="21604" y="45864"/>
                    <a:pt x="21069" y="45864"/>
                    <a:pt x="20533" y="45864"/>
                  </a:cubicBezTo>
                  <a:cubicBezTo>
                    <a:pt x="19997" y="45864"/>
                    <a:pt x="19461" y="45864"/>
                    <a:pt x="18933" y="45850"/>
                  </a:cubicBezTo>
                  <a:cubicBezTo>
                    <a:pt x="17441" y="45796"/>
                    <a:pt x="15949" y="45742"/>
                    <a:pt x="14457" y="45661"/>
                  </a:cubicBezTo>
                  <a:cubicBezTo>
                    <a:pt x="14321" y="45661"/>
                    <a:pt x="14186" y="45633"/>
                    <a:pt x="14050" y="45606"/>
                  </a:cubicBezTo>
                  <a:cubicBezTo>
                    <a:pt x="13860" y="44793"/>
                    <a:pt x="13915" y="44033"/>
                    <a:pt x="13915" y="43138"/>
                  </a:cubicBezTo>
                  <a:cubicBezTo>
                    <a:pt x="14132" y="43138"/>
                    <a:pt x="14300" y="43126"/>
                    <a:pt x="14453" y="43126"/>
                  </a:cubicBezTo>
                  <a:cubicBezTo>
                    <a:pt x="14529" y="43126"/>
                    <a:pt x="14602" y="43129"/>
                    <a:pt x="14674" y="43138"/>
                  </a:cubicBezTo>
                  <a:cubicBezTo>
                    <a:pt x="15759" y="43111"/>
                    <a:pt x="16817" y="43138"/>
                    <a:pt x="17875" y="43084"/>
                  </a:cubicBezTo>
                  <a:cubicBezTo>
                    <a:pt x="19529" y="43030"/>
                    <a:pt x="21157" y="42921"/>
                    <a:pt x="22784" y="42840"/>
                  </a:cubicBezTo>
                  <a:cubicBezTo>
                    <a:pt x="23625" y="42785"/>
                    <a:pt x="24493" y="42758"/>
                    <a:pt x="25334" y="42704"/>
                  </a:cubicBezTo>
                  <a:cubicBezTo>
                    <a:pt x="25822" y="42677"/>
                    <a:pt x="26283" y="42596"/>
                    <a:pt x="26744" y="42514"/>
                  </a:cubicBezTo>
                  <a:cubicBezTo>
                    <a:pt x="27070" y="42433"/>
                    <a:pt x="27260" y="42189"/>
                    <a:pt x="27260" y="41836"/>
                  </a:cubicBezTo>
                  <a:cubicBezTo>
                    <a:pt x="27287" y="40887"/>
                    <a:pt x="27341" y="39937"/>
                    <a:pt x="27341" y="38988"/>
                  </a:cubicBezTo>
                  <a:cubicBezTo>
                    <a:pt x="27341" y="38446"/>
                    <a:pt x="27124" y="38147"/>
                    <a:pt x="26527" y="38120"/>
                  </a:cubicBezTo>
                  <a:cubicBezTo>
                    <a:pt x="26283" y="38093"/>
                    <a:pt x="26012" y="38066"/>
                    <a:pt x="25768" y="38066"/>
                  </a:cubicBezTo>
                  <a:cubicBezTo>
                    <a:pt x="25117" y="38039"/>
                    <a:pt x="24493" y="38012"/>
                    <a:pt x="23842" y="38012"/>
                  </a:cubicBezTo>
                  <a:cubicBezTo>
                    <a:pt x="22757" y="38012"/>
                    <a:pt x="21672" y="38039"/>
                    <a:pt x="20560" y="38066"/>
                  </a:cubicBezTo>
                  <a:cubicBezTo>
                    <a:pt x="18770" y="38093"/>
                    <a:pt x="16980" y="38147"/>
                    <a:pt x="15162" y="38202"/>
                  </a:cubicBezTo>
                  <a:cubicBezTo>
                    <a:pt x="14972" y="38202"/>
                    <a:pt x="14728" y="38147"/>
                    <a:pt x="14566" y="38066"/>
                  </a:cubicBezTo>
                  <a:cubicBezTo>
                    <a:pt x="14050" y="37795"/>
                    <a:pt x="13562" y="37523"/>
                    <a:pt x="13101" y="37198"/>
                  </a:cubicBezTo>
                  <a:cubicBezTo>
                    <a:pt x="11473" y="36059"/>
                    <a:pt x="9873" y="34865"/>
                    <a:pt x="8354" y="33536"/>
                  </a:cubicBezTo>
                  <a:cubicBezTo>
                    <a:pt x="7974" y="33211"/>
                    <a:pt x="7785" y="32831"/>
                    <a:pt x="7703" y="32343"/>
                  </a:cubicBezTo>
                  <a:cubicBezTo>
                    <a:pt x="7622" y="31583"/>
                    <a:pt x="7649" y="30824"/>
                    <a:pt x="7703" y="30064"/>
                  </a:cubicBezTo>
                  <a:cubicBezTo>
                    <a:pt x="7920" y="28003"/>
                    <a:pt x="8815" y="26294"/>
                    <a:pt x="10226" y="24857"/>
                  </a:cubicBezTo>
                  <a:cubicBezTo>
                    <a:pt x="12124" y="22904"/>
                    <a:pt x="14457" y="21765"/>
                    <a:pt x="17088" y="21168"/>
                  </a:cubicBezTo>
                  <a:cubicBezTo>
                    <a:pt x="17142" y="21150"/>
                    <a:pt x="17200" y="21144"/>
                    <a:pt x="17261" y="21144"/>
                  </a:cubicBezTo>
                  <a:cubicBezTo>
                    <a:pt x="17383" y="21144"/>
                    <a:pt x="17522" y="21168"/>
                    <a:pt x="17685" y="21168"/>
                  </a:cubicBezTo>
                  <a:cubicBezTo>
                    <a:pt x="17576" y="21873"/>
                    <a:pt x="17495" y="22551"/>
                    <a:pt x="17359" y="23202"/>
                  </a:cubicBezTo>
                  <a:cubicBezTo>
                    <a:pt x="17224" y="23880"/>
                    <a:pt x="17224" y="24558"/>
                    <a:pt x="16952" y="25209"/>
                  </a:cubicBezTo>
                  <a:lnTo>
                    <a:pt x="16193" y="25209"/>
                  </a:lnTo>
                  <a:cubicBezTo>
                    <a:pt x="15840" y="25209"/>
                    <a:pt x="15569" y="25372"/>
                    <a:pt x="15434" y="25725"/>
                  </a:cubicBezTo>
                  <a:cubicBezTo>
                    <a:pt x="15162" y="26484"/>
                    <a:pt x="14945" y="27244"/>
                    <a:pt x="14864" y="28057"/>
                  </a:cubicBezTo>
                  <a:cubicBezTo>
                    <a:pt x="14810" y="28545"/>
                    <a:pt x="14945" y="28817"/>
                    <a:pt x="15434" y="28979"/>
                  </a:cubicBezTo>
                  <a:cubicBezTo>
                    <a:pt x="15759" y="29115"/>
                    <a:pt x="16112" y="29169"/>
                    <a:pt x="16464" y="29251"/>
                  </a:cubicBezTo>
                  <a:cubicBezTo>
                    <a:pt x="16735" y="29278"/>
                    <a:pt x="16871" y="29413"/>
                    <a:pt x="16952" y="29658"/>
                  </a:cubicBezTo>
                  <a:cubicBezTo>
                    <a:pt x="17115" y="30119"/>
                    <a:pt x="17332" y="30526"/>
                    <a:pt x="17522" y="30959"/>
                  </a:cubicBezTo>
                  <a:cubicBezTo>
                    <a:pt x="17658" y="31258"/>
                    <a:pt x="17875" y="31421"/>
                    <a:pt x="18146" y="31502"/>
                  </a:cubicBezTo>
                  <a:cubicBezTo>
                    <a:pt x="19014" y="31692"/>
                    <a:pt x="19855" y="31909"/>
                    <a:pt x="20723" y="32099"/>
                  </a:cubicBezTo>
                  <a:cubicBezTo>
                    <a:pt x="20842" y="32130"/>
                    <a:pt x="20956" y="32146"/>
                    <a:pt x="21064" y="32146"/>
                  </a:cubicBezTo>
                  <a:cubicBezTo>
                    <a:pt x="21423" y="32146"/>
                    <a:pt x="21720" y="31977"/>
                    <a:pt x="21970" y="31665"/>
                  </a:cubicBezTo>
                  <a:cubicBezTo>
                    <a:pt x="22269" y="31312"/>
                    <a:pt x="22567" y="30987"/>
                    <a:pt x="22838" y="30661"/>
                  </a:cubicBezTo>
                  <a:cubicBezTo>
                    <a:pt x="23299" y="30770"/>
                    <a:pt x="23706" y="30851"/>
                    <a:pt x="24140" y="30932"/>
                  </a:cubicBezTo>
                  <a:cubicBezTo>
                    <a:pt x="24497" y="31017"/>
                    <a:pt x="24729" y="31068"/>
                    <a:pt x="24889" y="31068"/>
                  </a:cubicBezTo>
                  <a:cubicBezTo>
                    <a:pt x="25242" y="31068"/>
                    <a:pt x="25254" y="30825"/>
                    <a:pt x="25497" y="30173"/>
                  </a:cubicBezTo>
                  <a:cubicBezTo>
                    <a:pt x="25741" y="29468"/>
                    <a:pt x="25930" y="28762"/>
                    <a:pt x="26093" y="28057"/>
                  </a:cubicBezTo>
                  <a:cubicBezTo>
                    <a:pt x="26256" y="27461"/>
                    <a:pt x="26147" y="27352"/>
                    <a:pt x="25605" y="27162"/>
                  </a:cubicBezTo>
                  <a:cubicBezTo>
                    <a:pt x="25225" y="27054"/>
                    <a:pt x="24818" y="26945"/>
                    <a:pt x="24439" y="26837"/>
                  </a:cubicBezTo>
                  <a:cubicBezTo>
                    <a:pt x="24439" y="26728"/>
                    <a:pt x="24439" y="26647"/>
                    <a:pt x="24439" y="26593"/>
                  </a:cubicBezTo>
                  <a:cubicBezTo>
                    <a:pt x="24791" y="24640"/>
                    <a:pt x="25198" y="22687"/>
                    <a:pt x="25524" y="20707"/>
                  </a:cubicBezTo>
                  <a:cubicBezTo>
                    <a:pt x="25795" y="19188"/>
                    <a:pt x="26012" y="17642"/>
                    <a:pt x="26256" y="16096"/>
                  </a:cubicBezTo>
                  <a:cubicBezTo>
                    <a:pt x="26364" y="15472"/>
                    <a:pt x="26473" y="14875"/>
                    <a:pt x="26554" y="14251"/>
                  </a:cubicBezTo>
                  <a:cubicBezTo>
                    <a:pt x="26798" y="12108"/>
                    <a:pt x="27043" y="9966"/>
                    <a:pt x="27287" y="7823"/>
                  </a:cubicBezTo>
                  <a:cubicBezTo>
                    <a:pt x="27341" y="7443"/>
                    <a:pt x="27395" y="7036"/>
                    <a:pt x="27477" y="6602"/>
                  </a:cubicBezTo>
                  <a:cubicBezTo>
                    <a:pt x="27639" y="6629"/>
                    <a:pt x="27775" y="6629"/>
                    <a:pt x="27911" y="6657"/>
                  </a:cubicBezTo>
                  <a:cubicBezTo>
                    <a:pt x="28128" y="6684"/>
                    <a:pt x="28345" y="6738"/>
                    <a:pt x="28562" y="6765"/>
                  </a:cubicBezTo>
                  <a:cubicBezTo>
                    <a:pt x="28641" y="6771"/>
                    <a:pt x="28715" y="6775"/>
                    <a:pt x="28783" y="6775"/>
                  </a:cubicBezTo>
                  <a:cubicBezTo>
                    <a:pt x="29298" y="6775"/>
                    <a:pt x="29519" y="6583"/>
                    <a:pt x="29782" y="6033"/>
                  </a:cubicBezTo>
                  <a:cubicBezTo>
                    <a:pt x="29863" y="5816"/>
                    <a:pt x="29945" y="5599"/>
                    <a:pt x="30026" y="5382"/>
                  </a:cubicBezTo>
                  <a:cubicBezTo>
                    <a:pt x="30189" y="4812"/>
                    <a:pt x="30352" y="4270"/>
                    <a:pt x="30487" y="3727"/>
                  </a:cubicBezTo>
                  <a:cubicBezTo>
                    <a:pt x="30704" y="2832"/>
                    <a:pt x="30569" y="2588"/>
                    <a:pt x="29701" y="2290"/>
                  </a:cubicBezTo>
                  <a:cubicBezTo>
                    <a:pt x="29375" y="2154"/>
                    <a:pt x="29023" y="2046"/>
                    <a:pt x="28670" y="1991"/>
                  </a:cubicBezTo>
                  <a:cubicBezTo>
                    <a:pt x="26392" y="1449"/>
                    <a:pt x="24113" y="933"/>
                    <a:pt x="21808" y="445"/>
                  </a:cubicBezTo>
                  <a:cubicBezTo>
                    <a:pt x="21130" y="282"/>
                    <a:pt x="20424" y="147"/>
                    <a:pt x="19719" y="38"/>
                  </a:cubicBezTo>
                  <a:cubicBezTo>
                    <a:pt x="19563" y="14"/>
                    <a:pt x="19424" y="1"/>
                    <a:pt x="1930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8"/>
            <p:cNvSpPr/>
            <p:nvPr/>
          </p:nvSpPr>
          <p:spPr>
            <a:xfrm>
              <a:off x="4480600" y="4414538"/>
              <a:ext cx="86150" cy="40025"/>
            </a:xfrm>
            <a:custGeom>
              <a:avLst/>
              <a:gdLst/>
              <a:ahLst/>
              <a:cxnLst/>
              <a:rect l="l" t="t" r="r" b="b"/>
              <a:pathLst>
                <a:path w="3446" h="1601" extrusionOk="0">
                  <a:moveTo>
                    <a:pt x="307" y="1"/>
                  </a:moveTo>
                  <a:cubicBezTo>
                    <a:pt x="151" y="1"/>
                    <a:pt x="0" y="132"/>
                    <a:pt x="0" y="294"/>
                  </a:cubicBezTo>
                  <a:cubicBezTo>
                    <a:pt x="28" y="457"/>
                    <a:pt x="82" y="647"/>
                    <a:pt x="163" y="756"/>
                  </a:cubicBezTo>
                  <a:cubicBezTo>
                    <a:pt x="553" y="1301"/>
                    <a:pt x="1092" y="1598"/>
                    <a:pt x="1852" y="1598"/>
                  </a:cubicBezTo>
                  <a:cubicBezTo>
                    <a:pt x="1886" y="1598"/>
                    <a:pt x="1919" y="1598"/>
                    <a:pt x="1953" y="1596"/>
                  </a:cubicBezTo>
                  <a:cubicBezTo>
                    <a:pt x="1991" y="1599"/>
                    <a:pt x="2030" y="1600"/>
                    <a:pt x="2069" y="1600"/>
                  </a:cubicBezTo>
                  <a:cubicBezTo>
                    <a:pt x="2419" y="1600"/>
                    <a:pt x="2805" y="1491"/>
                    <a:pt x="3147" y="1271"/>
                  </a:cubicBezTo>
                  <a:cubicBezTo>
                    <a:pt x="3309" y="1190"/>
                    <a:pt x="3445" y="1027"/>
                    <a:pt x="3391" y="810"/>
                  </a:cubicBezTo>
                  <a:cubicBezTo>
                    <a:pt x="3348" y="659"/>
                    <a:pt x="3201" y="576"/>
                    <a:pt x="3007" y="576"/>
                  </a:cubicBezTo>
                  <a:cubicBezTo>
                    <a:pt x="2957" y="576"/>
                    <a:pt x="2904" y="582"/>
                    <a:pt x="2848" y="593"/>
                  </a:cubicBezTo>
                  <a:cubicBezTo>
                    <a:pt x="2740" y="620"/>
                    <a:pt x="2631" y="674"/>
                    <a:pt x="2523" y="728"/>
                  </a:cubicBezTo>
                  <a:cubicBezTo>
                    <a:pt x="2318" y="809"/>
                    <a:pt x="2118" y="848"/>
                    <a:pt x="1925" y="848"/>
                  </a:cubicBezTo>
                  <a:cubicBezTo>
                    <a:pt x="1533" y="848"/>
                    <a:pt x="1169" y="685"/>
                    <a:pt x="841" y="376"/>
                  </a:cubicBezTo>
                  <a:cubicBezTo>
                    <a:pt x="706" y="240"/>
                    <a:pt x="597" y="132"/>
                    <a:pt x="461" y="50"/>
                  </a:cubicBezTo>
                  <a:cubicBezTo>
                    <a:pt x="413" y="16"/>
                    <a:pt x="360" y="1"/>
                    <a:pt x="3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8"/>
            <p:cNvSpPr/>
            <p:nvPr/>
          </p:nvSpPr>
          <p:spPr>
            <a:xfrm>
              <a:off x="4557900" y="4371713"/>
              <a:ext cx="19700" cy="19000"/>
            </a:xfrm>
            <a:custGeom>
              <a:avLst/>
              <a:gdLst/>
              <a:ahLst/>
              <a:cxnLst/>
              <a:rect l="l" t="t" r="r" b="b"/>
              <a:pathLst>
                <a:path w="788" h="760" extrusionOk="0">
                  <a:moveTo>
                    <a:pt x="407" y="0"/>
                  </a:moveTo>
                  <a:cubicBezTo>
                    <a:pt x="190" y="0"/>
                    <a:pt x="0" y="190"/>
                    <a:pt x="28" y="407"/>
                  </a:cubicBezTo>
                  <a:cubicBezTo>
                    <a:pt x="28" y="597"/>
                    <a:pt x="190" y="760"/>
                    <a:pt x="380" y="760"/>
                  </a:cubicBezTo>
                  <a:cubicBezTo>
                    <a:pt x="570" y="760"/>
                    <a:pt x="760" y="624"/>
                    <a:pt x="760" y="407"/>
                  </a:cubicBezTo>
                  <a:cubicBezTo>
                    <a:pt x="787" y="190"/>
                    <a:pt x="624" y="0"/>
                    <a:pt x="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8"/>
            <p:cNvSpPr/>
            <p:nvPr/>
          </p:nvSpPr>
          <p:spPr>
            <a:xfrm>
              <a:off x="4491450" y="4357388"/>
              <a:ext cx="19000" cy="17800"/>
            </a:xfrm>
            <a:custGeom>
              <a:avLst/>
              <a:gdLst/>
              <a:ahLst/>
              <a:cxnLst/>
              <a:rect l="l" t="t" r="r" b="b"/>
              <a:pathLst>
                <a:path w="760" h="712" extrusionOk="0">
                  <a:moveTo>
                    <a:pt x="365" y="1"/>
                  </a:moveTo>
                  <a:cubicBezTo>
                    <a:pt x="190" y="1"/>
                    <a:pt x="27" y="153"/>
                    <a:pt x="27" y="329"/>
                  </a:cubicBezTo>
                  <a:cubicBezTo>
                    <a:pt x="0" y="519"/>
                    <a:pt x="163" y="709"/>
                    <a:pt x="353" y="709"/>
                  </a:cubicBezTo>
                  <a:cubicBezTo>
                    <a:pt x="367" y="711"/>
                    <a:pt x="381" y="712"/>
                    <a:pt x="394" y="712"/>
                  </a:cubicBezTo>
                  <a:cubicBezTo>
                    <a:pt x="566" y="712"/>
                    <a:pt x="708" y="559"/>
                    <a:pt x="733" y="383"/>
                  </a:cubicBezTo>
                  <a:cubicBezTo>
                    <a:pt x="760" y="166"/>
                    <a:pt x="597" y="4"/>
                    <a:pt x="407" y="4"/>
                  </a:cubicBezTo>
                  <a:cubicBezTo>
                    <a:pt x="393" y="2"/>
                    <a:pt x="379" y="1"/>
                    <a:pt x="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8"/>
            <p:cNvSpPr/>
            <p:nvPr/>
          </p:nvSpPr>
          <p:spPr>
            <a:xfrm>
              <a:off x="4222250" y="4876738"/>
              <a:ext cx="58325" cy="59850"/>
            </a:xfrm>
            <a:custGeom>
              <a:avLst/>
              <a:gdLst/>
              <a:ahLst/>
              <a:cxnLst/>
              <a:rect l="l" t="t" r="r" b="b"/>
              <a:pathLst>
                <a:path w="2333" h="2394" extrusionOk="0">
                  <a:moveTo>
                    <a:pt x="1194" y="983"/>
                  </a:moveTo>
                  <a:cubicBezTo>
                    <a:pt x="1275" y="1064"/>
                    <a:pt x="1329" y="1146"/>
                    <a:pt x="1411" y="1254"/>
                  </a:cubicBezTo>
                  <a:cubicBezTo>
                    <a:pt x="1329" y="1363"/>
                    <a:pt x="1248" y="1444"/>
                    <a:pt x="1167" y="1498"/>
                  </a:cubicBezTo>
                  <a:cubicBezTo>
                    <a:pt x="1157" y="1505"/>
                    <a:pt x="1146" y="1508"/>
                    <a:pt x="1136" y="1508"/>
                  </a:cubicBezTo>
                  <a:cubicBezTo>
                    <a:pt x="1055" y="1508"/>
                    <a:pt x="953" y="1343"/>
                    <a:pt x="977" y="1200"/>
                  </a:cubicBezTo>
                  <a:cubicBezTo>
                    <a:pt x="1031" y="1119"/>
                    <a:pt x="1139" y="1064"/>
                    <a:pt x="1194" y="983"/>
                  </a:cubicBezTo>
                  <a:close/>
                  <a:moveTo>
                    <a:pt x="1200" y="1"/>
                  </a:moveTo>
                  <a:cubicBezTo>
                    <a:pt x="886" y="1"/>
                    <a:pt x="563" y="165"/>
                    <a:pt x="326" y="468"/>
                  </a:cubicBezTo>
                  <a:cubicBezTo>
                    <a:pt x="27" y="902"/>
                    <a:pt x="0" y="1525"/>
                    <a:pt x="271" y="1932"/>
                  </a:cubicBezTo>
                  <a:cubicBezTo>
                    <a:pt x="461" y="2258"/>
                    <a:pt x="733" y="2393"/>
                    <a:pt x="1085" y="2393"/>
                  </a:cubicBezTo>
                  <a:cubicBezTo>
                    <a:pt x="1763" y="2393"/>
                    <a:pt x="2333" y="1742"/>
                    <a:pt x="2279" y="1064"/>
                  </a:cubicBezTo>
                  <a:cubicBezTo>
                    <a:pt x="2224" y="603"/>
                    <a:pt x="1872" y="142"/>
                    <a:pt x="1438" y="34"/>
                  </a:cubicBezTo>
                  <a:cubicBezTo>
                    <a:pt x="1360" y="11"/>
                    <a:pt x="1280" y="1"/>
                    <a:pt x="120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8"/>
            <p:cNvSpPr/>
            <p:nvPr/>
          </p:nvSpPr>
          <p:spPr>
            <a:xfrm>
              <a:off x="4246050" y="4901288"/>
              <a:ext cx="11475" cy="13150"/>
            </a:xfrm>
            <a:custGeom>
              <a:avLst/>
              <a:gdLst/>
              <a:ahLst/>
              <a:cxnLst/>
              <a:rect l="l" t="t" r="r" b="b"/>
              <a:pathLst>
                <a:path w="459" h="526" extrusionOk="0">
                  <a:moveTo>
                    <a:pt x="242" y="1"/>
                  </a:moveTo>
                  <a:cubicBezTo>
                    <a:pt x="187" y="82"/>
                    <a:pt x="79" y="137"/>
                    <a:pt x="25" y="218"/>
                  </a:cubicBezTo>
                  <a:cubicBezTo>
                    <a:pt x="1" y="361"/>
                    <a:pt x="103" y="526"/>
                    <a:pt x="184" y="526"/>
                  </a:cubicBezTo>
                  <a:cubicBezTo>
                    <a:pt x="194" y="526"/>
                    <a:pt x="205" y="523"/>
                    <a:pt x="215" y="516"/>
                  </a:cubicBezTo>
                  <a:cubicBezTo>
                    <a:pt x="296" y="462"/>
                    <a:pt x="377" y="381"/>
                    <a:pt x="459" y="272"/>
                  </a:cubicBezTo>
                  <a:cubicBezTo>
                    <a:pt x="377" y="164"/>
                    <a:pt x="323" y="82"/>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48"/>
          <p:cNvGrpSpPr/>
          <p:nvPr/>
        </p:nvGrpSpPr>
        <p:grpSpPr>
          <a:xfrm>
            <a:off x="613239" y="335363"/>
            <a:ext cx="320453" cy="409255"/>
            <a:chOff x="5905475" y="2032050"/>
            <a:chExt cx="454350" cy="580175"/>
          </a:xfrm>
        </p:grpSpPr>
        <p:sp>
          <p:nvSpPr>
            <p:cNvPr id="624" name="Google Shape;624;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 name="Google Shape;630;p48"/>
          <p:cNvGrpSpPr/>
          <p:nvPr/>
        </p:nvGrpSpPr>
        <p:grpSpPr>
          <a:xfrm>
            <a:off x="3692139" y="4354061"/>
            <a:ext cx="110713" cy="138697"/>
            <a:chOff x="7249250" y="2312150"/>
            <a:chExt cx="433317" cy="542846"/>
          </a:xfrm>
        </p:grpSpPr>
        <p:sp>
          <p:nvSpPr>
            <p:cNvPr id="631" name="Google Shape;631;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48"/>
          <p:cNvGrpSpPr/>
          <p:nvPr/>
        </p:nvGrpSpPr>
        <p:grpSpPr>
          <a:xfrm>
            <a:off x="2484185" y="2906503"/>
            <a:ext cx="790572" cy="1180997"/>
            <a:chOff x="4526725" y="5632238"/>
            <a:chExt cx="659800" cy="966288"/>
          </a:xfrm>
        </p:grpSpPr>
        <p:sp>
          <p:nvSpPr>
            <p:cNvPr id="635" name="Google Shape;635;p48"/>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8"/>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8"/>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8"/>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8"/>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8"/>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8"/>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8"/>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8"/>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8"/>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8"/>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8"/>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8"/>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8"/>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9" name="Google Shape;649;p48"/>
          <p:cNvGrpSpPr/>
          <p:nvPr/>
        </p:nvGrpSpPr>
        <p:grpSpPr>
          <a:xfrm>
            <a:off x="2484163" y="981238"/>
            <a:ext cx="1049025" cy="1334938"/>
            <a:chOff x="2586363" y="5410988"/>
            <a:chExt cx="1049025" cy="1334938"/>
          </a:xfrm>
        </p:grpSpPr>
        <p:sp>
          <p:nvSpPr>
            <p:cNvPr id="650" name="Google Shape;650;p48"/>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8"/>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8"/>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8"/>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8"/>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8"/>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8"/>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8"/>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8"/>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8"/>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8"/>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48"/>
          <p:cNvGrpSpPr/>
          <p:nvPr/>
        </p:nvGrpSpPr>
        <p:grpSpPr>
          <a:xfrm rot="5973083">
            <a:off x="5773056" y="1813103"/>
            <a:ext cx="330415" cy="269366"/>
            <a:chOff x="5426900" y="3064075"/>
            <a:chExt cx="281450" cy="229525"/>
          </a:xfrm>
        </p:grpSpPr>
        <p:sp>
          <p:nvSpPr>
            <p:cNvPr id="667" name="Google Shape;667;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pic>
        <p:nvPicPr>
          <p:cNvPr id="1004" name="Google Shape;1004;p54"/>
          <p:cNvPicPr preferRelativeResize="0"/>
          <p:nvPr/>
        </p:nvPicPr>
        <p:blipFill rotWithShape="1">
          <a:blip r:embed="rId3">
            <a:alphaModFix/>
          </a:blip>
          <a:srcRect t="20131" r="29278" b="12177"/>
          <a:stretch/>
        </p:blipFill>
        <p:spPr>
          <a:xfrm>
            <a:off x="5471732" y="1896714"/>
            <a:ext cx="3263700" cy="3124500"/>
          </a:xfrm>
          <a:prstGeom prst="ellipse">
            <a:avLst/>
          </a:prstGeom>
          <a:noFill/>
          <a:ln>
            <a:noFill/>
          </a:ln>
        </p:spPr>
      </p:pic>
      <p:sp>
        <p:nvSpPr>
          <p:cNvPr id="1001" name="Google Shape;1001;p54"/>
          <p:cNvSpPr/>
          <p:nvPr/>
        </p:nvSpPr>
        <p:spPr>
          <a:xfrm>
            <a:off x="215506" y="1426475"/>
            <a:ext cx="5112029" cy="327015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dk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4"/>
          <p:cNvSpPr txBox="1">
            <a:spLocks noGrp="1"/>
          </p:cNvSpPr>
          <p:nvPr>
            <p:ph type="title"/>
          </p:nvPr>
        </p:nvSpPr>
        <p:spPr>
          <a:xfrm>
            <a:off x="339793" y="1584623"/>
            <a:ext cx="4824609" cy="1263900"/>
          </a:xfrm>
          <a:prstGeom prst="rect">
            <a:avLst/>
          </a:prstGeom>
        </p:spPr>
        <p:txBody>
          <a:bodyPr spcFirstLastPara="1" wrap="square" lIns="91425" tIns="91425" rIns="91425" bIns="91425" anchor="t" anchorCtr="0">
            <a:noAutofit/>
          </a:bodyPr>
          <a:lstStyle/>
          <a:p>
            <a:pPr lvl="0">
              <a:lnSpc>
                <a:spcPct val="115000"/>
              </a:lnSpc>
              <a:spcAft>
                <a:spcPts val="200"/>
              </a:spcAft>
              <a:buClr>
                <a:srgbClr val="2B2928"/>
              </a:buClr>
              <a:buSzPts val="1100"/>
              <a:tabLst>
                <a:tab pos="-671830" algn="l"/>
              </a:tabLs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 thực tiễn, nguồn nhiên liệu của alkane được dùng làm k</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hí</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đốt (gas), chạy các loại động cơ (xăng, d</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ầ</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u</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như ô tô, máy kéo, máy nông nghiệp,...</a:t>
            </a:r>
            <a:endParaRPr sz="2800" dirty="0">
              <a:solidFill>
                <a:schemeClr val="bg1"/>
              </a:solidFill>
            </a:endParaRPr>
          </a:p>
        </p:txBody>
      </p:sp>
      <p:grpSp>
        <p:nvGrpSpPr>
          <p:cNvPr id="1005" name="Google Shape;1005;p54"/>
          <p:cNvGrpSpPr/>
          <p:nvPr/>
        </p:nvGrpSpPr>
        <p:grpSpPr>
          <a:xfrm rot="-1052069">
            <a:off x="5449663" y="618784"/>
            <a:ext cx="827393" cy="1064034"/>
            <a:chOff x="1851363" y="2231288"/>
            <a:chExt cx="827338" cy="1063963"/>
          </a:xfrm>
        </p:grpSpPr>
        <p:grpSp>
          <p:nvGrpSpPr>
            <p:cNvPr id="1006" name="Google Shape;1006;p54"/>
            <p:cNvGrpSpPr/>
            <p:nvPr/>
          </p:nvGrpSpPr>
          <p:grpSpPr>
            <a:xfrm>
              <a:off x="1851363" y="2231288"/>
              <a:ext cx="827338" cy="1063963"/>
              <a:chOff x="6268388" y="3972938"/>
              <a:chExt cx="827338" cy="1063963"/>
            </a:xfrm>
          </p:grpSpPr>
          <p:sp>
            <p:nvSpPr>
              <p:cNvPr id="1007" name="Google Shape;1007;p54"/>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4"/>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4"/>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4"/>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4"/>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4"/>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4"/>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4" name="Google Shape;1014;p54"/>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4"/>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4"/>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4"/>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4"/>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4"/>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4"/>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4"/>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54"/>
          <p:cNvGrpSpPr/>
          <p:nvPr/>
        </p:nvGrpSpPr>
        <p:grpSpPr>
          <a:xfrm>
            <a:off x="5404656" y="2051942"/>
            <a:ext cx="320453" cy="409255"/>
            <a:chOff x="5905475" y="2032050"/>
            <a:chExt cx="454350" cy="580175"/>
          </a:xfrm>
        </p:grpSpPr>
        <p:sp>
          <p:nvSpPr>
            <p:cNvPr id="1023" name="Google Shape;1023;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 name="Google Shape;1029;p54"/>
          <p:cNvGrpSpPr/>
          <p:nvPr/>
        </p:nvGrpSpPr>
        <p:grpSpPr>
          <a:xfrm>
            <a:off x="5443027" y="3853388"/>
            <a:ext cx="173110" cy="216867"/>
            <a:chOff x="7249250" y="2312150"/>
            <a:chExt cx="433317" cy="542846"/>
          </a:xfrm>
        </p:grpSpPr>
        <p:sp>
          <p:nvSpPr>
            <p:cNvPr id="1030" name="Google Shape;1030;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4"/>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3F88ECA0-90C0-40C0-A0BE-831573537F67}"/>
              </a:ext>
            </a:extLst>
          </p:cNvPr>
          <p:cNvSpPr txBox="1"/>
          <p:nvPr/>
        </p:nvSpPr>
        <p:spPr>
          <a:xfrm>
            <a:off x="1410910" y="0"/>
            <a:ext cx="6033686" cy="307777"/>
          </a:xfrm>
          <a:prstGeom prst="rect">
            <a:avLst/>
          </a:prstGeom>
          <a:noFill/>
        </p:spPr>
        <p:txBody>
          <a:bodyPr wrap="square">
            <a:spAutoFit/>
          </a:bodyPr>
          <a:lstStyle/>
          <a:p>
            <a:pPr marL="0" lvl="0" indent="0" algn="ctr" rtl="0">
              <a:lnSpc>
                <a:spcPct val="100000"/>
              </a:lnSpc>
              <a:spcBef>
                <a:spcPts val="0"/>
              </a:spcBef>
              <a:spcAft>
                <a:spcPts val="0"/>
              </a:spcAft>
              <a:buNone/>
            </a:pPr>
            <a:r>
              <a:rPr lang="en-US" sz="1400" b="1" dirty="0">
                <a:solidFill>
                  <a:srgbClr val="FF0000"/>
                </a:solidFill>
                <a:latin typeface="Times New Roman" panose="02020603050405020304" pitchFamily="18" charset="0"/>
                <a:cs typeface="Times New Roman" panose="02020603050405020304" pitchFamily="18" charset="0"/>
              </a:rPr>
              <a:t>3. ỨNG DỤNG LÀM NHIÊN LIỆU CỦA ALKANE TRONG THỰC TIỄN</a:t>
            </a:r>
          </a:p>
        </p:txBody>
      </p:sp>
    </p:spTree>
    <p:extLst>
      <p:ext uri="{BB962C8B-B14F-4D97-AF65-F5344CB8AC3E}">
        <p14:creationId xmlns:p14="http://schemas.microsoft.com/office/powerpoint/2010/main" val="308330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02"/>
                                        </p:tgtEl>
                                        <p:attrNameLst>
                                          <p:attrName>style.visibility</p:attrName>
                                        </p:attrNameLst>
                                      </p:cBhvr>
                                      <p:to>
                                        <p:strVal val="visible"/>
                                      </p:to>
                                    </p:set>
                                    <p:animEffect transition="in" filter="barn(inVertical)">
                                      <p:cBhvr>
                                        <p:cTn id="7" dur="500"/>
                                        <p:tgtEl>
                                          <p:spTgt spid="100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1"/>
                                        </p:tgtEl>
                                        <p:attrNameLst>
                                          <p:attrName>style.visibility</p:attrName>
                                        </p:attrNameLst>
                                      </p:cBhvr>
                                      <p:to>
                                        <p:strVal val="visible"/>
                                      </p:to>
                                    </p:set>
                                    <p:animEffect transition="in" filter="barn(inVertical)">
                                      <p:cBhvr>
                                        <p:cTn id="10" dur="500"/>
                                        <p:tgtEl>
                                          <p:spTgt spid="1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 grpId="0" animBg="1"/>
      <p:bldP spid="100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25"/>
        <p:cNvGrpSpPr/>
        <p:nvPr/>
      </p:nvGrpSpPr>
      <p:grpSpPr>
        <a:xfrm>
          <a:off x="0" y="0"/>
          <a:ext cx="0" cy="0"/>
          <a:chOff x="0" y="0"/>
          <a:chExt cx="0" cy="0"/>
        </a:xfrm>
      </p:grpSpPr>
      <p:sp>
        <p:nvSpPr>
          <p:cNvPr id="2526" name="Google Shape;2526;p80"/>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b="1" dirty="0">
                <a:solidFill>
                  <a:srgbClr val="FF0000"/>
                </a:solidFill>
                <a:latin typeface="Times New Roman" panose="02020603050405020304" pitchFamily="18" charset="0"/>
                <a:cs typeface="Times New Roman" panose="02020603050405020304" pitchFamily="18" charset="0"/>
              </a:rPr>
              <a:t>L</a:t>
            </a:r>
            <a:r>
              <a:rPr lang="en" sz="3600" b="1" dirty="0">
                <a:solidFill>
                  <a:srgbClr val="FF0000"/>
                </a:solidFill>
                <a:latin typeface="Times New Roman" panose="02020603050405020304" pitchFamily="18" charset="0"/>
                <a:cs typeface="Times New Roman" panose="02020603050405020304" pitchFamily="18" charset="0"/>
              </a:rPr>
              <a:t>uyện tập</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2527" name="Google Shape;2527;p80"/>
          <p:cNvSpPr txBox="1">
            <a:spLocks noGrp="1"/>
          </p:cNvSpPr>
          <p:nvPr>
            <p:ph type="subTitle" idx="1"/>
          </p:nvPr>
        </p:nvSpPr>
        <p:spPr>
          <a:xfrm>
            <a:off x="1018781" y="1362786"/>
            <a:ext cx="7467565" cy="1162800"/>
          </a:xfrm>
          <a:prstGeom prst="rect">
            <a:avLst/>
          </a:prstGeom>
        </p:spPr>
        <p:txBody>
          <a:bodyPr spcFirstLastPara="1" wrap="square" lIns="91425" tIns="91425" rIns="91425" bIns="91425" anchor="t" anchorCtr="0">
            <a:noAutofit/>
          </a:bodyPr>
          <a:lstStyle/>
          <a:p>
            <a:pPr marL="0" lvl="0" indent="0">
              <a:buNone/>
            </a:pPr>
            <a:r>
              <a:rPr lang="vi-VN" sz="2800" dirty="0">
                <a:solidFill>
                  <a:srgbClr val="000000"/>
                </a:solidFill>
                <a:latin typeface="Times New Roman" panose="02020603050405020304" pitchFamily="18" charset="0"/>
                <a:cs typeface="Times New Roman" panose="02020603050405020304" pitchFamily="18" charset="0"/>
              </a:rPr>
              <a:t>Methane, propane thường được dùng làm nhiên liệu. Khi đốt cùng một khối lượng m</a:t>
            </a:r>
            <a:r>
              <a:rPr lang="en-US" sz="2800" dirty="0">
                <a:solidFill>
                  <a:srgbClr val="000000"/>
                </a:solidFill>
                <a:latin typeface="Times New Roman" panose="02020603050405020304" pitchFamily="18" charset="0"/>
                <a:cs typeface="Times New Roman" panose="02020603050405020304" pitchFamily="18" charset="0"/>
              </a:rPr>
              <a:t>ỗ</a:t>
            </a:r>
            <a:r>
              <a:rPr lang="vi-VN" sz="2800" dirty="0">
                <a:solidFill>
                  <a:srgbClr val="000000"/>
                </a:solidFill>
                <a:latin typeface="Times New Roman" panose="02020603050405020304" pitchFamily="18" charset="0"/>
                <a:cs typeface="Times New Roman" panose="02020603050405020304" pitchFamily="18" charset="0"/>
              </a:rPr>
              <a:t>i chất trên thì nhiệt lượng toả ra của chất nào lớn hơn? Biết rằng nhiệt toả ra khi cháy của methane và propane l</a:t>
            </a:r>
            <a:r>
              <a:rPr lang="en-US" sz="2800" dirty="0">
                <a:solidFill>
                  <a:srgbClr val="000000"/>
                </a:solidFill>
                <a:latin typeface="Times New Roman" panose="02020603050405020304" pitchFamily="18" charset="0"/>
                <a:cs typeface="Times New Roman" panose="02020603050405020304" pitchFamily="18" charset="0"/>
              </a:rPr>
              <a:t>ầ</a:t>
            </a:r>
            <a:r>
              <a:rPr lang="vi-VN" sz="2800" dirty="0">
                <a:solidFill>
                  <a:srgbClr val="000000"/>
                </a:solidFill>
                <a:latin typeface="Times New Roman" panose="02020603050405020304" pitchFamily="18" charset="0"/>
                <a:cs typeface="Times New Roman" panose="02020603050405020304" pitchFamily="18" charset="0"/>
              </a:rPr>
              <a:t>n lượt là 890 kJ/mol và 2 2</a:t>
            </a:r>
            <a:r>
              <a:rPr lang="en-US" sz="2800">
                <a:solidFill>
                  <a:srgbClr val="000000"/>
                </a:solidFill>
                <a:latin typeface="Times New Roman" panose="02020603050405020304" pitchFamily="18" charset="0"/>
                <a:cs typeface="Times New Roman" panose="02020603050405020304" pitchFamily="18" charset="0"/>
              </a:rPr>
              <a:t>20</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k</a:t>
            </a:r>
            <a:r>
              <a:rPr lang="en-US" sz="2800" dirty="0">
                <a:solidFill>
                  <a:srgbClr val="000000"/>
                </a:solidFill>
                <a:latin typeface="Times New Roman" panose="02020603050405020304" pitchFamily="18" charset="0"/>
                <a:cs typeface="Times New Roman" panose="02020603050405020304" pitchFamily="18" charset="0"/>
              </a:rPr>
              <a:t>J</a:t>
            </a:r>
            <a:r>
              <a:rPr lang="vi-VN" sz="2800" dirty="0">
                <a:solidFill>
                  <a:srgbClr val="000000"/>
                </a:solidFill>
                <a:latin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cs typeface="Times New Roman" panose="02020603050405020304" pitchFamily="18" charset="0"/>
              </a:rPr>
              <a:t>mol.</a:t>
            </a:r>
            <a:endParaRPr sz="2800" dirty="0">
              <a:solidFill>
                <a:srgbClr val="000000"/>
              </a:solidFill>
              <a:latin typeface="Times New Roman" panose="02020603050405020304" pitchFamily="18" charset="0"/>
              <a:ea typeface="Comfortaa SemiBold"/>
              <a:cs typeface="Times New Roman" panose="02020603050405020304" pitchFamily="18" charset="0"/>
              <a:sym typeface="Comfortaa SemiBold"/>
            </a:endParaRPr>
          </a:p>
        </p:txBody>
      </p:sp>
      <p:grpSp>
        <p:nvGrpSpPr>
          <p:cNvPr id="2528" name="Google Shape;2528;p80"/>
          <p:cNvGrpSpPr/>
          <p:nvPr/>
        </p:nvGrpSpPr>
        <p:grpSpPr>
          <a:xfrm>
            <a:off x="1574005" y="633706"/>
            <a:ext cx="334538" cy="427183"/>
            <a:chOff x="5905475" y="2032050"/>
            <a:chExt cx="454350" cy="580175"/>
          </a:xfrm>
        </p:grpSpPr>
        <p:sp>
          <p:nvSpPr>
            <p:cNvPr id="2529" name="Google Shape;2529;p8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8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8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8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8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8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5" name="Google Shape;2535;p80"/>
          <p:cNvGrpSpPr/>
          <p:nvPr/>
        </p:nvGrpSpPr>
        <p:grpSpPr>
          <a:xfrm>
            <a:off x="7415839" y="4220802"/>
            <a:ext cx="1008161" cy="697243"/>
            <a:chOff x="1553431" y="2963088"/>
            <a:chExt cx="1259350" cy="1037950"/>
          </a:xfrm>
        </p:grpSpPr>
        <p:grpSp>
          <p:nvGrpSpPr>
            <p:cNvPr id="2536" name="Google Shape;2536;p80"/>
            <p:cNvGrpSpPr/>
            <p:nvPr/>
          </p:nvGrpSpPr>
          <p:grpSpPr>
            <a:xfrm>
              <a:off x="1553431" y="2963088"/>
              <a:ext cx="1259350" cy="1037950"/>
              <a:chOff x="1554975" y="2939050"/>
              <a:chExt cx="1259350" cy="1037950"/>
            </a:xfrm>
          </p:grpSpPr>
          <p:sp>
            <p:nvSpPr>
              <p:cNvPr id="2537" name="Google Shape;2537;p80"/>
              <p:cNvSpPr/>
              <p:nvPr/>
            </p:nvSpPr>
            <p:spPr>
              <a:xfrm>
                <a:off x="2366650" y="3245150"/>
                <a:ext cx="447675" cy="344725"/>
              </a:xfrm>
              <a:custGeom>
                <a:avLst/>
                <a:gdLst/>
                <a:ahLst/>
                <a:cxnLst/>
                <a:rect l="l" t="t" r="r" b="b"/>
                <a:pathLst>
                  <a:path w="17907" h="13789" extrusionOk="0">
                    <a:moveTo>
                      <a:pt x="9405" y="1"/>
                    </a:moveTo>
                    <a:cubicBezTo>
                      <a:pt x="8523" y="1"/>
                      <a:pt x="7589" y="171"/>
                      <a:pt x="6619" y="551"/>
                    </a:cubicBezTo>
                    <a:cubicBezTo>
                      <a:pt x="1" y="3155"/>
                      <a:pt x="1845" y="8878"/>
                      <a:pt x="1845" y="8878"/>
                    </a:cubicBezTo>
                    <a:cubicBezTo>
                      <a:pt x="1927" y="9177"/>
                      <a:pt x="2008" y="9421"/>
                      <a:pt x="2117" y="9692"/>
                    </a:cubicBezTo>
                    <a:cubicBezTo>
                      <a:pt x="2605" y="10994"/>
                      <a:pt x="3364" y="11943"/>
                      <a:pt x="4259" y="12594"/>
                    </a:cubicBezTo>
                    <a:cubicBezTo>
                      <a:pt x="5412" y="13429"/>
                      <a:pt x="6813" y="13788"/>
                      <a:pt x="8244" y="13788"/>
                    </a:cubicBezTo>
                    <a:cubicBezTo>
                      <a:pt x="11323" y="13788"/>
                      <a:pt x="14539" y="12122"/>
                      <a:pt x="15706" y="9936"/>
                    </a:cubicBezTo>
                    <a:cubicBezTo>
                      <a:pt x="17906" y="5859"/>
                      <a:pt x="14567" y="1"/>
                      <a:pt x="9405"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80"/>
              <p:cNvSpPr/>
              <p:nvPr/>
            </p:nvSpPr>
            <p:spPr>
              <a:xfrm>
                <a:off x="2052700" y="3487450"/>
                <a:ext cx="420450" cy="264075"/>
              </a:xfrm>
              <a:custGeom>
                <a:avLst/>
                <a:gdLst/>
                <a:ahLst/>
                <a:cxnLst/>
                <a:rect l="l" t="t" r="r" b="b"/>
                <a:pathLst>
                  <a:path w="16818" h="10563" extrusionOk="0">
                    <a:moveTo>
                      <a:pt x="14675" y="0"/>
                    </a:moveTo>
                    <a:lnTo>
                      <a:pt x="14458" y="81"/>
                    </a:lnTo>
                    <a:lnTo>
                      <a:pt x="7188" y="4286"/>
                    </a:lnTo>
                    <a:lnTo>
                      <a:pt x="489" y="8191"/>
                    </a:lnTo>
                    <a:cubicBezTo>
                      <a:pt x="0" y="8897"/>
                      <a:pt x="462" y="9873"/>
                      <a:pt x="1167" y="10416"/>
                    </a:cubicBezTo>
                    <a:cubicBezTo>
                      <a:pt x="1281" y="10513"/>
                      <a:pt x="1424" y="10562"/>
                      <a:pt x="1567" y="10562"/>
                    </a:cubicBezTo>
                    <a:cubicBezTo>
                      <a:pt x="1663" y="10562"/>
                      <a:pt x="1758" y="10540"/>
                      <a:pt x="1845" y="10497"/>
                    </a:cubicBezTo>
                    <a:lnTo>
                      <a:pt x="8843" y="6998"/>
                    </a:lnTo>
                    <a:lnTo>
                      <a:pt x="16709" y="3065"/>
                    </a:lnTo>
                    <a:lnTo>
                      <a:pt x="16817" y="2902"/>
                    </a:lnTo>
                    <a:cubicBezTo>
                      <a:pt x="15922" y="2251"/>
                      <a:pt x="15163" y="1302"/>
                      <a:pt x="14675"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0"/>
              <p:cNvSpPr/>
              <p:nvPr/>
            </p:nvSpPr>
            <p:spPr>
              <a:xfrm>
                <a:off x="1765175" y="3513050"/>
                <a:ext cx="534375" cy="459300"/>
              </a:xfrm>
              <a:custGeom>
                <a:avLst/>
                <a:gdLst/>
                <a:ahLst/>
                <a:cxnLst/>
                <a:rect l="l" t="t" r="r" b="b"/>
                <a:pathLst>
                  <a:path w="21375" h="18372" extrusionOk="0">
                    <a:moveTo>
                      <a:pt x="11768" y="0"/>
                    </a:moveTo>
                    <a:cubicBezTo>
                      <a:pt x="10593" y="0"/>
                      <a:pt x="9347" y="229"/>
                      <a:pt x="8057" y="739"/>
                    </a:cubicBezTo>
                    <a:cubicBezTo>
                      <a:pt x="7867" y="820"/>
                      <a:pt x="7704" y="875"/>
                      <a:pt x="7541" y="956"/>
                    </a:cubicBezTo>
                    <a:cubicBezTo>
                      <a:pt x="6239" y="1526"/>
                      <a:pt x="5209" y="2177"/>
                      <a:pt x="4368" y="2882"/>
                    </a:cubicBezTo>
                    <a:cubicBezTo>
                      <a:pt x="1" y="6652"/>
                      <a:pt x="1683" y="11833"/>
                      <a:pt x="1683" y="11833"/>
                    </a:cubicBezTo>
                    <a:cubicBezTo>
                      <a:pt x="2956" y="16566"/>
                      <a:pt x="6505" y="18372"/>
                      <a:pt x="10203" y="18372"/>
                    </a:cubicBezTo>
                    <a:cubicBezTo>
                      <a:pt x="14302" y="18372"/>
                      <a:pt x="18585" y="16152"/>
                      <a:pt x="20154" y="13243"/>
                    </a:cubicBezTo>
                    <a:cubicBezTo>
                      <a:pt x="21375" y="10965"/>
                      <a:pt x="21320" y="8307"/>
                      <a:pt x="20344" y="5974"/>
                    </a:cubicBezTo>
                    <a:lnTo>
                      <a:pt x="20344" y="5974"/>
                    </a:lnTo>
                    <a:lnTo>
                      <a:pt x="13319" y="9473"/>
                    </a:lnTo>
                    <a:cubicBezTo>
                      <a:pt x="13239" y="9513"/>
                      <a:pt x="13156" y="9531"/>
                      <a:pt x="13073" y="9531"/>
                    </a:cubicBezTo>
                    <a:cubicBezTo>
                      <a:pt x="12930" y="9531"/>
                      <a:pt x="12788" y="9477"/>
                      <a:pt x="12668" y="9392"/>
                    </a:cubicBezTo>
                    <a:cubicBezTo>
                      <a:pt x="11963" y="8849"/>
                      <a:pt x="11501" y="7873"/>
                      <a:pt x="11990" y="7167"/>
                    </a:cubicBezTo>
                    <a:lnTo>
                      <a:pt x="18689" y="3262"/>
                    </a:lnTo>
                    <a:cubicBezTo>
                      <a:pt x="17022" y="1326"/>
                      <a:pt x="14598" y="0"/>
                      <a:pt x="11768"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80"/>
              <p:cNvSpPr/>
              <p:nvPr/>
            </p:nvSpPr>
            <p:spPr>
              <a:xfrm>
                <a:off x="1752975" y="3202650"/>
                <a:ext cx="200750" cy="382450"/>
              </a:xfrm>
              <a:custGeom>
                <a:avLst/>
                <a:gdLst/>
                <a:ahLst/>
                <a:cxnLst/>
                <a:rect l="l" t="t" r="r" b="b"/>
                <a:pathLst>
                  <a:path w="8030" h="15298" extrusionOk="0">
                    <a:moveTo>
                      <a:pt x="3961" y="0"/>
                    </a:moveTo>
                    <a:cubicBezTo>
                      <a:pt x="2849" y="787"/>
                      <a:pt x="1438" y="1329"/>
                      <a:pt x="1" y="1465"/>
                    </a:cubicBezTo>
                    <a:lnTo>
                      <a:pt x="28" y="1682"/>
                    </a:lnTo>
                    <a:cubicBezTo>
                      <a:pt x="1682" y="5994"/>
                      <a:pt x="3418" y="10795"/>
                      <a:pt x="4802" y="15216"/>
                    </a:cubicBezTo>
                    <a:lnTo>
                      <a:pt x="4856" y="15298"/>
                    </a:lnTo>
                    <a:cubicBezTo>
                      <a:pt x="5697" y="14593"/>
                      <a:pt x="6727" y="13942"/>
                      <a:pt x="8029" y="13372"/>
                    </a:cubicBezTo>
                    <a:lnTo>
                      <a:pt x="7894" y="12748"/>
                    </a:lnTo>
                    <a:cubicBezTo>
                      <a:pt x="6565" y="8598"/>
                      <a:pt x="5344" y="4421"/>
                      <a:pt x="4151" y="244"/>
                    </a:cubicBezTo>
                    <a:lnTo>
                      <a:pt x="3961" y="0"/>
                    </a:ln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0"/>
              <p:cNvSpPr/>
              <p:nvPr/>
            </p:nvSpPr>
            <p:spPr>
              <a:xfrm>
                <a:off x="1554975" y="2943200"/>
                <a:ext cx="385950" cy="297275"/>
              </a:xfrm>
              <a:custGeom>
                <a:avLst/>
                <a:gdLst/>
                <a:ahLst/>
                <a:cxnLst/>
                <a:rect l="l" t="t" r="r" b="b"/>
                <a:pathLst>
                  <a:path w="15438" h="11891" extrusionOk="0">
                    <a:moveTo>
                      <a:pt x="8130" y="0"/>
                    </a:moveTo>
                    <a:cubicBezTo>
                      <a:pt x="7369" y="0"/>
                      <a:pt x="6561" y="148"/>
                      <a:pt x="5724" y="478"/>
                    </a:cubicBezTo>
                    <a:cubicBezTo>
                      <a:pt x="1" y="2702"/>
                      <a:pt x="1601" y="7666"/>
                      <a:pt x="1601" y="7666"/>
                    </a:cubicBezTo>
                    <a:cubicBezTo>
                      <a:pt x="2401" y="10721"/>
                      <a:pt x="4676" y="11891"/>
                      <a:pt x="7068" y="11891"/>
                    </a:cubicBezTo>
                    <a:cubicBezTo>
                      <a:pt x="7352" y="11891"/>
                      <a:pt x="7636" y="11874"/>
                      <a:pt x="7921" y="11843"/>
                    </a:cubicBezTo>
                    <a:cubicBezTo>
                      <a:pt x="9358" y="11707"/>
                      <a:pt x="10769" y="11165"/>
                      <a:pt x="11854" y="10351"/>
                    </a:cubicBezTo>
                    <a:cubicBezTo>
                      <a:pt x="12586" y="9863"/>
                      <a:pt x="13183" y="9239"/>
                      <a:pt x="13563" y="8561"/>
                    </a:cubicBezTo>
                    <a:cubicBezTo>
                      <a:pt x="15438" y="5041"/>
                      <a:pt x="12570" y="0"/>
                      <a:pt x="8130"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80"/>
              <p:cNvSpPr/>
              <p:nvPr/>
            </p:nvSpPr>
            <p:spPr>
              <a:xfrm>
                <a:off x="1791625" y="3508900"/>
                <a:ext cx="511325" cy="468100"/>
              </a:xfrm>
              <a:custGeom>
                <a:avLst/>
                <a:gdLst/>
                <a:ahLst/>
                <a:cxnLst/>
                <a:rect l="l" t="t" r="r" b="b"/>
                <a:pathLst>
                  <a:path w="20453" h="18724" extrusionOk="0">
                    <a:moveTo>
                      <a:pt x="10728" y="0"/>
                    </a:moveTo>
                    <a:cubicBezTo>
                      <a:pt x="8384" y="0"/>
                      <a:pt x="6030" y="889"/>
                      <a:pt x="4124" y="2207"/>
                    </a:cubicBezTo>
                    <a:cubicBezTo>
                      <a:pt x="2252" y="3509"/>
                      <a:pt x="842" y="5380"/>
                      <a:pt x="353" y="7632"/>
                    </a:cubicBezTo>
                    <a:cubicBezTo>
                      <a:pt x="55" y="8988"/>
                      <a:pt x="55" y="10426"/>
                      <a:pt x="381" y="11782"/>
                    </a:cubicBezTo>
                    <a:cubicBezTo>
                      <a:pt x="1113" y="14765"/>
                      <a:pt x="3066" y="17288"/>
                      <a:pt x="6049" y="18264"/>
                    </a:cubicBezTo>
                    <a:cubicBezTo>
                      <a:pt x="7046" y="18579"/>
                      <a:pt x="8087" y="18723"/>
                      <a:pt x="9135" y="18723"/>
                    </a:cubicBezTo>
                    <a:cubicBezTo>
                      <a:pt x="11252" y="18723"/>
                      <a:pt x="13394" y="18132"/>
                      <a:pt x="15244" y="17152"/>
                    </a:cubicBezTo>
                    <a:cubicBezTo>
                      <a:pt x="16519" y="16474"/>
                      <a:pt x="17740" y="15579"/>
                      <a:pt x="18635" y="14413"/>
                    </a:cubicBezTo>
                    <a:cubicBezTo>
                      <a:pt x="20045" y="12568"/>
                      <a:pt x="20452" y="10154"/>
                      <a:pt x="19991" y="7903"/>
                    </a:cubicBezTo>
                    <a:cubicBezTo>
                      <a:pt x="19855" y="7252"/>
                      <a:pt x="19666" y="6601"/>
                      <a:pt x="19394" y="6004"/>
                    </a:cubicBezTo>
                    <a:cubicBezTo>
                      <a:pt x="19369" y="5936"/>
                      <a:pt x="19324" y="5908"/>
                      <a:pt x="19277" y="5908"/>
                    </a:cubicBezTo>
                    <a:cubicBezTo>
                      <a:pt x="19177" y="5908"/>
                      <a:pt x="19068" y="6037"/>
                      <a:pt x="19123" y="6167"/>
                    </a:cubicBezTo>
                    <a:cubicBezTo>
                      <a:pt x="20127" y="8554"/>
                      <a:pt x="20154" y="11429"/>
                      <a:pt x="18743" y="13653"/>
                    </a:cubicBezTo>
                    <a:cubicBezTo>
                      <a:pt x="18038" y="14792"/>
                      <a:pt x="17007" y="15688"/>
                      <a:pt x="15895" y="16393"/>
                    </a:cubicBezTo>
                    <a:cubicBezTo>
                      <a:pt x="13911" y="17630"/>
                      <a:pt x="11524" y="18381"/>
                      <a:pt x="9170" y="18381"/>
                    </a:cubicBezTo>
                    <a:cubicBezTo>
                      <a:pt x="8531" y="18381"/>
                      <a:pt x="7895" y="18326"/>
                      <a:pt x="7270" y="18210"/>
                    </a:cubicBezTo>
                    <a:cubicBezTo>
                      <a:pt x="5805" y="17939"/>
                      <a:pt x="4422" y="17315"/>
                      <a:pt x="3310" y="16311"/>
                    </a:cubicBezTo>
                    <a:cubicBezTo>
                      <a:pt x="2035" y="15145"/>
                      <a:pt x="1248" y="13599"/>
                      <a:pt x="787" y="11944"/>
                    </a:cubicBezTo>
                    <a:cubicBezTo>
                      <a:pt x="1" y="9096"/>
                      <a:pt x="706" y="5923"/>
                      <a:pt x="2767" y="3780"/>
                    </a:cubicBezTo>
                    <a:cubicBezTo>
                      <a:pt x="4585" y="1909"/>
                      <a:pt x="7270" y="607"/>
                      <a:pt x="9847" y="390"/>
                    </a:cubicBezTo>
                    <a:cubicBezTo>
                      <a:pt x="10119" y="365"/>
                      <a:pt x="10392" y="352"/>
                      <a:pt x="10663" y="352"/>
                    </a:cubicBezTo>
                    <a:cubicBezTo>
                      <a:pt x="12744" y="352"/>
                      <a:pt x="14776" y="1080"/>
                      <a:pt x="16384" y="2424"/>
                    </a:cubicBezTo>
                    <a:cubicBezTo>
                      <a:pt x="16790" y="2777"/>
                      <a:pt x="17143" y="3156"/>
                      <a:pt x="17496" y="3563"/>
                    </a:cubicBezTo>
                    <a:cubicBezTo>
                      <a:pt x="17534" y="3601"/>
                      <a:pt x="17574" y="3617"/>
                      <a:pt x="17613" y="3617"/>
                    </a:cubicBezTo>
                    <a:cubicBezTo>
                      <a:pt x="17740" y="3617"/>
                      <a:pt x="17844" y="3444"/>
                      <a:pt x="17740" y="3319"/>
                    </a:cubicBezTo>
                    <a:cubicBezTo>
                      <a:pt x="16221" y="1556"/>
                      <a:pt x="14132" y="363"/>
                      <a:pt x="11800" y="64"/>
                    </a:cubicBezTo>
                    <a:cubicBezTo>
                      <a:pt x="11444" y="21"/>
                      <a:pt x="11086" y="0"/>
                      <a:pt x="10728"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80"/>
              <p:cNvSpPr/>
              <p:nvPr/>
            </p:nvSpPr>
            <p:spPr>
              <a:xfrm>
                <a:off x="2397175" y="3241150"/>
                <a:ext cx="386550" cy="353150"/>
              </a:xfrm>
              <a:custGeom>
                <a:avLst/>
                <a:gdLst/>
                <a:ahLst/>
                <a:cxnLst/>
                <a:rect l="l" t="t" r="r" b="b"/>
                <a:pathLst>
                  <a:path w="15462" h="14126" extrusionOk="0">
                    <a:moveTo>
                      <a:pt x="8148" y="331"/>
                    </a:moveTo>
                    <a:cubicBezTo>
                      <a:pt x="8180" y="331"/>
                      <a:pt x="8213" y="331"/>
                      <a:pt x="8246" y="332"/>
                    </a:cubicBezTo>
                    <a:cubicBezTo>
                      <a:pt x="11284" y="359"/>
                      <a:pt x="13888" y="2583"/>
                      <a:pt x="14729" y="5431"/>
                    </a:cubicBezTo>
                    <a:cubicBezTo>
                      <a:pt x="15136" y="6787"/>
                      <a:pt x="15108" y="8279"/>
                      <a:pt x="14566" y="9581"/>
                    </a:cubicBezTo>
                    <a:cubicBezTo>
                      <a:pt x="13942" y="10991"/>
                      <a:pt x="12694" y="12022"/>
                      <a:pt x="11338" y="12700"/>
                    </a:cubicBezTo>
                    <a:cubicBezTo>
                      <a:pt x="10034" y="13363"/>
                      <a:pt x="8540" y="13772"/>
                      <a:pt x="7049" y="13772"/>
                    </a:cubicBezTo>
                    <a:cubicBezTo>
                      <a:pt x="6587" y="13772"/>
                      <a:pt x="6125" y="13733"/>
                      <a:pt x="5669" y="13649"/>
                    </a:cubicBezTo>
                    <a:cubicBezTo>
                      <a:pt x="3499" y="13270"/>
                      <a:pt x="1845" y="11832"/>
                      <a:pt x="1058" y="9798"/>
                    </a:cubicBezTo>
                    <a:cubicBezTo>
                      <a:pt x="516" y="8360"/>
                      <a:pt x="380" y="6760"/>
                      <a:pt x="868" y="5268"/>
                    </a:cubicBezTo>
                    <a:cubicBezTo>
                      <a:pt x="1275" y="3966"/>
                      <a:pt x="2143" y="2854"/>
                      <a:pt x="3255" y="2067"/>
                    </a:cubicBezTo>
                    <a:cubicBezTo>
                      <a:pt x="4639" y="1029"/>
                      <a:pt x="6416" y="331"/>
                      <a:pt x="8148" y="331"/>
                    </a:cubicBezTo>
                    <a:close/>
                    <a:moveTo>
                      <a:pt x="8271" y="1"/>
                    </a:moveTo>
                    <a:cubicBezTo>
                      <a:pt x="7051" y="1"/>
                      <a:pt x="5847" y="313"/>
                      <a:pt x="4720" y="820"/>
                    </a:cubicBezTo>
                    <a:cubicBezTo>
                      <a:pt x="3228" y="1498"/>
                      <a:pt x="1845" y="2556"/>
                      <a:pt x="1031" y="4020"/>
                    </a:cubicBezTo>
                    <a:cubicBezTo>
                      <a:pt x="30" y="5806"/>
                      <a:pt x="1" y="7971"/>
                      <a:pt x="728" y="9866"/>
                    </a:cubicBezTo>
                    <a:lnTo>
                      <a:pt x="728" y="9866"/>
                    </a:lnTo>
                    <a:cubicBezTo>
                      <a:pt x="729" y="9870"/>
                      <a:pt x="731" y="9875"/>
                      <a:pt x="733" y="9879"/>
                    </a:cubicBezTo>
                    <a:cubicBezTo>
                      <a:pt x="733" y="9879"/>
                      <a:pt x="733" y="9879"/>
                      <a:pt x="733" y="9879"/>
                    </a:cubicBezTo>
                    <a:lnTo>
                      <a:pt x="733" y="9879"/>
                    </a:lnTo>
                    <a:cubicBezTo>
                      <a:pt x="733" y="9881"/>
                      <a:pt x="734" y="9883"/>
                      <a:pt x="735" y="9884"/>
                    </a:cubicBezTo>
                    <a:lnTo>
                      <a:pt x="735" y="9884"/>
                    </a:lnTo>
                    <a:cubicBezTo>
                      <a:pt x="1441" y="11699"/>
                      <a:pt x="2769" y="13135"/>
                      <a:pt x="4639" y="13758"/>
                    </a:cubicBezTo>
                    <a:cubicBezTo>
                      <a:pt x="5401" y="14012"/>
                      <a:pt x="6200" y="14126"/>
                      <a:pt x="7004" y="14126"/>
                    </a:cubicBezTo>
                    <a:cubicBezTo>
                      <a:pt x="8003" y="14126"/>
                      <a:pt x="9008" y="13950"/>
                      <a:pt x="9955" y="13649"/>
                    </a:cubicBezTo>
                    <a:cubicBezTo>
                      <a:pt x="11555" y="13134"/>
                      <a:pt x="13128" y="12239"/>
                      <a:pt x="14159" y="10883"/>
                    </a:cubicBezTo>
                    <a:cubicBezTo>
                      <a:pt x="15081" y="9716"/>
                      <a:pt x="15461" y="8197"/>
                      <a:pt x="15325" y="6733"/>
                    </a:cubicBezTo>
                    <a:cubicBezTo>
                      <a:pt x="15054" y="3722"/>
                      <a:pt x="12830" y="983"/>
                      <a:pt x="9901" y="196"/>
                    </a:cubicBezTo>
                    <a:cubicBezTo>
                      <a:pt x="9358" y="62"/>
                      <a:pt x="8813" y="1"/>
                      <a:pt x="8271"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80"/>
              <p:cNvSpPr/>
              <p:nvPr/>
            </p:nvSpPr>
            <p:spPr>
              <a:xfrm>
                <a:off x="1580075" y="2939050"/>
                <a:ext cx="335000" cy="305400"/>
              </a:xfrm>
              <a:custGeom>
                <a:avLst/>
                <a:gdLst/>
                <a:ahLst/>
                <a:cxnLst/>
                <a:rect l="l" t="t" r="r" b="b"/>
                <a:pathLst>
                  <a:path w="13400" h="12216" extrusionOk="0">
                    <a:moveTo>
                      <a:pt x="7119" y="334"/>
                    </a:moveTo>
                    <a:cubicBezTo>
                      <a:pt x="7242" y="334"/>
                      <a:pt x="7365" y="338"/>
                      <a:pt x="7486" y="345"/>
                    </a:cubicBezTo>
                    <a:cubicBezTo>
                      <a:pt x="9982" y="508"/>
                      <a:pt x="12097" y="2434"/>
                      <a:pt x="12775" y="4821"/>
                    </a:cubicBezTo>
                    <a:cubicBezTo>
                      <a:pt x="13128" y="6123"/>
                      <a:pt x="13020" y="7533"/>
                      <a:pt x="12369" y="8700"/>
                    </a:cubicBezTo>
                    <a:cubicBezTo>
                      <a:pt x="11311" y="10570"/>
                      <a:pt x="8980" y="11601"/>
                      <a:pt x="6919" y="11846"/>
                    </a:cubicBezTo>
                    <a:lnTo>
                      <a:pt x="6919" y="11846"/>
                    </a:lnTo>
                    <a:cubicBezTo>
                      <a:pt x="6918" y="11846"/>
                      <a:pt x="6918" y="11846"/>
                      <a:pt x="6917" y="11846"/>
                    </a:cubicBezTo>
                    <a:cubicBezTo>
                      <a:pt x="6917" y="11846"/>
                      <a:pt x="6917" y="11846"/>
                      <a:pt x="6917" y="11846"/>
                    </a:cubicBezTo>
                    <a:lnTo>
                      <a:pt x="6917" y="11846"/>
                    </a:lnTo>
                    <a:cubicBezTo>
                      <a:pt x="6653" y="11873"/>
                      <a:pt x="6388" y="11887"/>
                      <a:pt x="6124" y="11887"/>
                    </a:cubicBezTo>
                    <a:cubicBezTo>
                      <a:pt x="5058" y="11887"/>
                      <a:pt x="4005" y="11657"/>
                      <a:pt x="3092" y="11114"/>
                    </a:cubicBezTo>
                    <a:cubicBezTo>
                      <a:pt x="1872" y="10354"/>
                      <a:pt x="1112" y="9134"/>
                      <a:pt x="760" y="7777"/>
                    </a:cubicBezTo>
                    <a:cubicBezTo>
                      <a:pt x="434" y="6638"/>
                      <a:pt x="488" y="5390"/>
                      <a:pt x="922" y="4278"/>
                    </a:cubicBezTo>
                    <a:cubicBezTo>
                      <a:pt x="1827" y="1900"/>
                      <a:pt x="4606" y="334"/>
                      <a:pt x="7119" y="334"/>
                    </a:cubicBezTo>
                    <a:close/>
                    <a:moveTo>
                      <a:pt x="7081" y="0"/>
                    </a:moveTo>
                    <a:cubicBezTo>
                      <a:pt x="4778" y="0"/>
                      <a:pt x="2387" y="1240"/>
                      <a:pt x="1139" y="3112"/>
                    </a:cubicBezTo>
                    <a:cubicBezTo>
                      <a:pt x="244" y="4468"/>
                      <a:pt x="0" y="6204"/>
                      <a:pt x="380" y="7750"/>
                    </a:cubicBezTo>
                    <a:cubicBezTo>
                      <a:pt x="732" y="9052"/>
                      <a:pt x="1383" y="10273"/>
                      <a:pt x="2468" y="11086"/>
                    </a:cubicBezTo>
                    <a:cubicBezTo>
                      <a:pt x="3517" y="11889"/>
                      <a:pt x="4785" y="12216"/>
                      <a:pt x="6078" y="12216"/>
                    </a:cubicBezTo>
                    <a:cubicBezTo>
                      <a:pt x="6354" y="12216"/>
                      <a:pt x="6631" y="12201"/>
                      <a:pt x="6907" y="12172"/>
                    </a:cubicBezTo>
                    <a:lnTo>
                      <a:pt x="6907" y="12172"/>
                    </a:lnTo>
                    <a:cubicBezTo>
                      <a:pt x="6910" y="12172"/>
                      <a:pt x="6914" y="12172"/>
                      <a:pt x="6917" y="12171"/>
                    </a:cubicBezTo>
                    <a:lnTo>
                      <a:pt x="6917" y="12171"/>
                    </a:lnTo>
                    <a:cubicBezTo>
                      <a:pt x="6917" y="12171"/>
                      <a:pt x="6917" y="12171"/>
                      <a:pt x="6917" y="12171"/>
                    </a:cubicBezTo>
                    <a:cubicBezTo>
                      <a:pt x="6932" y="12171"/>
                      <a:pt x="6946" y="12170"/>
                      <a:pt x="6959" y="12166"/>
                    </a:cubicBezTo>
                    <a:lnTo>
                      <a:pt x="6959" y="12166"/>
                    </a:lnTo>
                    <a:cubicBezTo>
                      <a:pt x="8845" y="11942"/>
                      <a:pt x="10832" y="11130"/>
                      <a:pt x="12097" y="9649"/>
                    </a:cubicBezTo>
                    <a:cubicBezTo>
                      <a:pt x="12992" y="8618"/>
                      <a:pt x="13399" y="7262"/>
                      <a:pt x="13291" y="5906"/>
                    </a:cubicBezTo>
                    <a:cubicBezTo>
                      <a:pt x="13101" y="3356"/>
                      <a:pt x="11284" y="1024"/>
                      <a:pt x="8843" y="264"/>
                    </a:cubicBezTo>
                    <a:cubicBezTo>
                      <a:pt x="8276" y="85"/>
                      <a:pt x="7681" y="0"/>
                      <a:pt x="7081"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80"/>
              <p:cNvSpPr/>
              <p:nvPr/>
            </p:nvSpPr>
            <p:spPr>
              <a:xfrm>
                <a:off x="2054050" y="3484825"/>
                <a:ext cx="422450" cy="270000"/>
              </a:xfrm>
              <a:custGeom>
                <a:avLst/>
                <a:gdLst/>
                <a:ahLst/>
                <a:cxnLst/>
                <a:rect l="l" t="t" r="r" b="b"/>
                <a:pathLst>
                  <a:path w="16898" h="10800" extrusionOk="0">
                    <a:moveTo>
                      <a:pt x="14405" y="0"/>
                    </a:moveTo>
                    <a:cubicBezTo>
                      <a:pt x="14378" y="0"/>
                      <a:pt x="14351" y="7"/>
                      <a:pt x="14322" y="24"/>
                    </a:cubicBezTo>
                    <a:cubicBezTo>
                      <a:pt x="12125" y="1326"/>
                      <a:pt x="9928" y="2600"/>
                      <a:pt x="7731" y="3875"/>
                    </a:cubicBezTo>
                    <a:cubicBezTo>
                      <a:pt x="5805" y="4987"/>
                      <a:pt x="3879" y="6099"/>
                      <a:pt x="1954" y="7211"/>
                    </a:cubicBezTo>
                    <a:cubicBezTo>
                      <a:pt x="1493" y="7510"/>
                      <a:pt x="1004" y="7781"/>
                      <a:pt x="543" y="8052"/>
                    </a:cubicBezTo>
                    <a:cubicBezTo>
                      <a:pt x="1" y="8378"/>
                      <a:pt x="1" y="9110"/>
                      <a:pt x="218" y="9625"/>
                    </a:cubicBezTo>
                    <a:cubicBezTo>
                      <a:pt x="442" y="10185"/>
                      <a:pt x="924" y="10800"/>
                      <a:pt x="1527" y="10800"/>
                    </a:cubicBezTo>
                    <a:cubicBezTo>
                      <a:pt x="1655" y="10800"/>
                      <a:pt x="1789" y="10772"/>
                      <a:pt x="1927" y="10710"/>
                    </a:cubicBezTo>
                    <a:cubicBezTo>
                      <a:pt x="2333" y="10521"/>
                      <a:pt x="2713" y="10304"/>
                      <a:pt x="3120" y="10114"/>
                    </a:cubicBezTo>
                    <a:cubicBezTo>
                      <a:pt x="5154" y="9110"/>
                      <a:pt x="7189" y="8079"/>
                      <a:pt x="9223" y="7076"/>
                    </a:cubicBezTo>
                    <a:cubicBezTo>
                      <a:pt x="11664" y="5855"/>
                      <a:pt x="14105" y="4635"/>
                      <a:pt x="16519" y="3414"/>
                    </a:cubicBezTo>
                    <a:lnTo>
                      <a:pt x="16736" y="3306"/>
                    </a:lnTo>
                    <a:cubicBezTo>
                      <a:pt x="16897" y="3237"/>
                      <a:pt x="16804" y="3011"/>
                      <a:pt x="16656" y="3011"/>
                    </a:cubicBezTo>
                    <a:cubicBezTo>
                      <a:pt x="16630" y="3011"/>
                      <a:pt x="16602" y="3018"/>
                      <a:pt x="16573" y="3034"/>
                    </a:cubicBezTo>
                    <a:cubicBezTo>
                      <a:pt x="14349" y="4119"/>
                      <a:pt x="12152" y="5231"/>
                      <a:pt x="9928" y="6343"/>
                    </a:cubicBezTo>
                    <a:cubicBezTo>
                      <a:pt x="8165" y="7239"/>
                      <a:pt x="6375" y="8107"/>
                      <a:pt x="4612" y="9002"/>
                    </a:cubicBezTo>
                    <a:cubicBezTo>
                      <a:pt x="3961" y="9327"/>
                      <a:pt x="3310" y="9653"/>
                      <a:pt x="2659" y="9978"/>
                    </a:cubicBezTo>
                    <a:cubicBezTo>
                      <a:pt x="2361" y="10114"/>
                      <a:pt x="2035" y="10331"/>
                      <a:pt x="1710" y="10439"/>
                    </a:cubicBezTo>
                    <a:cubicBezTo>
                      <a:pt x="1654" y="10458"/>
                      <a:pt x="1598" y="10467"/>
                      <a:pt x="1541" y="10467"/>
                    </a:cubicBezTo>
                    <a:cubicBezTo>
                      <a:pt x="797" y="10467"/>
                      <a:pt x="20" y="8907"/>
                      <a:pt x="625" y="8378"/>
                    </a:cubicBezTo>
                    <a:cubicBezTo>
                      <a:pt x="950" y="8107"/>
                      <a:pt x="1438" y="7917"/>
                      <a:pt x="1791" y="7700"/>
                    </a:cubicBezTo>
                    <a:cubicBezTo>
                      <a:pt x="3717" y="6588"/>
                      <a:pt x="5615" y="5476"/>
                      <a:pt x="7514" y="4363"/>
                    </a:cubicBezTo>
                    <a:cubicBezTo>
                      <a:pt x="9765" y="3062"/>
                      <a:pt x="12044" y="1760"/>
                      <a:pt x="14295" y="430"/>
                    </a:cubicBezTo>
                    <a:lnTo>
                      <a:pt x="14485" y="322"/>
                    </a:lnTo>
                    <a:cubicBezTo>
                      <a:pt x="14646" y="230"/>
                      <a:pt x="14553" y="0"/>
                      <a:pt x="14405"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80"/>
              <p:cNvSpPr/>
              <p:nvPr/>
            </p:nvSpPr>
            <p:spPr>
              <a:xfrm>
                <a:off x="1748350" y="3240325"/>
                <a:ext cx="129575" cy="347100"/>
              </a:xfrm>
              <a:custGeom>
                <a:avLst/>
                <a:gdLst/>
                <a:ahLst/>
                <a:cxnLst/>
                <a:rect l="l" t="t" r="r" b="b"/>
                <a:pathLst>
                  <a:path w="5183" h="13884" extrusionOk="0">
                    <a:moveTo>
                      <a:pt x="207" y="1"/>
                    </a:moveTo>
                    <a:cubicBezTo>
                      <a:pt x="102" y="1"/>
                      <a:pt x="1" y="86"/>
                      <a:pt x="50" y="202"/>
                    </a:cubicBezTo>
                    <a:cubicBezTo>
                      <a:pt x="1759" y="4677"/>
                      <a:pt x="3386" y="9180"/>
                      <a:pt x="4824" y="13764"/>
                    </a:cubicBezTo>
                    <a:cubicBezTo>
                      <a:pt x="4845" y="13848"/>
                      <a:pt x="4908" y="13884"/>
                      <a:pt x="4973" y="13884"/>
                    </a:cubicBezTo>
                    <a:cubicBezTo>
                      <a:pt x="5074" y="13884"/>
                      <a:pt x="5182" y="13798"/>
                      <a:pt x="5149" y="13682"/>
                    </a:cubicBezTo>
                    <a:cubicBezTo>
                      <a:pt x="3712" y="9098"/>
                      <a:pt x="2084" y="4596"/>
                      <a:pt x="376" y="120"/>
                    </a:cubicBezTo>
                    <a:cubicBezTo>
                      <a:pt x="344" y="36"/>
                      <a:pt x="275" y="1"/>
                      <a:pt x="207"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80"/>
              <p:cNvSpPr/>
              <p:nvPr/>
            </p:nvSpPr>
            <p:spPr>
              <a:xfrm>
                <a:off x="1851425" y="3204725"/>
                <a:ext cx="103800" cy="320650"/>
              </a:xfrm>
              <a:custGeom>
                <a:avLst/>
                <a:gdLst/>
                <a:ahLst/>
                <a:cxnLst/>
                <a:rect l="l" t="t" r="r" b="b"/>
                <a:pathLst>
                  <a:path w="4152" h="12826" extrusionOk="0">
                    <a:moveTo>
                      <a:pt x="209" y="0"/>
                    </a:moveTo>
                    <a:cubicBezTo>
                      <a:pt x="103" y="0"/>
                      <a:pt x="0" y="82"/>
                      <a:pt x="50" y="215"/>
                    </a:cubicBezTo>
                    <a:cubicBezTo>
                      <a:pt x="1243" y="4392"/>
                      <a:pt x="2464" y="8570"/>
                      <a:pt x="3793" y="12719"/>
                    </a:cubicBezTo>
                    <a:cubicBezTo>
                      <a:pt x="3814" y="12793"/>
                      <a:pt x="3876" y="12826"/>
                      <a:pt x="3940" y="12826"/>
                    </a:cubicBezTo>
                    <a:cubicBezTo>
                      <a:pt x="4043" y="12826"/>
                      <a:pt x="4152" y="12744"/>
                      <a:pt x="4119" y="12611"/>
                    </a:cubicBezTo>
                    <a:cubicBezTo>
                      <a:pt x="2789" y="8461"/>
                      <a:pt x="1569" y="4311"/>
                      <a:pt x="375" y="107"/>
                    </a:cubicBezTo>
                    <a:cubicBezTo>
                      <a:pt x="344" y="33"/>
                      <a:pt x="276" y="0"/>
                      <a:pt x="209"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80"/>
              <p:cNvSpPr/>
              <p:nvPr/>
            </p:nvSpPr>
            <p:spPr>
              <a:xfrm>
                <a:off x="1764200" y="2973300"/>
                <a:ext cx="74400" cy="79750"/>
              </a:xfrm>
              <a:custGeom>
                <a:avLst/>
                <a:gdLst/>
                <a:ahLst/>
                <a:cxnLst/>
                <a:rect l="l" t="t" r="r" b="b"/>
                <a:pathLst>
                  <a:path w="2976" h="3190" extrusionOk="0">
                    <a:moveTo>
                      <a:pt x="237" y="0"/>
                    </a:moveTo>
                    <a:cubicBezTo>
                      <a:pt x="56" y="0"/>
                      <a:pt x="0" y="282"/>
                      <a:pt x="176" y="332"/>
                    </a:cubicBezTo>
                    <a:cubicBezTo>
                      <a:pt x="1423" y="739"/>
                      <a:pt x="2373" y="1796"/>
                      <a:pt x="2617" y="3071"/>
                    </a:cubicBezTo>
                    <a:cubicBezTo>
                      <a:pt x="2637" y="3154"/>
                      <a:pt x="2698" y="3189"/>
                      <a:pt x="2761" y="3189"/>
                    </a:cubicBezTo>
                    <a:cubicBezTo>
                      <a:pt x="2864" y="3189"/>
                      <a:pt x="2976" y="3097"/>
                      <a:pt x="2942" y="2963"/>
                    </a:cubicBezTo>
                    <a:cubicBezTo>
                      <a:pt x="2671" y="1606"/>
                      <a:pt x="1613" y="440"/>
                      <a:pt x="284" y="6"/>
                    </a:cubicBezTo>
                    <a:cubicBezTo>
                      <a:pt x="267" y="2"/>
                      <a:pt x="252" y="0"/>
                      <a:pt x="237"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80"/>
              <p:cNvSpPr/>
              <p:nvPr/>
            </p:nvSpPr>
            <p:spPr>
              <a:xfrm>
                <a:off x="1835700" y="3079225"/>
                <a:ext cx="10875" cy="8850"/>
              </a:xfrm>
              <a:custGeom>
                <a:avLst/>
                <a:gdLst/>
                <a:ahLst/>
                <a:cxnLst/>
                <a:rect l="l" t="t" r="r" b="b"/>
                <a:pathLst>
                  <a:path w="435" h="354" extrusionOk="0">
                    <a:moveTo>
                      <a:pt x="218" y="0"/>
                    </a:moveTo>
                    <a:cubicBezTo>
                      <a:pt x="1" y="0"/>
                      <a:pt x="1" y="353"/>
                      <a:pt x="218" y="353"/>
                    </a:cubicBezTo>
                    <a:cubicBezTo>
                      <a:pt x="435" y="353"/>
                      <a:pt x="435" y="0"/>
                      <a:pt x="218"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80"/>
              <p:cNvSpPr/>
              <p:nvPr/>
            </p:nvSpPr>
            <p:spPr>
              <a:xfrm>
                <a:off x="1857400" y="3688150"/>
                <a:ext cx="95125" cy="207175"/>
              </a:xfrm>
              <a:custGeom>
                <a:avLst/>
                <a:gdLst/>
                <a:ahLst/>
                <a:cxnLst/>
                <a:rect l="l" t="t" r="r" b="b"/>
                <a:pathLst>
                  <a:path w="3805" h="8287" extrusionOk="0">
                    <a:moveTo>
                      <a:pt x="204" y="1"/>
                    </a:moveTo>
                    <a:cubicBezTo>
                      <a:pt x="116" y="1"/>
                      <a:pt x="28" y="55"/>
                      <a:pt x="28" y="163"/>
                    </a:cubicBezTo>
                    <a:cubicBezTo>
                      <a:pt x="1" y="1791"/>
                      <a:pt x="299" y="3445"/>
                      <a:pt x="923" y="4964"/>
                    </a:cubicBezTo>
                    <a:cubicBezTo>
                      <a:pt x="1466" y="6212"/>
                      <a:pt x="2198" y="7704"/>
                      <a:pt x="3554" y="8273"/>
                    </a:cubicBezTo>
                    <a:cubicBezTo>
                      <a:pt x="3575" y="8282"/>
                      <a:pt x="3594" y="8286"/>
                      <a:pt x="3612" y="8286"/>
                    </a:cubicBezTo>
                    <a:cubicBezTo>
                      <a:pt x="3758" y="8286"/>
                      <a:pt x="3804" y="8020"/>
                      <a:pt x="3635" y="7948"/>
                    </a:cubicBezTo>
                    <a:cubicBezTo>
                      <a:pt x="2306" y="7405"/>
                      <a:pt x="1574" y="5724"/>
                      <a:pt x="1113" y="4476"/>
                    </a:cubicBezTo>
                    <a:cubicBezTo>
                      <a:pt x="570" y="3093"/>
                      <a:pt x="326" y="1628"/>
                      <a:pt x="381" y="163"/>
                    </a:cubicBezTo>
                    <a:cubicBezTo>
                      <a:pt x="381" y="55"/>
                      <a:pt x="292" y="1"/>
                      <a:pt x="204"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80"/>
              <p:cNvSpPr/>
              <p:nvPr/>
            </p:nvSpPr>
            <p:spPr>
              <a:xfrm>
                <a:off x="1997100" y="3922775"/>
                <a:ext cx="10875" cy="8150"/>
              </a:xfrm>
              <a:custGeom>
                <a:avLst/>
                <a:gdLst/>
                <a:ahLst/>
                <a:cxnLst/>
                <a:rect l="l" t="t" r="r" b="b"/>
                <a:pathLst>
                  <a:path w="435" h="326" extrusionOk="0">
                    <a:moveTo>
                      <a:pt x="217" y="0"/>
                    </a:moveTo>
                    <a:cubicBezTo>
                      <a:pt x="0" y="0"/>
                      <a:pt x="0" y="326"/>
                      <a:pt x="217" y="326"/>
                    </a:cubicBezTo>
                    <a:cubicBezTo>
                      <a:pt x="434" y="326"/>
                      <a:pt x="434" y="0"/>
                      <a:pt x="217"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80"/>
              <p:cNvSpPr/>
              <p:nvPr/>
            </p:nvSpPr>
            <p:spPr>
              <a:xfrm>
                <a:off x="2496900" y="3300400"/>
                <a:ext cx="142450" cy="35350"/>
              </a:xfrm>
              <a:custGeom>
                <a:avLst/>
                <a:gdLst/>
                <a:ahLst/>
                <a:cxnLst/>
                <a:rect l="l" t="t" r="r" b="b"/>
                <a:pathLst>
                  <a:path w="5698" h="1414" extrusionOk="0">
                    <a:moveTo>
                      <a:pt x="3530" y="0"/>
                    </a:moveTo>
                    <a:cubicBezTo>
                      <a:pt x="2329" y="0"/>
                      <a:pt x="1126" y="368"/>
                      <a:pt x="134" y="1081"/>
                    </a:cubicBezTo>
                    <a:cubicBezTo>
                      <a:pt x="0" y="1192"/>
                      <a:pt x="87" y="1414"/>
                      <a:pt x="212" y="1414"/>
                    </a:cubicBezTo>
                    <a:cubicBezTo>
                      <a:pt x="239" y="1414"/>
                      <a:pt x="268" y="1403"/>
                      <a:pt x="297" y="1379"/>
                    </a:cubicBezTo>
                    <a:cubicBezTo>
                      <a:pt x="1257" y="698"/>
                      <a:pt x="2398" y="343"/>
                      <a:pt x="3544" y="343"/>
                    </a:cubicBezTo>
                    <a:cubicBezTo>
                      <a:pt x="4179" y="343"/>
                      <a:pt x="4815" y="452"/>
                      <a:pt x="5423" y="674"/>
                    </a:cubicBezTo>
                    <a:cubicBezTo>
                      <a:pt x="5447" y="683"/>
                      <a:pt x="5469" y="687"/>
                      <a:pt x="5490" y="687"/>
                    </a:cubicBezTo>
                    <a:cubicBezTo>
                      <a:pt x="5655" y="687"/>
                      <a:pt x="5698" y="421"/>
                      <a:pt x="5505" y="348"/>
                    </a:cubicBezTo>
                    <a:cubicBezTo>
                      <a:pt x="4873" y="115"/>
                      <a:pt x="4202" y="0"/>
                      <a:pt x="3530"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80"/>
              <p:cNvSpPr/>
              <p:nvPr/>
            </p:nvSpPr>
            <p:spPr>
              <a:xfrm>
                <a:off x="2665025" y="3330125"/>
                <a:ext cx="10875" cy="8825"/>
              </a:xfrm>
              <a:custGeom>
                <a:avLst/>
                <a:gdLst/>
                <a:ahLst/>
                <a:cxnLst/>
                <a:rect l="l" t="t" r="r" b="b"/>
                <a:pathLst>
                  <a:path w="435" h="353" extrusionOk="0">
                    <a:moveTo>
                      <a:pt x="217" y="0"/>
                    </a:moveTo>
                    <a:cubicBezTo>
                      <a:pt x="0" y="0"/>
                      <a:pt x="0" y="353"/>
                      <a:pt x="217" y="353"/>
                    </a:cubicBezTo>
                    <a:cubicBezTo>
                      <a:pt x="434" y="353"/>
                      <a:pt x="434" y="0"/>
                      <a:pt x="217"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4" name="Google Shape;2554;p80"/>
            <p:cNvGrpSpPr/>
            <p:nvPr/>
          </p:nvGrpSpPr>
          <p:grpSpPr>
            <a:xfrm>
              <a:off x="1553431" y="2963088"/>
              <a:ext cx="1259350" cy="1037950"/>
              <a:chOff x="1554975" y="2939050"/>
              <a:chExt cx="1259350" cy="1037950"/>
            </a:xfrm>
          </p:grpSpPr>
          <p:sp>
            <p:nvSpPr>
              <p:cNvPr id="2555" name="Google Shape;2555;p80"/>
              <p:cNvSpPr/>
              <p:nvPr/>
            </p:nvSpPr>
            <p:spPr>
              <a:xfrm>
                <a:off x="2366650" y="3245150"/>
                <a:ext cx="447675" cy="344725"/>
              </a:xfrm>
              <a:custGeom>
                <a:avLst/>
                <a:gdLst/>
                <a:ahLst/>
                <a:cxnLst/>
                <a:rect l="l" t="t" r="r" b="b"/>
                <a:pathLst>
                  <a:path w="17907" h="13789" extrusionOk="0">
                    <a:moveTo>
                      <a:pt x="9405" y="1"/>
                    </a:moveTo>
                    <a:cubicBezTo>
                      <a:pt x="8523" y="1"/>
                      <a:pt x="7589" y="171"/>
                      <a:pt x="6619" y="551"/>
                    </a:cubicBezTo>
                    <a:cubicBezTo>
                      <a:pt x="1" y="3155"/>
                      <a:pt x="1845" y="8878"/>
                      <a:pt x="1845" y="8878"/>
                    </a:cubicBezTo>
                    <a:cubicBezTo>
                      <a:pt x="1927" y="9177"/>
                      <a:pt x="2008" y="9421"/>
                      <a:pt x="2117" y="9692"/>
                    </a:cubicBezTo>
                    <a:cubicBezTo>
                      <a:pt x="2605" y="10994"/>
                      <a:pt x="3364" y="11943"/>
                      <a:pt x="4259" y="12594"/>
                    </a:cubicBezTo>
                    <a:cubicBezTo>
                      <a:pt x="5412" y="13429"/>
                      <a:pt x="6813" y="13788"/>
                      <a:pt x="8244" y="13788"/>
                    </a:cubicBezTo>
                    <a:cubicBezTo>
                      <a:pt x="11323" y="13788"/>
                      <a:pt x="14539" y="12122"/>
                      <a:pt x="15706" y="9936"/>
                    </a:cubicBezTo>
                    <a:cubicBezTo>
                      <a:pt x="17906" y="5859"/>
                      <a:pt x="14567" y="1"/>
                      <a:pt x="94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80"/>
              <p:cNvSpPr/>
              <p:nvPr/>
            </p:nvSpPr>
            <p:spPr>
              <a:xfrm>
                <a:off x="2052700" y="3487450"/>
                <a:ext cx="420450" cy="264075"/>
              </a:xfrm>
              <a:custGeom>
                <a:avLst/>
                <a:gdLst/>
                <a:ahLst/>
                <a:cxnLst/>
                <a:rect l="l" t="t" r="r" b="b"/>
                <a:pathLst>
                  <a:path w="16818" h="10563" extrusionOk="0">
                    <a:moveTo>
                      <a:pt x="14675" y="0"/>
                    </a:moveTo>
                    <a:lnTo>
                      <a:pt x="14458" y="81"/>
                    </a:lnTo>
                    <a:lnTo>
                      <a:pt x="7188" y="4286"/>
                    </a:lnTo>
                    <a:lnTo>
                      <a:pt x="489" y="8191"/>
                    </a:lnTo>
                    <a:cubicBezTo>
                      <a:pt x="0" y="8897"/>
                      <a:pt x="462" y="9873"/>
                      <a:pt x="1167" y="10416"/>
                    </a:cubicBezTo>
                    <a:cubicBezTo>
                      <a:pt x="1281" y="10513"/>
                      <a:pt x="1424" y="10562"/>
                      <a:pt x="1567" y="10562"/>
                    </a:cubicBezTo>
                    <a:cubicBezTo>
                      <a:pt x="1663" y="10562"/>
                      <a:pt x="1758" y="10540"/>
                      <a:pt x="1845" y="10497"/>
                    </a:cubicBezTo>
                    <a:lnTo>
                      <a:pt x="8843" y="6998"/>
                    </a:lnTo>
                    <a:lnTo>
                      <a:pt x="16709" y="3065"/>
                    </a:lnTo>
                    <a:lnTo>
                      <a:pt x="16817" y="2902"/>
                    </a:lnTo>
                    <a:cubicBezTo>
                      <a:pt x="15922" y="2251"/>
                      <a:pt x="15163" y="1302"/>
                      <a:pt x="14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80"/>
              <p:cNvSpPr/>
              <p:nvPr/>
            </p:nvSpPr>
            <p:spPr>
              <a:xfrm>
                <a:off x="1765175" y="3513050"/>
                <a:ext cx="534375" cy="459300"/>
              </a:xfrm>
              <a:custGeom>
                <a:avLst/>
                <a:gdLst/>
                <a:ahLst/>
                <a:cxnLst/>
                <a:rect l="l" t="t" r="r" b="b"/>
                <a:pathLst>
                  <a:path w="21375" h="18372" extrusionOk="0">
                    <a:moveTo>
                      <a:pt x="11768" y="0"/>
                    </a:moveTo>
                    <a:cubicBezTo>
                      <a:pt x="10593" y="0"/>
                      <a:pt x="9347" y="229"/>
                      <a:pt x="8057" y="739"/>
                    </a:cubicBezTo>
                    <a:cubicBezTo>
                      <a:pt x="7867" y="820"/>
                      <a:pt x="7704" y="875"/>
                      <a:pt x="7541" y="956"/>
                    </a:cubicBezTo>
                    <a:cubicBezTo>
                      <a:pt x="6239" y="1526"/>
                      <a:pt x="5209" y="2177"/>
                      <a:pt x="4368" y="2882"/>
                    </a:cubicBezTo>
                    <a:cubicBezTo>
                      <a:pt x="1" y="6652"/>
                      <a:pt x="1683" y="11833"/>
                      <a:pt x="1683" y="11833"/>
                    </a:cubicBezTo>
                    <a:cubicBezTo>
                      <a:pt x="2956" y="16566"/>
                      <a:pt x="6505" y="18372"/>
                      <a:pt x="10203" y="18372"/>
                    </a:cubicBezTo>
                    <a:cubicBezTo>
                      <a:pt x="14302" y="18372"/>
                      <a:pt x="18585" y="16152"/>
                      <a:pt x="20154" y="13243"/>
                    </a:cubicBezTo>
                    <a:cubicBezTo>
                      <a:pt x="21375" y="10965"/>
                      <a:pt x="21320" y="8307"/>
                      <a:pt x="20344" y="5974"/>
                    </a:cubicBezTo>
                    <a:lnTo>
                      <a:pt x="20344" y="5974"/>
                    </a:lnTo>
                    <a:lnTo>
                      <a:pt x="13319" y="9473"/>
                    </a:lnTo>
                    <a:cubicBezTo>
                      <a:pt x="13239" y="9513"/>
                      <a:pt x="13156" y="9531"/>
                      <a:pt x="13073" y="9531"/>
                    </a:cubicBezTo>
                    <a:cubicBezTo>
                      <a:pt x="12930" y="9531"/>
                      <a:pt x="12788" y="9477"/>
                      <a:pt x="12668" y="9392"/>
                    </a:cubicBezTo>
                    <a:cubicBezTo>
                      <a:pt x="11963" y="8849"/>
                      <a:pt x="11501" y="7873"/>
                      <a:pt x="11990" y="7167"/>
                    </a:cubicBezTo>
                    <a:lnTo>
                      <a:pt x="18689" y="3262"/>
                    </a:lnTo>
                    <a:cubicBezTo>
                      <a:pt x="17022" y="1326"/>
                      <a:pt x="14598" y="0"/>
                      <a:pt x="11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80"/>
              <p:cNvSpPr/>
              <p:nvPr/>
            </p:nvSpPr>
            <p:spPr>
              <a:xfrm>
                <a:off x="1752975" y="3202650"/>
                <a:ext cx="200750" cy="382450"/>
              </a:xfrm>
              <a:custGeom>
                <a:avLst/>
                <a:gdLst/>
                <a:ahLst/>
                <a:cxnLst/>
                <a:rect l="l" t="t" r="r" b="b"/>
                <a:pathLst>
                  <a:path w="8030" h="15298" extrusionOk="0">
                    <a:moveTo>
                      <a:pt x="3961" y="0"/>
                    </a:moveTo>
                    <a:cubicBezTo>
                      <a:pt x="2849" y="787"/>
                      <a:pt x="1438" y="1329"/>
                      <a:pt x="1" y="1465"/>
                    </a:cubicBezTo>
                    <a:lnTo>
                      <a:pt x="28" y="1682"/>
                    </a:lnTo>
                    <a:cubicBezTo>
                      <a:pt x="1682" y="5994"/>
                      <a:pt x="3418" y="10795"/>
                      <a:pt x="4802" y="15216"/>
                    </a:cubicBezTo>
                    <a:lnTo>
                      <a:pt x="4856" y="15298"/>
                    </a:lnTo>
                    <a:cubicBezTo>
                      <a:pt x="5697" y="14593"/>
                      <a:pt x="6727" y="13942"/>
                      <a:pt x="8029" y="13372"/>
                    </a:cubicBezTo>
                    <a:lnTo>
                      <a:pt x="7894" y="12748"/>
                    </a:lnTo>
                    <a:cubicBezTo>
                      <a:pt x="6565" y="8598"/>
                      <a:pt x="5344" y="4421"/>
                      <a:pt x="4151" y="244"/>
                    </a:cubicBezTo>
                    <a:lnTo>
                      <a:pt x="39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80"/>
              <p:cNvSpPr/>
              <p:nvPr/>
            </p:nvSpPr>
            <p:spPr>
              <a:xfrm>
                <a:off x="1554975" y="2943200"/>
                <a:ext cx="385950" cy="297275"/>
              </a:xfrm>
              <a:custGeom>
                <a:avLst/>
                <a:gdLst/>
                <a:ahLst/>
                <a:cxnLst/>
                <a:rect l="l" t="t" r="r" b="b"/>
                <a:pathLst>
                  <a:path w="15438" h="11891" extrusionOk="0">
                    <a:moveTo>
                      <a:pt x="8130" y="0"/>
                    </a:moveTo>
                    <a:cubicBezTo>
                      <a:pt x="7369" y="0"/>
                      <a:pt x="6561" y="148"/>
                      <a:pt x="5724" y="478"/>
                    </a:cubicBezTo>
                    <a:cubicBezTo>
                      <a:pt x="1" y="2702"/>
                      <a:pt x="1601" y="7666"/>
                      <a:pt x="1601" y="7666"/>
                    </a:cubicBezTo>
                    <a:cubicBezTo>
                      <a:pt x="2401" y="10721"/>
                      <a:pt x="4676" y="11891"/>
                      <a:pt x="7068" y="11891"/>
                    </a:cubicBezTo>
                    <a:cubicBezTo>
                      <a:pt x="7352" y="11891"/>
                      <a:pt x="7636" y="11874"/>
                      <a:pt x="7921" y="11843"/>
                    </a:cubicBezTo>
                    <a:cubicBezTo>
                      <a:pt x="9358" y="11707"/>
                      <a:pt x="10769" y="11165"/>
                      <a:pt x="11854" y="10351"/>
                    </a:cubicBezTo>
                    <a:cubicBezTo>
                      <a:pt x="12586" y="9863"/>
                      <a:pt x="13183" y="9239"/>
                      <a:pt x="13563" y="8561"/>
                    </a:cubicBezTo>
                    <a:cubicBezTo>
                      <a:pt x="15438" y="5041"/>
                      <a:pt x="12570" y="0"/>
                      <a:pt x="8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80"/>
              <p:cNvSpPr/>
              <p:nvPr/>
            </p:nvSpPr>
            <p:spPr>
              <a:xfrm>
                <a:off x="1791625" y="3508900"/>
                <a:ext cx="511325" cy="468100"/>
              </a:xfrm>
              <a:custGeom>
                <a:avLst/>
                <a:gdLst/>
                <a:ahLst/>
                <a:cxnLst/>
                <a:rect l="l" t="t" r="r" b="b"/>
                <a:pathLst>
                  <a:path w="20453" h="18724" extrusionOk="0">
                    <a:moveTo>
                      <a:pt x="10728" y="0"/>
                    </a:moveTo>
                    <a:cubicBezTo>
                      <a:pt x="8384" y="0"/>
                      <a:pt x="6030" y="889"/>
                      <a:pt x="4124" y="2207"/>
                    </a:cubicBezTo>
                    <a:cubicBezTo>
                      <a:pt x="2252" y="3509"/>
                      <a:pt x="842" y="5380"/>
                      <a:pt x="353" y="7632"/>
                    </a:cubicBezTo>
                    <a:cubicBezTo>
                      <a:pt x="55" y="8988"/>
                      <a:pt x="55" y="10426"/>
                      <a:pt x="381" y="11782"/>
                    </a:cubicBezTo>
                    <a:cubicBezTo>
                      <a:pt x="1113" y="14765"/>
                      <a:pt x="3066" y="17288"/>
                      <a:pt x="6049" y="18264"/>
                    </a:cubicBezTo>
                    <a:cubicBezTo>
                      <a:pt x="7046" y="18579"/>
                      <a:pt x="8087" y="18723"/>
                      <a:pt x="9135" y="18723"/>
                    </a:cubicBezTo>
                    <a:cubicBezTo>
                      <a:pt x="11252" y="18723"/>
                      <a:pt x="13394" y="18132"/>
                      <a:pt x="15244" y="17152"/>
                    </a:cubicBezTo>
                    <a:cubicBezTo>
                      <a:pt x="16519" y="16474"/>
                      <a:pt x="17740" y="15579"/>
                      <a:pt x="18635" y="14413"/>
                    </a:cubicBezTo>
                    <a:cubicBezTo>
                      <a:pt x="20045" y="12568"/>
                      <a:pt x="20452" y="10154"/>
                      <a:pt x="19991" y="7903"/>
                    </a:cubicBezTo>
                    <a:cubicBezTo>
                      <a:pt x="19855" y="7252"/>
                      <a:pt x="19666" y="6601"/>
                      <a:pt x="19394" y="6004"/>
                    </a:cubicBezTo>
                    <a:cubicBezTo>
                      <a:pt x="19369" y="5936"/>
                      <a:pt x="19324" y="5908"/>
                      <a:pt x="19277" y="5908"/>
                    </a:cubicBezTo>
                    <a:cubicBezTo>
                      <a:pt x="19177" y="5908"/>
                      <a:pt x="19068" y="6037"/>
                      <a:pt x="19123" y="6167"/>
                    </a:cubicBezTo>
                    <a:cubicBezTo>
                      <a:pt x="20127" y="8554"/>
                      <a:pt x="20154" y="11429"/>
                      <a:pt x="18743" y="13653"/>
                    </a:cubicBezTo>
                    <a:cubicBezTo>
                      <a:pt x="18038" y="14792"/>
                      <a:pt x="17007" y="15688"/>
                      <a:pt x="15895" y="16393"/>
                    </a:cubicBezTo>
                    <a:cubicBezTo>
                      <a:pt x="13911" y="17630"/>
                      <a:pt x="11524" y="18381"/>
                      <a:pt x="9170" y="18381"/>
                    </a:cubicBezTo>
                    <a:cubicBezTo>
                      <a:pt x="8531" y="18381"/>
                      <a:pt x="7895" y="18326"/>
                      <a:pt x="7270" y="18210"/>
                    </a:cubicBezTo>
                    <a:cubicBezTo>
                      <a:pt x="5805" y="17939"/>
                      <a:pt x="4422" y="17315"/>
                      <a:pt x="3310" y="16311"/>
                    </a:cubicBezTo>
                    <a:cubicBezTo>
                      <a:pt x="2035" y="15145"/>
                      <a:pt x="1248" y="13599"/>
                      <a:pt x="787" y="11944"/>
                    </a:cubicBezTo>
                    <a:cubicBezTo>
                      <a:pt x="1" y="9096"/>
                      <a:pt x="706" y="5923"/>
                      <a:pt x="2767" y="3780"/>
                    </a:cubicBezTo>
                    <a:cubicBezTo>
                      <a:pt x="4585" y="1909"/>
                      <a:pt x="7270" y="607"/>
                      <a:pt x="9847" y="390"/>
                    </a:cubicBezTo>
                    <a:cubicBezTo>
                      <a:pt x="10119" y="365"/>
                      <a:pt x="10392" y="352"/>
                      <a:pt x="10663" y="352"/>
                    </a:cubicBezTo>
                    <a:cubicBezTo>
                      <a:pt x="12744" y="352"/>
                      <a:pt x="14776" y="1080"/>
                      <a:pt x="16384" y="2424"/>
                    </a:cubicBezTo>
                    <a:cubicBezTo>
                      <a:pt x="16790" y="2777"/>
                      <a:pt x="17143" y="3156"/>
                      <a:pt x="17496" y="3563"/>
                    </a:cubicBezTo>
                    <a:cubicBezTo>
                      <a:pt x="17534" y="3601"/>
                      <a:pt x="17574" y="3617"/>
                      <a:pt x="17613" y="3617"/>
                    </a:cubicBezTo>
                    <a:cubicBezTo>
                      <a:pt x="17740" y="3617"/>
                      <a:pt x="17844" y="3444"/>
                      <a:pt x="17740" y="3319"/>
                    </a:cubicBezTo>
                    <a:cubicBezTo>
                      <a:pt x="16221" y="1556"/>
                      <a:pt x="14132" y="363"/>
                      <a:pt x="11800" y="64"/>
                    </a:cubicBezTo>
                    <a:cubicBezTo>
                      <a:pt x="11444" y="21"/>
                      <a:pt x="11086" y="0"/>
                      <a:pt x="10728"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80"/>
              <p:cNvSpPr/>
              <p:nvPr/>
            </p:nvSpPr>
            <p:spPr>
              <a:xfrm>
                <a:off x="2397175" y="3241150"/>
                <a:ext cx="386550" cy="353150"/>
              </a:xfrm>
              <a:custGeom>
                <a:avLst/>
                <a:gdLst/>
                <a:ahLst/>
                <a:cxnLst/>
                <a:rect l="l" t="t" r="r" b="b"/>
                <a:pathLst>
                  <a:path w="15462" h="14126" extrusionOk="0">
                    <a:moveTo>
                      <a:pt x="8148" y="331"/>
                    </a:moveTo>
                    <a:cubicBezTo>
                      <a:pt x="8180" y="331"/>
                      <a:pt x="8213" y="331"/>
                      <a:pt x="8246" y="332"/>
                    </a:cubicBezTo>
                    <a:cubicBezTo>
                      <a:pt x="11284" y="359"/>
                      <a:pt x="13888" y="2583"/>
                      <a:pt x="14729" y="5431"/>
                    </a:cubicBezTo>
                    <a:cubicBezTo>
                      <a:pt x="15136" y="6787"/>
                      <a:pt x="15108" y="8279"/>
                      <a:pt x="14566" y="9581"/>
                    </a:cubicBezTo>
                    <a:cubicBezTo>
                      <a:pt x="13942" y="10991"/>
                      <a:pt x="12694" y="12022"/>
                      <a:pt x="11338" y="12700"/>
                    </a:cubicBezTo>
                    <a:cubicBezTo>
                      <a:pt x="10034" y="13363"/>
                      <a:pt x="8540" y="13772"/>
                      <a:pt x="7049" y="13772"/>
                    </a:cubicBezTo>
                    <a:cubicBezTo>
                      <a:pt x="6587" y="13772"/>
                      <a:pt x="6125" y="13733"/>
                      <a:pt x="5669" y="13649"/>
                    </a:cubicBezTo>
                    <a:cubicBezTo>
                      <a:pt x="3499" y="13270"/>
                      <a:pt x="1845" y="11832"/>
                      <a:pt x="1058" y="9798"/>
                    </a:cubicBezTo>
                    <a:cubicBezTo>
                      <a:pt x="516" y="8360"/>
                      <a:pt x="380" y="6760"/>
                      <a:pt x="868" y="5268"/>
                    </a:cubicBezTo>
                    <a:cubicBezTo>
                      <a:pt x="1275" y="3966"/>
                      <a:pt x="2143" y="2854"/>
                      <a:pt x="3255" y="2067"/>
                    </a:cubicBezTo>
                    <a:cubicBezTo>
                      <a:pt x="4639" y="1029"/>
                      <a:pt x="6416" y="331"/>
                      <a:pt x="8148" y="331"/>
                    </a:cubicBezTo>
                    <a:close/>
                    <a:moveTo>
                      <a:pt x="8271" y="1"/>
                    </a:moveTo>
                    <a:cubicBezTo>
                      <a:pt x="7051" y="1"/>
                      <a:pt x="5847" y="313"/>
                      <a:pt x="4720" y="820"/>
                    </a:cubicBezTo>
                    <a:cubicBezTo>
                      <a:pt x="3228" y="1498"/>
                      <a:pt x="1845" y="2556"/>
                      <a:pt x="1031" y="4020"/>
                    </a:cubicBezTo>
                    <a:cubicBezTo>
                      <a:pt x="30" y="5806"/>
                      <a:pt x="1" y="7971"/>
                      <a:pt x="728" y="9866"/>
                    </a:cubicBezTo>
                    <a:lnTo>
                      <a:pt x="728" y="9866"/>
                    </a:lnTo>
                    <a:cubicBezTo>
                      <a:pt x="729" y="9870"/>
                      <a:pt x="731" y="9875"/>
                      <a:pt x="733" y="9879"/>
                    </a:cubicBezTo>
                    <a:cubicBezTo>
                      <a:pt x="733" y="9879"/>
                      <a:pt x="733" y="9879"/>
                      <a:pt x="733" y="9879"/>
                    </a:cubicBezTo>
                    <a:lnTo>
                      <a:pt x="733" y="9879"/>
                    </a:lnTo>
                    <a:cubicBezTo>
                      <a:pt x="733" y="9881"/>
                      <a:pt x="734" y="9883"/>
                      <a:pt x="735" y="9884"/>
                    </a:cubicBezTo>
                    <a:lnTo>
                      <a:pt x="735" y="9884"/>
                    </a:lnTo>
                    <a:cubicBezTo>
                      <a:pt x="1441" y="11699"/>
                      <a:pt x="2769" y="13135"/>
                      <a:pt x="4639" y="13758"/>
                    </a:cubicBezTo>
                    <a:cubicBezTo>
                      <a:pt x="5401" y="14012"/>
                      <a:pt x="6200" y="14126"/>
                      <a:pt x="7004" y="14126"/>
                    </a:cubicBezTo>
                    <a:cubicBezTo>
                      <a:pt x="8003" y="14126"/>
                      <a:pt x="9008" y="13950"/>
                      <a:pt x="9955" y="13649"/>
                    </a:cubicBezTo>
                    <a:cubicBezTo>
                      <a:pt x="11555" y="13134"/>
                      <a:pt x="13128" y="12239"/>
                      <a:pt x="14159" y="10883"/>
                    </a:cubicBezTo>
                    <a:cubicBezTo>
                      <a:pt x="15081" y="9716"/>
                      <a:pt x="15461" y="8197"/>
                      <a:pt x="15325" y="6733"/>
                    </a:cubicBezTo>
                    <a:cubicBezTo>
                      <a:pt x="15054" y="3722"/>
                      <a:pt x="12830" y="983"/>
                      <a:pt x="9901" y="196"/>
                    </a:cubicBezTo>
                    <a:cubicBezTo>
                      <a:pt x="9358" y="62"/>
                      <a:pt x="8813" y="1"/>
                      <a:pt x="8271" y="1"/>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80"/>
              <p:cNvSpPr/>
              <p:nvPr/>
            </p:nvSpPr>
            <p:spPr>
              <a:xfrm>
                <a:off x="1580075" y="2939050"/>
                <a:ext cx="335000" cy="305400"/>
              </a:xfrm>
              <a:custGeom>
                <a:avLst/>
                <a:gdLst/>
                <a:ahLst/>
                <a:cxnLst/>
                <a:rect l="l" t="t" r="r" b="b"/>
                <a:pathLst>
                  <a:path w="13400" h="12216" extrusionOk="0">
                    <a:moveTo>
                      <a:pt x="7119" y="334"/>
                    </a:moveTo>
                    <a:cubicBezTo>
                      <a:pt x="7242" y="334"/>
                      <a:pt x="7365" y="338"/>
                      <a:pt x="7486" y="345"/>
                    </a:cubicBezTo>
                    <a:cubicBezTo>
                      <a:pt x="9982" y="508"/>
                      <a:pt x="12097" y="2434"/>
                      <a:pt x="12775" y="4821"/>
                    </a:cubicBezTo>
                    <a:cubicBezTo>
                      <a:pt x="13128" y="6123"/>
                      <a:pt x="13020" y="7533"/>
                      <a:pt x="12369" y="8700"/>
                    </a:cubicBezTo>
                    <a:cubicBezTo>
                      <a:pt x="11311" y="10570"/>
                      <a:pt x="8980" y="11601"/>
                      <a:pt x="6919" y="11846"/>
                    </a:cubicBezTo>
                    <a:lnTo>
                      <a:pt x="6919" y="11846"/>
                    </a:lnTo>
                    <a:cubicBezTo>
                      <a:pt x="6918" y="11846"/>
                      <a:pt x="6918" y="11846"/>
                      <a:pt x="6917" y="11846"/>
                    </a:cubicBezTo>
                    <a:cubicBezTo>
                      <a:pt x="6917" y="11846"/>
                      <a:pt x="6917" y="11846"/>
                      <a:pt x="6917" y="11846"/>
                    </a:cubicBezTo>
                    <a:lnTo>
                      <a:pt x="6917" y="11846"/>
                    </a:lnTo>
                    <a:cubicBezTo>
                      <a:pt x="6653" y="11873"/>
                      <a:pt x="6388" y="11887"/>
                      <a:pt x="6124" y="11887"/>
                    </a:cubicBezTo>
                    <a:cubicBezTo>
                      <a:pt x="5058" y="11887"/>
                      <a:pt x="4005" y="11657"/>
                      <a:pt x="3092" y="11114"/>
                    </a:cubicBezTo>
                    <a:cubicBezTo>
                      <a:pt x="1872" y="10354"/>
                      <a:pt x="1112" y="9134"/>
                      <a:pt x="760" y="7777"/>
                    </a:cubicBezTo>
                    <a:cubicBezTo>
                      <a:pt x="434" y="6638"/>
                      <a:pt x="488" y="5390"/>
                      <a:pt x="922" y="4278"/>
                    </a:cubicBezTo>
                    <a:cubicBezTo>
                      <a:pt x="1827" y="1900"/>
                      <a:pt x="4606" y="334"/>
                      <a:pt x="7119" y="334"/>
                    </a:cubicBezTo>
                    <a:close/>
                    <a:moveTo>
                      <a:pt x="7081" y="0"/>
                    </a:moveTo>
                    <a:cubicBezTo>
                      <a:pt x="4778" y="0"/>
                      <a:pt x="2387" y="1240"/>
                      <a:pt x="1139" y="3112"/>
                    </a:cubicBezTo>
                    <a:cubicBezTo>
                      <a:pt x="244" y="4468"/>
                      <a:pt x="0" y="6204"/>
                      <a:pt x="380" y="7750"/>
                    </a:cubicBezTo>
                    <a:cubicBezTo>
                      <a:pt x="732" y="9052"/>
                      <a:pt x="1383" y="10273"/>
                      <a:pt x="2468" y="11086"/>
                    </a:cubicBezTo>
                    <a:cubicBezTo>
                      <a:pt x="3517" y="11889"/>
                      <a:pt x="4785" y="12216"/>
                      <a:pt x="6078" y="12216"/>
                    </a:cubicBezTo>
                    <a:cubicBezTo>
                      <a:pt x="6354" y="12216"/>
                      <a:pt x="6631" y="12201"/>
                      <a:pt x="6907" y="12172"/>
                    </a:cubicBezTo>
                    <a:lnTo>
                      <a:pt x="6907" y="12172"/>
                    </a:lnTo>
                    <a:cubicBezTo>
                      <a:pt x="6910" y="12172"/>
                      <a:pt x="6914" y="12172"/>
                      <a:pt x="6917" y="12171"/>
                    </a:cubicBezTo>
                    <a:lnTo>
                      <a:pt x="6917" y="12171"/>
                    </a:lnTo>
                    <a:cubicBezTo>
                      <a:pt x="6917" y="12171"/>
                      <a:pt x="6917" y="12171"/>
                      <a:pt x="6917" y="12171"/>
                    </a:cubicBezTo>
                    <a:cubicBezTo>
                      <a:pt x="6932" y="12171"/>
                      <a:pt x="6946" y="12170"/>
                      <a:pt x="6959" y="12166"/>
                    </a:cubicBezTo>
                    <a:lnTo>
                      <a:pt x="6959" y="12166"/>
                    </a:lnTo>
                    <a:cubicBezTo>
                      <a:pt x="8845" y="11942"/>
                      <a:pt x="10832" y="11130"/>
                      <a:pt x="12097" y="9649"/>
                    </a:cubicBezTo>
                    <a:cubicBezTo>
                      <a:pt x="12992" y="8618"/>
                      <a:pt x="13399" y="7262"/>
                      <a:pt x="13291" y="5906"/>
                    </a:cubicBezTo>
                    <a:cubicBezTo>
                      <a:pt x="13101" y="3356"/>
                      <a:pt x="11284" y="1024"/>
                      <a:pt x="8843" y="264"/>
                    </a:cubicBezTo>
                    <a:cubicBezTo>
                      <a:pt x="8276" y="85"/>
                      <a:pt x="7681" y="0"/>
                      <a:pt x="7081"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80"/>
              <p:cNvSpPr/>
              <p:nvPr/>
            </p:nvSpPr>
            <p:spPr>
              <a:xfrm>
                <a:off x="2054050" y="3484825"/>
                <a:ext cx="422450" cy="270000"/>
              </a:xfrm>
              <a:custGeom>
                <a:avLst/>
                <a:gdLst/>
                <a:ahLst/>
                <a:cxnLst/>
                <a:rect l="l" t="t" r="r" b="b"/>
                <a:pathLst>
                  <a:path w="16898" h="10800" extrusionOk="0">
                    <a:moveTo>
                      <a:pt x="14405" y="0"/>
                    </a:moveTo>
                    <a:cubicBezTo>
                      <a:pt x="14378" y="0"/>
                      <a:pt x="14351" y="7"/>
                      <a:pt x="14322" y="24"/>
                    </a:cubicBezTo>
                    <a:cubicBezTo>
                      <a:pt x="12125" y="1326"/>
                      <a:pt x="9928" y="2600"/>
                      <a:pt x="7731" y="3875"/>
                    </a:cubicBezTo>
                    <a:cubicBezTo>
                      <a:pt x="5805" y="4987"/>
                      <a:pt x="3879" y="6099"/>
                      <a:pt x="1954" y="7211"/>
                    </a:cubicBezTo>
                    <a:cubicBezTo>
                      <a:pt x="1493" y="7510"/>
                      <a:pt x="1004" y="7781"/>
                      <a:pt x="543" y="8052"/>
                    </a:cubicBezTo>
                    <a:cubicBezTo>
                      <a:pt x="1" y="8378"/>
                      <a:pt x="1" y="9110"/>
                      <a:pt x="218" y="9625"/>
                    </a:cubicBezTo>
                    <a:cubicBezTo>
                      <a:pt x="442" y="10185"/>
                      <a:pt x="924" y="10800"/>
                      <a:pt x="1527" y="10800"/>
                    </a:cubicBezTo>
                    <a:cubicBezTo>
                      <a:pt x="1655" y="10800"/>
                      <a:pt x="1789" y="10772"/>
                      <a:pt x="1927" y="10710"/>
                    </a:cubicBezTo>
                    <a:cubicBezTo>
                      <a:pt x="2333" y="10521"/>
                      <a:pt x="2713" y="10304"/>
                      <a:pt x="3120" y="10114"/>
                    </a:cubicBezTo>
                    <a:cubicBezTo>
                      <a:pt x="5154" y="9110"/>
                      <a:pt x="7189" y="8079"/>
                      <a:pt x="9223" y="7076"/>
                    </a:cubicBezTo>
                    <a:cubicBezTo>
                      <a:pt x="11664" y="5855"/>
                      <a:pt x="14105" y="4635"/>
                      <a:pt x="16519" y="3414"/>
                    </a:cubicBezTo>
                    <a:lnTo>
                      <a:pt x="16736" y="3306"/>
                    </a:lnTo>
                    <a:cubicBezTo>
                      <a:pt x="16897" y="3237"/>
                      <a:pt x="16804" y="3011"/>
                      <a:pt x="16656" y="3011"/>
                    </a:cubicBezTo>
                    <a:cubicBezTo>
                      <a:pt x="16630" y="3011"/>
                      <a:pt x="16602" y="3018"/>
                      <a:pt x="16573" y="3034"/>
                    </a:cubicBezTo>
                    <a:cubicBezTo>
                      <a:pt x="14349" y="4119"/>
                      <a:pt x="12152" y="5231"/>
                      <a:pt x="9928" y="6343"/>
                    </a:cubicBezTo>
                    <a:cubicBezTo>
                      <a:pt x="8165" y="7239"/>
                      <a:pt x="6375" y="8107"/>
                      <a:pt x="4612" y="9002"/>
                    </a:cubicBezTo>
                    <a:cubicBezTo>
                      <a:pt x="3961" y="9327"/>
                      <a:pt x="3310" y="9653"/>
                      <a:pt x="2659" y="9978"/>
                    </a:cubicBezTo>
                    <a:cubicBezTo>
                      <a:pt x="2361" y="10114"/>
                      <a:pt x="2035" y="10331"/>
                      <a:pt x="1710" y="10439"/>
                    </a:cubicBezTo>
                    <a:cubicBezTo>
                      <a:pt x="1654" y="10458"/>
                      <a:pt x="1598" y="10467"/>
                      <a:pt x="1541" y="10467"/>
                    </a:cubicBezTo>
                    <a:cubicBezTo>
                      <a:pt x="797" y="10467"/>
                      <a:pt x="20" y="8907"/>
                      <a:pt x="625" y="8378"/>
                    </a:cubicBezTo>
                    <a:cubicBezTo>
                      <a:pt x="950" y="8107"/>
                      <a:pt x="1438" y="7917"/>
                      <a:pt x="1791" y="7700"/>
                    </a:cubicBezTo>
                    <a:cubicBezTo>
                      <a:pt x="3717" y="6588"/>
                      <a:pt x="5615" y="5476"/>
                      <a:pt x="7514" y="4363"/>
                    </a:cubicBezTo>
                    <a:cubicBezTo>
                      <a:pt x="9765" y="3062"/>
                      <a:pt x="12044" y="1760"/>
                      <a:pt x="14295" y="430"/>
                    </a:cubicBezTo>
                    <a:lnTo>
                      <a:pt x="14485" y="322"/>
                    </a:lnTo>
                    <a:cubicBezTo>
                      <a:pt x="14646" y="230"/>
                      <a:pt x="14553" y="0"/>
                      <a:pt x="14405"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80"/>
              <p:cNvSpPr/>
              <p:nvPr/>
            </p:nvSpPr>
            <p:spPr>
              <a:xfrm>
                <a:off x="1748350" y="3240325"/>
                <a:ext cx="129575" cy="347100"/>
              </a:xfrm>
              <a:custGeom>
                <a:avLst/>
                <a:gdLst/>
                <a:ahLst/>
                <a:cxnLst/>
                <a:rect l="l" t="t" r="r" b="b"/>
                <a:pathLst>
                  <a:path w="5183" h="13884" extrusionOk="0">
                    <a:moveTo>
                      <a:pt x="207" y="1"/>
                    </a:moveTo>
                    <a:cubicBezTo>
                      <a:pt x="102" y="1"/>
                      <a:pt x="1" y="86"/>
                      <a:pt x="50" y="202"/>
                    </a:cubicBezTo>
                    <a:cubicBezTo>
                      <a:pt x="1759" y="4677"/>
                      <a:pt x="3386" y="9180"/>
                      <a:pt x="4824" y="13764"/>
                    </a:cubicBezTo>
                    <a:cubicBezTo>
                      <a:pt x="4845" y="13848"/>
                      <a:pt x="4908" y="13884"/>
                      <a:pt x="4973" y="13884"/>
                    </a:cubicBezTo>
                    <a:cubicBezTo>
                      <a:pt x="5074" y="13884"/>
                      <a:pt x="5182" y="13798"/>
                      <a:pt x="5149" y="13682"/>
                    </a:cubicBezTo>
                    <a:cubicBezTo>
                      <a:pt x="3712" y="9098"/>
                      <a:pt x="2084" y="4596"/>
                      <a:pt x="376" y="120"/>
                    </a:cubicBezTo>
                    <a:cubicBezTo>
                      <a:pt x="344" y="36"/>
                      <a:pt x="275" y="1"/>
                      <a:pt x="207" y="1"/>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80"/>
              <p:cNvSpPr/>
              <p:nvPr/>
            </p:nvSpPr>
            <p:spPr>
              <a:xfrm>
                <a:off x="1851425" y="3204725"/>
                <a:ext cx="103800" cy="320650"/>
              </a:xfrm>
              <a:custGeom>
                <a:avLst/>
                <a:gdLst/>
                <a:ahLst/>
                <a:cxnLst/>
                <a:rect l="l" t="t" r="r" b="b"/>
                <a:pathLst>
                  <a:path w="4152" h="12826" extrusionOk="0">
                    <a:moveTo>
                      <a:pt x="209" y="0"/>
                    </a:moveTo>
                    <a:cubicBezTo>
                      <a:pt x="103" y="0"/>
                      <a:pt x="0" y="82"/>
                      <a:pt x="50" y="215"/>
                    </a:cubicBezTo>
                    <a:cubicBezTo>
                      <a:pt x="1243" y="4392"/>
                      <a:pt x="2464" y="8570"/>
                      <a:pt x="3793" y="12719"/>
                    </a:cubicBezTo>
                    <a:cubicBezTo>
                      <a:pt x="3814" y="12793"/>
                      <a:pt x="3876" y="12826"/>
                      <a:pt x="3940" y="12826"/>
                    </a:cubicBezTo>
                    <a:cubicBezTo>
                      <a:pt x="4043" y="12826"/>
                      <a:pt x="4152" y="12744"/>
                      <a:pt x="4119" y="12611"/>
                    </a:cubicBezTo>
                    <a:cubicBezTo>
                      <a:pt x="2789" y="8461"/>
                      <a:pt x="1569" y="4311"/>
                      <a:pt x="375" y="107"/>
                    </a:cubicBezTo>
                    <a:cubicBezTo>
                      <a:pt x="344" y="33"/>
                      <a:pt x="276" y="0"/>
                      <a:pt x="209"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80"/>
              <p:cNvSpPr/>
              <p:nvPr/>
            </p:nvSpPr>
            <p:spPr>
              <a:xfrm>
                <a:off x="1764200" y="2973300"/>
                <a:ext cx="74400" cy="79750"/>
              </a:xfrm>
              <a:custGeom>
                <a:avLst/>
                <a:gdLst/>
                <a:ahLst/>
                <a:cxnLst/>
                <a:rect l="l" t="t" r="r" b="b"/>
                <a:pathLst>
                  <a:path w="2976" h="3190" extrusionOk="0">
                    <a:moveTo>
                      <a:pt x="237" y="0"/>
                    </a:moveTo>
                    <a:cubicBezTo>
                      <a:pt x="56" y="0"/>
                      <a:pt x="0" y="282"/>
                      <a:pt x="176" y="332"/>
                    </a:cubicBezTo>
                    <a:cubicBezTo>
                      <a:pt x="1423" y="739"/>
                      <a:pt x="2373" y="1796"/>
                      <a:pt x="2617" y="3071"/>
                    </a:cubicBezTo>
                    <a:cubicBezTo>
                      <a:pt x="2637" y="3154"/>
                      <a:pt x="2698" y="3189"/>
                      <a:pt x="2761" y="3189"/>
                    </a:cubicBezTo>
                    <a:cubicBezTo>
                      <a:pt x="2864" y="3189"/>
                      <a:pt x="2976" y="3097"/>
                      <a:pt x="2942" y="2963"/>
                    </a:cubicBezTo>
                    <a:cubicBezTo>
                      <a:pt x="2671" y="1606"/>
                      <a:pt x="1613" y="440"/>
                      <a:pt x="284" y="6"/>
                    </a:cubicBezTo>
                    <a:cubicBezTo>
                      <a:pt x="267" y="2"/>
                      <a:pt x="252" y="0"/>
                      <a:pt x="237"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80"/>
              <p:cNvSpPr/>
              <p:nvPr/>
            </p:nvSpPr>
            <p:spPr>
              <a:xfrm>
                <a:off x="1835700" y="3079225"/>
                <a:ext cx="10875" cy="8850"/>
              </a:xfrm>
              <a:custGeom>
                <a:avLst/>
                <a:gdLst/>
                <a:ahLst/>
                <a:cxnLst/>
                <a:rect l="l" t="t" r="r" b="b"/>
                <a:pathLst>
                  <a:path w="435" h="354" extrusionOk="0">
                    <a:moveTo>
                      <a:pt x="218" y="0"/>
                    </a:moveTo>
                    <a:cubicBezTo>
                      <a:pt x="1" y="0"/>
                      <a:pt x="1" y="353"/>
                      <a:pt x="218" y="353"/>
                    </a:cubicBezTo>
                    <a:cubicBezTo>
                      <a:pt x="435" y="353"/>
                      <a:pt x="435" y="0"/>
                      <a:pt x="218"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80"/>
              <p:cNvSpPr/>
              <p:nvPr/>
            </p:nvSpPr>
            <p:spPr>
              <a:xfrm>
                <a:off x="1857400" y="3688150"/>
                <a:ext cx="95125" cy="207175"/>
              </a:xfrm>
              <a:custGeom>
                <a:avLst/>
                <a:gdLst/>
                <a:ahLst/>
                <a:cxnLst/>
                <a:rect l="l" t="t" r="r" b="b"/>
                <a:pathLst>
                  <a:path w="3805" h="8287" extrusionOk="0">
                    <a:moveTo>
                      <a:pt x="204" y="1"/>
                    </a:moveTo>
                    <a:cubicBezTo>
                      <a:pt x="116" y="1"/>
                      <a:pt x="28" y="55"/>
                      <a:pt x="28" y="163"/>
                    </a:cubicBezTo>
                    <a:cubicBezTo>
                      <a:pt x="1" y="1791"/>
                      <a:pt x="299" y="3445"/>
                      <a:pt x="923" y="4964"/>
                    </a:cubicBezTo>
                    <a:cubicBezTo>
                      <a:pt x="1466" y="6212"/>
                      <a:pt x="2198" y="7704"/>
                      <a:pt x="3554" y="8273"/>
                    </a:cubicBezTo>
                    <a:cubicBezTo>
                      <a:pt x="3575" y="8282"/>
                      <a:pt x="3594" y="8286"/>
                      <a:pt x="3612" y="8286"/>
                    </a:cubicBezTo>
                    <a:cubicBezTo>
                      <a:pt x="3758" y="8286"/>
                      <a:pt x="3804" y="8020"/>
                      <a:pt x="3635" y="7948"/>
                    </a:cubicBezTo>
                    <a:cubicBezTo>
                      <a:pt x="2306" y="7405"/>
                      <a:pt x="1574" y="5724"/>
                      <a:pt x="1113" y="4476"/>
                    </a:cubicBezTo>
                    <a:cubicBezTo>
                      <a:pt x="570" y="3093"/>
                      <a:pt x="326" y="1628"/>
                      <a:pt x="381" y="163"/>
                    </a:cubicBezTo>
                    <a:cubicBezTo>
                      <a:pt x="381" y="55"/>
                      <a:pt x="292" y="1"/>
                      <a:pt x="204" y="1"/>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80"/>
              <p:cNvSpPr/>
              <p:nvPr/>
            </p:nvSpPr>
            <p:spPr>
              <a:xfrm>
                <a:off x="1997100" y="3922775"/>
                <a:ext cx="10875" cy="8150"/>
              </a:xfrm>
              <a:custGeom>
                <a:avLst/>
                <a:gdLst/>
                <a:ahLst/>
                <a:cxnLst/>
                <a:rect l="l" t="t" r="r" b="b"/>
                <a:pathLst>
                  <a:path w="435" h="326" extrusionOk="0">
                    <a:moveTo>
                      <a:pt x="217" y="0"/>
                    </a:moveTo>
                    <a:cubicBezTo>
                      <a:pt x="0" y="0"/>
                      <a:pt x="0" y="326"/>
                      <a:pt x="217" y="326"/>
                    </a:cubicBezTo>
                    <a:cubicBezTo>
                      <a:pt x="434" y="326"/>
                      <a:pt x="434" y="0"/>
                      <a:pt x="217" y="0"/>
                    </a:cubicBezTo>
                    <a:close/>
                  </a:path>
                </a:pathLst>
              </a:custGeom>
              <a:solidFill>
                <a:srgbClr val="221C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80"/>
              <p:cNvSpPr/>
              <p:nvPr/>
            </p:nvSpPr>
            <p:spPr>
              <a:xfrm>
                <a:off x="2496900" y="3300400"/>
                <a:ext cx="142450" cy="35350"/>
              </a:xfrm>
              <a:custGeom>
                <a:avLst/>
                <a:gdLst/>
                <a:ahLst/>
                <a:cxnLst/>
                <a:rect l="l" t="t" r="r" b="b"/>
                <a:pathLst>
                  <a:path w="5698" h="1414" extrusionOk="0">
                    <a:moveTo>
                      <a:pt x="3530" y="0"/>
                    </a:moveTo>
                    <a:cubicBezTo>
                      <a:pt x="2329" y="0"/>
                      <a:pt x="1126" y="368"/>
                      <a:pt x="134" y="1081"/>
                    </a:cubicBezTo>
                    <a:cubicBezTo>
                      <a:pt x="0" y="1192"/>
                      <a:pt x="87" y="1414"/>
                      <a:pt x="212" y="1414"/>
                    </a:cubicBezTo>
                    <a:cubicBezTo>
                      <a:pt x="239" y="1414"/>
                      <a:pt x="268" y="1403"/>
                      <a:pt x="297" y="1379"/>
                    </a:cubicBezTo>
                    <a:cubicBezTo>
                      <a:pt x="1257" y="698"/>
                      <a:pt x="2398" y="343"/>
                      <a:pt x="3544" y="343"/>
                    </a:cubicBezTo>
                    <a:cubicBezTo>
                      <a:pt x="4179" y="343"/>
                      <a:pt x="4815" y="452"/>
                      <a:pt x="5423" y="674"/>
                    </a:cubicBezTo>
                    <a:cubicBezTo>
                      <a:pt x="5447" y="683"/>
                      <a:pt x="5469" y="687"/>
                      <a:pt x="5490" y="687"/>
                    </a:cubicBezTo>
                    <a:cubicBezTo>
                      <a:pt x="5655" y="687"/>
                      <a:pt x="5698" y="421"/>
                      <a:pt x="5505" y="348"/>
                    </a:cubicBezTo>
                    <a:cubicBezTo>
                      <a:pt x="4873" y="115"/>
                      <a:pt x="4202" y="0"/>
                      <a:pt x="3530"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80"/>
              <p:cNvSpPr/>
              <p:nvPr/>
            </p:nvSpPr>
            <p:spPr>
              <a:xfrm>
                <a:off x="2665025" y="3330125"/>
                <a:ext cx="10875" cy="8825"/>
              </a:xfrm>
              <a:custGeom>
                <a:avLst/>
                <a:gdLst/>
                <a:ahLst/>
                <a:cxnLst/>
                <a:rect l="l" t="t" r="r" b="b"/>
                <a:pathLst>
                  <a:path w="435" h="353" extrusionOk="0">
                    <a:moveTo>
                      <a:pt x="217" y="0"/>
                    </a:moveTo>
                    <a:cubicBezTo>
                      <a:pt x="0" y="0"/>
                      <a:pt x="0" y="353"/>
                      <a:pt x="217" y="353"/>
                    </a:cubicBezTo>
                    <a:cubicBezTo>
                      <a:pt x="434" y="353"/>
                      <a:pt x="434" y="0"/>
                      <a:pt x="217"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72" name="Google Shape;2572;p80"/>
          <p:cNvGrpSpPr/>
          <p:nvPr/>
        </p:nvGrpSpPr>
        <p:grpSpPr>
          <a:xfrm>
            <a:off x="5862416" y="4162398"/>
            <a:ext cx="775103" cy="902849"/>
            <a:chOff x="395550" y="3064606"/>
            <a:chExt cx="968225" cy="1344025"/>
          </a:xfrm>
        </p:grpSpPr>
        <p:grpSp>
          <p:nvGrpSpPr>
            <p:cNvPr id="2573" name="Google Shape;2573;p80"/>
            <p:cNvGrpSpPr/>
            <p:nvPr/>
          </p:nvGrpSpPr>
          <p:grpSpPr>
            <a:xfrm>
              <a:off x="395550" y="3064606"/>
              <a:ext cx="968225" cy="1344025"/>
              <a:chOff x="395550" y="3040500"/>
              <a:chExt cx="968225" cy="1344025"/>
            </a:xfrm>
          </p:grpSpPr>
          <p:sp>
            <p:nvSpPr>
              <p:cNvPr id="2574" name="Google Shape;2574;p80"/>
              <p:cNvSpPr/>
              <p:nvPr/>
            </p:nvSpPr>
            <p:spPr>
              <a:xfrm>
                <a:off x="819925" y="3491675"/>
                <a:ext cx="538425" cy="554550"/>
              </a:xfrm>
              <a:custGeom>
                <a:avLst/>
                <a:gdLst/>
                <a:ahLst/>
                <a:cxnLst/>
                <a:rect l="l" t="t" r="r" b="b"/>
                <a:pathLst>
                  <a:path w="21537" h="22182" extrusionOk="0">
                    <a:moveTo>
                      <a:pt x="6291" y="0"/>
                    </a:moveTo>
                    <a:cubicBezTo>
                      <a:pt x="6149" y="0"/>
                      <a:pt x="6012" y="29"/>
                      <a:pt x="5886" y="102"/>
                    </a:cubicBezTo>
                    <a:cubicBezTo>
                      <a:pt x="5696" y="211"/>
                      <a:pt x="5588" y="401"/>
                      <a:pt x="5534" y="563"/>
                    </a:cubicBezTo>
                    <a:cubicBezTo>
                      <a:pt x="5506" y="590"/>
                      <a:pt x="5506" y="645"/>
                      <a:pt x="5479" y="672"/>
                    </a:cubicBezTo>
                    <a:cubicBezTo>
                      <a:pt x="3825" y="4469"/>
                      <a:pt x="2089" y="8239"/>
                      <a:pt x="299" y="12010"/>
                    </a:cubicBezTo>
                    <a:lnTo>
                      <a:pt x="0" y="12064"/>
                    </a:lnTo>
                    <a:lnTo>
                      <a:pt x="299" y="12145"/>
                    </a:lnTo>
                    <a:lnTo>
                      <a:pt x="326" y="12199"/>
                    </a:lnTo>
                    <a:cubicBezTo>
                      <a:pt x="1546" y="14451"/>
                      <a:pt x="3120" y="17678"/>
                      <a:pt x="4367" y="19957"/>
                    </a:cubicBezTo>
                    <a:cubicBezTo>
                      <a:pt x="4476" y="20147"/>
                      <a:pt x="4584" y="20364"/>
                      <a:pt x="4774" y="20499"/>
                    </a:cubicBezTo>
                    <a:cubicBezTo>
                      <a:pt x="4991" y="20662"/>
                      <a:pt x="5289" y="20716"/>
                      <a:pt x="5588" y="20743"/>
                    </a:cubicBezTo>
                    <a:cubicBezTo>
                      <a:pt x="8816" y="21205"/>
                      <a:pt x="12070" y="21693"/>
                      <a:pt x="15298" y="22154"/>
                    </a:cubicBezTo>
                    <a:cubicBezTo>
                      <a:pt x="15380" y="22167"/>
                      <a:pt x="15454" y="22181"/>
                      <a:pt x="15529" y="22181"/>
                    </a:cubicBezTo>
                    <a:cubicBezTo>
                      <a:pt x="15603" y="22181"/>
                      <a:pt x="15678" y="22167"/>
                      <a:pt x="15759" y="22127"/>
                    </a:cubicBezTo>
                    <a:cubicBezTo>
                      <a:pt x="15895" y="22073"/>
                      <a:pt x="16003" y="21910"/>
                      <a:pt x="16085" y="21774"/>
                    </a:cubicBezTo>
                    <a:cubicBezTo>
                      <a:pt x="17902" y="18763"/>
                      <a:pt x="19719" y="15753"/>
                      <a:pt x="21537" y="12769"/>
                    </a:cubicBezTo>
                    <a:lnTo>
                      <a:pt x="17360" y="3872"/>
                    </a:lnTo>
                    <a:lnTo>
                      <a:pt x="17061" y="3791"/>
                    </a:lnTo>
                    <a:cubicBezTo>
                      <a:pt x="13698" y="2571"/>
                      <a:pt x="10334" y="1350"/>
                      <a:pt x="6971" y="156"/>
                    </a:cubicBezTo>
                    <a:cubicBezTo>
                      <a:pt x="6755" y="73"/>
                      <a:pt x="6518" y="0"/>
                      <a:pt x="6291"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80"/>
              <p:cNvSpPr/>
              <p:nvPr/>
            </p:nvSpPr>
            <p:spPr>
              <a:xfrm>
                <a:off x="400850" y="3698150"/>
                <a:ext cx="530975" cy="554650"/>
              </a:xfrm>
              <a:custGeom>
                <a:avLst/>
                <a:gdLst/>
                <a:ahLst/>
                <a:cxnLst/>
                <a:rect l="l" t="t" r="r" b="b"/>
                <a:pathLst>
                  <a:path w="21239" h="22186" extrusionOk="0">
                    <a:moveTo>
                      <a:pt x="5996" y="0"/>
                    </a:moveTo>
                    <a:cubicBezTo>
                      <a:pt x="5854" y="0"/>
                      <a:pt x="5715" y="32"/>
                      <a:pt x="5588" y="116"/>
                    </a:cubicBezTo>
                    <a:cubicBezTo>
                      <a:pt x="5371" y="252"/>
                      <a:pt x="5263" y="469"/>
                      <a:pt x="5181" y="686"/>
                    </a:cubicBezTo>
                    <a:cubicBezTo>
                      <a:pt x="3527" y="4456"/>
                      <a:pt x="1791" y="8253"/>
                      <a:pt x="1" y="12023"/>
                    </a:cubicBezTo>
                    <a:lnTo>
                      <a:pt x="1" y="12213"/>
                    </a:lnTo>
                    <a:cubicBezTo>
                      <a:pt x="1248" y="14464"/>
                      <a:pt x="2794" y="17692"/>
                      <a:pt x="4042" y="19971"/>
                    </a:cubicBezTo>
                    <a:cubicBezTo>
                      <a:pt x="4178" y="20160"/>
                      <a:pt x="4286" y="20377"/>
                      <a:pt x="4476" y="20513"/>
                    </a:cubicBezTo>
                    <a:cubicBezTo>
                      <a:pt x="4693" y="20676"/>
                      <a:pt x="4992" y="20703"/>
                      <a:pt x="5290" y="20757"/>
                    </a:cubicBezTo>
                    <a:cubicBezTo>
                      <a:pt x="8518" y="21218"/>
                      <a:pt x="11772" y="21707"/>
                      <a:pt x="15000" y="22168"/>
                    </a:cubicBezTo>
                    <a:cubicBezTo>
                      <a:pt x="15068" y="22179"/>
                      <a:pt x="15130" y="22185"/>
                      <a:pt x="15190" y="22185"/>
                    </a:cubicBezTo>
                    <a:cubicBezTo>
                      <a:pt x="15275" y="22185"/>
                      <a:pt x="15355" y="22172"/>
                      <a:pt x="15434" y="22141"/>
                    </a:cubicBezTo>
                    <a:cubicBezTo>
                      <a:pt x="15597" y="22086"/>
                      <a:pt x="15705" y="21924"/>
                      <a:pt x="15787" y="21788"/>
                    </a:cubicBezTo>
                    <a:cubicBezTo>
                      <a:pt x="17604" y="18777"/>
                      <a:pt x="19421" y="15766"/>
                      <a:pt x="21239" y="12783"/>
                    </a:cubicBezTo>
                    <a:lnTo>
                      <a:pt x="17089" y="3940"/>
                    </a:lnTo>
                    <a:lnTo>
                      <a:pt x="17062" y="3886"/>
                    </a:lnTo>
                    <a:lnTo>
                      <a:pt x="16763" y="3805"/>
                    </a:lnTo>
                    <a:cubicBezTo>
                      <a:pt x="13400" y="2584"/>
                      <a:pt x="10037" y="1364"/>
                      <a:pt x="6646" y="143"/>
                    </a:cubicBezTo>
                    <a:cubicBezTo>
                      <a:pt x="6447" y="77"/>
                      <a:pt x="6218" y="0"/>
                      <a:pt x="5996"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80"/>
              <p:cNvSpPr/>
              <p:nvPr/>
            </p:nvSpPr>
            <p:spPr>
              <a:xfrm>
                <a:off x="426625" y="3186200"/>
                <a:ext cx="531650" cy="607075"/>
              </a:xfrm>
              <a:custGeom>
                <a:avLst/>
                <a:gdLst/>
                <a:ahLst/>
                <a:cxnLst/>
                <a:rect l="l" t="t" r="r" b="b"/>
                <a:pathLst>
                  <a:path w="21266" h="24283" extrusionOk="0">
                    <a:moveTo>
                      <a:pt x="5995" y="0"/>
                    </a:moveTo>
                    <a:cubicBezTo>
                      <a:pt x="5854" y="0"/>
                      <a:pt x="5715" y="31"/>
                      <a:pt x="5588" y="116"/>
                    </a:cubicBezTo>
                    <a:cubicBezTo>
                      <a:pt x="5371" y="251"/>
                      <a:pt x="5262" y="468"/>
                      <a:pt x="5181" y="658"/>
                    </a:cubicBezTo>
                    <a:cubicBezTo>
                      <a:pt x="3499" y="4455"/>
                      <a:pt x="1763" y="8253"/>
                      <a:pt x="0" y="12023"/>
                    </a:cubicBezTo>
                    <a:lnTo>
                      <a:pt x="0" y="12213"/>
                    </a:lnTo>
                    <a:cubicBezTo>
                      <a:pt x="1248" y="14464"/>
                      <a:pt x="2794" y="17692"/>
                      <a:pt x="4042" y="19970"/>
                    </a:cubicBezTo>
                    <a:cubicBezTo>
                      <a:pt x="4150" y="20160"/>
                      <a:pt x="4259" y="20377"/>
                      <a:pt x="4449" y="20513"/>
                    </a:cubicBezTo>
                    <a:lnTo>
                      <a:pt x="4557" y="20594"/>
                    </a:lnTo>
                    <a:cubicBezTo>
                      <a:pt x="4681" y="20512"/>
                      <a:pt x="4816" y="20480"/>
                      <a:pt x="4954" y="20480"/>
                    </a:cubicBezTo>
                    <a:cubicBezTo>
                      <a:pt x="5180" y="20480"/>
                      <a:pt x="5413" y="20564"/>
                      <a:pt x="5615" y="20648"/>
                    </a:cubicBezTo>
                    <a:cubicBezTo>
                      <a:pt x="9006" y="21842"/>
                      <a:pt x="12369" y="23062"/>
                      <a:pt x="15732" y="24283"/>
                    </a:cubicBezTo>
                    <a:lnTo>
                      <a:pt x="16031" y="24229"/>
                    </a:lnTo>
                    <a:cubicBezTo>
                      <a:pt x="17821" y="20458"/>
                      <a:pt x="19557" y="16688"/>
                      <a:pt x="21211" y="12891"/>
                    </a:cubicBezTo>
                    <a:cubicBezTo>
                      <a:pt x="21238" y="12864"/>
                      <a:pt x="21238" y="12809"/>
                      <a:pt x="21266" y="12782"/>
                    </a:cubicBezTo>
                    <a:lnTo>
                      <a:pt x="21211" y="12782"/>
                    </a:lnTo>
                    <a:lnTo>
                      <a:pt x="17061" y="3886"/>
                    </a:lnTo>
                    <a:lnTo>
                      <a:pt x="16763" y="3804"/>
                    </a:lnTo>
                    <a:cubicBezTo>
                      <a:pt x="13373" y="2584"/>
                      <a:pt x="10009" y="1363"/>
                      <a:pt x="6646" y="143"/>
                    </a:cubicBezTo>
                    <a:cubicBezTo>
                      <a:pt x="6447" y="76"/>
                      <a:pt x="6218" y="0"/>
                      <a:pt x="5995"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80"/>
              <p:cNvSpPr/>
              <p:nvPr/>
            </p:nvSpPr>
            <p:spPr>
              <a:xfrm>
                <a:off x="396075" y="3694400"/>
                <a:ext cx="429425" cy="308800"/>
              </a:xfrm>
              <a:custGeom>
                <a:avLst/>
                <a:gdLst/>
                <a:ahLst/>
                <a:cxnLst/>
                <a:rect l="l" t="t" r="r" b="b"/>
                <a:pathLst>
                  <a:path w="17177" h="12352" extrusionOk="0">
                    <a:moveTo>
                      <a:pt x="6176" y="0"/>
                    </a:moveTo>
                    <a:cubicBezTo>
                      <a:pt x="5958" y="0"/>
                      <a:pt x="5749" y="57"/>
                      <a:pt x="5562" y="212"/>
                    </a:cubicBezTo>
                    <a:cubicBezTo>
                      <a:pt x="5372" y="375"/>
                      <a:pt x="5264" y="646"/>
                      <a:pt x="5155" y="890"/>
                    </a:cubicBezTo>
                    <a:cubicBezTo>
                      <a:pt x="4966" y="1297"/>
                      <a:pt x="4803" y="1704"/>
                      <a:pt x="4613" y="2110"/>
                    </a:cubicBezTo>
                    <a:cubicBezTo>
                      <a:pt x="3935" y="3684"/>
                      <a:pt x="3230" y="5257"/>
                      <a:pt x="2497" y="6803"/>
                    </a:cubicBezTo>
                    <a:cubicBezTo>
                      <a:pt x="1711" y="8566"/>
                      <a:pt x="897" y="10329"/>
                      <a:pt x="56" y="12092"/>
                    </a:cubicBezTo>
                    <a:cubicBezTo>
                      <a:pt x="1" y="12222"/>
                      <a:pt x="109" y="12351"/>
                      <a:pt x="219" y="12351"/>
                    </a:cubicBezTo>
                    <a:cubicBezTo>
                      <a:pt x="269" y="12351"/>
                      <a:pt x="320" y="12323"/>
                      <a:pt x="354" y="12255"/>
                    </a:cubicBezTo>
                    <a:cubicBezTo>
                      <a:pt x="1738" y="9352"/>
                      <a:pt x="3067" y="6423"/>
                      <a:pt x="4369" y="3494"/>
                    </a:cubicBezTo>
                    <a:cubicBezTo>
                      <a:pt x="4694" y="2761"/>
                      <a:pt x="5020" y="2029"/>
                      <a:pt x="5345" y="1297"/>
                    </a:cubicBezTo>
                    <a:cubicBezTo>
                      <a:pt x="5481" y="971"/>
                      <a:pt x="5617" y="510"/>
                      <a:pt x="5942" y="375"/>
                    </a:cubicBezTo>
                    <a:cubicBezTo>
                      <a:pt x="6031" y="336"/>
                      <a:pt x="6125" y="320"/>
                      <a:pt x="6220" y="320"/>
                    </a:cubicBezTo>
                    <a:cubicBezTo>
                      <a:pt x="6531" y="320"/>
                      <a:pt x="6859" y="488"/>
                      <a:pt x="7108" y="591"/>
                    </a:cubicBezTo>
                    <a:cubicBezTo>
                      <a:pt x="8654" y="1134"/>
                      <a:pt x="10173" y="1676"/>
                      <a:pt x="11692" y="2219"/>
                    </a:cubicBezTo>
                    <a:cubicBezTo>
                      <a:pt x="13428" y="2843"/>
                      <a:pt x="15164" y="3494"/>
                      <a:pt x="16900" y="4118"/>
                    </a:cubicBezTo>
                    <a:cubicBezTo>
                      <a:pt x="16922" y="4126"/>
                      <a:pt x="16943" y="4130"/>
                      <a:pt x="16962" y="4130"/>
                    </a:cubicBezTo>
                    <a:cubicBezTo>
                      <a:pt x="17131" y="4130"/>
                      <a:pt x="17176" y="3841"/>
                      <a:pt x="16981" y="3792"/>
                    </a:cubicBezTo>
                    <a:cubicBezTo>
                      <a:pt x="13727" y="2599"/>
                      <a:pt x="10472" y="1432"/>
                      <a:pt x="7217" y="266"/>
                    </a:cubicBezTo>
                    <a:cubicBezTo>
                      <a:pt x="6898" y="149"/>
                      <a:pt x="6527" y="0"/>
                      <a:pt x="6176"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80"/>
              <p:cNvSpPr/>
              <p:nvPr/>
            </p:nvSpPr>
            <p:spPr>
              <a:xfrm>
                <a:off x="395550" y="3791150"/>
                <a:ext cx="541700" cy="465900"/>
              </a:xfrm>
              <a:custGeom>
                <a:avLst/>
                <a:gdLst/>
                <a:ahLst/>
                <a:cxnLst/>
                <a:rect l="l" t="t" r="r" b="b"/>
                <a:pathLst>
                  <a:path w="21668" h="18636" extrusionOk="0">
                    <a:moveTo>
                      <a:pt x="17287" y="0"/>
                    </a:moveTo>
                    <a:cubicBezTo>
                      <a:pt x="17180" y="0"/>
                      <a:pt x="17064" y="118"/>
                      <a:pt x="17138" y="248"/>
                    </a:cubicBezTo>
                    <a:cubicBezTo>
                      <a:pt x="18413" y="2797"/>
                      <a:pt x="19552" y="5428"/>
                      <a:pt x="20773" y="8005"/>
                    </a:cubicBezTo>
                    <a:cubicBezTo>
                      <a:pt x="20920" y="8348"/>
                      <a:pt x="21089" y="8691"/>
                      <a:pt x="21240" y="9035"/>
                    </a:cubicBezTo>
                    <a:lnTo>
                      <a:pt x="21240" y="9035"/>
                    </a:lnTo>
                    <a:cubicBezTo>
                      <a:pt x="20143" y="10879"/>
                      <a:pt x="19021" y="12724"/>
                      <a:pt x="17925" y="14542"/>
                    </a:cubicBezTo>
                    <a:cubicBezTo>
                      <a:pt x="17382" y="15464"/>
                      <a:pt x="16840" y="16359"/>
                      <a:pt x="16297" y="17254"/>
                    </a:cubicBezTo>
                    <a:cubicBezTo>
                      <a:pt x="16162" y="17498"/>
                      <a:pt x="16026" y="17742"/>
                      <a:pt x="15863" y="17987"/>
                    </a:cubicBezTo>
                    <a:cubicBezTo>
                      <a:pt x="15722" y="18208"/>
                      <a:pt x="15551" y="18280"/>
                      <a:pt x="15339" y="18280"/>
                    </a:cubicBezTo>
                    <a:cubicBezTo>
                      <a:pt x="15265" y="18280"/>
                      <a:pt x="15187" y="18272"/>
                      <a:pt x="15104" y="18258"/>
                    </a:cubicBezTo>
                    <a:cubicBezTo>
                      <a:pt x="14534" y="18176"/>
                      <a:pt x="13992" y="18095"/>
                      <a:pt x="13449" y="18014"/>
                    </a:cubicBezTo>
                    <a:cubicBezTo>
                      <a:pt x="11306" y="17715"/>
                      <a:pt x="9164" y="17390"/>
                      <a:pt x="7021" y="17091"/>
                    </a:cubicBezTo>
                    <a:cubicBezTo>
                      <a:pt x="6533" y="17010"/>
                      <a:pt x="6044" y="16929"/>
                      <a:pt x="5529" y="16874"/>
                    </a:cubicBezTo>
                    <a:cubicBezTo>
                      <a:pt x="5312" y="16820"/>
                      <a:pt x="5068" y="16820"/>
                      <a:pt x="4878" y="16712"/>
                    </a:cubicBezTo>
                    <a:cubicBezTo>
                      <a:pt x="4607" y="16549"/>
                      <a:pt x="4498" y="16305"/>
                      <a:pt x="4363" y="16061"/>
                    </a:cubicBezTo>
                    <a:cubicBezTo>
                      <a:pt x="3956" y="15301"/>
                      <a:pt x="3549" y="14569"/>
                      <a:pt x="3169" y="13809"/>
                    </a:cubicBezTo>
                    <a:cubicBezTo>
                      <a:pt x="2247" y="12019"/>
                      <a:pt x="1352" y="10175"/>
                      <a:pt x="375" y="8385"/>
                    </a:cubicBezTo>
                    <a:cubicBezTo>
                      <a:pt x="344" y="8329"/>
                      <a:pt x="296" y="8306"/>
                      <a:pt x="246" y="8306"/>
                    </a:cubicBezTo>
                    <a:cubicBezTo>
                      <a:pt x="127" y="8306"/>
                      <a:pt x="0" y="8440"/>
                      <a:pt x="77" y="8575"/>
                    </a:cubicBezTo>
                    <a:cubicBezTo>
                      <a:pt x="945" y="10121"/>
                      <a:pt x="1732" y="11721"/>
                      <a:pt x="2518" y="13294"/>
                    </a:cubicBezTo>
                    <a:cubicBezTo>
                      <a:pt x="2925" y="14081"/>
                      <a:pt x="3332" y="14867"/>
                      <a:pt x="3766" y="15681"/>
                    </a:cubicBezTo>
                    <a:cubicBezTo>
                      <a:pt x="4119" y="16332"/>
                      <a:pt x="4390" y="17010"/>
                      <a:pt x="5204" y="17146"/>
                    </a:cubicBezTo>
                    <a:cubicBezTo>
                      <a:pt x="7238" y="17525"/>
                      <a:pt x="9326" y="17770"/>
                      <a:pt x="11388" y="18068"/>
                    </a:cubicBezTo>
                    <a:cubicBezTo>
                      <a:pt x="12418" y="18204"/>
                      <a:pt x="13476" y="18366"/>
                      <a:pt x="14507" y="18502"/>
                    </a:cubicBezTo>
                    <a:cubicBezTo>
                      <a:pt x="14760" y="18541"/>
                      <a:pt x="15098" y="18636"/>
                      <a:pt x="15399" y="18636"/>
                    </a:cubicBezTo>
                    <a:cubicBezTo>
                      <a:pt x="15516" y="18636"/>
                      <a:pt x="15628" y="18621"/>
                      <a:pt x="15728" y="18583"/>
                    </a:cubicBezTo>
                    <a:cubicBezTo>
                      <a:pt x="16053" y="18448"/>
                      <a:pt x="16216" y="18068"/>
                      <a:pt x="16379" y="17797"/>
                    </a:cubicBezTo>
                    <a:cubicBezTo>
                      <a:pt x="17491" y="15952"/>
                      <a:pt x="18576" y="14108"/>
                      <a:pt x="19688" y="12291"/>
                    </a:cubicBezTo>
                    <a:cubicBezTo>
                      <a:pt x="20230" y="11368"/>
                      <a:pt x="20773" y="10473"/>
                      <a:pt x="21315" y="9578"/>
                    </a:cubicBezTo>
                    <a:cubicBezTo>
                      <a:pt x="21505" y="9280"/>
                      <a:pt x="21668" y="9144"/>
                      <a:pt x="21532" y="8846"/>
                    </a:cubicBezTo>
                    <a:cubicBezTo>
                      <a:pt x="20827" y="7354"/>
                      <a:pt x="20122" y="5862"/>
                      <a:pt x="19416" y="4343"/>
                    </a:cubicBezTo>
                    <a:cubicBezTo>
                      <a:pt x="18765" y="2933"/>
                      <a:pt x="18114" y="1495"/>
                      <a:pt x="17409" y="85"/>
                    </a:cubicBezTo>
                    <a:cubicBezTo>
                      <a:pt x="17384" y="25"/>
                      <a:pt x="17336" y="0"/>
                      <a:pt x="17287"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80"/>
              <p:cNvSpPr/>
              <p:nvPr/>
            </p:nvSpPr>
            <p:spPr>
              <a:xfrm>
                <a:off x="822600" y="3487575"/>
                <a:ext cx="429425" cy="308800"/>
              </a:xfrm>
              <a:custGeom>
                <a:avLst/>
                <a:gdLst/>
                <a:ahLst/>
                <a:cxnLst/>
                <a:rect l="l" t="t" r="r" b="b"/>
                <a:pathLst>
                  <a:path w="17177" h="12352" extrusionOk="0">
                    <a:moveTo>
                      <a:pt x="6175" y="0"/>
                    </a:moveTo>
                    <a:cubicBezTo>
                      <a:pt x="5958" y="0"/>
                      <a:pt x="5748" y="57"/>
                      <a:pt x="5562" y="212"/>
                    </a:cubicBezTo>
                    <a:cubicBezTo>
                      <a:pt x="5372" y="375"/>
                      <a:pt x="5264" y="646"/>
                      <a:pt x="5155" y="890"/>
                    </a:cubicBezTo>
                    <a:cubicBezTo>
                      <a:pt x="4993" y="1297"/>
                      <a:pt x="4803" y="1704"/>
                      <a:pt x="4613" y="2111"/>
                    </a:cubicBezTo>
                    <a:cubicBezTo>
                      <a:pt x="3935" y="3684"/>
                      <a:pt x="3230" y="5257"/>
                      <a:pt x="2497" y="6803"/>
                    </a:cubicBezTo>
                    <a:cubicBezTo>
                      <a:pt x="1711" y="8566"/>
                      <a:pt x="870" y="10329"/>
                      <a:pt x="56" y="12092"/>
                    </a:cubicBezTo>
                    <a:cubicBezTo>
                      <a:pt x="0" y="12222"/>
                      <a:pt x="109" y="12352"/>
                      <a:pt x="219" y="12352"/>
                    </a:cubicBezTo>
                    <a:cubicBezTo>
                      <a:pt x="269" y="12352"/>
                      <a:pt x="320" y="12324"/>
                      <a:pt x="354" y="12255"/>
                    </a:cubicBezTo>
                    <a:cubicBezTo>
                      <a:pt x="1711" y="9353"/>
                      <a:pt x="3067" y="6423"/>
                      <a:pt x="4369" y="3494"/>
                    </a:cubicBezTo>
                    <a:cubicBezTo>
                      <a:pt x="4694" y="2762"/>
                      <a:pt x="5020" y="2029"/>
                      <a:pt x="5345" y="1297"/>
                    </a:cubicBezTo>
                    <a:cubicBezTo>
                      <a:pt x="5508" y="971"/>
                      <a:pt x="5616" y="510"/>
                      <a:pt x="5996" y="375"/>
                    </a:cubicBezTo>
                    <a:cubicBezTo>
                      <a:pt x="6075" y="345"/>
                      <a:pt x="6157" y="332"/>
                      <a:pt x="6242" y="332"/>
                    </a:cubicBezTo>
                    <a:cubicBezTo>
                      <a:pt x="6538" y="332"/>
                      <a:pt x="6861" y="486"/>
                      <a:pt x="7135" y="592"/>
                    </a:cubicBezTo>
                    <a:cubicBezTo>
                      <a:pt x="8654" y="1134"/>
                      <a:pt x="10173" y="1677"/>
                      <a:pt x="11692" y="2246"/>
                    </a:cubicBezTo>
                    <a:cubicBezTo>
                      <a:pt x="13428" y="2870"/>
                      <a:pt x="15164" y="3494"/>
                      <a:pt x="16900" y="4118"/>
                    </a:cubicBezTo>
                    <a:cubicBezTo>
                      <a:pt x="16922" y="4126"/>
                      <a:pt x="16943" y="4130"/>
                      <a:pt x="16962" y="4130"/>
                    </a:cubicBezTo>
                    <a:cubicBezTo>
                      <a:pt x="17131" y="4130"/>
                      <a:pt x="17176" y="3841"/>
                      <a:pt x="16981" y="3792"/>
                    </a:cubicBezTo>
                    <a:cubicBezTo>
                      <a:pt x="13726" y="2626"/>
                      <a:pt x="10472" y="1433"/>
                      <a:pt x="7217" y="266"/>
                    </a:cubicBezTo>
                    <a:cubicBezTo>
                      <a:pt x="6898" y="149"/>
                      <a:pt x="6527" y="0"/>
                      <a:pt x="6175"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80"/>
              <p:cNvSpPr/>
              <p:nvPr/>
            </p:nvSpPr>
            <p:spPr>
              <a:xfrm>
                <a:off x="822075" y="3584325"/>
                <a:ext cx="541700" cy="465925"/>
              </a:xfrm>
              <a:custGeom>
                <a:avLst/>
                <a:gdLst/>
                <a:ahLst/>
                <a:cxnLst/>
                <a:rect l="l" t="t" r="r" b="b"/>
                <a:pathLst>
                  <a:path w="21668" h="18637" extrusionOk="0">
                    <a:moveTo>
                      <a:pt x="17286" y="0"/>
                    </a:moveTo>
                    <a:cubicBezTo>
                      <a:pt x="17178" y="0"/>
                      <a:pt x="17055" y="118"/>
                      <a:pt x="17111" y="248"/>
                    </a:cubicBezTo>
                    <a:cubicBezTo>
                      <a:pt x="18331" y="2852"/>
                      <a:pt x="19552" y="5456"/>
                      <a:pt x="20773" y="8032"/>
                    </a:cubicBezTo>
                    <a:cubicBezTo>
                      <a:pt x="20921" y="8379"/>
                      <a:pt x="21092" y="8726"/>
                      <a:pt x="21245" y="9052"/>
                    </a:cubicBezTo>
                    <a:lnTo>
                      <a:pt x="21245" y="9052"/>
                    </a:lnTo>
                    <a:cubicBezTo>
                      <a:pt x="20147" y="10847"/>
                      <a:pt x="19050" y="12667"/>
                      <a:pt x="17979" y="14488"/>
                    </a:cubicBezTo>
                    <a:lnTo>
                      <a:pt x="16324" y="17200"/>
                    </a:lnTo>
                    <a:cubicBezTo>
                      <a:pt x="16216" y="17417"/>
                      <a:pt x="16080" y="17634"/>
                      <a:pt x="15944" y="17851"/>
                    </a:cubicBezTo>
                    <a:cubicBezTo>
                      <a:pt x="15762" y="18147"/>
                      <a:pt x="15542" y="18271"/>
                      <a:pt x="15219" y="18271"/>
                    </a:cubicBezTo>
                    <a:cubicBezTo>
                      <a:pt x="15157" y="18271"/>
                      <a:pt x="15092" y="18267"/>
                      <a:pt x="15022" y="18258"/>
                    </a:cubicBezTo>
                    <a:cubicBezTo>
                      <a:pt x="14480" y="18177"/>
                      <a:pt x="13910" y="18095"/>
                      <a:pt x="13368" y="18014"/>
                    </a:cubicBezTo>
                    <a:cubicBezTo>
                      <a:pt x="11252" y="17716"/>
                      <a:pt x="9136" y="17390"/>
                      <a:pt x="7021" y="17092"/>
                    </a:cubicBezTo>
                    <a:cubicBezTo>
                      <a:pt x="6533" y="17037"/>
                      <a:pt x="6044" y="16956"/>
                      <a:pt x="5556" y="16875"/>
                    </a:cubicBezTo>
                    <a:cubicBezTo>
                      <a:pt x="5285" y="16848"/>
                      <a:pt x="5014" y="16820"/>
                      <a:pt x="4797" y="16658"/>
                    </a:cubicBezTo>
                    <a:cubicBezTo>
                      <a:pt x="4552" y="16468"/>
                      <a:pt x="4444" y="16197"/>
                      <a:pt x="4308" y="15953"/>
                    </a:cubicBezTo>
                    <a:cubicBezTo>
                      <a:pt x="3901" y="15220"/>
                      <a:pt x="3495" y="14461"/>
                      <a:pt x="3115" y="13701"/>
                    </a:cubicBezTo>
                    <a:cubicBezTo>
                      <a:pt x="2193" y="11938"/>
                      <a:pt x="1325" y="10148"/>
                      <a:pt x="375" y="8385"/>
                    </a:cubicBezTo>
                    <a:cubicBezTo>
                      <a:pt x="344" y="8329"/>
                      <a:pt x="296" y="8306"/>
                      <a:pt x="246" y="8306"/>
                    </a:cubicBezTo>
                    <a:cubicBezTo>
                      <a:pt x="127" y="8306"/>
                      <a:pt x="0" y="8441"/>
                      <a:pt x="77" y="8575"/>
                    </a:cubicBezTo>
                    <a:cubicBezTo>
                      <a:pt x="918" y="10094"/>
                      <a:pt x="1704" y="11667"/>
                      <a:pt x="2491" y="13213"/>
                    </a:cubicBezTo>
                    <a:cubicBezTo>
                      <a:pt x="2898" y="14000"/>
                      <a:pt x="3305" y="14786"/>
                      <a:pt x="3712" y="15573"/>
                    </a:cubicBezTo>
                    <a:cubicBezTo>
                      <a:pt x="4064" y="16251"/>
                      <a:pt x="4335" y="16983"/>
                      <a:pt x="5149" y="17146"/>
                    </a:cubicBezTo>
                    <a:cubicBezTo>
                      <a:pt x="6180" y="17363"/>
                      <a:pt x="7238" y="17471"/>
                      <a:pt x="8241" y="17607"/>
                    </a:cubicBezTo>
                    <a:cubicBezTo>
                      <a:pt x="9299" y="17770"/>
                      <a:pt x="10330" y="17905"/>
                      <a:pt x="11388" y="18068"/>
                    </a:cubicBezTo>
                    <a:cubicBezTo>
                      <a:pt x="12418" y="18204"/>
                      <a:pt x="13476" y="18367"/>
                      <a:pt x="14507" y="18502"/>
                    </a:cubicBezTo>
                    <a:cubicBezTo>
                      <a:pt x="14780" y="18541"/>
                      <a:pt x="15109" y="18636"/>
                      <a:pt x="15403" y="18636"/>
                    </a:cubicBezTo>
                    <a:cubicBezTo>
                      <a:pt x="15518" y="18636"/>
                      <a:pt x="15628" y="18622"/>
                      <a:pt x="15728" y="18584"/>
                    </a:cubicBezTo>
                    <a:cubicBezTo>
                      <a:pt x="16080" y="18448"/>
                      <a:pt x="16243" y="18014"/>
                      <a:pt x="16406" y="17716"/>
                    </a:cubicBezTo>
                    <a:lnTo>
                      <a:pt x="19688" y="12291"/>
                    </a:lnTo>
                    <a:cubicBezTo>
                      <a:pt x="20230" y="11369"/>
                      <a:pt x="20773" y="10473"/>
                      <a:pt x="21342" y="9578"/>
                    </a:cubicBezTo>
                    <a:cubicBezTo>
                      <a:pt x="21505" y="9280"/>
                      <a:pt x="21668" y="9144"/>
                      <a:pt x="21532" y="8846"/>
                    </a:cubicBezTo>
                    <a:cubicBezTo>
                      <a:pt x="20854" y="7381"/>
                      <a:pt x="20149" y="5917"/>
                      <a:pt x="19471" y="4452"/>
                    </a:cubicBezTo>
                    <a:cubicBezTo>
                      <a:pt x="18793" y="2987"/>
                      <a:pt x="18087" y="1550"/>
                      <a:pt x="17409" y="85"/>
                    </a:cubicBezTo>
                    <a:cubicBezTo>
                      <a:pt x="17384" y="25"/>
                      <a:pt x="17336" y="0"/>
                      <a:pt x="17286"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80"/>
              <p:cNvSpPr/>
              <p:nvPr/>
            </p:nvSpPr>
            <p:spPr>
              <a:xfrm>
                <a:off x="421175" y="3182225"/>
                <a:ext cx="430075" cy="309000"/>
              </a:xfrm>
              <a:custGeom>
                <a:avLst/>
                <a:gdLst/>
                <a:ahLst/>
                <a:cxnLst/>
                <a:rect l="l" t="t" r="r" b="b"/>
                <a:pathLst>
                  <a:path w="17203" h="12360" extrusionOk="0">
                    <a:moveTo>
                      <a:pt x="6206" y="1"/>
                    </a:moveTo>
                    <a:cubicBezTo>
                      <a:pt x="5999" y="1"/>
                      <a:pt x="5798" y="52"/>
                      <a:pt x="5616" y="193"/>
                    </a:cubicBezTo>
                    <a:cubicBezTo>
                      <a:pt x="5399" y="356"/>
                      <a:pt x="5291" y="627"/>
                      <a:pt x="5182" y="898"/>
                    </a:cubicBezTo>
                    <a:cubicBezTo>
                      <a:pt x="4992" y="1305"/>
                      <a:pt x="4829" y="1712"/>
                      <a:pt x="4640" y="2119"/>
                    </a:cubicBezTo>
                    <a:cubicBezTo>
                      <a:pt x="3934" y="3692"/>
                      <a:pt x="3229" y="5238"/>
                      <a:pt x="2524" y="6811"/>
                    </a:cubicBezTo>
                    <a:cubicBezTo>
                      <a:pt x="1710" y="8574"/>
                      <a:pt x="897" y="10337"/>
                      <a:pt x="56" y="12101"/>
                    </a:cubicBezTo>
                    <a:cubicBezTo>
                      <a:pt x="0" y="12230"/>
                      <a:pt x="122" y="12360"/>
                      <a:pt x="230" y="12360"/>
                    </a:cubicBezTo>
                    <a:cubicBezTo>
                      <a:pt x="281" y="12360"/>
                      <a:pt x="328" y="12332"/>
                      <a:pt x="354" y="12263"/>
                    </a:cubicBezTo>
                    <a:cubicBezTo>
                      <a:pt x="1737" y="9361"/>
                      <a:pt x="3066" y="6432"/>
                      <a:pt x="4396" y="3502"/>
                    </a:cubicBezTo>
                    <a:cubicBezTo>
                      <a:pt x="4721" y="2770"/>
                      <a:pt x="5046" y="2038"/>
                      <a:pt x="5372" y="1278"/>
                    </a:cubicBezTo>
                    <a:cubicBezTo>
                      <a:pt x="5508" y="953"/>
                      <a:pt x="5616" y="546"/>
                      <a:pt x="5969" y="383"/>
                    </a:cubicBezTo>
                    <a:cubicBezTo>
                      <a:pt x="6060" y="352"/>
                      <a:pt x="6152" y="340"/>
                      <a:pt x="6243" y="340"/>
                    </a:cubicBezTo>
                    <a:cubicBezTo>
                      <a:pt x="6556" y="340"/>
                      <a:pt x="6862" y="489"/>
                      <a:pt x="7135" y="573"/>
                    </a:cubicBezTo>
                    <a:cubicBezTo>
                      <a:pt x="8654" y="1143"/>
                      <a:pt x="10200" y="1685"/>
                      <a:pt x="11719" y="2227"/>
                    </a:cubicBezTo>
                    <a:cubicBezTo>
                      <a:pt x="13455" y="2878"/>
                      <a:pt x="15191" y="3502"/>
                      <a:pt x="16927" y="4126"/>
                    </a:cubicBezTo>
                    <a:cubicBezTo>
                      <a:pt x="16949" y="4134"/>
                      <a:pt x="16970" y="4138"/>
                      <a:pt x="16989" y="4138"/>
                    </a:cubicBezTo>
                    <a:cubicBezTo>
                      <a:pt x="17157" y="4138"/>
                      <a:pt x="17203" y="3849"/>
                      <a:pt x="17008" y="3801"/>
                    </a:cubicBezTo>
                    <a:cubicBezTo>
                      <a:pt x="13753" y="2607"/>
                      <a:pt x="10498" y="1441"/>
                      <a:pt x="7244" y="247"/>
                    </a:cubicBezTo>
                    <a:cubicBezTo>
                      <a:pt x="6920" y="145"/>
                      <a:pt x="6554" y="1"/>
                      <a:pt x="6206"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80"/>
              <p:cNvSpPr/>
              <p:nvPr/>
            </p:nvSpPr>
            <p:spPr>
              <a:xfrm>
                <a:off x="421375" y="3487350"/>
                <a:ext cx="123100" cy="215375"/>
              </a:xfrm>
              <a:custGeom>
                <a:avLst/>
                <a:gdLst/>
                <a:ahLst/>
                <a:cxnLst/>
                <a:rect l="l" t="t" r="r" b="b"/>
                <a:pathLst>
                  <a:path w="4924" h="8615" extrusionOk="0">
                    <a:moveTo>
                      <a:pt x="233" y="1"/>
                    </a:moveTo>
                    <a:cubicBezTo>
                      <a:pt x="117" y="1"/>
                      <a:pt x="1" y="118"/>
                      <a:pt x="75" y="248"/>
                    </a:cubicBezTo>
                    <a:cubicBezTo>
                      <a:pt x="861" y="1659"/>
                      <a:pt x="1594" y="3123"/>
                      <a:pt x="2326" y="4561"/>
                    </a:cubicBezTo>
                    <a:cubicBezTo>
                      <a:pt x="2679" y="5293"/>
                      <a:pt x="3058" y="5998"/>
                      <a:pt x="3438" y="6731"/>
                    </a:cubicBezTo>
                    <a:cubicBezTo>
                      <a:pt x="3601" y="7056"/>
                      <a:pt x="3791" y="7409"/>
                      <a:pt x="3981" y="7734"/>
                    </a:cubicBezTo>
                    <a:cubicBezTo>
                      <a:pt x="4143" y="8060"/>
                      <a:pt x="4279" y="8358"/>
                      <a:pt x="4550" y="8575"/>
                    </a:cubicBezTo>
                    <a:cubicBezTo>
                      <a:pt x="4584" y="8603"/>
                      <a:pt x="4621" y="8615"/>
                      <a:pt x="4657" y="8615"/>
                    </a:cubicBezTo>
                    <a:cubicBezTo>
                      <a:pt x="4796" y="8615"/>
                      <a:pt x="4924" y="8439"/>
                      <a:pt x="4794" y="8331"/>
                    </a:cubicBezTo>
                    <a:cubicBezTo>
                      <a:pt x="4523" y="8114"/>
                      <a:pt x="4360" y="7761"/>
                      <a:pt x="4198" y="7463"/>
                    </a:cubicBezTo>
                    <a:cubicBezTo>
                      <a:pt x="4008" y="7110"/>
                      <a:pt x="3845" y="6785"/>
                      <a:pt x="3655" y="6432"/>
                    </a:cubicBezTo>
                    <a:cubicBezTo>
                      <a:pt x="3275" y="5700"/>
                      <a:pt x="2923" y="4995"/>
                      <a:pt x="2543" y="4262"/>
                    </a:cubicBezTo>
                    <a:cubicBezTo>
                      <a:pt x="1838" y="2852"/>
                      <a:pt x="1133" y="1442"/>
                      <a:pt x="373" y="85"/>
                    </a:cubicBezTo>
                    <a:cubicBezTo>
                      <a:pt x="339" y="26"/>
                      <a:pt x="286" y="1"/>
                      <a:pt x="233"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80"/>
              <p:cNvSpPr/>
              <p:nvPr/>
            </p:nvSpPr>
            <p:spPr>
              <a:xfrm>
                <a:off x="847675" y="3279175"/>
                <a:ext cx="114725" cy="230725"/>
              </a:xfrm>
              <a:custGeom>
                <a:avLst/>
                <a:gdLst/>
                <a:ahLst/>
                <a:cxnLst/>
                <a:rect l="l" t="t" r="r" b="b"/>
                <a:pathLst>
                  <a:path w="4589" h="9229" extrusionOk="0">
                    <a:moveTo>
                      <a:pt x="232" y="1"/>
                    </a:moveTo>
                    <a:cubicBezTo>
                      <a:pt x="123" y="1"/>
                      <a:pt x="1" y="118"/>
                      <a:pt x="57" y="248"/>
                    </a:cubicBezTo>
                    <a:cubicBezTo>
                      <a:pt x="1277" y="2852"/>
                      <a:pt x="2498" y="5429"/>
                      <a:pt x="3718" y="8033"/>
                    </a:cubicBezTo>
                    <a:cubicBezTo>
                      <a:pt x="3881" y="8385"/>
                      <a:pt x="4071" y="8765"/>
                      <a:pt x="4234" y="9145"/>
                    </a:cubicBezTo>
                    <a:cubicBezTo>
                      <a:pt x="4259" y="9204"/>
                      <a:pt x="4305" y="9229"/>
                      <a:pt x="4354" y="9229"/>
                    </a:cubicBezTo>
                    <a:cubicBezTo>
                      <a:pt x="4463" y="9229"/>
                      <a:pt x="4588" y="9105"/>
                      <a:pt x="4532" y="8955"/>
                    </a:cubicBezTo>
                    <a:cubicBezTo>
                      <a:pt x="3311" y="6378"/>
                      <a:pt x="2091" y="3801"/>
                      <a:pt x="870" y="1197"/>
                    </a:cubicBezTo>
                    <a:cubicBezTo>
                      <a:pt x="708" y="818"/>
                      <a:pt x="518" y="465"/>
                      <a:pt x="355" y="85"/>
                    </a:cubicBezTo>
                    <a:cubicBezTo>
                      <a:pt x="329" y="26"/>
                      <a:pt x="282" y="1"/>
                      <a:pt x="232"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80"/>
              <p:cNvSpPr/>
              <p:nvPr/>
            </p:nvSpPr>
            <p:spPr>
              <a:xfrm>
                <a:off x="752925" y="4032325"/>
                <a:ext cx="70300" cy="118300"/>
              </a:xfrm>
              <a:custGeom>
                <a:avLst/>
                <a:gdLst/>
                <a:ahLst/>
                <a:cxnLst/>
                <a:rect l="l" t="t" r="r" b="b"/>
                <a:pathLst>
                  <a:path w="2812" h="4732" extrusionOk="0">
                    <a:moveTo>
                      <a:pt x="2563" y="0"/>
                    </a:moveTo>
                    <a:cubicBezTo>
                      <a:pt x="2514" y="0"/>
                      <a:pt x="2467" y="20"/>
                      <a:pt x="2436" y="67"/>
                    </a:cubicBezTo>
                    <a:cubicBezTo>
                      <a:pt x="1487" y="1477"/>
                      <a:pt x="673" y="2969"/>
                      <a:pt x="49" y="4542"/>
                    </a:cubicBezTo>
                    <a:cubicBezTo>
                      <a:pt x="0" y="4657"/>
                      <a:pt x="99" y="4732"/>
                      <a:pt x="203" y="4732"/>
                    </a:cubicBezTo>
                    <a:cubicBezTo>
                      <a:pt x="272" y="4732"/>
                      <a:pt x="342" y="4699"/>
                      <a:pt x="375" y="4624"/>
                    </a:cubicBezTo>
                    <a:cubicBezTo>
                      <a:pt x="999" y="3078"/>
                      <a:pt x="1785" y="1613"/>
                      <a:pt x="2735" y="257"/>
                    </a:cubicBezTo>
                    <a:cubicBezTo>
                      <a:pt x="2812" y="121"/>
                      <a:pt x="2683" y="0"/>
                      <a:pt x="2563"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80"/>
              <p:cNvSpPr/>
              <p:nvPr/>
            </p:nvSpPr>
            <p:spPr>
              <a:xfrm>
                <a:off x="500025" y="3844400"/>
                <a:ext cx="68375" cy="117125"/>
              </a:xfrm>
              <a:custGeom>
                <a:avLst/>
                <a:gdLst/>
                <a:ahLst/>
                <a:cxnLst/>
                <a:rect l="l" t="t" r="r" b="b"/>
                <a:pathLst>
                  <a:path w="2735" h="4685" extrusionOk="0">
                    <a:moveTo>
                      <a:pt x="2516" y="1"/>
                    </a:moveTo>
                    <a:cubicBezTo>
                      <a:pt x="2466" y="1"/>
                      <a:pt x="2415" y="29"/>
                      <a:pt x="2381" y="98"/>
                    </a:cubicBezTo>
                    <a:cubicBezTo>
                      <a:pt x="1648" y="1562"/>
                      <a:pt x="889" y="3027"/>
                      <a:pt x="75" y="4437"/>
                    </a:cubicBezTo>
                    <a:cubicBezTo>
                      <a:pt x="1" y="4567"/>
                      <a:pt x="117" y="4685"/>
                      <a:pt x="233" y="4685"/>
                    </a:cubicBezTo>
                    <a:cubicBezTo>
                      <a:pt x="286" y="4685"/>
                      <a:pt x="339" y="4660"/>
                      <a:pt x="374" y="4600"/>
                    </a:cubicBezTo>
                    <a:cubicBezTo>
                      <a:pt x="1187" y="3190"/>
                      <a:pt x="1947" y="1725"/>
                      <a:pt x="2679" y="260"/>
                    </a:cubicBezTo>
                    <a:cubicBezTo>
                      <a:pt x="2735" y="131"/>
                      <a:pt x="2626" y="1"/>
                      <a:pt x="2516"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80"/>
              <p:cNvSpPr/>
              <p:nvPr/>
            </p:nvSpPr>
            <p:spPr>
              <a:xfrm>
                <a:off x="1179450" y="3825725"/>
                <a:ext cx="70225" cy="118075"/>
              </a:xfrm>
              <a:custGeom>
                <a:avLst/>
                <a:gdLst/>
                <a:ahLst/>
                <a:cxnLst/>
                <a:rect l="l" t="t" r="r" b="b"/>
                <a:pathLst>
                  <a:path w="2809" h="4723" extrusionOk="0">
                    <a:moveTo>
                      <a:pt x="2577" y="1"/>
                    </a:moveTo>
                    <a:cubicBezTo>
                      <a:pt x="2523" y="1"/>
                      <a:pt x="2470" y="25"/>
                      <a:pt x="2436" y="85"/>
                    </a:cubicBezTo>
                    <a:cubicBezTo>
                      <a:pt x="1460" y="1468"/>
                      <a:pt x="673" y="2960"/>
                      <a:pt x="49" y="4533"/>
                    </a:cubicBezTo>
                    <a:cubicBezTo>
                      <a:pt x="0" y="4648"/>
                      <a:pt x="99" y="4723"/>
                      <a:pt x="203" y="4723"/>
                    </a:cubicBezTo>
                    <a:cubicBezTo>
                      <a:pt x="271" y="4723"/>
                      <a:pt x="342" y="4690"/>
                      <a:pt x="375" y="4615"/>
                    </a:cubicBezTo>
                    <a:cubicBezTo>
                      <a:pt x="999" y="3069"/>
                      <a:pt x="1785" y="1604"/>
                      <a:pt x="2734" y="248"/>
                    </a:cubicBezTo>
                    <a:cubicBezTo>
                      <a:pt x="2809" y="118"/>
                      <a:pt x="2692" y="1"/>
                      <a:pt x="2577"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80"/>
              <p:cNvSpPr/>
              <p:nvPr/>
            </p:nvSpPr>
            <p:spPr>
              <a:xfrm>
                <a:off x="926550" y="3637900"/>
                <a:ext cx="68375" cy="116825"/>
              </a:xfrm>
              <a:custGeom>
                <a:avLst/>
                <a:gdLst/>
                <a:ahLst/>
                <a:cxnLst/>
                <a:rect l="l" t="t" r="r" b="b"/>
                <a:pathLst>
                  <a:path w="2735" h="4673" extrusionOk="0">
                    <a:moveTo>
                      <a:pt x="2516" y="0"/>
                    </a:moveTo>
                    <a:cubicBezTo>
                      <a:pt x="2465" y="0"/>
                      <a:pt x="2415" y="25"/>
                      <a:pt x="2381" y="85"/>
                    </a:cubicBezTo>
                    <a:cubicBezTo>
                      <a:pt x="1648" y="1550"/>
                      <a:pt x="889" y="3014"/>
                      <a:pt x="75" y="4425"/>
                    </a:cubicBezTo>
                    <a:cubicBezTo>
                      <a:pt x="1" y="4555"/>
                      <a:pt x="105" y="4672"/>
                      <a:pt x="212" y="4672"/>
                    </a:cubicBezTo>
                    <a:cubicBezTo>
                      <a:pt x="262" y="4672"/>
                      <a:pt x="312" y="4647"/>
                      <a:pt x="346" y="4587"/>
                    </a:cubicBezTo>
                    <a:cubicBezTo>
                      <a:pt x="1187" y="3177"/>
                      <a:pt x="1947" y="1712"/>
                      <a:pt x="2679" y="248"/>
                    </a:cubicBezTo>
                    <a:cubicBezTo>
                      <a:pt x="2735" y="118"/>
                      <a:pt x="2625" y="0"/>
                      <a:pt x="2516"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80"/>
              <p:cNvSpPr/>
              <p:nvPr/>
            </p:nvSpPr>
            <p:spPr>
              <a:xfrm>
                <a:off x="778000" y="3520350"/>
                <a:ext cx="70800" cy="118275"/>
              </a:xfrm>
              <a:custGeom>
                <a:avLst/>
                <a:gdLst/>
                <a:ahLst/>
                <a:cxnLst/>
                <a:rect l="l" t="t" r="r" b="b"/>
                <a:pathLst>
                  <a:path w="2832" h="4731" extrusionOk="0">
                    <a:moveTo>
                      <a:pt x="2580" y="1"/>
                    </a:moveTo>
                    <a:cubicBezTo>
                      <a:pt x="2528" y="1"/>
                      <a:pt x="2476" y="20"/>
                      <a:pt x="2437" y="67"/>
                    </a:cubicBezTo>
                    <a:cubicBezTo>
                      <a:pt x="1487" y="1478"/>
                      <a:pt x="701" y="2970"/>
                      <a:pt x="50" y="4516"/>
                    </a:cubicBezTo>
                    <a:cubicBezTo>
                      <a:pt x="0" y="4649"/>
                      <a:pt x="103" y="4731"/>
                      <a:pt x="209" y="4731"/>
                    </a:cubicBezTo>
                    <a:cubicBezTo>
                      <a:pt x="276" y="4731"/>
                      <a:pt x="344" y="4698"/>
                      <a:pt x="375" y="4624"/>
                    </a:cubicBezTo>
                    <a:cubicBezTo>
                      <a:pt x="999" y="3078"/>
                      <a:pt x="1786" y="1613"/>
                      <a:pt x="2735" y="257"/>
                    </a:cubicBezTo>
                    <a:cubicBezTo>
                      <a:pt x="2832" y="122"/>
                      <a:pt x="2708" y="1"/>
                      <a:pt x="2580"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80"/>
              <p:cNvSpPr/>
              <p:nvPr/>
            </p:nvSpPr>
            <p:spPr>
              <a:xfrm>
                <a:off x="525125" y="3332450"/>
                <a:ext cx="68825" cy="117125"/>
              </a:xfrm>
              <a:custGeom>
                <a:avLst/>
                <a:gdLst/>
                <a:ahLst/>
                <a:cxnLst/>
                <a:rect l="l" t="t" r="r" b="b"/>
                <a:pathLst>
                  <a:path w="2753" h="4685" extrusionOk="0">
                    <a:moveTo>
                      <a:pt x="2530" y="0"/>
                    </a:moveTo>
                    <a:cubicBezTo>
                      <a:pt x="2481" y="0"/>
                      <a:pt x="2433" y="28"/>
                      <a:pt x="2407" y="97"/>
                    </a:cubicBezTo>
                    <a:cubicBezTo>
                      <a:pt x="1675" y="1562"/>
                      <a:pt x="888" y="2999"/>
                      <a:pt x="75" y="4437"/>
                    </a:cubicBezTo>
                    <a:cubicBezTo>
                      <a:pt x="0" y="4567"/>
                      <a:pt x="117" y="4684"/>
                      <a:pt x="233" y="4684"/>
                    </a:cubicBezTo>
                    <a:cubicBezTo>
                      <a:pt x="286" y="4684"/>
                      <a:pt x="339" y="4660"/>
                      <a:pt x="373" y="4600"/>
                    </a:cubicBezTo>
                    <a:cubicBezTo>
                      <a:pt x="1187" y="3189"/>
                      <a:pt x="1973" y="1725"/>
                      <a:pt x="2679" y="260"/>
                    </a:cubicBezTo>
                    <a:cubicBezTo>
                      <a:pt x="2753" y="130"/>
                      <a:pt x="2637" y="0"/>
                      <a:pt x="2530"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80"/>
              <p:cNvSpPr/>
              <p:nvPr/>
            </p:nvSpPr>
            <p:spPr>
              <a:xfrm>
                <a:off x="403900" y="4230550"/>
                <a:ext cx="110050" cy="153975"/>
              </a:xfrm>
              <a:custGeom>
                <a:avLst/>
                <a:gdLst/>
                <a:ahLst/>
                <a:cxnLst/>
                <a:rect l="l" t="t" r="r" b="b"/>
                <a:pathLst>
                  <a:path w="4402" h="6159" extrusionOk="0">
                    <a:moveTo>
                      <a:pt x="4169" y="0"/>
                    </a:moveTo>
                    <a:cubicBezTo>
                      <a:pt x="4116" y="0"/>
                      <a:pt x="4063" y="25"/>
                      <a:pt x="4029" y="85"/>
                    </a:cubicBezTo>
                    <a:cubicBezTo>
                      <a:pt x="2835" y="2092"/>
                      <a:pt x="1506" y="4045"/>
                      <a:pt x="96" y="5917"/>
                    </a:cubicBezTo>
                    <a:cubicBezTo>
                      <a:pt x="0" y="6031"/>
                      <a:pt x="119" y="6159"/>
                      <a:pt x="246" y="6159"/>
                    </a:cubicBezTo>
                    <a:cubicBezTo>
                      <a:pt x="299" y="6159"/>
                      <a:pt x="354" y="6136"/>
                      <a:pt x="394" y="6079"/>
                    </a:cubicBezTo>
                    <a:cubicBezTo>
                      <a:pt x="1805" y="4208"/>
                      <a:pt x="3134" y="2282"/>
                      <a:pt x="4327" y="248"/>
                    </a:cubicBezTo>
                    <a:cubicBezTo>
                      <a:pt x="4401" y="118"/>
                      <a:pt x="4285" y="0"/>
                      <a:pt x="4169"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80"/>
              <p:cNvSpPr/>
              <p:nvPr/>
            </p:nvSpPr>
            <p:spPr>
              <a:xfrm>
                <a:off x="1253400" y="3438525"/>
                <a:ext cx="104100" cy="159550"/>
              </a:xfrm>
              <a:custGeom>
                <a:avLst/>
                <a:gdLst/>
                <a:ahLst/>
                <a:cxnLst/>
                <a:rect l="l" t="t" r="r" b="b"/>
                <a:pathLst>
                  <a:path w="4164" h="6382" extrusionOk="0">
                    <a:moveTo>
                      <a:pt x="3931" y="1"/>
                    </a:moveTo>
                    <a:cubicBezTo>
                      <a:pt x="3878" y="1"/>
                      <a:pt x="3825" y="26"/>
                      <a:pt x="3791" y="85"/>
                    </a:cubicBezTo>
                    <a:cubicBezTo>
                      <a:pt x="2489" y="2038"/>
                      <a:pt x="1241" y="4073"/>
                      <a:pt x="75" y="6134"/>
                    </a:cubicBezTo>
                    <a:cubicBezTo>
                      <a:pt x="0" y="6264"/>
                      <a:pt x="117" y="6381"/>
                      <a:pt x="233" y="6381"/>
                    </a:cubicBezTo>
                    <a:cubicBezTo>
                      <a:pt x="286" y="6381"/>
                      <a:pt x="339" y="6357"/>
                      <a:pt x="373" y="6297"/>
                    </a:cubicBezTo>
                    <a:cubicBezTo>
                      <a:pt x="1540" y="4235"/>
                      <a:pt x="2787" y="2228"/>
                      <a:pt x="4089" y="248"/>
                    </a:cubicBezTo>
                    <a:cubicBezTo>
                      <a:pt x="4163" y="118"/>
                      <a:pt x="4047" y="1"/>
                      <a:pt x="3931"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80"/>
              <p:cNvSpPr/>
              <p:nvPr/>
            </p:nvSpPr>
            <p:spPr>
              <a:xfrm>
                <a:off x="492575" y="3040500"/>
                <a:ext cx="80575" cy="155075"/>
              </a:xfrm>
              <a:custGeom>
                <a:avLst/>
                <a:gdLst/>
                <a:ahLst/>
                <a:cxnLst/>
                <a:rect l="l" t="t" r="r" b="b"/>
                <a:pathLst>
                  <a:path w="3223" h="6203" extrusionOk="0">
                    <a:moveTo>
                      <a:pt x="233" y="0"/>
                    </a:moveTo>
                    <a:cubicBezTo>
                      <a:pt x="117" y="0"/>
                      <a:pt x="1" y="117"/>
                      <a:pt x="75" y="248"/>
                    </a:cubicBezTo>
                    <a:cubicBezTo>
                      <a:pt x="997" y="2200"/>
                      <a:pt x="1946" y="4153"/>
                      <a:pt x="2869" y="6106"/>
                    </a:cubicBezTo>
                    <a:cubicBezTo>
                      <a:pt x="2903" y="6175"/>
                      <a:pt x="2954" y="6203"/>
                      <a:pt x="3004" y="6203"/>
                    </a:cubicBezTo>
                    <a:cubicBezTo>
                      <a:pt x="3114" y="6203"/>
                      <a:pt x="3223" y="6073"/>
                      <a:pt x="3167" y="5944"/>
                    </a:cubicBezTo>
                    <a:cubicBezTo>
                      <a:pt x="2245" y="3991"/>
                      <a:pt x="1295" y="2038"/>
                      <a:pt x="373" y="85"/>
                    </a:cubicBezTo>
                    <a:cubicBezTo>
                      <a:pt x="339" y="25"/>
                      <a:pt x="286" y="0"/>
                      <a:pt x="233"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3" name="Google Shape;2593;p80"/>
            <p:cNvGrpSpPr/>
            <p:nvPr/>
          </p:nvGrpSpPr>
          <p:grpSpPr>
            <a:xfrm>
              <a:off x="395550" y="3064606"/>
              <a:ext cx="968225" cy="1344025"/>
              <a:chOff x="-762325" y="2327200"/>
              <a:chExt cx="968225" cy="1344025"/>
            </a:xfrm>
          </p:grpSpPr>
          <p:sp>
            <p:nvSpPr>
              <p:cNvPr id="2594" name="Google Shape;2594;p80"/>
              <p:cNvSpPr/>
              <p:nvPr/>
            </p:nvSpPr>
            <p:spPr>
              <a:xfrm>
                <a:off x="-337950" y="2778375"/>
                <a:ext cx="538425" cy="554550"/>
              </a:xfrm>
              <a:custGeom>
                <a:avLst/>
                <a:gdLst/>
                <a:ahLst/>
                <a:cxnLst/>
                <a:rect l="l" t="t" r="r" b="b"/>
                <a:pathLst>
                  <a:path w="21537" h="22182" extrusionOk="0">
                    <a:moveTo>
                      <a:pt x="6291" y="0"/>
                    </a:moveTo>
                    <a:cubicBezTo>
                      <a:pt x="6149" y="0"/>
                      <a:pt x="6012" y="29"/>
                      <a:pt x="5886" y="102"/>
                    </a:cubicBezTo>
                    <a:cubicBezTo>
                      <a:pt x="5696" y="211"/>
                      <a:pt x="5588" y="401"/>
                      <a:pt x="5534" y="563"/>
                    </a:cubicBezTo>
                    <a:cubicBezTo>
                      <a:pt x="5506" y="590"/>
                      <a:pt x="5506" y="645"/>
                      <a:pt x="5479" y="672"/>
                    </a:cubicBezTo>
                    <a:cubicBezTo>
                      <a:pt x="3825" y="4469"/>
                      <a:pt x="2089" y="8239"/>
                      <a:pt x="299" y="12010"/>
                    </a:cubicBezTo>
                    <a:lnTo>
                      <a:pt x="0" y="12064"/>
                    </a:lnTo>
                    <a:lnTo>
                      <a:pt x="299" y="12145"/>
                    </a:lnTo>
                    <a:lnTo>
                      <a:pt x="326" y="12199"/>
                    </a:lnTo>
                    <a:cubicBezTo>
                      <a:pt x="1546" y="14451"/>
                      <a:pt x="3120" y="17678"/>
                      <a:pt x="4367" y="19957"/>
                    </a:cubicBezTo>
                    <a:cubicBezTo>
                      <a:pt x="4476" y="20147"/>
                      <a:pt x="4584" y="20364"/>
                      <a:pt x="4774" y="20499"/>
                    </a:cubicBezTo>
                    <a:cubicBezTo>
                      <a:pt x="4991" y="20662"/>
                      <a:pt x="5289" y="20716"/>
                      <a:pt x="5588" y="20743"/>
                    </a:cubicBezTo>
                    <a:cubicBezTo>
                      <a:pt x="8816" y="21205"/>
                      <a:pt x="12070" y="21693"/>
                      <a:pt x="15298" y="22154"/>
                    </a:cubicBezTo>
                    <a:cubicBezTo>
                      <a:pt x="15380" y="22167"/>
                      <a:pt x="15454" y="22181"/>
                      <a:pt x="15529" y="22181"/>
                    </a:cubicBezTo>
                    <a:cubicBezTo>
                      <a:pt x="15603" y="22181"/>
                      <a:pt x="15678" y="22167"/>
                      <a:pt x="15759" y="22127"/>
                    </a:cubicBezTo>
                    <a:cubicBezTo>
                      <a:pt x="15895" y="22073"/>
                      <a:pt x="16003" y="21910"/>
                      <a:pt x="16085" y="21774"/>
                    </a:cubicBezTo>
                    <a:cubicBezTo>
                      <a:pt x="17902" y="18763"/>
                      <a:pt x="19719" y="15753"/>
                      <a:pt x="21537" y="12769"/>
                    </a:cubicBezTo>
                    <a:lnTo>
                      <a:pt x="17360" y="3872"/>
                    </a:lnTo>
                    <a:lnTo>
                      <a:pt x="17061" y="3791"/>
                    </a:lnTo>
                    <a:cubicBezTo>
                      <a:pt x="13698" y="2571"/>
                      <a:pt x="10334" y="1350"/>
                      <a:pt x="6971" y="156"/>
                    </a:cubicBezTo>
                    <a:cubicBezTo>
                      <a:pt x="6755" y="73"/>
                      <a:pt x="6518" y="0"/>
                      <a:pt x="6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80"/>
              <p:cNvSpPr/>
              <p:nvPr/>
            </p:nvSpPr>
            <p:spPr>
              <a:xfrm>
                <a:off x="-757025" y="2984850"/>
                <a:ext cx="530975" cy="554650"/>
              </a:xfrm>
              <a:custGeom>
                <a:avLst/>
                <a:gdLst/>
                <a:ahLst/>
                <a:cxnLst/>
                <a:rect l="l" t="t" r="r" b="b"/>
                <a:pathLst>
                  <a:path w="21239" h="22186" extrusionOk="0">
                    <a:moveTo>
                      <a:pt x="5996" y="0"/>
                    </a:moveTo>
                    <a:cubicBezTo>
                      <a:pt x="5854" y="0"/>
                      <a:pt x="5715" y="32"/>
                      <a:pt x="5588" y="116"/>
                    </a:cubicBezTo>
                    <a:cubicBezTo>
                      <a:pt x="5371" y="252"/>
                      <a:pt x="5263" y="469"/>
                      <a:pt x="5181" y="686"/>
                    </a:cubicBezTo>
                    <a:cubicBezTo>
                      <a:pt x="3527" y="4456"/>
                      <a:pt x="1791" y="8253"/>
                      <a:pt x="1" y="12023"/>
                    </a:cubicBezTo>
                    <a:lnTo>
                      <a:pt x="1" y="12213"/>
                    </a:lnTo>
                    <a:cubicBezTo>
                      <a:pt x="1248" y="14464"/>
                      <a:pt x="2794" y="17692"/>
                      <a:pt x="4042" y="19971"/>
                    </a:cubicBezTo>
                    <a:cubicBezTo>
                      <a:pt x="4178" y="20160"/>
                      <a:pt x="4286" y="20377"/>
                      <a:pt x="4476" y="20513"/>
                    </a:cubicBezTo>
                    <a:cubicBezTo>
                      <a:pt x="4693" y="20676"/>
                      <a:pt x="4992" y="20703"/>
                      <a:pt x="5290" y="20757"/>
                    </a:cubicBezTo>
                    <a:cubicBezTo>
                      <a:pt x="8518" y="21218"/>
                      <a:pt x="11772" y="21707"/>
                      <a:pt x="15000" y="22168"/>
                    </a:cubicBezTo>
                    <a:cubicBezTo>
                      <a:pt x="15068" y="22179"/>
                      <a:pt x="15130" y="22185"/>
                      <a:pt x="15190" y="22185"/>
                    </a:cubicBezTo>
                    <a:cubicBezTo>
                      <a:pt x="15275" y="22185"/>
                      <a:pt x="15355" y="22172"/>
                      <a:pt x="15434" y="22141"/>
                    </a:cubicBezTo>
                    <a:cubicBezTo>
                      <a:pt x="15597" y="22086"/>
                      <a:pt x="15705" y="21924"/>
                      <a:pt x="15787" y="21788"/>
                    </a:cubicBezTo>
                    <a:cubicBezTo>
                      <a:pt x="17604" y="18777"/>
                      <a:pt x="19421" y="15766"/>
                      <a:pt x="21239" y="12783"/>
                    </a:cubicBezTo>
                    <a:lnTo>
                      <a:pt x="17089" y="3940"/>
                    </a:lnTo>
                    <a:lnTo>
                      <a:pt x="17062" y="3886"/>
                    </a:lnTo>
                    <a:lnTo>
                      <a:pt x="16763" y="3805"/>
                    </a:lnTo>
                    <a:cubicBezTo>
                      <a:pt x="13400" y="2584"/>
                      <a:pt x="10037" y="1364"/>
                      <a:pt x="6646" y="143"/>
                    </a:cubicBezTo>
                    <a:cubicBezTo>
                      <a:pt x="6447" y="77"/>
                      <a:pt x="6218" y="0"/>
                      <a:pt x="5996" y="0"/>
                    </a:cubicBezTo>
                    <a:close/>
                  </a:path>
                </a:pathLst>
              </a:custGeom>
              <a:solidFill>
                <a:schemeClr val="lt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80"/>
              <p:cNvSpPr/>
              <p:nvPr/>
            </p:nvSpPr>
            <p:spPr>
              <a:xfrm>
                <a:off x="-731250" y="2472900"/>
                <a:ext cx="531650" cy="607075"/>
              </a:xfrm>
              <a:custGeom>
                <a:avLst/>
                <a:gdLst/>
                <a:ahLst/>
                <a:cxnLst/>
                <a:rect l="l" t="t" r="r" b="b"/>
                <a:pathLst>
                  <a:path w="21266" h="24283" extrusionOk="0">
                    <a:moveTo>
                      <a:pt x="5995" y="0"/>
                    </a:moveTo>
                    <a:cubicBezTo>
                      <a:pt x="5854" y="0"/>
                      <a:pt x="5715" y="31"/>
                      <a:pt x="5588" y="116"/>
                    </a:cubicBezTo>
                    <a:cubicBezTo>
                      <a:pt x="5371" y="251"/>
                      <a:pt x="5262" y="468"/>
                      <a:pt x="5181" y="658"/>
                    </a:cubicBezTo>
                    <a:cubicBezTo>
                      <a:pt x="3499" y="4455"/>
                      <a:pt x="1763" y="8253"/>
                      <a:pt x="0" y="12023"/>
                    </a:cubicBezTo>
                    <a:lnTo>
                      <a:pt x="0" y="12213"/>
                    </a:lnTo>
                    <a:cubicBezTo>
                      <a:pt x="1248" y="14464"/>
                      <a:pt x="2794" y="17692"/>
                      <a:pt x="4042" y="19970"/>
                    </a:cubicBezTo>
                    <a:cubicBezTo>
                      <a:pt x="4150" y="20160"/>
                      <a:pt x="4259" y="20377"/>
                      <a:pt x="4449" y="20513"/>
                    </a:cubicBezTo>
                    <a:lnTo>
                      <a:pt x="4557" y="20594"/>
                    </a:lnTo>
                    <a:cubicBezTo>
                      <a:pt x="4681" y="20512"/>
                      <a:pt x="4816" y="20480"/>
                      <a:pt x="4954" y="20480"/>
                    </a:cubicBezTo>
                    <a:cubicBezTo>
                      <a:pt x="5180" y="20480"/>
                      <a:pt x="5413" y="20564"/>
                      <a:pt x="5615" y="20648"/>
                    </a:cubicBezTo>
                    <a:cubicBezTo>
                      <a:pt x="9006" y="21842"/>
                      <a:pt x="12369" y="23062"/>
                      <a:pt x="15732" y="24283"/>
                    </a:cubicBezTo>
                    <a:lnTo>
                      <a:pt x="16031" y="24229"/>
                    </a:lnTo>
                    <a:cubicBezTo>
                      <a:pt x="17821" y="20458"/>
                      <a:pt x="19557" y="16688"/>
                      <a:pt x="21211" y="12891"/>
                    </a:cubicBezTo>
                    <a:cubicBezTo>
                      <a:pt x="21238" y="12864"/>
                      <a:pt x="21238" y="12809"/>
                      <a:pt x="21266" y="12782"/>
                    </a:cubicBezTo>
                    <a:lnTo>
                      <a:pt x="21211" y="12782"/>
                    </a:lnTo>
                    <a:lnTo>
                      <a:pt x="17061" y="3886"/>
                    </a:lnTo>
                    <a:lnTo>
                      <a:pt x="16763" y="3804"/>
                    </a:lnTo>
                    <a:cubicBezTo>
                      <a:pt x="13373" y="2584"/>
                      <a:pt x="10009" y="1363"/>
                      <a:pt x="6646" y="143"/>
                    </a:cubicBezTo>
                    <a:cubicBezTo>
                      <a:pt x="6447" y="76"/>
                      <a:pt x="6218" y="0"/>
                      <a:pt x="59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80"/>
              <p:cNvSpPr/>
              <p:nvPr/>
            </p:nvSpPr>
            <p:spPr>
              <a:xfrm>
                <a:off x="-761800" y="2981100"/>
                <a:ext cx="429425" cy="308800"/>
              </a:xfrm>
              <a:custGeom>
                <a:avLst/>
                <a:gdLst/>
                <a:ahLst/>
                <a:cxnLst/>
                <a:rect l="l" t="t" r="r" b="b"/>
                <a:pathLst>
                  <a:path w="17177" h="12352" extrusionOk="0">
                    <a:moveTo>
                      <a:pt x="6176" y="0"/>
                    </a:moveTo>
                    <a:cubicBezTo>
                      <a:pt x="5958" y="0"/>
                      <a:pt x="5749" y="57"/>
                      <a:pt x="5562" y="212"/>
                    </a:cubicBezTo>
                    <a:cubicBezTo>
                      <a:pt x="5372" y="375"/>
                      <a:pt x="5264" y="646"/>
                      <a:pt x="5155" y="890"/>
                    </a:cubicBezTo>
                    <a:cubicBezTo>
                      <a:pt x="4966" y="1297"/>
                      <a:pt x="4803" y="1704"/>
                      <a:pt x="4613" y="2110"/>
                    </a:cubicBezTo>
                    <a:cubicBezTo>
                      <a:pt x="3935" y="3684"/>
                      <a:pt x="3230" y="5257"/>
                      <a:pt x="2497" y="6803"/>
                    </a:cubicBezTo>
                    <a:cubicBezTo>
                      <a:pt x="1711" y="8566"/>
                      <a:pt x="897" y="10329"/>
                      <a:pt x="56" y="12092"/>
                    </a:cubicBezTo>
                    <a:cubicBezTo>
                      <a:pt x="1" y="12222"/>
                      <a:pt x="109" y="12351"/>
                      <a:pt x="219" y="12351"/>
                    </a:cubicBezTo>
                    <a:cubicBezTo>
                      <a:pt x="269" y="12351"/>
                      <a:pt x="320" y="12323"/>
                      <a:pt x="354" y="12255"/>
                    </a:cubicBezTo>
                    <a:cubicBezTo>
                      <a:pt x="1738" y="9352"/>
                      <a:pt x="3067" y="6423"/>
                      <a:pt x="4369" y="3494"/>
                    </a:cubicBezTo>
                    <a:cubicBezTo>
                      <a:pt x="4694" y="2761"/>
                      <a:pt x="5020" y="2029"/>
                      <a:pt x="5345" y="1297"/>
                    </a:cubicBezTo>
                    <a:cubicBezTo>
                      <a:pt x="5481" y="971"/>
                      <a:pt x="5617" y="510"/>
                      <a:pt x="5942" y="375"/>
                    </a:cubicBezTo>
                    <a:cubicBezTo>
                      <a:pt x="6031" y="336"/>
                      <a:pt x="6125" y="320"/>
                      <a:pt x="6220" y="320"/>
                    </a:cubicBezTo>
                    <a:cubicBezTo>
                      <a:pt x="6531" y="320"/>
                      <a:pt x="6859" y="488"/>
                      <a:pt x="7108" y="591"/>
                    </a:cubicBezTo>
                    <a:cubicBezTo>
                      <a:pt x="8654" y="1134"/>
                      <a:pt x="10173" y="1676"/>
                      <a:pt x="11692" y="2219"/>
                    </a:cubicBezTo>
                    <a:cubicBezTo>
                      <a:pt x="13428" y="2843"/>
                      <a:pt x="15164" y="3494"/>
                      <a:pt x="16900" y="4118"/>
                    </a:cubicBezTo>
                    <a:cubicBezTo>
                      <a:pt x="16922" y="4126"/>
                      <a:pt x="16943" y="4130"/>
                      <a:pt x="16962" y="4130"/>
                    </a:cubicBezTo>
                    <a:cubicBezTo>
                      <a:pt x="17131" y="4130"/>
                      <a:pt x="17176" y="3841"/>
                      <a:pt x="16981" y="3792"/>
                    </a:cubicBezTo>
                    <a:cubicBezTo>
                      <a:pt x="13727" y="2599"/>
                      <a:pt x="10472" y="1432"/>
                      <a:pt x="7217" y="266"/>
                    </a:cubicBezTo>
                    <a:cubicBezTo>
                      <a:pt x="6898" y="149"/>
                      <a:pt x="6527" y="0"/>
                      <a:pt x="6176"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80"/>
              <p:cNvSpPr/>
              <p:nvPr/>
            </p:nvSpPr>
            <p:spPr>
              <a:xfrm>
                <a:off x="-762325" y="3077850"/>
                <a:ext cx="541700" cy="465900"/>
              </a:xfrm>
              <a:custGeom>
                <a:avLst/>
                <a:gdLst/>
                <a:ahLst/>
                <a:cxnLst/>
                <a:rect l="l" t="t" r="r" b="b"/>
                <a:pathLst>
                  <a:path w="21668" h="18636" extrusionOk="0">
                    <a:moveTo>
                      <a:pt x="17287" y="0"/>
                    </a:moveTo>
                    <a:cubicBezTo>
                      <a:pt x="17180" y="0"/>
                      <a:pt x="17064" y="118"/>
                      <a:pt x="17138" y="248"/>
                    </a:cubicBezTo>
                    <a:cubicBezTo>
                      <a:pt x="18413" y="2797"/>
                      <a:pt x="19552" y="5428"/>
                      <a:pt x="20773" y="8005"/>
                    </a:cubicBezTo>
                    <a:cubicBezTo>
                      <a:pt x="20920" y="8348"/>
                      <a:pt x="21089" y="8691"/>
                      <a:pt x="21240" y="9035"/>
                    </a:cubicBezTo>
                    <a:lnTo>
                      <a:pt x="21240" y="9035"/>
                    </a:lnTo>
                    <a:cubicBezTo>
                      <a:pt x="20143" y="10879"/>
                      <a:pt x="19021" y="12724"/>
                      <a:pt x="17925" y="14542"/>
                    </a:cubicBezTo>
                    <a:cubicBezTo>
                      <a:pt x="17382" y="15464"/>
                      <a:pt x="16840" y="16359"/>
                      <a:pt x="16297" y="17254"/>
                    </a:cubicBezTo>
                    <a:cubicBezTo>
                      <a:pt x="16162" y="17498"/>
                      <a:pt x="16026" y="17742"/>
                      <a:pt x="15863" y="17987"/>
                    </a:cubicBezTo>
                    <a:cubicBezTo>
                      <a:pt x="15722" y="18208"/>
                      <a:pt x="15551" y="18280"/>
                      <a:pt x="15339" y="18280"/>
                    </a:cubicBezTo>
                    <a:cubicBezTo>
                      <a:pt x="15265" y="18280"/>
                      <a:pt x="15187" y="18272"/>
                      <a:pt x="15104" y="18258"/>
                    </a:cubicBezTo>
                    <a:cubicBezTo>
                      <a:pt x="14534" y="18176"/>
                      <a:pt x="13992" y="18095"/>
                      <a:pt x="13449" y="18014"/>
                    </a:cubicBezTo>
                    <a:cubicBezTo>
                      <a:pt x="11306" y="17715"/>
                      <a:pt x="9164" y="17390"/>
                      <a:pt x="7021" y="17091"/>
                    </a:cubicBezTo>
                    <a:cubicBezTo>
                      <a:pt x="6533" y="17010"/>
                      <a:pt x="6044" y="16929"/>
                      <a:pt x="5529" y="16874"/>
                    </a:cubicBezTo>
                    <a:cubicBezTo>
                      <a:pt x="5312" y="16820"/>
                      <a:pt x="5068" y="16820"/>
                      <a:pt x="4878" y="16712"/>
                    </a:cubicBezTo>
                    <a:cubicBezTo>
                      <a:pt x="4607" y="16549"/>
                      <a:pt x="4498" y="16305"/>
                      <a:pt x="4363" y="16061"/>
                    </a:cubicBezTo>
                    <a:cubicBezTo>
                      <a:pt x="3956" y="15301"/>
                      <a:pt x="3549" y="14569"/>
                      <a:pt x="3169" y="13809"/>
                    </a:cubicBezTo>
                    <a:cubicBezTo>
                      <a:pt x="2247" y="12019"/>
                      <a:pt x="1352" y="10175"/>
                      <a:pt x="375" y="8385"/>
                    </a:cubicBezTo>
                    <a:cubicBezTo>
                      <a:pt x="344" y="8329"/>
                      <a:pt x="296" y="8306"/>
                      <a:pt x="246" y="8306"/>
                    </a:cubicBezTo>
                    <a:cubicBezTo>
                      <a:pt x="127" y="8306"/>
                      <a:pt x="0" y="8440"/>
                      <a:pt x="77" y="8575"/>
                    </a:cubicBezTo>
                    <a:cubicBezTo>
                      <a:pt x="945" y="10121"/>
                      <a:pt x="1732" y="11721"/>
                      <a:pt x="2518" y="13294"/>
                    </a:cubicBezTo>
                    <a:cubicBezTo>
                      <a:pt x="2925" y="14081"/>
                      <a:pt x="3332" y="14867"/>
                      <a:pt x="3766" y="15681"/>
                    </a:cubicBezTo>
                    <a:cubicBezTo>
                      <a:pt x="4119" y="16332"/>
                      <a:pt x="4390" y="17010"/>
                      <a:pt x="5204" y="17146"/>
                    </a:cubicBezTo>
                    <a:cubicBezTo>
                      <a:pt x="7238" y="17525"/>
                      <a:pt x="9326" y="17770"/>
                      <a:pt x="11388" y="18068"/>
                    </a:cubicBezTo>
                    <a:cubicBezTo>
                      <a:pt x="12418" y="18204"/>
                      <a:pt x="13476" y="18366"/>
                      <a:pt x="14507" y="18502"/>
                    </a:cubicBezTo>
                    <a:cubicBezTo>
                      <a:pt x="14760" y="18541"/>
                      <a:pt x="15098" y="18636"/>
                      <a:pt x="15399" y="18636"/>
                    </a:cubicBezTo>
                    <a:cubicBezTo>
                      <a:pt x="15516" y="18636"/>
                      <a:pt x="15628" y="18621"/>
                      <a:pt x="15728" y="18583"/>
                    </a:cubicBezTo>
                    <a:cubicBezTo>
                      <a:pt x="16053" y="18448"/>
                      <a:pt x="16216" y="18068"/>
                      <a:pt x="16379" y="17797"/>
                    </a:cubicBezTo>
                    <a:cubicBezTo>
                      <a:pt x="17491" y="15952"/>
                      <a:pt x="18576" y="14108"/>
                      <a:pt x="19688" y="12291"/>
                    </a:cubicBezTo>
                    <a:cubicBezTo>
                      <a:pt x="20230" y="11368"/>
                      <a:pt x="20773" y="10473"/>
                      <a:pt x="21315" y="9578"/>
                    </a:cubicBezTo>
                    <a:cubicBezTo>
                      <a:pt x="21505" y="9280"/>
                      <a:pt x="21668" y="9144"/>
                      <a:pt x="21532" y="8846"/>
                    </a:cubicBezTo>
                    <a:cubicBezTo>
                      <a:pt x="20827" y="7354"/>
                      <a:pt x="20122" y="5862"/>
                      <a:pt x="19416" y="4343"/>
                    </a:cubicBezTo>
                    <a:cubicBezTo>
                      <a:pt x="18765" y="2933"/>
                      <a:pt x="18114" y="1495"/>
                      <a:pt x="17409" y="85"/>
                    </a:cubicBezTo>
                    <a:cubicBezTo>
                      <a:pt x="17384" y="25"/>
                      <a:pt x="17336" y="0"/>
                      <a:pt x="17287" y="0"/>
                    </a:cubicBezTo>
                    <a:close/>
                  </a:path>
                </a:pathLst>
              </a:custGeom>
              <a:solidFill>
                <a:srgbClr val="221C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80"/>
              <p:cNvSpPr/>
              <p:nvPr/>
            </p:nvSpPr>
            <p:spPr>
              <a:xfrm>
                <a:off x="-335275" y="2774275"/>
                <a:ext cx="429425" cy="308800"/>
              </a:xfrm>
              <a:custGeom>
                <a:avLst/>
                <a:gdLst/>
                <a:ahLst/>
                <a:cxnLst/>
                <a:rect l="l" t="t" r="r" b="b"/>
                <a:pathLst>
                  <a:path w="17177" h="12352" extrusionOk="0">
                    <a:moveTo>
                      <a:pt x="6175" y="0"/>
                    </a:moveTo>
                    <a:cubicBezTo>
                      <a:pt x="5958" y="0"/>
                      <a:pt x="5748" y="57"/>
                      <a:pt x="5562" y="212"/>
                    </a:cubicBezTo>
                    <a:cubicBezTo>
                      <a:pt x="5372" y="375"/>
                      <a:pt x="5264" y="646"/>
                      <a:pt x="5155" y="890"/>
                    </a:cubicBezTo>
                    <a:cubicBezTo>
                      <a:pt x="4993" y="1297"/>
                      <a:pt x="4803" y="1704"/>
                      <a:pt x="4613" y="2111"/>
                    </a:cubicBezTo>
                    <a:cubicBezTo>
                      <a:pt x="3935" y="3684"/>
                      <a:pt x="3230" y="5257"/>
                      <a:pt x="2497" y="6803"/>
                    </a:cubicBezTo>
                    <a:cubicBezTo>
                      <a:pt x="1711" y="8566"/>
                      <a:pt x="870" y="10329"/>
                      <a:pt x="56" y="12092"/>
                    </a:cubicBezTo>
                    <a:cubicBezTo>
                      <a:pt x="0" y="12222"/>
                      <a:pt x="109" y="12352"/>
                      <a:pt x="219" y="12352"/>
                    </a:cubicBezTo>
                    <a:cubicBezTo>
                      <a:pt x="269" y="12352"/>
                      <a:pt x="320" y="12324"/>
                      <a:pt x="354" y="12255"/>
                    </a:cubicBezTo>
                    <a:cubicBezTo>
                      <a:pt x="1711" y="9353"/>
                      <a:pt x="3067" y="6423"/>
                      <a:pt x="4369" y="3494"/>
                    </a:cubicBezTo>
                    <a:cubicBezTo>
                      <a:pt x="4694" y="2762"/>
                      <a:pt x="5020" y="2029"/>
                      <a:pt x="5345" y="1297"/>
                    </a:cubicBezTo>
                    <a:cubicBezTo>
                      <a:pt x="5508" y="971"/>
                      <a:pt x="5616" y="510"/>
                      <a:pt x="5996" y="375"/>
                    </a:cubicBezTo>
                    <a:cubicBezTo>
                      <a:pt x="6075" y="345"/>
                      <a:pt x="6157" y="332"/>
                      <a:pt x="6242" y="332"/>
                    </a:cubicBezTo>
                    <a:cubicBezTo>
                      <a:pt x="6538" y="332"/>
                      <a:pt x="6861" y="486"/>
                      <a:pt x="7135" y="592"/>
                    </a:cubicBezTo>
                    <a:cubicBezTo>
                      <a:pt x="8654" y="1134"/>
                      <a:pt x="10173" y="1677"/>
                      <a:pt x="11692" y="2246"/>
                    </a:cubicBezTo>
                    <a:cubicBezTo>
                      <a:pt x="13428" y="2870"/>
                      <a:pt x="15164" y="3494"/>
                      <a:pt x="16900" y="4118"/>
                    </a:cubicBezTo>
                    <a:cubicBezTo>
                      <a:pt x="16922" y="4126"/>
                      <a:pt x="16943" y="4130"/>
                      <a:pt x="16962" y="4130"/>
                    </a:cubicBezTo>
                    <a:cubicBezTo>
                      <a:pt x="17131" y="4130"/>
                      <a:pt x="17176" y="3841"/>
                      <a:pt x="16981" y="3792"/>
                    </a:cubicBezTo>
                    <a:cubicBezTo>
                      <a:pt x="13726" y="2626"/>
                      <a:pt x="10472" y="1433"/>
                      <a:pt x="7217" y="266"/>
                    </a:cubicBezTo>
                    <a:cubicBezTo>
                      <a:pt x="6898" y="149"/>
                      <a:pt x="6527" y="0"/>
                      <a:pt x="6175"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80"/>
              <p:cNvSpPr/>
              <p:nvPr/>
            </p:nvSpPr>
            <p:spPr>
              <a:xfrm>
                <a:off x="-335800" y="2871025"/>
                <a:ext cx="541700" cy="465925"/>
              </a:xfrm>
              <a:custGeom>
                <a:avLst/>
                <a:gdLst/>
                <a:ahLst/>
                <a:cxnLst/>
                <a:rect l="l" t="t" r="r" b="b"/>
                <a:pathLst>
                  <a:path w="21668" h="18637" extrusionOk="0">
                    <a:moveTo>
                      <a:pt x="17286" y="0"/>
                    </a:moveTo>
                    <a:cubicBezTo>
                      <a:pt x="17178" y="0"/>
                      <a:pt x="17055" y="118"/>
                      <a:pt x="17111" y="248"/>
                    </a:cubicBezTo>
                    <a:cubicBezTo>
                      <a:pt x="18331" y="2852"/>
                      <a:pt x="19552" y="5456"/>
                      <a:pt x="20773" y="8032"/>
                    </a:cubicBezTo>
                    <a:cubicBezTo>
                      <a:pt x="20921" y="8379"/>
                      <a:pt x="21092" y="8726"/>
                      <a:pt x="21245" y="9052"/>
                    </a:cubicBezTo>
                    <a:lnTo>
                      <a:pt x="21245" y="9052"/>
                    </a:lnTo>
                    <a:cubicBezTo>
                      <a:pt x="20147" y="10847"/>
                      <a:pt x="19050" y="12667"/>
                      <a:pt x="17979" y="14488"/>
                    </a:cubicBezTo>
                    <a:lnTo>
                      <a:pt x="16324" y="17200"/>
                    </a:lnTo>
                    <a:cubicBezTo>
                      <a:pt x="16216" y="17417"/>
                      <a:pt x="16080" y="17634"/>
                      <a:pt x="15944" y="17851"/>
                    </a:cubicBezTo>
                    <a:cubicBezTo>
                      <a:pt x="15762" y="18147"/>
                      <a:pt x="15542" y="18271"/>
                      <a:pt x="15219" y="18271"/>
                    </a:cubicBezTo>
                    <a:cubicBezTo>
                      <a:pt x="15157" y="18271"/>
                      <a:pt x="15092" y="18267"/>
                      <a:pt x="15022" y="18258"/>
                    </a:cubicBezTo>
                    <a:cubicBezTo>
                      <a:pt x="14480" y="18177"/>
                      <a:pt x="13910" y="18095"/>
                      <a:pt x="13368" y="18014"/>
                    </a:cubicBezTo>
                    <a:cubicBezTo>
                      <a:pt x="11252" y="17716"/>
                      <a:pt x="9136" y="17390"/>
                      <a:pt x="7021" y="17092"/>
                    </a:cubicBezTo>
                    <a:cubicBezTo>
                      <a:pt x="6533" y="17037"/>
                      <a:pt x="6044" y="16956"/>
                      <a:pt x="5556" y="16875"/>
                    </a:cubicBezTo>
                    <a:cubicBezTo>
                      <a:pt x="5285" y="16848"/>
                      <a:pt x="5014" y="16820"/>
                      <a:pt x="4797" y="16658"/>
                    </a:cubicBezTo>
                    <a:cubicBezTo>
                      <a:pt x="4552" y="16468"/>
                      <a:pt x="4444" y="16197"/>
                      <a:pt x="4308" y="15953"/>
                    </a:cubicBezTo>
                    <a:cubicBezTo>
                      <a:pt x="3901" y="15220"/>
                      <a:pt x="3495" y="14461"/>
                      <a:pt x="3115" y="13701"/>
                    </a:cubicBezTo>
                    <a:cubicBezTo>
                      <a:pt x="2193" y="11938"/>
                      <a:pt x="1325" y="10148"/>
                      <a:pt x="375" y="8385"/>
                    </a:cubicBezTo>
                    <a:cubicBezTo>
                      <a:pt x="344" y="8329"/>
                      <a:pt x="296" y="8306"/>
                      <a:pt x="246" y="8306"/>
                    </a:cubicBezTo>
                    <a:cubicBezTo>
                      <a:pt x="127" y="8306"/>
                      <a:pt x="0" y="8441"/>
                      <a:pt x="77" y="8575"/>
                    </a:cubicBezTo>
                    <a:cubicBezTo>
                      <a:pt x="918" y="10094"/>
                      <a:pt x="1704" y="11667"/>
                      <a:pt x="2491" y="13213"/>
                    </a:cubicBezTo>
                    <a:cubicBezTo>
                      <a:pt x="2898" y="14000"/>
                      <a:pt x="3305" y="14786"/>
                      <a:pt x="3712" y="15573"/>
                    </a:cubicBezTo>
                    <a:cubicBezTo>
                      <a:pt x="4064" y="16251"/>
                      <a:pt x="4335" y="16983"/>
                      <a:pt x="5149" y="17146"/>
                    </a:cubicBezTo>
                    <a:cubicBezTo>
                      <a:pt x="6180" y="17363"/>
                      <a:pt x="7238" y="17471"/>
                      <a:pt x="8241" y="17607"/>
                    </a:cubicBezTo>
                    <a:cubicBezTo>
                      <a:pt x="9299" y="17770"/>
                      <a:pt x="10330" y="17905"/>
                      <a:pt x="11388" y="18068"/>
                    </a:cubicBezTo>
                    <a:cubicBezTo>
                      <a:pt x="12418" y="18204"/>
                      <a:pt x="13476" y="18367"/>
                      <a:pt x="14507" y="18502"/>
                    </a:cubicBezTo>
                    <a:cubicBezTo>
                      <a:pt x="14780" y="18541"/>
                      <a:pt x="15109" y="18636"/>
                      <a:pt x="15403" y="18636"/>
                    </a:cubicBezTo>
                    <a:cubicBezTo>
                      <a:pt x="15518" y="18636"/>
                      <a:pt x="15628" y="18622"/>
                      <a:pt x="15728" y="18584"/>
                    </a:cubicBezTo>
                    <a:cubicBezTo>
                      <a:pt x="16080" y="18448"/>
                      <a:pt x="16243" y="18014"/>
                      <a:pt x="16406" y="17716"/>
                    </a:cubicBezTo>
                    <a:lnTo>
                      <a:pt x="19688" y="12291"/>
                    </a:lnTo>
                    <a:cubicBezTo>
                      <a:pt x="20230" y="11369"/>
                      <a:pt x="20773" y="10473"/>
                      <a:pt x="21342" y="9578"/>
                    </a:cubicBezTo>
                    <a:cubicBezTo>
                      <a:pt x="21505" y="9280"/>
                      <a:pt x="21668" y="9144"/>
                      <a:pt x="21532" y="8846"/>
                    </a:cubicBezTo>
                    <a:cubicBezTo>
                      <a:pt x="20854" y="7381"/>
                      <a:pt x="20149" y="5917"/>
                      <a:pt x="19471" y="4452"/>
                    </a:cubicBezTo>
                    <a:cubicBezTo>
                      <a:pt x="18793" y="2987"/>
                      <a:pt x="18087" y="1550"/>
                      <a:pt x="17409" y="85"/>
                    </a:cubicBezTo>
                    <a:cubicBezTo>
                      <a:pt x="17384" y="25"/>
                      <a:pt x="17336" y="0"/>
                      <a:pt x="17286"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80"/>
              <p:cNvSpPr/>
              <p:nvPr/>
            </p:nvSpPr>
            <p:spPr>
              <a:xfrm>
                <a:off x="-736700" y="2468925"/>
                <a:ext cx="430075" cy="309000"/>
              </a:xfrm>
              <a:custGeom>
                <a:avLst/>
                <a:gdLst/>
                <a:ahLst/>
                <a:cxnLst/>
                <a:rect l="l" t="t" r="r" b="b"/>
                <a:pathLst>
                  <a:path w="17203" h="12360" extrusionOk="0">
                    <a:moveTo>
                      <a:pt x="6206" y="1"/>
                    </a:moveTo>
                    <a:cubicBezTo>
                      <a:pt x="5999" y="1"/>
                      <a:pt x="5798" y="52"/>
                      <a:pt x="5616" y="193"/>
                    </a:cubicBezTo>
                    <a:cubicBezTo>
                      <a:pt x="5399" y="356"/>
                      <a:pt x="5291" y="627"/>
                      <a:pt x="5182" y="898"/>
                    </a:cubicBezTo>
                    <a:cubicBezTo>
                      <a:pt x="4992" y="1305"/>
                      <a:pt x="4829" y="1712"/>
                      <a:pt x="4640" y="2119"/>
                    </a:cubicBezTo>
                    <a:cubicBezTo>
                      <a:pt x="3934" y="3692"/>
                      <a:pt x="3229" y="5238"/>
                      <a:pt x="2524" y="6811"/>
                    </a:cubicBezTo>
                    <a:cubicBezTo>
                      <a:pt x="1710" y="8574"/>
                      <a:pt x="897" y="10337"/>
                      <a:pt x="56" y="12101"/>
                    </a:cubicBezTo>
                    <a:cubicBezTo>
                      <a:pt x="0" y="12230"/>
                      <a:pt x="122" y="12360"/>
                      <a:pt x="230" y="12360"/>
                    </a:cubicBezTo>
                    <a:cubicBezTo>
                      <a:pt x="281" y="12360"/>
                      <a:pt x="328" y="12332"/>
                      <a:pt x="354" y="12263"/>
                    </a:cubicBezTo>
                    <a:cubicBezTo>
                      <a:pt x="1737" y="9361"/>
                      <a:pt x="3066" y="6432"/>
                      <a:pt x="4396" y="3502"/>
                    </a:cubicBezTo>
                    <a:cubicBezTo>
                      <a:pt x="4721" y="2770"/>
                      <a:pt x="5046" y="2038"/>
                      <a:pt x="5372" y="1278"/>
                    </a:cubicBezTo>
                    <a:cubicBezTo>
                      <a:pt x="5508" y="953"/>
                      <a:pt x="5616" y="546"/>
                      <a:pt x="5969" y="383"/>
                    </a:cubicBezTo>
                    <a:cubicBezTo>
                      <a:pt x="6060" y="352"/>
                      <a:pt x="6152" y="340"/>
                      <a:pt x="6243" y="340"/>
                    </a:cubicBezTo>
                    <a:cubicBezTo>
                      <a:pt x="6556" y="340"/>
                      <a:pt x="6862" y="489"/>
                      <a:pt x="7135" y="573"/>
                    </a:cubicBezTo>
                    <a:cubicBezTo>
                      <a:pt x="8654" y="1143"/>
                      <a:pt x="10200" y="1685"/>
                      <a:pt x="11719" y="2227"/>
                    </a:cubicBezTo>
                    <a:cubicBezTo>
                      <a:pt x="13455" y="2878"/>
                      <a:pt x="15191" y="3502"/>
                      <a:pt x="16927" y="4126"/>
                    </a:cubicBezTo>
                    <a:cubicBezTo>
                      <a:pt x="16949" y="4134"/>
                      <a:pt x="16970" y="4138"/>
                      <a:pt x="16989" y="4138"/>
                    </a:cubicBezTo>
                    <a:cubicBezTo>
                      <a:pt x="17157" y="4138"/>
                      <a:pt x="17203" y="3849"/>
                      <a:pt x="17008" y="3801"/>
                    </a:cubicBezTo>
                    <a:cubicBezTo>
                      <a:pt x="13753" y="2607"/>
                      <a:pt x="10498" y="1441"/>
                      <a:pt x="7244" y="247"/>
                    </a:cubicBezTo>
                    <a:cubicBezTo>
                      <a:pt x="6920" y="145"/>
                      <a:pt x="6554" y="1"/>
                      <a:pt x="6206" y="1"/>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80"/>
              <p:cNvSpPr/>
              <p:nvPr/>
            </p:nvSpPr>
            <p:spPr>
              <a:xfrm>
                <a:off x="-736500" y="2774050"/>
                <a:ext cx="123100" cy="215375"/>
              </a:xfrm>
              <a:custGeom>
                <a:avLst/>
                <a:gdLst/>
                <a:ahLst/>
                <a:cxnLst/>
                <a:rect l="l" t="t" r="r" b="b"/>
                <a:pathLst>
                  <a:path w="4924" h="8615" extrusionOk="0">
                    <a:moveTo>
                      <a:pt x="233" y="1"/>
                    </a:moveTo>
                    <a:cubicBezTo>
                      <a:pt x="117" y="1"/>
                      <a:pt x="1" y="118"/>
                      <a:pt x="75" y="248"/>
                    </a:cubicBezTo>
                    <a:cubicBezTo>
                      <a:pt x="861" y="1659"/>
                      <a:pt x="1594" y="3123"/>
                      <a:pt x="2326" y="4561"/>
                    </a:cubicBezTo>
                    <a:cubicBezTo>
                      <a:pt x="2679" y="5293"/>
                      <a:pt x="3058" y="5998"/>
                      <a:pt x="3438" y="6731"/>
                    </a:cubicBezTo>
                    <a:cubicBezTo>
                      <a:pt x="3601" y="7056"/>
                      <a:pt x="3791" y="7409"/>
                      <a:pt x="3981" y="7734"/>
                    </a:cubicBezTo>
                    <a:cubicBezTo>
                      <a:pt x="4143" y="8060"/>
                      <a:pt x="4279" y="8358"/>
                      <a:pt x="4550" y="8575"/>
                    </a:cubicBezTo>
                    <a:cubicBezTo>
                      <a:pt x="4584" y="8603"/>
                      <a:pt x="4621" y="8615"/>
                      <a:pt x="4657" y="8615"/>
                    </a:cubicBezTo>
                    <a:cubicBezTo>
                      <a:pt x="4796" y="8615"/>
                      <a:pt x="4924" y="8439"/>
                      <a:pt x="4794" y="8331"/>
                    </a:cubicBezTo>
                    <a:cubicBezTo>
                      <a:pt x="4523" y="8114"/>
                      <a:pt x="4360" y="7761"/>
                      <a:pt x="4198" y="7463"/>
                    </a:cubicBezTo>
                    <a:cubicBezTo>
                      <a:pt x="4008" y="7110"/>
                      <a:pt x="3845" y="6785"/>
                      <a:pt x="3655" y="6432"/>
                    </a:cubicBezTo>
                    <a:cubicBezTo>
                      <a:pt x="3275" y="5700"/>
                      <a:pt x="2923" y="4995"/>
                      <a:pt x="2543" y="4262"/>
                    </a:cubicBezTo>
                    <a:cubicBezTo>
                      <a:pt x="1838" y="2852"/>
                      <a:pt x="1133" y="1442"/>
                      <a:pt x="373" y="85"/>
                    </a:cubicBezTo>
                    <a:cubicBezTo>
                      <a:pt x="339" y="26"/>
                      <a:pt x="286" y="1"/>
                      <a:pt x="233" y="1"/>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80"/>
              <p:cNvSpPr/>
              <p:nvPr/>
            </p:nvSpPr>
            <p:spPr>
              <a:xfrm>
                <a:off x="-310200" y="2565875"/>
                <a:ext cx="114725" cy="230725"/>
              </a:xfrm>
              <a:custGeom>
                <a:avLst/>
                <a:gdLst/>
                <a:ahLst/>
                <a:cxnLst/>
                <a:rect l="l" t="t" r="r" b="b"/>
                <a:pathLst>
                  <a:path w="4589" h="9229" extrusionOk="0">
                    <a:moveTo>
                      <a:pt x="232" y="1"/>
                    </a:moveTo>
                    <a:cubicBezTo>
                      <a:pt x="123" y="1"/>
                      <a:pt x="1" y="118"/>
                      <a:pt x="57" y="248"/>
                    </a:cubicBezTo>
                    <a:cubicBezTo>
                      <a:pt x="1277" y="2852"/>
                      <a:pt x="2498" y="5429"/>
                      <a:pt x="3718" y="8033"/>
                    </a:cubicBezTo>
                    <a:cubicBezTo>
                      <a:pt x="3881" y="8385"/>
                      <a:pt x="4071" y="8765"/>
                      <a:pt x="4234" y="9145"/>
                    </a:cubicBezTo>
                    <a:cubicBezTo>
                      <a:pt x="4259" y="9204"/>
                      <a:pt x="4305" y="9229"/>
                      <a:pt x="4354" y="9229"/>
                    </a:cubicBezTo>
                    <a:cubicBezTo>
                      <a:pt x="4463" y="9229"/>
                      <a:pt x="4588" y="9105"/>
                      <a:pt x="4532" y="8955"/>
                    </a:cubicBezTo>
                    <a:cubicBezTo>
                      <a:pt x="3311" y="6378"/>
                      <a:pt x="2091" y="3801"/>
                      <a:pt x="870" y="1197"/>
                    </a:cubicBezTo>
                    <a:cubicBezTo>
                      <a:pt x="708" y="818"/>
                      <a:pt x="518" y="465"/>
                      <a:pt x="355" y="85"/>
                    </a:cubicBezTo>
                    <a:cubicBezTo>
                      <a:pt x="329" y="26"/>
                      <a:pt x="282" y="1"/>
                      <a:pt x="232" y="1"/>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80"/>
              <p:cNvSpPr/>
              <p:nvPr/>
            </p:nvSpPr>
            <p:spPr>
              <a:xfrm>
                <a:off x="-404950" y="3319025"/>
                <a:ext cx="70300" cy="118300"/>
              </a:xfrm>
              <a:custGeom>
                <a:avLst/>
                <a:gdLst/>
                <a:ahLst/>
                <a:cxnLst/>
                <a:rect l="l" t="t" r="r" b="b"/>
                <a:pathLst>
                  <a:path w="2812" h="4732" extrusionOk="0">
                    <a:moveTo>
                      <a:pt x="2563" y="0"/>
                    </a:moveTo>
                    <a:cubicBezTo>
                      <a:pt x="2514" y="0"/>
                      <a:pt x="2467" y="20"/>
                      <a:pt x="2436" y="67"/>
                    </a:cubicBezTo>
                    <a:cubicBezTo>
                      <a:pt x="1487" y="1477"/>
                      <a:pt x="673" y="2969"/>
                      <a:pt x="49" y="4542"/>
                    </a:cubicBezTo>
                    <a:cubicBezTo>
                      <a:pt x="0" y="4657"/>
                      <a:pt x="99" y="4732"/>
                      <a:pt x="203" y="4732"/>
                    </a:cubicBezTo>
                    <a:cubicBezTo>
                      <a:pt x="272" y="4732"/>
                      <a:pt x="342" y="4699"/>
                      <a:pt x="375" y="4624"/>
                    </a:cubicBezTo>
                    <a:cubicBezTo>
                      <a:pt x="999" y="3078"/>
                      <a:pt x="1785" y="1613"/>
                      <a:pt x="2735" y="257"/>
                    </a:cubicBezTo>
                    <a:cubicBezTo>
                      <a:pt x="2812" y="121"/>
                      <a:pt x="2683" y="0"/>
                      <a:pt x="2563"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80"/>
              <p:cNvSpPr/>
              <p:nvPr/>
            </p:nvSpPr>
            <p:spPr>
              <a:xfrm>
                <a:off x="-657850" y="3131100"/>
                <a:ext cx="68375" cy="117125"/>
              </a:xfrm>
              <a:custGeom>
                <a:avLst/>
                <a:gdLst/>
                <a:ahLst/>
                <a:cxnLst/>
                <a:rect l="l" t="t" r="r" b="b"/>
                <a:pathLst>
                  <a:path w="2735" h="4685" extrusionOk="0">
                    <a:moveTo>
                      <a:pt x="2516" y="1"/>
                    </a:moveTo>
                    <a:cubicBezTo>
                      <a:pt x="2466" y="1"/>
                      <a:pt x="2415" y="29"/>
                      <a:pt x="2381" y="98"/>
                    </a:cubicBezTo>
                    <a:cubicBezTo>
                      <a:pt x="1648" y="1562"/>
                      <a:pt x="889" y="3027"/>
                      <a:pt x="75" y="4437"/>
                    </a:cubicBezTo>
                    <a:cubicBezTo>
                      <a:pt x="1" y="4567"/>
                      <a:pt x="117" y="4685"/>
                      <a:pt x="233" y="4685"/>
                    </a:cubicBezTo>
                    <a:cubicBezTo>
                      <a:pt x="286" y="4685"/>
                      <a:pt x="339" y="4660"/>
                      <a:pt x="374" y="4600"/>
                    </a:cubicBezTo>
                    <a:cubicBezTo>
                      <a:pt x="1187" y="3190"/>
                      <a:pt x="1947" y="1725"/>
                      <a:pt x="2679" y="260"/>
                    </a:cubicBezTo>
                    <a:cubicBezTo>
                      <a:pt x="2735" y="131"/>
                      <a:pt x="2626" y="1"/>
                      <a:pt x="2516" y="1"/>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80"/>
              <p:cNvSpPr/>
              <p:nvPr/>
            </p:nvSpPr>
            <p:spPr>
              <a:xfrm>
                <a:off x="21575" y="3112425"/>
                <a:ext cx="70225" cy="118075"/>
              </a:xfrm>
              <a:custGeom>
                <a:avLst/>
                <a:gdLst/>
                <a:ahLst/>
                <a:cxnLst/>
                <a:rect l="l" t="t" r="r" b="b"/>
                <a:pathLst>
                  <a:path w="2809" h="4723" extrusionOk="0">
                    <a:moveTo>
                      <a:pt x="2577" y="1"/>
                    </a:moveTo>
                    <a:cubicBezTo>
                      <a:pt x="2523" y="1"/>
                      <a:pt x="2470" y="25"/>
                      <a:pt x="2436" y="85"/>
                    </a:cubicBezTo>
                    <a:cubicBezTo>
                      <a:pt x="1460" y="1468"/>
                      <a:pt x="673" y="2960"/>
                      <a:pt x="49" y="4533"/>
                    </a:cubicBezTo>
                    <a:cubicBezTo>
                      <a:pt x="0" y="4648"/>
                      <a:pt x="99" y="4723"/>
                      <a:pt x="203" y="4723"/>
                    </a:cubicBezTo>
                    <a:cubicBezTo>
                      <a:pt x="271" y="4723"/>
                      <a:pt x="342" y="4690"/>
                      <a:pt x="375" y="4615"/>
                    </a:cubicBezTo>
                    <a:cubicBezTo>
                      <a:pt x="999" y="3069"/>
                      <a:pt x="1785" y="1604"/>
                      <a:pt x="2734" y="248"/>
                    </a:cubicBezTo>
                    <a:cubicBezTo>
                      <a:pt x="2809" y="118"/>
                      <a:pt x="2692" y="1"/>
                      <a:pt x="2577" y="1"/>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80"/>
              <p:cNvSpPr/>
              <p:nvPr/>
            </p:nvSpPr>
            <p:spPr>
              <a:xfrm>
                <a:off x="-231325" y="2924600"/>
                <a:ext cx="68375" cy="116825"/>
              </a:xfrm>
              <a:custGeom>
                <a:avLst/>
                <a:gdLst/>
                <a:ahLst/>
                <a:cxnLst/>
                <a:rect l="l" t="t" r="r" b="b"/>
                <a:pathLst>
                  <a:path w="2735" h="4673" extrusionOk="0">
                    <a:moveTo>
                      <a:pt x="2516" y="0"/>
                    </a:moveTo>
                    <a:cubicBezTo>
                      <a:pt x="2465" y="0"/>
                      <a:pt x="2415" y="25"/>
                      <a:pt x="2381" y="85"/>
                    </a:cubicBezTo>
                    <a:cubicBezTo>
                      <a:pt x="1648" y="1550"/>
                      <a:pt x="889" y="3014"/>
                      <a:pt x="75" y="4425"/>
                    </a:cubicBezTo>
                    <a:cubicBezTo>
                      <a:pt x="1" y="4555"/>
                      <a:pt x="105" y="4672"/>
                      <a:pt x="212" y="4672"/>
                    </a:cubicBezTo>
                    <a:cubicBezTo>
                      <a:pt x="262" y="4672"/>
                      <a:pt x="312" y="4647"/>
                      <a:pt x="346" y="4587"/>
                    </a:cubicBezTo>
                    <a:cubicBezTo>
                      <a:pt x="1187" y="3177"/>
                      <a:pt x="1947" y="1712"/>
                      <a:pt x="2679" y="248"/>
                    </a:cubicBezTo>
                    <a:cubicBezTo>
                      <a:pt x="2735" y="118"/>
                      <a:pt x="2625" y="0"/>
                      <a:pt x="2516"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80"/>
              <p:cNvSpPr/>
              <p:nvPr/>
            </p:nvSpPr>
            <p:spPr>
              <a:xfrm>
                <a:off x="-379875" y="2807050"/>
                <a:ext cx="70800" cy="118275"/>
              </a:xfrm>
              <a:custGeom>
                <a:avLst/>
                <a:gdLst/>
                <a:ahLst/>
                <a:cxnLst/>
                <a:rect l="l" t="t" r="r" b="b"/>
                <a:pathLst>
                  <a:path w="2832" h="4731" extrusionOk="0">
                    <a:moveTo>
                      <a:pt x="2580" y="1"/>
                    </a:moveTo>
                    <a:cubicBezTo>
                      <a:pt x="2528" y="1"/>
                      <a:pt x="2476" y="20"/>
                      <a:pt x="2437" y="67"/>
                    </a:cubicBezTo>
                    <a:cubicBezTo>
                      <a:pt x="1487" y="1478"/>
                      <a:pt x="701" y="2970"/>
                      <a:pt x="50" y="4516"/>
                    </a:cubicBezTo>
                    <a:cubicBezTo>
                      <a:pt x="0" y="4649"/>
                      <a:pt x="103" y="4731"/>
                      <a:pt x="209" y="4731"/>
                    </a:cubicBezTo>
                    <a:cubicBezTo>
                      <a:pt x="276" y="4731"/>
                      <a:pt x="344" y="4698"/>
                      <a:pt x="375" y="4624"/>
                    </a:cubicBezTo>
                    <a:cubicBezTo>
                      <a:pt x="999" y="3078"/>
                      <a:pt x="1786" y="1613"/>
                      <a:pt x="2735" y="257"/>
                    </a:cubicBezTo>
                    <a:cubicBezTo>
                      <a:pt x="2832" y="122"/>
                      <a:pt x="2708" y="1"/>
                      <a:pt x="2580" y="1"/>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80"/>
              <p:cNvSpPr/>
              <p:nvPr/>
            </p:nvSpPr>
            <p:spPr>
              <a:xfrm>
                <a:off x="-632750" y="2619150"/>
                <a:ext cx="68825" cy="117125"/>
              </a:xfrm>
              <a:custGeom>
                <a:avLst/>
                <a:gdLst/>
                <a:ahLst/>
                <a:cxnLst/>
                <a:rect l="l" t="t" r="r" b="b"/>
                <a:pathLst>
                  <a:path w="2753" h="4685" extrusionOk="0">
                    <a:moveTo>
                      <a:pt x="2530" y="0"/>
                    </a:moveTo>
                    <a:cubicBezTo>
                      <a:pt x="2481" y="0"/>
                      <a:pt x="2433" y="28"/>
                      <a:pt x="2407" y="97"/>
                    </a:cubicBezTo>
                    <a:cubicBezTo>
                      <a:pt x="1675" y="1562"/>
                      <a:pt x="888" y="2999"/>
                      <a:pt x="75" y="4437"/>
                    </a:cubicBezTo>
                    <a:cubicBezTo>
                      <a:pt x="0" y="4567"/>
                      <a:pt x="117" y="4684"/>
                      <a:pt x="233" y="4684"/>
                    </a:cubicBezTo>
                    <a:cubicBezTo>
                      <a:pt x="286" y="4684"/>
                      <a:pt x="339" y="4660"/>
                      <a:pt x="373" y="4600"/>
                    </a:cubicBezTo>
                    <a:cubicBezTo>
                      <a:pt x="1187" y="3189"/>
                      <a:pt x="1973" y="1725"/>
                      <a:pt x="2679" y="260"/>
                    </a:cubicBezTo>
                    <a:cubicBezTo>
                      <a:pt x="2753" y="130"/>
                      <a:pt x="2637" y="0"/>
                      <a:pt x="2530"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80"/>
              <p:cNvSpPr/>
              <p:nvPr/>
            </p:nvSpPr>
            <p:spPr>
              <a:xfrm>
                <a:off x="-753975" y="3517250"/>
                <a:ext cx="110050" cy="153975"/>
              </a:xfrm>
              <a:custGeom>
                <a:avLst/>
                <a:gdLst/>
                <a:ahLst/>
                <a:cxnLst/>
                <a:rect l="l" t="t" r="r" b="b"/>
                <a:pathLst>
                  <a:path w="4402" h="6159" extrusionOk="0">
                    <a:moveTo>
                      <a:pt x="4169" y="0"/>
                    </a:moveTo>
                    <a:cubicBezTo>
                      <a:pt x="4116" y="0"/>
                      <a:pt x="4063" y="25"/>
                      <a:pt x="4029" y="85"/>
                    </a:cubicBezTo>
                    <a:cubicBezTo>
                      <a:pt x="2835" y="2092"/>
                      <a:pt x="1506" y="4045"/>
                      <a:pt x="96" y="5917"/>
                    </a:cubicBezTo>
                    <a:cubicBezTo>
                      <a:pt x="0" y="6031"/>
                      <a:pt x="119" y="6159"/>
                      <a:pt x="246" y="6159"/>
                    </a:cubicBezTo>
                    <a:cubicBezTo>
                      <a:pt x="299" y="6159"/>
                      <a:pt x="354" y="6136"/>
                      <a:pt x="394" y="6079"/>
                    </a:cubicBezTo>
                    <a:cubicBezTo>
                      <a:pt x="1805" y="4208"/>
                      <a:pt x="3134" y="2282"/>
                      <a:pt x="4327" y="248"/>
                    </a:cubicBezTo>
                    <a:cubicBezTo>
                      <a:pt x="4401" y="118"/>
                      <a:pt x="4285" y="0"/>
                      <a:pt x="4169"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80"/>
              <p:cNvSpPr/>
              <p:nvPr/>
            </p:nvSpPr>
            <p:spPr>
              <a:xfrm>
                <a:off x="95525" y="2725225"/>
                <a:ext cx="104100" cy="159550"/>
              </a:xfrm>
              <a:custGeom>
                <a:avLst/>
                <a:gdLst/>
                <a:ahLst/>
                <a:cxnLst/>
                <a:rect l="l" t="t" r="r" b="b"/>
                <a:pathLst>
                  <a:path w="4164" h="6382" extrusionOk="0">
                    <a:moveTo>
                      <a:pt x="3931" y="1"/>
                    </a:moveTo>
                    <a:cubicBezTo>
                      <a:pt x="3878" y="1"/>
                      <a:pt x="3825" y="26"/>
                      <a:pt x="3791" y="85"/>
                    </a:cubicBezTo>
                    <a:cubicBezTo>
                      <a:pt x="2489" y="2038"/>
                      <a:pt x="1241" y="4073"/>
                      <a:pt x="75" y="6134"/>
                    </a:cubicBezTo>
                    <a:cubicBezTo>
                      <a:pt x="0" y="6264"/>
                      <a:pt x="117" y="6381"/>
                      <a:pt x="233" y="6381"/>
                    </a:cubicBezTo>
                    <a:cubicBezTo>
                      <a:pt x="286" y="6381"/>
                      <a:pt x="339" y="6357"/>
                      <a:pt x="373" y="6297"/>
                    </a:cubicBezTo>
                    <a:cubicBezTo>
                      <a:pt x="1540" y="4235"/>
                      <a:pt x="2787" y="2228"/>
                      <a:pt x="4089" y="248"/>
                    </a:cubicBezTo>
                    <a:cubicBezTo>
                      <a:pt x="4163" y="118"/>
                      <a:pt x="4047" y="1"/>
                      <a:pt x="3931" y="1"/>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80"/>
              <p:cNvSpPr/>
              <p:nvPr/>
            </p:nvSpPr>
            <p:spPr>
              <a:xfrm>
                <a:off x="-665300" y="2327200"/>
                <a:ext cx="80575" cy="155075"/>
              </a:xfrm>
              <a:custGeom>
                <a:avLst/>
                <a:gdLst/>
                <a:ahLst/>
                <a:cxnLst/>
                <a:rect l="l" t="t" r="r" b="b"/>
                <a:pathLst>
                  <a:path w="3223" h="6203" extrusionOk="0">
                    <a:moveTo>
                      <a:pt x="233" y="0"/>
                    </a:moveTo>
                    <a:cubicBezTo>
                      <a:pt x="117" y="0"/>
                      <a:pt x="1" y="117"/>
                      <a:pt x="75" y="248"/>
                    </a:cubicBezTo>
                    <a:cubicBezTo>
                      <a:pt x="997" y="2200"/>
                      <a:pt x="1946" y="4153"/>
                      <a:pt x="2869" y="6106"/>
                    </a:cubicBezTo>
                    <a:cubicBezTo>
                      <a:pt x="2903" y="6175"/>
                      <a:pt x="2954" y="6203"/>
                      <a:pt x="3004" y="6203"/>
                    </a:cubicBezTo>
                    <a:cubicBezTo>
                      <a:pt x="3114" y="6203"/>
                      <a:pt x="3223" y="6073"/>
                      <a:pt x="3167" y="5944"/>
                    </a:cubicBezTo>
                    <a:cubicBezTo>
                      <a:pt x="2245" y="3991"/>
                      <a:pt x="1295" y="2038"/>
                      <a:pt x="373" y="85"/>
                    </a:cubicBezTo>
                    <a:cubicBezTo>
                      <a:pt x="339" y="25"/>
                      <a:pt x="286" y="0"/>
                      <a:pt x="233"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13" name="Google Shape;2613;p80"/>
          <p:cNvGrpSpPr/>
          <p:nvPr/>
        </p:nvGrpSpPr>
        <p:grpSpPr>
          <a:xfrm>
            <a:off x="2516760" y="4175712"/>
            <a:ext cx="1309844" cy="742351"/>
            <a:chOff x="5491650" y="2658300"/>
            <a:chExt cx="1636200" cy="1105100"/>
          </a:xfrm>
        </p:grpSpPr>
        <p:grpSp>
          <p:nvGrpSpPr>
            <p:cNvPr id="2614" name="Google Shape;2614;p80"/>
            <p:cNvGrpSpPr/>
            <p:nvPr/>
          </p:nvGrpSpPr>
          <p:grpSpPr>
            <a:xfrm>
              <a:off x="5491650" y="2658300"/>
              <a:ext cx="1636200" cy="1105100"/>
              <a:chOff x="5477850" y="2649400"/>
              <a:chExt cx="1636200" cy="1105100"/>
            </a:xfrm>
          </p:grpSpPr>
          <p:sp>
            <p:nvSpPr>
              <p:cNvPr id="2615" name="Google Shape;2615;p80"/>
              <p:cNvSpPr/>
              <p:nvPr/>
            </p:nvSpPr>
            <p:spPr>
              <a:xfrm>
                <a:off x="6439300" y="2873625"/>
                <a:ext cx="273300" cy="301925"/>
              </a:xfrm>
              <a:custGeom>
                <a:avLst/>
                <a:gdLst/>
                <a:ahLst/>
                <a:cxnLst/>
                <a:rect l="l" t="t" r="r" b="b"/>
                <a:pathLst>
                  <a:path w="10932" h="12077" extrusionOk="0">
                    <a:moveTo>
                      <a:pt x="6601" y="0"/>
                    </a:moveTo>
                    <a:cubicBezTo>
                      <a:pt x="6516" y="0"/>
                      <a:pt x="6431" y="11"/>
                      <a:pt x="6348" y="33"/>
                    </a:cubicBezTo>
                    <a:lnTo>
                      <a:pt x="923" y="1471"/>
                    </a:lnTo>
                    <a:cubicBezTo>
                      <a:pt x="326" y="1606"/>
                      <a:pt x="1" y="2284"/>
                      <a:pt x="272" y="2827"/>
                    </a:cubicBezTo>
                    <a:cubicBezTo>
                      <a:pt x="1466" y="5214"/>
                      <a:pt x="2388" y="7736"/>
                      <a:pt x="2984" y="10313"/>
                    </a:cubicBezTo>
                    <a:cubicBezTo>
                      <a:pt x="3066" y="10584"/>
                      <a:pt x="3147" y="11208"/>
                      <a:pt x="3174" y="12076"/>
                    </a:cubicBezTo>
                    <a:lnTo>
                      <a:pt x="3201" y="12076"/>
                    </a:lnTo>
                    <a:cubicBezTo>
                      <a:pt x="4015" y="11913"/>
                      <a:pt x="5588" y="11642"/>
                      <a:pt x="6402" y="11479"/>
                    </a:cubicBezTo>
                    <a:cubicBezTo>
                      <a:pt x="7867" y="11208"/>
                      <a:pt x="9738" y="10693"/>
                      <a:pt x="10905" y="10367"/>
                    </a:cubicBezTo>
                    <a:lnTo>
                      <a:pt x="10932" y="10367"/>
                    </a:lnTo>
                    <a:cubicBezTo>
                      <a:pt x="10145" y="5458"/>
                      <a:pt x="8246" y="1850"/>
                      <a:pt x="7433" y="467"/>
                    </a:cubicBezTo>
                    <a:cubicBezTo>
                      <a:pt x="7260" y="165"/>
                      <a:pt x="6933" y="0"/>
                      <a:pt x="6601"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80"/>
              <p:cNvSpPr/>
              <p:nvPr/>
            </p:nvSpPr>
            <p:spPr>
              <a:xfrm>
                <a:off x="5857500" y="3123975"/>
                <a:ext cx="871375" cy="626700"/>
              </a:xfrm>
              <a:custGeom>
                <a:avLst/>
                <a:gdLst/>
                <a:ahLst/>
                <a:cxnLst/>
                <a:rect l="l" t="t" r="r" b="b"/>
                <a:pathLst>
                  <a:path w="34855" h="25068" extrusionOk="0">
                    <a:moveTo>
                      <a:pt x="760" y="1"/>
                    </a:moveTo>
                    <a:lnTo>
                      <a:pt x="760" y="1"/>
                    </a:lnTo>
                    <a:cubicBezTo>
                      <a:pt x="1" y="4856"/>
                      <a:pt x="1" y="10742"/>
                      <a:pt x="2415" y="16275"/>
                    </a:cubicBezTo>
                    <a:cubicBezTo>
                      <a:pt x="4976" y="22195"/>
                      <a:pt x="10803" y="25068"/>
                      <a:pt x="16754" y="25068"/>
                    </a:cubicBezTo>
                    <a:cubicBezTo>
                      <a:pt x="23346" y="25068"/>
                      <a:pt x="30089" y="21543"/>
                      <a:pt x="32712" y="14729"/>
                    </a:cubicBezTo>
                    <a:cubicBezTo>
                      <a:pt x="34746" y="9385"/>
                      <a:pt x="34855" y="4395"/>
                      <a:pt x="34204" y="353"/>
                    </a:cubicBezTo>
                    <a:lnTo>
                      <a:pt x="34150" y="353"/>
                    </a:lnTo>
                    <a:cubicBezTo>
                      <a:pt x="33010" y="679"/>
                      <a:pt x="31112" y="1194"/>
                      <a:pt x="29674" y="1465"/>
                    </a:cubicBezTo>
                    <a:cubicBezTo>
                      <a:pt x="28833" y="1628"/>
                      <a:pt x="27287" y="1899"/>
                      <a:pt x="26473" y="2062"/>
                    </a:cubicBezTo>
                    <a:lnTo>
                      <a:pt x="26446" y="2062"/>
                    </a:lnTo>
                    <a:cubicBezTo>
                      <a:pt x="26582" y="5453"/>
                      <a:pt x="25877" y="12315"/>
                      <a:pt x="19340" y="13590"/>
                    </a:cubicBezTo>
                    <a:cubicBezTo>
                      <a:pt x="18729" y="13714"/>
                      <a:pt x="18111" y="13777"/>
                      <a:pt x="17495" y="13777"/>
                    </a:cubicBezTo>
                    <a:cubicBezTo>
                      <a:pt x="15568" y="13777"/>
                      <a:pt x="13673" y="13162"/>
                      <a:pt x="12152" y="11908"/>
                    </a:cubicBezTo>
                    <a:cubicBezTo>
                      <a:pt x="9060" y="9331"/>
                      <a:pt x="8707" y="5317"/>
                      <a:pt x="9331" y="1628"/>
                    </a:cubicBezTo>
                    <a:lnTo>
                      <a:pt x="9196" y="1628"/>
                    </a:lnTo>
                    <a:cubicBezTo>
                      <a:pt x="6483" y="1248"/>
                      <a:pt x="3391" y="706"/>
                      <a:pt x="760"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80"/>
              <p:cNvSpPr/>
              <p:nvPr/>
            </p:nvSpPr>
            <p:spPr>
              <a:xfrm>
                <a:off x="5876500" y="2865000"/>
                <a:ext cx="276000" cy="299700"/>
              </a:xfrm>
              <a:custGeom>
                <a:avLst/>
                <a:gdLst/>
                <a:ahLst/>
                <a:cxnLst/>
                <a:rect l="l" t="t" r="r" b="b"/>
                <a:pathLst>
                  <a:path w="11040" h="11988" extrusionOk="0">
                    <a:moveTo>
                      <a:pt x="3663" y="0"/>
                    </a:moveTo>
                    <a:cubicBezTo>
                      <a:pt x="3236" y="0"/>
                      <a:pt x="2845" y="238"/>
                      <a:pt x="2685" y="649"/>
                    </a:cubicBezTo>
                    <a:cubicBezTo>
                      <a:pt x="2034" y="2195"/>
                      <a:pt x="678" y="5830"/>
                      <a:pt x="0" y="10360"/>
                    </a:cubicBezTo>
                    <a:cubicBezTo>
                      <a:pt x="2631" y="11065"/>
                      <a:pt x="5750" y="11607"/>
                      <a:pt x="8436" y="11987"/>
                    </a:cubicBezTo>
                    <a:lnTo>
                      <a:pt x="8571" y="11987"/>
                    </a:lnTo>
                    <a:cubicBezTo>
                      <a:pt x="8598" y="11770"/>
                      <a:pt x="8653" y="11553"/>
                      <a:pt x="8680" y="11336"/>
                    </a:cubicBezTo>
                    <a:cubicBezTo>
                      <a:pt x="9303" y="8244"/>
                      <a:pt x="10524" y="5288"/>
                      <a:pt x="11012" y="2168"/>
                    </a:cubicBezTo>
                    <a:cubicBezTo>
                      <a:pt x="11039" y="2087"/>
                      <a:pt x="11039" y="1978"/>
                      <a:pt x="10985" y="1924"/>
                    </a:cubicBezTo>
                    <a:cubicBezTo>
                      <a:pt x="10958" y="1816"/>
                      <a:pt x="10850" y="1816"/>
                      <a:pt x="10768" y="1789"/>
                    </a:cubicBezTo>
                    <a:lnTo>
                      <a:pt x="3906" y="25"/>
                    </a:lnTo>
                    <a:cubicBezTo>
                      <a:pt x="3825" y="8"/>
                      <a:pt x="3743" y="0"/>
                      <a:pt x="3663"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80"/>
              <p:cNvSpPr/>
              <p:nvPr/>
            </p:nvSpPr>
            <p:spPr>
              <a:xfrm>
                <a:off x="5860225" y="3199925"/>
                <a:ext cx="863225" cy="550750"/>
              </a:xfrm>
              <a:custGeom>
                <a:avLst/>
                <a:gdLst/>
                <a:ahLst/>
                <a:cxnLst/>
                <a:rect l="l" t="t" r="r" b="b"/>
                <a:pathLst>
                  <a:path w="34529" h="22030" extrusionOk="0">
                    <a:moveTo>
                      <a:pt x="298" y="1"/>
                    </a:moveTo>
                    <a:cubicBezTo>
                      <a:pt x="0" y="4178"/>
                      <a:pt x="380" y="8816"/>
                      <a:pt x="2306" y="13237"/>
                    </a:cubicBezTo>
                    <a:cubicBezTo>
                      <a:pt x="4867" y="19157"/>
                      <a:pt x="10694" y="22030"/>
                      <a:pt x="16645" y="22030"/>
                    </a:cubicBezTo>
                    <a:cubicBezTo>
                      <a:pt x="23237" y="22030"/>
                      <a:pt x="29980" y="18505"/>
                      <a:pt x="32603" y="11691"/>
                    </a:cubicBezTo>
                    <a:cubicBezTo>
                      <a:pt x="34041" y="7894"/>
                      <a:pt x="34529" y="4286"/>
                      <a:pt x="34420" y="1058"/>
                    </a:cubicBezTo>
                    <a:lnTo>
                      <a:pt x="34420" y="1058"/>
                    </a:lnTo>
                    <a:cubicBezTo>
                      <a:pt x="34230" y="3472"/>
                      <a:pt x="33688" y="6022"/>
                      <a:pt x="32684" y="8680"/>
                    </a:cubicBezTo>
                    <a:cubicBezTo>
                      <a:pt x="30078" y="15487"/>
                      <a:pt x="23345" y="19004"/>
                      <a:pt x="16756" y="19004"/>
                    </a:cubicBezTo>
                    <a:cubicBezTo>
                      <a:pt x="10795" y="19004"/>
                      <a:pt x="4951" y="16125"/>
                      <a:pt x="2387" y="10199"/>
                    </a:cubicBezTo>
                    <a:cubicBezTo>
                      <a:pt x="922" y="6836"/>
                      <a:pt x="353" y="3337"/>
                      <a:pt x="298"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80"/>
              <p:cNvSpPr/>
              <p:nvPr/>
            </p:nvSpPr>
            <p:spPr>
              <a:xfrm>
                <a:off x="5857500" y="2860925"/>
                <a:ext cx="868675" cy="893575"/>
              </a:xfrm>
              <a:custGeom>
                <a:avLst/>
                <a:gdLst/>
                <a:ahLst/>
                <a:cxnLst/>
                <a:rect l="l" t="t" r="r" b="b"/>
                <a:pathLst>
                  <a:path w="34747" h="35743" extrusionOk="0">
                    <a:moveTo>
                      <a:pt x="4412" y="355"/>
                    </a:moveTo>
                    <a:cubicBezTo>
                      <a:pt x="4483" y="355"/>
                      <a:pt x="4558" y="363"/>
                      <a:pt x="4639" y="378"/>
                    </a:cubicBezTo>
                    <a:cubicBezTo>
                      <a:pt x="4829" y="405"/>
                      <a:pt x="5018" y="487"/>
                      <a:pt x="5208" y="514"/>
                    </a:cubicBezTo>
                    <a:cubicBezTo>
                      <a:pt x="6971" y="975"/>
                      <a:pt x="8734" y="1409"/>
                      <a:pt x="10497" y="1870"/>
                    </a:cubicBezTo>
                    <a:cubicBezTo>
                      <a:pt x="10769" y="1924"/>
                      <a:pt x="11067" y="1979"/>
                      <a:pt x="11338" y="2087"/>
                    </a:cubicBezTo>
                    <a:cubicBezTo>
                      <a:pt x="11365" y="2087"/>
                      <a:pt x="11447" y="2087"/>
                      <a:pt x="11474" y="2114"/>
                    </a:cubicBezTo>
                    <a:cubicBezTo>
                      <a:pt x="11745" y="2331"/>
                      <a:pt x="11474" y="3091"/>
                      <a:pt x="11420" y="3389"/>
                    </a:cubicBezTo>
                    <a:cubicBezTo>
                      <a:pt x="11013" y="5288"/>
                      <a:pt x="10416" y="7132"/>
                      <a:pt x="9874" y="9004"/>
                    </a:cubicBezTo>
                    <a:cubicBezTo>
                      <a:pt x="9060" y="12069"/>
                      <a:pt x="8436" y="15351"/>
                      <a:pt x="9385" y="18470"/>
                    </a:cubicBezTo>
                    <a:cubicBezTo>
                      <a:pt x="10280" y="21481"/>
                      <a:pt x="12776" y="23759"/>
                      <a:pt x="15895" y="24329"/>
                    </a:cubicBezTo>
                    <a:cubicBezTo>
                      <a:pt x="16444" y="24429"/>
                      <a:pt x="17005" y="24478"/>
                      <a:pt x="17566" y="24478"/>
                    </a:cubicBezTo>
                    <a:cubicBezTo>
                      <a:pt x="19749" y="24478"/>
                      <a:pt x="21942" y="23723"/>
                      <a:pt x="23517" y="22213"/>
                    </a:cubicBezTo>
                    <a:cubicBezTo>
                      <a:pt x="25117" y="20721"/>
                      <a:pt x="25958" y="18606"/>
                      <a:pt x="26365" y="16517"/>
                    </a:cubicBezTo>
                    <a:cubicBezTo>
                      <a:pt x="26745" y="14483"/>
                      <a:pt x="26799" y="12259"/>
                      <a:pt x="26311" y="10251"/>
                    </a:cubicBezTo>
                    <a:cubicBezTo>
                      <a:pt x="25850" y="8434"/>
                      <a:pt x="25226" y="6671"/>
                      <a:pt x="24493" y="4962"/>
                    </a:cubicBezTo>
                    <a:cubicBezTo>
                      <a:pt x="24304" y="4528"/>
                      <a:pt x="24114" y="4094"/>
                      <a:pt x="23897" y="3687"/>
                    </a:cubicBezTo>
                    <a:cubicBezTo>
                      <a:pt x="23680" y="3199"/>
                      <a:pt x="23408" y="2630"/>
                      <a:pt x="23978" y="2250"/>
                    </a:cubicBezTo>
                    <a:cubicBezTo>
                      <a:pt x="24141" y="2141"/>
                      <a:pt x="24385" y="2087"/>
                      <a:pt x="24602" y="2033"/>
                    </a:cubicBezTo>
                    <a:cubicBezTo>
                      <a:pt x="26229" y="1599"/>
                      <a:pt x="27857" y="1138"/>
                      <a:pt x="29511" y="731"/>
                    </a:cubicBezTo>
                    <a:cubicBezTo>
                      <a:pt x="29628" y="703"/>
                      <a:pt x="29740" y="688"/>
                      <a:pt x="29846" y="688"/>
                    </a:cubicBezTo>
                    <a:cubicBezTo>
                      <a:pt x="30158" y="688"/>
                      <a:pt x="30421" y="821"/>
                      <a:pt x="30623" y="1165"/>
                    </a:cubicBezTo>
                    <a:cubicBezTo>
                      <a:pt x="30840" y="1518"/>
                      <a:pt x="31030" y="1897"/>
                      <a:pt x="31220" y="2277"/>
                    </a:cubicBezTo>
                    <a:cubicBezTo>
                      <a:pt x="31817" y="3443"/>
                      <a:pt x="32332" y="4664"/>
                      <a:pt x="32766" y="5912"/>
                    </a:cubicBezTo>
                    <a:cubicBezTo>
                      <a:pt x="33336" y="7539"/>
                      <a:pt x="33743" y="9221"/>
                      <a:pt x="34041" y="10930"/>
                    </a:cubicBezTo>
                    <a:cubicBezTo>
                      <a:pt x="34043" y="10943"/>
                      <a:pt x="34046" y="10955"/>
                      <a:pt x="34051" y="10966"/>
                    </a:cubicBezTo>
                    <a:lnTo>
                      <a:pt x="34051" y="10966"/>
                    </a:lnTo>
                    <a:cubicBezTo>
                      <a:pt x="34582" y="14363"/>
                      <a:pt x="34497" y="17840"/>
                      <a:pt x="33743" y="21182"/>
                    </a:cubicBezTo>
                    <a:cubicBezTo>
                      <a:pt x="33119" y="24030"/>
                      <a:pt x="32115" y="26851"/>
                      <a:pt x="30298" y="29184"/>
                    </a:cubicBezTo>
                    <a:cubicBezTo>
                      <a:pt x="27477" y="32710"/>
                      <a:pt x="23164" y="34853"/>
                      <a:pt x="18716" y="35314"/>
                    </a:cubicBezTo>
                    <a:cubicBezTo>
                      <a:pt x="18075" y="35382"/>
                      <a:pt x="17428" y="35416"/>
                      <a:pt x="16781" y="35416"/>
                    </a:cubicBezTo>
                    <a:cubicBezTo>
                      <a:pt x="13047" y="35416"/>
                      <a:pt x="9291" y="34273"/>
                      <a:pt x="6402" y="31869"/>
                    </a:cubicBezTo>
                    <a:cubicBezTo>
                      <a:pt x="4557" y="30323"/>
                      <a:pt x="3201" y="28370"/>
                      <a:pt x="2333" y="26173"/>
                    </a:cubicBezTo>
                    <a:cubicBezTo>
                      <a:pt x="923" y="22701"/>
                      <a:pt x="407" y="18958"/>
                      <a:pt x="489" y="15215"/>
                    </a:cubicBezTo>
                    <a:cubicBezTo>
                      <a:pt x="597" y="11716"/>
                      <a:pt x="1194" y="8217"/>
                      <a:pt x="2198" y="4854"/>
                    </a:cubicBezTo>
                    <a:cubicBezTo>
                      <a:pt x="2550" y="3633"/>
                      <a:pt x="2957" y="2467"/>
                      <a:pt x="3418" y="1301"/>
                    </a:cubicBezTo>
                    <a:cubicBezTo>
                      <a:pt x="3610" y="796"/>
                      <a:pt x="3866" y="355"/>
                      <a:pt x="4412" y="355"/>
                    </a:cubicBezTo>
                    <a:close/>
                    <a:moveTo>
                      <a:pt x="4435" y="0"/>
                    </a:moveTo>
                    <a:cubicBezTo>
                      <a:pt x="4067" y="0"/>
                      <a:pt x="3710" y="131"/>
                      <a:pt x="3472" y="433"/>
                    </a:cubicBezTo>
                    <a:cubicBezTo>
                      <a:pt x="3174" y="785"/>
                      <a:pt x="3038" y="1328"/>
                      <a:pt x="2876" y="1735"/>
                    </a:cubicBezTo>
                    <a:cubicBezTo>
                      <a:pt x="1709" y="4800"/>
                      <a:pt x="923" y="8027"/>
                      <a:pt x="489" y="11255"/>
                    </a:cubicBezTo>
                    <a:cubicBezTo>
                      <a:pt x="1" y="14808"/>
                      <a:pt x="1" y="18416"/>
                      <a:pt x="706" y="21942"/>
                    </a:cubicBezTo>
                    <a:cubicBezTo>
                      <a:pt x="1302" y="24871"/>
                      <a:pt x="2360" y="27828"/>
                      <a:pt x="4259" y="30160"/>
                    </a:cubicBezTo>
                    <a:cubicBezTo>
                      <a:pt x="7080" y="33659"/>
                      <a:pt x="11474" y="35531"/>
                      <a:pt x="15895" y="35721"/>
                    </a:cubicBezTo>
                    <a:cubicBezTo>
                      <a:pt x="16194" y="35735"/>
                      <a:pt x="16494" y="35742"/>
                      <a:pt x="16793" y="35742"/>
                    </a:cubicBezTo>
                    <a:cubicBezTo>
                      <a:pt x="20978" y="35742"/>
                      <a:pt x="25185" y="34331"/>
                      <a:pt x="28399" y="31598"/>
                    </a:cubicBezTo>
                    <a:cubicBezTo>
                      <a:pt x="30189" y="30106"/>
                      <a:pt x="31600" y="28180"/>
                      <a:pt x="32549" y="26065"/>
                    </a:cubicBezTo>
                    <a:cubicBezTo>
                      <a:pt x="34014" y="22755"/>
                      <a:pt x="34719" y="19067"/>
                      <a:pt x="34719" y="15486"/>
                    </a:cubicBezTo>
                    <a:cubicBezTo>
                      <a:pt x="34746" y="13913"/>
                      <a:pt x="34611" y="12367"/>
                      <a:pt x="34366" y="10821"/>
                    </a:cubicBezTo>
                    <a:cubicBezTo>
                      <a:pt x="34366" y="10815"/>
                      <a:pt x="34365" y="10809"/>
                      <a:pt x="34364" y="10804"/>
                    </a:cubicBezTo>
                    <a:lnTo>
                      <a:pt x="34364" y="10804"/>
                    </a:lnTo>
                    <a:cubicBezTo>
                      <a:pt x="33848" y="7745"/>
                      <a:pt x="32899" y="4740"/>
                      <a:pt x="31464" y="2006"/>
                    </a:cubicBezTo>
                    <a:cubicBezTo>
                      <a:pt x="31097" y="1296"/>
                      <a:pt x="30730" y="343"/>
                      <a:pt x="29865" y="343"/>
                    </a:cubicBezTo>
                    <a:cubicBezTo>
                      <a:pt x="29771" y="343"/>
                      <a:pt x="29672" y="355"/>
                      <a:pt x="29566" y="378"/>
                    </a:cubicBezTo>
                    <a:cubicBezTo>
                      <a:pt x="28887" y="514"/>
                      <a:pt x="28237" y="731"/>
                      <a:pt x="27586" y="894"/>
                    </a:cubicBezTo>
                    <a:cubicBezTo>
                      <a:pt x="26636" y="1138"/>
                      <a:pt x="25714" y="1409"/>
                      <a:pt x="24765" y="1653"/>
                    </a:cubicBezTo>
                    <a:cubicBezTo>
                      <a:pt x="24087" y="1843"/>
                      <a:pt x="23300" y="2033"/>
                      <a:pt x="23300" y="2928"/>
                    </a:cubicBezTo>
                    <a:cubicBezTo>
                      <a:pt x="23300" y="3253"/>
                      <a:pt x="23463" y="3552"/>
                      <a:pt x="23625" y="3850"/>
                    </a:cubicBezTo>
                    <a:cubicBezTo>
                      <a:pt x="23842" y="4311"/>
                      <a:pt x="24059" y="4800"/>
                      <a:pt x="24276" y="5261"/>
                    </a:cubicBezTo>
                    <a:cubicBezTo>
                      <a:pt x="24683" y="6210"/>
                      <a:pt x="25036" y="7186"/>
                      <a:pt x="25361" y="8163"/>
                    </a:cubicBezTo>
                    <a:cubicBezTo>
                      <a:pt x="25850" y="9709"/>
                      <a:pt x="26256" y="11228"/>
                      <a:pt x="26311" y="12882"/>
                    </a:cubicBezTo>
                    <a:cubicBezTo>
                      <a:pt x="26365" y="14917"/>
                      <a:pt x="26094" y="17005"/>
                      <a:pt x="25334" y="18877"/>
                    </a:cubicBezTo>
                    <a:cubicBezTo>
                      <a:pt x="24385" y="21237"/>
                      <a:pt x="22568" y="23054"/>
                      <a:pt x="20099" y="23759"/>
                    </a:cubicBezTo>
                    <a:cubicBezTo>
                      <a:pt x="19283" y="23992"/>
                      <a:pt x="18441" y="24108"/>
                      <a:pt x="17604" y="24108"/>
                    </a:cubicBezTo>
                    <a:cubicBezTo>
                      <a:pt x="14935" y="24108"/>
                      <a:pt x="12317" y="22932"/>
                      <a:pt x="10769" y="20640"/>
                    </a:cubicBezTo>
                    <a:cubicBezTo>
                      <a:pt x="8897" y="17846"/>
                      <a:pt x="9033" y="14239"/>
                      <a:pt x="9711" y="11092"/>
                    </a:cubicBezTo>
                    <a:cubicBezTo>
                      <a:pt x="10145" y="9139"/>
                      <a:pt x="10769" y="7214"/>
                      <a:pt x="11284" y="5288"/>
                    </a:cubicBezTo>
                    <a:cubicBezTo>
                      <a:pt x="11555" y="4338"/>
                      <a:pt x="11799" y="3362"/>
                      <a:pt x="11935" y="2386"/>
                    </a:cubicBezTo>
                    <a:cubicBezTo>
                      <a:pt x="11989" y="2006"/>
                      <a:pt x="11827" y="1843"/>
                      <a:pt x="11474" y="1762"/>
                    </a:cubicBezTo>
                    <a:cubicBezTo>
                      <a:pt x="9819" y="1301"/>
                      <a:pt x="8138" y="894"/>
                      <a:pt x="6483" y="487"/>
                    </a:cubicBezTo>
                    <a:cubicBezTo>
                      <a:pt x="5886" y="324"/>
                      <a:pt x="5317" y="161"/>
                      <a:pt x="4720" y="26"/>
                    </a:cubicBezTo>
                    <a:cubicBezTo>
                      <a:pt x="4625" y="9"/>
                      <a:pt x="4530" y="0"/>
                      <a:pt x="4435"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80"/>
              <p:cNvSpPr/>
              <p:nvPr/>
            </p:nvSpPr>
            <p:spPr>
              <a:xfrm>
                <a:off x="6448725" y="3541700"/>
                <a:ext cx="131550" cy="98650"/>
              </a:xfrm>
              <a:custGeom>
                <a:avLst/>
                <a:gdLst/>
                <a:ahLst/>
                <a:cxnLst/>
                <a:rect l="l" t="t" r="r" b="b"/>
                <a:pathLst>
                  <a:path w="5262" h="3946" extrusionOk="0">
                    <a:moveTo>
                      <a:pt x="5019" y="0"/>
                    </a:moveTo>
                    <a:cubicBezTo>
                      <a:pt x="4982" y="0"/>
                      <a:pt x="4945" y="16"/>
                      <a:pt x="4913" y="54"/>
                    </a:cubicBezTo>
                    <a:cubicBezTo>
                      <a:pt x="3665" y="1627"/>
                      <a:pt x="2038" y="2848"/>
                      <a:pt x="193" y="3607"/>
                    </a:cubicBezTo>
                    <a:cubicBezTo>
                      <a:pt x="0" y="3680"/>
                      <a:pt x="44" y="3946"/>
                      <a:pt x="209" y="3946"/>
                    </a:cubicBezTo>
                    <a:cubicBezTo>
                      <a:pt x="229" y="3946"/>
                      <a:pt x="251" y="3942"/>
                      <a:pt x="275" y="3933"/>
                    </a:cubicBezTo>
                    <a:cubicBezTo>
                      <a:pt x="2173" y="3146"/>
                      <a:pt x="3882" y="1899"/>
                      <a:pt x="5157" y="298"/>
                    </a:cubicBezTo>
                    <a:cubicBezTo>
                      <a:pt x="5261" y="173"/>
                      <a:pt x="5142" y="0"/>
                      <a:pt x="5019"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80"/>
              <p:cNvSpPr/>
              <p:nvPr/>
            </p:nvSpPr>
            <p:spPr>
              <a:xfrm>
                <a:off x="6589850" y="3501000"/>
                <a:ext cx="10875" cy="8850"/>
              </a:xfrm>
              <a:custGeom>
                <a:avLst/>
                <a:gdLst/>
                <a:ahLst/>
                <a:cxnLst/>
                <a:rect l="l" t="t" r="r" b="b"/>
                <a:pathLst>
                  <a:path w="435" h="354" extrusionOk="0">
                    <a:moveTo>
                      <a:pt x="217" y="0"/>
                    </a:moveTo>
                    <a:cubicBezTo>
                      <a:pt x="0" y="0"/>
                      <a:pt x="0" y="353"/>
                      <a:pt x="217" y="353"/>
                    </a:cubicBezTo>
                    <a:cubicBezTo>
                      <a:pt x="434" y="353"/>
                      <a:pt x="434" y="0"/>
                      <a:pt x="217"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80"/>
              <p:cNvSpPr/>
              <p:nvPr/>
            </p:nvSpPr>
            <p:spPr>
              <a:xfrm>
                <a:off x="5968700" y="2956200"/>
                <a:ext cx="19025" cy="9125"/>
              </a:xfrm>
              <a:custGeom>
                <a:avLst/>
                <a:gdLst/>
                <a:ahLst/>
                <a:cxnLst/>
                <a:rect l="l" t="t" r="r" b="b"/>
                <a:pathLst>
                  <a:path w="761" h="365" extrusionOk="0">
                    <a:moveTo>
                      <a:pt x="134" y="1"/>
                    </a:moveTo>
                    <a:cubicBezTo>
                      <a:pt x="107" y="1"/>
                      <a:pt x="74" y="20"/>
                      <a:pt x="55" y="39"/>
                    </a:cubicBezTo>
                    <a:cubicBezTo>
                      <a:pt x="28" y="66"/>
                      <a:pt x="1" y="121"/>
                      <a:pt x="1" y="175"/>
                    </a:cubicBezTo>
                    <a:cubicBezTo>
                      <a:pt x="1" y="202"/>
                      <a:pt x="28" y="256"/>
                      <a:pt x="55" y="283"/>
                    </a:cubicBezTo>
                    <a:cubicBezTo>
                      <a:pt x="82" y="310"/>
                      <a:pt x="136" y="338"/>
                      <a:pt x="164" y="338"/>
                    </a:cubicBezTo>
                    <a:lnTo>
                      <a:pt x="598" y="365"/>
                    </a:lnTo>
                    <a:cubicBezTo>
                      <a:pt x="625" y="365"/>
                      <a:pt x="679" y="338"/>
                      <a:pt x="706" y="310"/>
                    </a:cubicBezTo>
                    <a:cubicBezTo>
                      <a:pt x="733" y="283"/>
                      <a:pt x="760" y="229"/>
                      <a:pt x="760" y="202"/>
                    </a:cubicBezTo>
                    <a:cubicBezTo>
                      <a:pt x="760" y="148"/>
                      <a:pt x="733" y="121"/>
                      <a:pt x="706" y="66"/>
                    </a:cubicBezTo>
                    <a:cubicBezTo>
                      <a:pt x="679" y="39"/>
                      <a:pt x="625" y="39"/>
                      <a:pt x="598" y="39"/>
                    </a:cubicBezTo>
                    <a:lnTo>
                      <a:pt x="164" y="12"/>
                    </a:lnTo>
                    <a:cubicBezTo>
                      <a:pt x="156" y="4"/>
                      <a:pt x="145" y="1"/>
                      <a:pt x="134"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80"/>
              <p:cNvSpPr/>
              <p:nvPr/>
            </p:nvSpPr>
            <p:spPr>
              <a:xfrm>
                <a:off x="5966000" y="2995150"/>
                <a:ext cx="26475" cy="10175"/>
              </a:xfrm>
              <a:custGeom>
                <a:avLst/>
                <a:gdLst/>
                <a:ahLst/>
                <a:cxnLst/>
                <a:rect l="l" t="t" r="r" b="b"/>
                <a:pathLst>
                  <a:path w="1059" h="407" extrusionOk="0">
                    <a:moveTo>
                      <a:pt x="163" y="0"/>
                    </a:moveTo>
                    <a:cubicBezTo>
                      <a:pt x="82" y="0"/>
                      <a:pt x="0" y="82"/>
                      <a:pt x="0" y="163"/>
                    </a:cubicBezTo>
                    <a:cubicBezTo>
                      <a:pt x="0" y="271"/>
                      <a:pt x="82" y="326"/>
                      <a:pt x="163" y="353"/>
                    </a:cubicBezTo>
                    <a:cubicBezTo>
                      <a:pt x="407" y="353"/>
                      <a:pt x="651" y="380"/>
                      <a:pt x="895" y="407"/>
                    </a:cubicBezTo>
                    <a:cubicBezTo>
                      <a:pt x="977" y="407"/>
                      <a:pt x="1058" y="326"/>
                      <a:pt x="1058" y="217"/>
                    </a:cubicBezTo>
                    <a:cubicBezTo>
                      <a:pt x="1058" y="136"/>
                      <a:pt x="1004" y="54"/>
                      <a:pt x="895" y="54"/>
                    </a:cubicBezTo>
                    <a:cubicBezTo>
                      <a:pt x="651" y="27"/>
                      <a:pt x="407" y="27"/>
                      <a:pt x="163"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80"/>
              <p:cNvSpPr/>
              <p:nvPr/>
            </p:nvSpPr>
            <p:spPr>
              <a:xfrm>
                <a:off x="5923275" y="3345725"/>
                <a:ext cx="29075" cy="116600"/>
              </a:xfrm>
              <a:custGeom>
                <a:avLst/>
                <a:gdLst/>
                <a:ahLst/>
                <a:cxnLst/>
                <a:rect l="l" t="t" r="r" b="b"/>
                <a:pathLst>
                  <a:path w="1163" h="4664" extrusionOk="0">
                    <a:moveTo>
                      <a:pt x="336" y="0"/>
                    </a:moveTo>
                    <a:cubicBezTo>
                      <a:pt x="251" y="0"/>
                      <a:pt x="163" y="54"/>
                      <a:pt x="163" y="163"/>
                    </a:cubicBezTo>
                    <a:cubicBezTo>
                      <a:pt x="1" y="1655"/>
                      <a:pt x="218" y="3146"/>
                      <a:pt x="787" y="4557"/>
                    </a:cubicBezTo>
                    <a:cubicBezTo>
                      <a:pt x="819" y="4631"/>
                      <a:pt x="887" y="4663"/>
                      <a:pt x="954" y="4663"/>
                    </a:cubicBezTo>
                    <a:cubicBezTo>
                      <a:pt x="1060" y="4663"/>
                      <a:pt x="1162" y="4581"/>
                      <a:pt x="1113" y="4448"/>
                    </a:cubicBezTo>
                    <a:cubicBezTo>
                      <a:pt x="570" y="3092"/>
                      <a:pt x="353" y="1628"/>
                      <a:pt x="489" y="163"/>
                    </a:cubicBezTo>
                    <a:cubicBezTo>
                      <a:pt x="502" y="54"/>
                      <a:pt x="421" y="0"/>
                      <a:pt x="336"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80"/>
              <p:cNvSpPr/>
              <p:nvPr/>
            </p:nvSpPr>
            <p:spPr>
              <a:xfrm>
                <a:off x="5963275" y="3515250"/>
                <a:ext cx="10875" cy="8825"/>
              </a:xfrm>
              <a:custGeom>
                <a:avLst/>
                <a:gdLst/>
                <a:ahLst/>
                <a:cxnLst/>
                <a:rect l="l" t="t" r="r" b="b"/>
                <a:pathLst>
                  <a:path w="435" h="353" extrusionOk="0">
                    <a:moveTo>
                      <a:pt x="218" y="0"/>
                    </a:moveTo>
                    <a:cubicBezTo>
                      <a:pt x="1" y="0"/>
                      <a:pt x="1" y="353"/>
                      <a:pt x="218" y="353"/>
                    </a:cubicBezTo>
                    <a:cubicBezTo>
                      <a:pt x="435" y="353"/>
                      <a:pt x="435" y="0"/>
                      <a:pt x="218"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80"/>
              <p:cNvSpPr/>
              <p:nvPr/>
            </p:nvSpPr>
            <p:spPr>
              <a:xfrm>
                <a:off x="6557300" y="2985650"/>
                <a:ext cx="16975" cy="9525"/>
              </a:xfrm>
              <a:custGeom>
                <a:avLst/>
                <a:gdLst/>
                <a:ahLst/>
                <a:cxnLst/>
                <a:rect l="l" t="t" r="r" b="b"/>
                <a:pathLst>
                  <a:path w="679" h="381" extrusionOk="0">
                    <a:moveTo>
                      <a:pt x="163" y="0"/>
                    </a:moveTo>
                    <a:cubicBezTo>
                      <a:pt x="136" y="0"/>
                      <a:pt x="82" y="28"/>
                      <a:pt x="55" y="55"/>
                    </a:cubicBezTo>
                    <a:cubicBezTo>
                      <a:pt x="28" y="82"/>
                      <a:pt x="0" y="136"/>
                      <a:pt x="0" y="190"/>
                    </a:cubicBezTo>
                    <a:cubicBezTo>
                      <a:pt x="0" y="217"/>
                      <a:pt x="28" y="272"/>
                      <a:pt x="55" y="299"/>
                    </a:cubicBezTo>
                    <a:cubicBezTo>
                      <a:pt x="82" y="326"/>
                      <a:pt x="136" y="353"/>
                      <a:pt x="163" y="353"/>
                    </a:cubicBezTo>
                    <a:cubicBezTo>
                      <a:pt x="299" y="353"/>
                      <a:pt x="407" y="353"/>
                      <a:pt x="516" y="380"/>
                    </a:cubicBezTo>
                    <a:cubicBezTo>
                      <a:pt x="570" y="380"/>
                      <a:pt x="597" y="353"/>
                      <a:pt x="624" y="326"/>
                    </a:cubicBezTo>
                    <a:cubicBezTo>
                      <a:pt x="678" y="299"/>
                      <a:pt x="678" y="245"/>
                      <a:pt x="678" y="190"/>
                    </a:cubicBezTo>
                    <a:cubicBezTo>
                      <a:pt x="678" y="163"/>
                      <a:pt x="678" y="109"/>
                      <a:pt x="624" y="82"/>
                    </a:cubicBezTo>
                    <a:cubicBezTo>
                      <a:pt x="597" y="55"/>
                      <a:pt x="570" y="28"/>
                      <a:pt x="516" y="28"/>
                    </a:cubicBezTo>
                    <a:cubicBezTo>
                      <a:pt x="407" y="28"/>
                      <a:pt x="299" y="0"/>
                      <a:pt x="163"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80"/>
              <p:cNvSpPr/>
              <p:nvPr/>
            </p:nvSpPr>
            <p:spPr>
              <a:xfrm>
                <a:off x="6558650" y="3029050"/>
                <a:ext cx="16975" cy="8825"/>
              </a:xfrm>
              <a:custGeom>
                <a:avLst/>
                <a:gdLst/>
                <a:ahLst/>
                <a:cxnLst/>
                <a:rect l="l" t="t" r="r" b="b"/>
                <a:pathLst>
                  <a:path w="679" h="353" extrusionOk="0">
                    <a:moveTo>
                      <a:pt x="163" y="0"/>
                    </a:moveTo>
                    <a:cubicBezTo>
                      <a:pt x="136" y="0"/>
                      <a:pt x="82" y="27"/>
                      <a:pt x="55" y="55"/>
                    </a:cubicBezTo>
                    <a:cubicBezTo>
                      <a:pt x="28" y="82"/>
                      <a:pt x="1" y="136"/>
                      <a:pt x="1" y="163"/>
                    </a:cubicBezTo>
                    <a:cubicBezTo>
                      <a:pt x="1" y="217"/>
                      <a:pt x="1" y="244"/>
                      <a:pt x="55" y="299"/>
                    </a:cubicBezTo>
                    <a:cubicBezTo>
                      <a:pt x="82" y="326"/>
                      <a:pt x="109" y="326"/>
                      <a:pt x="163" y="326"/>
                    </a:cubicBezTo>
                    <a:cubicBezTo>
                      <a:pt x="272" y="353"/>
                      <a:pt x="380" y="353"/>
                      <a:pt x="516" y="353"/>
                    </a:cubicBezTo>
                    <a:cubicBezTo>
                      <a:pt x="543" y="353"/>
                      <a:pt x="597" y="353"/>
                      <a:pt x="624" y="299"/>
                    </a:cubicBezTo>
                    <a:cubicBezTo>
                      <a:pt x="652" y="272"/>
                      <a:pt x="679" y="244"/>
                      <a:pt x="679" y="190"/>
                    </a:cubicBezTo>
                    <a:cubicBezTo>
                      <a:pt x="679" y="136"/>
                      <a:pt x="652" y="109"/>
                      <a:pt x="624" y="82"/>
                    </a:cubicBezTo>
                    <a:cubicBezTo>
                      <a:pt x="597" y="55"/>
                      <a:pt x="543" y="27"/>
                      <a:pt x="516" y="27"/>
                    </a:cubicBezTo>
                    <a:cubicBezTo>
                      <a:pt x="380" y="27"/>
                      <a:pt x="272" y="0"/>
                      <a:pt x="163"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80"/>
              <p:cNvSpPr/>
              <p:nvPr/>
            </p:nvSpPr>
            <p:spPr>
              <a:xfrm>
                <a:off x="5643900" y="2668300"/>
                <a:ext cx="233975" cy="284825"/>
              </a:xfrm>
              <a:custGeom>
                <a:avLst/>
                <a:gdLst/>
                <a:ahLst/>
                <a:cxnLst/>
                <a:rect l="l" t="t" r="r" b="b"/>
                <a:pathLst>
                  <a:path w="9359" h="11393" extrusionOk="0">
                    <a:moveTo>
                      <a:pt x="2306" y="0"/>
                    </a:moveTo>
                    <a:lnTo>
                      <a:pt x="1" y="1682"/>
                    </a:lnTo>
                    <a:cubicBezTo>
                      <a:pt x="977" y="3988"/>
                      <a:pt x="1926" y="6266"/>
                      <a:pt x="2903" y="8572"/>
                    </a:cubicBezTo>
                    <a:cubicBezTo>
                      <a:pt x="2930" y="8680"/>
                      <a:pt x="2984" y="8816"/>
                      <a:pt x="3120" y="8870"/>
                    </a:cubicBezTo>
                    <a:cubicBezTo>
                      <a:pt x="3154" y="8887"/>
                      <a:pt x="3190" y="8895"/>
                      <a:pt x="3228" y="8895"/>
                    </a:cubicBezTo>
                    <a:cubicBezTo>
                      <a:pt x="3370" y="8895"/>
                      <a:pt x="3528" y="8787"/>
                      <a:pt x="3635" y="8680"/>
                    </a:cubicBezTo>
                    <a:cubicBezTo>
                      <a:pt x="4395" y="8029"/>
                      <a:pt x="5073" y="7297"/>
                      <a:pt x="5697" y="6510"/>
                    </a:cubicBezTo>
                    <a:cubicBezTo>
                      <a:pt x="5805" y="6347"/>
                      <a:pt x="5968" y="6185"/>
                      <a:pt x="6185" y="6185"/>
                    </a:cubicBezTo>
                    <a:cubicBezTo>
                      <a:pt x="6402" y="6212"/>
                      <a:pt x="6510" y="6483"/>
                      <a:pt x="6592" y="6700"/>
                    </a:cubicBezTo>
                    <a:cubicBezTo>
                      <a:pt x="7080" y="8246"/>
                      <a:pt x="7595" y="9819"/>
                      <a:pt x="8083" y="11392"/>
                    </a:cubicBezTo>
                    <a:cubicBezTo>
                      <a:pt x="9141" y="8707"/>
                      <a:pt x="9358" y="5696"/>
                      <a:pt x="8680" y="2876"/>
                    </a:cubicBezTo>
                    <a:cubicBezTo>
                      <a:pt x="8626" y="2713"/>
                      <a:pt x="8572" y="2550"/>
                      <a:pt x="8463" y="2442"/>
                    </a:cubicBezTo>
                    <a:cubicBezTo>
                      <a:pt x="8366" y="2366"/>
                      <a:pt x="8257" y="2338"/>
                      <a:pt x="8142" y="2338"/>
                    </a:cubicBezTo>
                    <a:cubicBezTo>
                      <a:pt x="7969" y="2338"/>
                      <a:pt x="7786" y="2403"/>
                      <a:pt x="7622" y="2469"/>
                    </a:cubicBezTo>
                    <a:cubicBezTo>
                      <a:pt x="6239" y="3120"/>
                      <a:pt x="4964" y="4015"/>
                      <a:pt x="3906" y="5100"/>
                    </a:cubicBezTo>
                    <a:cubicBezTo>
                      <a:pt x="3500" y="2631"/>
                      <a:pt x="2821" y="1845"/>
                      <a:pt x="2306"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80"/>
              <p:cNvSpPr/>
              <p:nvPr/>
            </p:nvSpPr>
            <p:spPr>
              <a:xfrm>
                <a:off x="5638950" y="2664075"/>
                <a:ext cx="242300" cy="293200"/>
              </a:xfrm>
              <a:custGeom>
                <a:avLst/>
                <a:gdLst/>
                <a:ahLst/>
                <a:cxnLst/>
                <a:rect l="l" t="t" r="r" b="b"/>
                <a:pathLst>
                  <a:path w="9692" h="11728" extrusionOk="0">
                    <a:moveTo>
                      <a:pt x="2404" y="441"/>
                    </a:moveTo>
                    <a:lnTo>
                      <a:pt x="2404" y="441"/>
                    </a:lnTo>
                    <a:cubicBezTo>
                      <a:pt x="2618" y="1151"/>
                      <a:pt x="2911" y="1840"/>
                      <a:pt x="3182" y="2529"/>
                    </a:cubicBezTo>
                    <a:cubicBezTo>
                      <a:pt x="3535" y="3424"/>
                      <a:pt x="3779" y="4347"/>
                      <a:pt x="3942" y="5296"/>
                    </a:cubicBezTo>
                    <a:cubicBezTo>
                      <a:pt x="3959" y="5381"/>
                      <a:pt x="4039" y="5423"/>
                      <a:pt x="4117" y="5423"/>
                    </a:cubicBezTo>
                    <a:cubicBezTo>
                      <a:pt x="4164" y="5423"/>
                      <a:pt x="4209" y="5408"/>
                      <a:pt x="4240" y="5377"/>
                    </a:cubicBezTo>
                    <a:cubicBezTo>
                      <a:pt x="4999" y="4591"/>
                      <a:pt x="5867" y="3913"/>
                      <a:pt x="6844" y="3343"/>
                    </a:cubicBezTo>
                    <a:cubicBezTo>
                      <a:pt x="7061" y="3207"/>
                      <a:pt x="7278" y="3099"/>
                      <a:pt x="7522" y="2990"/>
                    </a:cubicBezTo>
                    <a:cubicBezTo>
                      <a:pt x="7739" y="2874"/>
                      <a:pt x="8017" y="2695"/>
                      <a:pt x="8269" y="2695"/>
                    </a:cubicBezTo>
                    <a:cubicBezTo>
                      <a:pt x="8427" y="2695"/>
                      <a:pt x="8573" y="2765"/>
                      <a:pt x="8688" y="2963"/>
                    </a:cubicBezTo>
                    <a:cubicBezTo>
                      <a:pt x="8770" y="3153"/>
                      <a:pt x="8797" y="3479"/>
                      <a:pt x="8851" y="3696"/>
                    </a:cubicBezTo>
                    <a:cubicBezTo>
                      <a:pt x="8905" y="4021"/>
                      <a:pt x="8960" y="4347"/>
                      <a:pt x="9014" y="4699"/>
                    </a:cubicBezTo>
                    <a:cubicBezTo>
                      <a:pt x="9265" y="6838"/>
                      <a:pt x="9027" y="9001"/>
                      <a:pt x="8319" y="11035"/>
                    </a:cubicBezTo>
                    <a:lnTo>
                      <a:pt x="8319" y="11035"/>
                    </a:lnTo>
                    <a:cubicBezTo>
                      <a:pt x="7882" y="9674"/>
                      <a:pt x="7444" y="8315"/>
                      <a:pt x="7007" y="6978"/>
                    </a:cubicBezTo>
                    <a:cubicBezTo>
                      <a:pt x="6910" y="6663"/>
                      <a:pt x="6748" y="6197"/>
                      <a:pt x="6367" y="6197"/>
                    </a:cubicBezTo>
                    <a:cubicBezTo>
                      <a:pt x="6321" y="6197"/>
                      <a:pt x="6272" y="6204"/>
                      <a:pt x="6220" y="6218"/>
                    </a:cubicBezTo>
                    <a:cubicBezTo>
                      <a:pt x="5976" y="6272"/>
                      <a:pt x="5813" y="6489"/>
                      <a:pt x="5678" y="6679"/>
                    </a:cubicBezTo>
                    <a:cubicBezTo>
                      <a:pt x="5461" y="6950"/>
                      <a:pt x="5244" y="7222"/>
                      <a:pt x="4999" y="7466"/>
                    </a:cubicBezTo>
                    <a:cubicBezTo>
                      <a:pt x="4755" y="7737"/>
                      <a:pt x="4511" y="7981"/>
                      <a:pt x="4267" y="8225"/>
                    </a:cubicBezTo>
                    <a:cubicBezTo>
                      <a:pt x="4110" y="8382"/>
                      <a:pt x="3750" y="8835"/>
                      <a:pt x="3461" y="8835"/>
                    </a:cubicBezTo>
                    <a:cubicBezTo>
                      <a:pt x="3400" y="8835"/>
                      <a:pt x="3343" y="8815"/>
                      <a:pt x="3291" y="8768"/>
                    </a:cubicBezTo>
                    <a:cubicBezTo>
                      <a:pt x="3155" y="8632"/>
                      <a:pt x="3074" y="8225"/>
                      <a:pt x="2992" y="8062"/>
                    </a:cubicBezTo>
                    <a:cubicBezTo>
                      <a:pt x="2911" y="7873"/>
                      <a:pt x="2830" y="7683"/>
                      <a:pt x="2748" y="7520"/>
                    </a:cubicBezTo>
                    <a:cubicBezTo>
                      <a:pt x="2585" y="7113"/>
                      <a:pt x="2423" y="6733"/>
                      <a:pt x="2260" y="6354"/>
                    </a:cubicBezTo>
                    <a:cubicBezTo>
                      <a:pt x="1652" y="4873"/>
                      <a:pt x="1044" y="3392"/>
                      <a:pt x="410" y="1936"/>
                    </a:cubicBezTo>
                    <a:lnTo>
                      <a:pt x="410" y="1936"/>
                    </a:lnTo>
                    <a:lnTo>
                      <a:pt x="2404" y="441"/>
                    </a:lnTo>
                    <a:close/>
                    <a:moveTo>
                      <a:pt x="2504" y="0"/>
                    </a:moveTo>
                    <a:cubicBezTo>
                      <a:pt x="2475" y="0"/>
                      <a:pt x="2447" y="10"/>
                      <a:pt x="2423" y="34"/>
                    </a:cubicBezTo>
                    <a:lnTo>
                      <a:pt x="117" y="1716"/>
                    </a:lnTo>
                    <a:cubicBezTo>
                      <a:pt x="114" y="1718"/>
                      <a:pt x="111" y="1721"/>
                      <a:pt x="108" y="1723"/>
                    </a:cubicBezTo>
                    <a:lnTo>
                      <a:pt x="108" y="1723"/>
                    </a:lnTo>
                    <a:cubicBezTo>
                      <a:pt x="43" y="1755"/>
                      <a:pt x="0" y="1822"/>
                      <a:pt x="36" y="1905"/>
                    </a:cubicBezTo>
                    <a:cubicBezTo>
                      <a:pt x="687" y="3424"/>
                      <a:pt x="1311" y="4916"/>
                      <a:pt x="1934" y="6435"/>
                    </a:cubicBezTo>
                    <a:lnTo>
                      <a:pt x="2857" y="8632"/>
                    </a:lnTo>
                    <a:cubicBezTo>
                      <a:pt x="2997" y="8933"/>
                      <a:pt x="3167" y="9204"/>
                      <a:pt x="3444" y="9204"/>
                    </a:cubicBezTo>
                    <a:cubicBezTo>
                      <a:pt x="3541" y="9204"/>
                      <a:pt x="3652" y="9171"/>
                      <a:pt x="3779" y="9093"/>
                    </a:cubicBezTo>
                    <a:cubicBezTo>
                      <a:pt x="4321" y="8768"/>
                      <a:pt x="4810" y="8171"/>
                      <a:pt x="5244" y="7710"/>
                    </a:cubicBezTo>
                    <a:cubicBezTo>
                      <a:pt x="5461" y="7439"/>
                      <a:pt x="5705" y="7195"/>
                      <a:pt x="5922" y="6923"/>
                    </a:cubicBezTo>
                    <a:cubicBezTo>
                      <a:pt x="5976" y="6815"/>
                      <a:pt x="6112" y="6598"/>
                      <a:pt x="6247" y="6571"/>
                    </a:cubicBezTo>
                    <a:cubicBezTo>
                      <a:pt x="6281" y="6558"/>
                      <a:pt x="6313" y="6553"/>
                      <a:pt x="6341" y="6553"/>
                    </a:cubicBezTo>
                    <a:cubicBezTo>
                      <a:pt x="6564" y="6553"/>
                      <a:pt x="6633" y="6891"/>
                      <a:pt x="6681" y="7059"/>
                    </a:cubicBezTo>
                    <a:cubicBezTo>
                      <a:pt x="7169" y="8578"/>
                      <a:pt x="7658" y="10097"/>
                      <a:pt x="8146" y="11616"/>
                    </a:cubicBezTo>
                    <a:cubicBezTo>
                      <a:pt x="8172" y="11693"/>
                      <a:pt x="8229" y="11728"/>
                      <a:pt x="8290" y="11728"/>
                    </a:cubicBezTo>
                    <a:cubicBezTo>
                      <a:pt x="8357" y="11728"/>
                      <a:pt x="8429" y="11687"/>
                      <a:pt x="8471" y="11616"/>
                    </a:cubicBezTo>
                    <a:cubicBezTo>
                      <a:pt x="9448" y="9066"/>
                      <a:pt x="9692" y="6272"/>
                      <a:pt x="9177" y="3587"/>
                    </a:cubicBezTo>
                    <a:cubicBezTo>
                      <a:pt x="9068" y="3153"/>
                      <a:pt x="9041" y="2502"/>
                      <a:pt x="8553" y="2366"/>
                    </a:cubicBezTo>
                    <a:cubicBezTo>
                      <a:pt x="8482" y="2347"/>
                      <a:pt x="8409" y="2338"/>
                      <a:pt x="8335" y="2338"/>
                    </a:cubicBezTo>
                    <a:cubicBezTo>
                      <a:pt x="7902" y="2338"/>
                      <a:pt x="7436" y="2642"/>
                      <a:pt x="7088" y="2828"/>
                    </a:cubicBezTo>
                    <a:cubicBezTo>
                      <a:pt x="6038" y="3378"/>
                      <a:pt x="5080" y="4089"/>
                      <a:pt x="4214" y="4920"/>
                    </a:cubicBezTo>
                    <a:lnTo>
                      <a:pt x="4214" y="4920"/>
                    </a:lnTo>
                    <a:cubicBezTo>
                      <a:pt x="4053" y="4074"/>
                      <a:pt x="3824" y="3250"/>
                      <a:pt x="3508" y="2448"/>
                    </a:cubicBezTo>
                    <a:cubicBezTo>
                      <a:pt x="3209" y="1661"/>
                      <a:pt x="2884" y="929"/>
                      <a:pt x="2667" y="115"/>
                    </a:cubicBezTo>
                    <a:cubicBezTo>
                      <a:pt x="2648" y="58"/>
                      <a:pt x="2574" y="0"/>
                      <a:pt x="2504"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80"/>
              <p:cNvSpPr/>
              <p:nvPr/>
            </p:nvSpPr>
            <p:spPr>
              <a:xfrm>
                <a:off x="5482525" y="3119175"/>
                <a:ext cx="319400" cy="197175"/>
              </a:xfrm>
              <a:custGeom>
                <a:avLst/>
                <a:gdLst/>
                <a:ahLst/>
                <a:cxnLst/>
                <a:rect l="l" t="t" r="r" b="b"/>
                <a:pathLst>
                  <a:path w="12776" h="7887" extrusionOk="0">
                    <a:moveTo>
                      <a:pt x="5340" y="0"/>
                    </a:moveTo>
                    <a:cubicBezTo>
                      <a:pt x="5278" y="0"/>
                      <a:pt x="5216" y="9"/>
                      <a:pt x="5154" y="30"/>
                    </a:cubicBezTo>
                    <a:cubicBezTo>
                      <a:pt x="4882" y="138"/>
                      <a:pt x="4801" y="491"/>
                      <a:pt x="4774" y="789"/>
                    </a:cubicBezTo>
                    <a:cubicBezTo>
                      <a:pt x="4638" y="2281"/>
                      <a:pt x="4801" y="3827"/>
                      <a:pt x="5235" y="5292"/>
                    </a:cubicBezTo>
                    <a:cubicBezTo>
                      <a:pt x="2875" y="4451"/>
                      <a:pt x="1872" y="4641"/>
                      <a:pt x="0" y="4180"/>
                    </a:cubicBezTo>
                    <a:lnTo>
                      <a:pt x="0" y="4180"/>
                    </a:lnTo>
                    <a:lnTo>
                      <a:pt x="353" y="7001"/>
                    </a:lnTo>
                    <a:lnTo>
                      <a:pt x="7757" y="7869"/>
                    </a:lnTo>
                    <a:cubicBezTo>
                      <a:pt x="7802" y="7880"/>
                      <a:pt x="7852" y="7887"/>
                      <a:pt x="7902" y="7887"/>
                    </a:cubicBezTo>
                    <a:cubicBezTo>
                      <a:pt x="7974" y="7887"/>
                      <a:pt x="8047" y="7873"/>
                      <a:pt x="8110" y="7842"/>
                    </a:cubicBezTo>
                    <a:cubicBezTo>
                      <a:pt x="8273" y="7706"/>
                      <a:pt x="8273" y="7462"/>
                      <a:pt x="8219" y="7272"/>
                    </a:cubicBezTo>
                    <a:cubicBezTo>
                      <a:pt x="8002" y="6296"/>
                      <a:pt x="7703" y="5346"/>
                      <a:pt x="7351" y="4424"/>
                    </a:cubicBezTo>
                    <a:cubicBezTo>
                      <a:pt x="7269" y="4234"/>
                      <a:pt x="7188" y="4017"/>
                      <a:pt x="7296" y="3854"/>
                    </a:cubicBezTo>
                    <a:cubicBezTo>
                      <a:pt x="7376" y="3742"/>
                      <a:pt x="7503" y="3706"/>
                      <a:pt x="7644" y="3706"/>
                    </a:cubicBezTo>
                    <a:cubicBezTo>
                      <a:pt x="7742" y="3706"/>
                      <a:pt x="7847" y="3724"/>
                      <a:pt x="7947" y="3746"/>
                    </a:cubicBezTo>
                    <a:cubicBezTo>
                      <a:pt x="9548" y="4071"/>
                      <a:pt x="11148" y="4397"/>
                      <a:pt x="12775" y="4722"/>
                    </a:cubicBezTo>
                    <a:cubicBezTo>
                      <a:pt x="10958" y="2498"/>
                      <a:pt x="8408" y="844"/>
                      <a:pt x="5642" y="57"/>
                    </a:cubicBezTo>
                    <a:cubicBezTo>
                      <a:pt x="5541" y="24"/>
                      <a:pt x="5441" y="0"/>
                      <a:pt x="5340"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80"/>
              <p:cNvSpPr/>
              <p:nvPr/>
            </p:nvSpPr>
            <p:spPr>
              <a:xfrm>
                <a:off x="5477850" y="3114600"/>
                <a:ext cx="329175" cy="205625"/>
              </a:xfrm>
              <a:custGeom>
                <a:avLst/>
                <a:gdLst/>
                <a:ahLst/>
                <a:cxnLst/>
                <a:rect l="l" t="t" r="r" b="b"/>
                <a:pathLst>
                  <a:path w="13167" h="8225" extrusionOk="0">
                    <a:moveTo>
                      <a:pt x="5564" y="372"/>
                    </a:moveTo>
                    <a:cubicBezTo>
                      <a:pt x="5744" y="372"/>
                      <a:pt x="5947" y="442"/>
                      <a:pt x="6100" y="484"/>
                    </a:cubicBezTo>
                    <a:cubicBezTo>
                      <a:pt x="6643" y="647"/>
                      <a:pt x="7185" y="864"/>
                      <a:pt x="7700" y="1081"/>
                    </a:cubicBezTo>
                    <a:cubicBezTo>
                      <a:pt x="9555" y="1908"/>
                      <a:pt x="11178" y="3129"/>
                      <a:pt x="12506" y="4637"/>
                    </a:cubicBezTo>
                    <a:lnTo>
                      <a:pt x="12506" y="4637"/>
                    </a:lnTo>
                    <a:cubicBezTo>
                      <a:pt x="11108" y="4347"/>
                      <a:pt x="9727" y="4056"/>
                      <a:pt x="8324" y="3766"/>
                    </a:cubicBezTo>
                    <a:cubicBezTo>
                      <a:pt x="8189" y="3745"/>
                      <a:pt x="8022" y="3716"/>
                      <a:pt x="7859" y="3716"/>
                    </a:cubicBezTo>
                    <a:cubicBezTo>
                      <a:pt x="7598" y="3716"/>
                      <a:pt x="7350" y="3791"/>
                      <a:pt x="7266" y="4092"/>
                    </a:cubicBezTo>
                    <a:cubicBezTo>
                      <a:pt x="7212" y="4336"/>
                      <a:pt x="7348" y="4580"/>
                      <a:pt x="7429" y="4797"/>
                    </a:cubicBezTo>
                    <a:cubicBezTo>
                      <a:pt x="7565" y="5149"/>
                      <a:pt x="7700" y="5529"/>
                      <a:pt x="7809" y="5909"/>
                    </a:cubicBezTo>
                    <a:cubicBezTo>
                      <a:pt x="7944" y="6262"/>
                      <a:pt x="8053" y="6641"/>
                      <a:pt x="8134" y="7021"/>
                    </a:cubicBezTo>
                    <a:cubicBezTo>
                      <a:pt x="8161" y="7184"/>
                      <a:pt x="8243" y="7346"/>
                      <a:pt x="8243" y="7482"/>
                    </a:cubicBezTo>
                    <a:cubicBezTo>
                      <a:pt x="8243" y="7797"/>
                      <a:pt x="8131" y="7869"/>
                      <a:pt x="7922" y="7869"/>
                    </a:cubicBezTo>
                    <a:cubicBezTo>
                      <a:pt x="7879" y="7869"/>
                      <a:pt x="7833" y="7866"/>
                      <a:pt x="7782" y="7862"/>
                    </a:cubicBezTo>
                    <a:cubicBezTo>
                      <a:pt x="6995" y="7753"/>
                      <a:pt x="6209" y="7672"/>
                      <a:pt x="5422" y="7591"/>
                    </a:cubicBezTo>
                    <a:cubicBezTo>
                      <a:pt x="3843" y="7406"/>
                      <a:pt x="2264" y="7222"/>
                      <a:pt x="686" y="7038"/>
                    </a:cubicBezTo>
                    <a:lnTo>
                      <a:pt x="686" y="7038"/>
                    </a:lnTo>
                    <a:cubicBezTo>
                      <a:pt x="591" y="6211"/>
                      <a:pt x="495" y="5402"/>
                      <a:pt x="380" y="4576"/>
                    </a:cubicBezTo>
                    <a:lnTo>
                      <a:pt x="380" y="4576"/>
                    </a:lnTo>
                    <a:cubicBezTo>
                      <a:pt x="1098" y="4731"/>
                      <a:pt x="1836" y="4809"/>
                      <a:pt x="2574" y="4932"/>
                    </a:cubicBezTo>
                    <a:cubicBezTo>
                      <a:pt x="3550" y="5068"/>
                      <a:pt x="4473" y="5312"/>
                      <a:pt x="5368" y="5611"/>
                    </a:cubicBezTo>
                    <a:cubicBezTo>
                      <a:pt x="5389" y="5619"/>
                      <a:pt x="5410" y="5623"/>
                      <a:pt x="5429" y="5623"/>
                    </a:cubicBezTo>
                    <a:cubicBezTo>
                      <a:pt x="5534" y="5623"/>
                      <a:pt x="5608" y="5512"/>
                      <a:pt x="5585" y="5421"/>
                    </a:cubicBezTo>
                    <a:cubicBezTo>
                      <a:pt x="5232" y="4173"/>
                      <a:pt x="5069" y="2871"/>
                      <a:pt x="5096" y="1569"/>
                    </a:cubicBezTo>
                    <a:cubicBezTo>
                      <a:pt x="5096" y="1271"/>
                      <a:pt x="5096" y="945"/>
                      <a:pt x="5178" y="647"/>
                    </a:cubicBezTo>
                    <a:cubicBezTo>
                      <a:pt x="5244" y="436"/>
                      <a:pt x="5394" y="372"/>
                      <a:pt x="5564" y="372"/>
                    </a:cubicBezTo>
                    <a:close/>
                    <a:moveTo>
                      <a:pt x="5577" y="1"/>
                    </a:moveTo>
                    <a:cubicBezTo>
                      <a:pt x="5474" y="1"/>
                      <a:pt x="5375" y="16"/>
                      <a:pt x="5286" y="50"/>
                    </a:cubicBezTo>
                    <a:cubicBezTo>
                      <a:pt x="4852" y="186"/>
                      <a:pt x="4798" y="728"/>
                      <a:pt x="4771" y="1108"/>
                    </a:cubicBezTo>
                    <a:cubicBezTo>
                      <a:pt x="4670" y="2492"/>
                      <a:pt x="4827" y="3876"/>
                      <a:pt x="5175" y="5196"/>
                    </a:cubicBezTo>
                    <a:lnTo>
                      <a:pt x="5175" y="5196"/>
                    </a:lnTo>
                    <a:cubicBezTo>
                      <a:pt x="4366" y="4938"/>
                      <a:pt x="3535" y="4729"/>
                      <a:pt x="2682" y="4607"/>
                    </a:cubicBezTo>
                    <a:cubicBezTo>
                      <a:pt x="1869" y="4471"/>
                      <a:pt x="1055" y="4390"/>
                      <a:pt x="241" y="4200"/>
                    </a:cubicBezTo>
                    <a:cubicBezTo>
                      <a:pt x="227" y="4197"/>
                      <a:pt x="212" y="4195"/>
                      <a:pt x="198" y="4195"/>
                    </a:cubicBezTo>
                    <a:cubicBezTo>
                      <a:pt x="100" y="4195"/>
                      <a:pt x="1" y="4269"/>
                      <a:pt x="24" y="4363"/>
                    </a:cubicBezTo>
                    <a:cubicBezTo>
                      <a:pt x="133" y="5312"/>
                      <a:pt x="241" y="6234"/>
                      <a:pt x="377" y="7184"/>
                    </a:cubicBezTo>
                    <a:cubicBezTo>
                      <a:pt x="377" y="7184"/>
                      <a:pt x="377" y="7184"/>
                      <a:pt x="377" y="7185"/>
                    </a:cubicBezTo>
                    <a:lnTo>
                      <a:pt x="377" y="7185"/>
                    </a:lnTo>
                    <a:cubicBezTo>
                      <a:pt x="380" y="7271"/>
                      <a:pt x="434" y="7360"/>
                      <a:pt x="540" y="7374"/>
                    </a:cubicBezTo>
                    <a:cubicBezTo>
                      <a:pt x="2113" y="7536"/>
                      <a:pt x="3686" y="7726"/>
                      <a:pt x="5259" y="7916"/>
                    </a:cubicBezTo>
                    <a:cubicBezTo>
                      <a:pt x="6046" y="7997"/>
                      <a:pt x="6805" y="8106"/>
                      <a:pt x="7592" y="8187"/>
                    </a:cubicBezTo>
                    <a:cubicBezTo>
                      <a:pt x="7739" y="8205"/>
                      <a:pt x="7894" y="8225"/>
                      <a:pt x="8037" y="8225"/>
                    </a:cubicBezTo>
                    <a:cubicBezTo>
                      <a:pt x="8343" y="8225"/>
                      <a:pt x="8595" y="8133"/>
                      <a:pt x="8595" y="7726"/>
                    </a:cubicBezTo>
                    <a:cubicBezTo>
                      <a:pt x="8623" y="7102"/>
                      <a:pt x="8324" y="6397"/>
                      <a:pt x="8134" y="5828"/>
                    </a:cubicBezTo>
                    <a:cubicBezTo>
                      <a:pt x="8026" y="5475"/>
                      <a:pt x="7917" y="5122"/>
                      <a:pt x="7782" y="4797"/>
                    </a:cubicBezTo>
                    <a:cubicBezTo>
                      <a:pt x="7727" y="4661"/>
                      <a:pt x="7592" y="4444"/>
                      <a:pt x="7619" y="4336"/>
                    </a:cubicBezTo>
                    <a:cubicBezTo>
                      <a:pt x="7647" y="4112"/>
                      <a:pt x="7776" y="4054"/>
                      <a:pt x="7924" y="4054"/>
                    </a:cubicBezTo>
                    <a:cubicBezTo>
                      <a:pt x="8063" y="4054"/>
                      <a:pt x="8219" y="4106"/>
                      <a:pt x="8324" y="4119"/>
                    </a:cubicBezTo>
                    <a:cubicBezTo>
                      <a:pt x="9843" y="4444"/>
                      <a:pt x="11389" y="4770"/>
                      <a:pt x="12908" y="5068"/>
                    </a:cubicBezTo>
                    <a:cubicBezTo>
                      <a:pt x="12931" y="5075"/>
                      <a:pt x="12952" y="5078"/>
                      <a:pt x="12972" y="5078"/>
                    </a:cubicBezTo>
                    <a:cubicBezTo>
                      <a:pt x="13115" y="5078"/>
                      <a:pt x="13166" y="4916"/>
                      <a:pt x="13071" y="4797"/>
                    </a:cubicBezTo>
                    <a:cubicBezTo>
                      <a:pt x="11471" y="2817"/>
                      <a:pt x="9355" y="1298"/>
                      <a:pt x="6968" y="430"/>
                    </a:cubicBezTo>
                    <a:cubicBezTo>
                      <a:pt x="6613" y="297"/>
                      <a:pt x="6041" y="1"/>
                      <a:pt x="5577"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80"/>
              <p:cNvSpPr/>
              <p:nvPr/>
            </p:nvSpPr>
            <p:spPr>
              <a:xfrm>
                <a:off x="6806150" y="3085325"/>
                <a:ext cx="302475" cy="211075"/>
              </a:xfrm>
              <a:custGeom>
                <a:avLst/>
                <a:gdLst/>
                <a:ahLst/>
                <a:cxnLst/>
                <a:rect l="l" t="t" r="r" b="b"/>
                <a:pathLst>
                  <a:path w="12099" h="8443" extrusionOk="0">
                    <a:moveTo>
                      <a:pt x="10769" y="1"/>
                    </a:moveTo>
                    <a:cubicBezTo>
                      <a:pt x="8382" y="597"/>
                      <a:pt x="5968" y="1221"/>
                      <a:pt x="3554" y="1845"/>
                    </a:cubicBezTo>
                    <a:cubicBezTo>
                      <a:pt x="3446" y="1872"/>
                      <a:pt x="3310" y="1899"/>
                      <a:pt x="3229" y="2008"/>
                    </a:cubicBezTo>
                    <a:cubicBezTo>
                      <a:pt x="3120" y="2171"/>
                      <a:pt x="3229" y="2387"/>
                      <a:pt x="3337" y="2550"/>
                    </a:cubicBezTo>
                    <a:cubicBezTo>
                      <a:pt x="3880" y="3391"/>
                      <a:pt x="4503" y="4178"/>
                      <a:pt x="5182" y="4910"/>
                    </a:cubicBezTo>
                    <a:cubicBezTo>
                      <a:pt x="5317" y="5046"/>
                      <a:pt x="5453" y="5235"/>
                      <a:pt x="5398" y="5425"/>
                    </a:cubicBezTo>
                    <a:cubicBezTo>
                      <a:pt x="5344" y="5642"/>
                      <a:pt x="5073" y="5724"/>
                      <a:pt x="4856" y="5778"/>
                    </a:cubicBezTo>
                    <a:cubicBezTo>
                      <a:pt x="3229" y="6022"/>
                      <a:pt x="1601" y="6293"/>
                      <a:pt x="1" y="6565"/>
                    </a:cubicBezTo>
                    <a:cubicBezTo>
                      <a:pt x="2125" y="7788"/>
                      <a:pt x="4584" y="8442"/>
                      <a:pt x="7042" y="8442"/>
                    </a:cubicBezTo>
                    <a:cubicBezTo>
                      <a:pt x="7471" y="8442"/>
                      <a:pt x="7900" y="8422"/>
                      <a:pt x="8328" y="8382"/>
                    </a:cubicBezTo>
                    <a:cubicBezTo>
                      <a:pt x="8491" y="8382"/>
                      <a:pt x="8653" y="8355"/>
                      <a:pt x="8789" y="8246"/>
                    </a:cubicBezTo>
                    <a:cubicBezTo>
                      <a:pt x="9006" y="8056"/>
                      <a:pt x="8952" y="7704"/>
                      <a:pt x="8870" y="7405"/>
                    </a:cubicBezTo>
                    <a:cubicBezTo>
                      <a:pt x="8436" y="5941"/>
                      <a:pt x="7758" y="4585"/>
                      <a:pt x="6836" y="3364"/>
                    </a:cubicBezTo>
                    <a:cubicBezTo>
                      <a:pt x="9331" y="3310"/>
                      <a:pt x="10199" y="2767"/>
                      <a:pt x="12098" y="2523"/>
                    </a:cubicBezTo>
                    <a:lnTo>
                      <a:pt x="10769" y="1"/>
                    </a:ln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80"/>
              <p:cNvSpPr/>
              <p:nvPr/>
            </p:nvSpPr>
            <p:spPr>
              <a:xfrm>
                <a:off x="6800725" y="3081100"/>
                <a:ext cx="313325" cy="219500"/>
              </a:xfrm>
              <a:custGeom>
                <a:avLst/>
                <a:gdLst/>
                <a:ahLst/>
                <a:cxnLst/>
                <a:rect l="l" t="t" r="r" b="b"/>
                <a:pathLst>
                  <a:path w="12533" h="8780" extrusionOk="0">
                    <a:moveTo>
                      <a:pt x="10912" y="364"/>
                    </a:moveTo>
                    <a:lnTo>
                      <a:pt x="10912" y="364"/>
                    </a:lnTo>
                    <a:cubicBezTo>
                      <a:pt x="11312" y="1097"/>
                      <a:pt x="11692" y="1829"/>
                      <a:pt x="12070" y="2561"/>
                    </a:cubicBezTo>
                    <a:lnTo>
                      <a:pt x="12070" y="2561"/>
                    </a:lnTo>
                    <a:cubicBezTo>
                      <a:pt x="11356" y="2673"/>
                      <a:pt x="10642" y="2843"/>
                      <a:pt x="9928" y="2990"/>
                    </a:cubicBezTo>
                    <a:cubicBezTo>
                      <a:pt x="8979" y="3207"/>
                      <a:pt x="8030" y="3343"/>
                      <a:pt x="7080" y="3343"/>
                    </a:cubicBezTo>
                    <a:cubicBezTo>
                      <a:pt x="6945" y="3370"/>
                      <a:pt x="6836" y="3506"/>
                      <a:pt x="6917" y="3614"/>
                    </a:cubicBezTo>
                    <a:cubicBezTo>
                      <a:pt x="7623" y="4537"/>
                      <a:pt x="8192" y="5567"/>
                      <a:pt x="8599" y="6652"/>
                    </a:cubicBezTo>
                    <a:cubicBezTo>
                      <a:pt x="8789" y="7086"/>
                      <a:pt x="9331" y="8171"/>
                      <a:pt x="8653" y="8361"/>
                    </a:cubicBezTo>
                    <a:cubicBezTo>
                      <a:pt x="8409" y="8442"/>
                      <a:pt x="8111" y="8463"/>
                      <a:pt x="7809" y="8463"/>
                    </a:cubicBezTo>
                    <a:cubicBezTo>
                      <a:pt x="7507" y="8463"/>
                      <a:pt x="7202" y="8442"/>
                      <a:pt x="6945" y="8442"/>
                    </a:cubicBezTo>
                    <a:cubicBezTo>
                      <a:pt x="4780" y="8392"/>
                      <a:pt x="2663" y="7828"/>
                      <a:pt x="744" y="6816"/>
                    </a:cubicBezTo>
                    <a:lnTo>
                      <a:pt x="744" y="6816"/>
                    </a:lnTo>
                    <a:cubicBezTo>
                      <a:pt x="2155" y="6576"/>
                      <a:pt x="3549" y="6354"/>
                      <a:pt x="4965" y="6110"/>
                    </a:cubicBezTo>
                    <a:cubicBezTo>
                      <a:pt x="5317" y="6055"/>
                      <a:pt x="5860" y="5947"/>
                      <a:pt x="5805" y="5486"/>
                    </a:cubicBezTo>
                    <a:cubicBezTo>
                      <a:pt x="5805" y="5269"/>
                      <a:pt x="5643" y="5106"/>
                      <a:pt x="5507" y="4943"/>
                    </a:cubicBezTo>
                    <a:cubicBezTo>
                      <a:pt x="5263" y="4672"/>
                      <a:pt x="5019" y="4401"/>
                      <a:pt x="4775" y="4103"/>
                    </a:cubicBezTo>
                    <a:cubicBezTo>
                      <a:pt x="4531" y="3804"/>
                      <a:pt x="4286" y="3479"/>
                      <a:pt x="4042" y="3126"/>
                    </a:cubicBezTo>
                    <a:cubicBezTo>
                      <a:pt x="3798" y="2801"/>
                      <a:pt x="3391" y="2367"/>
                      <a:pt x="3988" y="2123"/>
                    </a:cubicBezTo>
                    <a:cubicBezTo>
                      <a:pt x="4341" y="1987"/>
                      <a:pt x="4775" y="1933"/>
                      <a:pt x="5127" y="1824"/>
                    </a:cubicBezTo>
                    <a:cubicBezTo>
                      <a:pt x="5534" y="1743"/>
                      <a:pt x="5914" y="1634"/>
                      <a:pt x="6294" y="1526"/>
                    </a:cubicBezTo>
                    <a:lnTo>
                      <a:pt x="10912" y="364"/>
                    </a:lnTo>
                    <a:close/>
                    <a:moveTo>
                      <a:pt x="11006" y="1"/>
                    </a:moveTo>
                    <a:cubicBezTo>
                      <a:pt x="10991" y="1"/>
                      <a:pt x="10975" y="3"/>
                      <a:pt x="10959" y="7"/>
                    </a:cubicBezTo>
                    <a:lnTo>
                      <a:pt x="6185" y="1227"/>
                    </a:lnTo>
                    <a:cubicBezTo>
                      <a:pt x="5426" y="1417"/>
                      <a:pt x="4666" y="1607"/>
                      <a:pt x="3907" y="1797"/>
                    </a:cubicBezTo>
                    <a:cubicBezTo>
                      <a:pt x="3446" y="1906"/>
                      <a:pt x="3066" y="2123"/>
                      <a:pt x="3310" y="2665"/>
                    </a:cubicBezTo>
                    <a:cubicBezTo>
                      <a:pt x="3581" y="3235"/>
                      <a:pt x="4069" y="3804"/>
                      <a:pt x="4476" y="4292"/>
                    </a:cubicBezTo>
                    <a:cubicBezTo>
                      <a:pt x="4720" y="4564"/>
                      <a:pt x="4937" y="4835"/>
                      <a:pt x="5182" y="5079"/>
                    </a:cubicBezTo>
                    <a:cubicBezTo>
                      <a:pt x="5290" y="5215"/>
                      <a:pt x="5561" y="5459"/>
                      <a:pt x="5371" y="5676"/>
                    </a:cubicBezTo>
                    <a:cubicBezTo>
                      <a:pt x="5290" y="5757"/>
                      <a:pt x="4992" y="5784"/>
                      <a:pt x="4883" y="5811"/>
                    </a:cubicBezTo>
                    <a:cubicBezTo>
                      <a:pt x="3310" y="6055"/>
                      <a:pt x="1737" y="6300"/>
                      <a:pt x="164" y="6571"/>
                    </a:cubicBezTo>
                    <a:cubicBezTo>
                      <a:pt x="28" y="6598"/>
                      <a:pt x="1" y="6815"/>
                      <a:pt x="136" y="6869"/>
                    </a:cubicBezTo>
                    <a:cubicBezTo>
                      <a:pt x="2282" y="8106"/>
                      <a:pt x="4756" y="8779"/>
                      <a:pt x="7254" y="8779"/>
                    </a:cubicBezTo>
                    <a:cubicBezTo>
                      <a:pt x="7440" y="8779"/>
                      <a:pt x="7626" y="8775"/>
                      <a:pt x="7813" y="8768"/>
                    </a:cubicBezTo>
                    <a:cubicBezTo>
                      <a:pt x="7904" y="8768"/>
                      <a:pt x="8007" y="8770"/>
                      <a:pt x="8116" y="8770"/>
                    </a:cubicBezTo>
                    <a:cubicBezTo>
                      <a:pt x="8524" y="8770"/>
                      <a:pt x="9009" y="8736"/>
                      <a:pt x="9223" y="8415"/>
                    </a:cubicBezTo>
                    <a:cubicBezTo>
                      <a:pt x="9494" y="8008"/>
                      <a:pt x="9223" y="7385"/>
                      <a:pt x="9087" y="6978"/>
                    </a:cubicBezTo>
                    <a:cubicBezTo>
                      <a:pt x="8685" y="5795"/>
                      <a:pt x="8095" y="4683"/>
                      <a:pt x="7384" y="3683"/>
                    </a:cubicBezTo>
                    <a:lnTo>
                      <a:pt x="7384" y="3683"/>
                    </a:lnTo>
                    <a:cubicBezTo>
                      <a:pt x="8245" y="3643"/>
                      <a:pt x="9083" y="3535"/>
                      <a:pt x="9901" y="3343"/>
                    </a:cubicBezTo>
                    <a:cubicBezTo>
                      <a:pt x="10742" y="3180"/>
                      <a:pt x="11556" y="2963"/>
                      <a:pt x="12369" y="2855"/>
                    </a:cubicBezTo>
                    <a:cubicBezTo>
                      <a:pt x="12505" y="2828"/>
                      <a:pt x="12532" y="2692"/>
                      <a:pt x="12478" y="2584"/>
                    </a:cubicBezTo>
                    <a:cubicBezTo>
                      <a:pt x="12044" y="1770"/>
                      <a:pt x="11583" y="929"/>
                      <a:pt x="11149" y="88"/>
                    </a:cubicBezTo>
                    <a:cubicBezTo>
                      <a:pt x="11136" y="65"/>
                      <a:pt x="11120" y="47"/>
                      <a:pt x="11103" y="34"/>
                    </a:cubicBezTo>
                    <a:lnTo>
                      <a:pt x="11103" y="34"/>
                    </a:lnTo>
                    <a:cubicBezTo>
                      <a:pt x="11077" y="14"/>
                      <a:pt x="11045" y="1"/>
                      <a:pt x="11006"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80"/>
              <p:cNvSpPr/>
              <p:nvPr/>
            </p:nvSpPr>
            <p:spPr>
              <a:xfrm>
                <a:off x="6766825" y="2654050"/>
                <a:ext cx="223800" cy="268950"/>
              </a:xfrm>
              <a:custGeom>
                <a:avLst/>
                <a:gdLst/>
                <a:ahLst/>
                <a:cxnLst/>
                <a:rect l="l" t="t" r="r" b="b"/>
                <a:pathLst>
                  <a:path w="8952" h="10758" extrusionOk="0">
                    <a:moveTo>
                      <a:pt x="6619" y="1"/>
                    </a:moveTo>
                    <a:cubicBezTo>
                      <a:pt x="4774" y="1628"/>
                      <a:pt x="2903" y="3256"/>
                      <a:pt x="1031" y="4910"/>
                    </a:cubicBezTo>
                    <a:cubicBezTo>
                      <a:pt x="923" y="4992"/>
                      <a:pt x="814" y="5073"/>
                      <a:pt x="814" y="5209"/>
                    </a:cubicBezTo>
                    <a:cubicBezTo>
                      <a:pt x="787" y="5399"/>
                      <a:pt x="977" y="5534"/>
                      <a:pt x="1167" y="5643"/>
                    </a:cubicBezTo>
                    <a:cubicBezTo>
                      <a:pt x="2008" y="6158"/>
                      <a:pt x="2930" y="6565"/>
                      <a:pt x="3852" y="6917"/>
                    </a:cubicBezTo>
                    <a:cubicBezTo>
                      <a:pt x="4042" y="6972"/>
                      <a:pt x="4259" y="7080"/>
                      <a:pt x="4313" y="7270"/>
                    </a:cubicBezTo>
                    <a:cubicBezTo>
                      <a:pt x="4368" y="7487"/>
                      <a:pt x="4151" y="7677"/>
                      <a:pt x="3961" y="7813"/>
                    </a:cubicBezTo>
                    <a:cubicBezTo>
                      <a:pt x="2632" y="8789"/>
                      <a:pt x="1330" y="9765"/>
                      <a:pt x="1" y="10742"/>
                    </a:cubicBezTo>
                    <a:cubicBezTo>
                      <a:pt x="219" y="10752"/>
                      <a:pt x="439" y="10757"/>
                      <a:pt x="658" y="10757"/>
                    </a:cubicBezTo>
                    <a:cubicBezTo>
                      <a:pt x="3319" y="10757"/>
                      <a:pt x="5991" y="10000"/>
                      <a:pt x="8246" y="8572"/>
                    </a:cubicBezTo>
                    <a:cubicBezTo>
                      <a:pt x="8382" y="8491"/>
                      <a:pt x="8518" y="8409"/>
                      <a:pt x="8599" y="8246"/>
                    </a:cubicBezTo>
                    <a:cubicBezTo>
                      <a:pt x="8707" y="7975"/>
                      <a:pt x="8490" y="7677"/>
                      <a:pt x="8301" y="7460"/>
                    </a:cubicBezTo>
                    <a:cubicBezTo>
                      <a:pt x="7243" y="6348"/>
                      <a:pt x="5995" y="5426"/>
                      <a:pt x="4639" y="4775"/>
                    </a:cubicBezTo>
                    <a:cubicBezTo>
                      <a:pt x="6836" y="3608"/>
                      <a:pt x="7378" y="2713"/>
                      <a:pt x="8952" y="1628"/>
                    </a:cubicBezTo>
                    <a:lnTo>
                      <a:pt x="6619" y="1"/>
                    </a:ln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80"/>
              <p:cNvSpPr/>
              <p:nvPr/>
            </p:nvSpPr>
            <p:spPr>
              <a:xfrm>
                <a:off x="6760725" y="2649400"/>
                <a:ext cx="234650" cy="277725"/>
              </a:xfrm>
              <a:custGeom>
                <a:avLst/>
                <a:gdLst/>
                <a:ahLst/>
                <a:cxnLst/>
                <a:rect l="l" t="t" r="r" b="b"/>
                <a:pathLst>
                  <a:path w="9386" h="11109" extrusionOk="0">
                    <a:moveTo>
                      <a:pt x="6885" y="394"/>
                    </a:moveTo>
                    <a:lnTo>
                      <a:pt x="6885" y="394"/>
                    </a:lnTo>
                    <a:cubicBezTo>
                      <a:pt x="7571" y="868"/>
                      <a:pt x="8238" y="1343"/>
                      <a:pt x="8922" y="1817"/>
                    </a:cubicBezTo>
                    <a:lnTo>
                      <a:pt x="8922" y="1817"/>
                    </a:lnTo>
                    <a:cubicBezTo>
                      <a:pt x="8340" y="2242"/>
                      <a:pt x="7778" y="2706"/>
                      <a:pt x="7215" y="3170"/>
                    </a:cubicBezTo>
                    <a:cubicBezTo>
                      <a:pt x="6483" y="3794"/>
                      <a:pt x="5669" y="4337"/>
                      <a:pt x="4801" y="4798"/>
                    </a:cubicBezTo>
                    <a:cubicBezTo>
                      <a:pt x="4693" y="4852"/>
                      <a:pt x="4693" y="5042"/>
                      <a:pt x="4801" y="5096"/>
                    </a:cubicBezTo>
                    <a:cubicBezTo>
                      <a:pt x="5805" y="5612"/>
                      <a:pt x="6754" y="6208"/>
                      <a:pt x="7595" y="6968"/>
                    </a:cubicBezTo>
                    <a:cubicBezTo>
                      <a:pt x="7948" y="7293"/>
                      <a:pt x="9006" y="8053"/>
                      <a:pt x="8490" y="8568"/>
                    </a:cubicBezTo>
                    <a:cubicBezTo>
                      <a:pt x="8300" y="8731"/>
                      <a:pt x="8002" y="8866"/>
                      <a:pt x="7758" y="9002"/>
                    </a:cubicBezTo>
                    <a:cubicBezTo>
                      <a:pt x="7514" y="9138"/>
                      <a:pt x="7243" y="9273"/>
                      <a:pt x="6971" y="9409"/>
                    </a:cubicBezTo>
                    <a:cubicBezTo>
                      <a:pt x="5091" y="10312"/>
                      <a:pt x="3013" y="10754"/>
                      <a:pt x="915" y="10754"/>
                    </a:cubicBezTo>
                    <a:cubicBezTo>
                      <a:pt x="852" y="10754"/>
                      <a:pt x="788" y="10754"/>
                      <a:pt x="725" y="10753"/>
                    </a:cubicBezTo>
                    <a:lnTo>
                      <a:pt x="725" y="10753"/>
                    </a:lnTo>
                    <a:cubicBezTo>
                      <a:pt x="1880" y="9912"/>
                      <a:pt x="3015" y="9088"/>
                      <a:pt x="4151" y="8243"/>
                    </a:cubicBezTo>
                    <a:cubicBezTo>
                      <a:pt x="4476" y="8026"/>
                      <a:pt x="4937" y="7673"/>
                      <a:pt x="4639" y="7239"/>
                    </a:cubicBezTo>
                    <a:cubicBezTo>
                      <a:pt x="4503" y="7076"/>
                      <a:pt x="4313" y="6995"/>
                      <a:pt x="4151" y="6914"/>
                    </a:cubicBezTo>
                    <a:cubicBezTo>
                      <a:pt x="3771" y="6778"/>
                      <a:pt x="3391" y="6642"/>
                      <a:pt x="3011" y="6480"/>
                    </a:cubicBezTo>
                    <a:cubicBezTo>
                      <a:pt x="2686" y="6317"/>
                      <a:pt x="2360" y="6154"/>
                      <a:pt x="2035" y="5991"/>
                    </a:cubicBezTo>
                    <a:cubicBezTo>
                      <a:pt x="1845" y="5883"/>
                      <a:pt x="1655" y="5801"/>
                      <a:pt x="1492" y="5693"/>
                    </a:cubicBezTo>
                    <a:cubicBezTo>
                      <a:pt x="1248" y="5530"/>
                      <a:pt x="1248" y="5395"/>
                      <a:pt x="1384" y="5205"/>
                    </a:cubicBezTo>
                    <a:cubicBezTo>
                      <a:pt x="1492" y="5042"/>
                      <a:pt x="1736" y="4879"/>
                      <a:pt x="1899" y="4744"/>
                    </a:cubicBezTo>
                    <a:cubicBezTo>
                      <a:pt x="2035" y="4635"/>
                      <a:pt x="2198" y="4500"/>
                      <a:pt x="2333" y="4364"/>
                    </a:cubicBezTo>
                    <a:cubicBezTo>
                      <a:pt x="2659" y="4093"/>
                      <a:pt x="2984" y="3794"/>
                      <a:pt x="3283" y="3523"/>
                    </a:cubicBezTo>
                    <a:cubicBezTo>
                      <a:pt x="4492" y="2471"/>
                      <a:pt x="5677" y="1445"/>
                      <a:pt x="6885" y="394"/>
                    </a:cubicBezTo>
                    <a:close/>
                    <a:moveTo>
                      <a:pt x="6872" y="1"/>
                    </a:moveTo>
                    <a:cubicBezTo>
                      <a:pt x="6848" y="1"/>
                      <a:pt x="6825" y="9"/>
                      <a:pt x="6804" y="22"/>
                    </a:cubicBezTo>
                    <a:lnTo>
                      <a:pt x="6804" y="22"/>
                    </a:lnTo>
                    <a:cubicBezTo>
                      <a:pt x="6787" y="28"/>
                      <a:pt x="6770" y="38"/>
                      <a:pt x="6754" y="51"/>
                    </a:cubicBezTo>
                    <a:lnTo>
                      <a:pt x="3174" y="3170"/>
                    </a:lnTo>
                    <a:cubicBezTo>
                      <a:pt x="2604" y="3713"/>
                      <a:pt x="2008" y="4228"/>
                      <a:pt x="1411" y="4744"/>
                    </a:cubicBezTo>
                    <a:cubicBezTo>
                      <a:pt x="1031" y="5069"/>
                      <a:pt x="624" y="5422"/>
                      <a:pt x="1113" y="5856"/>
                    </a:cubicBezTo>
                    <a:cubicBezTo>
                      <a:pt x="1601" y="6263"/>
                      <a:pt x="2333" y="6534"/>
                      <a:pt x="2930" y="6805"/>
                    </a:cubicBezTo>
                    <a:cubicBezTo>
                      <a:pt x="3228" y="6941"/>
                      <a:pt x="3527" y="7049"/>
                      <a:pt x="3825" y="7185"/>
                    </a:cubicBezTo>
                    <a:cubicBezTo>
                      <a:pt x="3961" y="7212"/>
                      <a:pt x="4286" y="7293"/>
                      <a:pt x="4340" y="7402"/>
                    </a:cubicBezTo>
                    <a:cubicBezTo>
                      <a:pt x="4476" y="7700"/>
                      <a:pt x="4069" y="7890"/>
                      <a:pt x="3934" y="7999"/>
                    </a:cubicBezTo>
                    <a:cubicBezTo>
                      <a:pt x="2659" y="8921"/>
                      <a:pt x="1411" y="9843"/>
                      <a:pt x="136" y="10765"/>
                    </a:cubicBezTo>
                    <a:cubicBezTo>
                      <a:pt x="1" y="10874"/>
                      <a:pt x="55" y="11091"/>
                      <a:pt x="218" y="11091"/>
                    </a:cubicBezTo>
                    <a:cubicBezTo>
                      <a:pt x="458" y="11103"/>
                      <a:pt x="699" y="11109"/>
                      <a:pt x="940" y="11109"/>
                    </a:cubicBezTo>
                    <a:cubicBezTo>
                      <a:pt x="3382" y="11109"/>
                      <a:pt x="5800" y="10486"/>
                      <a:pt x="7948" y="9300"/>
                    </a:cubicBezTo>
                    <a:cubicBezTo>
                      <a:pt x="8328" y="9083"/>
                      <a:pt x="8979" y="8812"/>
                      <a:pt x="9033" y="8297"/>
                    </a:cubicBezTo>
                    <a:cubicBezTo>
                      <a:pt x="9060" y="7782"/>
                      <a:pt x="8490" y="7320"/>
                      <a:pt x="8138" y="7022"/>
                    </a:cubicBezTo>
                    <a:cubicBezTo>
                      <a:pt x="7290" y="6200"/>
                      <a:pt x="6306" y="5515"/>
                      <a:pt x="5247" y="4946"/>
                    </a:cubicBezTo>
                    <a:lnTo>
                      <a:pt x="5247" y="4946"/>
                    </a:lnTo>
                    <a:cubicBezTo>
                      <a:pt x="5977" y="4545"/>
                      <a:pt x="6647" y="4079"/>
                      <a:pt x="7297" y="3550"/>
                    </a:cubicBezTo>
                    <a:cubicBezTo>
                      <a:pt x="7948" y="3008"/>
                      <a:pt x="8572" y="2438"/>
                      <a:pt x="9277" y="1950"/>
                    </a:cubicBezTo>
                    <a:cubicBezTo>
                      <a:pt x="9385" y="1896"/>
                      <a:pt x="9385" y="1733"/>
                      <a:pt x="9277" y="1679"/>
                    </a:cubicBezTo>
                    <a:cubicBezTo>
                      <a:pt x="8517" y="1136"/>
                      <a:pt x="7731" y="567"/>
                      <a:pt x="6944" y="24"/>
                    </a:cubicBezTo>
                    <a:cubicBezTo>
                      <a:pt x="6920" y="8"/>
                      <a:pt x="6896" y="1"/>
                      <a:pt x="6872"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6" name="Google Shape;2636;p80"/>
            <p:cNvGrpSpPr/>
            <p:nvPr/>
          </p:nvGrpSpPr>
          <p:grpSpPr>
            <a:xfrm>
              <a:off x="5491650" y="2658300"/>
              <a:ext cx="1636200" cy="1105100"/>
              <a:chOff x="5477850" y="2649400"/>
              <a:chExt cx="1636200" cy="1105100"/>
            </a:xfrm>
          </p:grpSpPr>
          <p:sp>
            <p:nvSpPr>
              <p:cNvPr id="2637" name="Google Shape;2637;p80"/>
              <p:cNvSpPr/>
              <p:nvPr/>
            </p:nvSpPr>
            <p:spPr>
              <a:xfrm>
                <a:off x="6439300" y="2873625"/>
                <a:ext cx="273300" cy="301925"/>
              </a:xfrm>
              <a:custGeom>
                <a:avLst/>
                <a:gdLst/>
                <a:ahLst/>
                <a:cxnLst/>
                <a:rect l="l" t="t" r="r" b="b"/>
                <a:pathLst>
                  <a:path w="10932" h="12077" extrusionOk="0">
                    <a:moveTo>
                      <a:pt x="6601" y="0"/>
                    </a:moveTo>
                    <a:cubicBezTo>
                      <a:pt x="6516" y="0"/>
                      <a:pt x="6431" y="11"/>
                      <a:pt x="6348" y="33"/>
                    </a:cubicBezTo>
                    <a:lnTo>
                      <a:pt x="923" y="1471"/>
                    </a:lnTo>
                    <a:cubicBezTo>
                      <a:pt x="326" y="1606"/>
                      <a:pt x="1" y="2284"/>
                      <a:pt x="272" y="2827"/>
                    </a:cubicBezTo>
                    <a:cubicBezTo>
                      <a:pt x="1466" y="5214"/>
                      <a:pt x="2388" y="7736"/>
                      <a:pt x="2984" y="10313"/>
                    </a:cubicBezTo>
                    <a:cubicBezTo>
                      <a:pt x="3066" y="10584"/>
                      <a:pt x="3147" y="11208"/>
                      <a:pt x="3174" y="12076"/>
                    </a:cubicBezTo>
                    <a:lnTo>
                      <a:pt x="3201" y="12076"/>
                    </a:lnTo>
                    <a:cubicBezTo>
                      <a:pt x="4015" y="11913"/>
                      <a:pt x="5588" y="11642"/>
                      <a:pt x="6402" y="11479"/>
                    </a:cubicBezTo>
                    <a:cubicBezTo>
                      <a:pt x="7867" y="11208"/>
                      <a:pt x="9738" y="10693"/>
                      <a:pt x="10905" y="10367"/>
                    </a:cubicBezTo>
                    <a:lnTo>
                      <a:pt x="10932" y="10367"/>
                    </a:lnTo>
                    <a:cubicBezTo>
                      <a:pt x="10145" y="5458"/>
                      <a:pt x="8246" y="1850"/>
                      <a:pt x="7433" y="467"/>
                    </a:cubicBezTo>
                    <a:cubicBezTo>
                      <a:pt x="7260" y="165"/>
                      <a:pt x="6933" y="0"/>
                      <a:pt x="6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80"/>
              <p:cNvSpPr/>
              <p:nvPr/>
            </p:nvSpPr>
            <p:spPr>
              <a:xfrm>
                <a:off x="5857500" y="3123975"/>
                <a:ext cx="871375" cy="626700"/>
              </a:xfrm>
              <a:custGeom>
                <a:avLst/>
                <a:gdLst/>
                <a:ahLst/>
                <a:cxnLst/>
                <a:rect l="l" t="t" r="r" b="b"/>
                <a:pathLst>
                  <a:path w="34855" h="25068" extrusionOk="0">
                    <a:moveTo>
                      <a:pt x="760" y="1"/>
                    </a:moveTo>
                    <a:lnTo>
                      <a:pt x="760" y="1"/>
                    </a:lnTo>
                    <a:cubicBezTo>
                      <a:pt x="1" y="4856"/>
                      <a:pt x="1" y="10742"/>
                      <a:pt x="2415" y="16275"/>
                    </a:cubicBezTo>
                    <a:cubicBezTo>
                      <a:pt x="4976" y="22195"/>
                      <a:pt x="10803" y="25068"/>
                      <a:pt x="16754" y="25068"/>
                    </a:cubicBezTo>
                    <a:cubicBezTo>
                      <a:pt x="23346" y="25068"/>
                      <a:pt x="30089" y="21543"/>
                      <a:pt x="32712" y="14729"/>
                    </a:cubicBezTo>
                    <a:cubicBezTo>
                      <a:pt x="34746" y="9385"/>
                      <a:pt x="34855" y="4395"/>
                      <a:pt x="34204" y="353"/>
                    </a:cubicBezTo>
                    <a:lnTo>
                      <a:pt x="34150" y="353"/>
                    </a:lnTo>
                    <a:cubicBezTo>
                      <a:pt x="33010" y="679"/>
                      <a:pt x="31112" y="1194"/>
                      <a:pt x="29674" y="1465"/>
                    </a:cubicBezTo>
                    <a:cubicBezTo>
                      <a:pt x="28833" y="1628"/>
                      <a:pt x="27287" y="1899"/>
                      <a:pt x="26473" y="2062"/>
                    </a:cubicBezTo>
                    <a:lnTo>
                      <a:pt x="26446" y="2062"/>
                    </a:lnTo>
                    <a:cubicBezTo>
                      <a:pt x="26582" y="5453"/>
                      <a:pt x="25877" y="12315"/>
                      <a:pt x="19340" y="13590"/>
                    </a:cubicBezTo>
                    <a:cubicBezTo>
                      <a:pt x="18729" y="13714"/>
                      <a:pt x="18111" y="13777"/>
                      <a:pt x="17495" y="13777"/>
                    </a:cubicBezTo>
                    <a:cubicBezTo>
                      <a:pt x="15568" y="13777"/>
                      <a:pt x="13673" y="13162"/>
                      <a:pt x="12152" y="11908"/>
                    </a:cubicBezTo>
                    <a:cubicBezTo>
                      <a:pt x="9060" y="9331"/>
                      <a:pt x="8707" y="5317"/>
                      <a:pt x="9331" y="1628"/>
                    </a:cubicBezTo>
                    <a:lnTo>
                      <a:pt x="9196" y="1628"/>
                    </a:lnTo>
                    <a:cubicBezTo>
                      <a:pt x="6483" y="1248"/>
                      <a:pt x="3391" y="706"/>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80"/>
              <p:cNvSpPr/>
              <p:nvPr/>
            </p:nvSpPr>
            <p:spPr>
              <a:xfrm>
                <a:off x="5876500" y="2865000"/>
                <a:ext cx="276000" cy="299700"/>
              </a:xfrm>
              <a:custGeom>
                <a:avLst/>
                <a:gdLst/>
                <a:ahLst/>
                <a:cxnLst/>
                <a:rect l="l" t="t" r="r" b="b"/>
                <a:pathLst>
                  <a:path w="11040" h="11988" extrusionOk="0">
                    <a:moveTo>
                      <a:pt x="3663" y="0"/>
                    </a:moveTo>
                    <a:cubicBezTo>
                      <a:pt x="3236" y="0"/>
                      <a:pt x="2845" y="238"/>
                      <a:pt x="2685" y="649"/>
                    </a:cubicBezTo>
                    <a:cubicBezTo>
                      <a:pt x="2034" y="2195"/>
                      <a:pt x="678" y="5830"/>
                      <a:pt x="0" y="10360"/>
                    </a:cubicBezTo>
                    <a:cubicBezTo>
                      <a:pt x="2631" y="11065"/>
                      <a:pt x="5750" y="11607"/>
                      <a:pt x="8436" y="11987"/>
                    </a:cubicBezTo>
                    <a:lnTo>
                      <a:pt x="8571" y="11987"/>
                    </a:lnTo>
                    <a:cubicBezTo>
                      <a:pt x="8598" y="11770"/>
                      <a:pt x="8653" y="11553"/>
                      <a:pt x="8680" y="11336"/>
                    </a:cubicBezTo>
                    <a:cubicBezTo>
                      <a:pt x="9303" y="8244"/>
                      <a:pt x="10524" y="5288"/>
                      <a:pt x="11012" y="2168"/>
                    </a:cubicBezTo>
                    <a:cubicBezTo>
                      <a:pt x="11039" y="2087"/>
                      <a:pt x="11039" y="1978"/>
                      <a:pt x="10985" y="1924"/>
                    </a:cubicBezTo>
                    <a:cubicBezTo>
                      <a:pt x="10958" y="1816"/>
                      <a:pt x="10850" y="1816"/>
                      <a:pt x="10768" y="1789"/>
                    </a:cubicBezTo>
                    <a:lnTo>
                      <a:pt x="3906" y="25"/>
                    </a:lnTo>
                    <a:cubicBezTo>
                      <a:pt x="3825" y="8"/>
                      <a:pt x="3743" y="0"/>
                      <a:pt x="3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80"/>
              <p:cNvSpPr/>
              <p:nvPr/>
            </p:nvSpPr>
            <p:spPr>
              <a:xfrm>
                <a:off x="5860225" y="3199925"/>
                <a:ext cx="863225" cy="550750"/>
              </a:xfrm>
              <a:custGeom>
                <a:avLst/>
                <a:gdLst/>
                <a:ahLst/>
                <a:cxnLst/>
                <a:rect l="l" t="t" r="r" b="b"/>
                <a:pathLst>
                  <a:path w="34529" h="22030" extrusionOk="0">
                    <a:moveTo>
                      <a:pt x="298" y="1"/>
                    </a:moveTo>
                    <a:cubicBezTo>
                      <a:pt x="0" y="4178"/>
                      <a:pt x="380" y="8816"/>
                      <a:pt x="2306" y="13237"/>
                    </a:cubicBezTo>
                    <a:cubicBezTo>
                      <a:pt x="4867" y="19157"/>
                      <a:pt x="10694" y="22030"/>
                      <a:pt x="16645" y="22030"/>
                    </a:cubicBezTo>
                    <a:cubicBezTo>
                      <a:pt x="23237" y="22030"/>
                      <a:pt x="29980" y="18505"/>
                      <a:pt x="32603" y="11691"/>
                    </a:cubicBezTo>
                    <a:cubicBezTo>
                      <a:pt x="34041" y="7894"/>
                      <a:pt x="34529" y="4286"/>
                      <a:pt x="34420" y="1058"/>
                    </a:cubicBezTo>
                    <a:lnTo>
                      <a:pt x="34420" y="1058"/>
                    </a:lnTo>
                    <a:cubicBezTo>
                      <a:pt x="34230" y="3472"/>
                      <a:pt x="33688" y="6022"/>
                      <a:pt x="32684" y="8680"/>
                    </a:cubicBezTo>
                    <a:cubicBezTo>
                      <a:pt x="30078" y="15487"/>
                      <a:pt x="23345" y="19004"/>
                      <a:pt x="16756" y="19004"/>
                    </a:cubicBezTo>
                    <a:cubicBezTo>
                      <a:pt x="10795" y="19004"/>
                      <a:pt x="4951" y="16125"/>
                      <a:pt x="2387" y="10199"/>
                    </a:cubicBezTo>
                    <a:cubicBezTo>
                      <a:pt x="922" y="6836"/>
                      <a:pt x="353" y="3337"/>
                      <a:pt x="298" y="1"/>
                    </a:cubicBezTo>
                    <a:close/>
                  </a:path>
                </a:pathLst>
              </a:custGeom>
              <a:solidFill>
                <a:srgbClr val="221C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80"/>
              <p:cNvSpPr/>
              <p:nvPr/>
            </p:nvSpPr>
            <p:spPr>
              <a:xfrm>
                <a:off x="5857500" y="2860925"/>
                <a:ext cx="868675" cy="893575"/>
              </a:xfrm>
              <a:custGeom>
                <a:avLst/>
                <a:gdLst/>
                <a:ahLst/>
                <a:cxnLst/>
                <a:rect l="l" t="t" r="r" b="b"/>
                <a:pathLst>
                  <a:path w="34747" h="35743" extrusionOk="0">
                    <a:moveTo>
                      <a:pt x="4412" y="355"/>
                    </a:moveTo>
                    <a:cubicBezTo>
                      <a:pt x="4483" y="355"/>
                      <a:pt x="4558" y="363"/>
                      <a:pt x="4639" y="378"/>
                    </a:cubicBezTo>
                    <a:cubicBezTo>
                      <a:pt x="4829" y="405"/>
                      <a:pt x="5018" y="487"/>
                      <a:pt x="5208" y="514"/>
                    </a:cubicBezTo>
                    <a:cubicBezTo>
                      <a:pt x="6971" y="975"/>
                      <a:pt x="8734" y="1409"/>
                      <a:pt x="10497" y="1870"/>
                    </a:cubicBezTo>
                    <a:cubicBezTo>
                      <a:pt x="10769" y="1924"/>
                      <a:pt x="11067" y="1979"/>
                      <a:pt x="11338" y="2087"/>
                    </a:cubicBezTo>
                    <a:cubicBezTo>
                      <a:pt x="11365" y="2087"/>
                      <a:pt x="11447" y="2087"/>
                      <a:pt x="11474" y="2114"/>
                    </a:cubicBezTo>
                    <a:cubicBezTo>
                      <a:pt x="11745" y="2331"/>
                      <a:pt x="11474" y="3091"/>
                      <a:pt x="11420" y="3389"/>
                    </a:cubicBezTo>
                    <a:cubicBezTo>
                      <a:pt x="11013" y="5288"/>
                      <a:pt x="10416" y="7132"/>
                      <a:pt x="9874" y="9004"/>
                    </a:cubicBezTo>
                    <a:cubicBezTo>
                      <a:pt x="9060" y="12069"/>
                      <a:pt x="8436" y="15351"/>
                      <a:pt x="9385" y="18470"/>
                    </a:cubicBezTo>
                    <a:cubicBezTo>
                      <a:pt x="10280" y="21481"/>
                      <a:pt x="12776" y="23759"/>
                      <a:pt x="15895" y="24329"/>
                    </a:cubicBezTo>
                    <a:cubicBezTo>
                      <a:pt x="16444" y="24429"/>
                      <a:pt x="17005" y="24478"/>
                      <a:pt x="17566" y="24478"/>
                    </a:cubicBezTo>
                    <a:cubicBezTo>
                      <a:pt x="19749" y="24478"/>
                      <a:pt x="21942" y="23723"/>
                      <a:pt x="23517" y="22213"/>
                    </a:cubicBezTo>
                    <a:cubicBezTo>
                      <a:pt x="25117" y="20721"/>
                      <a:pt x="25958" y="18606"/>
                      <a:pt x="26365" y="16517"/>
                    </a:cubicBezTo>
                    <a:cubicBezTo>
                      <a:pt x="26745" y="14483"/>
                      <a:pt x="26799" y="12259"/>
                      <a:pt x="26311" y="10251"/>
                    </a:cubicBezTo>
                    <a:cubicBezTo>
                      <a:pt x="25850" y="8434"/>
                      <a:pt x="25226" y="6671"/>
                      <a:pt x="24493" y="4962"/>
                    </a:cubicBezTo>
                    <a:cubicBezTo>
                      <a:pt x="24304" y="4528"/>
                      <a:pt x="24114" y="4094"/>
                      <a:pt x="23897" y="3687"/>
                    </a:cubicBezTo>
                    <a:cubicBezTo>
                      <a:pt x="23680" y="3199"/>
                      <a:pt x="23408" y="2630"/>
                      <a:pt x="23978" y="2250"/>
                    </a:cubicBezTo>
                    <a:cubicBezTo>
                      <a:pt x="24141" y="2141"/>
                      <a:pt x="24385" y="2087"/>
                      <a:pt x="24602" y="2033"/>
                    </a:cubicBezTo>
                    <a:cubicBezTo>
                      <a:pt x="26229" y="1599"/>
                      <a:pt x="27857" y="1138"/>
                      <a:pt x="29511" y="731"/>
                    </a:cubicBezTo>
                    <a:cubicBezTo>
                      <a:pt x="29628" y="703"/>
                      <a:pt x="29740" y="688"/>
                      <a:pt x="29846" y="688"/>
                    </a:cubicBezTo>
                    <a:cubicBezTo>
                      <a:pt x="30158" y="688"/>
                      <a:pt x="30421" y="821"/>
                      <a:pt x="30623" y="1165"/>
                    </a:cubicBezTo>
                    <a:cubicBezTo>
                      <a:pt x="30840" y="1518"/>
                      <a:pt x="31030" y="1897"/>
                      <a:pt x="31220" y="2277"/>
                    </a:cubicBezTo>
                    <a:cubicBezTo>
                      <a:pt x="31817" y="3443"/>
                      <a:pt x="32332" y="4664"/>
                      <a:pt x="32766" y="5912"/>
                    </a:cubicBezTo>
                    <a:cubicBezTo>
                      <a:pt x="33336" y="7539"/>
                      <a:pt x="33743" y="9221"/>
                      <a:pt x="34041" y="10930"/>
                    </a:cubicBezTo>
                    <a:cubicBezTo>
                      <a:pt x="34043" y="10943"/>
                      <a:pt x="34046" y="10955"/>
                      <a:pt x="34051" y="10966"/>
                    </a:cubicBezTo>
                    <a:lnTo>
                      <a:pt x="34051" y="10966"/>
                    </a:lnTo>
                    <a:cubicBezTo>
                      <a:pt x="34582" y="14363"/>
                      <a:pt x="34497" y="17840"/>
                      <a:pt x="33743" y="21182"/>
                    </a:cubicBezTo>
                    <a:cubicBezTo>
                      <a:pt x="33119" y="24030"/>
                      <a:pt x="32115" y="26851"/>
                      <a:pt x="30298" y="29184"/>
                    </a:cubicBezTo>
                    <a:cubicBezTo>
                      <a:pt x="27477" y="32710"/>
                      <a:pt x="23164" y="34853"/>
                      <a:pt x="18716" y="35314"/>
                    </a:cubicBezTo>
                    <a:cubicBezTo>
                      <a:pt x="18075" y="35382"/>
                      <a:pt x="17428" y="35416"/>
                      <a:pt x="16781" y="35416"/>
                    </a:cubicBezTo>
                    <a:cubicBezTo>
                      <a:pt x="13047" y="35416"/>
                      <a:pt x="9291" y="34273"/>
                      <a:pt x="6402" y="31869"/>
                    </a:cubicBezTo>
                    <a:cubicBezTo>
                      <a:pt x="4557" y="30323"/>
                      <a:pt x="3201" y="28370"/>
                      <a:pt x="2333" y="26173"/>
                    </a:cubicBezTo>
                    <a:cubicBezTo>
                      <a:pt x="923" y="22701"/>
                      <a:pt x="407" y="18958"/>
                      <a:pt x="489" y="15215"/>
                    </a:cubicBezTo>
                    <a:cubicBezTo>
                      <a:pt x="597" y="11716"/>
                      <a:pt x="1194" y="8217"/>
                      <a:pt x="2198" y="4854"/>
                    </a:cubicBezTo>
                    <a:cubicBezTo>
                      <a:pt x="2550" y="3633"/>
                      <a:pt x="2957" y="2467"/>
                      <a:pt x="3418" y="1301"/>
                    </a:cubicBezTo>
                    <a:cubicBezTo>
                      <a:pt x="3610" y="796"/>
                      <a:pt x="3866" y="355"/>
                      <a:pt x="4412" y="355"/>
                    </a:cubicBezTo>
                    <a:close/>
                    <a:moveTo>
                      <a:pt x="4435" y="0"/>
                    </a:moveTo>
                    <a:cubicBezTo>
                      <a:pt x="4067" y="0"/>
                      <a:pt x="3710" y="131"/>
                      <a:pt x="3472" y="433"/>
                    </a:cubicBezTo>
                    <a:cubicBezTo>
                      <a:pt x="3174" y="785"/>
                      <a:pt x="3038" y="1328"/>
                      <a:pt x="2876" y="1735"/>
                    </a:cubicBezTo>
                    <a:cubicBezTo>
                      <a:pt x="1709" y="4800"/>
                      <a:pt x="923" y="8027"/>
                      <a:pt x="489" y="11255"/>
                    </a:cubicBezTo>
                    <a:cubicBezTo>
                      <a:pt x="1" y="14808"/>
                      <a:pt x="1" y="18416"/>
                      <a:pt x="706" y="21942"/>
                    </a:cubicBezTo>
                    <a:cubicBezTo>
                      <a:pt x="1302" y="24871"/>
                      <a:pt x="2360" y="27828"/>
                      <a:pt x="4259" y="30160"/>
                    </a:cubicBezTo>
                    <a:cubicBezTo>
                      <a:pt x="7080" y="33659"/>
                      <a:pt x="11474" y="35531"/>
                      <a:pt x="15895" y="35721"/>
                    </a:cubicBezTo>
                    <a:cubicBezTo>
                      <a:pt x="16194" y="35735"/>
                      <a:pt x="16494" y="35742"/>
                      <a:pt x="16793" y="35742"/>
                    </a:cubicBezTo>
                    <a:cubicBezTo>
                      <a:pt x="20978" y="35742"/>
                      <a:pt x="25185" y="34331"/>
                      <a:pt x="28399" y="31598"/>
                    </a:cubicBezTo>
                    <a:cubicBezTo>
                      <a:pt x="30189" y="30106"/>
                      <a:pt x="31600" y="28180"/>
                      <a:pt x="32549" y="26065"/>
                    </a:cubicBezTo>
                    <a:cubicBezTo>
                      <a:pt x="34014" y="22755"/>
                      <a:pt x="34719" y="19067"/>
                      <a:pt x="34719" y="15486"/>
                    </a:cubicBezTo>
                    <a:cubicBezTo>
                      <a:pt x="34746" y="13913"/>
                      <a:pt x="34611" y="12367"/>
                      <a:pt x="34366" y="10821"/>
                    </a:cubicBezTo>
                    <a:cubicBezTo>
                      <a:pt x="34366" y="10815"/>
                      <a:pt x="34365" y="10809"/>
                      <a:pt x="34364" y="10804"/>
                    </a:cubicBezTo>
                    <a:lnTo>
                      <a:pt x="34364" y="10804"/>
                    </a:lnTo>
                    <a:cubicBezTo>
                      <a:pt x="33848" y="7745"/>
                      <a:pt x="32899" y="4740"/>
                      <a:pt x="31464" y="2006"/>
                    </a:cubicBezTo>
                    <a:cubicBezTo>
                      <a:pt x="31097" y="1296"/>
                      <a:pt x="30730" y="343"/>
                      <a:pt x="29865" y="343"/>
                    </a:cubicBezTo>
                    <a:cubicBezTo>
                      <a:pt x="29771" y="343"/>
                      <a:pt x="29672" y="355"/>
                      <a:pt x="29566" y="378"/>
                    </a:cubicBezTo>
                    <a:cubicBezTo>
                      <a:pt x="28887" y="514"/>
                      <a:pt x="28237" y="731"/>
                      <a:pt x="27586" y="894"/>
                    </a:cubicBezTo>
                    <a:cubicBezTo>
                      <a:pt x="26636" y="1138"/>
                      <a:pt x="25714" y="1409"/>
                      <a:pt x="24765" y="1653"/>
                    </a:cubicBezTo>
                    <a:cubicBezTo>
                      <a:pt x="24087" y="1843"/>
                      <a:pt x="23300" y="2033"/>
                      <a:pt x="23300" y="2928"/>
                    </a:cubicBezTo>
                    <a:cubicBezTo>
                      <a:pt x="23300" y="3253"/>
                      <a:pt x="23463" y="3552"/>
                      <a:pt x="23625" y="3850"/>
                    </a:cubicBezTo>
                    <a:cubicBezTo>
                      <a:pt x="23842" y="4311"/>
                      <a:pt x="24059" y="4800"/>
                      <a:pt x="24276" y="5261"/>
                    </a:cubicBezTo>
                    <a:cubicBezTo>
                      <a:pt x="24683" y="6210"/>
                      <a:pt x="25036" y="7186"/>
                      <a:pt x="25361" y="8163"/>
                    </a:cubicBezTo>
                    <a:cubicBezTo>
                      <a:pt x="25850" y="9709"/>
                      <a:pt x="26256" y="11228"/>
                      <a:pt x="26311" y="12882"/>
                    </a:cubicBezTo>
                    <a:cubicBezTo>
                      <a:pt x="26365" y="14917"/>
                      <a:pt x="26094" y="17005"/>
                      <a:pt x="25334" y="18877"/>
                    </a:cubicBezTo>
                    <a:cubicBezTo>
                      <a:pt x="24385" y="21237"/>
                      <a:pt x="22568" y="23054"/>
                      <a:pt x="20099" y="23759"/>
                    </a:cubicBezTo>
                    <a:cubicBezTo>
                      <a:pt x="19283" y="23992"/>
                      <a:pt x="18441" y="24108"/>
                      <a:pt x="17604" y="24108"/>
                    </a:cubicBezTo>
                    <a:cubicBezTo>
                      <a:pt x="14935" y="24108"/>
                      <a:pt x="12317" y="22932"/>
                      <a:pt x="10769" y="20640"/>
                    </a:cubicBezTo>
                    <a:cubicBezTo>
                      <a:pt x="8897" y="17846"/>
                      <a:pt x="9033" y="14239"/>
                      <a:pt x="9711" y="11092"/>
                    </a:cubicBezTo>
                    <a:cubicBezTo>
                      <a:pt x="10145" y="9139"/>
                      <a:pt x="10769" y="7214"/>
                      <a:pt x="11284" y="5288"/>
                    </a:cubicBezTo>
                    <a:cubicBezTo>
                      <a:pt x="11555" y="4338"/>
                      <a:pt x="11799" y="3362"/>
                      <a:pt x="11935" y="2386"/>
                    </a:cubicBezTo>
                    <a:cubicBezTo>
                      <a:pt x="11989" y="2006"/>
                      <a:pt x="11827" y="1843"/>
                      <a:pt x="11474" y="1762"/>
                    </a:cubicBezTo>
                    <a:cubicBezTo>
                      <a:pt x="9819" y="1301"/>
                      <a:pt x="8138" y="894"/>
                      <a:pt x="6483" y="487"/>
                    </a:cubicBezTo>
                    <a:cubicBezTo>
                      <a:pt x="5886" y="324"/>
                      <a:pt x="5317" y="161"/>
                      <a:pt x="4720" y="26"/>
                    </a:cubicBezTo>
                    <a:cubicBezTo>
                      <a:pt x="4625" y="9"/>
                      <a:pt x="4530" y="0"/>
                      <a:pt x="4435" y="0"/>
                    </a:cubicBezTo>
                    <a:close/>
                  </a:path>
                </a:pathLst>
              </a:custGeom>
              <a:solidFill>
                <a:srgbClr val="221C4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80"/>
              <p:cNvSpPr/>
              <p:nvPr/>
            </p:nvSpPr>
            <p:spPr>
              <a:xfrm>
                <a:off x="5870750" y="3119750"/>
                <a:ext cx="223225" cy="49050"/>
              </a:xfrm>
              <a:custGeom>
                <a:avLst/>
                <a:gdLst/>
                <a:ahLst/>
                <a:cxnLst/>
                <a:rect l="l" t="t" r="r" b="b"/>
                <a:pathLst>
                  <a:path w="8929" h="1962" extrusionOk="0">
                    <a:moveTo>
                      <a:pt x="237" y="1"/>
                    </a:moveTo>
                    <a:cubicBezTo>
                      <a:pt x="56" y="1"/>
                      <a:pt x="0" y="282"/>
                      <a:pt x="176" y="332"/>
                    </a:cubicBezTo>
                    <a:cubicBezTo>
                      <a:pt x="2970" y="1065"/>
                      <a:pt x="5790" y="1553"/>
                      <a:pt x="8638" y="1960"/>
                    </a:cubicBezTo>
                    <a:cubicBezTo>
                      <a:pt x="8647" y="1961"/>
                      <a:pt x="8656" y="1961"/>
                      <a:pt x="8664" y="1961"/>
                    </a:cubicBezTo>
                    <a:cubicBezTo>
                      <a:pt x="8861" y="1961"/>
                      <a:pt x="8928" y="1660"/>
                      <a:pt x="8720" y="1634"/>
                    </a:cubicBezTo>
                    <a:cubicBezTo>
                      <a:pt x="5872" y="1227"/>
                      <a:pt x="3051" y="739"/>
                      <a:pt x="284" y="7"/>
                    </a:cubicBezTo>
                    <a:cubicBezTo>
                      <a:pt x="268" y="3"/>
                      <a:pt x="252" y="1"/>
                      <a:pt x="237" y="1"/>
                    </a:cubicBezTo>
                    <a:close/>
                  </a:path>
                </a:pathLst>
              </a:custGeom>
              <a:solidFill>
                <a:srgbClr val="221C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80"/>
              <p:cNvSpPr/>
              <p:nvPr/>
            </p:nvSpPr>
            <p:spPr>
              <a:xfrm>
                <a:off x="6513400" y="3128425"/>
                <a:ext cx="204075" cy="51225"/>
              </a:xfrm>
              <a:custGeom>
                <a:avLst/>
                <a:gdLst/>
                <a:ahLst/>
                <a:cxnLst/>
                <a:rect l="l" t="t" r="r" b="b"/>
                <a:pathLst>
                  <a:path w="8163" h="2049" extrusionOk="0">
                    <a:moveTo>
                      <a:pt x="7949" y="0"/>
                    </a:moveTo>
                    <a:cubicBezTo>
                      <a:pt x="7929" y="0"/>
                      <a:pt x="7909" y="4"/>
                      <a:pt x="7886" y="13"/>
                    </a:cubicBezTo>
                    <a:cubicBezTo>
                      <a:pt x="6557" y="392"/>
                      <a:pt x="5228" y="745"/>
                      <a:pt x="3872" y="1043"/>
                    </a:cubicBezTo>
                    <a:cubicBezTo>
                      <a:pt x="2651" y="1287"/>
                      <a:pt x="1404" y="1477"/>
                      <a:pt x="183" y="1721"/>
                    </a:cubicBezTo>
                    <a:cubicBezTo>
                      <a:pt x="1" y="1747"/>
                      <a:pt x="69" y="2048"/>
                      <a:pt x="266" y="2048"/>
                    </a:cubicBezTo>
                    <a:cubicBezTo>
                      <a:pt x="275" y="2048"/>
                      <a:pt x="283" y="2048"/>
                      <a:pt x="292" y="2047"/>
                    </a:cubicBezTo>
                    <a:cubicBezTo>
                      <a:pt x="1512" y="1803"/>
                      <a:pt x="2733" y="1640"/>
                      <a:pt x="3953" y="1369"/>
                    </a:cubicBezTo>
                    <a:cubicBezTo>
                      <a:pt x="5310" y="1097"/>
                      <a:pt x="6639" y="718"/>
                      <a:pt x="7968" y="338"/>
                    </a:cubicBezTo>
                    <a:cubicBezTo>
                      <a:pt x="8162" y="289"/>
                      <a:pt x="8117" y="0"/>
                      <a:pt x="7949" y="0"/>
                    </a:cubicBezTo>
                    <a:close/>
                  </a:path>
                </a:pathLst>
              </a:custGeom>
              <a:solidFill>
                <a:srgbClr val="221C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80"/>
              <p:cNvSpPr/>
              <p:nvPr/>
            </p:nvSpPr>
            <p:spPr>
              <a:xfrm>
                <a:off x="5968700" y="2956200"/>
                <a:ext cx="19025" cy="9125"/>
              </a:xfrm>
              <a:custGeom>
                <a:avLst/>
                <a:gdLst/>
                <a:ahLst/>
                <a:cxnLst/>
                <a:rect l="l" t="t" r="r" b="b"/>
                <a:pathLst>
                  <a:path w="761" h="365" extrusionOk="0">
                    <a:moveTo>
                      <a:pt x="134" y="1"/>
                    </a:moveTo>
                    <a:cubicBezTo>
                      <a:pt x="107" y="1"/>
                      <a:pt x="74" y="20"/>
                      <a:pt x="55" y="39"/>
                    </a:cubicBezTo>
                    <a:cubicBezTo>
                      <a:pt x="28" y="66"/>
                      <a:pt x="1" y="121"/>
                      <a:pt x="1" y="175"/>
                    </a:cubicBezTo>
                    <a:cubicBezTo>
                      <a:pt x="1" y="202"/>
                      <a:pt x="28" y="256"/>
                      <a:pt x="55" y="283"/>
                    </a:cubicBezTo>
                    <a:cubicBezTo>
                      <a:pt x="82" y="310"/>
                      <a:pt x="136" y="338"/>
                      <a:pt x="164" y="338"/>
                    </a:cubicBezTo>
                    <a:lnTo>
                      <a:pt x="598" y="365"/>
                    </a:lnTo>
                    <a:cubicBezTo>
                      <a:pt x="625" y="365"/>
                      <a:pt x="679" y="338"/>
                      <a:pt x="706" y="310"/>
                    </a:cubicBezTo>
                    <a:cubicBezTo>
                      <a:pt x="733" y="283"/>
                      <a:pt x="760" y="229"/>
                      <a:pt x="760" y="202"/>
                    </a:cubicBezTo>
                    <a:cubicBezTo>
                      <a:pt x="760" y="148"/>
                      <a:pt x="733" y="121"/>
                      <a:pt x="706" y="66"/>
                    </a:cubicBezTo>
                    <a:cubicBezTo>
                      <a:pt x="679" y="39"/>
                      <a:pt x="625" y="39"/>
                      <a:pt x="598" y="39"/>
                    </a:cubicBezTo>
                    <a:lnTo>
                      <a:pt x="164" y="12"/>
                    </a:lnTo>
                    <a:cubicBezTo>
                      <a:pt x="156" y="4"/>
                      <a:pt x="145" y="1"/>
                      <a:pt x="134" y="1"/>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80"/>
              <p:cNvSpPr/>
              <p:nvPr/>
            </p:nvSpPr>
            <p:spPr>
              <a:xfrm>
                <a:off x="5966000" y="2995150"/>
                <a:ext cx="26475" cy="10175"/>
              </a:xfrm>
              <a:custGeom>
                <a:avLst/>
                <a:gdLst/>
                <a:ahLst/>
                <a:cxnLst/>
                <a:rect l="l" t="t" r="r" b="b"/>
                <a:pathLst>
                  <a:path w="1059" h="407" extrusionOk="0">
                    <a:moveTo>
                      <a:pt x="163" y="0"/>
                    </a:moveTo>
                    <a:cubicBezTo>
                      <a:pt x="82" y="0"/>
                      <a:pt x="0" y="82"/>
                      <a:pt x="0" y="163"/>
                    </a:cubicBezTo>
                    <a:cubicBezTo>
                      <a:pt x="0" y="271"/>
                      <a:pt x="82" y="326"/>
                      <a:pt x="163" y="353"/>
                    </a:cubicBezTo>
                    <a:cubicBezTo>
                      <a:pt x="407" y="353"/>
                      <a:pt x="651" y="380"/>
                      <a:pt x="895" y="407"/>
                    </a:cubicBezTo>
                    <a:cubicBezTo>
                      <a:pt x="977" y="407"/>
                      <a:pt x="1058" y="326"/>
                      <a:pt x="1058" y="217"/>
                    </a:cubicBezTo>
                    <a:cubicBezTo>
                      <a:pt x="1058" y="136"/>
                      <a:pt x="1004" y="54"/>
                      <a:pt x="895" y="54"/>
                    </a:cubicBezTo>
                    <a:cubicBezTo>
                      <a:pt x="651" y="27"/>
                      <a:pt x="407" y="27"/>
                      <a:pt x="163"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80"/>
              <p:cNvSpPr/>
              <p:nvPr/>
            </p:nvSpPr>
            <p:spPr>
              <a:xfrm>
                <a:off x="6557300" y="2985650"/>
                <a:ext cx="16975" cy="9525"/>
              </a:xfrm>
              <a:custGeom>
                <a:avLst/>
                <a:gdLst/>
                <a:ahLst/>
                <a:cxnLst/>
                <a:rect l="l" t="t" r="r" b="b"/>
                <a:pathLst>
                  <a:path w="679" h="381" extrusionOk="0">
                    <a:moveTo>
                      <a:pt x="163" y="0"/>
                    </a:moveTo>
                    <a:cubicBezTo>
                      <a:pt x="136" y="0"/>
                      <a:pt x="82" y="28"/>
                      <a:pt x="55" y="55"/>
                    </a:cubicBezTo>
                    <a:cubicBezTo>
                      <a:pt x="28" y="82"/>
                      <a:pt x="0" y="136"/>
                      <a:pt x="0" y="190"/>
                    </a:cubicBezTo>
                    <a:cubicBezTo>
                      <a:pt x="0" y="217"/>
                      <a:pt x="28" y="272"/>
                      <a:pt x="55" y="299"/>
                    </a:cubicBezTo>
                    <a:cubicBezTo>
                      <a:pt x="82" y="326"/>
                      <a:pt x="136" y="353"/>
                      <a:pt x="163" y="353"/>
                    </a:cubicBezTo>
                    <a:cubicBezTo>
                      <a:pt x="299" y="353"/>
                      <a:pt x="407" y="353"/>
                      <a:pt x="516" y="380"/>
                    </a:cubicBezTo>
                    <a:cubicBezTo>
                      <a:pt x="570" y="380"/>
                      <a:pt x="597" y="353"/>
                      <a:pt x="624" y="326"/>
                    </a:cubicBezTo>
                    <a:cubicBezTo>
                      <a:pt x="678" y="299"/>
                      <a:pt x="678" y="245"/>
                      <a:pt x="678" y="190"/>
                    </a:cubicBezTo>
                    <a:cubicBezTo>
                      <a:pt x="678" y="163"/>
                      <a:pt x="678" y="109"/>
                      <a:pt x="624" y="82"/>
                    </a:cubicBezTo>
                    <a:cubicBezTo>
                      <a:pt x="597" y="55"/>
                      <a:pt x="570" y="28"/>
                      <a:pt x="516" y="28"/>
                    </a:cubicBezTo>
                    <a:cubicBezTo>
                      <a:pt x="407" y="28"/>
                      <a:pt x="299" y="0"/>
                      <a:pt x="163"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80"/>
              <p:cNvSpPr/>
              <p:nvPr/>
            </p:nvSpPr>
            <p:spPr>
              <a:xfrm>
                <a:off x="6558650" y="3029050"/>
                <a:ext cx="16975" cy="8825"/>
              </a:xfrm>
              <a:custGeom>
                <a:avLst/>
                <a:gdLst/>
                <a:ahLst/>
                <a:cxnLst/>
                <a:rect l="l" t="t" r="r" b="b"/>
                <a:pathLst>
                  <a:path w="679" h="353" extrusionOk="0">
                    <a:moveTo>
                      <a:pt x="163" y="0"/>
                    </a:moveTo>
                    <a:cubicBezTo>
                      <a:pt x="136" y="0"/>
                      <a:pt x="82" y="27"/>
                      <a:pt x="55" y="55"/>
                    </a:cubicBezTo>
                    <a:cubicBezTo>
                      <a:pt x="28" y="82"/>
                      <a:pt x="1" y="136"/>
                      <a:pt x="1" y="163"/>
                    </a:cubicBezTo>
                    <a:cubicBezTo>
                      <a:pt x="1" y="217"/>
                      <a:pt x="1" y="244"/>
                      <a:pt x="55" y="299"/>
                    </a:cubicBezTo>
                    <a:cubicBezTo>
                      <a:pt x="82" y="326"/>
                      <a:pt x="109" y="326"/>
                      <a:pt x="163" y="326"/>
                    </a:cubicBezTo>
                    <a:cubicBezTo>
                      <a:pt x="272" y="353"/>
                      <a:pt x="380" y="353"/>
                      <a:pt x="516" y="353"/>
                    </a:cubicBezTo>
                    <a:cubicBezTo>
                      <a:pt x="543" y="353"/>
                      <a:pt x="597" y="353"/>
                      <a:pt x="624" y="299"/>
                    </a:cubicBezTo>
                    <a:cubicBezTo>
                      <a:pt x="652" y="272"/>
                      <a:pt x="679" y="244"/>
                      <a:pt x="679" y="190"/>
                    </a:cubicBezTo>
                    <a:cubicBezTo>
                      <a:pt x="679" y="136"/>
                      <a:pt x="652" y="109"/>
                      <a:pt x="624" y="82"/>
                    </a:cubicBezTo>
                    <a:cubicBezTo>
                      <a:pt x="597" y="55"/>
                      <a:pt x="543" y="27"/>
                      <a:pt x="516" y="27"/>
                    </a:cubicBezTo>
                    <a:cubicBezTo>
                      <a:pt x="380" y="27"/>
                      <a:pt x="272" y="0"/>
                      <a:pt x="163"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80"/>
              <p:cNvSpPr/>
              <p:nvPr/>
            </p:nvSpPr>
            <p:spPr>
              <a:xfrm>
                <a:off x="5643900" y="2668300"/>
                <a:ext cx="233975" cy="284825"/>
              </a:xfrm>
              <a:custGeom>
                <a:avLst/>
                <a:gdLst/>
                <a:ahLst/>
                <a:cxnLst/>
                <a:rect l="l" t="t" r="r" b="b"/>
                <a:pathLst>
                  <a:path w="9359" h="11393" extrusionOk="0">
                    <a:moveTo>
                      <a:pt x="2306" y="0"/>
                    </a:moveTo>
                    <a:lnTo>
                      <a:pt x="1" y="1682"/>
                    </a:lnTo>
                    <a:cubicBezTo>
                      <a:pt x="977" y="3988"/>
                      <a:pt x="1926" y="6266"/>
                      <a:pt x="2903" y="8572"/>
                    </a:cubicBezTo>
                    <a:cubicBezTo>
                      <a:pt x="2930" y="8680"/>
                      <a:pt x="2984" y="8816"/>
                      <a:pt x="3120" y="8870"/>
                    </a:cubicBezTo>
                    <a:cubicBezTo>
                      <a:pt x="3154" y="8887"/>
                      <a:pt x="3190" y="8895"/>
                      <a:pt x="3228" y="8895"/>
                    </a:cubicBezTo>
                    <a:cubicBezTo>
                      <a:pt x="3370" y="8895"/>
                      <a:pt x="3528" y="8787"/>
                      <a:pt x="3635" y="8680"/>
                    </a:cubicBezTo>
                    <a:cubicBezTo>
                      <a:pt x="4395" y="8029"/>
                      <a:pt x="5073" y="7297"/>
                      <a:pt x="5697" y="6510"/>
                    </a:cubicBezTo>
                    <a:cubicBezTo>
                      <a:pt x="5805" y="6347"/>
                      <a:pt x="5968" y="6185"/>
                      <a:pt x="6185" y="6185"/>
                    </a:cubicBezTo>
                    <a:cubicBezTo>
                      <a:pt x="6402" y="6212"/>
                      <a:pt x="6510" y="6483"/>
                      <a:pt x="6592" y="6700"/>
                    </a:cubicBezTo>
                    <a:cubicBezTo>
                      <a:pt x="7080" y="8246"/>
                      <a:pt x="7595" y="9819"/>
                      <a:pt x="8083" y="11392"/>
                    </a:cubicBezTo>
                    <a:cubicBezTo>
                      <a:pt x="9141" y="8707"/>
                      <a:pt x="9358" y="5696"/>
                      <a:pt x="8680" y="2876"/>
                    </a:cubicBezTo>
                    <a:cubicBezTo>
                      <a:pt x="8626" y="2713"/>
                      <a:pt x="8572" y="2550"/>
                      <a:pt x="8463" y="2442"/>
                    </a:cubicBezTo>
                    <a:cubicBezTo>
                      <a:pt x="8366" y="2366"/>
                      <a:pt x="8257" y="2338"/>
                      <a:pt x="8142" y="2338"/>
                    </a:cubicBezTo>
                    <a:cubicBezTo>
                      <a:pt x="7969" y="2338"/>
                      <a:pt x="7786" y="2403"/>
                      <a:pt x="7622" y="2469"/>
                    </a:cubicBezTo>
                    <a:cubicBezTo>
                      <a:pt x="6239" y="3120"/>
                      <a:pt x="4964" y="4015"/>
                      <a:pt x="3906" y="5100"/>
                    </a:cubicBezTo>
                    <a:cubicBezTo>
                      <a:pt x="3500" y="2631"/>
                      <a:pt x="2821" y="1845"/>
                      <a:pt x="2306"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80"/>
              <p:cNvSpPr/>
              <p:nvPr/>
            </p:nvSpPr>
            <p:spPr>
              <a:xfrm>
                <a:off x="5638950" y="2664075"/>
                <a:ext cx="242300" cy="293200"/>
              </a:xfrm>
              <a:custGeom>
                <a:avLst/>
                <a:gdLst/>
                <a:ahLst/>
                <a:cxnLst/>
                <a:rect l="l" t="t" r="r" b="b"/>
                <a:pathLst>
                  <a:path w="9692" h="11728" extrusionOk="0">
                    <a:moveTo>
                      <a:pt x="2404" y="441"/>
                    </a:moveTo>
                    <a:lnTo>
                      <a:pt x="2404" y="441"/>
                    </a:lnTo>
                    <a:cubicBezTo>
                      <a:pt x="2618" y="1151"/>
                      <a:pt x="2911" y="1840"/>
                      <a:pt x="3182" y="2529"/>
                    </a:cubicBezTo>
                    <a:cubicBezTo>
                      <a:pt x="3535" y="3424"/>
                      <a:pt x="3779" y="4347"/>
                      <a:pt x="3942" y="5296"/>
                    </a:cubicBezTo>
                    <a:cubicBezTo>
                      <a:pt x="3959" y="5381"/>
                      <a:pt x="4039" y="5423"/>
                      <a:pt x="4117" y="5423"/>
                    </a:cubicBezTo>
                    <a:cubicBezTo>
                      <a:pt x="4164" y="5423"/>
                      <a:pt x="4209" y="5408"/>
                      <a:pt x="4240" y="5377"/>
                    </a:cubicBezTo>
                    <a:cubicBezTo>
                      <a:pt x="4999" y="4591"/>
                      <a:pt x="5867" y="3913"/>
                      <a:pt x="6844" y="3343"/>
                    </a:cubicBezTo>
                    <a:cubicBezTo>
                      <a:pt x="7061" y="3207"/>
                      <a:pt x="7278" y="3099"/>
                      <a:pt x="7522" y="2990"/>
                    </a:cubicBezTo>
                    <a:cubicBezTo>
                      <a:pt x="7739" y="2874"/>
                      <a:pt x="8017" y="2695"/>
                      <a:pt x="8269" y="2695"/>
                    </a:cubicBezTo>
                    <a:cubicBezTo>
                      <a:pt x="8427" y="2695"/>
                      <a:pt x="8573" y="2765"/>
                      <a:pt x="8688" y="2963"/>
                    </a:cubicBezTo>
                    <a:cubicBezTo>
                      <a:pt x="8770" y="3153"/>
                      <a:pt x="8797" y="3479"/>
                      <a:pt x="8851" y="3696"/>
                    </a:cubicBezTo>
                    <a:cubicBezTo>
                      <a:pt x="8905" y="4021"/>
                      <a:pt x="8960" y="4347"/>
                      <a:pt x="9014" y="4699"/>
                    </a:cubicBezTo>
                    <a:cubicBezTo>
                      <a:pt x="9265" y="6838"/>
                      <a:pt x="9027" y="9001"/>
                      <a:pt x="8319" y="11035"/>
                    </a:cubicBezTo>
                    <a:lnTo>
                      <a:pt x="8319" y="11035"/>
                    </a:lnTo>
                    <a:cubicBezTo>
                      <a:pt x="7882" y="9674"/>
                      <a:pt x="7444" y="8315"/>
                      <a:pt x="7007" y="6978"/>
                    </a:cubicBezTo>
                    <a:cubicBezTo>
                      <a:pt x="6910" y="6663"/>
                      <a:pt x="6748" y="6197"/>
                      <a:pt x="6367" y="6197"/>
                    </a:cubicBezTo>
                    <a:cubicBezTo>
                      <a:pt x="6321" y="6197"/>
                      <a:pt x="6272" y="6204"/>
                      <a:pt x="6220" y="6218"/>
                    </a:cubicBezTo>
                    <a:cubicBezTo>
                      <a:pt x="5976" y="6272"/>
                      <a:pt x="5813" y="6489"/>
                      <a:pt x="5678" y="6679"/>
                    </a:cubicBezTo>
                    <a:cubicBezTo>
                      <a:pt x="5461" y="6950"/>
                      <a:pt x="5244" y="7222"/>
                      <a:pt x="4999" y="7466"/>
                    </a:cubicBezTo>
                    <a:cubicBezTo>
                      <a:pt x="4755" y="7737"/>
                      <a:pt x="4511" y="7981"/>
                      <a:pt x="4267" y="8225"/>
                    </a:cubicBezTo>
                    <a:cubicBezTo>
                      <a:pt x="4110" y="8382"/>
                      <a:pt x="3750" y="8835"/>
                      <a:pt x="3461" y="8835"/>
                    </a:cubicBezTo>
                    <a:cubicBezTo>
                      <a:pt x="3400" y="8835"/>
                      <a:pt x="3343" y="8815"/>
                      <a:pt x="3291" y="8768"/>
                    </a:cubicBezTo>
                    <a:cubicBezTo>
                      <a:pt x="3155" y="8632"/>
                      <a:pt x="3074" y="8225"/>
                      <a:pt x="2992" y="8062"/>
                    </a:cubicBezTo>
                    <a:cubicBezTo>
                      <a:pt x="2911" y="7873"/>
                      <a:pt x="2830" y="7683"/>
                      <a:pt x="2748" y="7520"/>
                    </a:cubicBezTo>
                    <a:cubicBezTo>
                      <a:pt x="2585" y="7113"/>
                      <a:pt x="2423" y="6733"/>
                      <a:pt x="2260" y="6354"/>
                    </a:cubicBezTo>
                    <a:cubicBezTo>
                      <a:pt x="1652" y="4873"/>
                      <a:pt x="1044" y="3392"/>
                      <a:pt x="410" y="1936"/>
                    </a:cubicBezTo>
                    <a:lnTo>
                      <a:pt x="410" y="1936"/>
                    </a:lnTo>
                    <a:lnTo>
                      <a:pt x="2404" y="441"/>
                    </a:lnTo>
                    <a:close/>
                    <a:moveTo>
                      <a:pt x="2504" y="0"/>
                    </a:moveTo>
                    <a:cubicBezTo>
                      <a:pt x="2475" y="0"/>
                      <a:pt x="2447" y="10"/>
                      <a:pt x="2423" y="34"/>
                    </a:cubicBezTo>
                    <a:lnTo>
                      <a:pt x="117" y="1716"/>
                    </a:lnTo>
                    <a:cubicBezTo>
                      <a:pt x="114" y="1718"/>
                      <a:pt x="111" y="1721"/>
                      <a:pt x="108" y="1723"/>
                    </a:cubicBezTo>
                    <a:lnTo>
                      <a:pt x="108" y="1723"/>
                    </a:lnTo>
                    <a:cubicBezTo>
                      <a:pt x="43" y="1755"/>
                      <a:pt x="0" y="1822"/>
                      <a:pt x="36" y="1905"/>
                    </a:cubicBezTo>
                    <a:cubicBezTo>
                      <a:pt x="687" y="3424"/>
                      <a:pt x="1311" y="4916"/>
                      <a:pt x="1934" y="6435"/>
                    </a:cubicBezTo>
                    <a:lnTo>
                      <a:pt x="2857" y="8632"/>
                    </a:lnTo>
                    <a:cubicBezTo>
                      <a:pt x="2997" y="8933"/>
                      <a:pt x="3167" y="9204"/>
                      <a:pt x="3444" y="9204"/>
                    </a:cubicBezTo>
                    <a:cubicBezTo>
                      <a:pt x="3541" y="9204"/>
                      <a:pt x="3652" y="9171"/>
                      <a:pt x="3779" y="9093"/>
                    </a:cubicBezTo>
                    <a:cubicBezTo>
                      <a:pt x="4321" y="8768"/>
                      <a:pt x="4810" y="8171"/>
                      <a:pt x="5244" y="7710"/>
                    </a:cubicBezTo>
                    <a:cubicBezTo>
                      <a:pt x="5461" y="7439"/>
                      <a:pt x="5705" y="7195"/>
                      <a:pt x="5922" y="6923"/>
                    </a:cubicBezTo>
                    <a:cubicBezTo>
                      <a:pt x="5976" y="6815"/>
                      <a:pt x="6112" y="6598"/>
                      <a:pt x="6247" y="6571"/>
                    </a:cubicBezTo>
                    <a:cubicBezTo>
                      <a:pt x="6281" y="6558"/>
                      <a:pt x="6313" y="6553"/>
                      <a:pt x="6341" y="6553"/>
                    </a:cubicBezTo>
                    <a:cubicBezTo>
                      <a:pt x="6564" y="6553"/>
                      <a:pt x="6633" y="6891"/>
                      <a:pt x="6681" y="7059"/>
                    </a:cubicBezTo>
                    <a:cubicBezTo>
                      <a:pt x="7169" y="8578"/>
                      <a:pt x="7658" y="10097"/>
                      <a:pt x="8146" y="11616"/>
                    </a:cubicBezTo>
                    <a:cubicBezTo>
                      <a:pt x="8172" y="11693"/>
                      <a:pt x="8229" y="11728"/>
                      <a:pt x="8290" y="11728"/>
                    </a:cubicBezTo>
                    <a:cubicBezTo>
                      <a:pt x="8357" y="11728"/>
                      <a:pt x="8429" y="11687"/>
                      <a:pt x="8471" y="11616"/>
                    </a:cubicBezTo>
                    <a:cubicBezTo>
                      <a:pt x="9448" y="9066"/>
                      <a:pt x="9692" y="6272"/>
                      <a:pt x="9177" y="3587"/>
                    </a:cubicBezTo>
                    <a:cubicBezTo>
                      <a:pt x="9068" y="3153"/>
                      <a:pt x="9041" y="2502"/>
                      <a:pt x="8553" y="2366"/>
                    </a:cubicBezTo>
                    <a:cubicBezTo>
                      <a:pt x="8482" y="2347"/>
                      <a:pt x="8409" y="2338"/>
                      <a:pt x="8335" y="2338"/>
                    </a:cubicBezTo>
                    <a:cubicBezTo>
                      <a:pt x="7902" y="2338"/>
                      <a:pt x="7436" y="2642"/>
                      <a:pt x="7088" y="2828"/>
                    </a:cubicBezTo>
                    <a:cubicBezTo>
                      <a:pt x="6038" y="3378"/>
                      <a:pt x="5080" y="4089"/>
                      <a:pt x="4214" y="4920"/>
                    </a:cubicBezTo>
                    <a:lnTo>
                      <a:pt x="4214" y="4920"/>
                    </a:lnTo>
                    <a:cubicBezTo>
                      <a:pt x="4053" y="4074"/>
                      <a:pt x="3824" y="3250"/>
                      <a:pt x="3508" y="2448"/>
                    </a:cubicBezTo>
                    <a:cubicBezTo>
                      <a:pt x="3209" y="1661"/>
                      <a:pt x="2884" y="929"/>
                      <a:pt x="2667" y="115"/>
                    </a:cubicBezTo>
                    <a:cubicBezTo>
                      <a:pt x="2648" y="58"/>
                      <a:pt x="2574" y="0"/>
                      <a:pt x="2504"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80"/>
              <p:cNvSpPr/>
              <p:nvPr/>
            </p:nvSpPr>
            <p:spPr>
              <a:xfrm>
                <a:off x="5482525" y="3119175"/>
                <a:ext cx="319400" cy="197175"/>
              </a:xfrm>
              <a:custGeom>
                <a:avLst/>
                <a:gdLst/>
                <a:ahLst/>
                <a:cxnLst/>
                <a:rect l="l" t="t" r="r" b="b"/>
                <a:pathLst>
                  <a:path w="12776" h="7887" extrusionOk="0">
                    <a:moveTo>
                      <a:pt x="5340" y="0"/>
                    </a:moveTo>
                    <a:cubicBezTo>
                      <a:pt x="5278" y="0"/>
                      <a:pt x="5216" y="9"/>
                      <a:pt x="5154" y="30"/>
                    </a:cubicBezTo>
                    <a:cubicBezTo>
                      <a:pt x="4882" y="138"/>
                      <a:pt x="4801" y="491"/>
                      <a:pt x="4774" y="789"/>
                    </a:cubicBezTo>
                    <a:cubicBezTo>
                      <a:pt x="4638" y="2281"/>
                      <a:pt x="4801" y="3827"/>
                      <a:pt x="5235" y="5292"/>
                    </a:cubicBezTo>
                    <a:cubicBezTo>
                      <a:pt x="2875" y="4451"/>
                      <a:pt x="1872" y="4641"/>
                      <a:pt x="0" y="4180"/>
                    </a:cubicBezTo>
                    <a:lnTo>
                      <a:pt x="0" y="4180"/>
                    </a:lnTo>
                    <a:lnTo>
                      <a:pt x="353" y="7001"/>
                    </a:lnTo>
                    <a:lnTo>
                      <a:pt x="7757" y="7869"/>
                    </a:lnTo>
                    <a:cubicBezTo>
                      <a:pt x="7802" y="7880"/>
                      <a:pt x="7852" y="7887"/>
                      <a:pt x="7902" y="7887"/>
                    </a:cubicBezTo>
                    <a:cubicBezTo>
                      <a:pt x="7974" y="7887"/>
                      <a:pt x="8047" y="7873"/>
                      <a:pt x="8110" y="7842"/>
                    </a:cubicBezTo>
                    <a:cubicBezTo>
                      <a:pt x="8273" y="7706"/>
                      <a:pt x="8273" y="7462"/>
                      <a:pt x="8219" y="7272"/>
                    </a:cubicBezTo>
                    <a:cubicBezTo>
                      <a:pt x="8002" y="6296"/>
                      <a:pt x="7703" y="5346"/>
                      <a:pt x="7351" y="4424"/>
                    </a:cubicBezTo>
                    <a:cubicBezTo>
                      <a:pt x="7269" y="4234"/>
                      <a:pt x="7188" y="4017"/>
                      <a:pt x="7296" y="3854"/>
                    </a:cubicBezTo>
                    <a:cubicBezTo>
                      <a:pt x="7376" y="3742"/>
                      <a:pt x="7503" y="3706"/>
                      <a:pt x="7644" y="3706"/>
                    </a:cubicBezTo>
                    <a:cubicBezTo>
                      <a:pt x="7742" y="3706"/>
                      <a:pt x="7847" y="3724"/>
                      <a:pt x="7947" y="3746"/>
                    </a:cubicBezTo>
                    <a:cubicBezTo>
                      <a:pt x="9548" y="4071"/>
                      <a:pt x="11148" y="4397"/>
                      <a:pt x="12775" y="4722"/>
                    </a:cubicBezTo>
                    <a:cubicBezTo>
                      <a:pt x="10958" y="2498"/>
                      <a:pt x="8408" y="844"/>
                      <a:pt x="5642" y="57"/>
                    </a:cubicBezTo>
                    <a:cubicBezTo>
                      <a:pt x="5541" y="24"/>
                      <a:pt x="5441" y="0"/>
                      <a:pt x="5340"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80"/>
              <p:cNvSpPr/>
              <p:nvPr/>
            </p:nvSpPr>
            <p:spPr>
              <a:xfrm>
                <a:off x="5477850" y="3114600"/>
                <a:ext cx="329175" cy="205625"/>
              </a:xfrm>
              <a:custGeom>
                <a:avLst/>
                <a:gdLst/>
                <a:ahLst/>
                <a:cxnLst/>
                <a:rect l="l" t="t" r="r" b="b"/>
                <a:pathLst>
                  <a:path w="13167" h="8225" extrusionOk="0">
                    <a:moveTo>
                      <a:pt x="5564" y="372"/>
                    </a:moveTo>
                    <a:cubicBezTo>
                      <a:pt x="5744" y="372"/>
                      <a:pt x="5947" y="442"/>
                      <a:pt x="6100" y="484"/>
                    </a:cubicBezTo>
                    <a:cubicBezTo>
                      <a:pt x="6643" y="647"/>
                      <a:pt x="7185" y="864"/>
                      <a:pt x="7700" y="1081"/>
                    </a:cubicBezTo>
                    <a:cubicBezTo>
                      <a:pt x="9555" y="1908"/>
                      <a:pt x="11178" y="3129"/>
                      <a:pt x="12506" y="4637"/>
                    </a:cubicBezTo>
                    <a:lnTo>
                      <a:pt x="12506" y="4637"/>
                    </a:lnTo>
                    <a:cubicBezTo>
                      <a:pt x="11108" y="4347"/>
                      <a:pt x="9727" y="4056"/>
                      <a:pt x="8324" y="3766"/>
                    </a:cubicBezTo>
                    <a:cubicBezTo>
                      <a:pt x="8189" y="3745"/>
                      <a:pt x="8022" y="3716"/>
                      <a:pt x="7859" y="3716"/>
                    </a:cubicBezTo>
                    <a:cubicBezTo>
                      <a:pt x="7598" y="3716"/>
                      <a:pt x="7350" y="3791"/>
                      <a:pt x="7266" y="4092"/>
                    </a:cubicBezTo>
                    <a:cubicBezTo>
                      <a:pt x="7212" y="4336"/>
                      <a:pt x="7348" y="4580"/>
                      <a:pt x="7429" y="4797"/>
                    </a:cubicBezTo>
                    <a:cubicBezTo>
                      <a:pt x="7565" y="5149"/>
                      <a:pt x="7700" y="5529"/>
                      <a:pt x="7809" y="5909"/>
                    </a:cubicBezTo>
                    <a:cubicBezTo>
                      <a:pt x="7944" y="6262"/>
                      <a:pt x="8053" y="6641"/>
                      <a:pt x="8134" y="7021"/>
                    </a:cubicBezTo>
                    <a:cubicBezTo>
                      <a:pt x="8161" y="7184"/>
                      <a:pt x="8243" y="7346"/>
                      <a:pt x="8243" y="7482"/>
                    </a:cubicBezTo>
                    <a:cubicBezTo>
                      <a:pt x="8243" y="7797"/>
                      <a:pt x="8131" y="7869"/>
                      <a:pt x="7922" y="7869"/>
                    </a:cubicBezTo>
                    <a:cubicBezTo>
                      <a:pt x="7879" y="7869"/>
                      <a:pt x="7833" y="7866"/>
                      <a:pt x="7782" y="7862"/>
                    </a:cubicBezTo>
                    <a:cubicBezTo>
                      <a:pt x="6995" y="7753"/>
                      <a:pt x="6209" y="7672"/>
                      <a:pt x="5422" y="7591"/>
                    </a:cubicBezTo>
                    <a:cubicBezTo>
                      <a:pt x="3843" y="7406"/>
                      <a:pt x="2264" y="7222"/>
                      <a:pt x="686" y="7038"/>
                    </a:cubicBezTo>
                    <a:lnTo>
                      <a:pt x="686" y="7038"/>
                    </a:lnTo>
                    <a:cubicBezTo>
                      <a:pt x="591" y="6211"/>
                      <a:pt x="495" y="5402"/>
                      <a:pt x="380" y="4576"/>
                    </a:cubicBezTo>
                    <a:lnTo>
                      <a:pt x="380" y="4576"/>
                    </a:lnTo>
                    <a:cubicBezTo>
                      <a:pt x="1098" y="4731"/>
                      <a:pt x="1836" y="4809"/>
                      <a:pt x="2574" y="4932"/>
                    </a:cubicBezTo>
                    <a:cubicBezTo>
                      <a:pt x="3550" y="5068"/>
                      <a:pt x="4473" y="5312"/>
                      <a:pt x="5368" y="5611"/>
                    </a:cubicBezTo>
                    <a:cubicBezTo>
                      <a:pt x="5389" y="5619"/>
                      <a:pt x="5410" y="5623"/>
                      <a:pt x="5429" y="5623"/>
                    </a:cubicBezTo>
                    <a:cubicBezTo>
                      <a:pt x="5534" y="5623"/>
                      <a:pt x="5608" y="5512"/>
                      <a:pt x="5585" y="5421"/>
                    </a:cubicBezTo>
                    <a:cubicBezTo>
                      <a:pt x="5232" y="4173"/>
                      <a:pt x="5069" y="2871"/>
                      <a:pt x="5096" y="1569"/>
                    </a:cubicBezTo>
                    <a:cubicBezTo>
                      <a:pt x="5096" y="1271"/>
                      <a:pt x="5096" y="945"/>
                      <a:pt x="5178" y="647"/>
                    </a:cubicBezTo>
                    <a:cubicBezTo>
                      <a:pt x="5244" y="436"/>
                      <a:pt x="5394" y="372"/>
                      <a:pt x="5564" y="372"/>
                    </a:cubicBezTo>
                    <a:close/>
                    <a:moveTo>
                      <a:pt x="5577" y="1"/>
                    </a:moveTo>
                    <a:cubicBezTo>
                      <a:pt x="5474" y="1"/>
                      <a:pt x="5375" y="16"/>
                      <a:pt x="5286" y="50"/>
                    </a:cubicBezTo>
                    <a:cubicBezTo>
                      <a:pt x="4852" y="186"/>
                      <a:pt x="4798" y="728"/>
                      <a:pt x="4771" y="1108"/>
                    </a:cubicBezTo>
                    <a:cubicBezTo>
                      <a:pt x="4670" y="2492"/>
                      <a:pt x="4827" y="3876"/>
                      <a:pt x="5175" y="5196"/>
                    </a:cubicBezTo>
                    <a:lnTo>
                      <a:pt x="5175" y="5196"/>
                    </a:lnTo>
                    <a:cubicBezTo>
                      <a:pt x="4366" y="4938"/>
                      <a:pt x="3535" y="4729"/>
                      <a:pt x="2682" y="4607"/>
                    </a:cubicBezTo>
                    <a:cubicBezTo>
                      <a:pt x="1869" y="4471"/>
                      <a:pt x="1055" y="4390"/>
                      <a:pt x="241" y="4200"/>
                    </a:cubicBezTo>
                    <a:cubicBezTo>
                      <a:pt x="227" y="4197"/>
                      <a:pt x="212" y="4195"/>
                      <a:pt x="198" y="4195"/>
                    </a:cubicBezTo>
                    <a:cubicBezTo>
                      <a:pt x="100" y="4195"/>
                      <a:pt x="1" y="4269"/>
                      <a:pt x="24" y="4363"/>
                    </a:cubicBezTo>
                    <a:cubicBezTo>
                      <a:pt x="133" y="5312"/>
                      <a:pt x="241" y="6234"/>
                      <a:pt x="377" y="7184"/>
                    </a:cubicBezTo>
                    <a:cubicBezTo>
                      <a:pt x="377" y="7184"/>
                      <a:pt x="377" y="7184"/>
                      <a:pt x="377" y="7185"/>
                    </a:cubicBezTo>
                    <a:lnTo>
                      <a:pt x="377" y="7185"/>
                    </a:lnTo>
                    <a:cubicBezTo>
                      <a:pt x="380" y="7271"/>
                      <a:pt x="434" y="7360"/>
                      <a:pt x="540" y="7374"/>
                    </a:cubicBezTo>
                    <a:cubicBezTo>
                      <a:pt x="2113" y="7536"/>
                      <a:pt x="3686" y="7726"/>
                      <a:pt x="5259" y="7916"/>
                    </a:cubicBezTo>
                    <a:cubicBezTo>
                      <a:pt x="6046" y="7997"/>
                      <a:pt x="6805" y="8106"/>
                      <a:pt x="7592" y="8187"/>
                    </a:cubicBezTo>
                    <a:cubicBezTo>
                      <a:pt x="7739" y="8205"/>
                      <a:pt x="7894" y="8225"/>
                      <a:pt x="8037" y="8225"/>
                    </a:cubicBezTo>
                    <a:cubicBezTo>
                      <a:pt x="8343" y="8225"/>
                      <a:pt x="8595" y="8133"/>
                      <a:pt x="8595" y="7726"/>
                    </a:cubicBezTo>
                    <a:cubicBezTo>
                      <a:pt x="8623" y="7102"/>
                      <a:pt x="8324" y="6397"/>
                      <a:pt x="8134" y="5828"/>
                    </a:cubicBezTo>
                    <a:cubicBezTo>
                      <a:pt x="8026" y="5475"/>
                      <a:pt x="7917" y="5122"/>
                      <a:pt x="7782" y="4797"/>
                    </a:cubicBezTo>
                    <a:cubicBezTo>
                      <a:pt x="7727" y="4661"/>
                      <a:pt x="7592" y="4444"/>
                      <a:pt x="7619" y="4336"/>
                    </a:cubicBezTo>
                    <a:cubicBezTo>
                      <a:pt x="7647" y="4112"/>
                      <a:pt x="7776" y="4054"/>
                      <a:pt x="7924" y="4054"/>
                    </a:cubicBezTo>
                    <a:cubicBezTo>
                      <a:pt x="8063" y="4054"/>
                      <a:pt x="8219" y="4106"/>
                      <a:pt x="8324" y="4119"/>
                    </a:cubicBezTo>
                    <a:cubicBezTo>
                      <a:pt x="9843" y="4444"/>
                      <a:pt x="11389" y="4770"/>
                      <a:pt x="12908" y="5068"/>
                    </a:cubicBezTo>
                    <a:cubicBezTo>
                      <a:pt x="12931" y="5075"/>
                      <a:pt x="12952" y="5078"/>
                      <a:pt x="12972" y="5078"/>
                    </a:cubicBezTo>
                    <a:cubicBezTo>
                      <a:pt x="13115" y="5078"/>
                      <a:pt x="13166" y="4916"/>
                      <a:pt x="13071" y="4797"/>
                    </a:cubicBezTo>
                    <a:cubicBezTo>
                      <a:pt x="11471" y="2817"/>
                      <a:pt x="9355" y="1298"/>
                      <a:pt x="6968" y="430"/>
                    </a:cubicBezTo>
                    <a:cubicBezTo>
                      <a:pt x="6613" y="297"/>
                      <a:pt x="6041" y="1"/>
                      <a:pt x="5577"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80"/>
              <p:cNvSpPr/>
              <p:nvPr/>
            </p:nvSpPr>
            <p:spPr>
              <a:xfrm>
                <a:off x="6806150" y="3085325"/>
                <a:ext cx="302475" cy="211075"/>
              </a:xfrm>
              <a:custGeom>
                <a:avLst/>
                <a:gdLst/>
                <a:ahLst/>
                <a:cxnLst/>
                <a:rect l="l" t="t" r="r" b="b"/>
                <a:pathLst>
                  <a:path w="12099" h="8443" extrusionOk="0">
                    <a:moveTo>
                      <a:pt x="10769" y="1"/>
                    </a:moveTo>
                    <a:cubicBezTo>
                      <a:pt x="8382" y="597"/>
                      <a:pt x="5968" y="1221"/>
                      <a:pt x="3554" y="1845"/>
                    </a:cubicBezTo>
                    <a:cubicBezTo>
                      <a:pt x="3446" y="1872"/>
                      <a:pt x="3310" y="1899"/>
                      <a:pt x="3229" y="2008"/>
                    </a:cubicBezTo>
                    <a:cubicBezTo>
                      <a:pt x="3120" y="2171"/>
                      <a:pt x="3229" y="2387"/>
                      <a:pt x="3337" y="2550"/>
                    </a:cubicBezTo>
                    <a:cubicBezTo>
                      <a:pt x="3880" y="3391"/>
                      <a:pt x="4503" y="4178"/>
                      <a:pt x="5182" y="4910"/>
                    </a:cubicBezTo>
                    <a:cubicBezTo>
                      <a:pt x="5317" y="5046"/>
                      <a:pt x="5453" y="5235"/>
                      <a:pt x="5398" y="5425"/>
                    </a:cubicBezTo>
                    <a:cubicBezTo>
                      <a:pt x="5344" y="5642"/>
                      <a:pt x="5073" y="5724"/>
                      <a:pt x="4856" y="5778"/>
                    </a:cubicBezTo>
                    <a:cubicBezTo>
                      <a:pt x="3229" y="6022"/>
                      <a:pt x="1601" y="6293"/>
                      <a:pt x="1" y="6565"/>
                    </a:cubicBezTo>
                    <a:cubicBezTo>
                      <a:pt x="2125" y="7788"/>
                      <a:pt x="4584" y="8442"/>
                      <a:pt x="7042" y="8442"/>
                    </a:cubicBezTo>
                    <a:cubicBezTo>
                      <a:pt x="7471" y="8442"/>
                      <a:pt x="7900" y="8422"/>
                      <a:pt x="8328" y="8382"/>
                    </a:cubicBezTo>
                    <a:cubicBezTo>
                      <a:pt x="8491" y="8382"/>
                      <a:pt x="8653" y="8355"/>
                      <a:pt x="8789" y="8246"/>
                    </a:cubicBezTo>
                    <a:cubicBezTo>
                      <a:pt x="9006" y="8056"/>
                      <a:pt x="8952" y="7704"/>
                      <a:pt x="8870" y="7405"/>
                    </a:cubicBezTo>
                    <a:cubicBezTo>
                      <a:pt x="8436" y="5941"/>
                      <a:pt x="7758" y="4585"/>
                      <a:pt x="6836" y="3364"/>
                    </a:cubicBezTo>
                    <a:cubicBezTo>
                      <a:pt x="9331" y="3310"/>
                      <a:pt x="10199" y="2767"/>
                      <a:pt x="12098" y="2523"/>
                    </a:cubicBezTo>
                    <a:lnTo>
                      <a:pt x="10769" y="1"/>
                    </a:ln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80"/>
              <p:cNvSpPr/>
              <p:nvPr/>
            </p:nvSpPr>
            <p:spPr>
              <a:xfrm>
                <a:off x="6800725" y="3081100"/>
                <a:ext cx="313325" cy="219500"/>
              </a:xfrm>
              <a:custGeom>
                <a:avLst/>
                <a:gdLst/>
                <a:ahLst/>
                <a:cxnLst/>
                <a:rect l="l" t="t" r="r" b="b"/>
                <a:pathLst>
                  <a:path w="12533" h="8780" extrusionOk="0">
                    <a:moveTo>
                      <a:pt x="10912" y="364"/>
                    </a:moveTo>
                    <a:lnTo>
                      <a:pt x="10912" y="364"/>
                    </a:lnTo>
                    <a:cubicBezTo>
                      <a:pt x="11312" y="1097"/>
                      <a:pt x="11692" y="1829"/>
                      <a:pt x="12070" y="2561"/>
                    </a:cubicBezTo>
                    <a:lnTo>
                      <a:pt x="12070" y="2561"/>
                    </a:lnTo>
                    <a:cubicBezTo>
                      <a:pt x="11356" y="2673"/>
                      <a:pt x="10642" y="2843"/>
                      <a:pt x="9928" y="2990"/>
                    </a:cubicBezTo>
                    <a:cubicBezTo>
                      <a:pt x="8979" y="3207"/>
                      <a:pt x="8030" y="3343"/>
                      <a:pt x="7080" y="3343"/>
                    </a:cubicBezTo>
                    <a:cubicBezTo>
                      <a:pt x="6945" y="3370"/>
                      <a:pt x="6836" y="3506"/>
                      <a:pt x="6917" y="3614"/>
                    </a:cubicBezTo>
                    <a:cubicBezTo>
                      <a:pt x="7623" y="4537"/>
                      <a:pt x="8192" y="5567"/>
                      <a:pt x="8599" y="6652"/>
                    </a:cubicBezTo>
                    <a:cubicBezTo>
                      <a:pt x="8789" y="7086"/>
                      <a:pt x="9331" y="8171"/>
                      <a:pt x="8653" y="8361"/>
                    </a:cubicBezTo>
                    <a:cubicBezTo>
                      <a:pt x="8409" y="8442"/>
                      <a:pt x="8111" y="8463"/>
                      <a:pt x="7809" y="8463"/>
                    </a:cubicBezTo>
                    <a:cubicBezTo>
                      <a:pt x="7507" y="8463"/>
                      <a:pt x="7202" y="8442"/>
                      <a:pt x="6945" y="8442"/>
                    </a:cubicBezTo>
                    <a:cubicBezTo>
                      <a:pt x="4780" y="8392"/>
                      <a:pt x="2663" y="7828"/>
                      <a:pt x="744" y="6816"/>
                    </a:cubicBezTo>
                    <a:lnTo>
                      <a:pt x="744" y="6816"/>
                    </a:lnTo>
                    <a:cubicBezTo>
                      <a:pt x="2155" y="6576"/>
                      <a:pt x="3549" y="6354"/>
                      <a:pt x="4965" y="6110"/>
                    </a:cubicBezTo>
                    <a:cubicBezTo>
                      <a:pt x="5317" y="6055"/>
                      <a:pt x="5860" y="5947"/>
                      <a:pt x="5805" y="5486"/>
                    </a:cubicBezTo>
                    <a:cubicBezTo>
                      <a:pt x="5805" y="5269"/>
                      <a:pt x="5643" y="5106"/>
                      <a:pt x="5507" y="4943"/>
                    </a:cubicBezTo>
                    <a:cubicBezTo>
                      <a:pt x="5263" y="4672"/>
                      <a:pt x="5019" y="4401"/>
                      <a:pt x="4775" y="4103"/>
                    </a:cubicBezTo>
                    <a:cubicBezTo>
                      <a:pt x="4531" y="3804"/>
                      <a:pt x="4286" y="3479"/>
                      <a:pt x="4042" y="3126"/>
                    </a:cubicBezTo>
                    <a:cubicBezTo>
                      <a:pt x="3798" y="2801"/>
                      <a:pt x="3391" y="2367"/>
                      <a:pt x="3988" y="2123"/>
                    </a:cubicBezTo>
                    <a:cubicBezTo>
                      <a:pt x="4341" y="1987"/>
                      <a:pt x="4775" y="1933"/>
                      <a:pt x="5127" y="1824"/>
                    </a:cubicBezTo>
                    <a:cubicBezTo>
                      <a:pt x="5534" y="1743"/>
                      <a:pt x="5914" y="1634"/>
                      <a:pt x="6294" y="1526"/>
                    </a:cubicBezTo>
                    <a:lnTo>
                      <a:pt x="10912" y="364"/>
                    </a:lnTo>
                    <a:close/>
                    <a:moveTo>
                      <a:pt x="11006" y="1"/>
                    </a:moveTo>
                    <a:cubicBezTo>
                      <a:pt x="10991" y="1"/>
                      <a:pt x="10975" y="3"/>
                      <a:pt x="10959" y="7"/>
                    </a:cubicBezTo>
                    <a:lnTo>
                      <a:pt x="6185" y="1227"/>
                    </a:lnTo>
                    <a:cubicBezTo>
                      <a:pt x="5426" y="1417"/>
                      <a:pt x="4666" y="1607"/>
                      <a:pt x="3907" y="1797"/>
                    </a:cubicBezTo>
                    <a:cubicBezTo>
                      <a:pt x="3446" y="1906"/>
                      <a:pt x="3066" y="2123"/>
                      <a:pt x="3310" y="2665"/>
                    </a:cubicBezTo>
                    <a:cubicBezTo>
                      <a:pt x="3581" y="3235"/>
                      <a:pt x="4069" y="3804"/>
                      <a:pt x="4476" y="4292"/>
                    </a:cubicBezTo>
                    <a:cubicBezTo>
                      <a:pt x="4720" y="4564"/>
                      <a:pt x="4937" y="4835"/>
                      <a:pt x="5182" y="5079"/>
                    </a:cubicBezTo>
                    <a:cubicBezTo>
                      <a:pt x="5290" y="5215"/>
                      <a:pt x="5561" y="5459"/>
                      <a:pt x="5371" y="5676"/>
                    </a:cubicBezTo>
                    <a:cubicBezTo>
                      <a:pt x="5290" y="5757"/>
                      <a:pt x="4992" y="5784"/>
                      <a:pt x="4883" y="5811"/>
                    </a:cubicBezTo>
                    <a:cubicBezTo>
                      <a:pt x="3310" y="6055"/>
                      <a:pt x="1737" y="6300"/>
                      <a:pt x="164" y="6571"/>
                    </a:cubicBezTo>
                    <a:cubicBezTo>
                      <a:pt x="28" y="6598"/>
                      <a:pt x="1" y="6815"/>
                      <a:pt x="136" y="6869"/>
                    </a:cubicBezTo>
                    <a:cubicBezTo>
                      <a:pt x="2282" y="8106"/>
                      <a:pt x="4756" y="8779"/>
                      <a:pt x="7254" y="8779"/>
                    </a:cubicBezTo>
                    <a:cubicBezTo>
                      <a:pt x="7440" y="8779"/>
                      <a:pt x="7626" y="8775"/>
                      <a:pt x="7813" y="8768"/>
                    </a:cubicBezTo>
                    <a:cubicBezTo>
                      <a:pt x="7904" y="8768"/>
                      <a:pt x="8007" y="8770"/>
                      <a:pt x="8116" y="8770"/>
                    </a:cubicBezTo>
                    <a:cubicBezTo>
                      <a:pt x="8524" y="8770"/>
                      <a:pt x="9009" y="8736"/>
                      <a:pt x="9223" y="8415"/>
                    </a:cubicBezTo>
                    <a:cubicBezTo>
                      <a:pt x="9494" y="8008"/>
                      <a:pt x="9223" y="7385"/>
                      <a:pt x="9087" y="6978"/>
                    </a:cubicBezTo>
                    <a:cubicBezTo>
                      <a:pt x="8685" y="5795"/>
                      <a:pt x="8095" y="4683"/>
                      <a:pt x="7384" y="3683"/>
                    </a:cubicBezTo>
                    <a:lnTo>
                      <a:pt x="7384" y="3683"/>
                    </a:lnTo>
                    <a:cubicBezTo>
                      <a:pt x="8245" y="3643"/>
                      <a:pt x="9083" y="3535"/>
                      <a:pt x="9901" y="3343"/>
                    </a:cubicBezTo>
                    <a:cubicBezTo>
                      <a:pt x="10742" y="3180"/>
                      <a:pt x="11556" y="2963"/>
                      <a:pt x="12369" y="2855"/>
                    </a:cubicBezTo>
                    <a:cubicBezTo>
                      <a:pt x="12505" y="2828"/>
                      <a:pt x="12532" y="2692"/>
                      <a:pt x="12478" y="2584"/>
                    </a:cubicBezTo>
                    <a:cubicBezTo>
                      <a:pt x="12044" y="1770"/>
                      <a:pt x="11583" y="929"/>
                      <a:pt x="11149" y="88"/>
                    </a:cubicBezTo>
                    <a:cubicBezTo>
                      <a:pt x="11136" y="65"/>
                      <a:pt x="11120" y="47"/>
                      <a:pt x="11103" y="34"/>
                    </a:cubicBezTo>
                    <a:lnTo>
                      <a:pt x="11103" y="34"/>
                    </a:lnTo>
                    <a:cubicBezTo>
                      <a:pt x="11077" y="14"/>
                      <a:pt x="11045" y="1"/>
                      <a:pt x="11006"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80"/>
              <p:cNvSpPr/>
              <p:nvPr/>
            </p:nvSpPr>
            <p:spPr>
              <a:xfrm>
                <a:off x="6766825" y="2654050"/>
                <a:ext cx="223800" cy="268950"/>
              </a:xfrm>
              <a:custGeom>
                <a:avLst/>
                <a:gdLst/>
                <a:ahLst/>
                <a:cxnLst/>
                <a:rect l="l" t="t" r="r" b="b"/>
                <a:pathLst>
                  <a:path w="8952" h="10758" extrusionOk="0">
                    <a:moveTo>
                      <a:pt x="6619" y="1"/>
                    </a:moveTo>
                    <a:cubicBezTo>
                      <a:pt x="4774" y="1628"/>
                      <a:pt x="2903" y="3256"/>
                      <a:pt x="1031" y="4910"/>
                    </a:cubicBezTo>
                    <a:cubicBezTo>
                      <a:pt x="923" y="4992"/>
                      <a:pt x="814" y="5073"/>
                      <a:pt x="814" y="5209"/>
                    </a:cubicBezTo>
                    <a:cubicBezTo>
                      <a:pt x="787" y="5399"/>
                      <a:pt x="977" y="5534"/>
                      <a:pt x="1167" y="5643"/>
                    </a:cubicBezTo>
                    <a:cubicBezTo>
                      <a:pt x="2008" y="6158"/>
                      <a:pt x="2930" y="6565"/>
                      <a:pt x="3852" y="6917"/>
                    </a:cubicBezTo>
                    <a:cubicBezTo>
                      <a:pt x="4042" y="6972"/>
                      <a:pt x="4259" y="7080"/>
                      <a:pt x="4313" y="7270"/>
                    </a:cubicBezTo>
                    <a:cubicBezTo>
                      <a:pt x="4368" y="7487"/>
                      <a:pt x="4151" y="7677"/>
                      <a:pt x="3961" y="7813"/>
                    </a:cubicBezTo>
                    <a:cubicBezTo>
                      <a:pt x="2632" y="8789"/>
                      <a:pt x="1330" y="9765"/>
                      <a:pt x="1" y="10742"/>
                    </a:cubicBezTo>
                    <a:cubicBezTo>
                      <a:pt x="219" y="10752"/>
                      <a:pt x="439" y="10757"/>
                      <a:pt x="658" y="10757"/>
                    </a:cubicBezTo>
                    <a:cubicBezTo>
                      <a:pt x="3319" y="10757"/>
                      <a:pt x="5991" y="10000"/>
                      <a:pt x="8246" y="8572"/>
                    </a:cubicBezTo>
                    <a:cubicBezTo>
                      <a:pt x="8382" y="8491"/>
                      <a:pt x="8518" y="8409"/>
                      <a:pt x="8599" y="8246"/>
                    </a:cubicBezTo>
                    <a:cubicBezTo>
                      <a:pt x="8707" y="7975"/>
                      <a:pt x="8490" y="7677"/>
                      <a:pt x="8301" y="7460"/>
                    </a:cubicBezTo>
                    <a:cubicBezTo>
                      <a:pt x="7243" y="6348"/>
                      <a:pt x="5995" y="5426"/>
                      <a:pt x="4639" y="4775"/>
                    </a:cubicBezTo>
                    <a:cubicBezTo>
                      <a:pt x="6836" y="3608"/>
                      <a:pt x="7378" y="2713"/>
                      <a:pt x="8952" y="1628"/>
                    </a:cubicBezTo>
                    <a:lnTo>
                      <a:pt x="6619" y="1"/>
                    </a:ln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80"/>
              <p:cNvSpPr/>
              <p:nvPr/>
            </p:nvSpPr>
            <p:spPr>
              <a:xfrm>
                <a:off x="6760725" y="2649400"/>
                <a:ext cx="234650" cy="277725"/>
              </a:xfrm>
              <a:custGeom>
                <a:avLst/>
                <a:gdLst/>
                <a:ahLst/>
                <a:cxnLst/>
                <a:rect l="l" t="t" r="r" b="b"/>
                <a:pathLst>
                  <a:path w="9386" h="11109" extrusionOk="0">
                    <a:moveTo>
                      <a:pt x="6885" y="394"/>
                    </a:moveTo>
                    <a:lnTo>
                      <a:pt x="6885" y="394"/>
                    </a:lnTo>
                    <a:cubicBezTo>
                      <a:pt x="7571" y="868"/>
                      <a:pt x="8238" y="1343"/>
                      <a:pt x="8922" y="1817"/>
                    </a:cubicBezTo>
                    <a:lnTo>
                      <a:pt x="8922" y="1817"/>
                    </a:lnTo>
                    <a:cubicBezTo>
                      <a:pt x="8340" y="2242"/>
                      <a:pt x="7778" y="2706"/>
                      <a:pt x="7215" y="3170"/>
                    </a:cubicBezTo>
                    <a:cubicBezTo>
                      <a:pt x="6483" y="3794"/>
                      <a:pt x="5669" y="4337"/>
                      <a:pt x="4801" y="4798"/>
                    </a:cubicBezTo>
                    <a:cubicBezTo>
                      <a:pt x="4693" y="4852"/>
                      <a:pt x="4693" y="5042"/>
                      <a:pt x="4801" y="5096"/>
                    </a:cubicBezTo>
                    <a:cubicBezTo>
                      <a:pt x="5805" y="5612"/>
                      <a:pt x="6754" y="6208"/>
                      <a:pt x="7595" y="6968"/>
                    </a:cubicBezTo>
                    <a:cubicBezTo>
                      <a:pt x="7948" y="7293"/>
                      <a:pt x="9006" y="8053"/>
                      <a:pt x="8490" y="8568"/>
                    </a:cubicBezTo>
                    <a:cubicBezTo>
                      <a:pt x="8300" y="8731"/>
                      <a:pt x="8002" y="8866"/>
                      <a:pt x="7758" y="9002"/>
                    </a:cubicBezTo>
                    <a:cubicBezTo>
                      <a:pt x="7514" y="9138"/>
                      <a:pt x="7243" y="9273"/>
                      <a:pt x="6971" y="9409"/>
                    </a:cubicBezTo>
                    <a:cubicBezTo>
                      <a:pt x="5091" y="10312"/>
                      <a:pt x="3013" y="10754"/>
                      <a:pt x="915" y="10754"/>
                    </a:cubicBezTo>
                    <a:cubicBezTo>
                      <a:pt x="852" y="10754"/>
                      <a:pt x="788" y="10754"/>
                      <a:pt x="725" y="10753"/>
                    </a:cubicBezTo>
                    <a:lnTo>
                      <a:pt x="725" y="10753"/>
                    </a:lnTo>
                    <a:cubicBezTo>
                      <a:pt x="1880" y="9912"/>
                      <a:pt x="3015" y="9088"/>
                      <a:pt x="4151" y="8243"/>
                    </a:cubicBezTo>
                    <a:cubicBezTo>
                      <a:pt x="4476" y="8026"/>
                      <a:pt x="4937" y="7673"/>
                      <a:pt x="4639" y="7239"/>
                    </a:cubicBezTo>
                    <a:cubicBezTo>
                      <a:pt x="4503" y="7076"/>
                      <a:pt x="4313" y="6995"/>
                      <a:pt x="4151" y="6914"/>
                    </a:cubicBezTo>
                    <a:cubicBezTo>
                      <a:pt x="3771" y="6778"/>
                      <a:pt x="3391" y="6642"/>
                      <a:pt x="3011" y="6480"/>
                    </a:cubicBezTo>
                    <a:cubicBezTo>
                      <a:pt x="2686" y="6317"/>
                      <a:pt x="2360" y="6154"/>
                      <a:pt x="2035" y="5991"/>
                    </a:cubicBezTo>
                    <a:cubicBezTo>
                      <a:pt x="1845" y="5883"/>
                      <a:pt x="1655" y="5801"/>
                      <a:pt x="1492" y="5693"/>
                    </a:cubicBezTo>
                    <a:cubicBezTo>
                      <a:pt x="1248" y="5530"/>
                      <a:pt x="1248" y="5395"/>
                      <a:pt x="1384" y="5205"/>
                    </a:cubicBezTo>
                    <a:cubicBezTo>
                      <a:pt x="1492" y="5042"/>
                      <a:pt x="1736" y="4879"/>
                      <a:pt x="1899" y="4744"/>
                    </a:cubicBezTo>
                    <a:cubicBezTo>
                      <a:pt x="2035" y="4635"/>
                      <a:pt x="2198" y="4500"/>
                      <a:pt x="2333" y="4364"/>
                    </a:cubicBezTo>
                    <a:cubicBezTo>
                      <a:pt x="2659" y="4093"/>
                      <a:pt x="2984" y="3794"/>
                      <a:pt x="3283" y="3523"/>
                    </a:cubicBezTo>
                    <a:cubicBezTo>
                      <a:pt x="4492" y="2471"/>
                      <a:pt x="5677" y="1445"/>
                      <a:pt x="6885" y="394"/>
                    </a:cubicBezTo>
                    <a:close/>
                    <a:moveTo>
                      <a:pt x="6872" y="1"/>
                    </a:moveTo>
                    <a:cubicBezTo>
                      <a:pt x="6848" y="1"/>
                      <a:pt x="6825" y="9"/>
                      <a:pt x="6804" y="22"/>
                    </a:cubicBezTo>
                    <a:lnTo>
                      <a:pt x="6804" y="22"/>
                    </a:lnTo>
                    <a:cubicBezTo>
                      <a:pt x="6787" y="28"/>
                      <a:pt x="6770" y="38"/>
                      <a:pt x="6754" y="51"/>
                    </a:cubicBezTo>
                    <a:lnTo>
                      <a:pt x="3174" y="3170"/>
                    </a:lnTo>
                    <a:cubicBezTo>
                      <a:pt x="2604" y="3713"/>
                      <a:pt x="2008" y="4228"/>
                      <a:pt x="1411" y="4744"/>
                    </a:cubicBezTo>
                    <a:cubicBezTo>
                      <a:pt x="1031" y="5069"/>
                      <a:pt x="624" y="5422"/>
                      <a:pt x="1113" y="5856"/>
                    </a:cubicBezTo>
                    <a:cubicBezTo>
                      <a:pt x="1601" y="6263"/>
                      <a:pt x="2333" y="6534"/>
                      <a:pt x="2930" y="6805"/>
                    </a:cubicBezTo>
                    <a:cubicBezTo>
                      <a:pt x="3228" y="6941"/>
                      <a:pt x="3527" y="7049"/>
                      <a:pt x="3825" y="7185"/>
                    </a:cubicBezTo>
                    <a:cubicBezTo>
                      <a:pt x="3961" y="7212"/>
                      <a:pt x="4286" y="7293"/>
                      <a:pt x="4340" y="7402"/>
                    </a:cubicBezTo>
                    <a:cubicBezTo>
                      <a:pt x="4476" y="7700"/>
                      <a:pt x="4069" y="7890"/>
                      <a:pt x="3934" y="7999"/>
                    </a:cubicBezTo>
                    <a:cubicBezTo>
                      <a:pt x="2659" y="8921"/>
                      <a:pt x="1411" y="9843"/>
                      <a:pt x="136" y="10765"/>
                    </a:cubicBezTo>
                    <a:cubicBezTo>
                      <a:pt x="1" y="10874"/>
                      <a:pt x="55" y="11091"/>
                      <a:pt x="218" y="11091"/>
                    </a:cubicBezTo>
                    <a:cubicBezTo>
                      <a:pt x="458" y="11103"/>
                      <a:pt x="699" y="11109"/>
                      <a:pt x="940" y="11109"/>
                    </a:cubicBezTo>
                    <a:cubicBezTo>
                      <a:pt x="3382" y="11109"/>
                      <a:pt x="5800" y="10486"/>
                      <a:pt x="7948" y="9300"/>
                    </a:cubicBezTo>
                    <a:cubicBezTo>
                      <a:pt x="8328" y="9083"/>
                      <a:pt x="8979" y="8812"/>
                      <a:pt x="9033" y="8297"/>
                    </a:cubicBezTo>
                    <a:cubicBezTo>
                      <a:pt x="9060" y="7782"/>
                      <a:pt x="8490" y="7320"/>
                      <a:pt x="8138" y="7022"/>
                    </a:cubicBezTo>
                    <a:cubicBezTo>
                      <a:pt x="7290" y="6200"/>
                      <a:pt x="6306" y="5515"/>
                      <a:pt x="5247" y="4946"/>
                    </a:cubicBezTo>
                    <a:lnTo>
                      <a:pt x="5247" y="4946"/>
                    </a:lnTo>
                    <a:cubicBezTo>
                      <a:pt x="5977" y="4545"/>
                      <a:pt x="6647" y="4079"/>
                      <a:pt x="7297" y="3550"/>
                    </a:cubicBezTo>
                    <a:cubicBezTo>
                      <a:pt x="7948" y="3008"/>
                      <a:pt x="8572" y="2438"/>
                      <a:pt x="9277" y="1950"/>
                    </a:cubicBezTo>
                    <a:cubicBezTo>
                      <a:pt x="9385" y="1896"/>
                      <a:pt x="9385" y="1733"/>
                      <a:pt x="9277" y="1679"/>
                    </a:cubicBezTo>
                    <a:cubicBezTo>
                      <a:pt x="8517" y="1136"/>
                      <a:pt x="7731" y="567"/>
                      <a:pt x="6944" y="24"/>
                    </a:cubicBezTo>
                    <a:cubicBezTo>
                      <a:pt x="6920" y="8"/>
                      <a:pt x="6896" y="1"/>
                      <a:pt x="6872"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56" name="Google Shape;2656;p80"/>
          <p:cNvGrpSpPr/>
          <p:nvPr/>
        </p:nvGrpSpPr>
        <p:grpSpPr>
          <a:xfrm>
            <a:off x="1276900" y="3809373"/>
            <a:ext cx="666663" cy="558214"/>
            <a:chOff x="2042044" y="1156800"/>
            <a:chExt cx="1308750" cy="1305950"/>
          </a:xfrm>
        </p:grpSpPr>
        <p:sp>
          <p:nvSpPr>
            <p:cNvPr id="2657" name="Google Shape;2657;p80"/>
            <p:cNvSpPr/>
            <p:nvPr/>
          </p:nvSpPr>
          <p:spPr>
            <a:xfrm>
              <a:off x="2680806" y="1802125"/>
              <a:ext cx="31225" cy="15300"/>
            </a:xfrm>
            <a:custGeom>
              <a:avLst/>
              <a:gdLst/>
              <a:ahLst/>
              <a:cxnLst/>
              <a:rect l="l" t="t" r="r" b="b"/>
              <a:pathLst>
                <a:path w="1249" h="612" extrusionOk="0">
                  <a:moveTo>
                    <a:pt x="201" y="1"/>
                  </a:moveTo>
                  <a:cubicBezTo>
                    <a:pt x="128" y="1"/>
                    <a:pt x="50" y="53"/>
                    <a:pt x="28" y="143"/>
                  </a:cubicBezTo>
                  <a:cubicBezTo>
                    <a:pt x="0" y="225"/>
                    <a:pt x="55" y="306"/>
                    <a:pt x="163" y="333"/>
                  </a:cubicBezTo>
                  <a:cubicBezTo>
                    <a:pt x="434" y="442"/>
                    <a:pt x="733" y="523"/>
                    <a:pt x="1004" y="604"/>
                  </a:cubicBezTo>
                  <a:cubicBezTo>
                    <a:pt x="1023" y="609"/>
                    <a:pt x="1042" y="611"/>
                    <a:pt x="1059" y="611"/>
                  </a:cubicBezTo>
                  <a:cubicBezTo>
                    <a:pt x="1140" y="611"/>
                    <a:pt x="1199" y="563"/>
                    <a:pt x="1221" y="496"/>
                  </a:cubicBezTo>
                  <a:cubicBezTo>
                    <a:pt x="1248" y="414"/>
                    <a:pt x="1194" y="306"/>
                    <a:pt x="1113" y="279"/>
                  </a:cubicBezTo>
                  <a:cubicBezTo>
                    <a:pt x="814" y="197"/>
                    <a:pt x="543" y="116"/>
                    <a:pt x="245" y="8"/>
                  </a:cubicBezTo>
                  <a:cubicBezTo>
                    <a:pt x="231" y="3"/>
                    <a:pt x="216" y="1"/>
                    <a:pt x="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80"/>
            <p:cNvSpPr/>
            <p:nvPr/>
          </p:nvSpPr>
          <p:spPr>
            <a:xfrm>
              <a:off x="2670581" y="1796763"/>
              <a:ext cx="51675" cy="26025"/>
            </a:xfrm>
            <a:custGeom>
              <a:avLst/>
              <a:gdLst/>
              <a:ahLst/>
              <a:cxnLst/>
              <a:rect l="l" t="t" r="r" b="b"/>
              <a:pathLst>
                <a:path w="2067" h="1041" extrusionOk="0">
                  <a:moveTo>
                    <a:pt x="259" y="1"/>
                  </a:moveTo>
                  <a:cubicBezTo>
                    <a:pt x="94" y="1"/>
                    <a:pt x="0" y="230"/>
                    <a:pt x="162" y="322"/>
                  </a:cubicBezTo>
                  <a:cubicBezTo>
                    <a:pt x="677" y="594"/>
                    <a:pt x="1220" y="838"/>
                    <a:pt x="1789" y="1028"/>
                  </a:cubicBezTo>
                  <a:cubicBezTo>
                    <a:pt x="1813" y="1037"/>
                    <a:pt x="1835" y="1041"/>
                    <a:pt x="1855" y="1041"/>
                  </a:cubicBezTo>
                  <a:cubicBezTo>
                    <a:pt x="2021" y="1041"/>
                    <a:pt x="2067" y="775"/>
                    <a:pt x="1898" y="702"/>
                  </a:cubicBezTo>
                  <a:cubicBezTo>
                    <a:pt x="1355" y="539"/>
                    <a:pt x="840" y="295"/>
                    <a:pt x="352" y="24"/>
                  </a:cubicBezTo>
                  <a:cubicBezTo>
                    <a:pt x="319" y="8"/>
                    <a:pt x="288"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9" name="Google Shape;2659;p80"/>
            <p:cNvGrpSpPr/>
            <p:nvPr/>
          </p:nvGrpSpPr>
          <p:grpSpPr>
            <a:xfrm>
              <a:off x="2042044" y="1156800"/>
              <a:ext cx="1308750" cy="1305950"/>
              <a:chOff x="1999400" y="1131400"/>
              <a:chExt cx="1308750" cy="1305950"/>
            </a:xfrm>
          </p:grpSpPr>
          <p:sp>
            <p:nvSpPr>
              <p:cNvPr id="2660" name="Google Shape;2660;p80"/>
              <p:cNvSpPr/>
              <p:nvPr/>
            </p:nvSpPr>
            <p:spPr>
              <a:xfrm>
                <a:off x="2004550" y="1135800"/>
                <a:ext cx="1299275" cy="1297225"/>
              </a:xfrm>
              <a:custGeom>
                <a:avLst/>
                <a:gdLst/>
                <a:ahLst/>
                <a:cxnLst/>
                <a:rect l="l" t="t" r="r" b="b"/>
                <a:pathLst>
                  <a:path w="51971" h="51889" extrusionOk="0">
                    <a:moveTo>
                      <a:pt x="34231" y="13210"/>
                    </a:moveTo>
                    <a:cubicBezTo>
                      <a:pt x="36943" y="17468"/>
                      <a:pt x="39303" y="21971"/>
                      <a:pt x="41283" y="26636"/>
                    </a:cubicBezTo>
                    <a:cubicBezTo>
                      <a:pt x="38001" y="28318"/>
                      <a:pt x="34421" y="30027"/>
                      <a:pt x="30515" y="31654"/>
                    </a:cubicBezTo>
                    <a:cubicBezTo>
                      <a:pt x="26229" y="33471"/>
                      <a:pt x="22134" y="34963"/>
                      <a:pt x="18282" y="36184"/>
                    </a:cubicBezTo>
                    <a:cubicBezTo>
                      <a:pt x="20588" y="31817"/>
                      <a:pt x="23192" y="27640"/>
                      <a:pt x="26148" y="23680"/>
                    </a:cubicBezTo>
                    <a:cubicBezTo>
                      <a:pt x="26962" y="22541"/>
                      <a:pt x="27830" y="21456"/>
                      <a:pt x="28698" y="20344"/>
                    </a:cubicBezTo>
                    <a:cubicBezTo>
                      <a:pt x="30542" y="17957"/>
                      <a:pt x="32387" y="15570"/>
                      <a:pt x="34231" y="13210"/>
                    </a:cubicBezTo>
                    <a:close/>
                    <a:moveTo>
                      <a:pt x="36021" y="1"/>
                    </a:moveTo>
                    <a:cubicBezTo>
                      <a:pt x="31844" y="5371"/>
                      <a:pt x="27667" y="10742"/>
                      <a:pt x="23490" y="16112"/>
                    </a:cubicBezTo>
                    <a:cubicBezTo>
                      <a:pt x="21564" y="18608"/>
                      <a:pt x="19638" y="21103"/>
                      <a:pt x="17767" y="23626"/>
                    </a:cubicBezTo>
                    <a:cubicBezTo>
                      <a:pt x="11121" y="32576"/>
                      <a:pt x="5181" y="42043"/>
                      <a:pt x="1" y="51889"/>
                    </a:cubicBezTo>
                    <a:cubicBezTo>
                      <a:pt x="8680" y="49122"/>
                      <a:pt x="17930" y="45759"/>
                      <a:pt x="27640" y="41663"/>
                    </a:cubicBezTo>
                    <a:cubicBezTo>
                      <a:pt x="36428" y="37974"/>
                      <a:pt x="44538" y="34150"/>
                      <a:pt x="51970" y="30325"/>
                    </a:cubicBezTo>
                    <a:cubicBezTo>
                      <a:pt x="47467" y="19801"/>
                      <a:pt x="42151" y="9630"/>
                      <a:pt x="36021" y="1"/>
                    </a:cubicBezTo>
                    <a:close/>
                  </a:path>
                </a:pathLst>
              </a:custGeom>
              <a:solidFill>
                <a:schemeClr val="accen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80"/>
              <p:cNvSpPr/>
              <p:nvPr/>
            </p:nvSpPr>
            <p:spPr>
              <a:xfrm>
                <a:off x="2004550" y="1803725"/>
                <a:ext cx="1299275" cy="629975"/>
              </a:xfrm>
              <a:custGeom>
                <a:avLst/>
                <a:gdLst/>
                <a:ahLst/>
                <a:cxnLst/>
                <a:rect l="l" t="t" r="r" b="b"/>
                <a:pathLst>
                  <a:path w="51971" h="25199" extrusionOk="0">
                    <a:moveTo>
                      <a:pt x="15516" y="1"/>
                    </a:moveTo>
                    <a:cubicBezTo>
                      <a:pt x="9792" y="8029"/>
                      <a:pt x="4585" y="16438"/>
                      <a:pt x="1" y="25199"/>
                    </a:cubicBezTo>
                    <a:cubicBezTo>
                      <a:pt x="8680" y="22405"/>
                      <a:pt x="17930" y="19042"/>
                      <a:pt x="27640" y="14946"/>
                    </a:cubicBezTo>
                    <a:cubicBezTo>
                      <a:pt x="36428" y="11257"/>
                      <a:pt x="44538" y="7433"/>
                      <a:pt x="51970" y="3608"/>
                    </a:cubicBezTo>
                    <a:cubicBezTo>
                      <a:pt x="51672" y="2957"/>
                      <a:pt x="51400" y="2306"/>
                      <a:pt x="51102" y="1655"/>
                    </a:cubicBezTo>
                    <a:lnTo>
                      <a:pt x="10254" y="17821"/>
                    </a:lnTo>
                    <a:cubicBezTo>
                      <a:pt x="10083" y="17885"/>
                      <a:pt x="9913" y="17914"/>
                      <a:pt x="9749" y="17914"/>
                    </a:cubicBezTo>
                    <a:cubicBezTo>
                      <a:pt x="8796" y="17914"/>
                      <a:pt x="8047" y="16922"/>
                      <a:pt x="8463" y="15949"/>
                    </a:cubicBezTo>
                    <a:lnTo>
                      <a:pt x="15516" y="1"/>
                    </a:lnTo>
                    <a:close/>
                  </a:path>
                </a:pathLst>
              </a:custGeom>
              <a:solidFill>
                <a:schemeClr val="accen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80"/>
              <p:cNvSpPr/>
              <p:nvPr/>
            </p:nvSpPr>
            <p:spPr>
              <a:xfrm>
                <a:off x="1999400" y="1131400"/>
                <a:ext cx="1308750" cy="1305950"/>
              </a:xfrm>
              <a:custGeom>
                <a:avLst/>
                <a:gdLst/>
                <a:ahLst/>
                <a:cxnLst/>
                <a:rect l="l" t="t" r="r" b="b"/>
                <a:pathLst>
                  <a:path w="52350" h="52238" extrusionOk="0">
                    <a:moveTo>
                      <a:pt x="36196" y="465"/>
                    </a:moveTo>
                    <a:cubicBezTo>
                      <a:pt x="40917" y="7915"/>
                      <a:pt x="45186" y="15684"/>
                      <a:pt x="48921" y="23693"/>
                    </a:cubicBezTo>
                    <a:cubicBezTo>
                      <a:pt x="49979" y="25913"/>
                      <a:pt x="50984" y="28134"/>
                      <a:pt x="51939" y="30405"/>
                    </a:cubicBezTo>
                    <a:lnTo>
                      <a:pt x="51939" y="30405"/>
                    </a:lnTo>
                    <a:cubicBezTo>
                      <a:pt x="45552" y="33689"/>
                      <a:pt x="39085" y="36786"/>
                      <a:pt x="32511" y="39669"/>
                    </a:cubicBezTo>
                    <a:cubicBezTo>
                      <a:pt x="25540" y="42707"/>
                      <a:pt x="18461" y="45528"/>
                      <a:pt x="11300" y="48104"/>
                    </a:cubicBezTo>
                    <a:cubicBezTo>
                      <a:pt x="7738" y="49388"/>
                      <a:pt x="4151" y="50621"/>
                      <a:pt x="563" y="51778"/>
                    </a:cubicBezTo>
                    <a:lnTo>
                      <a:pt x="563" y="51778"/>
                    </a:lnTo>
                    <a:cubicBezTo>
                      <a:pt x="4227" y="44829"/>
                      <a:pt x="8259" y="38090"/>
                      <a:pt x="12657" y="31586"/>
                    </a:cubicBezTo>
                    <a:cubicBezTo>
                      <a:pt x="17322" y="24697"/>
                      <a:pt x="22448" y="18160"/>
                      <a:pt x="27548" y="11623"/>
                    </a:cubicBezTo>
                    <a:cubicBezTo>
                      <a:pt x="30430" y="7886"/>
                      <a:pt x="33313" y="4175"/>
                      <a:pt x="36196" y="465"/>
                    </a:cubicBezTo>
                    <a:close/>
                    <a:moveTo>
                      <a:pt x="36191" y="1"/>
                    </a:moveTo>
                    <a:cubicBezTo>
                      <a:pt x="36155" y="1"/>
                      <a:pt x="36120" y="13"/>
                      <a:pt x="36092" y="41"/>
                    </a:cubicBezTo>
                    <a:cubicBezTo>
                      <a:pt x="30911" y="6741"/>
                      <a:pt x="25676" y="13413"/>
                      <a:pt x="20522" y="20140"/>
                    </a:cubicBezTo>
                    <a:cubicBezTo>
                      <a:pt x="15586" y="26568"/>
                      <a:pt x="10975" y="33213"/>
                      <a:pt x="6771" y="40130"/>
                    </a:cubicBezTo>
                    <a:cubicBezTo>
                      <a:pt x="4411" y="44009"/>
                      <a:pt x="2187" y="47969"/>
                      <a:pt x="71" y="51983"/>
                    </a:cubicBezTo>
                    <a:cubicBezTo>
                      <a:pt x="1" y="52100"/>
                      <a:pt x="72" y="52238"/>
                      <a:pt x="198" y="52238"/>
                    </a:cubicBezTo>
                    <a:cubicBezTo>
                      <a:pt x="218" y="52238"/>
                      <a:pt x="239" y="52235"/>
                      <a:pt x="261" y="52227"/>
                    </a:cubicBezTo>
                    <a:cubicBezTo>
                      <a:pt x="7123" y="50030"/>
                      <a:pt x="13931" y="47589"/>
                      <a:pt x="20658" y="44958"/>
                    </a:cubicBezTo>
                    <a:cubicBezTo>
                      <a:pt x="27683" y="42191"/>
                      <a:pt x="34627" y="39181"/>
                      <a:pt x="41462" y="35953"/>
                    </a:cubicBezTo>
                    <a:cubicBezTo>
                      <a:pt x="45097" y="34244"/>
                      <a:pt x="48677" y="32481"/>
                      <a:pt x="52257" y="30637"/>
                    </a:cubicBezTo>
                    <a:cubicBezTo>
                      <a:pt x="52337" y="30591"/>
                      <a:pt x="52350" y="30513"/>
                      <a:pt x="52324" y="30445"/>
                    </a:cubicBezTo>
                    <a:lnTo>
                      <a:pt x="52324" y="30445"/>
                    </a:lnTo>
                    <a:cubicBezTo>
                      <a:pt x="52323" y="30428"/>
                      <a:pt x="52318" y="30411"/>
                      <a:pt x="52312" y="30393"/>
                    </a:cubicBezTo>
                    <a:cubicBezTo>
                      <a:pt x="48813" y="22201"/>
                      <a:pt x="44798" y="14227"/>
                      <a:pt x="40296" y="6524"/>
                    </a:cubicBezTo>
                    <a:cubicBezTo>
                      <a:pt x="39021" y="4354"/>
                      <a:pt x="37719" y="2211"/>
                      <a:pt x="36363" y="95"/>
                    </a:cubicBezTo>
                    <a:cubicBezTo>
                      <a:pt x="36327" y="42"/>
                      <a:pt x="36258" y="1"/>
                      <a:pt x="36191" y="1"/>
                    </a:cubicBezTo>
                    <a:close/>
                  </a:path>
                </a:pathLst>
              </a:custGeom>
              <a:solidFill>
                <a:schemeClr val="accen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80"/>
              <p:cNvSpPr/>
              <p:nvPr/>
            </p:nvSpPr>
            <p:spPr>
              <a:xfrm>
                <a:off x="2456450" y="1461800"/>
                <a:ext cx="584950" cy="582950"/>
              </a:xfrm>
              <a:custGeom>
                <a:avLst/>
                <a:gdLst/>
                <a:ahLst/>
                <a:cxnLst/>
                <a:rect l="l" t="t" r="r" b="b"/>
                <a:pathLst>
                  <a:path w="23398" h="23318" extrusionOk="0">
                    <a:moveTo>
                      <a:pt x="16124" y="459"/>
                    </a:moveTo>
                    <a:cubicBezTo>
                      <a:pt x="18749" y="4631"/>
                      <a:pt x="21041" y="8982"/>
                      <a:pt x="22974" y="13512"/>
                    </a:cubicBezTo>
                    <a:lnTo>
                      <a:pt x="22974" y="13512"/>
                    </a:lnTo>
                    <a:cubicBezTo>
                      <a:pt x="17190" y="16489"/>
                      <a:pt x="11246" y="19067"/>
                      <a:pt x="5143" y="21272"/>
                    </a:cubicBezTo>
                    <a:cubicBezTo>
                      <a:pt x="3615" y="21823"/>
                      <a:pt x="2088" y="22351"/>
                      <a:pt x="539" y="22856"/>
                    </a:cubicBezTo>
                    <a:lnTo>
                      <a:pt x="539" y="22856"/>
                    </a:lnTo>
                    <a:cubicBezTo>
                      <a:pt x="2140" y="19864"/>
                      <a:pt x="3892" y="16925"/>
                      <a:pt x="5794" y="14112"/>
                    </a:cubicBezTo>
                    <a:cubicBezTo>
                      <a:pt x="7855" y="11074"/>
                      <a:pt x="10134" y="8199"/>
                      <a:pt x="12358" y="5296"/>
                    </a:cubicBezTo>
                    <a:cubicBezTo>
                      <a:pt x="13613" y="3701"/>
                      <a:pt x="14868" y="2081"/>
                      <a:pt x="16124" y="459"/>
                    </a:cubicBezTo>
                    <a:close/>
                    <a:moveTo>
                      <a:pt x="16134" y="1"/>
                    </a:moveTo>
                    <a:cubicBezTo>
                      <a:pt x="16093" y="1"/>
                      <a:pt x="16052" y="18"/>
                      <a:pt x="16019" y="61"/>
                    </a:cubicBezTo>
                    <a:cubicBezTo>
                      <a:pt x="11544" y="5839"/>
                      <a:pt x="6852" y="11508"/>
                      <a:pt x="3054" y="17800"/>
                    </a:cubicBezTo>
                    <a:cubicBezTo>
                      <a:pt x="1996" y="19509"/>
                      <a:pt x="1020" y="21272"/>
                      <a:pt x="71" y="23062"/>
                    </a:cubicBezTo>
                    <a:cubicBezTo>
                      <a:pt x="0" y="23180"/>
                      <a:pt x="72" y="23317"/>
                      <a:pt x="198" y="23317"/>
                    </a:cubicBezTo>
                    <a:cubicBezTo>
                      <a:pt x="217" y="23317"/>
                      <a:pt x="238" y="23314"/>
                      <a:pt x="260" y="23307"/>
                    </a:cubicBezTo>
                    <a:cubicBezTo>
                      <a:pt x="6472" y="21299"/>
                      <a:pt x="12575" y="18913"/>
                      <a:pt x="18488" y="16092"/>
                    </a:cubicBezTo>
                    <a:cubicBezTo>
                      <a:pt x="20115" y="15332"/>
                      <a:pt x="21688" y="14546"/>
                      <a:pt x="23289" y="13732"/>
                    </a:cubicBezTo>
                    <a:cubicBezTo>
                      <a:pt x="23397" y="13670"/>
                      <a:pt x="23390" y="13554"/>
                      <a:pt x="23329" y="13482"/>
                    </a:cubicBezTo>
                    <a:lnTo>
                      <a:pt x="23329" y="13482"/>
                    </a:lnTo>
                    <a:cubicBezTo>
                      <a:pt x="21352" y="8828"/>
                      <a:pt x="18997" y="4337"/>
                      <a:pt x="16291" y="89"/>
                    </a:cubicBezTo>
                    <a:cubicBezTo>
                      <a:pt x="16258" y="40"/>
                      <a:pt x="16196" y="1"/>
                      <a:pt x="16134" y="1"/>
                    </a:cubicBezTo>
                    <a:close/>
                  </a:path>
                </a:pathLst>
              </a:custGeom>
              <a:solidFill>
                <a:schemeClr val="accen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80"/>
              <p:cNvSpPr/>
              <p:nvPr/>
            </p:nvSpPr>
            <p:spPr>
              <a:xfrm>
                <a:off x="2306300" y="2005800"/>
                <a:ext cx="10875" cy="8850"/>
              </a:xfrm>
              <a:custGeom>
                <a:avLst/>
                <a:gdLst/>
                <a:ahLst/>
                <a:cxnLst/>
                <a:rect l="l" t="t" r="r" b="b"/>
                <a:pathLst>
                  <a:path w="435" h="354" extrusionOk="0">
                    <a:moveTo>
                      <a:pt x="218" y="1"/>
                    </a:moveTo>
                    <a:cubicBezTo>
                      <a:pt x="1" y="1"/>
                      <a:pt x="1" y="353"/>
                      <a:pt x="218" y="353"/>
                    </a:cubicBezTo>
                    <a:cubicBezTo>
                      <a:pt x="435" y="353"/>
                      <a:pt x="435" y="1"/>
                      <a:pt x="218" y="1"/>
                    </a:cubicBezTo>
                    <a:close/>
                  </a:path>
                </a:pathLst>
              </a:custGeom>
              <a:solidFill>
                <a:schemeClr val="accen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5" name="Google Shape;2665;p80"/>
            <p:cNvGrpSpPr/>
            <p:nvPr/>
          </p:nvGrpSpPr>
          <p:grpSpPr>
            <a:xfrm>
              <a:off x="2042044" y="1156800"/>
              <a:ext cx="1308750" cy="1305950"/>
              <a:chOff x="1999400" y="1131400"/>
              <a:chExt cx="1308750" cy="1305950"/>
            </a:xfrm>
          </p:grpSpPr>
          <p:sp>
            <p:nvSpPr>
              <p:cNvPr id="2666" name="Google Shape;2666;p80"/>
              <p:cNvSpPr/>
              <p:nvPr/>
            </p:nvSpPr>
            <p:spPr>
              <a:xfrm>
                <a:off x="2004550" y="1135800"/>
                <a:ext cx="1299275" cy="1297225"/>
              </a:xfrm>
              <a:custGeom>
                <a:avLst/>
                <a:gdLst/>
                <a:ahLst/>
                <a:cxnLst/>
                <a:rect l="l" t="t" r="r" b="b"/>
                <a:pathLst>
                  <a:path w="51971" h="51889" extrusionOk="0">
                    <a:moveTo>
                      <a:pt x="34231" y="13210"/>
                    </a:moveTo>
                    <a:cubicBezTo>
                      <a:pt x="36943" y="17468"/>
                      <a:pt x="39303" y="21971"/>
                      <a:pt x="41283" y="26636"/>
                    </a:cubicBezTo>
                    <a:cubicBezTo>
                      <a:pt x="38001" y="28318"/>
                      <a:pt x="34421" y="30027"/>
                      <a:pt x="30515" y="31654"/>
                    </a:cubicBezTo>
                    <a:cubicBezTo>
                      <a:pt x="26229" y="33471"/>
                      <a:pt x="22134" y="34963"/>
                      <a:pt x="18282" y="36184"/>
                    </a:cubicBezTo>
                    <a:cubicBezTo>
                      <a:pt x="20588" y="31817"/>
                      <a:pt x="23192" y="27640"/>
                      <a:pt x="26148" y="23680"/>
                    </a:cubicBezTo>
                    <a:cubicBezTo>
                      <a:pt x="26962" y="22541"/>
                      <a:pt x="27830" y="21456"/>
                      <a:pt x="28698" y="20344"/>
                    </a:cubicBezTo>
                    <a:cubicBezTo>
                      <a:pt x="30542" y="17957"/>
                      <a:pt x="32387" y="15570"/>
                      <a:pt x="34231" y="13210"/>
                    </a:cubicBezTo>
                    <a:close/>
                    <a:moveTo>
                      <a:pt x="36021" y="1"/>
                    </a:moveTo>
                    <a:cubicBezTo>
                      <a:pt x="31844" y="5371"/>
                      <a:pt x="27667" y="10742"/>
                      <a:pt x="23490" y="16112"/>
                    </a:cubicBezTo>
                    <a:cubicBezTo>
                      <a:pt x="21564" y="18608"/>
                      <a:pt x="19638" y="21103"/>
                      <a:pt x="17767" y="23626"/>
                    </a:cubicBezTo>
                    <a:cubicBezTo>
                      <a:pt x="11121" y="32576"/>
                      <a:pt x="5181" y="42043"/>
                      <a:pt x="1" y="51889"/>
                    </a:cubicBezTo>
                    <a:cubicBezTo>
                      <a:pt x="8680" y="49122"/>
                      <a:pt x="17930" y="45759"/>
                      <a:pt x="27640" y="41663"/>
                    </a:cubicBezTo>
                    <a:cubicBezTo>
                      <a:pt x="36428" y="37974"/>
                      <a:pt x="44538" y="34150"/>
                      <a:pt x="51970" y="30325"/>
                    </a:cubicBezTo>
                    <a:cubicBezTo>
                      <a:pt x="47467" y="19801"/>
                      <a:pt x="42151" y="9630"/>
                      <a:pt x="360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80"/>
              <p:cNvSpPr/>
              <p:nvPr/>
            </p:nvSpPr>
            <p:spPr>
              <a:xfrm>
                <a:off x="2004550" y="1803725"/>
                <a:ext cx="1299275" cy="629975"/>
              </a:xfrm>
              <a:custGeom>
                <a:avLst/>
                <a:gdLst/>
                <a:ahLst/>
                <a:cxnLst/>
                <a:rect l="l" t="t" r="r" b="b"/>
                <a:pathLst>
                  <a:path w="51971" h="25199" extrusionOk="0">
                    <a:moveTo>
                      <a:pt x="15516" y="1"/>
                    </a:moveTo>
                    <a:cubicBezTo>
                      <a:pt x="9792" y="8029"/>
                      <a:pt x="4585" y="16438"/>
                      <a:pt x="1" y="25199"/>
                    </a:cubicBezTo>
                    <a:cubicBezTo>
                      <a:pt x="8680" y="22405"/>
                      <a:pt x="17930" y="19042"/>
                      <a:pt x="27640" y="14946"/>
                    </a:cubicBezTo>
                    <a:cubicBezTo>
                      <a:pt x="36428" y="11257"/>
                      <a:pt x="44538" y="7433"/>
                      <a:pt x="51970" y="3608"/>
                    </a:cubicBezTo>
                    <a:cubicBezTo>
                      <a:pt x="51672" y="2957"/>
                      <a:pt x="51400" y="2306"/>
                      <a:pt x="51102" y="1655"/>
                    </a:cubicBezTo>
                    <a:lnTo>
                      <a:pt x="10254" y="17821"/>
                    </a:lnTo>
                    <a:cubicBezTo>
                      <a:pt x="10083" y="17885"/>
                      <a:pt x="9913" y="17914"/>
                      <a:pt x="9749" y="17914"/>
                    </a:cubicBezTo>
                    <a:cubicBezTo>
                      <a:pt x="8796" y="17914"/>
                      <a:pt x="8047" y="16922"/>
                      <a:pt x="8463" y="15949"/>
                    </a:cubicBezTo>
                    <a:lnTo>
                      <a:pt x="155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80"/>
              <p:cNvSpPr/>
              <p:nvPr/>
            </p:nvSpPr>
            <p:spPr>
              <a:xfrm>
                <a:off x="1999400" y="1131400"/>
                <a:ext cx="1308750" cy="1305950"/>
              </a:xfrm>
              <a:custGeom>
                <a:avLst/>
                <a:gdLst/>
                <a:ahLst/>
                <a:cxnLst/>
                <a:rect l="l" t="t" r="r" b="b"/>
                <a:pathLst>
                  <a:path w="52350" h="52238" extrusionOk="0">
                    <a:moveTo>
                      <a:pt x="36196" y="465"/>
                    </a:moveTo>
                    <a:cubicBezTo>
                      <a:pt x="40917" y="7915"/>
                      <a:pt x="45186" y="15684"/>
                      <a:pt x="48921" y="23693"/>
                    </a:cubicBezTo>
                    <a:cubicBezTo>
                      <a:pt x="49979" y="25913"/>
                      <a:pt x="50984" y="28134"/>
                      <a:pt x="51939" y="30405"/>
                    </a:cubicBezTo>
                    <a:lnTo>
                      <a:pt x="51939" y="30405"/>
                    </a:lnTo>
                    <a:cubicBezTo>
                      <a:pt x="45552" y="33689"/>
                      <a:pt x="39085" y="36786"/>
                      <a:pt x="32511" y="39669"/>
                    </a:cubicBezTo>
                    <a:cubicBezTo>
                      <a:pt x="25540" y="42707"/>
                      <a:pt x="18461" y="45528"/>
                      <a:pt x="11300" y="48104"/>
                    </a:cubicBezTo>
                    <a:cubicBezTo>
                      <a:pt x="7738" y="49388"/>
                      <a:pt x="4151" y="50621"/>
                      <a:pt x="563" y="51778"/>
                    </a:cubicBezTo>
                    <a:lnTo>
                      <a:pt x="563" y="51778"/>
                    </a:lnTo>
                    <a:cubicBezTo>
                      <a:pt x="4227" y="44829"/>
                      <a:pt x="8259" y="38090"/>
                      <a:pt x="12657" y="31586"/>
                    </a:cubicBezTo>
                    <a:cubicBezTo>
                      <a:pt x="17322" y="24697"/>
                      <a:pt x="22448" y="18160"/>
                      <a:pt x="27548" y="11623"/>
                    </a:cubicBezTo>
                    <a:cubicBezTo>
                      <a:pt x="30430" y="7886"/>
                      <a:pt x="33313" y="4175"/>
                      <a:pt x="36196" y="465"/>
                    </a:cubicBezTo>
                    <a:close/>
                    <a:moveTo>
                      <a:pt x="36191" y="1"/>
                    </a:moveTo>
                    <a:cubicBezTo>
                      <a:pt x="36155" y="1"/>
                      <a:pt x="36120" y="13"/>
                      <a:pt x="36092" y="41"/>
                    </a:cubicBezTo>
                    <a:cubicBezTo>
                      <a:pt x="30911" y="6741"/>
                      <a:pt x="25676" y="13413"/>
                      <a:pt x="20522" y="20140"/>
                    </a:cubicBezTo>
                    <a:cubicBezTo>
                      <a:pt x="15586" y="26568"/>
                      <a:pt x="10975" y="33213"/>
                      <a:pt x="6771" y="40130"/>
                    </a:cubicBezTo>
                    <a:cubicBezTo>
                      <a:pt x="4411" y="44009"/>
                      <a:pt x="2187" y="47969"/>
                      <a:pt x="71" y="51983"/>
                    </a:cubicBezTo>
                    <a:cubicBezTo>
                      <a:pt x="1" y="52100"/>
                      <a:pt x="72" y="52238"/>
                      <a:pt x="198" y="52238"/>
                    </a:cubicBezTo>
                    <a:cubicBezTo>
                      <a:pt x="218" y="52238"/>
                      <a:pt x="239" y="52235"/>
                      <a:pt x="261" y="52227"/>
                    </a:cubicBezTo>
                    <a:cubicBezTo>
                      <a:pt x="7123" y="50030"/>
                      <a:pt x="13931" y="47589"/>
                      <a:pt x="20658" y="44958"/>
                    </a:cubicBezTo>
                    <a:cubicBezTo>
                      <a:pt x="27683" y="42191"/>
                      <a:pt x="34627" y="39181"/>
                      <a:pt x="41462" y="35953"/>
                    </a:cubicBezTo>
                    <a:cubicBezTo>
                      <a:pt x="45097" y="34244"/>
                      <a:pt x="48677" y="32481"/>
                      <a:pt x="52257" y="30637"/>
                    </a:cubicBezTo>
                    <a:cubicBezTo>
                      <a:pt x="52337" y="30591"/>
                      <a:pt x="52350" y="30513"/>
                      <a:pt x="52324" y="30445"/>
                    </a:cubicBezTo>
                    <a:lnTo>
                      <a:pt x="52324" y="30445"/>
                    </a:lnTo>
                    <a:cubicBezTo>
                      <a:pt x="52323" y="30428"/>
                      <a:pt x="52318" y="30411"/>
                      <a:pt x="52312" y="30393"/>
                    </a:cubicBezTo>
                    <a:cubicBezTo>
                      <a:pt x="48813" y="22201"/>
                      <a:pt x="44798" y="14227"/>
                      <a:pt x="40296" y="6524"/>
                    </a:cubicBezTo>
                    <a:cubicBezTo>
                      <a:pt x="39021" y="4354"/>
                      <a:pt x="37719" y="2211"/>
                      <a:pt x="36363" y="95"/>
                    </a:cubicBezTo>
                    <a:cubicBezTo>
                      <a:pt x="36327" y="42"/>
                      <a:pt x="36258" y="1"/>
                      <a:pt x="36191" y="1"/>
                    </a:cubicBezTo>
                    <a:close/>
                  </a:path>
                </a:pathLst>
              </a:custGeom>
              <a:solidFill>
                <a:schemeClr val="accent1"/>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80"/>
              <p:cNvSpPr/>
              <p:nvPr/>
            </p:nvSpPr>
            <p:spPr>
              <a:xfrm>
                <a:off x="2456450" y="1461800"/>
                <a:ext cx="584950" cy="582950"/>
              </a:xfrm>
              <a:custGeom>
                <a:avLst/>
                <a:gdLst/>
                <a:ahLst/>
                <a:cxnLst/>
                <a:rect l="l" t="t" r="r" b="b"/>
                <a:pathLst>
                  <a:path w="23398" h="23318" extrusionOk="0">
                    <a:moveTo>
                      <a:pt x="16124" y="459"/>
                    </a:moveTo>
                    <a:cubicBezTo>
                      <a:pt x="18749" y="4631"/>
                      <a:pt x="21041" y="8982"/>
                      <a:pt x="22974" y="13512"/>
                    </a:cubicBezTo>
                    <a:lnTo>
                      <a:pt x="22974" y="13512"/>
                    </a:lnTo>
                    <a:cubicBezTo>
                      <a:pt x="17190" y="16489"/>
                      <a:pt x="11246" y="19067"/>
                      <a:pt x="5143" y="21272"/>
                    </a:cubicBezTo>
                    <a:cubicBezTo>
                      <a:pt x="3615" y="21823"/>
                      <a:pt x="2088" y="22351"/>
                      <a:pt x="539" y="22856"/>
                    </a:cubicBezTo>
                    <a:lnTo>
                      <a:pt x="539" y="22856"/>
                    </a:lnTo>
                    <a:cubicBezTo>
                      <a:pt x="2140" y="19864"/>
                      <a:pt x="3892" y="16925"/>
                      <a:pt x="5794" y="14112"/>
                    </a:cubicBezTo>
                    <a:cubicBezTo>
                      <a:pt x="7855" y="11074"/>
                      <a:pt x="10134" y="8199"/>
                      <a:pt x="12358" y="5296"/>
                    </a:cubicBezTo>
                    <a:cubicBezTo>
                      <a:pt x="13613" y="3701"/>
                      <a:pt x="14868" y="2081"/>
                      <a:pt x="16124" y="459"/>
                    </a:cubicBezTo>
                    <a:close/>
                    <a:moveTo>
                      <a:pt x="16134" y="1"/>
                    </a:moveTo>
                    <a:cubicBezTo>
                      <a:pt x="16093" y="1"/>
                      <a:pt x="16052" y="18"/>
                      <a:pt x="16019" y="61"/>
                    </a:cubicBezTo>
                    <a:cubicBezTo>
                      <a:pt x="11544" y="5839"/>
                      <a:pt x="6852" y="11508"/>
                      <a:pt x="3054" y="17800"/>
                    </a:cubicBezTo>
                    <a:cubicBezTo>
                      <a:pt x="1996" y="19509"/>
                      <a:pt x="1020" y="21272"/>
                      <a:pt x="71" y="23062"/>
                    </a:cubicBezTo>
                    <a:cubicBezTo>
                      <a:pt x="0" y="23180"/>
                      <a:pt x="72" y="23317"/>
                      <a:pt x="198" y="23317"/>
                    </a:cubicBezTo>
                    <a:cubicBezTo>
                      <a:pt x="217" y="23317"/>
                      <a:pt x="238" y="23314"/>
                      <a:pt x="260" y="23307"/>
                    </a:cubicBezTo>
                    <a:cubicBezTo>
                      <a:pt x="6472" y="21299"/>
                      <a:pt x="12575" y="18913"/>
                      <a:pt x="18488" y="16092"/>
                    </a:cubicBezTo>
                    <a:cubicBezTo>
                      <a:pt x="20115" y="15332"/>
                      <a:pt x="21688" y="14546"/>
                      <a:pt x="23289" y="13732"/>
                    </a:cubicBezTo>
                    <a:cubicBezTo>
                      <a:pt x="23397" y="13670"/>
                      <a:pt x="23390" y="13554"/>
                      <a:pt x="23329" y="13482"/>
                    </a:cubicBezTo>
                    <a:lnTo>
                      <a:pt x="23329" y="13482"/>
                    </a:lnTo>
                    <a:cubicBezTo>
                      <a:pt x="21352" y="8828"/>
                      <a:pt x="18997" y="4337"/>
                      <a:pt x="16291" y="89"/>
                    </a:cubicBezTo>
                    <a:cubicBezTo>
                      <a:pt x="16258" y="40"/>
                      <a:pt x="16196" y="1"/>
                      <a:pt x="16134" y="1"/>
                    </a:cubicBezTo>
                    <a:close/>
                  </a:path>
                </a:pathLst>
              </a:custGeom>
              <a:solidFill>
                <a:schemeClr val="accent1"/>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80"/>
              <p:cNvSpPr/>
              <p:nvPr/>
            </p:nvSpPr>
            <p:spPr>
              <a:xfrm>
                <a:off x="2258950" y="2212325"/>
                <a:ext cx="55400" cy="114875"/>
              </a:xfrm>
              <a:custGeom>
                <a:avLst/>
                <a:gdLst/>
                <a:ahLst/>
                <a:cxnLst/>
                <a:rect l="l" t="t" r="r" b="b"/>
                <a:pathLst>
                  <a:path w="2216" h="4595" extrusionOk="0">
                    <a:moveTo>
                      <a:pt x="208" y="1"/>
                    </a:moveTo>
                    <a:cubicBezTo>
                      <a:pt x="102" y="1"/>
                      <a:pt x="1" y="86"/>
                      <a:pt x="50" y="202"/>
                    </a:cubicBezTo>
                    <a:cubicBezTo>
                      <a:pt x="647" y="1640"/>
                      <a:pt x="1244" y="3050"/>
                      <a:pt x="1841" y="4488"/>
                    </a:cubicBezTo>
                    <a:cubicBezTo>
                      <a:pt x="1872" y="4561"/>
                      <a:pt x="1940" y="4594"/>
                      <a:pt x="2007" y="4594"/>
                    </a:cubicBezTo>
                    <a:cubicBezTo>
                      <a:pt x="2113" y="4594"/>
                      <a:pt x="2216" y="4512"/>
                      <a:pt x="2166" y="4379"/>
                    </a:cubicBezTo>
                    <a:cubicBezTo>
                      <a:pt x="1569" y="2969"/>
                      <a:pt x="973" y="1531"/>
                      <a:pt x="376" y="121"/>
                    </a:cubicBezTo>
                    <a:cubicBezTo>
                      <a:pt x="344" y="36"/>
                      <a:pt x="275" y="1"/>
                      <a:pt x="208" y="1"/>
                    </a:cubicBezTo>
                    <a:close/>
                  </a:path>
                </a:pathLst>
              </a:custGeom>
              <a:solidFill>
                <a:schemeClr val="accent1"/>
              </a:solidFill>
              <a:ln w="19050"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80"/>
              <p:cNvSpPr/>
              <p:nvPr/>
            </p:nvSpPr>
            <p:spPr>
              <a:xfrm>
                <a:off x="2404075" y="2195725"/>
                <a:ext cx="37700" cy="76675"/>
              </a:xfrm>
              <a:custGeom>
                <a:avLst/>
                <a:gdLst/>
                <a:ahLst/>
                <a:cxnLst/>
                <a:rect l="l" t="t" r="r" b="b"/>
                <a:pathLst>
                  <a:path w="1508" h="3067" extrusionOk="0">
                    <a:moveTo>
                      <a:pt x="209" y="0"/>
                    </a:moveTo>
                    <a:cubicBezTo>
                      <a:pt x="103" y="0"/>
                      <a:pt x="0" y="82"/>
                      <a:pt x="50" y="215"/>
                    </a:cubicBezTo>
                    <a:cubicBezTo>
                      <a:pt x="348" y="1165"/>
                      <a:pt x="728" y="2087"/>
                      <a:pt x="1135" y="2982"/>
                    </a:cubicBezTo>
                    <a:cubicBezTo>
                      <a:pt x="1169" y="3042"/>
                      <a:pt x="1222" y="3066"/>
                      <a:pt x="1275" y="3066"/>
                    </a:cubicBezTo>
                    <a:cubicBezTo>
                      <a:pt x="1391" y="3066"/>
                      <a:pt x="1508" y="2949"/>
                      <a:pt x="1433" y="2819"/>
                    </a:cubicBezTo>
                    <a:cubicBezTo>
                      <a:pt x="1026" y="1924"/>
                      <a:pt x="674" y="1029"/>
                      <a:pt x="375" y="107"/>
                    </a:cubicBezTo>
                    <a:cubicBezTo>
                      <a:pt x="344" y="33"/>
                      <a:pt x="276" y="0"/>
                      <a:pt x="209" y="0"/>
                    </a:cubicBezTo>
                    <a:close/>
                  </a:path>
                </a:pathLst>
              </a:custGeom>
              <a:solidFill>
                <a:schemeClr val="accent1"/>
              </a:solidFill>
              <a:ln w="19050"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80"/>
              <p:cNvSpPr/>
              <p:nvPr/>
            </p:nvSpPr>
            <p:spPr>
              <a:xfrm>
                <a:off x="2510525" y="2106200"/>
                <a:ext cx="54875" cy="119700"/>
              </a:xfrm>
              <a:custGeom>
                <a:avLst/>
                <a:gdLst/>
                <a:ahLst/>
                <a:cxnLst/>
                <a:rect l="l" t="t" r="r" b="b"/>
                <a:pathLst>
                  <a:path w="2195" h="4788" extrusionOk="0">
                    <a:moveTo>
                      <a:pt x="209" y="1"/>
                    </a:moveTo>
                    <a:cubicBezTo>
                      <a:pt x="103" y="1"/>
                      <a:pt x="1" y="83"/>
                      <a:pt x="50" y="216"/>
                    </a:cubicBezTo>
                    <a:cubicBezTo>
                      <a:pt x="593" y="1735"/>
                      <a:pt x="1190" y="3227"/>
                      <a:pt x="1841" y="4691"/>
                    </a:cubicBezTo>
                    <a:cubicBezTo>
                      <a:pt x="1875" y="4760"/>
                      <a:pt x="1926" y="4788"/>
                      <a:pt x="1976" y="4788"/>
                    </a:cubicBezTo>
                    <a:cubicBezTo>
                      <a:pt x="2086" y="4788"/>
                      <a:pt x="2194" y="4658"/>
                      <a:pt x="2139" y="4529"/>
                    </a:cubicBezTo>
                    <a:cubicBezTo>
                      <a:pt x="1515" y="3091"/>
                      <a:pt x="918" y="1599"/>
                      <a:pt x="376" y="107"/>
                    </a:cubicBezTo>
                    <a:cubicBezTo>
                      <a:pt x="344" y="34"/>
                      <a:pt x="276" y="1"/>
                      <a:pt x="209" y="1"/>
                    </a:cubicBezTo>
                    <a:close/>
                  </a:path>
                </a:pathLst>
              </a:custGeom>
              <a:solidFill>
                <a:schemeClr val="accent1"/>
              </a:solidFill>
              <a:ln w="19050"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80"/>
              <p:cNvSpPr/>
              <p:nvPr/>
            </p:nvSpPr>
            <p:spPr>
              <a:xfrm>
                <a:off x="2659100" y="2090175"/>
                <a:ext cx="41050" cy="75475"/>
              </a:xfrm>
              <a:custGeom>
                <a:avLst/>
                <a:gdLst/>
                <a:ahLst/>
                <a:cxnLst/>
                <a:rect l="l" t="t" r="r" b="b"/>
                <a:pathLst>
                  <a:path w="1642" h="3019" extrusionOk="0">
                    <a:moveTo>
                      <a:pt x="232" y="1"/>
                    </a:moveTo>
                    <a:cubicBezTo>
                      <a:pt x="116" y="1"/>
                      <a:pt x="0" y="130"/>
                      <a:pt x="75" y="260"/>
                    </a:cubicBezTo>
                    <a:cubicBezTo>
                      <a:pt x="509" y="1101"/>
                      <a:pt x="915" y="1996"/>
                      <a:pt x="1268" y="2891"/>
                    </a:cubicBezTo>
                    <a:cubicBezTo>
                      <a:pt x="1290" y="2980"/>
                      <a:pt x="1362" y="3019"/>
                      <a:pt x="1434" y="3019"/>
                    </a:cubicBezTo>
                    <a:cubicBezTo>
                      <a:pt x="1538" y="3019"/>
                      <a:pt x="1642" y="2938"/>
                      <a:pt x="1594" y="2810"/>
                    </a:cubicBezTo>
                    <a:cubicBezTo>
                      <a:pt x="1241" y="1888"/>
                      <a:pt x="834" y="965"/>
                      <a:pt x="373" y="97"/>
                    </a:cubicBezTo>
                    <a:cubicBezTo>
                      <a:pt x="339" y="29"/>
                      <a:pt x="285" y="1"/>
                      <a:pt x="232" y="1"/>
                    </a:cubicBezTo>
                    <a:close/>
                  </a:path>
                </a:pathLst>
              </a:custGeom>
              <a:solidFill>
                <a:schemeClr val="accent1"/>
              </a:solidFill>
              <a:ln w="19050"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80"/>
              <p:cNvSpPr/>
              <p:nvPr/>
            </p:nvSpPr>
            <p:spPr>
              <a:xfrm>
                <a:off x="2762800" y="1997675"/>
                <a:ext cx="56075" cy="123375"/>
              </a:xfrm>
              <a:custGeom>
                <a:avLst/>
                <a:gdLst/>
                <a:ahLst/>
                <a:cxnLst/>
                <a:rect l="l" t="t" r="r" b="b"/>
                <a:pathLst>
                  <a:path w="2243" h="4935" extrusionOk="0">
                    <a:moveTo>
                      <a:pt x="203" y="0"/>
                    </a:moveTo>
                    <a:cubicBezTo>
                      <a:pt x="99" y="0"/>
                      <a:pt x="0" y="75"/>
                      <a:pt x="49" y="190"/>
                    </a:cubicBezTo>
                    <a:cubicBezTo>
                      <a:pt x="646" y="1736"/>
                      <a:pt x="1270" y="3282"/>
                      <a:pt x="1867" y="4828"/>
                    </a:cubicBezTo>
                    <a:cubicBezTo>
                      <a:pt x="1898" y="4902"/>
                      <a:pt x="1966" y="4934"/>
                      <a:pt x="2033" y="4934"/>
                    </a:cubicBezTo>
                    <a:cubicBezTo>
                      <a:pt x="2139" y="4934"/>
                      <a:pt x="2242" y="4852"/>
                      <a:pt x="2192" y="4720"/>
                    </a:cubicBezTo>
                    <a:cubicBezTo>
                      <a:pt x="1595" y="3201"/>
                      <a:pt x="999" y="1655"/>
                      <a:pt x="375" y="109"/>
                    </a:cubicBezTo>
                    <a:cubicBezTo>
                      <a:pt x="343" y="33"/>
                      <a:pt x="272" y="0"/>
                      <a:pt x="203" y="0"/>
                    </a:cubicBezTo>
                    <a:close/>
                  </a:path>
                </a:pathLst>
              </a:custGeom>
              <a:solidFill>
                <a:schemeClr val="accent1"/>
              </a:solidFill>
              <a:ln w="19050"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80"/>
              <p:cNvSpPr/>
              <p:nvPr/>
            </p:nvSpPr>
            <p:spPr>
              <a:xfrm>
                <a:off x="2895000" y="1983825"/>
                <a:ext cx="41150" cy="81650"/>
              </a:xfrm>
              <a:custGeom>
                <a:avLst/>
                <a:gdLst/>
                <a:ahLst/>
                <a:cxnLst/>
                <a:rect l="l" t="t" r="r" b="b"/>
                <a:pathLst>
                  <a:path w="1646" h="3266" extrusionOk="0">
                    <a:moveTo>
                      <a:pt x="208" y="0"/>
                    </a:moveTo>
                    <a:cubicBezTo>
                      <a:pt x="103" y="0"/>
                      <a:pt x="1" y="86"/>
                      <a:pt x="51" y="201"/>
                    </a:cubicBezTo>
                    <a:cubicBezTo>
                      <a:pt x="457" y="1205"/>
                      <a:pt x="864" y="2181"/>
                      <a:pt x="1271" y="3158"/>
                    </a:cubicBezTo>
                    <a:cubicBezTo>
                      <a:pt x="1303" y="3233"/>
                      <a:pt x="1374" y="3266"/>
                      <a:pt x="1443" y="3266"/>
                    </a:cubicBezTo>
                    <a:cubicBezTo>
                      <a:pt x="1547" y="3266"/>
                      <a:pt x="1646" y="3191"/>
                      <a:pt x="1597" y="3077"/>
                    </a:cubicBezTo>
                    <a:cubicBezTo>
                      <a:pt x="1190" y="2100"/>
                      <a:pt x="783" y="1097"/>
                      <a:pt x="376" y="120"/>
                    </a:cubicBezTo>
                    <a:cubicBezTo>
                      <a:pt x="344" y="35"/>
                      <a:pt x="275" y="0"/>
                      <a:pt x="208" y="0"/>
                    </a:cubicBezTo>
                    <a:close/>
                  </a:path>
                </a:pathLst>
              </a:custGeom>
              <a:solidFill>
                <a:schemeClr val="accent1"/>
              </a:solidFill>
              <a:ln w="19050"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80"/>
              <p:cNvSpPr/>
              <p:nvPr/>
            </p:nvSpPr>
            <p:spPr>
              <a:xfrm>
                <a:off x="3008500" y="1889225"/>
                <a:ext cx="56500" cy="118625"/>
              </a:xfrm>
              <a:custGeom>
                <a:avLst/>
                <a:gdLst/>
                <a:ahLst/>
                <a:cxnLst/>
                <a:rect l="l" t="t" r="r" b="b"/>
                <a:pathLst>
                  <a:path w="2260" h="4745" extrusionOk="0">
                    <a:moveTo>
                      <a:pt x="219" y="0"/>
                    </a:moveTo>
                    <a:cubicBezTo>
                      <a:pt x="107" y="0"/>
                      <a:pt x="1" y="82"/>
                      <a:pt x="67" y="215"/>
                    </a:cubicBezTo>
                    <a:cubicBezTo>
                      <a:pt x="664" y="1680"/>
                      <a:pt x="1288" y="3172"/>
                      <a:pt x="1885" y="4636"/>
                    </a:cubicBezTo>
                    <a:cubicBezTo>
                      <a:pt x="1917" y="4712"/>
                      <a:pt x="1988" y="4744"/>
                      <a:pt x="2056" y="4744"/>
                    </a:cubicBezTo>
                    <a:cubicBezTo>
                      <a:pt x="2161" y="4744"/>
                      <a:pt x="2259" y="4669"/>
                      <a:pt x="2210" y="4555"/>
                    </a:cubicBezTo>
                    <a:cubicBezTo>
                      <a:pt x="1613" y="3063"/>
                      <a:pt x="990" y="1599"/>
                      <a:pt x="393" y="107"/>
                    </a:cubicBezTo>
                    <a:cubicBezTo>
                      <a:pt x="361" y="33"/>
                      <a:pt x="289" y="0"/>
                      <a:pt x="219" y="0"/>
                    </a:cubicBezTo>
                    <a:close/>
                  </a:path>
                </a:pathLst>
              </a:custGeom>
              <a:solidFill>
                <a:schemeClr val="accent1"/>
              </a:solidFill>
              <a:ln w="19050"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80"/>
              <p:cNvSpPr/>
              <p:nvPr/>
            </p:nvSpPr>
            <p:spPr>
              <a:xfrm>
                <a:off x="3116125" y="1878625"/>
                <a:ext cx="49250" cy="83725"/>
              </a:xfrm>
              <a:custGeom>
                <a:avLst/>
                <a:gdLst/>
                <a:ahLst/>
                <a:cxnLst/>
                <a:rect l="l" t="t" r="r" b="b"/>
                <a:pathLst>
                  <a:path w="1970" h="3349" extrusionOk="0">
                    <a:moveTo>
                      <a:pt x="232" y="0"/>
                    </a:moveTo>
                    <a:cubicBezTo>
                      <a:pt x="117" y="0"/>
                      <a:pt x="1" y="130"/>
                      <a:pt x="75" y="259"/>
                    </a:cubicBezTo>
                    <a:cubicBezTo>
                      <a:pt x="563" y="1263"/>
                      <a:pt x="1052" y="2267"/>
                      <a:pt x="1594" y="3270"/>
                    </a:cubicBezTo>
                    <a:cubicBezTo>
                      <a:pt x="1626" y="3326"/>
                      <a:pt x="1674" y="3349"/>
                      <a:pt x="1723" y="3349"/>
                    </a:cubicBezTo>
                    <a:cubicBezTo>
                      <a:pt x="1842" y="3349"/>
                      <a:pt x="1969" y="3215"/>
                      <a:pt x="1892" y="3080"/>
                    </a:cubicBezTo>
                    <a:cubicBezTo>
                      <a:pt x="1350" y="2104"/>
                      <a:pt x="835" y="1100"/>
                      <a:pt x="373" y="97"/>
                    </a:cubicBezTo>
                    <a:cubicBezTo>
                      <a:pt x="339" y="28"/>
                      <a:pt x="286" y="0"/>
                      <a:pt x="232" y="0"/>
                    </a:cubicBezTo>
                    <a:close/>
                  </a:path>
                </a:pathLst>
              </a:custGeom>
              <a:solidFill>
                <a:schemeClr val="accent1"/>
              </a:solidFill>
              <a:ln w="19050"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80"/>
              <p:cNvSpPr/>
              <p:nvPr/>
            </p:nvSpPr>
            <p:spPr>
              <a:xfrm>
                <a:off x="2212150" y="2033675"/>
                <a:ext cx="91350" cy="123350"/>
              </a:xfrm>
              <a:custGeom>
                <a:avLst/>
                <a:gdLst/>
                <a:ahLst/>
                <a:cxnLst/>
                <a:rect l="l" t="t" r="r" b="b"/>
                <a:pathLst>
                  <a:path w="3654" h="4934" extrusionOk="0">
                    <a:moveTo>
                      <a:pt x="3408" y="0"/>
                    </a:moveTo>
                    <a:cubicBezTo>
                      <a:pt x="3358" y="0"/>
                      <a:pt x="3310" y="23"/>
                      <a:pt x="3279" y="79"/>
                    </a:cubicBezTo>
                    <a:cubicBezTo>
                      <a:pt x="2356" y="1706"/>
                      <a:pt x="1299" y="3225"/>
                      <a:pt x="105" y="4636"/>
                    </a:cubicBezTo>
                    <a:cubicBezTo>
                      <a:pt x="1" y="4761"/>
                      <a:pt x="121" y="4934"/>
                      <a:pt x="243" y="4934"/>
                    </a:cubicBezTo>
                    <a:cubicBezTo>
                      <a:pt x="280" y="4934"/>
                      <a:pt x="318" y="4918"/>
                      <a:pt x="349" y="4880"/>
                    </a:cubicBezTo>
                    <a:cubicBezTo>
                      <a:pt x="1570" y="3442"/>
                      <a:pt x="2655" y="1896"/>
                      <a:pt x="3577" y="269"/>
                    </a:cubicBezTo>
                    <a:cubicBezTo>
                      <a:pt x="3654" y="135"/>
                      <a:pt x="3527" y="0"/>
                      <a:pt x="3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80"/>
              <p:cNvSpPr/>
              <p:nvPr/>
            </p:nvSpPr>
            <p:spPr>
              <a:xfrm>
                <a:off x="2306300" y="2005800"/>
                <a:ext cx="10875" cy="8850"/>
              </a:xfrm>
              <a:custGeom>
                <a:avLst/>
                <a:gdLst/>
                <a:ahLst/>
                <a:cxnLst/>
                <a:rect l="l" t="t" r="r" b="b"/>
                <a:pathLst>
                  <a:path w="435" h="354" extrusionOk="0">
                    <a:moveTo>
                      <a:pt x="218" y="1"/>
                    </a:moveTo>
                    <a:cubicBezTo>
                      <a:pt x="1" y="1"/>
                      <a:pt x="1" y="353"/>
                      <a:pt x="218" y="353"/>
                    </a:cubicBezTo>
                    <a:cubicBezTo>
                      <a:pt x="435" y="353"/>
                      <a:pt x="435" y="1"/>
                      <a:pt x="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05" name="Google Shape;2705;p80"/>
          <p:cNvGrpSpPr/>
          <p:nvPr/>
        </p:nvGrpSpPr>
        <p:grpSpPr>
          <a:xfrm>
            <a:off x="4353791" y="3782291"/>
            <a:ext cx="938053" cy="910364"/>
            <a:chOff x="2386850" y="4744663"/>
            <a:chExt cx="1171775" cy="1355213"/>
          </a:xfrm>
        </p:grpSpPr>
        <p:grpSp>
          <p:nvGrpSpPr>
            <p:cNvPr id="2706" name="Google Shape;2706;p80"/>
            <p:cNvGrpSpPr/>
            <p:nvPr/>
          </p:nvGrpSpPr>
          <p:grpSpPr>
            <a:xfrm>
              <a:off x="2386850" y="4744675"/>
              <a:ext cx="1171775" cy="1355200"/>
              <a:chOff x="2386850" y="4744675"/>
              <a:chExt cx="1171775" cy="1355200"/>
            </a:xfrm>
          </p:grpSpPr>
          <p:sp>
            <p:nvSpPr>
              <p:cNvPr id="2707" name="Google Shape;2707;p80"/>
              <p:cNvSpPr/>
              <p:nvPr/>
            </p:nvSpPr>
            <p:spPr>
              <a:xfrm>
                <a:off x="2458050" y="49178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80"/>
              <p:cNvSpPr/>
              <p:nvPr/>
            </p:nvSpPr>
            <p:spPr>
              <a:xfrm>
                <a:off x="2460075" y="52182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80"/>
              <p:cNvSpPr/>
              <p:nvPr/>
            </p:nvSpPr>
            <p:spPr>
              <a:xfrm>
                <a:off x="2457450" y="49139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80"/>
              <p:cNvSpPr/>
              <p:nvPr/>
            </p:nvSpPr>
            <p:spPr>
              <a:xfrm>
                <a:off x="2635025" y="52121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80"/>
              <p:cNvSpPr/>
              <p:nvPr/>
            </p:nvSpPr>
            <p:spPr>
              <a:xfrm>
                <a:off x="2392275" y="58333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80"/>
              <p:cNvSpPr/>
              <p:nvPr/>
            </p:nvSpPr>
            <p:spPr>
              <a:xfrm>
                <a:off x="2386850" y="58292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80"/>
              <p:cNvSpPr/>
              <p:nvPr/>
            </p:nvSpPr>
            <p:spPr>
              <a:xfrm>
                <a:off x="2552300" y="5109775"/>
                <a:ext cx="86725" cy="166775"/>
              </a:xfrm>
              <a:custGeom>
                <a:avLst/>
                <a:gdLst/>
                <a:ahLst/>
                <a:cxnLst/>
                <a:rect l="l" t="t" r="r" b="b"/>
                <a:pathLst>
                  <a:path w="3469" h="6671" extrusionOk="0">
                    <a:moveTo>
                      <a:pt x="3226" y="1"/>
                    </a:moveTo>
                    <a:cubicBezTo>
                      <a:pt x="3189" y="1"/>
                      <a:pt x="3151" y="17"/>
                      <a:pt x="3120" y="54"/>
                    </a:cubicBezTo>
                    <a:cubicBezTo>
                      <a:pt x="2360" y="1031"/>
                      <a:pt x="1682" y="2089"/>
                      <a:pt x="1140" y="3201"/>
                    </a:cubicBezTo>
                    <a:cubicBezTo>
                      <a:pt x="896" y="3743"/>
                      <a:pt x="652" y="4313"/>
                      <a:pt x="462" y="4883"/>
                    </a:cubicBezTo>
                    <a:cubicBezTo>
                      <a:pt x="272" y="5398"/>
                      <a:pt x="1" y="5995"/>
                      <a:pt x="218" y="6564"/>
                    </a:cubicBezTo>
                    <a:cubicBezTo>
                      <a:pt x="239" y="6638"/>
                      <a:pt x="300" y="6671"/>
                      <a:pt x="365" y="6671"/>
                    </a:cubicBezTo>
                    <a:cubicBezTo>
                      <a:pt x="467" y="6671"/>
                      <a:pt x="576" y="6589"/>
                      <a:pt x="543" y="6456"/>
                    </a:cubicBezTo>
                    <a:cubicBezTo>
                      <a:pt x="353" y="5940"/>
                      <a:pt x="679" y="5289"/>
                      <a:pt x="841" y="4801"/>
                    </a:cubicBezTo>
                    <a:cubicBezTo>
                      <a:pt x="1031" y="4259"/>
                      <a:pt x="1275" y="3716"/>
                      <a:pt x="1547" y="3174"/>
                    </a:cubicBezTo>
                    <a:cubicBezTo>
                      <a:pt x="2035" y="2143"/>
                      <a:pt x="2659" y="1194"/>
                      <a:pt x="3364" y="299"/>
                    </a:cubicBezTo>
                    <a:cubicBezTo>
                      <a:pt x="3468" y="174"/>
                      <a:pt x="3348" y="1"/>
                      <a:pt x="3226"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80"/>
              <p:cNvSpPr/>
              <p:nvPr/>
            </p:nvSpPr>
            <p:spPr>
              <a:xfrm>
                <a:off x="2552975" y="5319975"/>
                <a:ext cx="10875" cy="8850"/>
              </a:xfrm>
              <a:custGeom>
                <a:avLst/>
                <a:gdLst/>
                <a:ahLst/>
                <a:cxnLst/>
                <a:rect l="l" t="t" r="r" b="b"/>
                <a:pathLst>
                  <a:path w="435" h="354" extrusionOk="0">
                    <a:moveTo>
                      <a:pt x="218" y="1"/>
                    </a:moveTo>
                    <a:cubicBezTo>
                      <a:pt x="1" y="1"/>
                      <a:pt x="1" y="353"/>
                      <a:pt x="218" y="353"/>
                    </a:cubicBezTo>
                    <a:cubicBezTo>
                      <a:pt x="435" y="353"/>
                      <a:pt x="435" y="1"/>
                      <a:pt x="218"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80"/>
              <p:cNvSpPr/>
              <p:nvPr/>
            </p:nvSpPr>
            <p:spPr>
              <a:xfrm>
                <a:off x="3194450" y="51696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80"/>
              <p:cNvSpPr/>
              <p:nvPr/>
            </p:nvSpPr>
            <p:spPr>
              <a:xfrm>
                <a:off x="3201925" y="55622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80"/>
              <p:cNvSpPr/>
              <p:nvPr/>
            </p:nvSpPr>
            <p:spPr>
              <a:xfrm>
                <a:off x="2482450" y="47838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80"/>
              <p:cNvSpPr/>
              <p:nvPr/>
            </p:nvSpPr>
            <p:spPr>
              <a:xfrm>
                <a:off x="2475675" y="47797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80"/>
              <p:cNvSpPr/>
              <p:nvPr/>
            </p:nvSpPr>
            <p:spPr>
              <a:xfrm>
                <a:off x="3269725" y="48188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80"/>
              <p:cNvSpPr/>
              <p:nvPr/>
            </p:nvSpPr>
            <p:spPr>
              <a:xfrm>
                <a:off x="3264525" y="48145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80"/>
              <p:cNvSpPr/>
              <p:nvPr/>
            </p:nvSpPr>
            <p:spPr>
              <a:xfrm>
                <a:off x="3389075" y="56151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80"/>
              <p:cNvSpPr/>
              <p:nvPr/>
            </p:nvSpPr>
            <p:spPr>
              <a:xfrm>
                <a:off x="3384325" y="56112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80"/>
              <p:cNvSpPr/>
              <p:nvPr/>
            </p:nvSpPr>
            <p:spPr>
              <a:xfrm>
                <a:off x="2923225" y="47483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80"/>
              <p:cNvSpPr/>
              <p:nvPr/>
            </p:nvSpPr>
            <p:spPr>
              <a:xfrm>
                <a:off x="2919825" y="47446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80"/>
              <p:cNvSpPr/>
              <p:nvPr/>
            </p:nvSpPr>
            <p:spPr>
              <a:xfrm>
                <a:off x="3406025" y="52003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80"/>
              <p:cNvSpPr/>
              <p:nvPr/>
            </p:nvSpPr>
            <p:spPr>
              <a:xfrm>
                <a:off x="3401400" y="51958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7" name="Google Shape;2727;p80"/>
            <p:cNvGrpSpPr/>
            <p:nvPr/>
          </p:nvGrpSpPr>
          <p:grpSpPr>
            <a:xfrm>
              <a:off x="2386850" y="4744663"/>
              <a:ext cx="1171775" cy="1355200"/>
              <a:chOff x="711125" y="4670475"/>
              <a:chExt cx="1171775" cy="1355200"/>
            </a:xfrm>
          </p:grpSpPr>
          <p:sp>
            <p:nvSpPr>
              <p:cNvPr id="2728" name="Google Shape;2728;p80"/>
              <p:cNvSpPr/>
              <p:nvPr/>
            </p:nvSpPr>
            <p:spPr>
              <a:xfrm>
                <a:off x="782325" y="48436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80"/>
              <p:cNvSpPr/>
              <p:nvPr/>
            </p:nvSpPr>
            <p:spPr>
              <a:xfrm>
                <a:off x="784350" y="51440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80"/>
              <p:cNvSpPr/>
              <p:nvPr/>
            </p:nvSpPr>
            <p:spPr>
              <a:xfrm>
                <a:off x="781725" y="48397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80"/>
              <p:cNvSpPr/>
              <p:nvPr/>
            </p:nvSpPr>
            <p:spPr>
              <a:xfrm>
                <a:off x="959300" y="51379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80"/>
              <p:cNvSpPr/>
              <p:nvPr/>
            </p:nvSpPr>
            <p:spPr>
              <a:xfrm>
                <a:off x="716550" y="57591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6C7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80"/>
              <p:cNvSpPr/>
              <p:nvPr/>
            </p:nvSpPr>
            <p:spPr>
              <a:xfrm>
                <a:off x="711125" y="57550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chemeClr val="accent3"/>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80"/>
              <p:cNvSpPr/>
              <p:nvPr/>
            </p:nvSpPr>
            <p:spPr>
              <a:xfrm>
                <a:off x="1518725" y="50954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80"/>
              <p:cNvSpPr/>
              <p:nvPr/>
            </p:nvSpPr>
            <p:spPr>
              <a:xfrm>
                <a:off x="1526200" y="54880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80"/>
              <p:cNvSpPr/>
              <p:nvPr/>
            </p:nvSpPr>
            <p:spPr>
              <a:xfrm>
                <a:off x="806725" y="47096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80"/>
              <p:cNvSpPr/>
              <p:nvPr/>
            </p:nvSpPr>
            <p:spPr>
              <a:xfrm>
                <a:off x="799950" y="47055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80"/>
              <p:cNvSpPr/>
              <p:nvPr/>
            </p:nvSpPr>
            <p:spPr>
              <a:xfrm>
                <a:off x="1594000" y="47446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80"/>
              <p:cNvSpPr/>
              <p:nvPr/>
            </p:nvSpPr>
            <p:spPr>
              <a:xfrm>
                <a:off x="1588800" y="47403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80"/>
              <p:cNvSpPr/>
              <p:nvPr/>
            </p:nvSpPr>
            <p:spPr>
              <a:xfrm>
                <a:off x="1713350" y="55409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80"/>
              <p:cNvSpPr/>
              <p:nvPr/>
            </p:nvSpPr>
            <p:spPr>
              <a:xfrm>
                <a:off x="1708600" y="55370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221C42"/>
              </a:solidFill>
              <a:ln w="952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80"/>
              <p:cNvSpPr/>
              <p:nvPr/>
            </p:nvSpPr>
            <p:spPr>
              <a:xfrm>
                <a:off x="1247500" y="46741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80"/>
              <p:cNvSpPr/>
              <p:nvPr/>
            </p:nvSpPr>
            <p:spPr>
              <a:xfrm>
                <a:off x="1244100" y="46704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80"/>
              <p:cNvSpPr/>
              <p:nvPr/>
            </p:nvSpPr>
            <p:spPr>
              <a:xfrm>
                <a:off x="1730300" y="51261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80"/>
              <p:cNvSpPr/>
              <p:nvPr/>
            </p:nvSpPr>
            <p:spPr>
              <a:xfrm>
                <a:off x="1725675" y="51216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46" name="Google Shape;2746;p80"/>
          <p:cNvGrpSpPr/>
          <p:nvPr/>
        </p:nvGrpSpPr>
        <p:grpSpPr>
          <a:xfrm rot="5973186">
            <a:off x="7252825" y="581203"/>
            <a:ext cx="525721" cy="428640"/>
            <a:chOff x="5426900" y="3064075"/>
            <a:chExt cx="281450" cy="229525"/>
          </a:xfrm>
        </p:grpSpPr>
        <p:sp>
          <p:nvSpPr>
            <p:cNvPr id="2747" name="Google Shape;2747;p8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8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8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8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8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8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8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8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8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TextBox 206">
            <a:extLst>
              <a:ext uri="{FF2B5EF4-FFF2-40B4-BE49-F238E27FC236}">
                <a16:creationId xmlns:a16="http://schemas.microsoft.com/office/drawing/2014/main" id="{86734F00-BB9D-4A4B-AA28-09D441A55B09}"/>
              </a:ext>
            </a:extLst>
          </p:cNvPr>
          <p:cNvSpPr txBox="1"/>
          <p:nvPr/>
        </p:nvSpPr>
        <p:spPr>
          <a:xfrm>
            <a:off x="1410910" y="0"/>
            <a:ext cx="6033686" cy="307777"/>
          </a:xfrm>
          <a:prstGeom prst="rect">
            <a:avLst/>
          </a:prstGeom>
          <a:noFill/>
        </p:spPr>
        <p:txBody>
          <a:bodyPr wrap="square">
            <a:spAutoFit/>
          </a:bodyPr>
          <a:lstStyle/>
          <a:p>
            <a:pPr marL="0" lvl="0" indent="0" algn="ctr" rtl="0">
              <a:lnSpc>
                <a:spcPct val="100000"/>
              </a:lnSpc>
              <a:spcBef>
                <a:spcPts val="0"/>
              </a:spcBef>
              <a:spcAft>
                <a:spcPts val="0"/>
              </a:spcAft>
              <a:buNone/>
            </a:pPr>
            <a:r>
              <a:rPr lang="en-US" sz="1400" b="1" dirty="0">
                <a:solidFill>
                  <a:srgbClr val="FF0000"/>
                </a:solidFill>
                <a:latin typeface="Times New Roman" panose="02020603050405020304" pitchFamily="18" charset="0"/>
                <a:cs typeface="Times New Roman" panose="02020603050405020304" pitchFamily="18" charset="0"/>
              </a:rPr>
              <a:t>3. ỨNG DỤNG LÀM NHIÊN LIỆU CỦA ALKANE TRONG THỰC TIỄN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27">
                                            <p:txEl>
                                              <p:pRg st="0" end="0"/>
                                            </p:txEl>
                                          </p:spTgt>
                                        </p:tgtEl>
                                        <p:attrNameLst>
                                          <p:attrName>style.visibility</p:attrName>
                                        </p:attrNameLst>
                                      </p:cBhvr>
                                      <p:to>
                                        <p:strVal val="visible"/>
                                      </p:to>
                                    </p:set>
                                    <p:animEffect transition="in" filter="fade">
                                      <p:cBhvr>
                                        <p:cTn id="7" dur="1000"/>
                                        <p:tgtEl>
                                          <p:spTgt spid="2527">
                                            <p:txEl>
                                              <p:pRg st="0" end="0"/>
                                            </p:txEl>
                                          </p:spTgt>
                                        </p:tgtEl>
                                      </p:cBhvr>
                                    </p:animEffect>
                                    <p:anim calcmode="lin" valueType="num">
                                      <p:cBhvr>
                                        <p:cTn id="8" dur="1000" fill="hold"/>
                                        <p:tgtEl>
                                          <p:spTgt spid="252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2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2EBA-5D78-47A0-BCBE-99730AC0F8C9}"/>
              </a:ext>
            </a:extLst>
          </p:cNvPr>
          <p:cNvSpPr>
            <a:spLocks noGrp="1"/>
          </p:cNvSpPr>
          <p:nvPr>
            <p:ph type="title"/>
          </p:nvPr>
        </p:nvSpPr>
        <p:spPr/>
        <p:txBody>
          <a:bodyPr/>
          <a:lstStyle/>
          <a:p>
            <a:r>
              <a:rPr lang="en-US" dirty="0" err="1">
                <a:solidFill>
                  <a:srgbClr val="FF0000"/>
                </a:solidFill>
                <a:latin typeface="Times New Roman" panose="02020603050405020304" pitchFamily="18" charset="0"/>
                <a:cs typeface="Times New Roman" panose="02020603050405020304" pitchFamily="18" charset="0"/>
              </a:rPr>
              <a:t>Lời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giải</a:t>
            </a:r>
            <a:endParaRPr lang="en-US"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14F9A2E-94E4-4BC4-BFBD-8E4CB5D8D850}"/>
                  </a:ext>
                </a:extLst>
              </p:cNvPr>
              <p:cNvSpPr txBox="1"/>
              <p:nvPr/>
            </p:nvSpPr>
            <p:spPr>
              <a:xfrm>
                <a:off x="1123590" y="1502599"/>
                <a:ext cx="7300410" cy="2796150"/>
              </a:xfrm>
              <a:prstGeom prst="rect">
                <a:avLst/>
              </a:prstGeom>
              <a:noFill/>
            </p:spPr>
            <p:txBody>
              <a:bodyPr wrap="square">
                <a:spAutoFit/>
              </a:bodyPr>
              <a:lstStyle/>
              <a:p>
                <a:r>
                  <a:rPr lang="vi-VN" sz="2800" i="1" dirty="0">
                    <a:latin typeface="Times New Roman" panose="02020603050405020304" pitchFamily="18" charset="0"/>
                    <a:cs typeface="Times New Roman" panose="02020603050405020304" pitchFamily="18" charset="0"/>
                  </a:rPr>
                  <a:t>Nhiệt lượng tỏa ra khi đốt cháy 1g CH</a:t>
                </a:r>
                <a:r>
                  <a:rPr lang="vi-VN" sz="2800" i="1" baseline="-25000" dirty="0">
                    <a:latin typeface="Times New Roman" panose="02020603050405020304" pitchFamily="18" charset="0"/>
                    <a:cs typeface="Times New Roman" panose="02020603050405020304" pitchFamily="18" charset="0"/>
                  </a:rPr>
                  <a:t>4</a:t>
                </a:r>
                <a:r>
                  <a:rPr lang="vi-VN" sz="2800" i="1" dirty="0">
                    <a:latin typeface="Times New Roman" panose="02020603050405020304" pitchFamily="18" charset="0"/>
                    <a:cs typeface="Times New Roman" panose="02020603050405020304" pitchFamily="18" charset="0"/>
                  </a:rPr>
                  <a:t> là: </a:t>
                </a:r>
                <a14:m>
                  <m:oMath xmlns:m="http://schemas.openxmlformats.org/officeDocument/2006/math">
                    <m:box>
                      <m:boxPr>
                        <m:ctrlPr>
                          <a:rPr lang="vi-VN" sz="2800" i="1" dirty="0" smtClean="0">
                            <a:latin typeface="Cambria Math" panose="02040503050406030204" pitchFamily="18" charset="0"/>
                            <a:cs typeface="Times New Roman" panose="02020603050405020304" pitchFamily="18" charset="0"/>
                          </a:rPr>
                        </m:ctrlPr>
                      </m:boxPr>
                      <m:e>
                        <m:argPr>
                          <m:argSz m:val="-1"/>
                        </m:argPr>
                        <m:f>
                          <m:fPr>
                            <m:ctrlPr>
                              <a:rPr lang="vi-VN" sz="2800" i="1" dirty="0" smtClean="0">
                                <a:latin typeface="Cambria Math" panose="02040503050406030204" pitchFamily="18" charset="0"/>
                                <a:cs typeface="Times New Roman" panose="02020603050405020304" pitchFamily="18" charset="0"/>
                              </a:rPr>
                            </m:ctrlPr>
                          </m:fPr>
                          <m:num>
                            <m:r>
                              <a:rPr lang="en-US" sz="2800" b="0" i="1" dirty="0" smtClean="0">
                                <a:latin typeface="Cambria Math" panose="02040503050406030204" pitchFamily="18" charset="0"/>
                                <a:cs typeface="Times New Roman" panose="02020603050405020304" pitchFamily="18" charset="0"/>
                              </a:rPr>
                              <m:t>1</m:t>
                            </m:r>
                          </m:num>
                          <m:den>
                            <m:r>
                              <a:rPr lang="en-US" sz="2800" b="0" i="1" dirty="0" smtClean="0">
                                <a:latin typeface="Cambria Math" panose="02040503050406030204" pitchFamily="18" charset="0"/>
                                <a:cs typeface="Times New Roman" panose="02020603050405020304" pitchFamily="18" charset="0"/>
                              </a:rPr>
                              <m:t>16</m:t>
                            </m:r>
                          </m:den>
                        </m:f>
                      </m:e>
                    </m:box>
                  </m:oMath>
                </a14:m>
                <a:r>
                  <a:rPr lang="en-US" sz="2800" i="1" dirty="0">
                    <a:latin typeface="Times New Roman" panose="02020603050405020304" pitchFamily="18" charset="0"/>
                    <a:cs typeface="Times New Roman" panose="02020603050405020304" pitchFamily="18" charset="0"/>
                  </a:rPr>
                  <a:t>.891</a:t>
                </a:r>
                <a:r>
                  <a:rPr lang="vi-VN" sz="2800" i="1" dirty="0">
                    <a:latin typeface="Times New Roman" panose="02020603050405020304" pitchFamily="18" charset="0"/>
                    <a:cs typeface="Times New Roman" panose="02020603050405020304" pitchFamily="18" charset="0"/>
                  </a:rPr>
                  <a:t>= 55,69 kJ</a:t>
                </a:r>
                <a:endParaRPr lang="en-US" sz="2800" i="1"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Nhiệt lượng tỏa ra khi đốt cháy 1g C</a:t>
                </a:r>
                <a:r>
                  <a:rPr lang="vi-VN" sz="2800" i="1" baseline="-25000" dirty="0">
                    <a:latin typeface="Times New Roman" panose="02020603050405020304" pitchFamily="18" charset="0"/>
                    <a:cs typeface="Times New Roman" panose="02020603050405020304" pitchFamily="18" charset="0"/>
                  </a:rPr>
                  <a:t>3</a:t>
                </a:r>
                <a:r>
                  <a:rPr lang="vi-VN" sz="2800" i="1" dirty="0">
                    <a:latin typeface="Times New Roman" panose="02020603050405020304" pitchFamily="18" charset="0"/>
                    <a:cs typeface="Times New Roman" panose="02020603050405020304" pitchFamily="18" charset="0"/>
                  </a:rPr>
                  <a:t>H</a:t>
                </a:r>
                <a:r>
                  <a:rPr lang="vi-VN" sz="2800" i="1" baseline="-25000" dirty="0">
                    <a:latin typeface="Times New Roman" panose="02020603050405020304" pitchFamily="18" charset="0"/>
                    <a:cs typeface="Times New Roman" panose="02020603050405020304" pitchFamily="18" charset="0"/>
                  </a:rPr>
                  <a:t>8</a:t>
                </a:r>
                <a:r>
                  <a:rPr lang="vi-VN" sz="2800" i="1" dirty="0">
                    <a:latin typeface="Times New Roman" panose="02020603050405020304" pitchFamily="18" charset="0"/>
                    <a:cs typeface="Times New Roman" panose="02020603050405020304" pitchFamily="18" charset="0"/>
                  </a:rPr>
                  <a:t> là: </a:t>
                </a:r>
                <a14:m>
                  <m:oMath xmlns:m="http://schemas.openxmlformats.org/officeDocument/2006/math">
                    <m:box>
                      <m:boxPr>
                        <m:ctrlPr>
                          <a:rPr lang="vi-VN" sz="2800" i="1" dirty="0" smtClean="0">
                            <a:latin typeface="Cambria Math" panose="02040503050406030204" pitchFamily="18" charset="0"/>
                            <a:cs typeface="Times New Roman" panose="02020603050405020304" pitchFamily="18" charset="0"/>
                          </a:rPr>
                        </m:ctrlPr>
                      </m:boxPr>
                      <m:e>
                        <m:argPr>
                          <m:argSz m:val="-1"/>
                        </m:argPr>
                        <m:f>
                          <m:fPr>
                            <m:ctrlPr>
                              <a:rPr lang="vi-VN" sz="2800" i="1" dirty="0" smtClean="0">
                                <a:latin typeface="Cambria Math" panose="02040503050406030204" pitchFamily="18" charset="0"/>
                                <a:cs typeface="Times New Roman" panose="02020603050405020304" pitchFamily="18" charset="0"/>
                              </a:rPr>
                            </m:ctrlPr>
                          </m:fPr>
                          <m:num>
                            <m:r>
                              <a:rPr lang="en-US" sz="2800" b="0" i="1" dirty="0" smtClean="0">
                                <a:latin typeface="Cambria Math" panose="02040503050406030204" pitchFamily="18" charset="0"/>
                                <a:cs typeface="Times New Roman" panose="02020603050405020304" pitchFamily="18" charset="0"/>
                              </a:rPr>
                              <m:t>1</m:t>
                            </m:r>
                          </m:num>
                          <m:den>
                            <m:r>
                              <a:rPr lang="en-US" sz="2800" b="0" i="1" dirty="0" smtClean="0">
                                <a:latin typeface="Cambria Math" panose="02040503050406030204" pitchFamily="18" charset="0"/>
                                <a:cs typeface="Times New Roman" panose="02020603050405020304" pitchFamily="18" charset="0"/>
                              </a:rPr>
                              <m:t>44</m:t>
                            </m:r>
                          </m:den>
                        </m:f>
                      </m:e>
                    </m:box>
                  </m:oMath>
                </a14:m>
                <a:r>
                  <a:rPr lang="vi-VN" sz="2800" i="1" dirty="0">
                    <a:latin typeface="Times New Roman" panose="02020603050405020304" pitchFamily="18" charset="0"/>
                    <a:cs typeface="Times New Roman" panose="02020603050405020304" pitchFamily="18" charset="0"/>
                  </a:rPr>
                  <a:t>.2220=50,45kJ</a:t>
                </a:r>
                <a:endParaRPr lang="en-US" sz="2800" i="1"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Khi đốt cháy 1g mỗi chất thì lượng nhiệt tỏa ra từ methane lớn hơn so với propane.</a:t>
                </a:r>
                <a:endParaRPr lang="en-US" sz="2800" i="1" dirty="0">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614F9A2E-94E4-4BC4-BFBD-8E4CB5D8D850}"/>
                  </a:ext>
                </a:extLst>
              </p:cNvPr>
              <p:cNvSpPr txBox="1">
                <a:spLocks noRot="1" noChangeAspect="1" noMove="1" noResize="1" noEditPoints="1" noAdjustHandles="1" noChangeArrowheads="1" noChangeShapeType="1" noTextEdit="1"/>
              </p:cNvSpPr>
              <p:nvPr/>
            </p:nvSpPr>
            <p:spPr>
              <a:xfrm>
                <a:off x="1123590" y="1502599"/>
                <a:ext cx="7300410" cy="2796150"/>
              </a:xfrm>
              <a:prstGeom prst="rect">
                <a:avLst/>
              </a:prstGeom>
              <a:blipFill>
                <a:blip r:embed="rId2"/>
                <a:stretch>
                  <a:fillRect l="-1669" t="-2179" r="-2671" b="-3922"/>
                </a:stretch>
              </a:blipFill>
            </p:spPr>
            <p:txBody>
              <a:bodyPr/>
              <a:lstStyle/>
              <a:p>
                <a:r>
                  <a:rPr lang="en-US">
                    <a:noFill/>
                  </a:rPr>
                  <a:t> </a:t>
                </a:r>
              </a:p>
            </p:txBody>
          </p:sp>
        </mc:Fallback>
      </mc:AlternateContent>
    </p:spTree>
    <p:extLst>
      <p:ext uri="{BB962C8B-B14F-4D97-AF65-F5344CB8AC3E}">
        <p14:creationId xmlns:p14="http://schemas.microsoft.com/office/powerpoint/2010/main" val="3550698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62"/>
        <p:cNvGrpSpPr/>
        <p:nvPr/>
      </p:nvGrpSpPr>
      <p:grpSpPr>
        <a:xfrm>
          <a:off x="0" y="0"/>
          <a:ext cx="0" cy="0"/>
          <a:chOff x="0" y="0"/>
          <a:chExt cx="0" cy="0"/>
        </a:xfrm>
      </p:grpSpPr>
      <p:sp>
        <p:nvSpPr>
          <p:cNvPr id="2063" name="Google Shape;2063;p71"/>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b="1" dirty="0">
                <a:solidFill>
                  <a:srgbClr val="FF0000"/>
                </a:solidFill>
                <a:latin typeface="Times New Roman" panose="02020603050405020304" pitchFamily="18" charset="0"/>
                <a:cs typeface="Times New Roman" panose="02020603050405020304" pitchFamily="18" charset="0"/>
              </a:rPr>
              <a:t>V</a:t>
            </a:r>
            <a:r>
              <a:rPr lang="en" sz="3600" b="1" dirty="0">
                <a:solidFill>
                  <a:srgbClr val="FF0000"/>
                </a:solidFill>
                <a:latin typeface="Times New Roman" panose="02020603050405020304" pitchFamily="18" charset="0"/>
                <a:cs typeface="Times New Roman" panose="02020603050405020304" pitchFamily="18" charset="0"/>
              </a:rPr>
              <a:t>ận dụng</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2064" name="Google Shape;2064;p71"/>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p>
            <a:pPr marL="0" lvl="0" indent="0" algn="just">
              <a:buNone/>
            </a:pPr>
            <a:r>
              <a:rPr lang="vi-VN" sz="3200" dirty="0">
                <a:solidFill>
                  <a:srgbClr val="000000"/>
                </a:solidFill>
                <a:latin typeface="Times New Roman" panose="02020603050405020304" pitchFamily="18" charset="0"/>
                <a:cs typeface="Times New Roman" panose="02020603050405020304" pitchFamily="18" charset="0"/>
              </a:rPr>
              <a:t>Em hãy giới thiệu một số alkane được s</a:t>
            </a:r>
            <a:r>
              <a:rPr lang="en-US" sz="3200" dirty="0">
                <a:solidFill>
                  <a:srgbClr val="000000"/>
                </a:solidFill>
                <a:latin typeface="Times New Roman" panose="02020603050405020304" pitchFamily="18" charset="0"/>
                <a:cs typeface="Times New Roman" panose="02020603050405020304" pitchFamily="18" charset="0"/>
              </a:rPr>
              <a:t>ử </a:t>
            </a:r>
            <a:r>
              <a:rPr lang="vi-VN" sz="3200" dirty="0">
                <a:solidFill>
                  <a:srgbClr val="000000"/>
                </a:solidFill>
                <a:latin typeface="Times New Roman" panose="02020603050405020304" pitchFamily="18" charset="0"/>
                <a:cs typeface="Times New Roman" panose="02020603050405020304" pitchFamily="18" charset="0"/>
              </a:rPr>
              <a:t>dụng ph</a:t>
            </a:r>
            <a:r>
              <a:rPr lang="en-US" sz="3200" dirty="0">
                <a:solidFill>
                  <a:srgbClr val="000000"/>
                </a:solidFill>
                <a:latin typeface="Times New Roman" panose="02020603050405020304" pitchFamily="18" charset="0"/>
                <a:cs typeface="Times New Roman" panose="02020603050405020304" pitchFamily="18" charset="0"/>
              </a:rPr>
              <a:t>ổ</a:t>
            </a:r>
            <a:r>
              <a:rPr lang="vi-VN" sz="3200" dirty="0">
                <a:solidFill>
                  <a:srgbClr val="000000"/>
                </a:solidFill>
                <a:latin typeface="Times New Roman" panose="02020603050405020304" pitchFamily="18" charset="0"/>
                <a:cs typeface="Times New Roman" panose="02020603050405020304" pitchFamily="18" charset="0"/>
              </a:rPr>
              <a:t> biến trong đời sống</a:t>
            </a:r>
            <a:endParaRPr sz="3200" dirty="0">
              <a:solidFill>
                <a:srgbClr val="000000"/>
              </a:solidFill>
              <a:latin typeface="Times New Roman" panose="02020603050405020304" pitchFamily="18" charset="0"/>
              <a:cs typeface="Times New Roman" panose="02020603050405020304" pitchFamily="18" charset="0"/>
            </a:endParaRPr>
          </a:p>
        </p:txBody>
      </p:sp>
      <p:grpSp>
        <p:nvGrpSpPr>
          <p:cNvPr id="2065" name="Google Shape;2065;p71"/>
          <p:cNvGrpSpPr/>
          <p:nvPr/>
        </p:nvGrpSpPr>
        <p:grpSpPr>
          <a:xfrm>
            <a:off x="5520250" y="1899609"/>
            <a:ext cx="2684001" cy="1832692"/>
            <a:chOff x="-1255925" y="2426113"/>
            <a:chExt cx="1884700" cy="1286913"/>
          </a:xfrm>
        </p:grpSpPr>
        <p:grpSp>
          <p:nvGrpSpPr>
            <p:cNvPr id="2066" name="Google Shape;2066;p71"/>
            <p:cNvGrpSpPr/>
            <p:nvPr/>
          </p:nvGrpSpPr>
          <p:grpSpPr>
            <a:xfrm>
              <a:off x="-1252600" y="2426113"/>
              <a:ext cx="1881375" cy="1286900"/>
              <a:chOff x="-1952025" y="4174963"/>
              <a:chExt cx="1881375" cy="1286900"/>
            </a:xfrm>
          </p:grpSpPr>
          <p:sp>
            <p:nvSpPr>
              <p:cNvPr id="2067" name="Google Shape;2067;p71"/>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1"/>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chemeClr val="lt1"/>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1"/>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1"/>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71"/>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2" name="Google Shape;2072;p71"/>
            <p:cNvGrpSpPr/>
            <p:nvPr/>
          </p:nvGrpSpPr>
          <p:grpSpPr>
            <a:xfrm>
              <a:off x="-1255925" y="2426125"/>
              <a:ext cx="1884700" cy="1286900"/>
              <a:chOff x="-1942050" y="2369188"/>
              <a:chExt cx="1884700" cy="1286900"/>
            </a:xfrm>
          </p:grpSpPr>
          <p:sp>
            <p:nvSpPr>
              <p:cNvPr id="2073" name="Google Shape;2073;p71"/>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1"/>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1"/>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1"/>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1"/>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1"/>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1"/>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1"/>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1"/>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1"/>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1"/>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1"/>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1"/>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1"/>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1"/>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1"/>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1"/>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1"/>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1"/>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1"/>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1"/>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1"/>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1"/>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1"/>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1"/>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1"/>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1"/>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71"/>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01" name="Google Shape;2101;p71"/>
          <p:cNvGrpSpPr/>
          <p:nvPr/>
        </p:nvGrpSpPr>
        <p:grpSpPr>
          <a:xfrm>
            <a:off x="4404730" y="1351625"/>
            <a:ext cx="334538" cy="427183"/>
            <a:chOff x="5905475" y="2032050"/>
            <a:chExt cx="454350" cy="580175"/>
          </a:xfrm>
        </p:grpSpPr>
        <p:sp>
          <p:nvSpPr>
            <p:cNvPr id="2102" name="Google Shape;2102;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TextBox 46">
            <a:extLst>
              <a:ext uri="{FF2B5EF4-FFF2-40B4-BE49-F238E27FC236}">
                <a16:creationId xmlns:a16="http://schemas.microsoft.com/office/drawing/2014/main" id="{B0A6B2E5-DF99-45C6-AE51-B00CB61A941E}"/>
              </a:ext>
            </a:extLst>
          </p:cNvPr>
          <p:cNvSpPr txBox="1"/>
          <p:nvPr/>
        </p:nvSpPr>
        <p:spPr>
          <a:xfrm>
            <a:off x="1410910" y="0"/>
            <a:ext cx="6033686" cy="307777"/>
          </a:xfrm>
          <a:prstGeom prst="rect">
            <a:avLst/>
          </a:prstGeom>
          <a:noFill/>
        </p:spPr>
        <p:txBody>
          <a:bodyPr wrap="square">
            <a:spAutoFit/>
          </a:bodyPr>
          <a:lstStyle/>
          <a:p>
            <a:pPr marL="0" lvl="0" indent="0" algn="ctr" rtl="0">
              <a:lnSpc>
                <a:spcPct val="100000"/>
              </a:lnSpc>
              <a:spcBef>
                <a:spcPts val="0"/>
              </a:spcBef>
              <a:spcAft>
                <a:spcPts val="0"/>
              </a:spcAft>
              <a:buNone/>
            </a:pPr>
            <a:r>
              <a:rPr lang="en-US" sz="1400" b="1" dirty="0">
                <a:solidFill>
                  <a:srgbClr val="FF0000"/>
                </a:solidFill>
                <a:latin typeface="Times New Roman" panose="02020603050405020304" pitchFamily="18" charset="0"/>
                <a:cs typeface="Times New Roman" panose="02020603050405020304" pitchFamily="18" charset="0"/>
              </a:rPr>
              <a:t>3. ỨNG DỤNG LÀM NHIÊN LIỆU CỦA ALKANE TRONG THỰC TIỄN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2EBA-5D78-47A0-BCBE-99730AC0F8C9}"/>
              </a:ext>
            </a:extLst>
          </p:cNvPr>
          <p:cNvSpPr>
            <a:spLocks noGrp="1"/>
          </p:cNvSpPr>
          <p:nvPr>
            <p:ph type="title"/>
          </p:nvPr>
        </p:nvSpPr>
        <p:spPr/>
        <p:txBody>
          <a:bodyPr/>
          <a:lstStyle/>
          <a:p>
            <a:r>
              <a:rPr lang="en-US" dirty="0" err="1">
                <a:solidFill>
                  <a:srgbClr val="FF0000"/>
                </a:solidFill>
                <a:latin typeface="Times New Roman" panose="02020603050405020304" pitchFamily="18" charset="0"/>
                <a:cs typeface="Times New Roman" panose="02020603050405020304" pitchFamily="18" charset="0"/>
              </a:rPr>
              <a:t>Lời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giải</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14F9A2E-94E4-4BC4-BFBD-8E4CB5D8D850}"/>
              </a:ext>
            </a:extLst>
          </p:cNvPr>
          <p:cNvSpPr txBox="1"/>
          <p:nvPr/>
        </p:nvSpPr>
        <p:spPr>
          <a:xfrm>
            <a:off x="1123590" y="1709633"/>
            <a:ext cx="7300410" cy="954107"/>
          </a:xfrm>
          <a:prstGeom prst="rect">
            <a:avLst/>
          </a:prstGeom>
          <a:noFill/>
        </p:spPr>
        <p:txBody>
          <a:bodyPr wrap="square">
            <a:spAutoFit/>
          </a:bodyPr>
          <a:lstStyle/>
          <a:p>
            <a:r>
              <a:rPr lang="vi-VN" sz="2800" i="1" dirty="0">
                <a:latin typeface="Times New Roman" panose="02020603050405020304" pitchFamily="18" charset="0"/>
                <a:cs typeface="Times New Roman" panose="02020603050405020304" pitchFamily="18" charset="0"/>
              </a:rPr>
              <a:t>Alkane được sử dụng làm chất đốt, nhiên liệu</a:t>
            </a:r>
            <a:r>
              <a:rPr lang="en-US" sz="2800" i="1" dirty="0">
                <a:latin typeface="Times New Roman" panose="02020603050405020304" pitchFamily="18" charset="0"/>
                <a:cs typeface="Times New Roman" panose="02020603050405020304" pitchFamily="18" charset="0"/>
              </a:rPr>
              <a:t>: CH</a:t>
            </a:r>
            <a:r>
              <a:rPr lang="en-US" sz="2800" i="1" baseline="-25000" dirty="0">
                <a:latin typeface="Times New Roman" panose="02020603050405020304" pitchFamily="18" charset="0"/>
                <a:cs typeface="Times New Roman" panose="02020603050405020304" pitchFamily="18" charset="0"/>
              </a:rPr>
              <a:t>4, </a:t>
            </a:r>
            <a:r>
              <a:rPr lang="en-US" sz="2800" i="1" dirty="0">
                <a:latin typeface="Times New Roman" panose="02020603050405020304" pitchFamily="18" charset="0"/>
                <a:cs typeface="Times New Roman" panose="02020603050405020304" pitchFamily="18" charset="0"/>
              </a:rPr>
              <a:t>C</a:t>
            </a:r>
            <a:r>
              <a:rPr lang="en-US" sz="2800" i="1" baseline="-25000" dirty="0">
                <a:latin typeface="Times New Roman" panose="02020603050405020304" pitchFamily="18" charset="0"/>
                <a:cs typeface="Times New Roman" panose="02020603050405020304" pitchFamily="18" charset="0"/>
              </a:rPr>
              <a:t>3</a:t>
            </a:r>
            <a:r>
              <a:rPr lang="en-US" sz="2800" i="1" dirty="0">
                <a:latin typeface="Times New Roman" panose="02020603050405020304" pitchFamily="18" charset="0"/>
                <a:cs typeface="Times New Roman" panose="02020603050405020304" pitchFamily="18" charset="0"/>
              </a:rPr>
              <a:t>H</a:t>
            </a:r>
            <a:r>
              <a:rPr lang="en-US" sz="2800" i="1" baseline="-25000" dirty="0">
                <a:latin typeface="Times New Roman" panose="02020603050405020304" pitchFamily="18" charset="0"/>
                <a:cs typeface="Times New Roman" panose="02020603050405020304" pitchFamily="18" charset="0"/>
              </a:rPr>
              <a:t>8</a:t>
            </a:r>
            <a:r>
              <a:rPr lang="en-US" sz="2800" i="1" dirty="0">
                <a:latin typeface="Times New Roman" panose="02020603050405020304" pitchFamily="18" charset="0"/>
                <a:cs typeface="Times New Roman" panose="02020603050405020304" pitchFamily="18" charset="0"/>
              </a:rPr>
              <a:t>, C</a:t>
            </a:r>
            <a:r>
              <a:rPr lang="en-US" sz="2800" i="1" baseline="-25000" dirty="0">
                <a:latin typeface="Times New Roman" panose="02020603050405020304" pitchFamily="18" charset="0"/>
                <a:cs typeface="Times New Roman" panose="02020603050405020304" pitchFamily="18" charset="0"/>
              </a:rPr>
              <a:t>4</a:t>
            </a:r>
            <a:r>
              <a:rPr lang="en-US" sz="2800" i="1" dirty="0">
                <a:latin typeface="Times New Roman" panose="02020603050405020304" pitchFamily="18" charset="0"/>
                <a:cs typeface="Times New Roman" panose="02020603050405020304" pitchFamily="18" charset="0"/>
              </a:rPr>
              <a:t>H</a:t>
            </a:r>
            <a:r>
              <a:rPr lang="en-US" sz="2800" i="1" baseline="-25000" dirty="0">
                <a:latin typeface="Times New Roman" panose="02020603050405020304" pitchFamily="18" charset="0"/>
                <a:cs typeface="Times New Roman" panose="02020603050405020304" pitchFamily="18" charset="0"/>
              </a:rPr>
              <a:t>10</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9392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58"/>
          <p:cNvSpPr/>
          <p:nvPr/>
        </p:nvSpPr>
        <p:spPr>
          <a:xfrm>
            <a:off x="1219200" y="1310100"/>
            <a:ext cx="6686340" cy="186551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8"/>
          <p:cNvSpPr txBox="1">
            <a:spLocks noGrp="1"/>
          </p:cNvSpPr>
          <p:nvPr>
            <p:ph type="title"/>
          </p:nvPr>
        </p:nvSpPr>
        <p:spPr>
          <a:xfrm rot="159">
            <a:off x="1333650" y="1746099"/>
            <a:ext cx="6476700" cy="106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9600" b="1" dirty="0">
                <a:solidFill>
                  <a:srgbClr val="FFFF00"/>
                </a:solidFill>
                <a:latin typeface="Times New Roman" panose="02020603050405020304" pitchFamily="18" charset="0"/>
                <a:cs typeface="Times New Roman" panose="02020603050405020304" pitchFamily="18" charset="0"/>
              </a:rPr>
              <a:t>MỞ RỘNG</a:t>
            </a:r>
            <a:endParaRPr sz="9600" b="1" dirty="0">
              <a:solidFill>
                <a:srgbClr val="FFFF00"/>
              </a:solidFill>
              <a:latin typeface="Times New Roman" panose="02020603050405020304" pitchFamily="18" charset="0"/>
              <a:cs typeface="Times New Roman" panose="02020603050405020304" pitchFamily="18" charset="0"/>
            </a:endParaRPr>
          </a:p>
        </p:txBody>
      </p:sp>
      <p:grpSp>
        <p:nvGrpSpPr>
          <p:cNvPr id="1195" name="Google Shape;1195;p58"/>
          <p:cNvGrpSpPr/>
          <p:nvPr/>
        </p:nvGrpSpPr>
        <p:grpSpPr>
          <a:xfrm>
            <a:off x="7341359" y="3200586"/>
            <a:ext cx="1082649" cy="1180960"/>
            <a:chOff x="5117700" y="3973625"/>
            <a:chExt cx="956150" cy="1062588"/>
          </a:xfrm>
        </p:grpSpPr>
        <p:sp>
          <p:nvSpPr>
            <p:cNvPr id="1196" name="Google Shape;1196;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0" name="Google Shape;1220;p58"/>
          <p:cNvGrpSpPr/>
          <p:nvPr/>
        </p:nvGrpSpPr>
        <p:grpSpPr>
          <a:xfrm>
            <a:off x="1174344" y="2794891"/>
            <a:ext cx="1380327" cy="1319828"/>
            <a:chOff x="5047850" y="2794950"/>
            <a:chExt cx="1095150" cy="1047150"/>
          </a:xfrm>
        </p:grpSpPr>
        <p:sp>
          <p:nvSpPr>
            <p:cNvPr id="1221" name="Google Shape;1221;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chemeClr val="dk2"/>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6" name="Google Shape;1236;p58"/>
          <p:cNvGrpSpPr/>
          <p:nvPr/>
        </p:nvGrpSpPr>
        <p:grpSpPr>
          <a:xfrm>
            <a:off x="648713" y="1246520"/>
            <a:ext cx="234576" cy="353694"/>
            <a:chOff x="7509313" y="3231788"/>
            <a:chExt cx="249575" cy="365575"/>
          </a:xfrm>
        </p:grpSpPr>
        <p:sp>
          <p:nvSpPr>
            <p:cNvPr id="1237" name="Google Shape;1237;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0" name="Google Shape;1240;p58"/>
          <p:cNvGrpSpPr/>
          <p:nvPr/>
        </p:nvGrpSpPr>
        <p:grpSpPr>
          <a:xfrm rot="5973186">
            <a:off x="7993650" y="800978"/>
            <a:ext cx="525721" cy="428640"/>
            <a:chOff x="5426900" y="3064075"/>
            <a:chExt cx="281450" cy="229525"/>
          </a:xfrm>
        </p:grpSpPr>
        <p:sp>
          <p:nvSpPr>
            <p:cNvPr id="1241" name="Google Shape;1241;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EAC2BF-F3CB-4172-AA62-89C2473D66CF}"/>
              </a:ext>
            </a:extLst>
          </p:cNvPr>
          <p:cNvPicPr>
            <a:picLocks noChangeAspect="1"/>
          </p:cNvPicPr>
          <p:nvPr/>
        </p:nvPicPr>
        <p:blipFill>
          <a:blip r:embed="rId2"/>
          <a:stretch>
            <a:fillRect/>
          </a:stretch>
        </p:blipFill>
        <p:spPr>
          <a:xfrm>
            <a:off x="0" y="4801"/>
            <a:ext cx="9144000" cy="3938370"/>
          </a:xfrm>
          <a:prstGeom prst="rect">
            <a:avLst/>
          </a:prstGeom>
        </p:spPr>
      </p:pic>
      <p:sp>
        <p:nvSpPr>
          <p:cNvPr id="10" name="TextBox 9">
            <a:extLst>
              <a:ext uri="{FF2B5EF4-FFF2-40B4-BE49-F238E27FC236}">
                <a16:creationId xmlns:a16="http://schemas.microsoft.com/office/drawing/2014/main" id="{7EA847B2-84EA-238A-A540-28B827E7A69D}"/>
              </a:ext>
            </a:extLst>
          </p:cNvPr>
          <p:cNvSpPr txBox="1"/>
          <p:nvPr/>
        </p:nvSpPr>
        <p:spPr>
          <a:xfrm>
            <a:off x="0" y="3943171"/>
            <a:ext cx="9144000" cy="12003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400" dirty="0" err="1">
                <a:solidFill>
                  <a:srgbClr val="000000"/>
                </a:solidFill>
                <a:latin typeface="Times New Roman" panose="02020603050405020304" pitchFamily="18" charset="0"/>
                <a:cs typeface="Times New Roman" panose="02020603050405020304" pitchFamily="18" charset="0"/>
              </a:rPr>
              <a:t>Bề</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mặt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vũng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đầm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lầy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thường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xuất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bong </a:t>
            </a:r>
            <a:r>
              <a:rPr lang="en-US" sz="2400" dirty="0" err="1">
                <a:solidFill>
                  <a:srgbClr val="000000"/>
                </a:solidFill>
                <a:latin typeface="Times New Roman" panose="02020603050405020304" pitchFamily="18" charset="0"/>
                <a:cs typeface="Times New Roman" panose="02020603050405020304" pitchFamily="18" charset="0"/>
              </a:rPr>
              <a:t>bóng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khí</a:t>
            </a:r>
            <a:r>
              <a:rPr lang="en-US" sz="2400" dirty="0">
                <a:solidFill>
                  <a:srgbClr val="000000"/>
                </a:solidFill>
                <a:latin typeface="Times New Roman" panose="02020603050405020304" pitchFamily="18" charset="0"/>
                <a:cs typeface="Times New Roman" panose="02020603050405020304" pitchFamily="18" charset="0"/>
              </a:rPr>
              <a:t>.</a:t>
            </a:r>
          </a:p>
          <a:p>
            <a:pPr algn="ctr"/>
            <a:r>
              <a:rPr lang="en-US" sz="2400" dirty="0" err="1">
                <a:solidFill>
                  <a:srgbClr val="000000"/>
                </a:solidFill>
                <a:latin typeface="Times New Roman" panose="02020603050405020304" pitchFamily="18" charset="0"/>
                <a:cs typeface="Times New Roman" panose="02020603050405020304" pitchFamily="18" charset="0"/>
              </a:rPr>
              <a:t>Đó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methane – alkane </a:t>
            </a:r>
            <a:r>
              <a:rPr lang="en-US" sz="2400" dirty="0" err="1">
                <a:solidFill>
                  <a:srgbClr val="000000"/>
                </a:solidFill>
                <a:latin typeface="Times New Roman" panose="02020603050405020304" pitchFamily="18" charset="0"/>
                <a:cs typeface="Times New Roman" panose="02020603050405020304" pitchFamily="18" charset="0"/>
              </a:rPr>
              <a:t>đơn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giản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cs typeface="Times New Roman" panose="02020603050405020304" pitchFamily="18" charset="0"/>
              </a:rPr>
              <a:t> Alessandro Volta  </a:t>
            </a:r>
            <a:r>
              <a:rPr lang="en-US" sz="2400" dirty="0" err="1">
                <a:solidFill>
                  <a:srgbClr val="000000"/>
                </a:solidFill>
                <a:latin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năm</a:t>
            </a:r>
            <a:r>
              <a:rPr lang="en-US" sz="2400" dirty="0">
                <a:solidFill>
                  <a:srgbClr val="000000"/>
                </a:solidFill>
                <a:latin typeface="Times New Roman" panose="02020603050405020304" pitchFamily="18" charset="0"/>
                <a:cs typeface="Times New Roman" panose="02020603050405020304" pitchFamily="18" charset="0"/>
              </a:rPr>
              <a:t> 1776.</a:t>
            </a:r>
          </a:p>
        </p:txBody>
      </p:sp>
      <p:pic>
        <p:nvPicPr>
          <p:cNvPr id="2052" name="Picture 4" descr="Alessandro Volta | Biography, Facts, Battery, &amp; Invention | Britannica">
            <a:extLst>
              <a:ext uri="{FF2B5EF4-FFF2-40B4-BE49-F238E27FC236}">
                <a16:creationId xmlns:a16="http://schemas.microsoft.com/office/drawing/2014/main" id="{CF01B6CE-CA56-82FA-5B84-D45C2D527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88" y="981211"/>
            <a:ext cx="2221414" cy="2831663"/>
          </a:xfrm>
          <a:prstGeom prst="ellipse">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162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8481" y="-14722"/>
            <a:ext cx="4592783" cy="3287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35" y="2088573"/>
            <a:ext cx="4405746" cy="30549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6531109C-77CA-2FC9-8DB1-6C08A5D91E1E}"/>
              </a:ext>
            </a:extLst>
          </p:cNvPr>
          <p:cNvSpPr txBox="1"/>
          <p:nvPr/>
        </p:nvSpPr>
        <p:spPr>
          <a:xfrm>
            <a:off x="72735" y="198038"/>
            <a:ext cx="4322620" cy="1723549"/>
          </a:xfrm>
          <a:prstGeom prst="rect">
            <a:avLst/>
          </a:prstGeom>
          <a:noFill/>
        </p:spPr>
        <p:txBody>
          <a:bodyPr wrap="square" lIns="0" tIns="0" rIns="0" bIns="0" rtlCol="0">
            <a:spAutoFit/>
          </a:bodyPr>
          <a:lstStyle/>
          <a:p>
            <a:pPr algn="ctr"/>
            <a:r>
              <a:rPr lang="en-US" sz="2800" dirty="0" err="1">
                <a:latin typeface="Times New Roman" panose="02020603050405020304" pitchFamily="18" charset="0"/>
                <a:cs typeface="Times New Roman" panose="02020603050405020304" pitchFamily="18" charset="0"/>
              </a:rPr>
              <a:t>Khói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bụi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mịn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khỏe</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4395354" y="3440121"/>
            <a:ext cx="4748645" cy="1477328"/>
          </a:xfrm>
          <a:prstGeom prst="rect">
            <a:avLst/>
          </a:prstGeom>
        </p:spPr>
        <p:txBody>
          <a:bodyPr wrap="square">
            <a:spAutoFit/>
          </a:bodyPr>
          <a:lstStyle/>
          <a:p>
            <a:pPr algn="ctr">
              <a:lnSpc>
                <a:spcPct val="125000"/>
              </a:lnSpc>
            </a:pPr>
            <a:r>
              <a:rPr lang="en-US" sz="2400" b="1" dirty="0">
                <a:latin typeface="Times New Roman" panose="02020603050405020304" pitchFamily="18" charset="0"/>
                <a:cs typeface="Times New Roman" panose="02020603050405020304" pitchFamily="18" charset="0"/>
              </a:rPr>
              <a:t>Sử dụng nguồn nhiên liệu sạch: </a:t>
            </a:r>
          </a:p>
          <a:p>
            <a:pPr algn="ctr">
              <a:lnSpc>
                <a:spcPct val="125000"/>
              </a:lnSpc>
            </a:pPr>
            <a:r>
              <a:rPr lang="en-US" sz="2400" dirty="0">
                <a:latin typeface="Times New Roman" panose="02020603050405020304" pitchFamily="18" charset="0"/>
                <a:cs typeface="Times New Roman" panose="02020603050405020304" pitchFamily="18" charset="0"/>
              </a:rPr>
              <a:t>Năng lượng Hydrogen, năng lượng Mặt Trời,…</a:t>
            </a:r>
          </a:p>
        </p:txBody>
      </p:sp>
    </p:spTree>
    <p:extLst>
      <p:ext uri="{BB962C8B-B14F-4D97-AF65-F5344CB8AC3E}">
        <p14:creationId xmlns:p14="http://schemas.microsoft.com/office/powerpoint/2010/main" val="371122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51218" cy="2899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1218" y="1984665"/>
            <a:ext cx="4592782" cy="31588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4644736" y="469042"/>
            <a:ext cx="4478482" cy="1384995"/>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Hạn chế phương tiện cá nhân.</a:t>
            </a:r>
          </a:p>
          <a:p>
            <a:pPr algn="ctr"/>
            <a:r>
              <a:rPr lang="en-US" sz="2800" dirty="0">
                <a:latin typeface="Times New Roman" panose="02020603050405020304" pitchFamily="18" charset="0"/>
                <a:cs typeface="Times New Roman" panose="02020603050405020304" pitchFamily="18" charset="0"/>
              </a:rPr>
              <a:t>Thúc đẩy các hình thức vận tải công cộng.</a:t>
            </a:r>
          </a:p>
        </p:txBody>
      </p:sp>
      <p:sp>
        <p:nvSpPr>
          <p:cNvPr id="7" name="Rectangle 6"/>
          <p:cNvSpPr/>
          <p:nvPr/>
        </p:nvSpPr>
        <p:spPr>
          <a:xfrm>
            <a:off x="0" y="3067847"/>
            <a:ext cx="4572000" cy="1815882"/>
          </a:xfrm>
          <a:prstGeom prst="rect">
            <a:avLst/>
          </a:prstGeom>
        </p:spPr>
        <p:txBody>
          <a:bodyPr>
            <a:spAutoFit/>
          </a:bodyPr>
          <a:lstStyle/>
          <a:p>
            <a:pPr algn="ctr" defTabSz="685800">
              <a:buClrTx/>
              <a:defRPr/>
            </a:pPr>
            <a:r>
              <a:rPr lang="en-US" sz="2800" kern="1200" dirty="0">
                <a:solidFill>
                  <a:prstClr val="black"/>
                </a:solidFill>
                <a:latin typeface="Times New Roman" panose="02020603050405020304" pitchFamily="18" charset="0"/>
                <a:cs typeface="Times New Roman" panose="02020603050405020304" pitchFamily="18" charset="0"/>
              </a:rPr>
              <a:t>Sử dụng phương tiện giao thông tiết kiệm năng lượng và chuyển đổi sang các loại động cơ điện.</a:t>
            </a:r>
          </a:p>
        </p:txBody>
      </p:sp>
    </p:spTree>
    <p:extLst>
      <p:ext uri="{BB962C8B-B14F-4D97-AF65-F5344CB8AC3E}">
        <p14:creationId xmlns:p14="http://schemas.microsoft.com/office/powerpoint/2010/main" val="356482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1872" name="Google Shape;1872;p68"/>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600" b="1" dirty="0">
                <a:latin typeface="Times New Roman" panose="02020603050405020304" pitchFamily="18" charset="0"/>
                <a:cs typeface="Times New Roman" panose="02020603050405020304" pitchFamily="18" charset="0"/>
              </a:rPr>
              <a:t>CỦNG CỐ</a:t>
            </a:r>
          </a:p>
        </p:txBody>
      </p:sp>
      <p:sp>
        <p:nvSpPr>
          <p:cNvPr id="1873" name="Google Shape;1873;p68"/>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800" b="1" dirty="0">
                <a:latin typeface="Times New Roman" panose="02020603050405020304" pitchFamily="18" charset="0"/>
                <a:cs typeface="Times New Roman" panose="02020603050405020304" pitchFamily="18" charset="0"/>
              </a:rPr>
              <a:t>04</a:t>
            </a:r>
            <a:endParaRPr sz="8800" b="1" dirty="0">
              <a:latin typeface="Times New Roman" panose="02020603050405020304" pitchFamily="18" charset="0"/>
              <a:cs typeface="Times New Roman" panose="02020603050405020304" pitchFamily="18" charset="0"/>
            </a:endParaRPr>
          </a:p>
        </p:txBody>
      </p:sp>
      <p:grpSp>
        <p:nvGrpSpPr>
          <p:cNvPr id="1875" name="Google Shape;1875;p68"/>
          <p:cNvGrpSpPr/>
          <p:nvPr/>
        </p:nvGrpSpPr>
        <p:grpSpPr>
          <a:xfrm rot="-1193897">
            <a:off x="5115042" y="732965"/>
            <a:ext cx="1277216" cy="816988"/>
            <a:chOff x="4620213" y="358500"/>
            <a:chExt cx="974888" cy="623600"/>
          </a:xfrm>
        </p:grpSpPr>
        <p:sp>
          <p:nvSpPr>
            <p:cNvPr id="1876" name="Google Shape;1876;p68"/>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7" name="Google Shape;1877;p68"/>
            <p:cNvGrpSpPr/>
            <p:nvPr/>
          </p:nvGrpSpPr>
          <p:grpSpPr>
            <a:xfrm>
              <a:off x="4620213" y="358500"/>
              <a:ext cx="959550" cy="623600"/>
              <a:chOff x="406275" y="547500"/>
              <a:chExt cx="959550" cy="623600"/>
            </a:xfrm>
          </p:grpSpPr>
          <p:sp>
            <p:nvSpPr>
              <p:cNvPr id="1878" name="Google Shape;1878;p68"/>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8"/>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8"/>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1" name="Google Shape;1881;p68"/>
          <p:cNvGrpSpPr/>
          <p:nvPr/>
        </p:nvGrpSpPr>
        <p:grpSpPr>
          <a:xfrm>
            <a:off x="7645450" y="1981300"/>
            <a:ext cx="847650" cy="781650"/>
            <a:chOff x="3465750" y="2047000"/>
            <a:chExt cx="847650" cy="781650"/>
          </a:xfrm>
        </p:grpSpPr>
        <p:sp>
          <p:nvSpPr>
            <p:cNvPr id="1882" name="Google Shape;1882;p68"/>
            <p:cNvSpPr/>
            <p:nvPr/>
          </p:nvSpPr>
          <p:spPr>
            <a:xfrm>
              <a:off x="3482050" y="2047175"/>
              <a:ext cx="831350" cy="781325"/>
            </a:xfrm>
            <a:custGeom>
              <a:avLst/>
              <a:gdLst/>
              <a:ahLst/>
              <a:cxnLst/>
              <a:rect l="l" t="t" r="r" b="b"/>
              <a:pathLst>
                <a:path w="33254" h="31253" extrusionOk="0">
                  <a:moveTo>
                    <a:pt x="12419" y="783"/>
                  </a:moveTo>
                  <a:cubicBezTo>
                    <a:pt x="12799" y="783"/>
                    <a:pt x="13106" y="1008"/>
                    <a:pt x="13209" y="1420"/>
                  </a:cubicBezTo>
                  <a:cubicBezTo>
                    <a:pt x="13291" y="1692"/>
                    <a:pt x="13291" y="1990"/>
                    <a:pt x="13291" y="2261"/>
                  </a:cubicBezTo>
                  <a:cubicBezTo>
                    <a:pt x="13291" y="2478"/>
                    <a:pt x="13264" y="2695"/>
                    <a:pt x="13237" y="2912"/>
                  </a:cubicBezTo>
                  <a:cubicBezTo>
                    <a:pt x="13209" y="3048"/>
                    <a:pt x="13182" y="3183"/>
                    <a:pt x="13155" y="3373"/>
                  </a:cubicBezTo>
                  <a:cubicBezTo>
                    <a:pt x="12667" y="3265"/>
                    <a:pt x="12260" y="3156"/>
                    <a:pt x="11853" y="3048"/>
                  </a:cubicBezTo>
                  <a:cubicBezTo>
                    <a:pt x="11473" y="2939"/>
                    <a:pt x="11067" y="3021"/>
                    <a:pt x="10633" y="2777"/>
                  </a:cubicBezTo>
                  <a:cubicBezTo>
                    <a:pt x="10850" y="2126"/>
                    <a:pt x="11121" y="1556"/>
                    <a:pt x="11636" y="1095"/>
                  </a:cubicBezTo>
                  <a:cubicBezTo>
                    <a:pt x="11745" y="986"/>
                    <a:pt x="11907" y="905"/>
                    <a:pt x="12043" y="851"/>
                  </a:cubicBezTo>
                  <a:cubicBezTo>
                    <a:pt x="12173" y="805"/>
                    <a:pt x="12299" y="783"/>
                    <a:pt x="12419" y="783"/>
                  </a:cubicBezTo>
                  <a:close/>
                  <a:moveTo>
                    <a:pt x="8211" y="1536"/>
                  </a:moveTo>
                  <a:cubicBezTo>
                    <a:pt x="8514" y="1536"/>
                    <a:pt x="8806" y="1663"/>
                    <a:pt x="9032" y="1909"/>
                  </a:cubicBezTo>
                  <a:cubicBezTo>
                    <a:pt x="9249" y="2207"/>
                    <a:pt x="9439" y="2532"/>
                    <a:pt x="9683" y="2912"/>
                  </a:cubicBezTo>
                  <a:cubicBezTo>
                    <a:pt x="9141" y="3048"/>
                    <a:pt x="8653" y="3156"/>
                    <a:pt x="8219" y="3319"/>
                  </a:cubicBezTo>
                  <a:cubicBezTo>
                    <a:pt x="7785" y="3455"/>
                    <a:pt x="7351" y="3672"/>
                    <a:pt x="6890" y="3889"/>
                  </a:cubicBezTo>
                  <a:cubicBezTo>
                    <a:pt x="6781" y="3265"/>
                    <a:pt x="6862" y="2722"/>
                    <a:pt x="7134" y="2234"/>
                  </a:cubicBezTo>
                  <a:cubicBezTo>
                    <a:pt x="7296" y="1963"/>
                    <a:pt x="7513" y="1746"/>
                    <a:pt x="7812" y="1610"/>
                  </a:cubicBezTo>
                  <a:cubicBezTo>
                    <a:pt x="7944" y="1561"/>
                    <a:pt x="8079" y="1536"/>
                    <a:pt x="8211" y="1536"/>
                  </a:cubicBezTo>
                  <a:close/>
                  <a:moveTo>
                    <a:pt x="5208" y="3509"/>
                  </a:moveTo>
                  <a:lnTo>
                    <a:pt x="5208" y="3509"/>
                  </a:lnTo>
                  <a:cubicBezTo>
                    <a:pt x="5669" y="3699"/>
                    <a:pt x="5750" y="3780"/>
                    <a:pt x="6184" y="4431"/>
                  </a:cubicBezTo>
                  <a:cubicBezTo>
                    <a:pt x="5967" y="4594"/>
                    <a:pt x="5777" y="4784"/>
                    <a:pt x="5506" y="5001"/>
                  </a:cubicBezTo>
                  <a:cubicBezTo>
                    <a:pt x="5262" y="4485"/>
                    <a:pt x="5018" y="4051"/>
                    <a:pt x="5208" y="3509"/>
                  </a:cubicBezTo>
                  <a:close/>
                  <a:moveTo>
                    <a:pt x="15795" y="2959"/>
                  </a:moveTo>
                  <a:cubicBezTo>
                    <a:pt x="16170" y="2959"/>
                    <a:pt x="16447" y="3199"/>
                    <a:pt x="16546" y="3617"/>
                  </a:cubicBezTo>
                  <a:cubicBezTo>
                    <a:pt x="16627" y="3889"/>
                    <a:pt x="16600" y="4160"/>
                    <a:pt x="16600" y="4458"/>
                  </a:cubicBezTo>
                  <a:cubicBezTo>
                    <a:pt x="16600" y="4621"/>
                    <a:pt x="16546" y="4784"/>
                    <a:pt x="16491" y="4919"/>
                  </a:cubicBezTo>
                  <a:cubicBezTo>
                    <a:pt x="16437" y="5109"/>
                    <a:pt x="16383" y="5299"/>
                    <a:pt x="16302" y="5516"/>
                  </a:cubicBezTo>
                  <a:cubicBezTo>
                    <a:pt x="15569" y="4919"/>
                    <a:pt x="14891" y="4377"/>
                    <a:pt x="14186" y="3807"/>
                  </a:cubicBezTo>
                  <a:cubicBezTo>
                    <a:pt x="14566" y="3346"/>
                    <a:pt x="15054" y="3021"/>
                    <a:pt x="15678" y="2966"/>
                  </a:cubicBezTo>
                  <a:cubicBezTo>
                    <a:pt x="15718" y="2961"/>
                    <a:pt x="15757" y="2959"/>
                    <a:pt x="15795" y="2959"/>
                  </a:cubicBezTo>
                  <a:close/>
                  <a:moveTo>
                    <a:pt x="3639" y="5118"/>
                  </a:moveTo>
                  <a:cubicBezTo>
                    <a:pt x="3697" y="5118"/>
                    <a:pt x="3759" y="5124"/>
                    <a:pt x="3825" y="5136"/>
                  </a:cubicBezTo>
                  <a:cubicBezTo>
                    <a:pt x="3933" y="5163"/>
                    <a:pt x="4042" y="5218"/>
                    <a:pt x="4150" y="5272"/>
                  </a:cubicBezTo>
                  <a:cubicBezTo>
                    <a:pt x="4367" y="5380"/>
                    <a:pt x="4557" y="5489"/>
                    <a:pt x="4855" y="5652"/>
                  </a:cubicBezTo>
                  <a:cubicBezTo>
                    <a:pt x="4476" y="6194"/>
                    <a:pt x="4150" y="6628"/>
                    <a:pt x="3770" y="7116"/>
                  </a:cubicBezTo>
                  <a:cubicBezTo>
                    <a:pt x="3336" y="6709"/>
                    <a:pt x="3092" y="6248"/>
                    <a:pt x="3119" y="5679"/>
                  </a:cubicBezTo>
                  <a:cubicBezTo>
                    <a:pt x="3119" y="5310"/>
                    <a:pt x="3315" y="5118"/>
                    <a:pt x="3639" y="5118"/>
                  </a:cubicBezTo>
                  <a:close/>
                  <a:moveTo>
                    <a:pt x="18553" y="5733"/>
                  </a:moveTo>
                  <a:cubicBezTo>
                    <a:pt x="19258" y="5760"/>
                    <a:pt x="19611" y="6221"/>
                    <a:pt x="19475" y="6926"/>
                  </a:cubicBezTo>
                  <a:cubicBezTo>
                    <a:pt x="19448" y="7089"/>
                    <a:pt x="19367" y="7252"/>
                    <a:pt x="19312" y="7388"/>
                  </a:cubicBezTo>
                  <a:cubicBezTo>
                    <a:pt x="19041" y="7903"/>
                    <a:pt x="18688" y="8337"/>
                    <a:pt x="18254" y="8852"/>
                  </a:cubicBezTo>
                  <a:cubicBezTo>
                    <a:pt x="17793" y="8011"/>
                    <a:pt x="17359" y="7252"/>
                    <a:pt x="16925" y="6465"/>
                  </a:cubicBezTo>
                  <a:cubicBezTo>
                    <a:pt x="17359" y="5977"/>
                    <a:pt x="17902" y="5733"/>
                    <a:pt x="18553" y="5733"/>
                  </a:cubicBezTo>
                  <a:close/>
                  <a:moveTo>
                    <a:pt x="2768" y="8162"/>
                  </a:moveTo>
                  <a:cubicBezTo>
                    <a:pt x="2893" y="8162"/>
                    <a:pt x="3020" y="8174"/>
                    <a:pt x="3146" y="8201"/>
                  </a:cubicBezTo>
                  <a:cubicBezTo>
                    <a:pt x="2902" y="8934"/>
                    <a:pt x="2685" y="9612"/>
                    <a:pt x="2468" y="10290"/>
                  </a:cubicBezTo>
                  <a:cubicBezTo>
                    <a:pt x="1926" y="9964"/>
                    <a:pt x="1600" y="9476"/>
                    <a:pt x="1573" y="8961"/>
                  </a:cubicBezTo>
                  <a:cubicBezTo>
                    <a:pt x="1546" y="8581"/>
                    <a:pt x="1655" y="8391"/>
                    <a:pt x="2034" y="8283"/>
                  </a:cubicBezTo>
                  <a:cubicBezTo>
                    <a:pt x="2269" y="8210"/>
                    <a:pt x="2517" y="8162"/>
                    <a:pt x="2768" y="8162"/>
                  </a:cubicBezTo>
                  <a:close/>
                  <a:moveTo>
                    <a:pt x="20174" y="9262"/>
                  </a:moveTo>
                  <a:cubicBezTo>
                    <a:pt x="20362" y="9262"/>
                    <a:pt x="20554" y="9288"/>
                    <a:pt x="20750" y="9340"/>
                  </a:cubicBezTo>
                  <a:cubicBezTo>
                    <a:pt x="21319" y="9476"/>
                    <a:pt x="21564" y="9856"/>
                    <a:pt x="21482" y="10453"/>
                  </a:cubicBezTo>
                  <a:cubicBezTo>
                    <a:pt x="21401" y="10968"/>
                    <a:pt x="21238" y="11456"/>
                    <a:pt x="20967" y="11917"/>
                  </a:cubicBezTo>
                  <a:cubicBezTo>
                    <a:pt x="20017" y="11429"/>
                    <a:pt x="19312" y="10697"/>
                    <a:pt x="18797" y="9747"/>
                  </a:cubicBezTo>
                  <a:cubicBezTo>
                    <a:pt x="19228" y="9434"/>
                    <a:pt x="19687" y="9262"/>
                    <a:pt x="20174" y="9262"/>
                  </a:cubicBezTo>
                  <a:close/>
                  <a:moveTo>
                    <a:pt x="2201" y="11589"/>
                  </a:moveTo>
                  <a:cubicBezTo>
                    <a:pt x="2226" y="11589"/>
                    <a:pt x="2252" y="11590"/>
                    <a:pt x="2278" y="11592"/>
                  </a:cubicBezTo>
                  <a:cubicBezTo>
                    <a:pt x="2306" y="11646"/>
                    <a:pt x="2333" y="11700"/>
                    <a:pt x="2333" y="11727"/>
                  </a:cubicBezTo>
                  <a:cubicBezTo>
                    <a:pt x="2306" y="12351"/>
                    <a:pt x="2278" y="12948"/>
                    <a:pt x="2251" y="13572"/>
                  </a:cubicBezTo>
                  <a:cubicBezTo>
                    <a:pt x="1682" y="13463"/>
                    <a:pt x="1112" y="12921"/>
                    <a:pt x="1031" y="12433"/>
                  </a:cubicBezTo>
                  <a:cubicBezTo>
                    <a:pt x="1031" y="12324"/>
                    <a:pt x="1058" y="12134"/>
                    <a:pt x="1166" y="12053"/>
                  </a:cubicBezTo>
                  <a:cubicBezTo>
                    <a:pt x="1448" y="11797"/>
                    <a:pt x="1777" y="11589"/>
                    <a:pt x="2201" y="11589"/>
                  </a:cubicBezTo>
                  <a:close/>
                  <a:moveTo>
                    <a:pt x="24047" y="11520"/>
                  </a:moveTo>
                  <a:cubicBezTo>
                    <a:pt x="24198" y="11520"/>
                    <a:pt x="24350" y="11533"/>
                    <a:pt x="24493" y="11565"/>
                  </a:cubicBezTo>
                  <a:cubicBezTo>
                    <a:pt x="25008" y="11646"/>
                    <a:pt x="25334" y="11917"/>
                    <a:pt x="25469" y="12460"/>
                  </a:cubicBezTo>
                  <a:cubicBezTo>
                    <a:pt x="25578" y="12948"/>
                    <a:pt x="25605" y="13409"/>
                    <a:pt x="25497" y="13897"/>
                  </a:cubicBezTo>
                  <a:cubicBezTo>
                    <a:pt x="24954" y="13789"/>
                    <a:pt x="22432" y="12731"/>
                    <a:pt x="21916" y="12378"/>
                  </a:cubicBezTo>
                  <a:cubicBezTo>
                    <a:pt x="22486" y="11917"/>
                    <a:pt x="23055" y="11592"/>
                    <a:pt x="23733" y="11537"/>
                  </a:cubicBezTo>
                  <a:cubicBezTo>
                    <a:pt x="23835" y="11526"/>
                    <a:pt x="23940" y="11520"/>
                    <a:pt x="24047" y="11520"/>
                  </a:cubicBezTo>
                  <a:close/>
                  <a:moveTo>
                    <a:pt x="27732" y="14097"/>
                  </a:moveTo>
                  <a:cubicBezTo>
                    <a:pt x="27844" y="14097"/>
                    <a:pt x="27957" y="14103"/>
                    <a:pt x="28073" y="14114"/>
                  </a:cubicBezTo>
                  <a:cubicBezTo>
                    <a:pt x="28616" y="14169"/>
                    <a:pt x="28914" y="14467"/>
                    <a:pt x="28968" y="15009"/>
                  </a:cubicBezTo>
                  <a:cubicBezTo>
                    <a:pt x="29023" y="15498"/>
                    <a:pt x="28887" y="15932"/>
                    <a:pt x="28697" y="16447"/>
                  </a:cubicBezTo>
                  <a:cubicBezTo>
                    <a:pt x="28317" y="16067"/>
                    <a:pt x="27965" y="15742"/>
                    <a:pt x="27585" y="15416"/>
                  </a:cubicBezTo>
                  <a:cubicBezTo>
                    <a:pt x="27232" y="15118"/>
                    <a:pt x="26853" y="14847"/>
                    <a:pt x="26446" y="14521"/>
                  </a:cubicBezTo>
                  <a:cubicBezTo>
                    <a:pt x="26878" y="14197"/>
                    <a:pt x="27293" y="14097"/>
                    <a:pt x="27732" y="14097"/>
                  </a:cubicBezTo>
                  <a:close/>
                  <a:moveTo>
                    <a:pt x="2360" y="15145"/>
                  </a:moveTo>
                  <a:cubicBezTo>
                    <a:pt x="2523" y="15796"/>
                    <a:pt x="2658" y="16393"/>
                    <a:pt x="2794" y="16989"/>
                  </a:cubicBezTo>
                  <a:cubicBezTo>
                    <a:pt x="2702" y="17007"/>
                    <a:pt x="2612" y="17015"/>
                    <a:pt x="2525" y="17015"/>
                  </a:cubicBezTo>
                  <a:cubicBezTo>
                    <a:pt x="2068" y="17015"/>
                    <a:pt x="1687" y="16788"/>
                    <a:pt x="1573" y="16447"/>
                  </a:cubicBezTo>
                  <a:cubicBezTo>
                    <a:pt x="1383" y="15959"/>
                    <a:pt x="1628" y="15579"/>
                    <a:pt x="2360" y="15145"/>
                  </a:cubicBezTo>
                  <a:close/>
                  <a:moveTo>
                    <a:pt x="3499" y="18563"/>
                  </a:moveTo>
                  <a:cubicBezTo>
                    <a:pt x="3852" y="19078"/>
                    <a:pt x="4150" y="19512"/>
                    <a:pt x="4503" y="20027"/>
                  </a:cubicBezTo>
                  <a:cubicBezTo>
                    <a:pt x="4394" y="20027"/>
                    <a:pt x="4310" y="20039"/>
                    <a:pt x="4241" y="20039"/>
                  </a:cubicBezTo>
                  <a:cubicBezTo>
                    <a:pt x="4207" y="20039"/>
                    <a:pt x="4177" y="20036"/>
                    <a:pt x="4150" y="20027"/>
                  </a:cubicBezTo>
                  <a:cubicBezTo>
                    <a:pt x="3933" y="19919"/>
                    <a:pt x="3689" y="19810"/>
                    <a:pt x="3499" y="19620"/>
                  </a:cubicBezTo>
                  <a:cubicBezTo>
                    <a:pt x="3174" y="19349"/>
                    <a:pt x="3255" y="18997"/>
                    <a:pt x="3499" y="18563"/>
                  </a:cubicBezTo>
                  <a:close/>
                  <a:moveTo>
                    <a:pt x="30129" y="17603"/>
                  </a:moveTo>
                  <a:cubicBezTo>
                    <a:pt x="30694" y="17603"/>
                    <a:pt x="31215" y="17932"/>
                    <a:pt x="31382" y="18454"/>
                  </a:cubicBezTo>
                  <a:cubicBezTo>
                    <a:pt x="31518" y="18834"/>
                    <a:pt x="31491" y="19214"/>
                    <a:pt x="31193" y="19512"/>
                  </a:cubicBezTo>
                  <a:cubicBezTo>
                    <a:pt x="31003" y="19729"/>
                    <a:pt x="30813" y="19973"/>
                    <a:pt x="30542" y="20136"/>
                  </a:cubicBezTo>
                  <a:cubicBezTo>
                    <a:pt x="30216" y="19322"/>
                    <a:pt x="29918" y="18508"/>
                    <a:pt x="29619" y="17695"/>
                  </a:cubicBezTo>
                  <a:cubicBezTo>
                    <a:pt x="29788" y="17632"/>
                    <a:pt x="29961" y="17603"/>
                    <a:pt x="30129" y="17603"/>
                  </a:cubicBezTo>
                  <a:close/>
                  <a:moveTo>
                    <a:pt x="5642" y="21085"/>
                  </a:moveTo>
                  <a:cubicBezTo>
                    <a:pt x="5777" y="21112"/>
                    <a:pt x="5832" y="21112"/>
                    <a:pt x="5859" y="21112"/>
                  </a:cubicBezTo>
                  <a:cubicBezTo>
                    <a:pt x="6510" y="21465"/>
                    <a:pt x="7161" y="21817"/>
                    <a:pt x="7866" y="22224"/>
                  </a:cubicBezTo>
                  <a:cubicBezTo>
                    <a:pt x="7416" y="22511"/>
                    <a:pt x="6950" y="22735"/>
                    <a:pt x="6446" y="22735"/>
                  </a:cubicBezTo>
                  <a:cubicBezTo>
                    <a:pt x="6282" y="22735"/>
                    <a:pt x="6113" y="22712"/>
                    <a:pt x="5940" y="22658"/>
                  </a:cubicBezTo>
                  <a:cubicBezTo>
                    <a:pt x="5506" y="22523"/>
                    <a:pt x="5398" y="22306"/>
                    <a:pt x="5425" y="21872"/>
                  </a:cubicBezTo>
                  <a:cubicBezTo>
                    <a:pt x="5452" y="21763"/>
                    <a:pt x="5452" y="21682"/>
                    <a:pt x="5479" y="21600"/>
                  </a:cubicBezTo>
                  <a:cubicBezTo>
                    <a:pt x="5533" y="21438"/>
                    <a:pt x="5588" y="21275"/>
                    <a:pt x="5642" y="21085"/>
                  </a:cubicBezTo>
                  <a:close/>
                  <a:moveTo>
                    <a:pt x="9283" y="22674"/>
                  </a:moveTo>
                  <a:cubicBezTo>
                    <a:pt x="9299" y="22674"/>
                    <a:pt x="9315" y="22677"/>
                    <a:pt x="9331" y="22685"/>
                  </a:cubicBezTo>
                  <a:cubicBezTo>
                    <a:pt x="10253" y="22929"/>
                    <a:pt x="11175" y="23174"/>
                    <a:pt x="12260" y="23472"/>
                  </a:cubicBezTo>
                  <a:cubicBezTo>
                    <a:pt x="11582" y="24042"/>
                    <a:pt x="10931" y="24421"/>
                    <a:pt x="10172" y="24503"/>
                  </a:cubicBezTo>
                  <a:cubicBezTo>
                    <a:pt x="10094" y="24514"/>
                    <a:pt x="10023" y="24519"/>
                    <a:pt x="9956" y="24519"/>
                  </a:cubicBezTo>
                  <a:cubicBezTo>
                    <a:pt x="9531" y="24519"/>
                    <a:pt x="9316" y="24294"/>
                    <a:pt x="9222" y="23825"/>
                  </a:cubicBezTo>
                  <a:cubicBezTo>
                    <a:pt x="9168" y="23445"/>
                    <a:pt x="9059" y="23065"/>
                    <a:pt x="9168" y="22712"/>
                  </a:cubicBezTo>
                  <a:cubicBezTo>
                    <a:pt x="9206" y="22693"/>
                    <a:pt x="9245" y="22674"/>
                    <a:pt x="9283" y="22674"/>
                  </a:cubicBezTo>
                  <a:close/>
                  <a:moveTo>
                    <a:pt x="30596" y="21736"/>
                  </a:moveTo>
                  <a:cubicBezTo>
                    <a:pt x="31057" y="21790"/>
                    <a:pt x="31328" y="22034"/>
                    <a:pt x="31572" y="22306"/>
                  </a:cubicBezTo>
                  <a:cubicBezTo>
                    <a:pt x="31843" y="22604"/>
                    <a:pt x="32088" y="22929"/>
                    <a:pt x="32169" y="23363"/>
                  </a:cubicBezTo>
                  <a:cubicBezTo>
                    <a:pt x="32196" y="23580"/>
                    <a:pt x="32142" y="23825"/>
                    <a:pt x="31979" y="24014"/>
                  </a:cubicBezTo>
                  <a:cubicBezTo>
                    <a:pt x="31871" y="24123"/>
                    <a:pt x="31762" y="24259"/>
                    <a:pt x="31627" y="24340"/>
                  </a:cubicBezTo>
                  <a:cubicBezTo>
                    <a:pt x="31237" y="24606"/>
                    <a:pt x="30816" y="24687"/>
                    <a:pt x="30341" y="24687"/>
                  </a:cubicBezTo>
                  <a:cubicBezTo>
                    <a:pt x="30188" y="24687"/>
                    <a:pt x="30029" y="24679"/>
                    <a:pt x="29863" y="24665"/>
                  </a:cubicBezTo>
                  <a:cubicBezTo>
                    <a:pt x="30379" y="23743"/>
                    <a:pt x="30487" y="22767"/>
                    <a:pt x="30596" y="21736"/>
                  </a:cubicBezTo>
                  <a:close/>
                  <a:moveTo>
                    <a:pt x="13671" y="24014"/>
                  </a:moveTo>
                  <a:cubicBezTo>
                    <a:pt x="14349" y="24123"/>
                    <a:pt x="15434" y="24665"/>
                    <a:pt x="16220" y="25344"/>
                  </a:cubicBezTo>
                  <a:cubicBezTo>
                    <a:pt x="15732" y="25649"/>
                    <a:pt x="15259" y="25755"/>
                    <a:pt x="14790" y="25755"/>
                  </a:cubicBezTo>
                  <a:cubicBezTo>
                    <a:pt x="14633" y="25755"/>
                    <a:pt x="14477" y="25744"/>
                    <a:pt x="14321" y="25723"/>
                  </a:cubicBezTo>
                  <a:cubicBezTo>
                    <a:pt x="13860" y="25669"/>
                    <a:pt x="13589" y="25371"/>
                    <a:pt x="13562" y="24910"/>
                  </a:cubicBezTo>
                  <a:cubicBezTo>
                    <a:pt x="13508" y="24611"/>
                    <a:pt x="13535" y="24313"/>
                    <a:pt x="13671" y="24014"/>
                  </a:cubicBezTo>
                  <a:close/>
                  <a:moveTo>
                    <a:pt x="10445" y="3764"/>
                  </a:moveTo>
                  <a:cubicBezTo>
                    <a:pt x="11222" y="3764"/>
                    <a:pt x="12018" y="3925"/>
                    <a:pt x="12830" y="4241"/>
                  </a:cubicBezTo>
                  <a:cubicBezTo>
                    <a:pt x="14294" y="4811"/>
                    <a:pt x="15434" y="5787"/>
                    <a:pt x="16247" y="7116"/>
                  </a:cubicBezTo>
                  <a:cubicBezTo>
                    <a:pt x="16546" y="7605"/>
                    <a:pt x="16817" y="8120"/>
                    <a:pt x="17115" y="8608"/>
                  </a:cubicBezTo>
                  <a:cubicBezTo>
                    <a:pt x="17305" y="8988"/>
                    <a:pt x="17522" y="9368"/>
                    <a:pt x="17712" y="9720"/>
                  </a:cubicBezTo>
                  <a:cubicBezTo>
                    <a:pt x="18607" y="11375"/>
                    <a:pt x="19936" y="12541"/>
                    <a:pt x="21645" y="13301"/>
                  </a:cubicBezTo>
                  <a:cubicBezTo>
                    <a:pt x="22323" y="13599"/>
                    <a:pt x="23001" y="13870"/>
                    <a:pt x="23679" y="14141"/>
                  </a:cubicBezTo>
                  <a:cubicBezTo>
                    <a:pt x="24846" y="14630"/>
                    <a:pt x="25958" y="15199"/>
                    <a:pt x="26934" y="16013"/>
                  </a:cubicBezTo>
                  <a:cubicBezTo>
                    <a:pt x="28128" y="16989"/>
                    <a:pt x="29023" y="18210"/>
                    <a:pt x="29457" y="19702"/>
                  </a:cubicBezTo>
                  <a:cubicBezTo>
                    <a:pt x="29619" y="20271"/>
                    <a:pt x="29728" y="20868"/>
                    <a:pt x="29701" y="21248"/>
                  </a:cubicBezTo>
                  <a:cubicBezTo>
                    <a:pt x="29674" y="22360"/>
                    <a:pt x="29592" y="23255"/>
                    <a:pt x="29158" y="24096"/>
                  </a:cubicBezTo>
                  <a:cubicBezTo>
                    <a:pt x="28968" y="24448"/>
                    <a:pt x="28778" y="24801"/>
                    <a:pt x="28534" y="25099"/>
                  </a:cubicBezTo>
                  <a:cubicBezTo>
                    <a:pt x="27802" y="26022"/>
                    <a:pt x="26934" y="26808"/>
                    <a:pt x="25903" y="27378"/>
                  </a:cubicBezTo>
                  <a:cubicBezTo>
                    <a:pt x="24938" y="27893"/>
                    <a:pt x="23978" y="28163"/>
                    <a:pt x="23031" y="28163"/>
                  </a:cubicBezTo>
                  <a:cubicBezTo>
                    <a:pt x="21982" y="28163"/>
                    <a:pt x="20948" y="27832"/>
                    <a:pt x="19936" y="27134"/>
                  </a:cubicBezTo>
                  <a:cubicBezTo>
                    <a:pt x="19285" y="26673"/>
                    <a:pt x="18688" y="26157"/>
                    <a:pt x="18119" y="25642"/>
                  </a:cubicBezTo>
                  <a:cubicBezTo>
                    <a:pt x="16464" y="24123"/>
                    <a:pt x="14566" y="23119"/>
                    <a:pt x="12396" y="22631"/>
                  </a:cubicBezTo>
                  <a:cubicBezTo>
                    <a:pt x="11094" y="22306"/>
                    <a:pt x="9819" y="21953"/>
                    <a:pt x="8598" y="21492"/>
                  </a:cubicBezTo>
                  <a:cubicBezTo>
                    <a:pt x="8029" y="21275"/>
                    <a:pt x="7486" y="21031"/>
                    <a:pt x="6971" y="20760"/>
                  </a:cubicBezTo>
                  <a:cubicBezTo>
                    <a:pt x="4828" y="19648"/>
                    <a:pt x="3716" y="17776"/>
                    <a:pt x="3309" y="15470"/>
                  </a:cubicBezTo>
                  <a:cubicBezTo>
                    <a:pt x="3038" y="13870"/>
                    <a:pt x="3011" y="12270"/>
                    <a:pt x="3255" y="10642"/>
                  </a:cubicBezTo>
                  <a:cubicBezTo>
                    <a:pt x="3309" y="10317"/>
                    <a:pt x="3363" y="9991"/>
                    <a:pt x="3472" y="9693"/>
                  </a:cubicBezTo>
                  <a:cubicBezTo>
                    <a:pt x="4231" y="7849"/>
                    <a:pt x="5262" y="6194"/>
                    <a:pt x="6917" y="4974"/>
                  </a:cubicBezTo>
                  <a:cubicBezTo>
                    <a:pt x="8044" y="4161"/>
                    <a:pt x="9222" y="3764"/>
                    <a:pt x="10445" y="3764"/>
                  </a:cubicBezTo>
                  <a:close/>
                  <a:moveTo>
                    <a:pt x="17414" y="26293"/>
                  </a:moveTo>
                  <a:cubicBezTo>
                    <a:pt x="18037" y="26808"/>
                    <a:pt x="18580" y="27269"/>
                    <a:pt x="19177" y="27785"/>
                  </a:cubicBezTo>
                  <a:cubicBezTo>
                    <a:pt x="18797" y="28164"/>
                    <a:pt x="18363" y="28381"/>
                    <a:pt x="17848" y="28436"/>
                  </a:cubicBezTo>
                  <a:cubicBezTo>
                    <a:pt x="17801" y="28442"/>
                    <a:pt x="17756" y="28445"/>
                    <a:pt x="17712" y="28445"/>
                  </a:cubicBezTo>
                  <a:cubicBezTo>
                    <a:pt x="17219" y="28445"/>
                    <a:pt x="16907" y="28037"/>
                    <a:pt x="17007" y="27513"/>
                  </a:cubicBezTo>
                  <a:cubicBezTo>
                    <a:pt x="17007" y="27405"/>
                    <a:pt x="17061" y="27269"/>
                    <a:pt x="17088" y="27161"/>
                  </a:cubicBezTo>
                  <a:cubicBezTo>
                    <a:pt x="17169" y="26890"/>
                    <a:pt x="17278" y="26645"/>
                    <a:pt x="17414" y="26293"/>
                  </a:cubicBezTo>
                  <a:close/>
                  <a:moveTo>
                    <a:pt x="29023" y="25967"/>
                  </a:moveTo>
                  <a:cubicBezTo>
                    <a:pt x="29538" y="26510"/>
                    <a:pt x="29646" y="27378"/>
                    <a:pt x="29267" y="27975"/>
                  </a:cubicBezTo>
                  <a:cubicBezTo>
                    <a:pt x="29058" y="28287"/>
                    <a:pt x="28802" y="28455"/>
                    <a:pt x="28473" y="28455"/>
                  </a:cubicBezTo>
                  <a:cubicBezTo>
                    <a:pt x="28374" y="28455"/>
                    <a:pt x="28268" y="28440"/>
                    <a:pt x="28155" y="28408"/>
                  </a:cubicBezTo>
                  <a:cubicBezTo>
                    <a:pt x="27748" y="28327"/>
                    <a:pt x="27368" y="28137"/>
                    <a:pt x="27015" y="27758"/>
                  </a:cubicBezTo>
                  <a:cubicBezTo>
                    <a:pt x="27721" y="27134"/>
                    <a:pt x="28372" y="26564"/>
                    <a:pt x="29023" y="25967"/>
                  </a:cubicBezTo>
                  <a:close/>
                  <a:moveTo>
                    <a:pt x="26147" y="28327"/>
                  </a:moveTo>
                  <a:cubicBezTo>
                    <a:pt x="26283" y="28951"/>
                    <a:pt x="26229" y="29548"/>
                    <a:pt x="25741" y="30036"/>
                  </a:cubicBezTo>
                  <a:cubicBezTo>
                    <a:pt x="25571" y="30220"/>
                    <a:pt x="25394" y="30308"/>
                    <a:pt x="25210" y="30308"/>
                  </a:cubicBezTo>
                  <a:cubicBezTo>
                    <a:pt x="25040" y="30308"/>
                    <a:pt x="24865" y="30233"/>
                    <a:pt x="24683" y="30090"/>
                  </a:cubicBezTo>
                  <a:cubicBezTo>
                    <a:pt x="24330" y="29792"/>
                    <a:pt x="24113" y="29412"/>
                    <a:pt x="23869" y="28978"/>
                  </a:cubicBezTo>
                  <a:cubicBezTo>
                    <a:pt x="24683" y="28734"/>
                    <a:pt x="25388" y="28544"/>
                    <a:pt x="26147" y="28327"/>
                  </a:cubicBezTo>
                  <a:close/>
                  <a:moveTo>
                    <a:pt x="20220" y="28401"/>
                  </a:moveTo>
                  <a:cubicBezTo>
                    <a:pt x="20619" y="28401"/>
                    <a:pt x="20920" y="28630"/>
                    <a:pt x="21265" y="28680"/>
                  </a:cubicBezTo>
                  <a:cubicBezTo>
                    <a:pt x="21645" y="28734"/>
                    <a:pt x="22025" y="28815"/>
                    <a:pt x="22486" y="28897"/>
                  </a:cubicBezTo>
                  <a:cubicBezTo>
                    <a:pt x="22350" y="29466"/>
                    <a:pt x="22133" y="29927"/>
                    <a:pt x="21699" y="30253"/>
                  </a:cubicBezTo>
                  <a:cubicBezTo>
                    <a:pt x="21476" y="30411"/>
                    <a:pt x="21250" y="30486"/>
                    <a:pt x="21040" y="30486"/>
                  </a:cubicBezTo>
                  <a:cubicBezTo>
                    <a:pt x="20638" y="30486"/>
                    <a:pt x="20296" y="30210"/>
                    <a:pt x="20153" y="29710"/>
                  </a:cubicBezTo>
                  <a:cubicBezTo>
                    <a:pt x="20017" y="29276"/>
                    <a:pt x="20072" y="28870"/>
                    <a:pt x="20099" y="28408"/>
                  </a:cubicBezTo>
                  <a:cubicBezTo>
                    <a:pt x="20140" y="28404"/>
                    <a:pt x="20181" y="28401"/>
                    <a:pt x="20220" y="28401"/>
                  </a:cubicBezTo>
                  <a:close/>
                  <a:moveTo>
                    <a:pt x="12387" y="0"/>
                  </a:moveTo>
                  <a:cubicBezTo>
                    <a:pt x="12177" y="0"/>
                    <a:pt x="11960" y="38"/>
                    <a:pt x="11745" y="118"/>
                  </a:cubicBezTo>
                  <a:cubicBezTo>
                    <a:pt x="11229" y="308"/>
                    <a:pt x="10877" y="661"/>
                    <a:pt x="10578" y="1095"/>
                  </a:cubicBezTo>
                  <a:cubicBezTo>
                    <a:pt x="10416" y="1339"/>
                    <a:pt x="10280" y="1556"/>
                    <a:pt x="10117" y="1827"/>
                  </a:cubicBezTo>
                  <a:cubicBezTo>
                    <a:pt x="9927" y="1637"/>
                    <a:pt x="9792" y="1475"/>
                    <a:pt x="9656" y="1312"/>
                  </a:cubicBezTo>
                  <a:cubicBezTo>
                    <a:pt x="9253" y="909"/>
                    <a:pt x="8761" y="703"/>
                    <a:pt x="8263" y="703"/>
                  </a:cubicBezTo>
                  <a:cubicBezTo>
                    <a:pt x="7856" y="703"/>
                    <a:pt x="7446" y="841"/>
                    <a:pt x="7079" y="1122"/>
                  </a:cubicBezTo>
                  <a:cubicBezTo>
                    <a:pt x="6673" y="1420"/>
                    <a:pt x="6428" y="1827"/>
                    <a:pt x="6266" y="2261"/>
                  </a:cubicBezTo>
                  <a:cubicBezTo>
                    <a:pt x="6184" y="2451"/>
                    <a:pt x="6130" y="2668"/>
                    <a:pt x="6049" y="2885"/>
                  </a:cubicBezTo>
                  <a:cubicBezTo>
                    <a:pt x="5859" y="2804"/>
                    <a:pt x="5723" y="2722"/>
                    <a:pt x="5560" y="2668"/>
                  </a:cubicBezTo>
                  <a:cubicBezTo>
                    <a:pt x="5442" y="2624"/>
                    <a:pt x="5324" y="2601"/>
                    <a:pt x="5210" y="2601"/>
                  </a:cubicBezTo>
                  <a:cubicBezTo>
                    <a:pt x="4906" y="2601"/>
                    <a:pt x="4633" y="2759"/>
                    <a:pt x="4476" y="3075"/>
                  </a:cubicBezTo>
                  <a:cubicBezTo>
                    <a:pt x="4367" y="3319"/>
                    <a:pt x="4313" y="3617"/>
                    <a:pt x="4259" y="3889"/>
                  </a:cubicBezTo>
                  <a:cubicBezTo>
                    <a:pt x="4231" y="4051"/>
                    <a:pt x="4259" y="4214"/>
                    <a:pt x="4259" y="4404"/>
                  </a:cubicBezTo>
                  <a:cubicBezTo>
                    <a:pt x="4096" y="4350"/>
                    <a:pt x="3987" y="4323"/>
                    <a:pt x="3879" y="4323"/>
                  </a:cubicBezTo>
                  <a:cubicBezTo>
                    <a:pt x="3795" y="4312"/>
                    <a:pt x="3713" y="4307"/>
                    <a:pt x="3634" y="4307"/>
                  </a:cubicBezTo>
                  <a:cubicBezTo>
                    <a:pt x="2895" y="4307"/>
                    <a:pt x="2374" y="4759"/>
                    <a:pt x="2251" y="5543"/>
                  </a:cubicBezTo>
                  <a:cubicBezTo>
                    <a:pt x="2197" y="5977"/>
                    <a:pt x="2306" y="6384"/>
                    <a:pt x="2495" y="6764"/>
                  </a:cubicBezTo>
                  <a:cubicBezTo>
                    <a:pt x="2577" y="6954"/>
                    <a:pt x="2658" y="7143"/>
                    <a:pt x="2767" y="7388"/>
                  </a:cubicBezTo>
                  <a:cubicBezTo>
                    <a:pt x="2550" y="7388"/>
                    <a:pt x="2381" y="7375"/>
                    <a:pt x="2220" y="7375"/>
                  </a:cubicBezTo>
                  <a:cubicBezTo>
                    <a:pt x="2140" y="7375"/>
                    <a:pt x="2061" y="7379"/>
                    <a:pt x="1980" y="7388"/>
                  </a:cubicBezTo>
                  <a:cubicBezTo>
                    <a:pt x="1221" y="7469"/>
                    <a:pt x="678" y="8039"/>
                    <a:pt x="651" y="8825"/>
                  </a:cubicBezTo>
                  <a:cubicBezTo>
                    <a:pt x="651" y="9340"/>
                    <a:pt x="814" y="9802"/>
                    <a:pt x="1112" y="10208"/>
                  </a:cubicBezTo>
                  <a:cubicBezTo>
                    <a:pt x="1221" y="10398"/>
                    <a:pt x="1356" y="10588"/>
                    <a:pt x="1519" y="10805"/>
                  </a:cubicBezTo>
                  <a:cubicBezTo>
                    <a:pt x="1248" y="10941"/>
                    <a:pt x="1031" y="11076"/>
                    <a:pt x="814" y="11212"/>
                  </a:cubicBezTo>
                  <a:cubicBezTo>
                    <a:pt x="190" y="11592"/>
                    <a:pt x="0" y="12161"/>
                    <a:pt x="217" y="12867"/>
                  </a:cubicBezTo>
                  <a:cubicBezTo>
                    <a:pt x="353" y="13328"/>
                    <a:pt x="678" y="13680"/>
                    <a:pt x="1031" y="13979"/>
                  </a:cubicBezTo>
                  <a:cubicBezTo>
                    <a:pt x="1221" y="14141"/>
                    <a:pt x="1411" y="14277"/>
                    <a:pt x="1600" y="14413"/>
                  </a:cubicBezTo>
                  <a:cubicBezTo>
                    <a:pt x="1329" y="14711"/>
                    <a:pt x="1058" y="14955"/>
                    <a:pt x="868" y="15226"/>
                  </a:cubicBezTo>
                  <a:cubicBezTo>
                    <a:pt x="380" y="16013"/>
                    <a:pt x="570" y="16962"/>
                    <a:pt x="1302" y="17505"/>
                  </a:cubicBezTo>
                  <a:cubicBezTo>
                    <a:pt x="1519" y="17640"/>
                    <a:pt x="1763" y="17749"/>
                    <a:pt x="2007" y="17830"/>
                  </a:cubicBezTo>
                  <a:cubicBezTo>
                    <a:pt x="2197" y="17912"/>
                    <a:pt x="2414" y="17966"/>
                    <a:pt x="2658" y="18020"/>
                  </a:cubicBezTo>
                  <a:cubicBezTo>
                    <a:pt x="2577" y="18264"/>
                    <a:pt x="2523" y="18454"/>
                    <a:pt x="2468" y="18644"/>
                  </a:cubicBezTo>
                  <a:cubicBezTo>
                    <a:pt x="2251" y="19322"/>
                    <a:pt x="2414" y="19864"/>
                    <a:pt x="2929" y="20326"/>
                  </a:cubicBezTo>
                  <a:cubicBezTo>
                    <a:pt x="3255" y="20651"/>
                    <a:pt x="3662" y="20841"/>
                    <a:pt x="4096" y="20949"/>
                  </a:cubicBezTo>
                  <a:cubicBezTo>
                    <a:pt x="4286" y="21004"/>
                    <a:pt x="4448" y="21058"/>
                    <a:pt x="4638" y="21112"/>
                  </a:cubicBezTo>
                  <a:cubicBezTo>
                    <a:pt x="4638" y="21248"/>
                    <a:pt x="4638" y="21329"/>
                    <a:pt x="4611" y="21411"/>
                  </a:cubicBezTo>
                  <a:cubicBezTo>
                    <a:pt x="4611" y="21546"/>
                    <a:pt x="4557" y="21655"/>
                    <a:pt x="4557" y="21763"/>
                  </a:cubicBezTo>
                  <a:cubicBezTo>
                    <a:pt x="4421" y="22577"/>
                    <a:pt x="4801" y="23228"/>
                    <a:pt x="5588" y="23499"/>
                  </a:cubicBezTo>
                  <a:cubicBezTo>
                    <a:pt x="5847" y="23586"/>
                    <a:pt x="6118" y="23650"/>
                    <a:pt x="6386" y="23650"/>
                  </a:cubicBezTo>
                  <a:cubicBezTo>
                    <a:pt x="6538" y="23650"/>
                    <a:pt x="6688" y="23629"/>
                    <a:pt x="6835" y="23580"/>
                  </a:cubicBezTo>
                  <a:cubicBezTo>
                    <a:pt x="7324" y="23472"/>
                    <a:pt x="7785" y="23309"/>
                    <a:pt x="8300" y="23146"/>
                  </a:cubicBezTo>
                  <a:cubicBezTo>
                    <a:pt x="8327" y="23309"/>
                    <a:pt x="8354" y="23472"/>
                    <a:pt x="8327" y="23635"/>
                  </a:cubicBezTo>
                  <a:cubicBezTo>
                    <a:pt x="8327" y="24597"/>
                    <a:pt x="9037" y="25376"/>
                    <a:pt x="10071" y="25376"/>
                  </a:cubicBezTo>
                  <a:cubicBezTo>
                    <a:pt x="10233" y="25376"/>
                    <a:pt x="10402" y="25357"/>
                    <a:pt x="10578" y="25316"/>
                  </a:cubicBezTo>
                  <a:cubicBezTo>
                    <a:pt x="11148" y="25181"/>
                    <a:pt x="11663" y="24964"/>
                    <a:pt x="12152" y="24638"/>
                  </a:cubicBezTo>
                  <a:cubicBezTo>
                    <a:pt x="12260" y="24584"/>
                    <a:pt x="12423" y="24530"/>
                    <a:pt x="12613" y="24421"/>
                  </a:cubicBezTo>
                  <a:cubicBezTo>
                    <a:pt x="12613" y="24638"/>
                    <a:pt x="12613" y="24774"/>
                    <a:pt x="12613" y="24910"/>
                  </a:cubicBezTo>
                  <a:cubicBezTo>
                    <a:pt x="12694" y="25805"/>
                    <a:pt x="13155" y="26347"/>
                    <a:pt x="14023" y="26564"/>
                  </a:cubicBezTo>
                  <a:cubicBezTo>
                    <a:pt x="14250" y="26621"/>
                    <a:pt x="14474" y="26645"/>
                    <a:pt x="14695" y="26645"/>
                  </a:cubicBezTo>
                  <a:cubicBezTo>
                    <a:pt x="15109" y="26645"/>
                    <a:pt x="15515" y="26562"/>
                    <a:pt x="15922" y="26456"/>
                  </a:cubicBezTo>
                  <a:cubicBezTo>
                    <a:pt x="16057" y="26428"/>
                    <a:pt x="16220" y="26374"/>
                    <a:pt x="16410" y="26347"/>
                  </a:cubicBezTo>
                  <a:lnTo>
                    <a:pt x="16410" y="26347"/>
                  </a:lnTo>
                  <a:cubicBezTo>
                    <a:pt x="16302" y="26645"/>
                    <a:pt x="16220" y="26890"/>
                    <a:pt x="16139" y="27134"/>
                  </a:cubicBezTo>
                  <a:cubicBezTo>
                    <a:pt x="15796" y="28210"/>
                    <a:pt x="16512" y="29374"/>
                    <a:pt x="17790" y="29374"/>
                  </a:cubicBezTo>
                  <a:cubicBezTo>
                    <a:pt x="17929" y="29374"/>
                    <a:pt x="18075" y="29360"/>
                    <a:pt x="18227" y="29331"/>
                  </a:cubicBezTo>
                  <a:cubicBezTo>
                    <a:pt x="18417" y="29304"/>
                    <a:pt x="18580" y="29222"/>
                    <a:pt x="18770" y="29168"/>
                  </a:cubicBezTo>
                  <a:cubicBezTo>
                    <a:pt x="18905" y="29114"/>
                    <a:pt x="19041" y="29087"/>
                    <a:pt x="19177" y="29059"/>
                  </a:cubicBezTo>
                  <a:cubicBezTo>
                    <a:pt x="19285" y="29466"/>
                    <a:pt x="19367" y="29873"/>
                    <a:pt x="19529" y="30226"/>
                  </a:cubicBezTo>
                  <a:cubicBezTo>
                    <a:pt x="19819" y="30895"/>
                    <a:pt x="20348" y="31253"/>
                    <a:pt x="20995" y="31253"/>
                  </a:cubicBezTo>
                  <a:cubicBezTo>
                    <a:pt x="21134" y="31253"/>
                    <a:pt x="21279" y="31236"/>
                    <a:pt x="21428" y="31202"/>
                  </a:cubicBezTo>
                  <a:cubicBezTo>
                    <a:pt x="22025" y="31094"/>
                    <a:pt x="22459" y="30741"/>
                    <a:pt x="22784" y="30253"/>
                  </a:cubicBezTo>
                  <a:cubicBezTo>
                    <a:pt x="22920" y="30063"/>
                    <a:pt x="23028" y="29873"/>
                    <a:pt x="23191" y="29629"/>
                  </a:cubicBezTo>
                  <a:cubicBezTo>
                    <a:pt x="23354" y="29846"/>
                    <a:pt x="23435" y="30036"/>
                    <a:pt x="23598" y="30199"/>
                  </a:cubicBezTo>
                  <a:cubicBezTo>
                    <a:pt x="23815" y="30443"/>
                    <a:pt x="24032" y="30687"/>
                    <a:pt x="24303" y="30877"/>
                  </a:cubicBezTo>
                  <a:cubicBezTo>
                    <a:pt x="24592" y="31087"/>
                    <a:pt x="24875" y="31189"/>
                    <a:pt x="25160" y="31189"/>
                  </a:cubicBezTo>
                  <a:cubicBezTo>
                    <a:pt x="25464" y="31189"/>
                    <a:pt x="25772" y="31073"/>
                    <a:pt x="26093" y="30850"/>
                  </a:cubicBezTo>
                  <a:cubicBezTo>
                    <a:pt x="26554" y="30524"/>
                    <a:pt x="26880" y="30063"/>
                    <a:pt x="27043" y="29493"/>
                  </a:cubicBezTo>
                  <a:cubicBezTo>
                    <a:pt x="27070" y="29304"/>
                    <a:pt x="27124" y="29141"/>
                    <a:pt x="27205" y="28924"/>
                  </a:cubicBezTo>
                  <a:cubicBezTo>
                    <a:pt x="27422" y="29005"/>
                    <a:pt x="27585" y="29087"/>
                    <a:pt x="27775" y="29141"/>
                  </a:cubicBezTo>
                  <a:cubicBezTo>
                    <a:pt x="27999" y="29209"/>
                    <a:pt x="28216" y="29243"/>
                    <a:pt x="28424" y="29243"/>
                  </a:cubicBezTo>
                  <a:cubicBezTo>
                    <a:pt x="29048" y="29243"/>
                    <a:pt x="29592" y="28937"/>
                    <a:pt x="29999" y="28327"/>
                  </a:cubicBezTo>
                  <a:cubicBezTo>
                    <a:pt x="30433" y="27649"/>
                    <a:pt x="30487" y="26944"/>
                    <a:pt x="30243" y="26157"/>
                  </a:cubicBezTo>
                  <a:cubicBezTo>
                    <a:pt x="30189" y="25967"/>
                    <a:pt x="29999" y="25805"/>
                    <a:pt x="30135" y="25533"/>
                  </a:cubicBezTo>
                  <a:lnTo>
                    <a:pt x="30894" y="25533"/>
                  </a:lnTo>
                  <a:cubicBezTo>
                    <a:pt x="31627" y="25479"/>
                    <a:pt x="32223" y="25154"/>
                    <a:pt x="32684" y="24584"/>
                  </a:cubicBezTo>
                  <a:cubicBezTo>
                    <a:pt x="33118" y="24069"/>
                    <a:pt x="33254" y="23472"/>
                    <a:pt x="32983" y="22794"/>
                  </a:cubicBezTo>
                  <a:cubicBezTo>
                    <a:pt x="32684" y="22089"/>
                    <a:pt x="32250" y="21492"/>
                    <a:pt x="31572" y="21085"/>
                  </a:cubicBezTo>
                  <a:cubicBezTo>
                    <a:pt x="31437" y="21004"/>
                    <a:pt x="31301" y="20922"/>
                    <a:pt x="31138" y="20814"/>
                  </a:cubicBezTo>
                  <a:cubicBezTo>
                    <a:pt x="31410" y="20515"/>
                    <a:pt x="31627" y="20298"/>
                    <a:pt x="31871" y="20054"/>
                  </a:cubicBezTo>
                  <a:cubicBezTo>
                    <a:pt x="32332" y="19539"/>
                    <a:pt x="32440" y="18915"/>
                    <a:pt x="32223" y="18264"/>
                  </a:cubicBezTo>
                  <a:cubicBezTo>
                    <a:pt x="31925" y="17342"/>
                    <a:pt x="31274" y="16827"/>
                    <a:pt x="30325" y="16664"/>
                  </a:cubicBezTo>
                  <a:cubicBezTo>
                    <a:pt x="30108" y="16637"/>
                    <a:pt x="29863" y="16637"/>
                    <a:pt x="29592" y="16610"/>
                  </a:cubicBezTo>
                  <a:cubicBezTo>
                    <a:pt x="29619" y="16447"/>
                    <a:pt x="29646" y="16338"/>
                    <a:pt x="29674" y="16230"/>
                  </a:cubicBezTo>
                  <a:cubicBezTo>
                    <a:pt x="29728" y="16013"/>
                    <a:pt x="29809" y="15769"/>
                    <a:pt x="29863" y="15552"/>
                  </a:cubicBezTo>
                  <a:cubicBezTo>
                    <a:pt x="30053" y="14250"/>
                    <a:pt x="29294" y="13301"/>
                    <a:pt x="27992" y="13219"/>
                  </a:cubicBezTo>
                  <a:cubicBezTo>
                    <a:pt x="27919" y="13214"/>
                    <a:pt x="27847" y="13212"/>
                    <a:pt x="27774" y="13212"/>
                  </a:cubicBezTo>
                  <a:cubicBezTo>
                    <a:pt x="27467" y="13212"/>
                    <a:pt x="27160" y="13251"/>
                    <a:pt x="26853" y="13273"/>
                  </a:cubicBezTo>
                  <a:cubicBezTo>
                    <a:pt x="26717" y="13301"/>
                    <a:pt x="26581" y="13328"/>
                    <a:pt x="26419" y="13355"/>
                  </a:cubicBezTo>
                  <a:cubicBezTo>
                    <a:pt x="26392" y="13056"/>
                    <a:pt x="26364" y="12812"/>
                    <a:pt x="26337" y="12541"/>
                  </a:cubicBezTo>
                  <a:cubicBezTo>
                    <a:pt x="26175" y="11483"/>
                    <a:pt x="25524" y="10832"/>
                    <a:pt x="24493" y="10670"/>
                  </a:cubicBezTo>
                  <a:cubicBezTo>
                    <a:pt x="24314" y="10649"/>
                    <a:pt x="24132" y="10636"/>
                    <a:pt x="23948" y="10636"/>
                  </a:cubicBezTo>
                  <a:cubicBezTo>
                    <a:pt x="23658" y="10636"/>
                    <a:pt x="23365" y="10668"/>
                    <a:pt x="23082" y="10751"/>
                  </a:cubicBezTo>
                  <a:cubicBezTo>
                    <a:pt x="22865" y="10832"/>
                    <a:pt x="22649" y="10887"/>
                    <a:pt x="22350" y="10968"/>
                  </a:cubicBezTo>
                  <a:cubicBezTo>
                    <a:pt x="22350" y="10724"/>
                    <a:pt x="22350" y="10507"/>
                    <a:pt x="22350" y="10290"/>
                  </a:cubicBezTo>
                  <a:cubicBezTo>
                    <a:pt x="22377" y="9503"/>
                    <a:pt x="21998" y="9015"/>
                    <a:pt x="21292" y="8689"/>
                  </a:cubicBezTo>
                  <a:cubicBezTo>
                    <a:pt x="20940" y="8500"/>
                    <a:pt x="20533" y="8445"/>
                    <a:pt x="20126" y="8445"/>
                  </a:cubicBezTo>
                  <a:cubicBezTo>
                    <a:pt x="19990" y="8445"/>
                    <a:pt x="19855" y="8473"/>
                    <a:pt x="19638" y="8473"/>
                  </a:cubicBezTo>
                  <a:cubicBezTo>
                    <a:pt x="19773" y="8256"/>
                    <a:pt x="19882" y="8093"/>
                    <a:pt x="19963" y="7930"/>
                  </a:cubicBezTo>
                  <a:cubicBezTo>
                    <a:pt x="20072" y="7659"/>
                    <a:pt x="20234" y="7360"/>
                    <a:pt x="20289" y="7062"/>
                  </a:cubicBezTo>
                  <a:cubicBezTo>
                    <a:pt x="20560" y="6004"/>
                    <a:pt x="19855" y="5028"/>
                    <a:pt x="18770" y="4974"/>
                  </a:cubicBezTo>
                  <a:cubicBezTo>
                    <a:pt x="18722" y="4970"/>
                    <a:pt x="18673" y="4968"/>
                    <a:pt x="18625" y="4968"/>
                  </a:cubicBezTo>
                  <a:cubicBezTo>
                    <a:pt x="18321" y="4968"/>
                    <a:pt x="18016" y="5035"/>
                    <a:pt x="17712" y="5082"/>
                  </a:cubicBezTo>
                  <a:cubicBezTo>
                    <a:pt x="17576" y="5082"/>
                    <a:pt x="17468" y="5136"/>
                    <a:pt x="17305" y="5163"/>
                  </a:cubicBezTo>
                  <a:cubicBezTo>
                    <a:pt x="17332" y="4702"/>
                    <a:pt x="17386" y="4268"/>
                    <a:pt x="17359" y="3861"/>
                  </a:cubicBezTo>
                  <a:cubicBezTo>
                    <a:pt x="17291" y="2829"/>
                    <a:pt x="16582" y="2166"/>
                    <a:pt x="15659" y="2166"/>
                  </a:cubicBezTo>
                  <a:cubicBezTo>
                    <a:pt x="15491" y="2166"/>
                    <a:pt x="15315" y="2188"/>
                    <a:pt x="15135" y="2234"/>
                  </a:cubicBezTo>
                  <a:cubicBezTo>
                    <a:pt x="14918" y="2288"/>
                    <a:pt x="14701" y="2397"/>
                    <a:pt x="14484" y="2505"/>
                  </a:cubicBezTo>
                  <a:cubicBezTo>
                    <a:pt x="14376" y="2532"/>
                    <a:pt x="14267" y="2587"/>
                    <a:pt x="14104" y="2641"/>
                  </a:cubicBezTo>
                  <a:cubicBezTo>
                    <a:pt x="14104" y="2343"/>
                    <a:pt x="14132" y="2098"/>
                    <a:pt x="14104" y="1881"/>
                  </a:cubicBezTo>
                  <a:cubicBezTo>
                    <a:pt x="14077" y="1637"/>
                    <a:pt x="14050" y="1393"/>
                    <a:pt x="13969" y="1176"/>
                  </a:cubicBezTo>
                  <a:cubicBezTo>
                    <a:pt x="13738" y="442"/>
                    <a:pt x="13102" y="0"/>
                    <a:pt x="12387" y="0"/>
                  </a:cubicBezTo>
                  <a:close/>
                </a:path>
              </a:pathLst>
            </a:custGeom>
            <a:solidFill>
              <a:schemeClr val="lt2"/>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8"/>
            <p:cNvSpPr/>
            <p:nvPr/>
          </p:nvSpPr>
          <p:spPr>
            <a:xfrm>
              <a:off x="3465750" y="2047000"/>
              <a:ext cx="831375" cy="781650"/>
            </a:xfrm>
            <a:custGeom>
              <a:avLst/>
              <a:gdLst/>
              <a:ahLst/>
              <a:cxnLst/>
              <a:rect l="l" t="t" r="r" b="b"/>
              <a:pathLst>
                <a:path w="33255" h="31266" extrusionOk="0">
                  <a:moveTo>
                    <a:pt x="12441" y="785"/>
                  </a:moveTo>
                  <a:cubicBezTo>
                    <a:pt x="12806" y="785"/>
                    <a:pt x="13114" y="1025"/>
                    <a:pt x="13237" y="1434"/>
                  </a:cubicBezTo>
                  <a:cubicBezTo>
                    <a:pt x="13291" y="1705"/>
                    <a:pt x="13291" y="2003"/>
                    <a:pt x="13291" y="2275"/>
                  </a:cubicBezTo>
                  <a:cubicBezTo>
                    <a:pt x="13318" y="2492"/>
                    <a:pt x="13264" y="2708"/>
                    <a:pt x="13237" y="2898"/>
                  </a:cubicBezTo>
                  <a:cubicBezTo>
                    <a:pt x="13237" y="3061"/>
                    <a:pt x="13210" y="3170"/>
                    <a:pt x="13183" y="3387"/>
                  </a:cubicBezTo>
                  <a:cubicBezTo>
                    <a:pt x="12694" y="3251"/>
                    <a:pt x="12287" y="3170"/>
                    <a:pt x="11853" y="3034"/>
                  </a:cubicBezTo>
                  <a:cubicBezTo>
                    <a:pt x="11474" y="2953"/>
                    <a:pt x="11067" y="3034"/>
                    <a:pt x="10660" y="2790"/>
                  </a:cubicBezTo>
                  <a:cubicBezTo>
                    <a:pt x="10850" y="2139"/>
                    <a:pt x="11121" y="1542"/>
                    <a:pt x="11637" y="1108"/>
                  </a:cubicBezTo>
                  <a:cubicBezTo>
                    <a:pt x="11745" y="1000"/>
                    <a:pt x="11908" y="918"/>
                    <a:pt x="12070" y="864"/>
                  </a:cubicBezTo>
                  <a:cubicBezTo>
                    <a:pt x="12197" y="811"/>
                    <a:pt x="12322" y="785"/>
                    <a:pt x="12441" y="785"/>
                  </a:cubicBezTo>
                  <a:close/>
                  <a:moveTo>
                    <a:pt x="8240" y="1544"/>
                  </a:moveTo>
                  <a:cubicBezTo>
                    <a:pt x="8541" y="1544"/>
                    <a:pt x="8830" y="1664"/>
                    <a:pt x="9033" y="1922"/>
                  </a:cubicBezTo>
                  <a:cubicBezTo>
                    <a:pt x="9277" y="2193"/>
                    <a:pt x="9439" y="2519"/>
                    <a:pt x="9684" y="2898"/>
                  </a:cubicBezTo>
                  <a:cubicBezTo>
                    <a:pt x="9141" y="3061"/>
                    <a:pt x="8680" y="3170"/>
                    <a:pt x="8219" y="3305"/>
                  </a:cubicBezTo>
                  <a:cubicBezTo>
                    <a:pt x="7785" y="3468"/>
                    <a:pt x="7378" y="3685"/>
                    <a:pt x="6917" y="3875"/>
                  </a:cubicBezTo>
                  <a:cubicBezTo>
                    <a:pt x="6781" y="3278"/>
                    <a:pt x="6863" y="2736"/>
                    <a:pt x="7161" y="2220"/>
                  </a:cubicBezTo>
                  <a:cubicBezTo>
                    <a:pt x="7297" y="1949"/>
                    <a:pt x="7514" y="1732"/>
                    <a:pt x="7812" y="1624"/>
                  </a:cubicBezTo>
                  <a:cubicBezTo>
                    <a:pt x="7952" y="1571"/>
                    <a:pt x="8097" y="1544"/>
                    <a:pt x="8240" y="1544"/>
                  </a:cubicBezTo>
                  <a:close/>
                  <a:moveTo>
                    <a:pt x="5208" y="3522"/>
                  </a:moveTo>
                  <a:lnTo>
                    <a:pt x="5208" y="3522"/>
                  </a:lnTo>
                  <a:cubicBezTo>
                    <a:pt x="5669" y="3712"/>
                    <a:pt x="5751" y="3793"/>
                    <a:pt x="6185" y="4444"/>
                  </a:cubicBezTo>
                  <a:cubicBezTo>
                    <a:pt x="5995" y="4607"/>
                    <a:pt x="5778" y="4797"/>
                    <a:pt x="5507" y="5014"/>
                  </a:cubicBezTo>
                  <a:cubicBezTo>
                    <a:pt x="5262" y="4499"/>
                    <a:pt x="5018" y="4065"/>
                    <a:pt x="5208" y="3522"/>
                  </a:cubicBezTo>
                  <a:close/>
                  <a:moveTo>
                    <a:pt x="15743" y="2951"/>
                  </a:moveTo>
                  <a:cubicBezTo>
                    <a:pt x="16147" y="2951"/>
                    <a:pt x="16470" y="3193"/>
                    <a:pt x="16573" y="3631"/>
                  </a:cubicBezTo>
                  <a:cubicBezTo>
                    <a:pt x="16627" y="3902"/>
                    <a:pt x="16600" y="4173"/>
                    <a:pt x="16600" y="4472"/>
                  </a:cubicBezTo>
                  <a:cubicBezTo>
                    <a:pt x="16600" y="4607"/>
                    <a:pt x="16546" y="4770"/>
                    <a:pt x="16492" y="4933"/>
                  </a:cubicBezTo>
                  <a:cubicBezTo>
                    <a:pt x="16465" y="5123"/>
                    <a:pt x="16383" y="5285"/>
                    <a:pt x="16329" y="5529"/>
                  </a:cubicBezTo>
                  <a:cubicBezTo>
                    <a:pt x="15569" y="4933"/>
                    <a:pt x="14891" y="4390"/>
                    <a:pt x="14186" y="3821"/>
                  </a:cubicBezTo>
                  <a:cubicBezTo>
                    <a:pt x="14566" y="3332"/>
                    <a:pt x="15054" y="3034"/>
                    <a:pt x="15678" y="2953"/>
                  </a:cubicBezTo>
                  <a:cubicBezTo>
                    <a:pt x="15700" y="2951"/>
                    <a:pt x="15721" y="2951"/>
                    <a:pt x="15743" y="2951"/>
                  </a:cubicBezTo>
                  <a:close/>
                  <a:moveTo>
                    <a:pt x="3627" y="5130"/>
                  </a:moveTo>
                  <a:cubicBezTo>
                    <a:pt x="3688" y="5130"/>
                    <a:pt x="3754" y="5136"/>
                    <a:pt x="3825" y="5150"/>
                  </a:cubicBezTo>
                  <a:cubicBezTo>
                    <a:pt x="3960" y="5177"/>
                    <a:pt x="4069" y="5231"/>
                    <a:pt x="4177" y="5285"/>
                  </a:cubicBezTo>
                  <a:cubicBezTo>
                    <a:pt x="4367" y="5367"/>
                    <a:pt x="4584" y="5502"/>
                    <a:pt x="4856" y="5665"/>
                  </a:cubicBezTo>
                  <a:cubicBezTo>
                    <a:pt x="4476" y="6180"/>
                    <a:pt x="4150" y="6641"/>
                    <a:pt x="3798" y="7130"/>
                  </a:cubicBezTo>
                  <a:cubicBezTo>
                    <a:pt x="3337" y="6723"/>
                    <a:pt x="3092" y="6262"/>
                    <a:pt x="3120" y="5692"/>
                  </a:cubicBezTo>
                  <a:cubicBezTo>
                    <a:pt x="3142" y="5306"/>
                    <a:pt x="3317" y="5130"/>
                    <a:pt x="3627" y="5130"/>
                  </a:cubicBezTo>
                  <a:close/>
                  <a:moveTo>
                    <a:pt x="18553" y="5746"/>
                  </a:moveTo>
                  <a:cubicBezTo>
                    <a:pt x="19285" y="5773"/>
                    <a:pt x="19638" y="6235"/>
                    <a:pt x="19475" y="6940"/>
                  </a:cubicBezTo>
                  <a:cubicBezTo>
                    <a:pt x="19448" y="7103"/>
                    <a:pt x="19394" y="7238"/>
                    <a:pt x="19313" y="7401"/>
                  </a:cubicBezTo>
                  <a:cubicBezTo>
                    <a:pt x="19041" y="7916"/>
                    <a:pt x="18689" y="8350"/>
                    <a:pt x="18255" y="8866"/>
                  </a:cubicBezTo>
                  <a:cubicBezTo>
                    <a:pt x="17794" y="8025"/>
                    <a:pt x="17387" y="7265"/>
                    <a:pt x="16926" y="6479"/>
                  </a:cubicBezTo>
                  <a:cubicBezTo>
                    <a:pt x="17387" y="5990"/>
                    <a:pt x="17929" y="5746"/>
                    <a:pt x="18553" y="5746"/>
                  </a:cubicBezTo>
                  <a:close/>
                  <a:moveTo>
                    <a:pt x="2842" y="8166"/>
                  </a:moveTo>
                  <a:cubicBezTo>
                    <a:pt x="2943" y="8166"/>
                    <a:pt x="3045" y="8173"/>
                    <a:pt x="3147" y="8187"/>
                  </a:cubicBezTo>
                  <a:cubicBezTo>
                    <a:pt x="2930" y="8920"/>
                    <a:pt x="2686" y="9625"/>
                    <a:pt x="2469" y="10303"/>
                  </a:cubicBezTo>
                  <a:cubicBezTo>
                    <a:pt x="1926" y="9978"/>
                    <a:pt x="1601" y="9462"/>
                    <a:pt x="1574" y="8974"/>
                  </a:cubicBezTo>
                  <a:cubicBezTo>
                    <a:pt x="1546" y="8594"/>
                    <a:pt x="1682" y="8377"/>
                    <a:pt x="2035" y="8296"/>
                  </a:cubicBezTo>
                  <a:cubicBezTo>
                    <a:pt x="2293" y="8217"/>
                    <a:pt x="2565" y="8166"/>
                    <a:pt x="2842" y="8166"/>
                  </a:cubicBezTo>
                  <a:close/>
                  <a:moveTo>
                    <a:pt x="20174" y="9275"/>
                  </a:moveTo>
                  <a:cubicBezTo>
                    <a:pt x="20362" y="9275"/>
                    <a:pt x="20554" y="9301"/>
                    <a:pt x="20750" y="9354"/>
                  </a:cubicBezTo>
                  <a:cubicBezTo>
                    <a:pt x="21320" y="9489"/>
                    <a:pt x="21564" y="9842"/>
                    <a:pt x="21482" y="10466"/>
                  </a:cubicBezTo>
                  <a:cubicBezTo>
                    <a:pt x="21401" y="10954"/>
                    <a:pt x="21238" y="11442"/>
                    <a:pt x="20967" y="11931"/>
                  </a:cubicBezTo>
                  <a:cubicBezTo>
                    <a:pt x="20018" y="11415"/>
                    <a:pt x="19340" y="10710"/>
                    <a:pt x="18797" y="9761"/>
                  </a:cubicBezTo>
                  <a:cubicBezTo>
                    <a:pt x="19228" y="9447"/>
                    <a:pt x="19687" y="9275"/>
                    <a:pt x="20174" y="9275"/>
                  </a:cubicBezTo>
                  <a:close/>
                  <a:moveTo>
                    <a:pt x="2279" y="11578"/>
                  </a:moveTo>
                  <a:cubicBezTo>
                    <a:pt x="2306" y="11659"/>
                    <a:pt x="2333" y="11686"/>
                    <a:pt x="2333" y="11741"/>
                  </a:cubicBezTo>
                  <a:cubicBezTo>
                    <a:pt x="2306" y="12365"/>
                    <a:pt x="2279" y="12961"/>
                    <a:pt x="2252" y="13585"/>
                  </a:cubicBezTo>
                  <a:cubicBezTo>
                    <a:pt x="1682" y="13477"/>
                    <a:pt x="1112" y="12934"/>
                    <a:pt x="1058" y="12446"/>
                  </a:cubicBezTo>
                  <a:cubicBezTo>
                    <a:pt x="1031" y="12310"/>
                    <a:pt x="1085" y="12148"/>
                    <a:pt x="1167" y="12066"/>
                  </a:cubicBezTo>
                  <a:cubicBezTo>
                    <a:pt x="1492" y="11795"/>
                    <a:pt x="1845" y="11578"/>
                    <a:pt x="2279" y="11578"/>
                  </a:cubicBezTo>
                  <a:close/>
                  <a:moveTo>
                    <a:pt x="23954" y="11512"/>
                  </a:moveTo>
                  <a:cubicBezTo>
                    <a:pt x="24134" y="11512"/>
                    <a:pt x="24321" y="11532"/>
                    <a:pt x="24493" y="11551"/>
                  </a:cubicBezTo>
                  <a:cubicBezTo>
                    <a:pt x="25009" y="11632"/>
                    <a:pt x="25361" y="11931"/>
                    <a:pt x="25470" y="12446"/>
                  </a:cubicBezTo>
                  <a:cubicBezTo>
                    <a:pt x="25578" y="12934"/>
                    <a:pt x="25605" y="13422"/>
                    <a:pt x="25497" y="13911"/>
                  </a:cubicBezTo>
                  <a:cubicBezTo>
                    <a:pt x="24954" y="13802"/>
                    <a:pt x="22432" y="12744"/>
                    <a:pt x="21916" y="12392"/>
                  </a:cubicBezTo>
                  <a:cubicBezTo>
                    <a:pt x="22486" y="11903"/>
                    <a:pt x="23056" y="11605"/>
                    <a:pt x="23734" y="11524"/>
                  </a:cubicBezTo>
                  <a:cubicBezTo>
                    <a:pt x="23805" y="11516"/>
                    <a:pt x="23879" y="11512"/>
                    <a:pt x="23954" y="11512"/>
                  </a:cubicBezTo>
                  <a:close/>
                  <a:moveTo>
                    <a:pt x="27742" y="14110"/>
                  </a:moveTo>
                  <a:cubicBezTo>
                    <a:pt x="27853" y="14110"/>
                    <a:pt x="27963" y="14117"/>
                    <a:pt x="28074" y="14128"/>
                  </a:cubicBezTo>
                  <a:cubicBezTo>
                    <a:pt x="28616" y="14182"/>
                    <a:pt x="28914" y="14480"/>
                    <a:pt x="28969" y="15023"/>
                  </a:cubicBezTo>
                  <a:cubicBezTo>
                    <a:pt x="29023" y="15511"/>
                    <a:pt x="28914" y="15945"/>
                    <a:pt x="28725" y="16433"/>
                  </a:cubicBezTo>
                  <a:cubicBezTo>
                    <a:pt x="28318" y="16081"/>
                    <a:pt x="27965" y="15728"/>
                    <a:pt x="27612" y="15430"/>
                  </a:cubicBezTo>
                  <a:cubicBezTo>
                    <a:pt x="27260" y="15131"/>
                    <a:pt x="26880" y="14860"/>
                    <a:pt x="26446" y="14534"/>
                  </a:cubicBezTo>
                  <a:cubicBezTo>
                    <a:pt x="26878" y="14210"/>
                    <a:pt x="27310" y="14110"/>
                    <a:pt x="27742" y="14110"/>
                  </a:cubicBezTo>
                  <a:close/>
                  <a:moveTo>
                    <a:pt x="2387" y="15158"/>
                  </a:moveTo>
                  <a:cubicBezTo>
                    <a:pt x="2523" y="15809"/>
                    <a:pt x="2659" y="16406"/>
                    <a:pt x="2794" y="16976"/>
                  </a:cubicBezTo>
                  <a:cubicBezTo>
                    <a:pt x="2696" y="16994"/>
                    <a:pt x="2601" y="17003"/>
                    <a:pt x="2509" y="17003"/>
                  </a:cubicBezTo>
                  <a:cubicBezTo>
                    <a:pt x="2067" y="17003"/>
                    <a:pt x="1708" y="16793"/>
                    <a:pt x="1574" y="16433"/>
                  </a:cubicBezTo>
                  <a:cubicBezTo>
                    <a:pt x="1411" y="15972"/>
                    <a:pt x="1628" y="15565"/>
                    <a:pt x="2387" y="15158"/>
                  </a:cubicBezTo>
                  <a:close/>
                  <a:moveTo>
                    <a:pt x="3499" y="18576"/>
                  </a:moveTo>
                  <a:cubicBezTo>
                    <a:pt x="3852" y="19091"/>
                    <a:pt x="4150" y="19525"/>
                    <a:pt x="4503" y="20013"/>
                  </a:cubicBezTo>
                  <a:cubicBezTo>
                    <a:pt x="4388" y="20033"/>
                    <a:pt x="4300" y="20052"/>
                    <a:pt x="4229" y="20052"/>
                  </a:cubicBezTo>
                  <a:cubicBezTo>
                    <a:pt x="4200" y="20052"/>
                    <a:pt x="4174" y="20049"/>
                    <a:pt x="4150" y="20041"/>
                  </a:cubicBezTo>
                  <a:cubicBezTo>
                    <a:pt x="3933" y="19932"/>
                    <a:pt x="3689" y="19796"/>
                    <a:pt x="3499" y="19634"/>
                  </a:cubicBezTo>
                  <a:cubicBezTo>
                    <a:pt x="3174" y="19335"/>
                    <a:pt x="3282" y="19010"/>
                    <a:pt x="3499" y="18576"/>
                  </a:cubicBezTo>
                  <a:close/>
                  <a:moveTo>
                    <a:pt x="30169" y="17601"/>
                  </a:moveTo>
                  <a:cubicBezTo>
                    <a:pt x="30729" y="17601"/>
                    <a:pt x="31225" y="17933"/>
                    <a:pt x="31410" y="18467"/>
                  </a:cubicBezTo>
                  <a:cubicBezTo>
                    <a:pt x="31518" y="18847"/>
                    <a:pt x="31518" y="19227"/>
                    <a:pt x="31220" y="19525"/>
                  </a:cubicBezTo>
                  <a:cubicBezTo>
                    <a:pt x="31003" y="19742"/>
                    <a:pt x="30813" y="19986"/>
                    <a:pt x="30542" y="20149"/>
                  </a:cubicBezTo>
                  <a:cubicBezTo>
                    <a:pt x="30216" y="19308"/>
                    <a:pt x="29918" y="18495"/>
                    <a:pt x="29620" y="17708"/>
                  </a:cubicBezTo>
                  <a:cubicBezTo>
                    <a:pt x="29804" y="17636"/>
                    <a:pt x="29990" y="17601"/>
                    <a:pt x="30169" y="17601"/>
                  </a:cubicBezTo>
                  <a:close/>
                  <a:moveTo>
                    <a:pt x="5642" y="21098"/>
                  </a:moveTo>
                  <a:cubicBezTo>
                    <a:pt x="5710" y="21112"/>
                    <a:pt x="5757" y="21112"/>
                    <a:pt x="5791" y="21112"/>
                  </a:cubicBezTo>
                  <a:cubicBezTo>
                    <a:pt x="5825" y="21112"/>
                    <a:pt x="5846" y="21112"/>
                    <a:pt x="5859" y="21126"/>
                  </a:cubicBezTo>
                  <a:cubicBezTo>
                    <a:pt x="6510" y="21478"/>
                    <a:pt x="7161" y="21831"/>
                    <a:pt x="7866" y="22238"/>
                  </a:cubicBezTo>
                  <a:cubicBezTo>
                    <a:pt x="7416" y="22524"/>
                    <a:pt x="6951" y="22749"/>
                    <a:pt x="6446" y="22749"/>
                  </a:cubicBezTo>
                  <a:cubicBezTo>
                    <a:pt x="6282" y="22749"/>
                    <a:pt x="6114" y="22725"/>
                    <a:pt x="5940" y="22672"/>
                  </a:cubicBezTo>
                  <a:cubicBezTo>
                    <a:pt x="5507" y="22536"/>
                    <a:pt x="5398" y="22319"/>
                    <a:pt x="5452" y="21858"/>
                  </a:cubicBezTo>
                  <a:cubicBezTo>
                    <a:pt x="5452" y="21777"/>
                    <a:pt x="5479" y="21695"/>
                    <a:pt x="5507" y="21587"/>
                  </a:cubicBezTo>
                  <a:cubicBezTo>
                    <a:pt x="5534" y="21451"/>
                    <a:pt x="5588" y="21288"/>
                    <a:pt x="5642" y="21098"/>
                  </a:cubicBezTo>
                  <a:close/>
                  <a:moveTo>
                    <a:pt x="9331" y="22672"/>
                  </a:moveTo>
                  <a:cubicBezTo>
                    <a:pt x="10253" y="22943"/>
                    <a:pt x="11175" y="23187"/>
                    <a:pt x="12260" y="23485"/>
                  </a:cubicBezTo>
                  <a:cubicBezTo>
                    <a:pt x="11582" y="24055"/>
                    <a:pt x="10958" y="24408"/>
                    <a:pt x="10172" y="24516"/>
                  </a:cubicBezTo>
                  <a:cubicBezTo>
                    <a:pt x="10095" y="24527"/>
                    <a:pt x="10024" y="24533"/>
                    <a:pt x="9958" y="24533"/>
                  </a:cubicBezTo>
                  <a:cubicBezTo>
                    <a:pt x="9532" y="24533"/>
                    <a:pt x="9316" y="24304"/>
                    <a:pt x="9222" y="23811"/>
                  </a:cubicBezTo>
                  <a:cubicBezTo>
                    <a:pt x="9168" y="23458"/>
                    <a:pt x="9060" y="23078"/>
                    <a:pt x="9168" y="22726"/>
                  </a:cubicBezTo>
                  <a:cubicBezTo>
                    <a:pt x="9250" y="22699"/>
                    <a:pt x="9277" y="22672"/>
                    <a:pt x="9331" y="22672"/>
                  </a:cubicBezTo>
                  <a:close/>
                  <a:moveTo>
                    <a:pt x="30596" y="21749"/>
                  </a:moveTo>
                  <a:cubicBezTo>
                    <a:pt x="31057" y="21804"/>
                    <a:pt x="31328" y="22048"/>
                    <a:pt x="31600" y="22319"/>
                  </a:cubicBezTo>
                  <a:cubicBezTo>
                    <a:pt x="31871" y="22617"/>
                    <a:pt x="32088" y="22943"/>
                    <a:pt x="32169" y="23350"/>
                  </a:cubicBezTo>
                  <a:cubicBezTo>
                    <a:pt x="32224" y="23594"/>
                    <a:pt x="32169" y="23838"/>
                    <a:pt x="31979" y="24028"/>
                  </a:cubicBezTo>
                  <a:cubicBezTo>
                    <a:pt x="31871" y="24136"/>
                    <a:pt x="31762" y="24272"/>
                    <a:pt x="31627" y="24353"/>
                  </a:cubicBezTo>
                  <a:cubicBezTo>
                    <a:pt x="31222" y="24609"/>
                    <a:pt x="30801" y="24697"/>
                    <a:pt x="30311" y="24697"/>
                  </a:cubicBezTo>
                  <a:cubicBezTo>
                    <a:pt x="30177" y="24697"/>
                    <a:pt x="30037" y="24690"/>
                    <a:pt x="29891" y="24679"/>
                  </a:cubicBezTo>
                  <a:cubicBezTo>
                    <a:pt x="30379" y="23729"/>
                    <a:pt x="30515" y="22753"/>
                    <a:pt x="30596" y="21749"/>
                  </a:cubicBezTo>
                  <a:close/>
                  <a:moveTo>
                    <a:pt x="13671" y="24028"/>
                  </a:moveTo>
                  <a:cubicBezTo>
                    <a:pt x="14349" y="24136"/>
                    <a:pt x="15434" y="24679"/>
                    <a:pt x="16220" y="25357"/>
                  </a:cubicBezTo>
                  <a:cubicBezTo>
                    <a:pt x="15718" y="25650"/>
                    <a:pt x="15248" y="25765"/>
                    <a:pt x="14760" y="25765"/>
                  </a:cubicBezTo>
                  <a:cubicBezTo>
                    <a:pt x="14616" y="25765"/>
                    <a:pt x="14470" y="25755"/>
                    <a:pt x="14322" y="25737"/>
                  </a:cubicBezTo>
                  <a:cubicBezTo>
                    <a:pt x="13861" y="25682"/>
                    <a:pt x="13589" y="25384"/>
                    <a:pt x="13562" y="24923"/>
                  </a:cubicBezTo>
                  <a:cubicBezTo>
                    <a:pt x="13535" y="24625"/>
                    <a:pt x="13535" y="24299"/>
                    <a:pt x="13671" y="24028"/>
                  </a:cubicBezTo>
                  <a:close/>
                  <a:moveTo>
                    <a:pt x="10451" y="3778"/>
                  </a:moveTo>
                  <a:cubicBezTo>
                    <a:pt x="11233" y="3778"/>
                    <a:pt x="12035" y="3938"/>
                    <a:pt x="12857" y="4255"/>
                  </a:cubicBezTo>
                  <a:cubicBezTo>
                    <a:pt x="14322" y="4824"/>
                    <a:pt x="15461" y="5773"/>
                    <a:pt x="16275" y="7130"/>
                  </a:cubicBezTo>
                  <a:cubicBezTo>
                    <a:pt x="16546" y="7618"/>
                    <a:pt x="16844" y="8106"/>
                    <a:pt x="17116" y="8621"/>
                  </a:cubicBezTo>
                  <a:cubicBezTo>
                    <a:pt x="17333" y="8974"/>
                    <a:pt x="17522" y="9354"/>
                    <a:pt x="17712" y="9734"/>
                  </a:cubicBezTo>
                  <a:cubicBezTo>
                    <a:pt x="18634" y="11388"/>
                    <a:pt x="19936" y="12554"/>
                    <a:pt x="21645" y="13314"/>
                  </a:cubicBezTo>
                  <a:cubicBezTo>
                    <a:pt x="22323" y="13612"/>
                    <a:pt x="23001" y="13883"/>
                    <a:pt x="23680" y="14155"/>
                  </a:cubicBezTo>
                  <a:cubicBezTo>
                    <a:pt x="24846" y="14643"/>
                    <a:pt x="25958" y="15213"/>
                    <a:pt x="26934" y="15999"/>
                  </a:cubicBezTo>
                  <a:cubicBezTo>
                    <a:pt x="28155" y="17003"/>
                    <a:pt x="29023" y="18196"/>
                    <a:pt x="29457" y="19715"/>
                  </a:cubicBezTo>
                  <a:cubicBezTo>
                    <a:pt x="29620" y="20285"/>
                    <a:pt x="29728" y="20854"/>
                    <a:pt x="29728" y="21261"/>
                  </a:cubicBezTo>
                  <a:cubicBezTo>
                    <a:pt x="29674" y="22373"/>
                    <a:pt x="29593" y="23268"/>
                    <a:pt x="29159" y="24082"/>
                  </a:cubicBezTo>
                  <a:cubicBezTo>
                    <a:pt x="28969" y="24435"/>
                    <a:pt x="28779" y="24814"/>
                    <a:pt x="28535" y="25113"/>
                  </a:cubicBezTo>
                  <a:cubicBezTo>
                    <a:pt x="27802" y="26035"/>
                    <a:pt x="26934" y="26822"/>
                    <a:pt x="25904" y="27364"/>
                  </a:cubicBezTo>
                  <a:cubicBezTo>
                    <a:pt x="24927" y="27885"/>
                    <a:pt x="23956" y="28162"/>
                    <a:pt x="22997" y="28162"/>
                  </a:cubicBezTo>
                  <a:cubicBezTo>
                    <a:pt x="21960" y="28162"/>
                    <a:pt x="20937" y="27838"/>
                    <a:pt x="19936" y="27147"/>
                  </a:cubicBezTo>
                  <a:cubicBezTo>
                    <a:pt x="19285" y="26686"/>
                    <a:pt x="18716" y="26171"/>
                    <a:pt x="18119" y="25628"/>
                  </a:cubicBezTo>
                  <a:cubicBezTo>
                    <a:pt x="16492" y="24136"/>
                    <a:pt x="14566" y="23133"/>
                    <a:pt x="12396" y="22617"/>
                  </a:cubicBezTo>
                  <a:cubicBezTo>
                    <a:pt x="11121" y="22319"/>
                    <a:pt x="9819" y="21966"/>
                    <a:pt x="8599" y="21478"/>
                  </a:cubicBezTo>
                  <a:cubicBezTo>
                    <a:pt x="8056" y="21288"/>
                    <a:pt x="7487" y="21044"/>
                    <a:pt x="6971" y="20773"/>
                  </a:cubicBezTo>
                  <a:cubicBezTo>
                    <a:pt x="4828" y="19634"/>
                    <a:pt x="3716" y="17789"/>
                    <a:pt x="3309" y="15484"/>
                  </a:cubicBezTo>
                  <a:cubicBezTo>
                    <a:pt x="3038" y="13883"/>
                    <a:pt x="3011" y="12256"/>
                    <a:pt x="3255" y="10656"/>
                  </a:cubicBezTo>
                  <a:cubicBezTo>
                    <a:pt x="3309" y="10330"/>
                    <a:pt x="3364" y="10005"/>
                    <a:pt x="3472" y="9706"/>
                  </a:cubicBezTo>
                  <a:cubicBezTo>
                    <a:pt x="4232" y="7835"/>
                    <a:pt x="5262" y="6180"/>
                    <a:pt x="6917" y="4987"/>
                  </a:cubicBezTo>
                  <a:cubicBezTo>
                    <a:pt x="8044" y="4175"/>
                    <a:pt x="9222" y="3778"/>
                    <a:pt x="10451" y="3778"/>
                  </a:cubicBezTo>
                  <a:close/>
                  <a:moveTo>
                    <a:pt x="17414" y="26279"/>
                  </a:moveTo>
                  <a:cubicBezTo>
                    <a:pt x="18038" y="26822"/>
                    <a:pt x="18607" y="27283"/>
                    <a:pt x="19204" y="27771"/>
                  </a:cubicBezTo>
                  <a:cubicBezTo>
                    <a:pt x="18797" y="28178"/>
                    <a:pt x="18363" y="28395"/>
                    <a:pt x="17848" y="28449"/>
                  </a:cubicBezTo>
                  <a:cubicBezTo>
                    <a:pt x="17814" y="28452"/>
                    <a:pt x="17780" y="28454"/>
                    <a:pt x="17748" y="28454"/>
                  </a:cubicBezTo>
                  <a:cubicBezTo>
                    <a:pt x="17238" y="28454"/>
                    <a:pt x="16931" y="28061"/>
                    <a:pt x="17007" y="27500"/>
                  </a:cubicBezTo>
                  <a:cubicBezTo>
                    <a:pt x="17034" y="27391"/>
                    <a:pt x="17061" y="27283"/>
                    <a:pt x="17088" y="27174"/>
                  </a:cubicBezTo>
                  <a:cubicBezTo>
                    <a:pt x="17197" y="26903"/>
                    <a:pt x="17278" y="26632"/>
                    <a:pt x="17414" y="26279"/>
                  </a:cubicBezTo>
                  <a:close/>
                  <a:moveTo>
                    <a:pt x="29023" y="25981"/>
                  </a:moveTo>
                  <a:cubicBezTo>
                    <a:pt x="29538" y="26523"/>
                    <a:pt x="29647" y="27391"/>
                    <a:pt x="29267" y="27961"/>
                  </a:cubicBezTo>
                  <a:cubicBezTo>
                    <a:pt x="29058" y="28295"/>
                    <a:pt x="28801" y="28468"/>
                    <a:pt x="28483" y="28468"/>
                  </a:cubicBezTo>
                  <a:cubicBezTo>
                    <a:pt x="28388" y="28468"/>
                    <a:pt x="28288" y="28453"/>
                    <a:pt x="28182" y="28422"/>
                  </a:cubicBezTo>
                  <a:cubicBezTo>
                    <a:pt x="27748" y="28313"/>
                    <a:pt x="27368" y="28123"/>
                    <a:pt x="27043" y="27771"/>
                  </a:cubicBezTo>
                  <a:cubicBezTo>
                    <a:pt x="27721" y="27147"/>
                    <a:pt x="28372" y="26577"/>
                    <a:pt x="29023" y="25981"/>
                  </a:cubicBezTo>
                  <a:close/>
                  <a:moveTo>
                    <a:pt x="26148" y="28313"/>
                  </a:moveTo>
                  <a:lnTo>
                    <a:pt x="26148" y="28313"/>
                  </a:lnTo>
                  <a:cubicBezTo>
                    <a:pt x="26283" y="28964"/>
                    <a:pt x="26256" y="29561"/>
                    <a:pt x="25768" y="30049"/>
                  </a:cubicBezTo>
                  <a:cubicBezTo>
                    <a:pt x="25580" y="30223"/>
                    <a:pt x="25392" y="30311"/>
                    <a:pt x="25201" y="30311"/>
                  </a:cubicBezTo>
                  <a:cubicBezTo>
                    <a:pt x="25032" y="30311"/>
                    <a:pt x="24861" y="30243"/>
                    <a:pt x="24683" y="30104"/>
                  </a:cubicBezTo>
                  <a:cubicBezTo>
                    <a:pt x="24330" y="29805"/>
                    <a:pt x="24113" y="29425"/>
                    <a:pt x="23869" y="28964"/>
                  </a:cubicBezTo>
                  <a:cubicBezTo>
                    <a:pt x="24683" y="28747"/>
                    <a:pt x="25415" y="28530"/>
                    <a:pt x="26148" y="28313"/>
                  </a:cubicBezTo>
                  <a:close/>
                  <a:moveTo>
                    <a:pt x="20289" y="28407"/>
                  </a:moveTo>
                  <a:cubicBezTo>
                    <a:pt x="20651" y="28407"/>
                    <a:pt x="20961" y="28622"/>
                    <a:pt x="21293" y="28693"/>
                  </a:cubicBezTo>
                  <a:cubicBezTo>
                    <a:pt x="21645" y="28747"/>
                    <a:pt x="22025" y="28829"/>
                    <a:pt x="22513" y="28910"/>
                  </a:cubicBezTo>
                  <a:cubicBezTo>
                    <a:pt x="22378" y="29480"/>
                    <a:pt x="22133" y="29941"/>
                    <a:pt x="21699" y="30239"/>
                  </a:cubicBezTo>
                  <a:cubicBezTo>
                    <a:pt x="21482" y="30410"/>
                    <a:pt x="21257" y="30491"/>
                    <a:pt x="21047" y="30491"/>
                  </a:cubicBezTo>
                  <a:cubicBezTo>
                    <a:pt x="20655" y="30491"/>
                    <a:pt x="20312" y="30209"/>
                    <a:pt x="20153" y="29697"/>
                  </a:cubicBezTo>
                  <a:cubicBezTo>
                    <a:pt x="20045" y="29290"/>
                    <a:pt x="20099" y="28883"/>
                    <a:pt x="20126" y="28422"/>
                  </a:cubicBezTo>
                  <a:cubicBezTo>
                    <a:pt x="20182" y="28411"/>
                    <a:pt x="20236" y="28407"/>
                    <a:pt x="20289" y="28407"/>
                  </a:cubicBezTo>
                  <a:close/>
                  <a:moveTo>
                    <a:pt x="12369" y="1"/>
                  </a:moveTo>
                  <a:cubicBezTo>
                    <a:pt x="12173" y="1"/>
                    <a:pt x="11971" y="34"/>
                    <a:pt x="11772" y="105"/>
                  </a:cubicBezTo>
                  <a:cubicBezTo>
                    <a:pt x="11257" y="294"/>
                    <a:pt x="10877" y="647"/>
                    <a:pt x="10579" y="1108"/>
                  </a:cubicBezTo>
                  <a:cubicBezTo>
                    <a:pt x="10443" y="1325"/>
                    <a:pt x="10280" y="1569"/>
                    <a:pt x="10118" y="1841"/>
                  </a:cubicBezTo>
                  <a:cubicBezTo>
                    <a:pt x="9955" y="1624"/>
                    <a:pt x="9819" y="1461"/>
                    <a:pt x="9656" y="1325"/>
                  </a:cubicBezTo>
                  <a:cubicBezTo>
                    <a:pt x="9258" y="912"/>
                    <a:pt x="8779" y="707"/>
                    <a:pt x="8290" y="707"/>
                  </a:cubicBezTo>
                  <a:cubicBezTo>
                    <a:pt x="7880" y="707"/>
                    <a:pt x="7463" y="851"/>
                    <a:pt x="7080" y="1135"/>
                  </a:cubicBezTo>
                  <a:cubicBezTo>
                    <a:pt x="6700" y="1407"/>
                    <a:pt x="6429" y="1813"/>
                    <a:pt x="6266" y="2275"/>
                  </a:cubicBezTo>
                  <a:cubicBezTo>
                    <a:pt x="6185" y="2464"/>
                    <a:pt x="6130" y="2654"/>
                    <a:pt x="6049" y="2871"/>
                  </a:cubicBezTo>
                  <a:cubicBezTo>
                    <a:pt x="5886" y="2790"/>
                    <a:pt x="5724" y="2736"/>
                    <a:pt x="5588" y="2681"/>
                  </a:cubicBezTo>
                  <a:cubicBezTo>
                    <a:pt x="5461" y="2636"/>
                    <a:pt x="5337" y="2614"/>
                    <a:pt x="5221" y="2614"/>
                  </a:cubicBezTo>
                  <a:cubicBezTo>
                    <a:pt x="4917" y="2614"/>
                    <a:pt x="4660" y="2767"/>
                    <a:pt x="4503" y="3061"/>
                  </a:cubicBezTo>
                  <a:cubicBezTo>
                    <a:pt x="4367" y="3332"/>
                    <a:pt x="4340" y="3604"/>
                    <a:pt x="4286" y="3875"/>
                  </a:cubicBezTo>
                  <a:cubicBezTo>
                    <a:pt x="4259" y="4038"/>
                    <a:pt x="4259" y="4200"/>
                    <a:pt x="4259" y="4390"/>
                  </a:cubicBezTo>
                  <a:cubicBezTo>
                    <a:pt x="4096" y="4363"/>
                    <a:pt x="3988" y="4336"/>
                    <a:pt x="3879" y="4309"/>
                  </a:cubicBezTo>
                  <a:cubicBezTo>
                    <a:pt x="3799" y="4299"/>
                    <a:pt x="3720" y="4294"/>
                    <a:pt x="3644" y="4294"/>
                  </a:cubicBezTo>
                  <a:cubicBezTo>
                    <a:pt x="2900" y="4294"/>
                    <a:pt x="2377" y="4766"/>
                    <a:pt x="2279" y="5529"/>
                  </a:cubicBezTo>
                  <a:cubicBezTo>
                    <a:pt x="2197" y="5963"/>
                    <a:pt x="2306" y="6397"/>
                    <a:pt x="2496" y="6777"/>
                  </a:cubicBezTo>
                  <a:cubicBezTo>
                    <a:pt x="2577" y="6967"/>
                    <a:pt x="2659" y="7157"/>
                    <a:pt x="2767" y="7401"/>
                  </a:cubicBezTo>
                  <a:cubicBezTo>
                    <a:pt x="2568" y="7401"/>
                    <a:pt x="2393" y="7389"/>
                    <a:pt x="2227" y="7389"/>
                  </a:cubicBezTo>
                  <a:cubicBezTo>
                    <a:pt x="2143" y="7389"/>
                    <a:pt x="2062" y="7392"/>
                    <a:pt x="1980" y="7401"/>
                  </a:cubicBezTo>
                  <a:cubicBezTo>
                    <a:pt x="1221" y="7482"/>
                    <a:pt x="706" y="8052"/>
                    <a:pt x="678" y="8811"/>
                  </a:cubicBezTo>
                  <a:cubicBezTo>
                    <a:pt x="651" y="9327"/>
                    <a:pt x="841" y="9788"/>
                    <a:pt x="1112" y="10222"/>
                  </a:cubicBezTo>
                  <a:cubicBezTo>
                    <a:pt x="1221" y="10412"/>
                    <a:pt x="1384" y="10602"/>
                    <a:pt x="1519" y="10819"/>
                  </a:cubicBezTo>
                  <a:cubicBezTo>
                    <a:pt x="1275" y="10954"/>
                    <a:pt x="1031" y="11063"/>
                    <a:pt x="814" y="11198"/>
                  </a:cubicBezTo>
                  <a:cubicBezTo>
                    <a:pt x="190" y="11578"/>
                    <a:pt x="0" y="12175"/>
                    <a:pt x="217" y="12853"/>
                  </a:cubicBezTo>
                  <a:cubicBezTo>
                    <a:pt x="380" y="13341"/>
                    <a:pt x="678" y="13694"/>
                    <a:pt x="1058" y="13992"/>
                  </a:cubicBezTo>
                  <a:cubicBezTo>
                    <a:pt x="1221" y="14155"/>
                    <a:pt x="1411" y="14290"/>
                    <a:pt x="1601" y="14426"/>
                  </a:cubicBezTo>
                  <a:cubicBezTo>
                    <a:pt x="1329" y="14697"/>
                    <a:pt x="1058" y="14941"/>
                    <a:pt x="868" y="15240"/>
                  </a:cubicBezTo>
                  <a:cubicBezTo>
                    <a:pt x="380" y="16026"/>
                    <a:pt x="570" y="16976"/>
                    <a:pt x="1302" y="17518"/>
                  </a:cubicBezTo>
                  <a:cubicBezTo>
                    <a:pt x="1519" y="17654"/>
                    <a:pt x="1763" y="17762"/>
                    <a:pt x="2008" y="17844"/>
                  </a:cubicBezTo>
                  <a:cubicBezTo>
                    <a:pt x="2197" y="17925"/>
                    <a:pt x="2414" y="17952"/>
                    <a:pt x="2659" y="18033"/>
                  </a:cubicBezTo>
                  <a:cubicBezTo>
                    <a:pt x="2577" y="18250"/>
                    <a:pt x="2523" y="18440"/>
                    <a:pt x="2469" y="18657"/>
                  </a:cubicBezTo>
                  <a:cubicBezTo>
                    <a:pt x="2252" y="19308"/>
                    <a:pt x="2442" y="19878"/>
                    <a:pt x="2930" y="20339"/>
                  </a:cubicBezTo>
                  <a:cubicBezTo>
                    <a:pt x="3255" y="20637"/>
                    <a:pt x="3662" y="20854"/>
                    <a:pt x="4096" y="20963"/>
                  </a:cubicBezTo>
                  <a:cubicBezTo>
                    <a:pt x="4286" y="21017"/>
                    <a:pt x="4449" y="21044"/>
                    <a:pt x="4666" y="21098"/>
                  </a:cubicBezTo>
                  <a:cubicBezTo>
                    <a:pt x="4639" y="21234"/>
                    <a:pt x="4639" y="21343"/>
                    <a:pt x="4639" y="21424"/>
                  </a:cubicBezTo>
                  <a:cubicBezTo>
                    <a:pt x="4611" y="21532"/>
                    <a:pt x="4557" y="21641"/>
                    <a:pt x="4557" y="21777"/>
                  </a:cubicBezTo>
                  <a:cubicBezTo>
                    <a:pt x="4449" y="22590"/>
                    <a:pt x="4828" y="23214"/>
                    <a:pt x="5588" y="23485"/>
                  </a:cubicBezTo>
                  <a:cubicBezTo>
                    <a:pt x="5863" y="23577"/>
                    <a:pt x="6151" y="23644"/>
                    <a:pt x="6443" y="23644"/>
                  </a:cubicBezTo>
                  <a:cubicBezTo>
                    <a:pt x="6582" y="23644"/>
                    <a:pt x="6723" y="23629"/>
                    <a:pt x="6863" y="23594"/>
                  </a:cubicBezTo>
                  <a:cubicBezTo>
                    <a:pt x="7324" y="23458"/>
                    <a:pt x="7785" y="23323"/>
                    <a:pt x="8300" y="23160"/>
                  </a:cubicBezTo>
                  <a:cubicBezTo>
                    <a:pt x="8327" y="23323"/>
                    <a:pt x="8355" y="23485"/>
                    <a:pt x="8327" y="23621"/>
                  </a:cubicBezTo>
                  <a:cubicBezTo>
                    <a:pt x="8327" y="24606"/>
                    <a:pt x="9038" y="25389"/>
                    <a:pt x="10073" y="25389"/>
                  </a:cubicBezTo>
                  <a:cubicBezTo>
                    <a:pt x="10234" y="25389"/>
                    <a:pt x="10403" y="25370"/>
                    <a:pt x="10579" y="25330"/>
                  </a:cubicBezTo>
                  <a:cubicBezTo>
                    <a:pt x="11148" y="25194"/>
                    <a:pt x="11664" y="24950"/>
                    <a:pt x="12152" y="24652"/>
                  </a:cubicBezTo>
                  <a:cubicBezTo>
                    <a:pt x="12260" y="24570"/>
                    <a:pt x="12423" y="24516"/>
                    <a:pt x="12613" y="24435"/>
                  </a:cubicBezTo>
                  <a:cubicBezTo>
                    <a:pt x="12613" y="24652"/>
                    <a:pt x="12613" y="24787"/>
                    <a:pt x="12613" y="24923"/>
                  </a:cubicBezTo>
                  <a:cubicBezTo>
                    <a:pt x="12694" y="25818"/>
                    <a:pt x="13155" y="26360"/>
                    <a:pt x="14023" y="26577"/>
                  </a:cubicBezTo>
                  <a:cubicBezTo>
                    <a:pt x="14250" y="26634"/>
                    <a:pt x="14474" y="26658"/>
                    <a:pt x="14695" y="26658"/>
                  </a:cubicBezTo>
                  <a:cubicBezTo>
                    <a:pt x="15109" y="26658"/>
                    <a:pt x="15516" y="26575"/>
                    <a:pt x="15922" y="26469"/>
                  </a:cubicBezTo>
                  <a:cubicBezTo>
                    <a:pt x="16058" y="26415"/>
                    <a:pt x="16220" y="26388"/>
                    <a:pt x="16410" y="26333"/>
                  </a:cubicBezTo>
                  <a:lnTo>
                    <a:pt x="16410" y="26333"/>
                  </a:lnTo>
                  <a:cubicBezTo>
                    <a:pt x="16302" y="26659"/>
                    <a:pt x="16220" y="26903"/>
                    <a:pt x="16139" y="27147"/>
                  </a:cubicBezTo>
                  <a:cubicBezTo>
                    <a:pt x="15797" y="28223"/>
                    <a:pt x="16513" y="29387"/>
                    <a:pt x="17790" y="29387"/>
                  </a:cubicBezTo>
                  <a:cubicBezTo>
                    <a:pt x="17929" y="29387"/>
                    <a:pt x="18075" y="29373"/>
                    <a:pt x="18228" y="29344"/>
                  </a:cubicBezTo>
                  <a:cubicBezTo>
                    <a:pt x="18417" y="29290"/>
                    <a:pt x="18607" y="29208"/>
                    <a:pt x="18770" y="29154"/>
                  </a:cubicBezTo>
                  <a:cubicBezTo>
                    <a:pt x="18906" y="29127"/>
                    <a:pt x="19041" y="29100"/>
                    <a:pt x="19177" y="29046"/>
                  </a:cubicBezTo>
                  <a:cubicBezTo>
                    <a:pt x="19285" y="29480"/>
                    <a:pt x="19367" y="29887"/>
                    <a:pt x="19530" y="30239"/>
                  </a:cubicBezTo>
                  <a:cubicBezTo>
                    <a:pt x="19820" y="30909"/>
                    <a:pt x="20348" y="31266"/>
                    <a:pt x="21010" y="31266"/>
                  </a:cubicBezTo>
                  <a:cubicBezTo>
                    <a:pt x="21153" y="31266"/>
                    <a:pt x="21301" y="31249"/>
                    <a:pt x="21455" y="31216"/>
                  </a:cubicBezTo>
                  <a:cubicBezTo>
                    <a:pt x="22025" y="31107"/>
                    <a:pt x="22459" y="30754"/>
                    <a:pt x="22784" y="30239"/>
                  </a:cubicBezTo>
                  <a:cubicBezTo>
                    <a:pt x="22920" y="30049"/>
                    <a:pt x="23029" y="29859"/>
                    <a:pt x="23191" y="29642"/>
                  </a:cubicBezTo>
                  <a:cubicBezTo>
                    <a:pt x="23354" y="29859"/>
                    <a:pt x="23463" y="30049"/>
                    <a:pt x="23598" y="30212"/>
                  </a:cubicBezTo>
                  <a:cubicBezTo>
                    <a:pt x="23815" y="30456"/>
                    <a:pt x="24032" y="30700"/>
                    <a:pt x="24303" y="30890"/>
                  </a:cubicBezTo>
                  <a:cubicBezTo>
                    <a:pt x="24597" y="31090"/>
                    <a:pt x="24884" y="31192"/>
                    <a:pt x="25174" y="31192"/>
                  </a:cubicBezTo>
                  <a:cubicBezTo>
                    <a:pt x="25474" y="31192"/>
                    <a:pt x="25777" y="31083"/>
                    <a:pt x="26094" y="30863"/>
                  </a:cubicBezTo>
                  <a:cubicBezTo>
                    <a:pt x="26582" y="30538"/>
                    <a:pt x="26880" y="30076"/>
                    <a:pt x="27043" y="29480"/>
                  </a:cubicBezTo>
                  <a:cubicBezTo>
                    <a:pt x="27097" y="29317"/>
                    <a:pt x="27151" y="29127"/>
                    <a:pt x="27206" y="28937"/>
                  </a:cubicBezTo>
                  <a:cubicBezTo>
                    <a:pt x="27423" y="29019"/>
                    <a:pt x="27585" y="29073"/>
                    <a:pt x="27775" y="29127"/>
                  </a:cubicBezTo>
                  <a:cubicBezTo>
                    <a:pt x="28018" y="29206"/>
                    <a:pt x="28250" y="29245"/>
                    <a:pt x="28469" y="29245"/>
                  </a:cubicBezTo>
                  <a:cubicBezTo>
                    <a:pt x="29083" y="29245"/>
                    <a:pt x="29600" y="28940"/>
                    <a:pt x="29999" y="28340"/>
                  </a:cubicBezTo>
                  <a:cubicBezTo>
                    <a:pt x="30433" y="27662"/>
                    <a:pt x="30488" y="26930"/>
                    <a:pt x="30243" y="26171"/>
                  </a:cubicBezTo>
                  <a:cubicBezTo>
                    <a:pt x="30189" y="25981"/>
                    <a:pt x="30026" y="25818"/>
                    <a:pt x="30135" y="25520"/>
                  </a:cubicBezTo>
                  <a:cubicBezTo>
                    <a:pt x="30298" y="25520"/>
                    <a:pt x="30473" y="25532"/>
                    <a:pt x="30651" y="25532"/>
                  </a:cubicBezTo>
                  <a:cubicBezTo>
                    <a:pt x="30741" y="25532"/>
                    <a:pt x="30831" y="25529"/>
                    <a:pt x="30922" y="25520"/>
                  </a:cubicBezTo>
                  <a:cubicBezTo>
                    <a:pt x="31627" y="25465"/>
                    <a:pt x="32224" y="25140"/>
                    <a:pt x="32685" y="24597"/>
                  </a:cubicBezTo>
                  <a:cubicBezTo>
                    <a:pt x="33146" y="24055"/>
                    <a:pt x="33254" y="23458"/>
                    <a:pt x="32983" y="22807"/>
                  </a:cubicBezTo>
                  <a:cubicBezTo>
                    <a:pt x="32712" y="22075"/>
                    <a:pt x="32251" y="21478"/>
                    <a:pt x="31573" y="21071"/>
                  </a:cubicBezTo>
                  <a:cubicBezTo>
                    <a:pt x="31437" y="20990"/>
                    <a:pt x="31301" y="20909"/>
                    <a:pt x="31139" y="20800"/>
                  </a:cubicBezTo>
                  <a:cubicBezTo>
                    <a:pt x="31410" y="20529"/>
                    <a:pt x="31654" y="20312"/>
                    <a:pt x="31871" y="20068"/>
                  </a:cubicBezTo>
                  <a:cubicBezTo>
                    <a:pt x="32332" y="19525"/>
                    <a:pt x="32441" y="18929"/>
                    <a:pt x="32224" y="18278"/>
                  </a:cubicBezTo>
                  <a:cubicBezTo>
                    <a:pt x="31952" y="17328"/>
                    <a:pt x="31301" y="16813"/>
                    <a:pt x="30325" y="16677"/>
                  </a:cubicBezTo>
                  <a:cubicBezTo>
                    <a:pt x="30108" y="16650"/>
                    <a:pt x="29864" y="16623"/>
                    <a:pt x="29620" y="16623"/>
                  </a:cubicBezTo>
                  <a:cubicBezTo>
                    <a:pt x="29647" y="16460"/>
                    <a:pt x="29647" y="16352"/>
                    <a:pt x="29674" y="16243"/>
                  </a:cubicBezTo>
                  <a:cubicBezTo>
                    <a:pt x="29755" y="15999"/>
                    <a:pt x="29837" y="15782"/>
                    <a:pt x="29864" y="15538"/>
                  </a:cubicBezTo>
                  <a:cubicBezTo>
                    <a:pt x="30054" y="14263"/>
                    <a:pt x="29294" y="13314"/>
                    <a:pt x="27992" y="13205"/>
                  </a:cubicBezTo>
                  <a:cubicBezTo>
                    <a:pt x="27612" y="13205"/>
                    <a:pt x="27233" y="13260"/>
                    <a:pt x="26880" y="13287"/>
                  </a:cubicBezTo>
                  <a:cubicBezTo>
                    <a:pt x="26745" y="13287"/>
                    <a:pt x="26609" y="13341"/>
                    <a:pt x="26419" y="13368"/>
                  </a:cubicBezTo>
                  <a:cubicBezTo>
                    <a:pt x="26392" y="13070"/>
                    <a:pt x="26392" y="12799"/>
                    <a:pt x="26338" y="12554"/>
                  </a:cubicBezTo>
                  <a:cubicBezTo>
                    <a:pt x="26202" y="11497"/>
                    <a:pt x="25551" y="10819"/>
                    <a:pt x="24493" y="10683"/>
                  </a:cubicBezTo>
                  <a:cubicBezTo>
                    <a:pt x="24302" y="10649"/>
                    <a:pt x="24111" y="10629"/>
                    <a:pt x="23920" y="10629"/>
                  </a:cubicBezTo>
                  <a:cubicBezTo>
                    <a:pt x="23650" y="10629"/>
                    <a:pt x="23380" y="10669"/>
                    <a:pt x="23110" y="10764"/>
                  </a:cubicBezTo>
                  <a:cubicBezTo>
                    <a:pt x="22866" y="10819"/>
                    <a:pt x="22649" y="10900"/>
                    <a:pt x="22350" y="10981"/>
                  </a:cubicBezTo>
                  <a:cubicBezTo>
                    <a:pt x="22350" y="10710"/>
                    <a:pt x="22350" y="10520"/>
                    <a:pt x="22350" y="10303"/>
                  </a:cubicBezTo>
                  <a:cubicBezTo>
                    <a:pt x="22378" y="9517"/>
                    <a:pt x="21998" y="9001"/>
                    <a:pt x="21320" y="8676"/>
                  </a:cubicBezTo>
                  <a:cubicBezTo>
                    <a:pt x="20988" y="8534"/>
                    <a:pt x="20636" y="8454"/>
                    <a:pt x="20281" y="8454"/>
                  </a:cubicBezTo>
                  <a:cubicBezTo>
                    <a:pt x="20230" y="8454"/>
                    <a:pt x="20178" y="8455"/>
                    <a:pt x="20126" y="8459"/>
                  </a:cubicBezTo>
                  <a:cubicBezTo>
                    <a:pt x="19991" y="8459"/>
                    <a:pt x="19855" y="8486"/>
                    <a:pt x="19665" y="8486"/>
                  </a:cubicBezTo>
                  <a:cubicBezTo>
                    <a:pt x="19774" y="8269"/>
                    <a:pt x="19882" y="8106"/>
                    <a:pt x="19964" y="7943"/>
                  </a:cubicBezTo>
                  <a:cubicBezTo>
                    <a:pt x="20072" y="7645"/>
                    <a:pt x="20235" y="7374"/>
                    <a:pt x="20316" y="7075"/>
                  </a:cubicBezTo>
                  <a:cubicBezTo>
                    <a:pt x="20560" y="6018"/>
                    <a:pt x="19855" y="5041"/>
                    <a:pt x="18770" y="4960"/>
                  </a:cubicBezTo>
                  <a:cubicBezTo>
                    <a:pt x="18417" y="4960"/>
                    <a:pt x="18065" y="5041"/>
                    <a:pt x="17712" y="5095"/>
                  </a:cubicBezTo>
                  <a:cubicBezTo>
                    <a:pt x="17604" y="5095"/>
                    <a:pt x="17468" y="5150"/>
                    <a:pt x="17333" y="5177"/>
                  </a:cubicBezTo>
                  <a:cubicBezTo>
                    <a:pt x="17333" y="4716"/>
                    <a:pt x="17387" y="4282"/>
                    <a:pt x="17360" y="3875"/>
                  </a:cubicBezTo>
                  <a:cubicBezTo>
                    <a:pt x="17314" y="2843"/>
                    <a:pt x="16609" y="2179"/>
                    <a:pt x="15670" y="2179"/>
                  </a:cubicBezTo>
                  <a:cubicBezTo>
                    <a:pt x="15499" y="2179"/>
                    <a:pt x="15320" y="2201"/>
                    <a:pt x="15135" y="2247"/>
                  </a:cubicBezTo>
                  <a:cubicBezTo>
                    <a:pt x="14918" y="2302"/>
                    <a:pt x="14702" y="2410"/>
                    <a:pt x="14485" y="2492"/>
                  </a:cubicBezTo>
                  <a:cubicBezTo>
                    <a:pt x="14376" y="2546"/>
                    <a:pt x="14268" y="2573"/>
                    <a:pt x="14105" y="2627"/>
                  </a:cubicBezTo>
                  <a:cubicBezTo>
                    <a:pt x="14105" y="2356"/>
                    <a:pt x="14132" y="2112"/>
                    <a:pt x="14105" y="1868"/>
                  </a:cubicBezTo>
                  <a:cubicBezTo>
                    <a:pt x="14078" y="1651"/>
                    <a:pt x="14051" y="1407"/>
                    <a:pt x="13996" y="1190"/>
                  </a:cubicBezTo>
                  <a:cubicBezTo>
                    <a:pt x="13741" y="445"/>
                    <a:pt x="13085" y="1"/>
                    <a:pt x="1236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8"/>
            <p:cNvSpPr/>
            <p:nvPr/>
          </p:nvSpPr>
          <p:spPr>
            <a:xfrm>
              <a:off x="3541025" y="2141425"/>
              <a:ext cx="667950" cy="609650"/>
            </a:xfrm>
            <a:custGeom>
              <a:avLst/>
              <a:gdLst/>
              <a:ahLst/>
              <a:cxnLst/>
              <a:rect l="l" t="t" r="r" b="b"/>
              <a:pathLst>
                <a:path w="26718" h="24386" extrusionOk="0">
                  <a:moveTo>
                    <a:pt x="7440" y="1"/>
                  </a:moveTo>
                  <a:cubicBezTo>
                    <a:pt x="6211" y="1"/>
                    <a:pt x="5033" y="398"/>
                    <a:pt x="3906" y="1210"/>
                  </a:cubicBezTo>
                  <a:cubicBezTo>
                    <a:pt x="2251" y="2403"/>
                    <a:pt x="1221" y="4058"/>
                    <a:pt x="461" y="5929"/>
                  </a:cubicBezTo>
                  <a:cubicBezTo>
                    <a:pt x="353" y="6228"/>
                    <a:pt x="298" y="6553"/>
                    <a:pt x="244" y="6879"/>
                  </a:cubicBezTo>
                  <a:cubicBezTo>
                    <a:pt x="0" y="8479"/>
                    <a:pt x="27" y="10106"/>
                    <a:pt x="298" y="11707"/>
                  </a:cubicBezTo>
                  <a:cubicBezTo>
                    <a:pt x="705" y="14012"/>
                    <a:pt x="1817" y="15857"/>
                    <a:pt x="3960" y="16996"/>
                  </a:cubicBezTo>
                  <a:cubicBezTo>
                    <a:pt x="4476" y="17267"/>
                    <a:pt x="5045" y="17511"/>
                    <a:pt x="5588" y="17701"/>
                  </a:cubicBezTo>
                  <a:cubicBezTo>
                    <a:pt x="6808" y="18189"/>
                    <a:pt x="8110" y="18542"/>
                    <a:pt x="9385" y="18840"/>
                  </a:cubicBezTo>
                  <a:cubicBezTo>
                    <a:pt x="11555" y="19356"/>
                    <a:pt x="13481" y="20359"/>
                    <a:pt x="15108" y="21851"/>
                  </a:cubicBezTo>
                  <a:cubicBezTo>
                    <a:pt x="15705" y="22394"/>
                    <a:pt x="16274" y="22909"/>
                    <a:pt x="16925" y="23370"/>
                  </a:cubicBezTo>
                  <a:cubicBezTo>
                    <a:pt x="17926" y="24061"/>
                    <a:pt x="18949" y="24385"/>
                    <a:pt x="19986" y="24385"/>
                  </a:cubicBezTo>
                  <a:cubicBezTo>
                    <a:pt x="20945" y="24385"/>
                    <a:pt x="21916" y="24108"/>
                    <a:pt x="22893" y="23587"/>
                  </a:cubicBezTo>
                  <a:cubicBezTo>
                    <a:pt x="23923" y="23045"/>
                    <a:pt x="24791" y="22258"/>
                    <a:pt x="25524" y="21336"/>
                  </a:cubicBezTo>
                  <a:cubicBezTo>
                    <a:pt x="25768" y="21037"/>
                    <a:pt x="25958" y="20658"/>
                    <a:pt x="26148" y="20305"/>
                  </a:cubicBezTo>
                  <a:cubicBezTo>
                    <a:pt x="26582" y="19491"/>
                    <a:pt x="26663" y="18596"/>
                    <a:pt x="26717" y="17484"/>
                  </a:cubicBezTo>
                  <a:cubicBezTo>
                    <a:pt x="26717" y="17077"/>
                    <a:pt x="26609" y="16508"/>
                    <a:pt x="26446" y="15938"/>
                  </a:cubicBezTo>
                  <a:cubicBezTo>
                    <a:pt x="26012" y="14419"/>
                    <a:pt x="25144" y="13226"/>
                    <a:pt x="23923" y="12222"/>
                  </a:cubicBezTo>
                  <a:cubicBezTo>
                    <a:pt x="22947" y="11436"/>
                    <a:pt x="21835" y="10866"/>
                    <a:pt x="20669" y="10378"/>
                  </a:cubicBezTo>
                  <a:cubicBezTo>
                    <a:pt x="19990" y="10106"/>
                    <a:pt x="19312" y="9835"/>
                    <a:pt x="18634" y="9537"/>
                  </a:cubicBezTo>
                  <a:cubicBezTo>
                    <a:pt x="16925" y="8777"/>
                    <a:pt x="15623" y="7611"/>
                    <a:pt x="14701" y="5957"/>
                  </a:cubicBezTo>
                  <a:cubicBezTo>
                    <a:pt x="14511" y="5577"/>
                    <a:pt x="14322" y="5197"/>
                    <a:pt x="14105" y="4844"/>
                  </a:cubicBezTo>
                  <a:cubicBezTo>
                    <a:pt x="13833" y="4329"/>
                    <a:pt x="13535" y="3841"/>
                    <a:pt x="13264" y="3353"/>
                  </a:cubicBezTo>
                  <a:cubicBezTo>
                    <a:pt x="12450" y="1996"/>
                    <a:pt x="11311" y="1047"/>
                    <a:pt x="9846" y="478"/>
                  </a:cubicBezTo>
                  <a:cubicBezTo>
                    <a:pt x="9024" y="161"/>
                    <a:pt x="8222" y="1"/>
                    <a:pt x="74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8"/>
            <p:cNvSpPr/>
            <p:nvPr/>
          </p:nvSpPr>
          <p:spPr>
            <a:xfrm>
              <a:off x="4013650" y="2334800"/>
              <a:ext cx="92250" cy="59975"/>
            </a:xfrm>
            <a:custGeom>
              <a:avLst/>
              <a:gdLst/>
              <a:ahLst/>
              <a:cxnLst/>
              <a:rect l="l" t="t" r="r" b="b"/>
              <a:pathLst>
                <a:path w="3690" h="2399" extrusionOk="0">
                  <a:moveTo>
                    <a:pt x="2038" y="0"/>
                  </a:moveTo>
                  <a:cubicBezTo>
                    <a:pt x="1963" y="0"/>
                    <a:pt x="1889" y="4"/>
                    <a:pt x="1818" y="12"/>
                  </a:cubicBezTo>
                  <a:cubicBezTo>
                    <a:pt x="1140" y="93"/>
                    <a:pt x="570" y="391"/>
                    <a:pt x="0" y="880"/>
                  </a:cubicBezTo>
                  <a:cubicBezTo>
                    <a:pt x="516" y="1232"/>
                    <a:pt x="3038" y="2290"/>
                    <a:pt x="3581" y="2399"/>
                  </a:cubicBezTo>
                  <a:cubicBezTo>
                    <a:pt x="3689" y="1910"/>
                    <a:pt x="3662" y="1422"/>
                    <a:pt x="3554" y="934"/>
                  </a:cubicBezTo>
                  <a:cubicBezTo>
                    <a:pt x="3445" y="419"/>
                    <a:pt x="3093" y="120"/>
                    <a:pt x="2577" y="39"/>
                  </a:cubicBezTo>
                  <a:cubicBezTo>
                    <a:pt x="2405" y="20"/>
                    <a:pt x="2218" y="0"/>
                    <a:pt x="2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8"/>
            <p:cNvSpPr/>
            <p:nvPr/>
          </p:nvSpPr>
          <p:spPr>
            <a:xfrm>
              <a:off x="3888875" y="2190650"/>
              <a:ext cx="67850" cy="78000"/>
            </a:xfrm>
            <a:custGeom>
              <a:avLst/>
              <a:gdLst/>
              <a:ahLst/>
              <a:cxnLst/>
              <a:rect l="l" t="t" r="r" b="b"/>
              <a:pathLst>
                <a:path w="2714" h="3120" extrusionOk="0">
                  <a:moveTo>
                    <a:pt x="1628" y="0"/>
                  </a:moveTo>
                  <a:cubicBezTo>
                    <a:pt x="1004" y="0"/>
                    <a:pt x="462" y="244"/>
                    <a:pt x="1" y="733"/>
                  </a:cubicBezTo>
                  <a:cubicBezTo>
                    <a:pt x="462" y="1519"/>
                    <a:pt x="869" y="2279"/>
                    <a:pt x="1330" y="3120"/>
                  </a:cubicBezTo>
                  <a:cubicBezTo>
                    <a:pt x="1764" y="2604"/>
                    <a:pt x="2116" y="2170"/>
                    <a:pt x="2388" y="1655"/>
                  </a:cubicBezTo>
                  <a:cubicBezTo>
                    <a:pt x="2469" y="1492"/>
                    <a:pt x="2523" y="1357"/>
                    <a:pt x="2550" y="1194"/>
                  </a:cubicBezTo>
                  <a:cubicBezTo>
                    <a:pt x="2713" y="489"/>
                    <a:pt x="2360" y="27"/>
                    <a:pt x="16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8"/>
            <p:cNvSpPr/>
            <p:nvPr/>
          </p:nvSpPr>
          <p:spPr>
            <a:xfrm>
              <a:off x="3732250" y="2066625"/>
              <a:ext cx="66475" cy="65050"/>
            </a:xfrm>
            <a:custGeom>
              <a:avLst/>
              <a:gdLst/>
              <a:ahLst/>
              <a:cxnLst/>
              <a:rect l="l" t="t" r="r" b="b"/>
              <a:pathLst>
                <a:path w="2659" h="2602" extrusionOk="0">
                  <a:moveTo>
                    <a:pt x="1781" y="0"/>
                  </a:moveTo>
                  <a:cubicBezTo>
                    <a:pt x="1662" y="0"/>
                    <a:pt x="1537" y="26"/>
                    <a:pt x="1410" y="79"/>
                  </a:cubicBezTo>
                  <a:cubicBezTo>
                    <a:pt x="1248" y="133"/>
                    <a:pt x="1085" y="215"/>
                    <a:pt x="977" y="323"/>
                  </a:cubicBezTo>
                  <a:cubicBezTo>
                    <a:pt x="461" y="757"/>
                    <a:pt x="190" y="1354"/>
                    <a:pt x="0" y="2005"/>
                  </a:cubicBezTo>
                  <a:cubicBezTo>
                    <a:pt x="407" y="2249"/>
                    <a:pt x="814" y="2168"/>
                    <a:pt x="1193" y="2249"/>
                  </a:cubicBezTo>
                  <a:cubicBezTo>
                    <a:pt x="1627" y="2385"/>
                    <a:pt x="2034" y="2466"/>
                    <a:pt x="2523" y="2602"/>
                  </a:cubicBezTo>
                  <a:cubicBezTo>
                    <a:pt x="2550" y="2385"/>
                    <a:pt x="2577" y="2276"/>
                    <a:pt x="2577" y="2113"/>
                  </a:cubicBezTo>
                  <a:cubicBezTo>
                    <a:pt x="2604" y="1923"/>
                    <a:pt x="2658" y="1707"/>
                    <a:pt x="2631" y="1490"/>
                  </a:cubicBezTo>
                  <a:cubicBezTo>
                    <a:pt x="2631" y="1218"/>
                    <a:pt x="2631" y="920"/>
                    <a:pt x="2577" y="649"/>
                  </a:cubicBezTo>
                  <a:cubicBezTo>
                    <a:pt x="2454" y="240"/>
                    <a:pt x="2146" y="0"/>
                    <a:pt x="17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8"/>
            <p:cNvSpPr/>
            <p:nvPr/>
          </p:nvSpPr>
          <p:spPr>
            <a:xfrm>
              <a:off x="3935675" y="2278875"/>
              <a:ext cx="69175" cy="66400"/>
            </a:xfrm>
            <a:custGeom>
              <a:avLst/>
              <a:gdLst/>
              <a:ahLst/>
              <a:cxnLst/>
              <a:rect l="l" t="t" r="r" b="b"/>
              <a:pathLst>
                <a:path w="2767" h="2656" extrusionOk="0">
                  <a:moveTo>
                    <a:pt x="1377" y="0"/>
                  </a:moveTo>
                  <a:cubicBezTo>
                    <a:pt x="890" y="0"/>
                    <a:pt x="431" y="172"/>
                    <a:pt x="0" y="486"/>
                  </a:cubicBezTo>
                  <a:cubicBezTo>
                    <a:pt x="543" y="1435"/>
                    <a:pt x="1221" y="2140"/>
                    <a:pt x="2170" y="2656"/>
                  </a:cubicBezTo>
                  <a:cubicBezTo>
                    <a:pt x="2441" y="2167"/>
                    <a:pt x="2604" y="1679"/>
                    <a:pt x="2685" y="1191"/>
                  </a:cubicBezTo>
                  <a:cubicBezTo>
                    <a:pt x="2767" y="567"/>
                    <a:pt x="2523" y="214"/>
                    <a:pt x="1953" y="79"/>
                  </a:cubicBezTo>
                  <a:cubicBezTo>
                    <a:pt x="1757" y="26"/>
                    <a:pt x="1565" y="0"/>
                    <a:pt x="13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8"/>
            <p:cNvSpPr/>
            <p:nvPr/>
          </p:nvSpPr>
          <p:spPr>
            <a:xfrm>
              <a:off x="4213000" y="2590725"/>
              <a:ext cx="58350" cy="73725"/>
            </a:xfrm>
            <a:custGeom>
              <a:avLst/>
              <a:gdLst/>
              <a:ahLst/>
              <a:cxnLst/>
              <a:rect l="l" t="t" r="r" b="b"/>
              <a:pathLst>
                <a:path w="2334" h="2949" extrusionOk="0">
                  <a:moveTo>
                    <a:pt x="706" y="0"/>
                  </a:moveTo>
                  <a:cubicBezTo>
                    <a:pt x="625" y="1004"/>
                    <a:pt x="489" y="1980"/>
                    <a:pt x="1" y="2930"/>
                  </a:cubicBezTo>
                  <a:cubicBezTo>
                    <a:pt x="147" y="2941"/>
                    <a:pt x="287" y="2948"/>
                    <a:pt x="421" y="2948"/>
                  </a:cubicBezTo>
                  <a:cubicBezTo>
                    <a:pt x="911" y="2948"/>
                    <a:pt x="1332" y="2860"/>
                    <a:pt x="1737" y="2604"/>
                  </a:cubicBezTo>
                  <a:cubicBezTo>
                    <a:pt x="1872" y="2523"/>
                    <a:pt x="1981" y="2387"/>
                    <a:pt x="2089" y="2279"/>
                  </a:cubicBezTo>
                  <a:cubicBezTo>
                    <a:pt x="2279" y="2089"/>
                    <a:pt x="2334" y="1845"/>
                    <a:pt x="2279" y="1601"/>
                  </a:cubicBezTo>
                  <a:cubicBezTo>
                    <a:pt x="2198" y="1194"/>
                    <a:pt x="1981" y="868"/>
                    <a:pt x="1710" y="570"/>
                  </a:cubicBezTo>
                  <a:cubicBezTo>
                    <a:pt x="1438" y="299"/>
                    <a:pt x="1167" y="55"/>
                    <a:pt x="7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8"/>
            <p:cNvSpPr/>
            <p:nvPr/>
          </p:nvSpPr>
          <p:spPr>
            <a:xfrm>
              <a:off x="3635275" y="2085600"/>
              <a:ext cx="72575" cy="58275"/>
            </a:xfrm>
            <a:custGeom>
              <a:avLst/>
              <a:gdLst/>
              <a:ahLst/>
              <a:cxnLst/>
              <a:rect l="l" t="t" r="r" b="b"/>
              <a:pathLst>
                <a:path w="2903" h="2331" extrusionOk="0">
                  <a:moveTo>
                    <a:pt x="1459" y="0"/>
                  </a:moveTo>
                  <a:cubicBezTo>
                    <a:pt x="1316" y="0"/>
                    <a:pt x="1171" y="27"/>
                    <a:pt x="1031" y="80"/>
                  </a:cubicBezTo>
                  <a:cubicBezTo>
                    <a:pt x="733" y="188"/>
                    <a:pt x="516" y="405"/>
                    <a:pt x="380" y="676"/>
                  </a:cubicBezTo>
                  <a:cubicBezTo>
                    <a:pt x="82" y="1192"/>
                    <a:pt x="0" y="1734"/>
                    <a:pt x="136" y="2331"/>
                  </a:cubicBezTo>
                  <a:cubicBezTo>
                    <a:pt x="597" y="2141"/>
                    <a:pt x="1004" y="1924"/>
                    <a:pt x="1438" y="1761"/>
                  </a:cubicBezTo>
                  <a:cubicBezTo>
                    <a:pt x="1899" y="1626"/>
                    <a:pt x="2360" y="1517"/>
                    <a:pt x="2903" y="1354"/>
                  </a:cubicBezTo>
                  <a:cubicBezTo>
                    <a:pt x="2658" y="975"/>
                    <a:pt x="2496" y="649"/>
                    <a:pt x="2252" y="378"/>
                  </a:cubicBezTo>
                  <a:cubicBezTo>
                    <a:pt x="2049" y="120"/>
                    <a:pt x="1760" y="0"/>
                    <a:pt x="14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8"/>
            <p:cNvSpPr/>
            <p:nvPr/>
          </p:nvSpPr>
          <p:spPr>
            <a:xfrm>
              <a:off x="3820400" y="2120750"/>
              <a:ext cx="61050" cy="64500"/>
            </a:xfrm>
            <a:custGeom>
              <a:avLst/>
              <a:gdLst/>
              <a:ahLst/>
              <a:cxnLst/>
              <a:rect l="l" t="t" r="r" b="b"/>
              <a:pathLst>
                <a:path w="2442" h="2580" extrusionOk="0">
                  <a:moveTo>
                    <a:pt x="1557" y="1"/>
                  </a:moveTo>
                  <a:cubicBezTo>
                    <a:pt x="1535" y="1"/>
                    <a:pt x="1514" y="1"/>
                    <a:pt x="1492" y="3"/>
                  </a:cubicBezTo>
                  <a:cubicBezTo>
                    <a:pt x="868" y="84"/>
                    <a:pt x="380" y="382"/>
                    <a:pt x="0" y="871"/>
                  </a:cubicBezTo>
                  <a:cubicBezTo>
                    <a:pt x="705" y="1440"/>
                    <a:pt x="1383" y="1983"/>
                    <a:pt x="2143" y="2579"/>
                  </a:cubicBezTo>
                  <a:cubicBezTo>
                    <a:pt x="2197" y="2335"/>
                    <a:pt x="2279" y="2173"/>
                    <a:pt x="2306" y="1983"/>
                  </a:cubicBezTo>
                  <a:cubicBezTo>
                    <a:pt x="2360" y="1820"/>
                    <a:pt x="2414" y="1657"/>
                    <a:pt x="2414" y="1522"/>
                  </a:cubicBezTo>
                  <a:cubicBezTo>
                    <a:pt x="2414" y="1223"/>
                    <a:pt x="2441" y="952"/>
                    <a:pt x="2387" y="681"/>
                  </a:cubicBezTo>
                  <a:cubicBezTo>
                    <a:pt x="2284" y="243"/>
                    <a:pt x="1961" y="1"/>
                    <a:pt x="1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8"/>
            <p:cNvSpPr/>
            <p:nvPr/>
          </p:nvSpPr>
          <p:spPr>
            <a:xfrm>
              <a:off x="3966850" y="2757150"/>
              <a:ext cx="61750" cy="52125"/>
            </a:xfrm>
            <a:custGeom>
              <a:avLst/>
              <a:gdLst/>
              <a:ahLst/>
              <a:cxnLst/>
              <a:rect l="l" t="t" r="r" b="b"/>
              <a:pathLst>
                <a:path w="2470" h="2085" extrusionOk="0">
                  <a:moveTo>
                    <a:pt x="245" y="1"/>
                  </a:moveTo>
                  <a:cubicBezTo>
                    <a:pt x="192" y="1"/>
                    <a:pt x="138" y="5"/>
                    <a:pt x="82" y="16"/>
                  </a:cubicBezTo>
                  <a:cubicBezTo>
                    <a:pt x="55" y="477"/>
                    <a:pt x="1" y="884"/>
                    <a:pt x="109" y="1291"/>
                  </a:cubicBezTo>
                  <a:cubicBezTo>
                    <a:pt x="268" y="1803"/>
                    <a:pt x="611" y="2085"/>
                    <a:pt x="1003" y="2085"/>
                  </a:cubicBezTo>
                  <a:cubicBezTo>
                    <a:pt x="1213" y="2085"/>
                    <a:pt x="1438" y="2004"/>
                    <a:pt x="1655" y="1833"/>
                  </a:cubicBezTo>
                  <a:cubicBezTo>
                    <a:pt x="2089" y="1535"/>
                    <a:pt x="2334" y="1074"/>
                    <a:pt x="2469" y="504"/>
                  </a:cubicBezTo>
                  <a:cubicBezTo>
                    <a:pt x="1981" y="423"/>
                    <a:pt x="1601" y="341"/>
                    <a:pt x="1249" y="287"/>
                  </a:cubicBezTo>
                  <a:cubicBezTo>
                    <a:pt x="917" y="216"/>
                    <a:pt x="607"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8"/>
            <p:cNvSpPr/>
            <p:nvPr/>
          </p:nvSpPr>
          <p:spPr>
            <a:xfrm>
              <a:off x="3692225" y="2613775"/>
              <a:ext cx="80050" cy="46550"/>
            </a:xfrm>
            <a:custGeom>
              <a:avLst/>
              <a:gdLst/>
              <a:ahLst/>
              <a:cxnLst/>
              <a:rect l="l" t="t" r="r" b="b"/>
              <a:pathLst>
                <a:path w="3202" h="1862" extrusionOk="0">
                  <a:moveTo>
                    <a:pt x="272" y="1"/>
                  </a:moveTo>
                  <a:cubicBezTo>
                    <a:pt x="218" y="1"/>
                    <a:pt x="191" y="28"/>
                    <a:pt x="109" y="55"/>
                  </a:cubicBezTo>
                  <a:cubicBezTo>
                    <a:pt x="1" y="407"/>
                    <a:pt x="109" y="787"/>
                    <a:pt x="163" y="1140"/>
                  </a:cubicBezTo>
                  <a:cubicBezTo>
                    <a:pt x="257" y="1633"/>
                    <a:pt x="473" y="1862"/>
                    <a:pt x="899" y="1862"/>
                  </a:cubicBezTo>
                  <a:cubicBezTo>
                    <a:pt x="965" y="1862"/>
                    <a:pt x="1036" y="1856"/>
                    <a:pt x="1113" y="1845"/>
                  </a:cubicBezTo>
                  <a:cubicBezTo>
                    <a:pt x="1899" y="1737"/>
                    <a:pt x="2523" y="1384"/>
                    <a:pt x="3201" y="814"/>
                  </a:cubicBezTo>
                  <a:cubicBezTo>
                    <a:pt x="2116" y="516"/>
                    <a:pt x="1194" y="272"/>
                    <a:pt x="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8"/>
            <p:cNvSpPr/>
            <p:nvPr/>
          </p:nvSpPr>
          <p:spPr>
            <a:xfrm>
              <a:off x="4141800" y="2696500"/>
              <a:ext cx="65125" cy="62225"/>
            </a:xfrm>
            <a:custGeom>
              <a:avLst/>
              <a:gdLst/>
              <a:ahLst/>
              <a:cxnLst/>
              <a:rect l="l" t="t" r="r" b="b"/>
              <a:pathLst>
                <a:path w="2605" h="2489" extrusionOk="0">
                  <a:moveTo>
                    <a:pt x="1981" y="1"/>
                  </a:moveTo>
                  <a:cubicBezTo>
                    <a:pt x="1330" y="597"/>
                    <a:pt x="679" y="1167"/>
                    <a:pt x="1" y="1791"/>
                  </a:cubicBezTo>
                  <a:cubicBezTo>
                    <a:pt x="326" y="2143"/>
                    <a:pt x="706" y="2333"/>
                    <a:pt x="1140" y="2442"/>
                  </a:cubicBezTo>
                  <a:cubicBezTo>
                    <a:pt x="1246" y="2473"/>
                    <a:pt x="1346" y="2488"/>
                    <a:pt x="1441" y="2488"/>
                  </a:cubicBezTo>
                  <a:cubicBezTo>
                    <a:pt x="1759" y="2488"/>
                    <a:pt x="2016" y="2315"/>
                    <a:pt x="2225" y="1981"/>
                  </a:cubicBezTo>
                  <a:cubicBezTo>
                    <a:pt x="2605" y="1411"/>
                    <a:pt x="2496" y="543"/>
                    <a:pt x="1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8"/>
            <p:cNvSpPr/>
            <p:nvPr/>
          </p:nvSpPr>
          <p:spPr>
            <a:xfrm>
              <a:off x="4126900" y="2399750"/>
              <a:ext cx="64425" cy="58100"/>
            </a:xfrm>
            <a:custGeom>
              <a:avLst/>
              <a:gdLst/>
              <a:ahLst/>
              <a:cxnLst/>
              <a:rect l="l" t="t" r="r" b="b"/>
              <a:pathLst>
                <a:path w="2577" h="2324" extrusionOk="0">
                  <a:moveTo>
                    <a:pt x="1296" y="0"/>
                  </a:moveTo>
                  <a:cubicBezTo>
                    <a:pt x="864" y="0"/>
                    <a:pt x="432" y="100"/>
                    <a:pt x="0" y="424"/>
                  </a:cubicBezTo>
                  <a:cubicBezTo>
                    <a:pt x="434" y="750"/>
                    <a:pt x="814" y="1021"/>
                    <a:pt x="1166" y="1320"/>
                  </a:cubicBezTo>
                  <a:cubicBezTo>
                    <a:pt x="1519" y="1618"/>
                    <a:pt x="1872" y="1971"/>
                    <a:pt x="2279" y="2323"/>
                  </a:cubicBezTo>
                  <a:cubicBezTo>
                    <a:pt x="2468" y="1835"/>
                    <a:pt x="2577" y="1401"/>
                    <a:pt x="2523" y="913"/>
                  </a:cubicBezTo>
                  <a:cubicBezTo>
                    <a:pt x="2468" y="370"/>
                    <a:pt x="2170" y="72"/>
                    <a:pt x="1628" y="18"/>
                  </a:cubicBezTo>
                  <a:cubicBezTo>
                    <a:pt x="1517" y="7"/>
                    <a:pt x="1407" y="0"/>
                    <a:pt x="1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8"/>
            <p:cNvSpPr/>
            <p:nvPr/>
          </p:nvSpPr>
          <p:spPr>
            <a:xfrm>
              <a:off x="3804125" y="2647675"/>
              <a:ext cx="67150" cy="43475"/>
            </a:xfrm>
            <a:custGeom>
              <a:avLst/>
              <a:gdLst/>
              <a:ahLst/>
              <a:cxnLst/>
              <a:rect l="l" t="t" r="r" b="b"/>
              <a:pathLst>
                <a:path w="2686" h="1739" extrusionOk="0">
                  <a:moveTo>
                    <a:pt x="136" y="1"/>
                  </a:moveTo>
                  <a:cubicBezTo>
                    <a:pt x="0" y="272"/>
                    <a:pt x="0" y="598"/>
                    <a:pt x="27" y="896"/>
                  </a:cubicBezTo>
                  <a:cubicBezTo>
                    <a:pt x="54" y="1357"/>
                    <a:pt x="326" y="1655"/>
                    <a:pt x="787" y="1710"/>
                  </a:cubicBezTo>
                  <a:cubicBezTo>
                    <a:pt x="935" y="1728"/>
                    <a:pt x="1081" y="1738"/>
                    <a:pt x="1225" y="1738"/>
                  </a:cubicBezTo>
                  <a:cubicBezTo>
                    <a:pt x="1713" y="1738"/>
                    <a:pt x="2183" y="1623"/>
                    <a:pt x="2685" y="1330"/>
                  </a:cubicBezTo>
                  <a:cubicBezTo>
                    <a:pt x="1899" y="652"/>
                    <a:pt x="814" y="109"/>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8"/>
            <p:cNvSpPr/>
            <p:nvPr/>
          </p:nvSpPr>
          <p:spPr>
            <a:xfrm>
              <a:off x="4062475" y="2754825"/>
              <a:ext cx="60375" cy="49975"/>
            </a:xfrm>
            <a:custGeom>
              <a:avLst/>
              <a:gdLst/>
              <a:ahLst/>
              <a:cxnLst/>
              <a:rect l="l" t="t" r="r" b="b"/>
              <a:pathLst>
                <a:path w="2415" h="1999" extrusionOk="0">
                  <a:moveTo>
                    <a:pt x="2279" y="0"/>
                  </a:moveTo>
                  <a:cubicBezTo>
                    <a:pt x="1546" y="217"/>
                    <a:pt x="814" y="434"/>
                    <a:pt x="0" y="651"/>
                  </a:cubicBezTo>
                  <a:cubicBezTo>
                    <a:pt x="244" y="1112"/>
                    <a:pt x="461" y="1492"/>
                    <a:pt x="814" y="1791"/>
                  </a:cubicBezTo>
                  <a:cubicBezTo>
                    <a:pt x="992" y="1930"/>
                    <a:pt x="1163" y="1998"/>
                    <a:pt x="1332" y="1998"/>
                  </a:cubicBezTo>
                  <a:cubicBezTo>
                    <a:pt x="1523" y="1998"/>
                    <a:pt x="1711" y="1910"/>
                    <a:pt x="1899" y="1736"/>
                  </a:cubicBezTo>
                  <a:cubicBezTo>
                    <a:pt x="2387" y="1248"/>
                    <a:pt x="2414" y="651"/>
                    <a:pt x="2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8"/>
            <p:cNvSpPr/>
            <p:nvPr/>
          </p:nvSpPr>
          <p:spPr>
            <a:xfrm>
              <a:off x="4206225" y="2487025"/>
              <a:ext cx="47500" cy="63725"/>
            </a:xfrm>
            <a:custGeom>
              <a:avLst/>
              <a:gdLst/>
              <a:ahLst/>
              <a:cxnLst/>
              <a:rect l="l" t="t" r="r" b="b"/>
              <a:pathLst>
                <a:path w="1900" h="2549" extrusionOk="0">
                  <a:moveTo>
                    <a:pt x="550" y="0"/>
                  </a:moveTo>
                  <a:cubicBezTo>
                    <a:pt x="371" y="0"/>
                    <a:pt x="185" y="35"/>
                    <a:pt x="1" y="107"/>
                  </a:cubicBezTo>
                  <a:cubicBezTo>
                    <a:pt x="299" y="894"/>
                    <a:pt x="597" y="1707"/>
                    <a:pt x="923" y="2548"/>
                  </a:cubicBezTo>
                  <a:cubicBezTo>
                    <a:pt x="1194" y="2385"/>
                    <a:pt x="1384" y="2141"/>
                    <a:pt x="1601" y="1924"/>
                  </a:cubicBezTo>
                  <a:cubicBezTo>
                    <a:pt x="1899" y="1626"/>
                    <a:pt x="1899" y="1246"/>
                    <a:pt x="1791" y="866"/>
                  </a:cubicBezTo>
                  <a:cubicBezTo>
                    <a:pt x="1606" y="332"/>
                    <a:pt x="1110" y="0"/>
                    <a:pt x="5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8"/>
            <p:cNvSpPr/>
            <p:nvPr/>
          </p:nvSpPr>
          <p:spPr>
            <a:xfrm>
              <a:off x="3889000" y="2703975"/>
              <a:ext cx="56875" cy="54375"/>
            </a:xfrm>
            <a:custGeom>
              <a:avLst/>
              <a:gdLst/>
              <a:ahLst/>
              <a:cxnLst/>
              <a:rect l="l" t="t" r="r" b="b"/>
              <a:pathLst>
                <a:path w="2275" h="2175" extrusionOk="0">
                  <a:moveTo>
                    <a:pt x="484" y="0"/>
                  </a:moveTo>
                  <a:cubicBezTo>
                    <a:pt x="348" y="353"/>
                    <a:pt x="267" y="624"/>
                    <a:pt x="158" y="895"/>
                  </a:cubicBezTo>
                  <a:cubicBezTo>
                    <a:pt x="131" y="1004"/>
                    <a:pt x="104" y="1112"/>
                    <a:pt x="77" y="1221"/>
                  </a:cubicBezTo>
                  <a:cubicBezTo>
                    <a:pt x="1" y="1782"/>
                    <a:pt x="308" y="2175"/>
                    <a:pt x="818" y="2175"/>
                  </a:cubicBezTo>
                  <a:cubicBezTo>
                    <a:pt x="850" y="2175"/>
                    <a:pt x="884" y="2173"/>
                    <a:pt x="918" y="2170"/>
                  </a:cubicBezTo>
                  <a:cubicBezTo>
                    <a:pt x="1433" y="2116"/>
                    <a:pt x="1867" y="1899"/>
                    <a:pt x="2274" y="1492"/>
                  </a:cubicBezTo>
                  <a:cubicBezTo>
                    <a:pt x="1677" y="1004"/>
                    <a:pt x="1108" y="543"/>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8"/>
            <p:cNvSpPr/>
            <p:nvPr/>
          </p:nvSpPr>
          <p:spPr>
            <a:xfrm>
              <a:off x="3600700" y="2574450"/>
              <a:ext cx="61725" cy="41275"/>
            </a:xfrm>
            <a:custGeom>
              <a:avLst/>
              <a:gdLst/>
              <a:ahLst/>
              <a:cxnLst/>
              <a:rect l="l" t="t" r="r" b="b"/>
              <a:pathLst>
                <a:path w="2469" h="1651" extrusionOk="0">
                  <a:moveTo>
                    <a:pt x="244" y="0"/>
                  </a:moveTo>
                  <a:cubicBezTo>
                    <a:pt x="190" y="190"/>
                    <a:pt x="136" y="353"/>
                    <a:pt x="109" y="489"/>
                  </a:cubicBezTo>
                  <a:cubicBezTo>
                    <a:pt x="81" y="597"/>
                    <a:pt x="54" y="679"/>
                    <a:pt x="54" y="760"/>
                  </a:cubicBezTo>
                  <a:cubicBezTo>
                    <a:pt x="0" y="1221"/>
                    <a:pt x="109" y="1438"/>
                    <a:pt x="542" y="1574"/>
                  </a:cubicBezTo>
                  <a:cubicBezTo>
                    <a:pt x="716" y="1627"/>
                    <a:pt x="884" y="1651"/>
                    <a:pt x="1048" y="1651"/>
                  </a:cubicBezTo>
                  <a:cubicBezTo>
                    <a:pt x="1553" y="1651"/>
                    <a:pt x="2018" y="1426"/>
                    <a:pt x="2468" y="1140"/>
                  </a:cubicBezTo>
                  <a:cubicBezTo>
                    <a:pt x="1763" y="733"/>
                    <a:pt x="1112" y="380"/>
                    <a:pt x="461" y="28"/>
                  </a:cubicBezTo>
                  <a:cubicBezTo>
                    <a:pt x="448" y="14"/>
                    <a:pt x="427" y="14"/>
                    <a:pt x="393" y="14"/>
                  </a:cubicBezTo>
                  <a:cubicBezTo>
                    <a:pt x="359" y="14"/>
                    <a:pt x="312" y="14"/>
                    <a:pt x="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8"/>
            <p:cNvSpPr/>
            <p:nvPr/>
          </p:nvSpPr>
          <p:spPr>
            <a:xfrm>
              <a:off x="3504400" y="2251150"/>
              <a:ext cx="40025" cy="53450"/>
            </a:xfrm>
            <a:custGeom>
              <a:avLst/>
              <a:gdLst/>
              <a:ahLst/>
              <a:cxnLst/>
              <a:rect l="l" t="t" r="r" b="b"/>
              <a:pathLst>
                <a:path w="1601" h="2138" extrusionOk="0">
                  <a:moveTo>
                    <a:pt x="1296" y="0"/>
                  </a:moveTo>
                  <a:cubicBezTo>
                    <a:pt x="1019" y="0"/>
                    <a:pt x="747" y="51"/>
                    <a:pt x="489" y="130"/>
                  </a:cubicBezTo>
                  <a:cubicBezTo>
                    <a:pt x="136" y="211"/>
                    <a:pt x="0" y="428"/>
                    <a:pt x="28" y="808"/>
                  </a:cubicBezTo>
                  <a:cubicBezTo>
                    <a:pt x="55" y="1296"/>
                    <a:pt x="380" y="1812"/>
                    <a:pt x="923" y="2137"/>
                  </a:cubicBezTo>
                  <a:cubicBezTo>
                    <a:pt x="1140" y="1459"/>
                    <a:pt x="1384" y="754"/>
                    <a:pt x="1601" y="21"/>
                  </a:cubicBezTo>
                  <a:cubicBezTo>
                    <a:pt x="1499" y="7"/>
                    <a:pt x="1397" y="0"/>
                    <a:pt x="1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8"/>
            <p:cNvSpPr/>
            <p:nvPr/>
          </p:nvSpPr>
          <p:spPr>
            <a:xfrm>
              <a:off x="3543050" y="2175225"/>
              <a:ext cx="44100" cy="50025"/>
            </a:xfrm>
            <a:custGeom>
              <a:avLst/>
              <a:gdLst/>
              <a:ahLst/>
              <a:cxnLst/>
              <a:rect l="l" t="t" r="r" b="b"/>
              <a:pathLst>
                <a:path w="1764" h="2001" extrusionOk="0">
                  <a:moveTo>
                    <a:pt x="535" y="1"/>
                  </a:moveTo>
                  <a:cubicBezTo>
                    <a:pt x="225" y="1"/>
                    <a:pt x="50" y="177"/>
                    <a:pt x="28" y="563"/>
                  </a:cubicBezTo>
                  <a:cubicBezTo>
                    <a:pt x="0" y="1133"/>
                    <a:pt x="245" y="1594"/>
                    <a:pt x="706" y="2001"/>
                  </a:cubicBezTo>
                  <a:cubicBezTo>
                    <a:pt x="1058" y="1512"/>
                    <a:pt x="1384" y="1051"/>
                    <a:pt x="1764" y="536"/>
                  </a:cubicBezTo>
                  <a:cubicBezTo>
                    <a:pt x="1492" y="373"/>
                    <a:pt x="1275" y="238"/>
                    <a:pt x="1085" y="156"/>
                  </a:cubicBezTo>
                  <a:cubicBezTo>
                    <a:pt x="977" y="102"/>
                    <a:pt x="868" y="48"/>
                    <a:pt x="733" y="21"/>
                  </a:cubicBezTo>
                  <a:cubicBezTo>
                    <a:pt x="662" y="7"/>
                    <a:pt x="596" y="1"/>
                    <a:pt x="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8"/>
            <p:cNvSpPr/>
            <p:nvPr/>
          </p:nvSpPr>
          <p:spPr>
            <a:xfrm>
              <a:off x="3491525" y="2336425"/>
              <a:ext cx="32575" cy="50225"/>
            </a:xfrm>
            <a:custGeom>
              <a:avLst/>
              <a:gdLst/>
              <a:ahLst/>
              <a:cxnLst/>
              <a:rect l="l" t="t" r="r" b="b"/>
              <a:pathLst>
                <a:path w="1303" h="2009" extrusionOk="0">
                  <a:moveTo>
                    <a:pt x="1248" y="1"/>
                  </a:moveTo>
                  <a:cubicBezTo>
                    <a:pt x="814" y="1"/>
                    <a:pt x="461" y="218"/>
                    <a:pt x="136" y="489"/>
                  </a:cubicBezTo>
                  <a:cubicBezTo>
                    <a:pt x="54" y="571"/>
                    <a:pt x="0" y="733"/>
                    <a:pt x="27" y="869"/>
                  </a:cubicBezTo>
                  <a:cubicBezTo>
                    <a:pt x="81" y="1357"/>
                    <a:pt x="651" y="1900"/>
                    <a:pt x="1221" y="2008"/>
                  </a:cubicBezTo>
                  <a:cubicBezTo>
                    <a:pt x="1248" y="1384"/>
                    <a:pt x="1275" y="788"/>
                    <a:pt x="1302" y="164"/>
                  </a:cubicBezTo>
                  <a:cubicBezTo>
                    <a:pt x="1302" y="109"/>
                    <a:pt x="1275" y="82"/>
                    <a:pt x="1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8"/>
            <p:cNvSpPr/>
            <p:nvPr/>
          </p:nvSpPr>
          <p:spPr>
            <a:xfrm>
              <a:off x="3501000" y="2425950"/>
              <a:ext cx="34625" cy="46150"/>
            </a:xfrm>
            <a:custGeom>
              <a:avLst/>
              <a:gdLst/>
              <a:ahLst/>
              <a:cxnLst/>
              <a:rect l="l" t="t" r="r" b="b"/>
              <a:pathLst>
                <a:path w="1385" h="1846" extrusionOk="0">
                  <a:moveTo>
                    <a:pt x="977" y="0"/>
                  </a:moveTo>
                  <a:cubicBezTo>
                    <a:pt x="218" y="407"/>
                    <a:pt x="1" y="814"/>
                    <a:pt x="164" y="1275"/>
                  </a:cubicBezTo>
                  <a:cubicBezTo>
                    <a:pt x="298" y="1635"/>
                    <a:pt x="657" y="1845"/>
                    <a:pt x="1099" y="1845"/>
                  </a:cubicBezTo>
                  <a:cubicBezTo>
                    <a:pt x="1191" y="1845"/>
                    <a:pt x="1286" y="1836"/>
                    <a:pt x="1384" y="1818"/>
                  </a:cubicBezTo>
                  <a:cubicBezTo>
                    <a:pt x="1249" y="1248"/>
                    <a:pt x="1113" y="651"/>
                    <a:pt x="9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8"/>
            <p:cNvSpPr/>
            <p:nvPr/>
          </p:nvSpPr>
          <p:spPr>
            <a:xfrm>
              <a:off x="3591200" y="2135050"/>
              <a:ext cx="29175" cy="37325"/>
            </a:xfrm>
            <a:custGeom>
              <a:avLst/>
              <a:gdLst/>
              <a:ahLst/>
              <a:cxnLst/>
              <a:rect l="l" t="t" r="r" b="b"/>
              <a:pathLst>
                <a:path w="1167" h="1493" extrusionOk="0">
                  <a:moveTo>
                    <a:pt x="190" y="0"/>
                  </a:moveTo>
                  <a:lnTo>
                    <a:pt x="190" y="0"/>
                  </a:lnTo>
                  <a:cubicBezTo>
                    <a:pt x="0" y="543"/>
                    <a:pt x="244" y="977"/>
                    <a:pt x="489" y="1492"/>
                  </a:cubicBezTo>
                  <a:cubicBezTo>
                    <a:pt x="760" y="1275"/>
                    <a:pt x="977" y="1085"/>
                    <a:pt x="1167" y="922"/>
                  </a:cubicBezTo>
                  <a:cubicBezTo>
                    <a:pt x="733" y="271"/>
                    <a:pt x="651" y="190"/>
                    <a:pt x="1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8"/>
            <p:cNvSpPr/>
            <p:nvPr/>
          </p:nvSpPr>
          <p:spPr>
            <a:xfrm>
              <a:off x="3545075" y="2511375"/>
              <a:ext cx="33250" cy="36925"/>
            </a:xfrm>
            <a:custGeom>
              <a:avLst/>
              <a:gdLst/>
              <a:ahLst/>
              <a:cxnLst/>
              <a:rect l="l" t="t" r="r" b="b"/>
              <a:pathLst>
                <a:path w="1330" h="1477" extrusionOk="0">
                  <a:moveTo>
                    <a:pt x="326" y="1"/>
                  </a:moveTo>
                  <a:cubicBezTo>
                    <a:pt x="109" y="435"/>
                    <a:pt x="1" y="760"/>
                    <a:pt x="326" y="1059"/>
                  </a:cubicBezTo>
                  <a:cubicBezTo>
                    <a:pt x="516" y="1221"/>
                    <a:pt x="760" y="1357"/>
                    <a:pt x="977" y="1466"/>
                  </a:cubicBezTo>
                  <a:cubicBezTo>
                    <a:pt x="1001" y="1474"/>
                    <a:pt x="1027" y="1477"/>
                    <a:pt x="1056" y="1477"/>
                  </a:cubicBezTo>
                  <a:cubicBezTo>
                    <a:pt x="1127" y="1477"/>
                    <a:pt x="1215" y="1458"/>
                    <a:pt x="1330" y="1438"/>
                  </a:cubicBezTo>
                  <a:cubicBezTo>
                    <a:pt x="977" y="950"/>
                    <a:pt x="679" y="516"/>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8"/>
            <p:cNvSpPr/>
            <p:nvPr/>
          </p:nvSpPr>
          <p:spPr>
            <a:xfrm>
              <a:off x="3840050" y="2564400"/>
              <a:ext cx="73275" cy="36525"/>
            </a:xfrm>
            <a:custGeom>
              <a:avLst/>
              <a:gdLst/>
              <a:ahLst/>
              <a:cxnLst/>
              <a:rect l="l" t="t" r="r" b="b"/>
              <a:pathLst>
                <a:path w="2931" h="1461" extrusionOk="0">
                  <a:moveTo>
                    <a:pt x="2579" y="0"/>
                  </a:moveTo>
                  <a:cubicBezTo>
                    <a:pt x="2487" y="0"/>
                    <a:pt x="2383" y="39"/>
                    <a:pt x="2306" y="77"/>
                  </a:cubicBezTo>
                  <a:cubicBezTo>
                    <a:pt x="2198" y="131"/>
                    <a:pt x="2144" y="240"/>
                    <a:pt x="2062" y="321"/>
                  </a:cubicBezTo>
                  <a:cubicBezTo>
                    <a:pt x="1819" y="548"/>
                    <a:pt x="1624" y="659"/>
                    <a:pt x="1408" y="659"/>
                  </a:cubicBezTo>
                  <a:cubicBezTo>
                    <a:pt x="1263" y="659"/>
                    <a:pt x="1108" y="609"/>
                    <a:pt x="923" y="511"/>
                  </a:cubicBezTo>
                  <a:cubicBezTo>
                    <a:pt x="760" y="430"/>
                    <a:pt x="597" y="294"/>
                    <a:pt x="435" y="240"/>
                  </a:cubicBezTo>
                  <a:cubicBezTo>
                    <a:pt x="396" y="223"/>
                    <a:pt x="355" y="216"/>
                    <a:pt x="315" y="216"/>
                  </a:cubicBezTo>
                  <a:cubicBezTo>
                    <a:pt x="156" y="216"/>
                    <a:pt x="1" y="332"/>
                    <a:pt x="1" y="484"/>
                  </a:cubicBezTo>
                  <a:cubicBezTo>
                    <a:pt x="1" y="592"/>
                    <a:pt x="28" y="728"/>
                    <a:pt x="109" y="809"/>
                  </a:cubicBezTo>
                  <a:cubicBezTo>
                    <a:pt x="435" y="1216"/>
                    <a:pt x="842" y="1460"/>
                    <a:pt x="1465" y="1460"/>
                  </a:cubicBezTo>
                  <a:cubicBezTo>
                    <a:pt x="1493" y="1460"/>
                    <a:pt x="1628" y="1460"/>
                    <a:pt x="1737" y="1433"/>
                  </a:cubicBezTo>
                  <a:cubicBezTo>
                    <a:pt x="2279" y="1270"/>
                    <a:pt x="2659" y="972"/>
                    <a:pt x="2849" y="430"/>
                  </a:cubicBezTo>
                  <a:cubicBezTo>
                    <a:pt x="2930" y="267"/>
                    <a:pt x="2876" y="77"/>
                    <a:pt x="2686" y="23"/>
                  </a:cubicBezTo>
                  <a:cubicBezTo>
                    <a:pt x="2654" y="7"/>
                    <a:pt x="2618" y="0"/>
                    <a:pt x="25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8"/>
            <p:cNvSpPr/>
            <p:nvPr/>
          </p:nvSpPr>
          <p:spPr>
            <a:xfrm>
              <a:off x="3909900" y="2526925"/>
              <a:ext cx="23075" cy="24550"/>
            </a:xfrm>
            <a:custGeom>
              <a:avLst/>
              <a:gdLst/>
              <a:ahLst/>
              <a:cxnLst/>
              <a:rect l="l" t="t" r="r" b="b"/>
              <a:pathLst>
                <a:path w="923" h="982" extrusionOk="0">
                  <a:moveTo>
                    <a:pt x="472" y="1"/>
                  </a:moveTo>
                  <a:cubicBezTo>
                    <a:pt x="460" y="1"/>
                    <a:pt x="447" y="2"/>
                    <a:pt x="434" y="3"/>
                  </a:cubicBezTo>
                  <a:cubicBezTo>
                    <a:pt x="190" y="3"/>
                    <a:pt x="1" y="220"/>
                    <a:pt x="1" y="464"/>
                  </a:cubicBezTo>
                  <a:cubicBezTo>
                    <a:pt x="26" y="722"/>
                    <a:pt x="249" y="981"/>
                    <a:pt x="505" y="981"/>
                  </a:cubicBezTo>
                  <a:cubicBezTo>
                    <a:pt x="518" y="981"/>
                    <a:pt x="530" y="980"/>
                    <a:pt x="543" y="979"/>
                  </a:cubicBezTo>
                  <a:cubicBezTo>
                    <a:pt x="733" y="979"/>
                    <a:pt x="896" y="789"/>
                    <a:pt x="923" y="572"/>
                  </a:cubicBezTo>
                  <a:cubicBezTo>
                    <a:pt x="923" y="262"/>
                    <a:pt x="725" y="1"/>
                    <a:pt x="47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8"/>
            <p:cNvSpPr/>
            <p:nvPr/>
          </p:nvSpPr>
          <p:spPr>
            <a:xfrm>
              <a:off x="3811575" y="2530375"/>
              <a:ext cx="23075" cy="25100"/>
            </a:xfrm>
            <a:custGeom>
              <a:avLst/>
              <a:gdLst/>
              <a:ahLst/>
              <a:cxnLst/>
              <a:rect l="l" t="t" r="r" b="b"/>
              <a:pathLst>
                <a:path w="923" h="1004" extrusionOk="0">
                  <a:moveTo>
                    <a:pt x="435" y="0"/>
                  </a:moveTo>
                  <a:cubicBezTo>
                    <a:pt x="218" y="0"/>
                    <a:pt x="1" y="217"/>
                    <a:pt x="28" y="461"/>
                  </a:cubicBezTo>
                  <a:cubicBezTo>
                    <a:pt x="28" y="760"/>
                    <a:pt x="299" y="1004"/>
                    <a:pt x="543" y="1004"/>
                  </a:cubicBezTo>
                  <a:cubicBezTo>
                    <a:pt x="760" y="977"/>
                    <a:pt x="923" y="787"/>
                    <a:pt x="923" y="570"/>
                  </a:cubicBezTo>
                  <a:cubicBezTo>
                    <a:pt x="923" y="244"/>
                    <a:pt x="706" y="0"/>
                    <a:pt x="4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8"/>
            <p:cNvSpPr/>
            <p:nvPr/>
          </p:nvSpPr>
          <p:spPr>
            <a:xfrm>
              <a:off x="3622375" y="2174750"/>
              <a:ext cx="219750" cy="222800"/>
            </a:xfrm>
            <a:custGeom>
              <a:avLst/>
              <a:gdLst/>
              <a:ahLst/>
              <a:cxnLst/>
              <a:rect l="l" t="t" r="r" b="b"/>
              <a:pathLst>
                <a:path w="8790" h="8912" extrusionOk="0">
                  <a:moveTo>
                    <a:pt x="4598" y="957"/>
                  </a:moveTo>
                  <a:cubicBezTo>
                    <a:pt x="5545" y="957"/>
                    <a:pt x="6404" y="1361"/>
                    <a:pt x="7135" y="2210"/>
                  </a:cubicBezTo>
                  <a:cubicBezTo>
                    <a:pt x="7840" y="3050"/>
                    <a:pt x="7975" y="4108"/>
                    <a:pt x="7731" y="5166"/>
                  </a:cubicBezTo>
                  <a:cubicBezTo>
                    <a:pt x="7352" y="6631"/>
                    <a:pt x="6484" y="7580"/>
                    <a:pt x="4938" y="7851"/>
                  </a:cubicBezTo>
                  <a:cubicBezTo>
                    <a:pt x="4666" y="7906"/>
                    <a:pt x="4395" y="7933"/>
                    <a:pt x="4097" y="7960"/>
                  </a:cubicBezTo>
                  <a:cubicBezTo>
                    <a:pt x="4070" y="7960"/>
                    <a:pt x="4043" y="7961"/>
                    <a:pt x="4016" y="7961"/>
                  </a:cubicBezTo>
                  <a:cubicBezTo>
                    <a:pt x="2755" y="7961"/>
                    <a:pt x="1835" y="7338"/>
                    <a:pt x="1357" y="6142"/>
                  </a:cubicBezTo>
                  <a:cubicBezTo>
                    <a:pt x="1140" y="5573"/>
                    <a:pt x="1032" y="5003"/>
                    <a:pt x="1059" y="4434"/>
                  </a:cubicBezTo>
                  <a:cubicBezTo>
                    <a:pt x="950" y="2915"/>
                    <a:pt x="2062" y="1531"/>
                    <a:pt x="3500" y="1125"/>
                  </a:cubicBezTo>
                  <a:cubicBezTo>
                    <a:pt x="3877" y="1014"/>
                    <a:pt x="4243" y="957"/>
                    <a:pt x="4598" y="957"/>
                  </a:cubicBezTo>
                  <a:close/>
                  <a:moveTo>
                    <a:pt x="4483" y="1"/>
                  </a:moveTo>
                  <a:cubicBezTo>
                    <a:pt x="4046" y="1"/>
                    <a:pt x="3592" y="67"/>
                    <a:pt x="3120" y="202"/>
                  </a:cubicBezTo>
                  <a:cubicBezTo>
                    <a:pt x="1466" y="691"/>
                    <a:pt x="191" y="2318"/>
                    <a:pt x="82" y="4027"/>
                  </a:cubicBezTo>
                  <a:cubicBezTo>
                    <a:pt x="1" y="5003"/>
                    <a:pt x="191" y="5980"/>
                    <a:pt x="652" y="6848"/>
                  </a:cubicBezTo>
                  <a:cubicBezTo>
                    <a:pt x="1335" y="8109"/>
                    <a:pt x="2323" y="8912"/>
                    <a:pt x="3814" y="8912"/>
                  </a:cubicBezTo>
                  <a:cubicBezTo>
                    <a:pt x="3863" y="8912"/>
                    <a:pt x="3912" y="8911"/>
                    <a:pt x="3961" y="8909"/>
                  </a:cubicBezTo>
                  <a:cubicBezTo>
                    <a:pt x="4232" y="8882"/>
                    <a:pt x="4476" y="8882"/>
                    <a:pt x="4748" y="8855"/>
                  </a:cubicBezTo>
                  <a:cubicBezTo>
                    <a:pt x="5561" y="8746"/>
                    <a:pt x="6348" y="8502"/>
                    <a:pt x="7026" y="7960"/>
                  </a:cubicBezTo>
                  <a:cubicBezTo>
                    <a:pt x="8220" y="6956"/>
                    <a:pt x="8789" y="5681"/>
                    <a:pt x="8735" y="4162"/>
                  </a:cubicBezTo>
                  <a:cubicBezTo>
                    <a:pt x="8708" y="3159"/>
                    <a:pt x="8464" y="2210"/>
                    <a:pt x="7731" y="1477"/>
                  </a:cubicBezTo>
                  <a:cubicBezTo>
                    <a:pt x="6792" y="518"/>
                    <a:pt x="5706" y="1"/>
                    <a:pt x="44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8"/>
            <p:cNvSpPr/>
            <p:nvPr/>
          </p:nvSpPr>
          <p:spPr>
            <a:xfrm>
              <a:off x="3646125" y="2198675"/>
              <a:ext cx="175650" cy="175100"/>
            </a:xfrm>
            <a:custGeom>
              <a:avLst/>
              <a:gdLst/>
              <a:ahLst/>
              <a:cxnLst/>
              <a:rect l="l" t="t" r="r" b="b"/>
              <a:pathLst>
                <a:path w="7026" h="7004" extrusionOk="0">
                  <a:moveTo>
                    <a:pt x="3648" y="0"/>
                  </a:moveTo>
                  <a:cubicBezTo>
                    <a:pt x="3293" y="0"/>
                    <a:pt x="2927" y="57"/>
                    <a:pt x="2550" y="168"/>
                  </a:cubicBezTo>
                  <a:cubicBezTo>
                    <a:pt x="1112" y="574"/>
                    <a:pt x="0" y="1958"/>
                    <a:pt x="109" y="3477"/>
                  </a:cubicBezTo>
                  <a:cubicBezTo>
                    <a:pt x="82" y="4046"/>
                    <a:pt x="190" y="4616"/>
                    <a:pt x="407" y="5185"/>
                  </a:cubicBezTo>
                  <a:cubicBezTo>
                    <a:pt x="885" y="6381"/>
                    <a:pt x="1805" y="7004"/>
                    <a:pt x="3066" y="7004"/>
                  </a:cubicBezTo>
                  <a:cubicBezTo>
                    <a:pt x="3093" y="7004"/>
                    <a:pt x="3120" y="7003"/>
                    <a:pt x="3147" y="7003"/>
                  </a:cubicBezTo>
                  <a:cubicBezTo>
                    <a:pt x="3445" y="6976"/>
                    <a:pt x="3716" y="6949"/>
                    <a:pt x="3988" y="6894"/>
                  </a:cubicBezTo>
                  <a:cubicBezTo>
                    <a:pt x="5534" y="6623"/>
                    <a:pt x="6402" y="5674"/>
                    <a:pt x="6781" y="4209"/>
                  </a:cubicBezTo>
                  <a:cubicBezTo>
                    <a:pt x="7025" y="3151"/>
                    <a:pt x="6890" y="2093"/>
                    <a:pt x="6185" y="1253"/>
                  </a:cubicBezTo>
                  <a:cubicBezTo>
                    <a:pt x="5454" y="404"/>
                    <a:pt x="4595" y="0"/>
                    <a:pt x="36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8"/>
            <p:cNvSpPr/>
            <p:nvPr/>
          </p:nvSpPr>
          <p:spPr>
            <a:xfrm>
              <a:off x="3948550" y="2426125"/>
              <a:ext cx="131575" cy="187800"/>
            </a:xfrm>
            <a:custGeom>
              <a:avLst/>
              <a:gdLst/>
              <a:ahLst/>
              <a:cxnLst/>
              <a:rect l="l" t="t" r="r" b="b"/>
              <a:pathLst>
                <a:path w="5263" h="7512" extrusionOk="0">
                  <a:moveTo>
                    <a:pt x="1988" y="924"/>
                  </a:moveTo>
                  <a:cubicBezTo>
                    <a:pt x="2076" y="924"/>
                    <a:pt x="2172" y="948"/>
                    <a:pt x="2279" y="997"/>
                  </a:cubicBezTo>
                  <a:cubicBezTo>
                    <a:pt x="2496" y="1078"/>
                    <a:pt x="2713" y="1187"/>
                    <a:pt x="2876" y="1350"/>
                  </a:cubicBezTo>
                  <a:cubicBezTo>
                    <a:pt x="3988" y="2489"/>
                    <a:pt x="4449" y="3845"/>
                    <a:pt x="4259" y="5418"/>
                  </a:cubicBezTo>
                  <a:cubicBezTo>
                    <a:pt x="4259" y="5527"/>
                    <a:pt x="4232" y="5662"/>
                    <a:pt x="4178" y="5771"/>
                  </a:cubicBezTo>
                  <a:cubicBezTo>
                    <a:pt x="4019" y="6264"/>
                    <a:pt x="3621" y="6551"/>
                    <a:pt x="3190" y="6551"/>
                  </a:cubicBezTo>
                  <a:cubicBezTo>
                    <a:pt x="2957" y="6551"/>
                    <a:pt x="2715" y="6467"/>
                    <a:pt x="2496" y="6286"/>
                  </a:cubicBezTo>
                  <a:cubicBezTo>
                    <a:pt x="2225" y="6069"/>
                    <a:pt x="2008" y="5744"/>
                    <a:pt x="1845" y="5445"/>
                  </a:cubicBezTo>
                  <a:cubicBezTo>
                    <a:pt x="1411" y="4713"/>
                    <a:pt x="1221" y="3764"/>
                    <a:pt x="1194" y="2624"/>
                  </a:cubicBezTo>
                  <a:cubicBezTo>
                    <a:pt x="1221" y="2516"/>
                    <a:pt x="1194" y="2217"/>
                    <a:pt x="1275" y="1946"/>
                  </a:cubicBezTo>
                  <a:cubicBezTo>
                    <a:pt x="1330" y="1675"/>
                    <a:pt x="1438" y="1404"/>
                    <a:pt x="1574" y="1160"/>
                  </a:cubicBezTo>
                  <a:cubicBezTo>
                    <a:pt x="1696" y="1003"/>
                    <a:pt x="1829" y="924"/>
                    <a:pt x="1988" y="924"/>
                  </a:cubicBezTo>
                  <a:close/>
                  <a:moveTo>
                    <a:pt x="2038" y="1"/>
                  </a:moveTo>
                  <a:cubicBezTo>
                    <a:pt x="1315" y="1"/>
                    <a:pt x="629" y="459"/>
                    <a:pt x="380" y="1594"/>
                  </a:cubicBezTo>
                  <a:cubicBezTo>
                    <a:pt x="1" y="3275"/>
                    <a:pt x="326" y="4848"/>
                    <a:pt x="1248" y="6286"/>
                  </a:cubicBezTo>
                  <a:cubicBezTo>
                    <a:pt x="1520" y="6747"/>
                    <a:pt x="1899" y="7073"/>
                    <a:pt x="2387" y="7317"/>
                  </a:cubicBezTo>
                  <a:cubicBezTo>
                    <a:pt x="2681" y="7448"/>
                    <a:pt x="2959" y="7512"/>
                    <a:pt x="3226" y="7512"/>
                  </a:cubicBezTo>
                  <a:cubicBezTo>
                    <a:pt x="3676" y="7512"/>
                    <a:pt x="4095" y="7332"/>
                    <a:pt x="4503" y="6991"/>
                  </a:cubicBezTo>
                  <a:cubicBezTo>
                    <a:pt x="4774" y="6720"/>
                    <a:pt x="4991" y="6395"/>
                    <a:pt x="5073" y="6015"/>
                  </a:cubicBezTo>
                  <a:cubicBezTo>
                    <a:pt x="5127" y="5744"/>
                    <a:pt x="5181" y="5445"/>
                    <a:pt x="5208" y="5174"/>
                  </a:cubicBezTo>
                  <a:cubicBezTo>
                    <a:pt x="5263" y="4903"/>
                    <a:pt x="5263" y="4631"/>
                    <a:pt x="5235" y="4360"/>
                  </a:cubicBezTo>
                  <a:cubicBezTo>
                    <a:pt x="5181" y="4089"/>
                    <a:pt x="5154" y="3791"/>
                    <a:pt x="5073" y="3492"/>
                  </a:cubicBezTo>
                  <a:cubicBezTo>
                    <a:pt x="4829" y="2407"/>
                    <a:pt x="4368" y="1458"/>
                    <a:pt x="3554" y="671"/>
                  </a:cubicBezTo>
                  <a:cubicBezTo>
                    <a:pt x="3137" y="255"/>
                    <a:pt x="2577" y="1"/>
                    <a:pt x="203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8"/>
            <p:cNvSpPr/>
            <p:nvPr/>
          </p:nvSpPr>
          <p:spPr>
            <a:xfrm>
              <a:off x="3978400" y="2449225"/>
              <a:ext cx="81375" cy="140675"/>
            </a:xfrm>
            <a:custGeom>
              <a:avLst/>
              <a:gdLst/>
              <a:ahLst/>
              <a:cxnLst/>
              <a:rect l="l" t="t" r="r" b="b"/>
              <a:pathLst>
                <a:path w="3255" h="5627" extrusionOk="0">
                  <a:moveTo>
                    <a:pt x="794" y="0"/>
                  </a:moveTo>
                  <a:cubicBezTo>
                    <a:pt x="635" y="0"/>
                    <a:pt x="502" y="79"/>
                    <a:pt x="380" y="236"/>
                  </a:cubicBezTo>
                  <a:cubicBezTo>
                    <a:pt x="244" y="480"/>
                    <a:pt x="136" y="751"/>
                    <a:pt x="81" y="1022"/>
                  </a:cubicBezTo>
                  <a:cubicBezTo>
                    <a:pt x="0" y="1293"/>
                    <a:pt x="27" y="1592"/>
                    <a:pt x="0" y="1700"/>
                  </a:cubicBezTo>
                  <a:cubicBezTo>
                    <a:pt x="27" y="2840"/>
                    <a:pt x="217" y="3789"/>
                    <a:pt x="651" y="4521"/>
                  </a:cubicBezTo>
                  <a:cubicBezTo>
                    <a:pt x="814" y="4820"/>
                    <a:pt x="1031" y="5145"/>
                    <a:pt x="1302" y="5362"/>
                  </a:cubicBezTo>
                  <a:cubicBezTo>
                    <a:pt x="1521" y="5543"/>
                    <a:pt x="1763" y="5627"/>
                    <a:pt x="1996" y="5627"/>
                  </a:cubicBezTo>
                  <a:cubicBezTo>
                    <a:pt x="2427" y="5627"/>
                    <a:pt x="2825" y="5340"/>
                    <a:pt x="2984" y="4847"/>
                  </a:cubicBezTo>
                  <a:cubicBezTo>
                    <a:pt x="3038" y="4738"/>
                    <a:pt x="3065" y="4603"/>
                    <a:pt x="3065" y="4494"/>
                  </a:cubicBezTo>
                  <a:cubicBezTo>
                    <a:pt x="3255" y="2921"/>
                    <a:pt x="2794" y="1565"/>
                    <a:pt x="1682" y="426"/>
                  </a:cubicBezTo>
                  <a:cubicBezTo>
                    <a:pt x="1519" y="263"/>
                    <a:pt x="1302" y="154"/>
                    <a:pt x="1085" y="73"/>
                  </a:cubicBezTo>
                  <a:cubicBezTo>
                    <a:pt x="978" y="24"/>
                    <a:pt x="882" y="0"/>
                    <a:pt x="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8"/>
            <p:cNvSpPr/>
            <p:nvPr/>
          </p:nvSpPr>
          <p:spPr>
            <a:xfrm>
              <a:off x="4106550" y="2528750"/>
              <a:ext cx="71900" cy="107950"/>
            </a:xfrm>
            <a:custGeom>
              <a:avLst/>
              <a:gdLst/>
              <a:ahLst/>
              <a:cxnLst/>
              <a:rect l="l" t="t" r="r" b="b"/>
              <a:pathLst>
                <a:path w="2876" h="4318" extrusionOk="0">
                  <a:moveTo>
                    <a:pt x="1574" y="1181"/>
                  </a:moveTo>
                  <a:cubicBezTo>
                    <a:pt x="1683" y="1181"/>
                    <a:pt x="1789" y="1242"/>
                    <a:pt x="1845" y="1367"/>
                  </a:cubicBezTo>
                  <a:cubicBezTo>
                    <a:pt x="1980" y="1611"/>
                    <a:pt x="2008" y="1883"/>
                    <a:pt x="1953" y="2181"/>
                  </a:cubicBezTo>
                  <a:cubicBezTo>
                    <a:pt x="1845" y="2642"/>
                    <a:pt x="1682" y="3076"/>
                    <a:pt x="1275" y="3374"/>
                  </a:cubicBezTo>
                  <a:cubicBezTo>
                    <a:pt x="1207" y="3435"/>
                    <a:pt x="1135" y="3462"/>
                    <a:pt x="1069" y="3462"/>
                  </a:cubicBezTo>
                  <a:cubicBezTo>
                    <a:pt x="925" y="3462"/>
                    <a:pt x="806" y="3334"/>
                    <a:pt x="787" y="3130"/>
                  </a:cubicBezTo>
                  <a:cubicBezTo>
                    <a:pt x="787" y="2995"/>
                    <a:pt x="760" y="2859"/>
                    <a:pt x="814" y="2724"/>
                  </a:cubicBezTo>
                  <a:cubicBezTo>
                    <a:pt x="896" y="2235"/>
                    <a:pt x="1058" y="1801"/>
                    <a:pt x="1302" y="1340"/>
                  </a:cubicBezTo>
                  <a:cubicBezTo>
                    <a:pt x="1368" y="1235"/>
                    <a:pt x="1472" y="1181"/>
                    <a:pt x="1574" y="1181"/>
                  </a:cubicBezTo>
                  <a:close/>
                  <a:moveTo>
                    <a:pt x="1626" y="1"/>
                  </a:moveTo>
                  <a:cubicBezTo>
                    <a:pt x="1385" y="1"/>
                    <a:pt x="1151" y="137"/>
                    <a:pt x="950" y="418"/>
                  </a:cubicBezTo>
                  <a:cubicBezTo>
                    <a:pt x="380" y="1150"/>
                    <a:pt x="55" y="2018"/>
                    <a:pt x="0" y="2913"/>
                  </a:cubicBezTo>
                  <a:cubicBezTo>
                    <a:pt x="0" y="3076"/>
                    <a:pt x="0" y="3212"/>
                    <a:pt x="28" y="3320"/>
                  </a:cubicBezTo>
                  <a:cubicBezTo>
                    <a:pt x="121" y="3953"/>
                    <a:pt x="533" y="4318"/>
                    <a:pt x="1037" y="4318"/>
                  </a:cubicBezTo>
                  <a:cubicBezTo>
                    <a:pt x="1267" y="4318"/>
                    <a:pt x="1517" y="4241"/>
                    <a:pt x="1763" y="4080"/>
                  </a:cubicBezTo>
                  <a:cubicBezTo>
                    <a:pt x="1845" y="4025"/>
                    <a:pt x="1953" y="3944"/>
                    <a:pt x="2035" y="3863"/>
                  </a:cubicBezTo>
                  <a:cubicBezTo>
                    <a:pt x="2523" y="3320"/>
                    <a:pt x="2821" y="2669"/>
                    <a:pt x="2848" y="1937"/>
                  </a:cubicBezTo>
                  <a:cubicBezTo>
                    <a:pt x="2876" y="1394"/>
                    <a:pt x="2713" y="852"/>
                    <a:pt x="2360" y="418"/>
                  </a:cubicBezTo>
                  <a:cubicBezTo>
                    <a:pt x="2127" y="143"/>
                    <a:pt x="1873" y="1"/>
                    <a:pt x="162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8"/>
            <p:cNvSpPr/>
            <p:nvPr/>
          </p:nvSpPr>
          <p:spPr>
            <a:xfrm>
              <a:off x="4125525" y="2558250"/>
              <a:ext cx="31225" cy="57075"/>
            </a:xfrm>
            <a:custGeom>
              <a:avLst/>
              <a:gdLst/>
              <a:ahLst/>
              <a:cxnLst/>
              <a:rect l="l" t="t" r="r" b="b"/>
              <a:pathLst>
                <a:path w="1249" h="2283" extrusionOk="0">
                  <a:moveTo>
                    <a:pt x="815" y="1"/>
                  </a:moveTo>
                  <a:cubicBezTo>
                    <a:pt x="713" y="1"/>
                    <a:pt x="609" y="55"/>
                    <a:pt x="543" y="160"/>
                  </a:cubicBezTo>
                  <a:cubicBezTo>
                    <a:pt x="299" y="621"/>
                    <a:pt x="137" y="1055"/>
                    <a:pt x="55" y="1544"/>
                  </a:cubicBezTo>
                  <a:cubicBezTo>
                    <a:pt x="1" y="1679"/>
                    <a:pt x="28" y="1815"/>
                    <a:pt x="28" y="1950"/>
                  </a:cubicBezTo>
                  <a:cubicBezTo>
                    <a:pt x="47" y="2154"/>
                    <a:pt x="166" y="2282"/>
                    <a:pt x="310" y="2282"/>
                  </a:cubicBezTo>
                  <a:cubicBezTo>
                    <a:pt x="376" y="2282"/>
                    <a:pt x="448" y="2255"/>
                    <a:pt x="516" y="2194"/>
                  </a:cubicBezTo>
                  <a:cubicBezTo>
                    <a:pt x="923" y="1896"/>
                    <a:pt x="1086" y="1462"/>
                    <a:pt x="1194" y="1001"/>
                  </a:cubicBezTo>
                  <a:cubicBezTo>
                    <a:pt x="1249" y="703"/>
                    <a:pt x="1221" y="431"/>
                    <a:pt x="1086" y="187"/>
                  </a:cubicBezTo>
                  <a:cubicBezTo>
                    <a:pt x="1030" y="62"/>
                    <a:pt x="924" y="1"/>
                    <a:pt x="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8"/>
            <p:cNvSpPr/>
            <p:nvPr/>
          </p:nvSpPr>
          <p:spPr>
            <a:xfrm>
              <a:off x="3983125" y="2650700"/>
              <a:ext cx="92925" cy="64400"/>
            </a:xfrm>
            <a:custGeom>
              <a:avLst/>
              <a:gdLst/>
              <a:ahLst/>
              <a:cxnLst/>
              <a:rect l="l" t="t" r="r" b="b"/>
              <a:pathLst>
                <a:path w="3717" h="2576" extrusionOk="0">
                  <a:moveTo>
                    <a:pt x="1458" y="864"/>
                  </a:moveTo>
                  <a:cubicBezTo>
                    <a:pt x="1859" y="864"/>
                    <a:pt x="2237" y="1023"/>
                    <a:pt x="2578" y="1182"/>
                  </a:cubicBezTo>
                  <a:cubicBezTo>
                    <a:pt x="2768" y="1263"/>
                    <a:pt x="2713" y="1589"/>
                    <a:pt x="2551" y="1670"/>
                  </a:cubicBezTo>
                  <a:lnTo>
                    <a:pt x="2469" y="1670"/>
                  </a:lnTo>
                  <a:cubicBezTo>
                    <a:pt x="2329" y="1723"/>
                    <a:pt x="2166" y="1752"/>
                    <a:pt x="2003" y="1752"/>
                  </a:cubicBezTo>
                  <a:cubicBezTo>
                    <a:pt x="1913" y="1752"/>
                    <a:pt x="1823" y="1743"/>
                    <a:pt x="1737" y="1724"/>
                  </a:cubicBezTo>
                  <a:cubicBezTo>
                    <a:pt x="1628" y="1697"/>
                    <a:pt x="1493" y="1670"/>
                    <a:pt x="1384" y="1616"/>
                  </a:cubicBezTo>
                  <a:cubicBezTo>
                    <a:pt x="1249" y="1589"/>
                    <a:pt x="1140" y="1480"/>
                    <a:pt x="1059" y="1372"/>
                  </a:cubicBezTo>
                  <a:cubicBezTo>
                    <a:pt x="896" y="1182"/>
                    <a:pt x="1004" y="910"/>
                    <a:pt x="1221" y="883"/>
                  </a:cubicBezTo>
                  <a:cubicBezTo>
                    <a:pt x="1301" y="870"/>
                    <a:pt x="1380" y="864"/>
                    <a:pt x="1458" y="864"/>
                  </a:cubicBezTo>
                  <a:close/>
                  <a:moveTo>
                    <a:pt x="1339" y="1"/>
                  </a:moveTo>
                  <a:cubicBezTo>
                    <a:pt x="809" y="1"/>
                    <a:pt x="370" y="309"/>
                    <a:pt x="191" y="802"/>
                  </a:cubicBezTo>
                  <a:cubicBezTo>
                    <a:pt x="1" y="1344"/>
                    <a:pt x="272" y="1968"/>
                    <a:pt x="896" y="2267"/>
                  </a:cubicBezTo>
                  <a:cubicBezTo>
                    <a:pt x="1140" y="2375"/>
                    <a:pt x="1438" y="2457"/>
                    <a:pt x="1710" y="2511"/>
                  </a:cubicBezTo>
                  <a:cubicBezTo>
                    <a:pt x="1829" y="2556"/>
                    <a:pt x="1957" y="2576"/>
                    <a:pt x="2088" y="2576"/>
                  </a:cubicBezTo>
                  <a:cubicBezTo>
                    <a:pt x="2195" y="2576"/>
                    <a:pt x="2305" y="2562"/>
                    <a:pt x="2415" y="2538"/>
                  </a:cubicBezTo>
                  <a:cubicBezTo>
                    <a:pt x="2578" y="2511"/>
                    <a:pt x="2740" y="2484"/>
                    <a:pt x="2876" y="2402"/>
                  </a:cubicBezTo>
                  <a:cubicBezTo>
                    <a:pt x="3581" y="2104"/>
                    <a:pt x="3717" y="1236"/>
                    <a:pt x="3147" y="721"/>
                  </a:cubicBezTo>
                  <a:cubicBezTo>
                    <a:pt x="2740" y="341"/>
                    <a:pt x="2225" y="151"/>
                    <a:pt x="1683" y="43"/>
                  </a:cubicBezTo>
                  <a:cubicBezTo>
                    <a:pt x="1565" y="14"/>
                    <a:pt x="1450" y="1"/>
                    <a:pt x="133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8"/>
            <p:cNvSpPr/>
            <p:nvPr/>
          </p:nvSpPr>
          <p:spPr>
            <a:xfrm>
              <a:off x="4005500" y="2672300"/>
              <a:ext cx="46825" cy="22225"/>
            </a:xfrm>
            <a:custGeom>
              <a:avLst/>
              <a:gdLst/>
              <a:ahLst/>
              <a:cxnLst/>
              <a:rect l="l" t="t" r="r" b="b"/>
              <a:pathLst>
                <a:path w="1873" h="889" extrusionOk="0">
                  <a:moveTo>
                    <a:pt x="563" y="0"/>
                  </a:moveTo>
                  <a:cubicBezTo>
                    <a:pt x="485" y="0"/>
                    <a:pt x="406" y="6"/>
                    <a:pt x="326" y="19"/>
                  </a:cubicBezTo>
                  <a:cubicBezTo>
                    <a:pt x="109" y="46"/>
                    <a:pt x="1" y="318"/>
                    <a:pt x="164" y="508"/>
                  </a:cubicBezTo>
                  <a:cubicBezTo>
                    <a:pt x="245" y="616"/>
                    <a:pt x="354" y="725"/>
                    <a:pt x="489" y="752"/>
                  </a:cubicBezTo>
                  <a:cubicBezTo>
                    <a:pt x="598" y="806"/>
                    <a:pt x="733" y="833"/>
                    <a:pt x="842" y="860"/>
                  </a:cubicBezTo>
                  <a:cubicBezTo>
                    <a:pt x="928" y="879"/>
                    <a:pt x="1018" y="888"/>
                    <a:pt x="1108" y="888"/>
                  </a:cubicBezTo>
                  <a:cubicBezTo>
                    <a:pt x="1271" y="888"/>
                    <a:pt x="1434" y="859"/>
                    <a:pt x="1574" y="806"/>
                  </a:cubicBezTo>
                  <a:lnTo>
                    <a:pt x="1656" y="806"/>
                  </a:lnTo>
                  <a:cubicBezTo>
                    <a:pt x="1818" y="725"/>
                    <a:pt x="1873" y="399"/>
                    <a:pt x="1683" y="318"/>
                  </a:cubicBezTo>
                  <a:cubicBezTo>
                    <a:pt x="1342" y="159"/>
                    <a:pt x="964" y="0"/>
                    <a:pt x="5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8"/>
            <p:cNvSpPr/>
            <p:nvPr/>
          </p:nvSpPr>
          <p:spPr>
            <a:xfrm>
              <a:off x="3863800" y="2366200"/>
              <a:ext cx="59000" cy="82225"/>
            </a:xfrm>
            <a:custGeom>
              <a:avLst/>
              <a:gdLst/>
              <a:ahLst/>
              <a:cxnLst/>
              <a:rect l="l" t="t" r="r" b="b"/>
              <a:pathLst>
                <a:path w="2360" h="3289" extrusionOk="0">
                  <a:moveTo>
                    <a:pt x="1214" y="1097"/>
                  </a:moveTo>
                  <a:cubicBezTo>
                    <a:pt x="1312" y="1097"/>
                    <a:pt x="1408" y="1159"/>
                    <a:pt x="1438" y="1278"/>
                  </a:cubicBezTo>
                  <a:cubicBezTo>
                    <a:pt x="1465" y="1414"/>
                    <a:pt x="1438" y="1522"/>
                    <a:pt x="1438" y="1658"/>
                  </a:cubicBezTo>
                  <a:cubicBezTo>
                    <a:pt x="1411" y="1956"/>
                    <a:pt x="1329" y="2255"/>
                    <a:pt x="1085" y="2417"/>
                  </a:cubicBezTo>
                  <a:cubicBezTo>
                    <a:pt x="841" y="2363"/>
                    <a:pt x="814" y="2200"/>
                    <a:pt x="814" y="2038"/>
                  </a:cubicBezTo>
                  <a:cubicBezTo>
                    <a:pt x="814" y="1739"/>
                    <a:pt x="868" y="1468"/>
                    <a:pt x="1004" y="1224"/>
                  </a:cubicBezTo>
                  <a:cubicBezTo>
                    <a:pt x="1053" y="1139"/>
                    <a:pt x="1134" y="1097"/>
                    <a:pt x="1214" y="1097"/>
                  </a:cubicBezTo>
                  <a:close/>
                  <a:moveTo>
                    <a:pt x="1308" y="0"/>
                  </a:moveTo>
                  <a:cubicBezTo>
                    <a:pt x="1279" y="0"/>
                    <a:pt x="1250" y="1"/>
                    <a:pt x="1221" y="3"/>
                  </a:cubicBezTo>
                  <a:cubicBezTo>
                    <a:pt x="868" y="3"/>
                    <a:pt x="597" y="166"/>
                    <a:pt x="461" y="519"/>
                  </a:cubicBezTo>
                  <a:cubicBezTo>
                    <a:pt x="326" y="871"/>
                    <a:pt x="217" y="1197"/>
                    <a:pt x="109" y="1522"/>
                  </a:cubicBezTo>
                  <a:cubicBezTo>
                    <a:pt x="0" y="1848"/>
                    <a:pt x="0" y="2173"/>
                    <a:pt x="109" y="2499"/>
                  </a:cubicBezTo>
                  <a:cubicBezTo>
                    <a:pt x="217" y="2879"/>
                    <a:pt x="407" y="3177"/>
                    <a:pt x="841" y="3258"/>
                  </a:cubicBezTo>
                  <a:cubicBezTo>
                    <a:pt x="924" y="3279"/>
                    <a:pt x="1004" y="3289"/>
                    <a:pt x="1082" y="3289"/>
                  </a:cubicBezTo>
                  <a:cubicBezTo>
                    <a:pt x="1407" y="3289"/>
                    <a:pt x="1680" y="3114"/>
                    <a:pt x="1899" y="2851"/>
                  </a:cubicBezTo>
                  <a:cubicBezTo>
                    <a:pt x="2061" y="2607"/>
                    <a:pt x="2170" y="2336"/>
                    <a:pt x="2251" y="2038"/>
                  </a:cubicBezTo>
                  <a:cubicBezTo>
                    <a:pt x="2360" y="1577"/>
                    <a:pt x="2306" y="1115"/>
                    <a:pt x="2143" y="654"/>
                  </a:cubicBezTo>
                  <a:cubicBezTo>
                    <a:pt x="2116" y="573"/>
                    <a:pt x="2089" y="519"/>
                    <a:pt x="2061" y="437"/>
                  </a:cubicBezTo>
                  <a:cubicBezTo>
                    <a:pt x="1912" y="139"/>
                    <a:pt x="1626" y="0"/>
                    <a:pt x="130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8"/>
            <p:cNvSpPr/>
            <p:nvPr/>
          </p:nvSpPr>
          <p:spPr>
            <a:xfrm>
              <a:off x="3884125" y="2393625"/>
              <a:ext cx="16300" cy="33025"/>
            </a:xfrm>
            <a:custGeom>
              <a:avLst/>
              <a:gdLst/>
              <a:ahLst/>
              <a:cxnLst/>
              <a:rect l="l" t="t" r="r" b="b"/>
              <a:pathLst>
                <a:path w="652" h="1321" extrusionOk="0">
                  <a:moveTo>
                    <a:pt x="401" y="0"/>
                  </a:moveTo>
                  <a:cubicBezTo>
                    <a:pt x="321" y="0"/>
                    <a:pt x="240" y="42"/>
                    <a:pt x="191" y="127"/>
                  </a:cubicBezTo>
                  <a:cubicBezTo>
                    <a:pt x="55" y="371"/>
                    <a:pt x="1" y="642"/>
                    <a:pt x="1" y="941"/>
                  </a:cubicBezTo>
                  <a:cubicBezTo>
                    <a:pt x="1" y="1103"/>
                    <a:pt x="28" y="1266"/>
                    <a:pt x="272" y="1320"/>
                  </a:cubicBezTo>
                  <a:cubicBezTo>
                    <a:pt x="516" y="1158"/>
                    <a:pt x="598" y="859"/>
                    <a:pt x="625" y="561"/>
                  </a:cubicBezTo>
                  <a:cubicBezTo>
                    <a:pt x="625" y="425"/>
                    <a:pt x="652" y="317"/>
                    <a:pt x="625" y="181"/>
                  </a:cubicBezTo>
                  <a:cubicBezTo>
                    <a:pt x="595" y="62"/>
                    <a:pt x="499"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8"/>
            <p:cNvSpPr/>
            <p:nvPr/>
          </p:nvSpPr>
          <p:spPr>
            <a:xfrm>
              <a:off x="3730875" y="2438025"/>
              <a:ext cx="96325" cy="66975"/>
            </a:xfrm>
            <a:custGeom>
              <a:avLst/>
              <a:gdLst/>
              <a:ahLst/>
              <a:cxnLst/>
              <a:rect l="l" t="t" r="r" b="b"/>
              <a:pathLst>
                <a:path w="3853" h="2679" extrusionOk="0">
                  <a:moveTo>
                    <a:pt x="1597" y="812"/>
                  </a:moveTo>
                  <a:cubicBezTo>
                    <a:pt x="1962" y="812"/>
                    <a:pt x="2293" y="996"/>
                    <a:pt x="2578" y="1362"/>
                  </a:cubicBezTo>
                  <a:cubicBezTo>
                    <a:pt x="2632" y="1470"/>
                    <a:pt x="2605" y="1633"/>
                    <a:pt x="2496" y="1687"/>
                  </a:cubicBezTo>
                  <a:cubicBezTo>
                    <a:pt x="2317" y="1792"/>
                    <a:pt x="2137" y="1831"/>
                    <a:pt x="1953" y="1831"/>
                  </a:cubicBezTo>
                  <a:cubicBezTo>
                    <a:pt x="1803" y="1831"/>
                    <a:pt x="1651" y="1805"/>
                    <a:pt x="1493" y="1769"/>
                  </a:cubicBezTo>
                  <a:cubicBezTo>
                    <a:pt x="1357" y="1741"/>
                    <a:pt x="1194" y="1633"/>
                    <a:pt x="1086" y="1552"/>
                  </a:cubicBezTo>
                  <a:cubicBezTo>
                    <a:pt x="815" y="1307"/>
                    <a:pt x="896" y="982"/>
                    <a:pt x="1221" y="874"/>
                  </a:cubicBezTo>
                  <a:cubicBezTo>
                    <a:pt x="1350" y="833"/>
                    <a:pt x="1476" y="812"/>
                    <a:pt x="1597" y="812"/>
                  </a:cubicBezTo>
                  <a:close/>
                  <a:moveTo>
                    <a:pt x="1404" y="1"/>
                  </a:moveTo>
                  <a:cubicBezTo>
                    <a:pt x="802" y="1"/>
                    <a:pt x="289" y="392"/>
                    <a:pt x="136" y="928"/>
                  </a:cubicBezTo>
                  <a:cubicBezTo>
                    <a:pt x="1" y="1470"/>
                    <a:pt x="272" y="2094"/>
                    <a:pt x="842" y="2420"/>
                  </a:cubicBezTo>
                  <a:cubicBezTo>
                    <a:pt x="1004" y="2474"/>
                    <a:pt x="1140" y="2555"/>
                    <a:pt x="1303" y="2609"/>
                  </a:cubicBezTo>
                  <a:cubicBezTo>
                    <a:pt x="1481" y="2657"/>
                    <a:pt x="1665" y="2678"/>
                    <a:pt x="1847" y="2678"/>
                  </a:cubicBezTo>
                  <a:cubicBezTo>
                    <a:pt x="2080" y="2678"/>
                    <a:pt x="2310" y="2643"/>
                    <a:pt x="2523" y="2582"/>
                  </a:cubicBezTo>
                  <a:cubicBezTo>
                    <a:pt x="2659" y="2555"/>
                    <a:pt x="2822" y="2501"/>
                    <a:pt x="2957" y="2420"/>
                  </a:cubicBezTo>
                  <a:cubicBezTo>
                    <a:pt x="3717" y="2094"/>
                    <a:pt x="3852" y="1226"/>
                    <a:pt x="3201" y="684"/>
                  </a:cubicBezTo>
                  <a:cubicBezTo>
                    <a:pt x="2740" y="304"/>
                    <a:pt x="2144" y="60"/>
                    <a:pt x="1520" y="6"/>
                  </a:cubicBezTo>
                  <a:cubicBezTo>
                    <a:pt x="1481" y="2"/>
                    <a:pt x="1442" y="1"/>
                    <a:pt x="140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8"/>
            <p:cNvSpPr/>
            <p:nvPr/>
          </p:nvSpPr>
          <p:spPr>
            <a:xfrm>
              <a:off x="3751225" y="2458325"/>
              <a:ext cx="45450" cy="25475"/>
            </a:xfrm>
            <a:custGeom>
              <a:avLst/>
              <a:gdLst/>
              <a:ahLst/>
              <a:cxnLst/>
              <a:rect l="l" t="t" r="r" b="b"/>
              <a:pathLst>
                <a:path w="1818" h="1019" extrusionOk="0">
                  <a:moveTo>
                    <a:pt x="783" y="0"/>
                  </a:moveTo>
                  <a:cubicBezTo>
                    <a:pt x="662" y="0"/>
                    <a:pt x="536" y="21"/>
                    <a:pt x="407" y="62"/>
                  </a:cubicBezTo>
                  <a:cubicBezTo>
                    <a:pt x="82" y="170"/>
                    <a:pt x="1" y="495"/>
                    <a:pt x="272" y="740"/>
                  </a:cubicBezTo>
                  <a:cubicBezTo>
                    <a:pt x="380" y="821"/>
                    <a:pt x="543" y="929"/>
                    <a:pt x="679" y="957"/>
                  </a:cubicBezTo>
                  <a:cubicBezTo>
                    <a:pt x="837" y="993"/>
                    <a:pt x="989" y="1019"/>
                    <a:pt x="1139" y="1019"/>
                  </a:cubicBezTo>
                  <a:cubicBezTo>
                    <a:pt x="1323" y="1019"/>
                    <a:pt x="1503" y="980"/>
                    <a:pt x="1682" y="875"/>
                  </a:cubicBezTo>
                  <a:cubicBezTo>
                    <a:pt x="1791" y="821"/>
                    <a:pt x="1818" y="658"/>
                    <a:pt x="1764" y="550"/>
                  </a:cubicBezTo>
                  <a:cubicBezTo>
                    <a:pt x="1479" y="184"/>
                    <a:pt x="1148" y="0"/>
                    <a:pt x="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8"/>
            <p:cNvSpPr/>
            <p:nvPr/>
          </p:nvSpPr>
          <p:spPr>
            <a:xfrm>
              <a:off x="3590225" y="2406975"/>
              <a:ext cx="77475" cy="90775"/>
            </a:xfrm>
            <a:custGeom>
              <a:avLst/>
              <a:gdLst/>
              <a:ahLst/>
              <a:cxnLst/>
              <a:rect l="l" t="t" r="r" b="b"/>
              <a:pathLst>
                <a:path w="3099" h="3631" extrusionOk="0">
                  <a:moveTo>
                    <a:pt x="1117" y="1045"/>
                  </a:moveTo>
                  <a:cubicBezTo>
                    <a:pt x="1147" y="1045"/>
                    <a:pt x="1178" y="1057"/>
                    <a:pt x="1206" y="1085"/>
                  </a:cubicBezTo>
                  <a:cubicBezTo>
                    <a:pt x="1721" y="1492"/>
                    <a:pt x="2019" y="1953"/>
                    <a:pt x="2101" y="2414"/>
                  </a:cubicBezTo>
                  <a:cubicBezTo>
                    <a:pt x="2121" y="2496"/>
                    <a:pt x="2049" y="2578"/>
                    <a:pt x="1965" y="2578"/>
                  </a:cubicBezTo>
                  <a:cubicBezTo>
                    <a:pt x="1938" y="2578"/>
                    <a:pt x="1910" y="2569"/>
                    <a:pt x="1884" y="2549"/>
                  </a:cubicBezTo>
                  <a:cubicBezTo>
                    <a:pt x="1504" y="2278"/>
                    <a:pt x="1233" y="1926"/>
                    <a:pt x="989" y="1248"/>
                  </a:cubicBezTo>
                  <a:cubicBezTo>
                    <a:pt x="948" y="1146"/>
                    <a:pt x="1028" y="1045"/>
                    <a:pt x="1117" y="1045"/>
                  </a:cubicBezTo>
                  <a:close/>
                  <a:moveTo>
                    <a:pt x="706" y="1"/>
                  </a:moveTo>
                  <a:cubicBezTo>
                    <a:pt x="238" y="1"/>
                    <a:pt x="0" y="323"/>
                    <a:pt x="66" y="895"/>
                  </a:cubicBezTo>
                  <a:cubicBezTo>
                    <a:pt x="94" y="976"/>
                    <a:pt x="94" y="1031"/>
                    <a:pt x="121" y="1112"/>
                  </a:cubicBezTo>
                  <a:cubicBezTo>
                    <a:pt x="283" y="1817"/>
                    <a:pt x="609" y="2441"/>
                    <a:pt x="1097" y="2956"/>
                  </a:cubicBezTo>
                  <a:cubicBezTo>
                    <a:pt x="1314" y="3228"/>
                    <a:pt x="1612" y="3445"/>
                    <a:pt x="1965" y="3553"/>
                  </a:cubicBezTo>
                  <a:cubicBezTo>
                    <a:pt x="2105" y="3606"/>
                    <a:pt x="2238" y="3630"/>
                    <a:pt x="2359" y="3630"/>
                  </a:cubicBezTo>
                  <a:cubicBezTo>
                    <a:pt x="2802" y="3630"/>
                    <a:pt x="3098" y="3299"/>
                    <a:pt x="3077" y="2766"/>
                  </a:cubicBezTo>
                  <a:cubicBezTo>
                    <a:pt x="3077" y="1763"/>
                    <a:pt x="2128" y="434"/>
                    <a:pt x="1206" y="108"/>
                  </a:cubicBezTo>
                  <a:cubicBezTo>
                    <a:pt x="1151" y="81"/>
                    <a:pt x="1124" y="81"/>
                    <a:pt x="1070" y="54"/>
                  </a:cubicBezTo>
                  <a:cubicBezTo>
                    <a:pt x="937" y="18"/>
                    <a:pt x="815" y="1"/>
                    <a:pt x="70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68"/>
            <p:cNvSpPr/>
            <p:nvPr/>
          </p:nvSpPr>
          <p:spPr>
            <a:xfrm>
              <a:off x="3613925" y="2433100"/>
              <a:ext cx="29350" cy="38325"/>
            </a:xfrm>
            <a:custGeom>
              <a:avLst/>
              <a:gdLst/>
              <a:ahLst/>
              <a:cxnLst/>
              <a:rect l="l" t="t" r="r" b="b"/>
              <a:pathLst>
                <a:path w="1174" h="1533" extrusionOk="0">
                  <a:moveTo>
                    <a:pt x="169" y="0"/>
                  </a:moveTo>
                  <a:cubicBezTo>
                    <a:pt x="80" y="0"/>
                    <a:pt x="0" y="101"/>
                    <a:pt x="41" y="203"/>
                  </a:cubicBezTo>
                  <a:cubicBezTo>
                    <a:pt x="285" y="881"/>
                    <a:pt x="556" y="1233"/>
                    <a:pt x="936" y="1504"/>
                  </a:cubicBezTo>
                  <a:cubicBezTo>
                    <a:pt x="962" y="1524"/>
                    <a:pt x="990" y="1533"/>
                    <a:pt x="1017" y="1533"/>
                  </a:cubicBezTo>
                  <a:cubicBezTo>
                    <a:pt x="1101" y="1533"/>
                    <a:pt x="1173" y="1451"/>
                    <a:pt x="1153" y="1369"/>
                  </a:cubicBezTo>
                  <a:cubicBezTo>
                    <a:pt x="1071" y="908"/>
                    <a:pt x="773" y="447"/>
                    <a:pt x="258" y="40"/>
                  </a:cubicBezTo>
                  <a:cubicBezTo>
                    <a:pt x="230" y="12"/>
                    <a:pt x="199" y="0"/>
                    <a:pt x="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4" name="Google Shape;1924;p68"/>
          <p:cNvGrpSpPr/>
          <p:nvPr/>
        </p:nvGrpSpPr>
        <p:grpSpPr>
          <a:xfrm rot="964185">
            <a:off x="6490549" y="3553547"/>
            <a:ext cx="827316" cy="1063934"/>
            <a:chOff x="1851363" y="2231288"/>
            <a:chExt cx="827338" cy="1063963"/>
          </a:xfrm>
        </p:grpSpPr>
        <p:grpSp>
          <p:nvGrpSpPr>
            <p:cNvPr id="1925" name="Google Shape;1925;p68"/>
            <p:cNvGrpSpPr/>
            <p:nvPr/>
          </p:nvGrpSpPr>
          <p:grpSpPr>
            <a:xfrm>
              <a:off x="1851363" y="2231288"/>
              <a:ext cx="827338" cy="1063963"/>
              <a:chOff x="6268388" y="3972938"/>
              <a:chExt cx="827338" cy="1063963"/>
            </a:xfrm>
          </p:grpSpPr>
          <p:sp>
            <p:nvSpPr>
              <p:cNvPr id="1926" name="Google Shape;1926;p68"/>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8"/>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8"/>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8"/>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8"/>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8"/>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68"/>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3" name="Google Shape;1933;p68"/>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8"/>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8"/>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8"/>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8"/>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8"/>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8"/>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68"/>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1" name="Google Shape;1941;p68"/>
          <p:cNvGrpSpPr/>
          <p:nvPr/>
        </p:nvGrpSpPr>
        <p:grpSpPr>
          <a:xfrm>
            <a:off x="6332125" y="2242731"/>
            <a:ext cx="328450" cy="419409"/>
            <a:chOff x="5905475" y="2032050"/>
            <a:chExt cx="454350" cy="580175"/>
          </a:xfrm>
        </p:grpSpPr>
        <p:sp>
          <p:nvSpPr>
            <p:cNvPr id="1942" name="Google Shape;1942;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6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8" name="Google Shape;1948;p68"/>
          <p:cNvGrpSpPr/>
          <p:nvPr/>
        </p:nvGrpSpPr>
        <p:grpSpPr>
          <a:xfrm>
            <a:off x="5399421" y="4490857"/>
            <a:ext cx="230525" cy="288794"/>
            <a:chOff x="7249250" y="2312150"/>
            <a:chExt cx="433317" cy="542846"/>
          </a:xfrm>
        </p:grpSpPr>
        <p:sp>
          <p:nvSpPr>
            <p:cNvPr id="1949" name="Google Shape;1949;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6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2" name="Google Shape;1952;p68"/>
          <p:cNvGrpSpPr/>
          <p:nvPr/>
        </p:nvGrpSpPr>
        <p:grpSpPr>
          <a:xfrm rot="5973186">
            <a:off x="7806412" y="4094253"/>
            <a:ext cx="525721" cy="428640"/>
            <a:chOff x="5426900" y="3064075"/>
            <a:chExt cx="281450" cy="229525"/>
          </a:xfrm>
        </p:grpSpPr>
        <p:sp>
          <p:nvSpPr>
            <p:cNvPr id="1953" name="Google Shape;1953;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2" name="Google Shape;1962;p68"/>
          <p:cNvGrpSpPr/>
          <p:nvPr/>
        </p:nvGrpSpPr>
        <p:grpSpPr>
          <a:xfrm rot="5973186">
            <a:off x="7279275" y="681003"/>
            <a:ext cx="525721" cy="428640"/>
            <a:chOff x="5426900" y="3064075"/>
            <a:chExt cx="281450" cy="229525"/>
          </a:xfrm>
        </p:grpSpPr>
        <p:sp>
          <p:nvSpPr>
            <p:cNvPr id="1963" name="Google Shape;1963;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7"/>
          <p:cNvSpPr/>
          <p:nvPr/>
        </p:nvSpPr>
        <p:spPr>
          <a:xfrm>
            <a:off x="1220625" y="1104849"/>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7"/>
          <p:cNvSpPr txBox="1">
            <a:spLocks noGrp="1"/>
          </p:cNvSpPr>
          <p:nvPr>
            <p:ph type="title"/>
          </p:nvPr>
        </p:nvSpPr>
        <p:spPr>
          <a:xfrm>
            <a:off x="1576244" y="1794219"/>
            <a:ext cx="5988300" cy="158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0" dirty="0">
                <a:latin typeface="Times New Roman" panose="02020603050405020304" pitchFamily="18" charset="0"/>
                <a:cs typeface="Times New Roman" panose="02020603050405020304" pitchFamily="18" charset="0"/>
              </a:rPr>
              <a:t>T</a:t>
            </a:r>
            <a:r>
              <a:rPr lang="en" sz="6000" dirty="0">
                <a:latin typeface="Times New Roman" panose="02020603050405020304" pitchFamily="18" charset="0"/>
                <a:cs typeface="Times New Roman" panose="02020603050405020304" pitchFamily="18" charset="0"/>
              </a:rPr>
              <a:t>rình bày khái niệm hydrocarbon</a:t>
            </a:r>
            <a:endParaRPr sz="6000" dirty="0">
              <a:latin typeface="Times New Roman" panose="02020603050405020304" pitchFamily="18" charset="0"/>
              <a:cs typeface="Times New Roman" panose="02020603050405020304" pitchFamily="18" charset="0"/>
            </a:endParaRPr>
          </a:p>
        </p:txBody>
      </p:sp>
      <p:grpSp>
        <p:nvGrpSpPr>
          <p:cNvPr id="549" name="Google Shape;549;p47"/>
          <p:cNvGrpSpPr/>
          <p:nvPr/>
        </p:nvGrpSpPr>
        <p:grpSpPr>
          <a:xfrm>
            <a:off x="7492673" y="1028694"/>
            <a:ext cx="316000" cy="403512"/>
            <a:chOff x="5905475" y="2032050"/>
            <a:chExt cx="454350" cy="580175"/>
          </a:xfrm>
        </p:grpSpPr>
        <p:sp>
          <p:nvSpPr>
            <p:cNvPr id="550" name="Google Shape;550;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7"/>
          <p:cNvGrpSpPr/>
          <p:nvPr/>
        </p:nvGrpSpPr>
        <p:grpSpPr>
          <a:xfrm>
            <a:off x="1323149" y="3432949"/>
            <a:ext cx="125337" cy="183555"/>
            <a:chOff x="7509313" y="3231788"/>
            <a:chExt cx="249575" cy="365575"/>
          </a:xfrm>
        </p:grpSpPr>
        <p:sp>
          <p:nvSpPr>
            <p:cNvPr id="557" name="Google Shape;557;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 name="Google Shape;560;p47"/>
          <p:cNvGrpSpPr/>
          <p:nvPr/>
        </p:nvGrpSpPr>
        <p:grpSpPr>
          <a:xfrm>
            <a:off x="7285902" y="3268822"/>
            <a:ext cx="928708" cy="1032091"/>
            <a:chOff x="5117700" y="3973625"/>
            <a:chExt cx="956150" cy="1062588"/>
          </a:xfrm>
        </p:grpSpPr>
        <p:sp>
          <p:nvSpPr>
            <p:cNvPr id="561" name="Google Shape;561;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7"/>
          <p:cNvGrpSpPr/>
          <p:nvPr/>
        </p:nvGrpSpPr>
        <p:grpSpPr>
          <a:xfrm rot="5973186">
            <a:off x="983325" y="923078"/>
            <a:ext cx="525721" cy="428640"/>
            <a:chOff x="5426900" y="3064075"/>
            <a:chExt cx="281450" cy="229525"/>
          </a:xfrm>
        </p:grpSpPr>
        <p:sp>
          <p:nvSpPr>
            <p:cNvPr id="586" name="Google Shape;586;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extBox 50">
            <a:extLst>
              <a:ext uri="{FF2B5EF4-FFF2-40B4-BE49-F238E27FC236}">
                <a16:creationId xmlns:a16="http://schemas.microsoft.com/office/drawing/2014/main" id="{A71B56CE-CA61-49C3-A8B0-69033DB612BD}"/>
              </a:ext>
            </a:extLst>
          </p:cNvPr>
          <p:cNvSpPr txBox="1"/>
          <p:nvPr/>
        </p:nvSpPr>
        <p:spPr>
          <a:xfrm>
            <a:off x="1472482" y="97807"/>
            <a:ext cx="6163568" cy="430887"/>
          </a:xfrm>
          <a:prstGeom prst="rect">
            <a:avLst/>
          </a:prstGeom>
          <a:noFill/>
        </p:spPr>
        <p:txBody>
          <a:bodyPr wrap="square">
            <a:spAutoFit/>
          </a:bodyPr>
          <a:lstStyle/>
          <a:p>
            <a:pPr marL="0" lvl="0" indent="0" algn="ctr" rtl="0">
              <a:lnSpc>
                <a:spcPct val="100000"/>
              </a:lnSpc>
              <a:spcBef>
                <a:spcPts val="0"/>
              </a:spcBef>
              <a:spcAft>
                <a:spcPts val="0"/>
              </a:spcAft>
              <a:buNone/>
            </a:pPr>
            <a:r>
              <a:rPr lang="en-US" sz="2200" b="1" dirty="0">
                <a:solidFill>
                  <a:schemeClr val="tx1"/>
                </a:solidFill>
                <a:latin typeface="Times New Roman" panose="02020603050405020304" pitchFamily="18" charset="0"/>
                <a:cs typeface="Times New Roman" panose="02020603050405020304" pitchFamily="18" charset="0"/>
              </a:rPr>
              <a:t>1. KHÁI NIỆM HYDRORARBON, ALKANE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2835" y="1038445"/>
            <a:ext cx="1953492" cy="3206241"/>
          </a:xfrm>
          <a:prstGeom prst="rect">
            <a:avLst/>
          </a:prstGeom>
          <a:solidFill>
            <a:srgbClr val="FF99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7925" dirty="0">
                <a:latin typeface="Times New Roman" pitchFamily="18" charset="0"/>
                <a:cs typeface="Times New Roman" pitchFamily="18" charset="0"/>
              </a:rPr>
              <a:t>1</a:t>
            </a:r>
          </a:p>
        </p:txBody>
      </p:sp>
      <p:sp>
        <p:nvSpPr>
          <p:cNvPr id="3" name="Rectangle 2"/>
          <p:cNvSpPr/>
          <p:nvPr/>
        </p:nvSpPr>
        <p:spPr>
          <a:xfrm>
            <a:off x="3054926" y="913754"/>
            <a:ext cx="5288973" cy="3613480"/>
          </a:xfrm>
          <a:prstGeom prst="rect">
            <a:avLst/>
          </a:prstGeom>
          <a:solidFill>
            <a:srgbClr val="FF9900"/>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r>
              <a:rPr lang="vi-VN" sz="3600" b="1" dirty="0">
                <a:latin typeface="Times New Roman" pitchFamily="18" charset="0"/>
                <a:cs typeface="Times New Roman" pitchFamily="18" charset="0"/>
              </a:rPr>
              <a:t>Chất nào sau đây được sử dụng trong bật lửa gas?</a:t>
            </a:r>
          </a:p>
          <a:p>
            <a:r>
              <a:rPr lang="vi-VN" sz="3600" dirty="0">
                <a:latin typeface="Times New Roman" pitchFamily="18" charset="0"/>
                <a:cs typeface="Times New Roman" pitchFamily="18" charset="0"/>
              </a:rPr>
              <a:t>	</a:t>
            </a:r>
            <a:r>
              <a:rPr lang="vi-VN" sz="3600" b="1" dirty="0">
                <a:latin typeface="Times New Roman" pitchFamily="18" charset="0"/>
                <a:cs typeface="Times New Roman" pitchFamily="18" charset="0"/>
              </a:rPr>
              <a:t>A. </a:t>
            </a:r>
            <a:r>
              <a:rPr lang="vi-VN" sz="3600" dirty="0">
                <a:latin typeface="Times New Roman" pitchFamily="18" charset="0"/>
                <a:cs typeface="Times New Roman" pitchFamily="18" charset="0"/>
              </a:rPr>
              <a:t>Ethane	</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	</a:t>
            </a:r>
            <a:r>
              <a:rPr lang="vi-VN" sz="3600" b="1" dirty="0">
                <a:latin typeface="Times New Roman" pitchFamily="18" charset="0"/>
                <a:cs typeface="Times New Roman" pitchFamily="18" charset="0"/>
              </a:rPr>
              <a:t>B. </a:t>
            </a:r>
            <a:r>
              <a:rPr lang="vi-VN" sz="3600" dirty="0">
                <a:latin typeface="Times New Roman" pitchFamily="18" charset="0"/>
                <a:cs typeface="Times New Roman" pitchFamily="18" charset="0"/>
              </a:rPr>
              <a:t>Methane    </a:t>
            </a:r>
            <a:endParaRPr lang="en-US" sz="3600" dirty="0">
              <a:latin typeface="Times New Roman" pitchFamily="18" charset="0"/>
              <a:cs typeface="Times New Roman" pitchFamily="18" charset="0"/>
            </a:endParaRPr>
          </a:p>
          <a:p>
            <a:r>
              <a:rPr lang="vi-VN" sz="3600" dirty="0">
                <a:latin typeface="Times New Roman" pitchFamily="18" charset="0"/>
                <a:cs typeface="Times New Roman" pitchFamily="18" charset="0"/>
              </a:rPr>
              <a:t>	</a:t>
            </a:r>
            <a:r>
              <a:rPr lang="vi-VN" sz="3600" b="1" dirty="0">
                <a:latin typeface="Times New Roman" pitchFamily="18" charset="0"/>
                <a:cs typeface="Times New Roman" pitchFamily="18" charset="0"/>
              </a:rPr>
              <a:t>C. </a:t>
            </a:r>
            <a:r>
              <a:rPr lang="vi-VN" sz="3600" dirty="0">
                <a:latin typeface="Times New Roman" pitchFamily="18" charset="0"/>
                <a:cs typeface="Times New Roman" pitchFamily="18" charset="0"/>
              </a:rPr>
              <a:t>Butane   	</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	</a:t>
            </a:r>
            <a:r>
              <a:rPr lang="vi-VN" sz="3600" b="1" dirty="0">
                <a:latin typeface="Times New Roman" pitchFamily="18" charset="0"/>
                <a:cs typeface="Times New Roman" pitchFamily="18" charset="0"/>
              </a:rPr>
              <a:t>D. </a:t>
            </a:r>
            <a:r>
              <a:rPr lang="vi-VN" sz="3600" dirty="0">
                <a:latin typeface="Times New Roman" pitchFamily="18" charset="0"/>
                <a:cs typeface="Times New Roman" pitchFamily="18" charset="0"/>
              </a:rPr>
              <a:t>Octane</a:t>
            </a:r>
          </a:p>
        </p:txBody>
      </p:sp>
      <p:sp>
        <p:nvSpPr>
          <p:cNvPr id="4" name="Oval 3"/>
          <p:cNvSpPr/>
          <p:nvPr/>
        </p:nvSpPr>
        <p:spPr>
          <a:xfrm>
            <a:off x="3886199" y="3096491"/>
            <a:ext cx="2244437" cy="7059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94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808" y="1062147"/>
            <a:ext cx="1953492" cy="3206241"/>
          </a:xfrm>
          <a:prstGeom prst="rect">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7925" dirty="0">
                <a:latin typeface="Times New Roman" pitchFamily="18" charset="0"/>
                <a:cs typeface="Times New Roman" pitchFamily="18" charset="0"/>
              </a:rPr>
              <a:t>2</a:t>
            </a:r>
          </a:p>
        </p:txBody>
      </p:sp>
      <p:sp>
        <p:nvSpPr>
          <p:cNvPr id="3" name="Rectangle 2"/>
          <p:cNvSpPr/>
          <p:nvPr/>
        </p:nvSpPr>
        <p:spPr>
          <a:xfrm>
            <a:off x="2514600" y="519545"/>
            <a:ext cx="6244936" cy="4083628"/>
          </a:xfrm>
          <a:prstGeom prst="rect">
            <a:avLst/>
          </a:pr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r>
              <a:rPr lang="vi-VN" sz="2800" b="1" dirty="0">
                <a:latin typeface="Times New Roman" pitchFamily="18" charset="0"/>
                <a:cs typeface="Times New Roman" pitchFamily="18" charset="0"/>
              </a:rPr>
              <a:t>Khí thải của động cơ chứa những chất nào gây ô nhiễm môi trường?</a:t>
            </a:r>
          </a:p>
          <a:p>
            <a:r>
              <a:rPr lang="vi-VN" sz="2800" b="1" dirty="0">
                <a:latin typeface="Times New Roman" pitchFamily="18" charset="0"/>
                <a:cs typeface="Times New Roman" pitchFamily="18" charset="0"/>
              </a:rPr>
              <a:t>A. </a:t>
            </a:r>
            <a:r>
              <a:rPr lang="vi-VN" sz="2800" dirty="0">
                <a:latin typeface="Times New Roman" pitchFamily="18" charset="0"/>
                <a:cs typeface="Times New Roman" pitchFamily="18" charset="0"/>
              </a:rPr>
              <a:t>Hơi nước, carbon dioxide và alkane.   </a:t>
            </a:r>
            <a:r>
              <a:rPr lang="vi-VN" sz="2800" b="1" dirty="0">
                <a:latin typeface="Times New Roman" pitchFamily="18" charset="0"/>
                <a:cs typeface="Times New Roman" pitchFamily="18" charset="0"/>
              </a:rPr>
              <a:t>B. </a:t>
            </a:r>
            <a:r>
              <a:rPr lang="vi-VN" sz="2800" dirty="0">
                <a:latin typeface="Times New Roman" pitchFamily="18" charset="0"/>
                <a:cs typeface="Times New Roman" pitchFamily="18" charset="0"/>
              </a:rPr>
              <a:t>Carbon monoxide, alkane, các oxide của nitrogen.    	</a:t>
            </a:r>
          </a:p>
          <a:p>
            <a:r>
              <a:rPr lang="vi-VN" sz="2800" b="1" dirty="0">
                <a:latin typeface="Times New Roman" pitchFamily="18" charset="0"/>
                <a:cs typeface="Times New Roman" pitchFamily="18" charset="0"/>
              </a:rPr>
              <a:t>C. </a:t>
            </a:r>
            <a:r>
              <a:rPr lang="vi-VN" sz="2800" dirty="0">
                <a:latin typeface="Times New Roman" pitchFamily="18" charset="0"/>
                <a:cs typeface="Times New Roman" pitchFamily="18" charset="0"/>
              </a:rPr>
              <a:t>Carbon dioxide, carbon monoxide và hơi nước.</a:t>
            </a:r>
          </a:p>
          <a:p>
            <a:r>
              <a:rPr lang="vi-VN" sz="2800" dirty="0">
                <a:latin typeface="Times New Roman" pitchFamily="18" charset="0"/>
                <a:cs typeface="Times New Roman" pitchFamily="18" charset="0"/>
              </a:rPr>
              <a:t> </a:t>
            </a:r>
            <a:r>
              <a:rPr lang="vi-VN" sz="2800" b="1" dirty="0">
                <a:latin typeface="Times New Roman" pitchFamily="18" charset="0"/>
                <a:cs typeface="Times New Roman" pitchFamily="18" charset="0"/>
              </a:rPr>
              <a:t>D. </a:t>
            </a:r>
            <a:r>
              <a:rPr lang="vi-VN" sz="2800" dirty="0">
                <a:latin typeface="Times New Roman" pitchFamily="18" charset="0"/>
                <a:cs typeface="Times New Roman" pitchFamily="18" charset="0"/>
              </a:rPr>
              <a:t>Hydrogen, carbon monoxide và alkane.</a:t>
            </a:r>
          </a:p>
        </p:txBody>
      </p:sp>
      <p:sp>
        <p:nvSpPr>
          <p:cNvPr id="4" name="Oval 3"/>
          <p:cNvSpPr/>
          <p:nvPr/>
        </p:nvSpPr>
        <p:spPr>
          <a:xfrm>
            <a:off x="1974273" y="1693719"/>
            <a:ext cx="6691746" cy="11014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16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2835" y="1038445"/>
            <a:ext cx="1953492" cy="3206241"/>
          </a:xfrm>
          <a:prstGeom prst="rect">
            <a:avLst/>
          </a:prstGeom>
          <a:solidFill>
            <a:srgbClr val="FF5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7925" dirty="0">
                <a:latin typeface="Times New Roman" pitchFamily="18" charset="0"/>
                <a:cs typeface="Times New Roman" pitchFamily="18" charset="0"/>
              </a:rPr>
              <a:t>3</a:t>
            </a:r>
          </a:p>
        </p:txBody>
      </p:sp>
      <p:sp>
        <p:nvSpPr>
          <p:cNvPr id="3" name="Rectangle 2"/>
          <p:cNvSpPr/>
          <p:nvPr/>
        </p:nvSpPr>
        <p:spPr>
          <a:xfrm>
            <a:off x="3054926" y="913754"/>
            <a:ext cx="5569529" cy="3613480"/>
          </a:xfrm>
          <a:prstGeom prst="rect">
            <a:avLst/>
          </a:prstGeom>
          <a:solidFill>
            <a:srgbClr val="FF5050"/>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r>
              <a:rPr lang="vi-VN" sz="2800" b="1" dirty="0">
                <a:latin typeface="Times New Roman" pitchFamily="18" charset="0"/>
                <a:cs typeface="Times New Roman" pitchFamily="18" charset="0"/>
              </a:rPr>
              <a:t>Phản ứng oxi hóa hoàn toàn alkane tạo ra:</a:t>
            </a:r>
          </a:p>
          <a:p>
            <a:r>
              <a:rPr lang="vi-VN" sz="2800" b="1" dirty="0">
                <a:latin typeface="Times New Roman" pitchFamily="18" charset="0"/>
                <a:cs typeface="Times New Roman" pitchFamily="18" charset="0"/>
              </a:rPr>
              <a:t>A. </a:t>
            </a:r>
            <a:r>
              <a:rPr lang="vi-VN" sz="2800" dirty="0">
                <a:latin typeface="Times New Roman" pitchFamily="18" charset="0"/>
                <a:cs typeface="Times New Roman" pitchFamily="18" charset="0"/>
              </a:rPr>
              <a:t>Carbon dioxide và nước.	</a:t>
            </a:r>
            <a:endParaRPr lang="en-US" sz="2800" dirty="0">
              <a:latin typeface="Times New Roman" pitchFamily="18" charset="0"/>
              <a:cs typeface="Times New Roman" pitchFamily="18" charset="0"/>
            </a:endParaRPr>
          </a:p>
          <a:p>
            <a:r>
              <a:rPr lang="vi-VN" sz="2800" b="1" dirty="0">
                <a:latin typeface="Times New Roman" pitchFamily="18" charset="0"/>
                <a:cs typeface="Times New Roman" pitchFamily="18" charset="0"/>
              </a:rPr>
              <a:t>B. </a:t>
            </a:r>
            <a:r>
              <a:rPr lang="vi-VN" sz="2800" dirty="0">
                <a:latin typeface="Times New Roman" pitchFamily="18" charset="0"/>
                <a:cs typeface="Times New Roman" pitchFamily="18" charset="0"/>
              </a:rPr>
              <a:t>Carbon monoxide và nước.</a:t>
            </a:r>
          </a:p>
          <a:p>
            <a:r>
              <a:rPr lang="vi-VN" sz="2800" b="1" dirty="0">
                <a:latin typeface="Times New Roman" pitchFamily="18" charset="0"/>
                <a:cs typeface="Times New Roman" pitchFamily="18" charset="0"/>
              </a:rPr>
              <a:t>C. </a:t>
            </a:r>
            <a:r>
              <a:rPr lang="vi-VN" sz="2800" dirty="0">
                <a:latin typeface="Times New Roman" pitchFamily="18" charset="0"/>
                <a:cs typeface="Times New Roman" pitchFamily="18" charset="0"/>
              </a:rPr>
              <a:t>Carbon và nước.		</a:t>
            </a:r>
            <a:endParaRPr lang="en-US" sz="2800" dirty="0">
              <a:latin typeface="Times New Roman" pitchFamily="18" charset="0"/>
              <a:cs typeface="Times New Roman" pitchFamily="18" charset="0"/>
            </a:endParaRPr>
          </a:p>
          <a:p>
            <a:r>
              <a:rPr lang="vi-VN" sz="2800" b="1" dirty="0">
                <a:latin typeface="Times New Roman" pitchFamily="18" charset="0"/>
                <a:cs typeface="Times New Roman" pitchFamily="18" charset="0"/>
              </a:rPr>
              <a:t>D. </a:t>
            </a:r>
            <a:r>
              <a:rPr lang="vi-VN" sz="2800" dirty="0">
                <a:latin typeface="Times New Roman" pitchFamily="18" charset="0"/>
                <a:cs typeface="Times New Roman" pitchFamily="18" charset="0"/>
              </a:rPr>
              <a:t>Carbon và hydrogen.</a:t>
            </a:r>
          </a:p>
        </p:txBody>
      </p:sp>
      <p:sp>
        <p:nvSpPr>
          <p:cNvPr id="4" name="Oval 3"/>
          <p:cNvSpPr/>
          <p:nvPr/>
        </p:nvSpPr>
        <p:spPr>
          <a:xfrm>
            <a:off x="2732810" y="1704109"/>
            <a:ext cx="4842163"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2835" y="1038445"/>
            <a:ext cx="1953492" cy="3206241"/>
          </a:xfrm>
          <a:prstGeom prst="rect">
            <a:avLst/>
          </a:prstGeom>
          <a:solidFill>
            <a:srgbClr val="0000FF"/>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7925" dirty="0">
                <a:latin typeface="Times New Roman" pitchFamily="18" charset="0"/>
                <a:cs typeface="Times New Roman" pitchFamily="18" charset="0"/>
              </a:rPr>
              <a:t>4</a:t>
            </a:r>
          </a:p>
        </p:txBody>
      </p:sp>
      <p:sp>
        <p:nvSpPr>
          <p:cNvPr id="3" name="Rectangle 2"/>
          <p:cNvSpPr/>
          <p:nvPr/>
        </p:nvSpPr>
        <p:spPr>
          <a:xfrm>
            <a:off x="3054926" y="913754"/>
            <a:ext cx="5288973" cy="3613480"/>
          </a:xfrm>
          <a:prstGeom prst="rect">
            <a:avLst/>
          </a:prstGeom>
          <a:solidFill>
            <a:srgbClr val="0000FF"/>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r>
              <a:rPr lang="en-US" sz="3200" b="1" dirty="0">
                <a:latin typeface="Times New Roman" pitchFamily="18" charset="0"/>
                <a:cs typeface="Times New Roman" pitchFamily="18" charset="0"/>
              </a:rPr>
              <a:t>Ở nhiệt độ cao, các alkane bị oxi hóa bởi:</a:t>
            </a:r>
          </a:p>
          <a:p>
            <a:r>
              <a:rPr lang="en-US" sz="3200" dirty="0">
                <a:latin typeface="Times New Roman" pitchFamily="18" charset="0"/>
                <a:cs typeface="Times New Roman" pitchFamily="18" charset="0"/>
              </a:rPr>
              <a:t>	</a:t>
            </a:r>
            <a:r>
              <a:rPr lang="en-US" sz="3200" b="1" dirty="0">
                <a:latin typeface="Times New Roman" pitchFamily="18" charset="0"/>
                <a:cs typeface="Times New Roman" pitchFamily="18" charset="0"/>
              </a:rPr>
              <a:t>A. </a:t>
            </a:r>
            <a:r>
              <a:rPr lang="en-US" sz="3200" dirty="0">
                <a:latin typeface="Times New Roman" pitchFamily="18" charset="0"/>
                <a:cs typeface="Times New Roman" pitchFamily="18" charset="0"/>
              </a:rPr>
              <a:t>Hydrogen.	</a:t>
            </a:r>
          </a:p>
          <a:p>
            <a:r>
              <a:rPr lang="en-US" sz="3200" dirty="0">
                <a:latin typeface="Times New Roman" pitchFamily="18" charset="0"/>
                <a:cs typeface="Times New Roman" pitchFamily="18" charset="0"/>
              </a:rPr>
              <a:t>	</a:t>
            </a:r>
            <a:r>
              <a:rPr lang="en-US" sz="3200" b="1" dirty="0">
                <a:latin typeface="Times New Roman" pitchFamily="18" charset="0"/>
                <a:cs typeface="Times New Roman" pitchFamily="18" charset="0"/>
              </a:rPr>
              <a:t>B. </a:t>
            </a:r>
            <a:r>
              <a:rPr lang="en-US" sz="3200" dirty="0">
                <a:latin typeface="Times New Roman" pitchFamily="18" charset="0"/>
                <a:cs typeface="Times New Roman" pitchFamily="18" charset="0"/>
              </a:rPr>
              <a:t>Halogen.  	</a:t>
            </a:r>
          </a:p>
          <a:p>
            <a:r>
              <a:rPr lang="en-US" sz="3200" dirty="0">
                <a:latin typeface="Times New Roman" pitchFamily="18" charset="0"/>
                <a:cs typeface="Times New Roman" pitchFamily="18" charset="0"/>
              </a:rPr>
              <a:t>	</a:t>
            </a:r>
            <a:r>
              <a:rPr lang="en-US" sz="3200" b="1" dirty="0">
                <a:latin typeface="Times New Roman" pitchFamily="18" charset="0"/>
                <a:cs typeface="Times New Roman" pitchFamily="18" charset="0"/>
              </a:rPr>
              <a:t>C. </a:t>
            </a:r>
            <a:r>
              <a:rPr lang="en-US" sz="3200" dirty="0">
                <a:latin typeface="Times New Roman" pitchFamily="18" charset="0"/>
                <a:cs typeface="Times New Roman" pitchFamily="18" charset="0"/>
              </a:rPr>
              <a:t>Oxygen   	</a:t>
            </a:r>
          </a:p>
          <a:p>
            <a:r>
              <a:rPr lang="en-US" sz="3200" dirty="0">
                <a:latin typeface="Times New Roman" pitchFamily="18" charset="0"/>
                <a:cs typeface="Times New Roman" pitchFamily="18" charset="0"/>
              </a:rPr>
              <a:t>	</a:t>
            </a:r>
            <a:r>
              <a:rPr lang="en-US" sz="3200" b="1" dirty="0">
                <a:latin typeface="Times New Roman" pitchFamily="18" charset="0"/>
                <a:cs typeface="Times New Roman" pitchFamily="18" charset="0"/>
              </a:rPr>
              <a:t>D. </a:t>
            </a:r>
            <a:r>
              <a:rPr lang="en-US" sz="3200" dirty="0">
                <a:latin typeface="Times New Roman" pitchFamily="18" charset="0"/>
                <a:cs typeface="Times New Roman" pitchFamily="18" charset="0"/>
              </a:rPr>
              <a:t>Alkane khác.</a:t>
            </a:r>
          </a:p>
        </p:txBody>
      </p:sp>
      <p:sp>
        <p:nvSpPr>
          <p:cNvPr id="4" name="Oval 3"/>
          <p:cNvSpPr/>
          <p:nvPr/>
        </p:nvSpPr>
        <p:spPr>
          <a:xfrm>
            <a:off x="3574473" y="2899063"/>
            <a:ext cx="2899064" cy="5818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85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554" y="913754"/>
            <a:ext cx="1953492" cy="3206241"/>
          </a:xfrm>
          <a:prstGeom prst="rect">
            <a:avLst/>
          </a:prstGeom>
          <a:solidFill>
            <a:srgbClr val="7030A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7925" dirty="0">
                <a:latin typeface="Times New Roman" pitchFamily="18" charset="0"/>
                <a:cs typeface="Times New Roman" pitchFamily="18" charset="0"/>
              </a:rPr>
              <a:t>5</a:t>
            </a:r>
          </a:p>
        </p:txBody>
      </p:sp>
      <p:sp>
        <p:nvSpPr>
          <p:cNvPr id="3" name="Rectangle 2"/>
          <p:cNvSpPr/>
          <p:nvPr/>
        </p:nvSpPr>
        <p:spPr>
          <a:xfrm>
            <a:off x="2431471" y="506515"/>
            <a:ext cx="6390411" cy="4127830"/>
          </a:xfrm>
          <a:prstGeom prst="rect">
            <a:avLst/>
          </a:prstGeom>
          <a:solidFill>
            <a:srgbClr val="7030A0"/>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r>
              <a:rPr lang="vi-VN" sz="2800" b="1" dirty="0">
                <a:latin typeface="Times New Roman" pitchFamily="18" charset="0"/>
                <a:cs typeface="Times New Roman" pitchFamily="18" charset="0"/>
              </a:rPr>
              <a:t>Alkane là:</a:t>
            </a:r>
          </a:p>
          <a:p>
            <a:r>
              <a:rPr lang="vi-VN" sz="2800" b="1" dirty="0">
                <a:latin typeface="Times New Roman" pitchFamily="18" charset="0"/>
                <a:cs typeface="Times New Roman" pitchFamily="18" charset="0"/>
              </a:rPr>
              <a:t>A. </a:t>
            </a:r>
            <a:r>
              <a:rPr lang="vi-VN" sz="2800" dirty="0">
                <a:latin typeface="Times New Roman" pitchFamily="18" charset="0"/>
                <a:cs typeface="Times New Roman" pitchFamily="18" charset="0"/>
              </a:rPr>
              <a:t>Hydrocarbon mạch vòng, trong phân tử chỉ có liên kết đơn.</a:t>
            </a:r>
          </a:p>
          <a:p>
            <a:r>
              <a:rPr lang="vi-VN" sz="2800" b="1" dirty="0">
                <a:latin typeface="Times New Roman" pitchFamily="18" charset="0"/>
                <a:cs typeface="Times New Roman" pitchFamily="18" charset="0"/>
              </a:rPr>
              <a:t>B. </a:t>
            </a:r>
            <a:r>
              <a:rPr lang="vi-VN" sz="2800" dirty="0">
                <a:latin typeface="Times New Roman" pitchFamily="18" charset="0"/>
                <a:cs typeface="Times New Roman" pitchFamily="18" charset="0"/>
              </a:rPr>
              <a:t>Hydrocarbon mạch hở, trong phân tử chỉ có liên kết đơn.</a:t>
            </a:r>
          </a:p>
          <a:p>
            <a:r>
              <a:rPr lang="vi-VN" sz="2800" b="1" dirty="0">
                <a:latin typeface="Times New Roman" pitchFamily="18" charset="0"/>
                <a:cs typeface="Times New Roman" pitchFamily="18" charset="0"/>
              </a:rPr>
              <a:t>C. </a:t>
            </a:r>
            <a:r>
              <a:rPr lang="vi-VN" sz="2800" dirty="0">
                <a:latin typeface="Times New Roman" pitchFamily="18" charset="0"/>
                <a:cs typeface="Times New Roman" pitchFamily="18" charset="0"/>
              </a:rPr>
              <a:t>Dẫn xuất hydrocarbon mạch hở, trong phân tử có liên kết đơn hoặc đôi.</a:t>
            </a:r>
          </a:p>
          <a:p>
            <a:r>
              <a:rPr lang="vi-VN" sz="2800" b="1" dirty="0">
                <a:latin typeface="Times New Roman" pitchFamily="18" charset="0"/>
                <a:cs typeface="Times New Roman" pitchFamily="18" charset="0"/>
              </a:rPr>
              <a:t>D. </a:t>
            </a:r>
            <a:r>
              <a:rPr lang="vi-VN" sz="2800" dirty="0">
                <a:latin typeface="Times New Roman" pitchFamily="18" charset="0"/>
                <a:cs typeface="Times New Roman" pitchFamily="18" charset="0"/>
              </a:rPr>
              <a:t>Dẫn xuất hydrocarbon mạch vòng, trong phân tử chỉ có liên kết đơn.</a:t>
            </a:r>
          </a:p>
        </p:txBody>
      </p:sp>
      <p:sp>
        <p:nvSpPr>
          <p:cNvPr id="4" name="Oval 3"/>
          <p:cNvSpPr/>
          <p:nvPr/>
        </p:nvSpPr>
        <p:spPr>
          <a:xfrm>
            <a:off x="1974273" y="1693719"/>
            <a:ext cx="6691746" cy="11014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307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73"/>
        <p:cNvGrpSpPr/>
        <p:nvPr/>
      </p:nvGrpSpPr>
      <p:grpSpPr>
        <a:xfrm>
          <a:off x="0" y="0"/>
          <a:ext cx="0" cy="0"/>
          <a:chOff x="0" y="0"/>
          <a:chExt cx="0" cy="0"/>
        </a:xfrm>
      </p:grpSpPr>
      <p:pic>
        <p:nvPicPr>
          <p:cNvPr id="23" name="Picture 2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771549"/>
            <a:ext cx="6912768" cy="377200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555776" y="2657549"/>
            <a:ext cx="4392488" cy="1260923"/>
          </a:xfrm>
          <a:prstGeom prst="rect">
            <a:avLst/>
          </a:prstGeom>
          <a:noFill/>
        </p:spPr>
        <p:txBody>
          <a:bodyPr wrap="square" rtlCol="0">
            <a:prstTxWarp prst="textCanUp">
              <a:avLst/>
            </a:prstTxWarp>
            <a:spAutoFit/>
          </a:bodyPr>
          <a:lstStyle/>
          <a:p>
            <a:pPr algn="ctr">
              <a:lnSpc>
                <a:spcPct val="150000"/>
              </a:lnSpc>
            </a:pPr>
            <a:r>
              <a:rPr lang="en-US" altLang="zh-CN" sz="6600" b="1" i="1" dirty="0">
                <a:solidFill>
                  <a:srgbClr val="C00000"/>
                </a:solidFill>
                <a:latin typeface="Times New Roman" panose="02020603050405020304" pitchFamily="18" charset="0"/>
                <a:ea typeface="华康海报体W12(P)" pitchFamily="82" charset="-122"/>
                <a:cs typeface="Times New Roman" panose="02020603050405020304" pitchFamily="18" charset="0"/>
              </a:rPr>
              <a:t>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24"/>
                                        </p:tgtEl>
                                        <p:attrNameLst>
                                          <p:attrName>ppt_x</p:attrName>
                                          <p:attrName>ppt_y</p:attrName>
                                        </p:attrNameLst>
                                      </p:cBhvr>
                                    </p:animMotion>
                                    <p:animRot by="1500000">
                                      <p:cBhvr>
                                        <p:cTn id="12" dur="125" fill="hold">
                                          <p:stCondLst>
                                            <p:cond delay="0"/>
                                          </p:stCondLst>
                                        </p:cTn>
                                        <p:tgtEl>
                                          <p:spTgt spid="24"/>
                                        </p:tgtEl>
                                        <p:attrNameLst>
                                          <p:attrName>r</p:attrName>
                                        </p:attrNameLst>
                                      </p:cBhvr>
                                    </p:animRot>
                                    <p:animRot by="-1500000">
                                      <p:cBhvr>
                                        <p:cTn id="13" dur="125" fill="hold">
                                          <p:stCondLst>
                                            <p:cond delay="125"/>
                                          </p:stCondLst>
                                        </p:cTn>
                                        <p:tgtEl>
                                          <p:spTgt spid="24"/>
                                        </p:tgtEl>
                                        <p:attrNameLst>
                                          <p:attrName>r</p:attrName>
                                        </p:attrNameLst>
                                      </p:cBhvr>
                                    </p:animRot>
                                    <p:animRot by="-1500000">
                                      <p:cBhvr>
                                        <p:cTn id="14" dur="125" fill="hold">
                                          <p:stCondLst>
                                            <p:cond delay="250"/>
                                          </p:stCondLst>
                                        </p:cTn>
                                        <p:tgtEl>
                                          <p:spTgt spid="24"/>
                                        </p:tgtEl>
                                        <p:attrNameLst>
                                          <p:attrName>r</p:attrName>
                                        </p:attrNameLst>
                                      </p:cBhvr>
                                    </p:animRot>
                                    <p:animRot by="1500000">
                                      <p:cBhvr>
                                        <p:cTn id="15" dur="125" fill="hold">
                                          <p:stCondLst>
                                            <p:cond delay="375"/>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sp>
        <p:nvSpPr>
          <p:cNvPr id="1977" name="Google Shape;1977;p69"/>
          <p:cNvSpPr txBox="1">
            <a:spLocks noGrp="1"/>
          </p:cNvSpPr>
          <p:nvPr>
            <p:ph type="title"/>
          </p:nvPr>
        </p:nvSpPr>
        <p:spPr>
          <a:xfrm>
            <a:off x="573266" y="491013"/>
            <a:ext cx="7940921" cy="420600"/>
          </a:xfrm>
          <a:prstGeom prst="rect">
            <a:avLst/>
          </a:prstGeom>
        </p:spPr>
        <p:txBody>
          <a:bodyPr spcFirstLastPara="1" wrap="square" lIns="91425" tIns="91425" rIns="91425" bIns="91425" anchor="t" anchorCtr="0">
            <a:noAutofit/>
          </a:bodyPr>
          <a:lstStyle/>
          <a:p>
            <a:pPr indent="-1028700">
              <a:lnSpc>
                <a:spcPct val="115000"/>
              </a:lnSpc>
              <a:spcAft>
                <a:spcPts val="2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 biogas có 1</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thành phần chủ yếu là methane (CH</a:t>
            </a:r>
            <a:r>
              <a:rPr lang="en-US" sz="28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4</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998" name="Google Shape;1998;p69"/>
          <p:cNvGrpSpPr/>
          <p:nvPr/>
        </p:nvGrpSpPr>
        <p:grpSpPr>
          <a:xfrm>
            <a:off x="8517062" y="418360"/>
            <a:ext cx="320453" cy="409255"/>
            <a:chOff x="5905475" y="2032050"/>
            <a:chExt cx="454350" cy="580175"/>
          </a:xfrm>
        </p:grpSpPr>
        <p:sp>
          <p:nvSpPr>
            <p:cNvPr id="1999" name="Google Shape;1999;p6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9EEB3927-2AD6-49DD-B286-D583D8DDF99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880559" y="1233191"/>
            <a:ext cx="5589918" cy="3419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A71B56CE-CA61-49C3-A8B0-69033DB612BD}"/>
              </a:ext>
            </a:extLst>
          </p:cNvPr>
          <p:cNvSpPr txBox="1"/>
          <p:nvPr/>
        </p:nvSpPr>
        <p:spPr>
          <a:xfrm>
            <a:off x="1472482" y="97807"/>
            <a:ext cx="6163568" cy="430887"/>
          </a:xfrm>
          <a:prstGeom prst="rect">
            <a:avLst/>
          </a:prstGeom>
          <a:noFill/>
        </p:spPr>
        <p:txBody>
          <a:bodyPr wrap="square">
            <a:spAutoFit/>
          </a:bodyPr>
          <a:lstStyle/>
          <a:p>
            <a:pPr marL="0" lvl="0" indent="0" algn="ctr" rtl="0">
              <a:lnSpc>
                <a:spcPct val="100000"/>
              </a:lnSpc>
              <a:spcBef>
                <a:spcPts val="0"/>
              </a:spcBef>
              <a:spcAft>
                <a:spcPts val="0"/>
              </a:spcAft>
              <a:buNone/>
            </a:pPr>
            <a:r>
              <a:rPr lang="en-US" sz="2200" b="1" dirty="0">
                <a:solidFill>
                  <a:schemeClr val="tx1"/>
                </a:solidFill>
                <a:latin typeface="Times New Roman" panose="02020603050405020304" pitchFamily="18" charset="0"/>
                <a:cs typeface="Times New Roman" panose="02020603050405020304" pitchFamily="18" charset="0"/>
              </a:rPr>
              <a:t>1. KHÁI NIỆM HYDRORARBON, ALKANE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sp>
        <p:nvSpPr>
          <p:cNvPr id="1977" name="Google Shape;1977;p69"/>
          <p:cNvSpPr txBox="1">
            <a:spLocks noGrp="1"/>
          </p:cNvSpPr>
          <p:nvPr>
            <p:ph type="title"/>
          </p:nvPr>
        </p:nvSpPr>
        <p:spPr>
          <a:xfrm>
            <a:off x="590247" y="336874"/>
            <a:ext cx="7940921" cy="948462"/>
          </a:xfrm>
          <a:prstGeom prst="rect">
            <a:avLst/>
          </a:prstGeom>
        </p:spPr>
        <p:txBody>
          <a:bodyPr spcFirstLastPara="1" wrap="square" lIns="91425" tIns="91425" rIns="91425" bIns="91425" anchor="t" anchorCtr="0">
            <a:noAutofit/>
          </a:bodyPr>
          <a:lstStyle/>
          <a:p>
            <a:pPr indent="-1028700">
              <a:lnSpc>
                <a:spcPct val="100000"/>
              </a:lnSpc>
              <a:spcAft>
                <a:spcPts val="2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hí sinh ra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từ một số loại trái cây chín (xoài, chuối,...), đ</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ồ</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ng thời làm trái cây nhanh chín là ethylene (C</a:t>
            </a:r>
            <a:r>
              <a:rPr lang="vi-VN" sz="24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H</a:t>
            </a:r>
            <a:r>
              <a:rPr lang="vi-VN" sz="24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4</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998" name="Google Shape;1998;p69"/>
          <p:cNvGrpSpPr/>
          <p:nvPr/>
        </p:nvGrpSpPr>
        <p:grpSpPr>
          <a:xfrm>
            <a:off x="8517062" y="418360"/>
            <a:ext cx="320453" cy="409255"/>
            <a:chOff x="5905475" y="2032050"/>
            <a:chExt cx="454350" cy="580175"/>
          </a:xfrm>
        </p:grpSpPr>
        <p:sp>
          <p:nvSpPr>
            <p:cNvPr id="1999" name="Google Shape;1999;p6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233E0A3C-E529-499F-B216-C92975EC2AEB}"/>
              </a:ext>
            </a:extLst>
          </p:cNvPr>
          <p:cNvPicPr>
            <a:picLocks noChangeAspect="1"/>
          </p:cNvPicPr>
          <p:nvPr/>
        </p:nvPicPr>
        <p:blipFill>
          <a:blip r:embed="rId3"/>
          <a:stretch>
            <a:fillRect/>
          </a:stretch>
        </p:blipFill>
        <p:spPr>
          <a:xfrm>
            <a:off x="1064700" y="1676219"/>
            <a:ext cx="3259939" cy="2240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3DBA2156-1044-4BEA-B744-074B0CAEAD3D}"/>
              </a:ext>
            </a:extLst>
          </p:cNvPr>
          <p:cNvPicPr>
            <a:picLocks noChangeAspect="1"/>
          </p:cNvPicPr>
          <p:nvPr/>
        </p:nvPicPr>
        <p:blipFill>
          <a:blip r:embed="rId4"/>
          <a:stretch>
            <a:fillRect/>
          </a:stretch>
        </p:blipFill>
        <p:spPr>
          <a:xfrm>
            <a:off x="4398698" y="2182484"/>
            <a:ext cx="3680602" cy="2518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A71B56CE-CA61-49C3-A8B0-69033DB612BD}"/>
              </a:ext>
            </a:extLst>
          </p:cNvPr>
          <p:cNvSpPr txBox="1"/>
          <p:nvPr/>
        </p:nvSpPr>
        <p:spPr>
          <a:xfrm>
            <a:off x="1472482" y="97807"/>
            <a:ext cx="6163568" cy="430887"/>
          </a:xfrm>
          <a:prstGeom prst="rect">
            <a:avLst/>
          </a:prstGeom>
          <a:noFill/>
        </p:spPr>
        <p:txBody>
          <a:bodyPr wrap="square">
            <a:spAutoFit/>
          </a:bodyPr>
          <a:lstStyle/>
          <a:p>
            <a:pPr marL="0" lvl="0" indent="0" algn="ctr" rtl="0">
              <a:lnSpc>
                <a:spcPct val="100000"/>
              </a:lnSpc>
              <a:spcBef>
                <a:spcPts val="0"/>
              </a:spcBef>
              <a:spcAft>
                <a:spcPts val="0"/>
              </a:spcAft>
              <a:buNone/>
            </a:pPr>
            <a:r>
              <a:rPr lang="en-US" sz="2200" b="1" dirty="0">
                <a:solidFill>
                  <a:schemeClr val="tx1"/>
                </a:solidFill>
                <a:latin typeface="Times New Roman" panose="02020603050405020304" pitchFamily="18" charset="0"/>
                <a:cs typeface="Times New Roman" panose="02020603050405020304" pitchFamily="18" charset="0"/>
              </a:rPr>
              <a:t>1. KHÁI NIỆM HYDRORARBON, ALKANE</a:t>
            </a:r>
          </a:p>
        </p:txBody>
      </p:sp>
    </p:spTree>
    <p:extLst>
      <p:ext uri="{BB962C8B-B14F-4D97-AF65-F5344CB8AC3E}">
        <p14:creationId xmlns:p14="http://schemas.microsoft.com/office/powerpoint/2010/main" val="127879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09BA98-FB04-4819-83ED-43CE54AC84F5}"/>
              </a:ext>
            </a:extLst>
          </p:cNvPr>
          <p:cNvPicPr>
            <a:picLocks noChangeAspect="1"/>
          </p:cNvPicPr>
          <p:nvPr/>
        </p:nvPicPr>
        <p:blipFill>
          <a:blip r:embed="rId2"/>
          <a:stretch>
            <a:fillRect/>
          </a:stretch>
        </p:blipFill>
        <p:spPr>
          <a:xfrm>
            <a:off x="887485" y="509001"/>
            <a:ext cx="3572370" cy="2740884"/>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D99D0D33-D088-4F98-99E0-6049E6178CDB}"/>
              </a:ext>
            </a:extLst>
          </p:cNvPr>
          <p:cNvPicPr>
            <a:picLocks noChangeAspect="1"/>
          </p:cNvPicPr>
          <p:nvPr/>
        </p:nvPicPr>
        <p:blipFill>
          <a:blip r:embed="rId3"/>
          <a:stretch>
            <a:fillRect/>
          </a:stretch>
        </p:blipFill>
        <p:spPr>
          <a:xfrm>
            <a:off x="4899803" y="509001"/>
            <a:ext cx="3726611" cy="2740884"/>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B04C750A-9977-422C-A8D4-C287B8388BE0}"/>
              </a:ext>
            </a:extLst>
          </p:cNvPr>
          <p:cNvSpPr txBox="1"/>
          <p:nvPr/>
        </p:nvSpPr>
        <p:spPr>
          <a:xfrm>
            <a:off x="625414" y="3478047"/>
            <a:ext cx="8548777" cy="954107"/>
          </a:xfrm>
          <a:prstGeom prst="rect">
            <a:avLst/>
          </a:prstGeom>
          <a:noFill/>
        </p:spPr>
        <p:txBody>
          <a:bodyPr wrap="square">
            <a:spAutoFit/>
          </a:bodyPr>
          <a:lstStyle/>
          <a:p>
            <a:r>
              <a:rPr lang="vi-VN" sz="2800" i="1" dirty="0">
                <a:effectLst/>
                <a:latin typeface="Times New Roman" panose="02020603050405020304" pitchFamily="18" charset="0"/>
                <a:ea typeface="Courier New" panose="02070309020205020404" pitchFamily="49" charset="0"/>
                <a:cs typeface="Times New Roman" panose="02020603050405020304" pitchFamily="18" charset="0"/>
              </a:rPr>
              <a:t>Methane, ethylene và các hợp chất hữu cơ có thành phần nguyên tố tương tự được gọi là </a:t>
            </a:r>
            <a:r>
              <a:rPr lang="vi-VN" sz="2800" b="1" i="1" dirty="0">
                <a:effectLst/>
                <a:latin typeface="Times New Roman" panose="02020603050405020304" pitchFamily="18" charset="0"/>
                <a:ea typeface="Courier New" panose="02070309020205020404" pitchFamily="49" charset="0"/>
                <a:cs typeface="Times New Roman" panose="02020603050405020304" pitchFamily="18" charset="0"/>
              </a:rPr>
              <a:t>hydrocarbon.</a:t>
            </a:r>
            <a:endParaRPr lang="en-US" sz="2800" i="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71B56CE-CA61-49C3-A8B0-69033DB612BD}"/>
              </a:ext>
            </a:extLst>
          </p:cNvPr>
          <p:cNvSpPr txBox="1"/>
          <p:nvPr/>
        </p:nvSpPr>
        <p:spPr>
          <a:xfrm>
            <a:off x="1472482" y="97807"/>
            <a:ext cx="6163568" cy="430887"/>
          </a:xfrm>
          <a:prstGeom prst="rect">
            <a:avLst/>
          </a:prstGeom>
          <a:noFill/>
        </p:spPr>
        <p:txBody>
          <a:bodyPr wrap="square">
            <a:spAutoFit/>
          </a:bodyPr>
          <a:lstStyle/>
          <a:p>
            <a:pPr marL="0" lvl="0" indent="0" algn="ctr" rtl="0">
              <a:lnSpc>
                <a:spcPct val="100000"/>
              </a:lnSpc>
              <a:spcBef>
                <a:spcPts val="0"/>
              </a:spcBef>
              <a:spcAft>
                <a:spcPts val="0"/>
              </a:spcAft>
              <a:buNone/>
            </a:pPr>
            <a:r>
              <a:rPr lang="en-US" sz="2200" b="1" dirty="0">
                <a:solidFill>
                  <a:schemeClr val="bg1"/>
                </a:solidFill>
                <a:latin typeface="Times New Roman" panose="02020603050405020304" pitchFamily="18" charset="0"/>
                <a:cs typeface="Times New Roman" panose="02020603050405020304" pitchFamily="18" charset="0"/>
              </a:rPr>
              <a:t>1. KHÁI NIỆM HYDRORARBON, ALKANE</a:t>
            </a:r>
          </a:p>
        </p:txBody>
      </p:sp>
    </p:spTree>
    <p:extLst>
      <p:ext uri="{BB962C8B-B14F-4D97-AF65-F5344CB8AC3E}">
        <p14:creationId xmlns:p14="http://schemas.microsoft.com/office/powerpoint/2010/main" val="298546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53"/>
          <p:cNvSpPr txBox="1">
            <a:spLocks noGrp="1"/>
          </p:cNvSpPr>
          <p:nvPr>
            <p:ph type="title"/>
          </p:nvPr>
        </p:nvSpPr>
        <p:spPr>
          <a:xfrm>
            <a:off x="1254750" y="1013250"/>
            <a:ext cx="6634500" cy="3117000"/>
          </a:xfrm>
          <a:prstGeom prst="rect">
            <a:avLst/>
          </a:prstGeom>
        </p:spPr>
        <p:txBody>
          <a:bodyPr spcFirstLastPara="1" wrap="square" lIns="91425" tIns="91425" rIns="91425" bIns="91425" anchor="ctr" anchorCtr="0">
            <a:noAutofit/>
          </a:bodyPr>
          <a:lstStyle/>
          <a:p>
            <a:pPr lvl="0"/>
            <a:r>
              <a:rPr lang="en-US" sz="6000" dirty="0">
                <a:latin typeface="Times New Roman" panose="02020603050405020304" pitchFamily="18" charset="0"/>
                <a:cs typeface="Times New Roman" panose="02020603050405020304" pitchFamily="18" charset="0"/>
              </a:rPr>
              <a:t>T</a:t>
            </a:r>
            <a:r>
              <a:rPr lang="en" sz="6000" dirty="0">
                <a:latin typeface="Times New Roman" panose="02020603050405020304" pitchFamily="18" charset="0"/>
                <a:cs typeface="Times New Roman" panose="02020603050405020304" pitchFamily="18" charset="0"/>
              </a:rPr>
              <a:t>rình bày khái niệm alkane</a:t>
            </a:r>
            <a:endParaRPr sz="6000" dirty="0"/>
          </a:p>
        </p:txBody>
      </p:sp>
      <p:grpSp>
        <p:nvGrpSpPr>
          <p:cNvPr id="936" name="Google Shape;936;p53"/>
          <p:cNvGrpSpPr/>
          <p:nvPr/>
        </p:nvGrpSpPr>
        <p:grpSpPr>
          <a:xfrm>
            <a:off x="7258475" y="3579900"/>
            <a:ext cx="938366" cy="1023697"/>
            <a:chOff x="5117700" y="3973625"/>
            <a:chExt cx="956150" cy="1062588"/>
          </a:xfrm>
        </p:grpSpPr>
        <p:sp>
          <p:nvSpPr>
            <p:cNvPr id="937" name="Google Shape;937;p53"/>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3"/>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3"/>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3"/>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53"/>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3"/>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3"/>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3"/>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53"/>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53"/>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3"/>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3"/>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3"/>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3"/>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3"/>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3"/>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3"/>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3"/>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53"/>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53"/>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3"/>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3"/>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3"/>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3"/>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 name="Google Shape;961;p53"/>
          <p:cNvGrpSpPr/>
          <p:nvPr/>
        </p:nvGrpSpPr>
        <p:grpSpPr>
          <a:xfrm>
            <a:off x="1123760" y="2832028"/>
            <a:ext cx="790572" cy="1180997"/>
            <a:chOff x="4526725" y="5632238"/>
            <a:chExt cx="659800" cy="966288"/>
          </a:xfrm>
        </p:grpSpPr>
        <p:sp>
          <p:nvSpPr>
            <p:cNvPr id="962" name="Google Shape;962;p53"/>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3"/>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3"/>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53"/>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53"/>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3"/>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3"/>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3"/>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3"/>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53"/>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3"/>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3"/>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3"/>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3"/>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6" name="Google Shape;976;p53"/>
          <p:cNvGrpSpPr/>
          <p:nvPr/>
        </p:nvGrpSpPr>
        <p:grpSpPr>
          <a:xfrm>
            <a:off x="761970" y="1501913"/>
            <a:ext cx="281652" cy="359650"/>
            <a:chOff x="5905475" y="2032050"/>
            <a:chExt cx="454350" cy="580175"/>
          </a:xfrm>
        </p:grpSpPr>
        <p:sp>
          <p:nvSpPr>
            <p:cNvPr id="977" name="Google Shape;977;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53"/>
          <p:cNvGrpSpPr/>
          <p:nvPr/>
        </p:nvGrpSpPr>
        <p:grpSpPr>
          <a:xfrm>
            <a:off x="7755249" y="727927"/>
            <a:ext cx="133997" cy="202053"/>
            <a:chOff x="7509313" y="3231788"/>
            <a:chExt cx="249575" cy="365575"/>
          </a:xfrm>
        </p:grpSpPr>
        <p:sp>
          <p:nvSpPr>
            <p:cNvPr id="984" name="Google Shape;984;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53"/>
          <p:cNvGrpSpPr/>
          <p:nvPr/>
        </p:nvGrpSpPr>
        <p:grpSpPr>
          <a:xfrm>
            <a:off x="7889256" y="2171700"/>
            <a:ext cx="372921" cy="304098"/>
            <a:chOff x="5426900" y="3064075"/>
            <a:chExt cx="281450" cy="229525"/>
          </a:xfrm>
        </p:grpSpPr>
        <p:sp>
          <p:nvSpPr>
            <p:cNvPr id="988" name="Google Shape;988;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64">
            <a:extLst>
              <a:ext uri="{FF2B5EF4-FFF2-40B4-BE49-F238E27FC236}">
                <a16:creationId xmlns:a16="http://schemas.microsoft.com/office/drawing/2014/main" id="{A71B56CE-CA61-49C3-A8B0-69033DB612BD}"/>
              </a:ext>
            </a:extLst>
          </p:cNvPr>
          <p:cNvSpPr txBox="1"/>
          <p:nvPr/>
        </p:nvSpPr>
        <p:spPr>
          <a:xfrm>
            <a:off x="1472482" y="97807"/>
            <a:ext cx="6163568" cy="430887"/>
          </a:xfrm>
          <a:prstGeom prst="rect">
            <a:avLst/>
          </a:prstGeom>
          <a:noFill/>
        </p:spPr>
        <p:txBody>
          <a:bodyPr wrap="square">
            <a:spAutoFit/>
          </a:bodyPr>
          <a:lstStyle/>
          <a:p>
            <a:pPr marL="0" lvl="0" indent="0" algn="ctr" rtl="0">
              <a:lnSpc>
                <a:spcPct val="100000"/>
              </a:lnSpc>
              <a:spcBef>
                <a:spcPts val="0"/>
              </a:spcBef>
              <a:spcAft>
                <a:spcPts val="0"/>
              </a:spcAft>
              <a:buNone/>
            </a:pPr>
            <a:r>
              <a:rPr lang="en-US" sz="2200" b="1" dirty="0">
                <a:solidFill>
                  <a:schemeClr val="tx1"/>
                </a:solidFill>
                <a:latin typeface="Times New Roman" panose="02020603050405020304" pitchFamily="18" charset="0"/>
                <a:cs typeface="Times New Roman" panose="02020603050405020304" pitchFamily="18" charset="0"/>
              </a:rPr>
              <a:t>1. KHÁI NIỆM HYDRORARBON, ALKANE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metal barrels with oil spilled&#10;&#10;Description automatically generated with medium confidence">
            <a:extLst>
              <a:ext uri="{FF2B5EF4-FFF2-40B4-BE49-F238E27FC236}">
                <a16:creationId xmlns:a16="http://schemas.microsoft.com/office/drawing/2014/main" id="{DB241E5F-0A90-4A80-A101-C14E822E93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9909" y="336430"/>
            <a:ext cx="4981325" cy="3922952"/>
          </a:xfrm>
          <a:prstGeom prst="rect">
            <a:avLst/>
          </a:prstGeom>
        </p:spPr>
      </p:pic>
      <p:pic>
        <p:nvPicPr>
          <p:cNvPr id="20" name="Picture 19">
            <a:extLst>
              <a:ext uri="{FF2B5EF4-FFF2-40B4-BE49-F238E27FC236}">
                <a16:creationId xmlns:a16="http://schemas.microsoft.com/office/drawing/2014/main" id="{3208653B-FBE6-45BB-92F1-F54B97225C70}"/>
              </a:ext>
            </a:extLst>
          </p:cNvPr>
          <p:cNvPicPr>
            <a:picLocks noChangeAspect="1"/>
          </p:cNvPicPr>
          <p:nvPr/>
        </p:nvPicPr>
        <p:blipFill>
          <a:blip r:embed="rId3"/>
          <a:stretch>
            <a:fillRect/>
          </a:stretch>
        </p:blipFill>
        <p:spPr>
          <a:xfrm>
            <a:off x="1" y="388351"/>
            <a:ext cx="4528879" cy="3796740"/>
          </a:xfrm>
          <a:prstGeom prst="rect">
            <a:avLst/>
          </a:prstGeom>
        </p:spPr>
      </p:pic>
      <p:sp>
        <p:nvSpPr>
          <p:cNvPr id="10" name="TextBox 9">
            <a:extLst>
              <a:ext uri="{FF2B5EF4-FFF2-40B4-BE49-F238E27FC236}">
                <a16:creationId xmlns:a16="http://schemas.microsoft.com/office/drawing/2014/main" id="{7EA847B2-84EA-238A-A540-28B827E7A69D}"/>
              </a:ext>
            </a:extLst>
          </p:cNvPr>
          <p:cNvSpPr txBox="1"/>
          <p:nvPr/>
        </p:nvSpPr>
        <p:spPr>
          <a:xfrm>
            <a:off x="0" y="4185090"/>
            <a:ext cx="9144000" cy="95410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Trong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nén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a:t>
            </a:r>
            <a:r>
              <a:rPr lang="en-US" sz="2800" b="1" dirty="0">
                <a:latin typeface="Times New Roman" panose="02020603050405020304" pitchFamily="18" charset="0"/>
                <a:cs typeface="Times New Roman" panose="02020603050405020304" pitchFamily="18" charset="0"/>
              </a:rPr>
              <a:t>.</a:t>
            </a:r>
          </a:p>
        </p:txBody>
      </p:sp>
      <p:grpSp>
        <p:nvGrpSpPr>
          <p:cNvPr id="11" name="Group 10">
            <a:extLst>
              <a:ext uri="{FF2B5EF4-FFF2-40B4-BE49-F238E27FC236}">
                <a16:creationId xmlns:a16="http://schemas.microsoft.com/office/drawing/2014/main" id="{F80C42F2-3597-16FC-6D62-26826C3BCF51}"/>
              </a:ext>
            </a:extLst>
          </p:cNvPr>
          <p:cNvGrpSpPr/>
          <p:nvPr/>
        </p:nvGrpSpPr>
        <p:grpSpPr>
          <a:xfrm>
            <a:off x="2523934" y="870880"/>
            <a:ext cx="1485679" cy="1460611"/>
            <a:chOff x="1098851" y="4190120"/>
            <a:chExt cx="1980905" cy="1947481"/>
          </a:xfrm>
        </p:grpSpPr>
        <p:pic>
          <p:nvPicPr>
            <p:cNvPr id="3074" name="Picture 2" descr="Ethane – Wikipedia">
              <a:extLst>
                <a:ext uri="{FF2B5EF4-FFF2-40B4-BE49-F238E27FC236}">
                  <a16:creationId xmlns:a16="http://schemas.microsoft.com/office/drawing/2014/main" id="{17F29DA3-4745-CD5B-04D7-6B6B2CD0B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851" y="4190120"/>
              <a:ext cx="1980905" cy="1528946"/>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D32D510-DFBC-D543-72C1-A8A58982FCC2}"/>
                </a:ext>
              </a:extLst>
            </p:cNvPr>
            <p:cNvSpPr txBox="1"/>
            <p:nvPr/>
          </p:nvSpPr>
          <p:spPr>
            <a:xfrm>
              <a:off x="1432942" y="5583604"/>
              <a:ext cx="1342676" cy="553997"/>
            </a:xfrm>
            <a:prstGeom prst="rect">
              <a:avLst/>
            </a:prstGeom>
            <a:noFill/>
            <a:effectLst>
              <a:glow rad="127000">
                <a:schemeClr val="bg1"/>
              </a:glow>
            </a:effectLst>
          </p:spPr>
          <p:txBody>
            <a:bodyPr wrap="none" rtlCol="0">
              <a:spAutoFit/>
            </a:bodyPr>
            <a:lstStyle/>
            <a:p>
              <a:r>
                <a:rPr lang="en-US" sz="2100" b="1" dirty="0">
                  <a:effectLst>
                    <a:glow rad="127000">
                      <a:schemeClr val="bg1"/>
                    </a:glow>
                  </a:effectLst>
                  <a:latin typeface="Times New Roman" panose="02020603050405020304" pitchFamily="18" charset="0"/>
                  <a:cs typeface="Times New Roman" panose="02020603050405020304" pitchFamily="18" charset="0"/>
                </a:rPr>
                <a:t>Ethane</a:t>
              </a:r>
            </a:p>
          </p:txBody>
        </p:sp>
      </p:grpSp>
      <p:grpSp>
        <p:nvGrpSpPr>
          <p:cNvPr id="13" name="Group 12">
            <a:extLst>
              <a:ext uri="{FF2B5EF4-FFF2-40B4-BE49-F238E27FC236}">
                <a16:creationId xmlns:a16="http://schemas.microsoft.com/office/drawing/2014/main" id="{4EDF7FB5-A28A-E048-E228-5B7A503B59E7}"/>
              </a:ext>
            </a:extLst>
          </p:cNvPr>
          <p:cNvGrpSpPr/>
          <p:nvPr/>
        </p:nvGrpSpPr>
        <p:grpSpPr>
          <a:xfrm>
            <a:off x="4400127" y="696155"/>
            <a:ext cx="1851731" cy="1624202"/>
            <a:chOff x="4488044" y="3972000"/>
            <a:chExt cx="2468974" cy="2165603"/>
          </a:xfrm>
        </p:grpSpPr>
        <p:pic>
          <p:nvPicPr>
            <p:cNvPr id="3076" name="Picture 4" descr="Propane – Wikipedia">
              <a:extLst>
                <a:ext uri="{FF2B5EF4-FFF2-40B4-BE49-F238E27FC236}">
                  <a16:creationId xmlns:a16="http://schemas.microsoft.com/office/drawing/2014/main" id="{FCBB0D05-8E22-C573-F538-3BD652E58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8044" y="3972000"/>
              <a:ext cx="2468974" cy="1656463"/>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EDD2732-C4A1-7E13-DA7E-145C6B4F6798}"/>
                </a:ext>
              </a:extLst>
            </p:cNvPr>
            <p:cNvSpPr txBox="1"/>
            <p:nvPr/>
          </p:nvSpPr>
          <p:spPr>
            <a:xfrm>
              <a:off x="4795089" y="5583606"/>
              <a:ext cx="1543585" cy="553997"/>
            </a:xfrm>
            <a:prstGeom prst="rect">
              <a:avLst/>
            </a:prstGeom>
            <a:noFill/>
            <a:effectLst>
              <a:glow rad="127000">
                <a:schemeClr val="bg1"/>
              </a:glow>
            </a:effectLst>
          </p:spPr>
          <p:txBody>
            <a:bodyPr wrap="none" rtlCol="0">
              <a:spAutoFit/>
            </a:bodyPr>
            <a:lstStyle/>
            <a:p>
              <a:r>
                <a:rPr lang="en-US" sz="2100" b="1" dirty="0">
                  <a:effectLst>
                    <a:glow rad="127000">
                      <a:schemeClr val="bg1"/>
                    </a:glow>
                  </a:effectLst>
                  <a:latin typeface="Times New Roman" panose="02020603050405020304" pitchFamily="18" charset="0"/>
                  <a:cs typeface="Times New Roman" panose="02020603050405020304" pitchFamily="18" charset="0"/>
                </a:rPr>
                <a:t>Propane</a:t>
              </a:r>
            </a:p>
          </p:txBody>
        </p:sp>
      </p:grpSp>
      <p:grpSp>
        <p:nvGrpSpPr>
          <p:cNvPr id="15" name="Group 14">
            <a:extLst>
              <a:ext uri="{FF2B5EF4-FFF2-40B4-BE49-F238E27FC236}">
                <a16:creationId xmlns:a16="http://schemas.microsoft.com/office/drawing/2014/main" id="{C6FFFF9F-61E5-DC2B-61FA-950A870A4B32}"/>
              </a:ext>
            </a:extLst>
          </p:cNvPr>
          <p:cNvGrpSpPr/>
          <p:nvPr/>
        </p:nvGrpSpPr>
        <p:grpSpPr>
          <a:xfrm>
            <a:off x="6353389" y="729799"/>
            <a:ext cx="2170839" cy="1590558"/>
            <a:chOff x="8471186" y="4016858"/>
            <a:chExt cx="2894452" cy="2120743"/>
          </a:xfrm>
        </p:grpSpPr>
        <p:pic>
          <p:nvPicPr>
            <p:cNvPr id="3078" name="Picture 6">
              <a:extLst>
                <a:ext uri="{FF2B5EF4-FFF2-40B4-BE49-F238E27FC236}">
                  <a16:creationId xmlns:a16="http://schemas.microsoft.com/office/drawing/2014/main" id="{31AB9BD8-C9B4-98F2-A49B-9260E39DF2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1186" y="4016858"/>
              <a:ext cx="2894452" cy="1566746"/>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E7D90F7-273D-C40C-D2DC-92CC35A7A1A2}"/>
                </a:ext>
              </a:extLst>
            </p:cNvPr>
            <p:cNvSpPr txBox="1"/>
            <p:nvPr/>
          </p:nvSpPr>
          <p:spPr>
            <a:xfrm>
              <a:off x="9228604" y="5583604"/>
              <a:ext cx="1342676" cy="553997"/>
            </a:xfrm>
            <a:prstGeom prst="rect">
              <a:avLst/>
            </a:prstGeom>
            <a:noFill/>
            <a:effectLst>
              <a:glow rad="127000">
                <a:schemeClr val="bg1"/>
              </a:glow>
            </a:effectLst>
          </p:spPr>
          <p:txBody>
            <a:bodyPr wrap="none" rtlCol="0">
              <a:spAutoFit/>
            </a:bodyPr>
            <a:lstStyle/>
            <a:p>
              <a:r>
                <a:rPr lang="en-US" sz="2100" b="1" dirty="0">
                  <a:effectLst>
                    <a:glow rad="127000">
                      <a:schemeClr val="bg1"/>
                    </a:glow>
                  </a:effectLst>
                  <a:latin typeface="Times New Roman" panose="02020603050405020304" pitchFamily="18" charset="0"/>
                  <a:cs typeface="Times New Roman" panose="02020603050405020304" pitchFamily="18" charset="0"/>
                </a:rPr>
                <a:t>Butane</a:t>
              </a:r>
            </a:p>
          </p:txBody>
        </p:sp>
      </p:grpSp>
      <p:grpSp>
        <p:nvGrpSpPr>
          <p:cNvPr id="26" name="Group 25">
            <a:extLst>
              <a:ext uri="{FF2B5EF4-FFF2-40B4-BE49-F238E27FC236}">
                <a16:creationId xmlns:a16="http://schemas.microsoft.com/office/drawing/2014/main" id="{D225EC2E-D30E-4847-A48B-44D26AF89AA8}"/>
              </a:ext>
            </a:extLst>
          </p:cNvPr>
          <p:cNvGrpSpPr/>
          <p:nvPr/>
        </p:nvGrpSpPr>
        <p:grpSpPr>
          <a:xfrm>
            <a:off x="722864" y="779852"/>
            <a:ext cx="1284236" cy="1547659"/>
            <a:chOff x="690491" y="775243"/>
            <a:chExt cx="1284236" cy="1547659"/>
          </a:xfrm>
        </p:grpSpPr>
        <p:sp>
          <p:nvSpPr>
            <p:cNvPr id="34" name="TextBox 33">
              <a:extLst>
                <a:ext uri="{FF2B5EF4-FFF2-40B4-BE49-F238E27FC236}">
                  <a16:creationId xmlns:a16="http://schemas.microsoft.com/office/drawing/2014/main" id="{8E28ED8C-B3D0-452E-B813-9A20BB619013}"/>
                </a:ext>
              </a:extLst>
            </p:cNvPr>
            <p:cNvSpPr txBox="1"/>
            <p:nvPr/>
          </p:nvSpPr>
          <p:spPr>
            <a:xfrm>
              <a:off x="690491" y="1907404"/>
              <a:ext cx="1202573" cy="415498"/>
            </a:xfrm>
            <a:prstGeom prst="rect">
              <a:avLst/>
            </a:prstGeom>
            <a:noFill/>
            <a:effectLst>
              <a:glow rad="127000">
                <a:schemeClr val="bg1"/>
              </a:glow>
            </a:effectLst>
          </p:spPr>
          <p:txBody>
            <a:bodyPr wrap="none" rtlCol="0">
              <a:spAutoFit/>
            </a:bodyPr>
            <a:lstStyle/>
            <a:p>
              <a:r>
                <a:rPr lang="en-US" sz="2100" b="1" dirty="0">
                  <a:effectLst>
                    <a:glow rad="127000">
                      <a:schemeClr val="bg1"/>
                    </a:glow>
                  </a:effectLst>
                  <a:latin typeface="Times New Roman" panose="02020603050405020304" pitchFamily="18" charset="0"/>
                  <a:cs typeface="Times New Roman" panose="02020603050405020304" pitchFamily="18" charset="0"/>
                </a:rPr>
                <a:t>Methane</a:t>
              </a:r>
            </a:p>
          </p:txBody>
        </p:sp>
        <p:pic>
          <p:nvPicPr>
            <p:cNvPr id="24" name="Picture 23">
              <a:extLst>
                <a:ext uri="{FF2B5EF4-FFF2-40B4-BE49-F238E27FC236}">
                  <a16:creationId xmlns:a16="http://schemas.microsoft.com/office/drawing/2014/main" id="{1E926E1B-5E4A-4EAE-B3D6-21ECBA03DAF7}"/>
                </a:ext>
              </a:extLst>
            </p:cNvPr>
            <p:cNvPicPr>
              <a:picLocks noChangeAspect="1"/>
            </p:cNvPicPr>
            <p:nvPr/>
          </p:nvPicPr>
          <p:blipFill>
            <a:blip r:embed="rId7"/>
            <a:stretch>
              <a:fillRect/>
            </a:stretch>
          </p:blipFill>
          <p:spPr>
            <a:xfrm>
              <a:off x="742733" y="775243"/>
              <a:ext cx="1231994" cy="1242347"/>
            </a:xfrm>
            <a:prstGeom prst="rect">
              <a:avLst/>
            </a:prstGeom>
          </p:spPr>
        </p:pic>
      </p:grpSp>
      <p:sp>
        <p:nvSpPr>
          <p:cNvPr id="18" name="TextBox 17">
            <a:extLst>
              <a:ext uri="{FF2B5EF4-FFF2-40B4-BE49-F238E27FC236}">
                <a16:creationId xmlns:a16="http://schemas.microsoft.com/office/drawing/2014/main" id="{A71B56CE-CA61-49C3-A8B0-69033DB612BD}"/>
              </a:ext>
            </a:extLst>
          </p:cNvPr>
          <p:cNvSpPr txBox="1"/>
          <p:nvPr/>
        </p:nvSpPr>
        <p:spPr>
          <a:xfrm>
            <a:off x="1472482" y="97807"/>
            <a:ext cx="6163568" cy="430887"/>
          </a:xfrm>
          <a:prstGeom prst="rect">
            <a:avLst/>
          </a:prstGeom>
          <a:noFill/>
        </p:spPr>
        <p:txBody>
          <a:bodyPr wrap="square">
            <a:spAutoFit/>
          </a:bodyPr>
          <a:lstStyle/>
          <a:p>
            <a:pPr marL="0" lvl="0" indent="0" algn="ctr" rtl="0">
              <a:lnSpc>
                <a:spcPct val="100000"/>
              </a:lnSpc>
              <a:spcBef>
                <a:spcPts val="0"/>
              </a:spcBef>
              <a:spcAft>
                <a:spcPts val="0"/>
              </a:spcAft>
              <a:buNone/>
            </a:pPr>
            <a:r>
              <a:rPr lang="en-US" sz="2200" b="1" dirty="0">
                <a:solidFill>
                  <a:schemeClr val="tx1"/>
                </a:solidFill>
                <a:latin typeface="Times New Roman" panose="02020603050405020304" pitchFamily="18" charset="0"/>
                <a:cs typeface="Times New Roman" panose="02020603050405020304" pitchFamily="18" charset="0"/>
              </a:rPr>
              <a:t>1. KHÁI NIỆM HYDRORARBON, ALKANE</a:t>
            </a:r>
          </a:p>
        </p:txBody>
      </p:sp>
    </p:spTree>
    <p:extLst>
      <p:ext uri="{BB962C8B-B14F-4D97-AF65-F5344CB8AC3E}">
        <p14:creationId xmlns:p14="http://schemas.microsoft.com/office/powerpoint/2010/main" val="3489037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576</TotalTime>
  <Words>1486</Words>
  <Application>Microsoft Office PowerPoint</Application>
  <PresentationFormat>On-screen Show (16:9)</PresentationFormat>
  <Paragraphs>156</Paragraphs>
  <Slides>45</Slides>
  <Notes>25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Raleway</vt:lpstr>
      <vt:lpstr>Comfortaa Light</vt:lpstr>
      <vt:lpstr>Cambria Math</vt:lpstr>
      <vt:lpstr>Mali</vt:lpstr>
      <vt:lpstr>Comfortaa</vt:lpstr>
      <vt:lpstr>Comfortaa Medium</vt:lpstr>
      <vt:lpstr>Arial</vt:lpstr>
      <vt:lpstr>Comfortaa SemiBold</vt:lpstr>
      <vt:lpstr>Mali SemiBold</vt:lpstr>
      <vt:lpstr>Mali Medium</vt:lpstr>
      <vt:lpstr>Times New Roman</vt:lpstr>
      <vt:lpstr>Basic Chemistry for Pre-K by Slidesgo</vt:lpstr>
      <vt:lpstr>Bài 21: ALKANE</vt:lpstr>
      <vt:lpstr>03</vt:lpstr>
      <vt:lpstr>01</vt:lpstr>
      <vt:lpstr>Trình bày khái niệm hydrocarbon</vt:lpstr>
      <vt:lpstr>Khí biogas có 1 thành phần chủ yếu là methane (CH4) </vt:lpstr>
      <vt:lpstr>Khí sinh ra từ một số loại trái cây chín (xoài, chuối,...), đồng thời làm trái cây nhanh chín là ethylene (C2H4)</vt:lpstr>
      <vt:lpstr>PowerPoint Presentation</vt:lpstr>
      <vt:lpstr>Trình bày khái niệm alkane</vt:lpstr>
      <vt:lpstr>PowerPoint Presentation</vt:lpstr>
      <vt:lpstr>PowerPoint Presentation</vt:lpstr>
      <vt:lpstr>PowerPoint Presentation</vt:lpstr>
      <vt:lpstr>HOẠT ĐỘNG NHÓM</vt:lpstr>
      <vt:lpstr>Lời giải</vt:lpstr>
      <vt:lpstr>- Hydrocarbon là hợp chất hữu cơ chỉ chứa nguyên tố carbon và hydrogen. - Alkane là hydrocarbon mạch hở, chỉ chứa liên kết đơn (C-C, C-H) trong phân tử.</vt:lpstr>
      <vt:lpstr>02</vt:lpstr>
      <vt:lpstr>Tất cả các hydrocarbon khi cháy hoàn toàn đều tạo ra sản phẩm gồm carbon dioxide và nước.</vt:lpstr>
      <vt:lpstr>PowerPoint Presentation</vt:lpstr>
      <vt:lpstr>PowerPoint Presentation</vt:lpstr>
      <vt:lpstr>PowerPoint Presentation</vt:lpstr>
      <vt:lpstr>HOẠT ĐỘNG NHÓM</vt:lpstr>
      <vt:lpstr>Lời giải</vt:lpstr>
      <vt:lpstr>- Butane cũng như các alkane đều cháy trong không khí tạo sản phẩm chủ yếu gồm carbon dioxide và nước, khi cháy tỏa nhiều nhiệt nên được dùng làm nhiên liệu.</vt:lpstr>
      <vt:lpstr>Vận dụng</vt:lpstr>
      <vt:lpstr>Lời giải</vt:lpstr>
      <vt:lpstr>03</vt:lpstr>
      <vt:lpstr>PowerPoint Presentation</vt:lpstr>
      <vt:lpstr>PowerPoint Presentation</vt:lpstr>
      <vt:lpstr>HOẠT ĐỘNG NHÓM</vt:lpstr>
      <vt:lpstr>Lời giải</vt:lpstr>
      <vt:lpstr>- Trong thực tiễn, nguồn nhiên liệu của alkane được dùng làm khí đốt (gas), chạy các loại động cơ (xăng, dầu) như ô tô, máy kéo, máy nông nghiệp,...</vt:lpstr>
      <vt:lpstr>Luyện tập</vt:lpstr>
      <vt:lpstr>Lời giải</vt:lpstr>
      <vt:lpstr>Vận dụng</vt:lpstr>
      <vt:lpstr>Lời giải</vt:lpstr>
      <vt:lpstr>MỞ RỘNG</vt:lpstr>
      <vt:lpstr>PowerPoint Presentation</vt:lpstr>
      <vt:lpstr>PowerPoint Presentation</vt:lpstr>
      <vt:lpstr>PowerPoint Presentation</vt:lpstr>
      <vt:lpstr>CỦNG CỐ</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41</cp:revision>
  <dcterms:modified xsi:type="dcterms:W3CDTF">2025-12-01T04:08:35Z</dcterms:modified>
</cp:coreProperties>
</file>