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4" r:id="rId3"/>
    <p:sldId id="267" r:id="rId4"/>
    <p:sldId id="268" r:id="rId5"/>
    <p:sldId id="266" r:id="rId6"/>
    <p:sldId id="269" r:id="rId7"/>
    <p:sldId id="270" r:id="rId8"/>
    <p:sldId id="280" r:id="rId9"/>
    <p:sldId id="282" r:id="rId10"/>
    <p:sldId id="271" r:id="rId11"/>
    <p:sldId id="273" r:id="rId12"/>
    <p:sldId id="284" r:id="rId13"/>
    <p:sldId id="28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9" d="100"/>
          <a:sy n="59" d="100"/>
        </p:scale>
        <p:origin x="-168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6113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233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7112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037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2380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1960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027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600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590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560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455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C2BCE-A836-43FF-B589-6DA38097EC7C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FB82C-C907-4F70-BD71-08C2AFD08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5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2" y="857"/>
            <a:ext cx="9142858" cy="68571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82840" y="2184413"/>
            <a:ext cx="78325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x=1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= -1</a:t>
            </a:r>
          </a:p>
          <a:p>
            <a:pPr lvl="0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	a. x</a:t>
            </a:r>
            <a:r>
              <a:rPr lang="en-US" sz="30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– x</a:t>
            </a:r>
            <a:r>
              <a:rPr lang="en-US" sz="3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0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	b. 3x</a:t>
            </a:r>
            <a:r>
              <a:rPr lang="en-US" sz="30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(-3)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xy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33400"/>
            <a:ext cx="2971800" cy="7518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9426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400800" y="1905000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162800" y="1905000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924800" y="1905000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629400" y="1905000"/>
            <a:ext cx="0" cy="9399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391400" y="1921042"/>
            <a:ext cx="0" cy="185198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8153400" y="1930063"/>
            <a:ext cx="0" cy="264193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4543135" y="2844969"/>
            <a:ext cx="2848265" cy="73643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5227720" y="3773031"/>
            <a:ext cx="2895600" cy="64656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5943600" y="4572000"/>
            <a:ext cx="3124200" cy="74595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019800" y="990601"/>
            <a:ext cx="2743200" cy="838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5 x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5   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   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z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eft Brace 39"/>
          <p:cNvSpPr/>
          <p:nvPr/>
        </p:nvSpPr>
        <p:spPr>
          <a:xfrm rot="16200000">
            <a:off x="6831932" y="3890210"/>
            <a:ext cx="449179" cy="335280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64190" y="2997369"/>
            <a:ext cx="27126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4" name="Rectangle 3"/>
          <p:cNvSpPr/>
          <p:nvPr/>
        </p:nvSpPr>
        <p:spPr>
          <a:xfrm>
            <a:off x="5403701" y="3881735"/>
            <a:ext cx="27126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19800" y="4683369"/>
            <a:ext cx="29522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37445" y="5751493"/>
            <a:ext cx="48589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6016" y="1409701"/>
            <a:ext cx="45780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4572000" y="990600"/>
            <a:ext cx="0" cy="5867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-7810" y="400626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 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12549" y="6283569"/>
            <a:ext cx="1508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5+3+1=9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36094" y="5267980"/>
            <a:ext cx="45792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 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97726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33" grpId="0" animBg="1"/>
      <p:bldP spid="34" grpId="0" animBg="1"/>
      <p:bldP spid="40" grpId="0" animBg="1"/>
      <p:bldP spid="3" grpId="0"/>
      <p:bldP spid="4" grpId="0"/>
      <p:bldP spid="7" grpId="0"/>
      <p:bldP spid="9" grpId="0"/>
      <p:bldP spid="13" grpId="0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-28074" y="1226403"/>
            <a:ext cx="46000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fr-FR" sz="2800" b="1" i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fr-FR" sz="28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ý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572000" y="990600"/>
            <a:ext cx="0" cy="5867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029200" y="1537862"/>
            <a:ext cx="2300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 (2x</a:t>
            </a:r>
            <a:r>
              <a:rPr lang="fr-FR" sz="3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y).(9xy</a:t>
            </a:r>
            <a:r>
              <a:rPr lang="fr-FR" sz="30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0600" y="2057400"/>
            <a:ext cx="4343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= (2.9)(x</a:t>
            </a:r>
            <a:r>
              <a:rPr lang="fr-FR" sz="3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x)(y.y</a:t>
            </a:r>
            <a:r>
              <a:rPr lang="fr-FR" sz="30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= 18x</a:t>
            </a:r>
            <a:r>
              <a:rPr lang="fr-FR" sz="3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30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89989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-28074" y="1226403"/>
            <a:ext cx="46000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fr-FR" sz="2800" b="1" i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fr-FR" sz="28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ý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572000" y="990600"/>
            <a:ext cx="0" cy="5867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029200" y="1537862"/>
            <a:ext cx="2300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 (2x</a:t>
            </a:r>
            <a:r>
              <a:rPr lang="fr-FR" sz="3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y).(9xy</a:t>
            </a:r>
            <a:r>
              <a:rPr lang="fr-FR" sz="30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0600" y="2057400"/>
            <a:ext cx="4343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= (2.9)(x</a:t>
            </a:r>
            <a:r>
              <a:rPr lang="fr-FR" sz="3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x)(y.y</a:t>
            </a:r>
            <a:r>
              <a:rPr lang="fr-FR" sz="30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= 18x</a:t>
            </a:r>
            <a:r>
              <a:rPr lang="fr-FR" sz="3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30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4343400"/>
            <a:ext cx="8467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VD: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4548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5 0.0437 L -0.1526 0.2578 C -0.16145 0.35399 -0.22986 0.46312 -0.27534 0.45572 L -0.37899 0.43954 " pathEditMode="relative" rAng="5819760" ptsTypes="FfFF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57" y="19792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281 0.08763 L -0.14792 0.28555 C -0.1559 0.37503 -0.22847 0.47445 -0.27986 0.46728 L -0.39323 0.45179 " pathEditMode="relative" rAng="5780860" ptsTypes="FfFF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51" y="18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62243" y="66816"/>
            <a:ext cx="3435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CỦNG CỐ</a:t>
            </a:r>
            <a:endParaRPr 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0" y="2209800"/>
                <a:ext cx="9144000" cy="34394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đơn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sau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chỉ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bậc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đơn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thu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a. 4xy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(x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y)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 (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tổ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1)</a:t>
                </a:r>
              </a:p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x(2y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-9x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y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  (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tổ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2)</a:t>
                </a:r>
              </a:p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c. 3(x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yz)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xy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     (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tổ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3)</a:t>
                </a:r>
              </a:p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d. -2zt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xy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         (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tổ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4)</a:t>
                </a: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09800"/>
                <a:ext cx="9144000" cy="3439403"/>
              </a:xfrm>
              <a:prstGeom prst="rect">
                <a:avLst/>
              </a:prstGeom>
              <a:blipFill rotWithShape="1">
                <a:blip r:embed="rId2"/>
                <a:stretch>
                  <a:fillRect l="-1333" t="-17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609600" y="1295400"/>
            <a:ext cx="2514600" cy="762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01:30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01:29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01:28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01:27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01:26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01:25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01:24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01:23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01:22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01:20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01:19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01:18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01:17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01:15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01:14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01:13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01:12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01:11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01:09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01:08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01:07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01:06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01:05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01:04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01:03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01:02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01:01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01:00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00:59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00:57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00:56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00:55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00:54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00:53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00:52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00:51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00:50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00:49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00:48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00:47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00:46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00:45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Oval 54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00:44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00:43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00:42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00:40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Oval 59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00:39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00:38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00:37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00:36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00:35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00:34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Oval 65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00:33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Oval 66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00:32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Oval 67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00:31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Oval 68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00:30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00:29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00:28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Oval 71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00:27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Oval 72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00:26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" name="Oval 73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00:25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00:24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Oval 75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00:23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Oval 76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00:22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Oval 77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Oval 78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00:20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0" name="Oval 79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00:19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Oval 80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00:18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Oval 81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00:17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00:15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5" name="Oval 84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00:14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00:13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Oval 86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00:12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8" name="Oval 87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00:11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Oval 88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Oval 89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00:09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Oval 90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00:08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00:07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Oval 92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00:06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4" name="Oval 93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00:05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5" name="Oval 94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00:04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6" name="Oval 95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00:03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Oval 96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00:02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Oval 97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00:01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9" name="Oval 98"/>
          <p:cNvSpPr/>
          <p:nvPr/>
        </p:nvSpPr>
        <p:spPr>
          <a:xfrm>
            <a:off x="7162800" y="66816"/>
            <a:ext cx="1524000" cy="92378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00:00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639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0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1000"/>
                            </p:stCondLst>
                            <p:childTnLst>
                              <p:par>
                                <p:cTn id="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0"/>
                            </p:stCondLst>
                            <p:childTnLst>
                              <p:par>
                                <p:cTn id="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3000"/>
                            </p:stCondLst>
                            <p:childTnLst>
                              <p:par>
                                <p:cTn id="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0"/>
                            </p:stCondLst>
                            <p:childTnLst>
                              <p:par>
                                <p:cTn id="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0"/>
                            </p:stCondLst>
                            <p:childTnLst>
                              <p:par>
                                <p:cTn id="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0"/>
                            </p:stCondLst>
                            <p:childTnLst>
                              <p:par>
                                <p:cTn id="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7000"/>
                            </p:stCondLst>
                            <p:childTnLst>
                              <p:par>
                                <p:cTn id="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0"/>
                            </p:stCondLst>
                            <p:childTnLst>
                              <p:par>
                                <p:cTn id="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9000"/>
                            </p:stCondLst>
                            <p:childTnLst>
                              <p:par>
                                <p:cTn id="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0"/>
                            </p:stCondLst>
                            <p:childTnLst>
                              <p:par>
                                <p:cTn id="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1000"/>
                            </p:stCondLst>
                            <p:childTnLst>
                              <p:par>
                                <p:cTn id="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1000"/>
                            </p:stCondLst>
                            <p:childTnLst>
                              <p:par>
                                <p:cTn id="1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4000"/>
                            </p:stCondLst>
                            <p:childTnLst>
                              <p:par>
                                <p:cTn id="1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8000"/>
                            </p:stCondLst>
                            <p:childTnLst>
                              <p:par>
                                <p:cTn id="1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1000"/>
                            </p:stCondLst>
                            <p:childTnLst>
                              <p:par>
                                <p:cTn id="1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4000"/>
                            </p:stCondLst>
                            <p:childTnLst>
                              <p:par>
                                <p:cTn id="1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8000"/>
                            </p:stCondLst>
                            <p:childTnLst>
                              <p:par>
                                <p:cTn id="1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61000"/>
                            </p:stCondLst>
                            <p:childTnLst>
                              <p:par>
                                <p:cTn id="1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62000"/>
                            </p:stCondLst>
                            <p:childTnLst>
                              <p:par>
                                <p:cTn id="1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63000"/>
                            </p:stCondLst>
                            <p:childTnLst>
                              <p:par>
                                <p:cTn id="1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64000"/>
                            </p:stCondLst>
                            <p:childTnLst>
                              <p:par>
                                <p:cTn id="1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65000"/>
                            </p:stCondLst>
                            <p:childTnLst>
                              <p:par>
                                <p:cTn id="2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66000"/>
                            </p:stCondLst>
                            <p:childTnLst>
                              <p:par>
                                <p:cTn id="2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67000"/>
                            </p:stCondLst>
                            <p:childTnLst>
                              <p:par>
                                <p:cTn id="2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68000"/>
                            </p:stCondLst>
                            <p:childTnLst>
                              <p:par>
                                <p:cTn id="2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69000"/>
                            </p:stCondLst>
                            <p:childTnLst>
                              <p:par>
                                <p:cTn id="2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70000"/>
                            </p:stCondLst>
                            <p:childTnLst>
                              <p:par>
                                <p:cTn id="2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71000"/>
                            </p:stCondLst>
                            <p:childTnLst>
                              <p:par>
                                <p:cTn id="2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72000"/>
                            </p:stCondLst>
                            <p:childTnLst>
                              <p:par>
                                <p:cTn id="2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73000"/>
                            </p:stCondLst>
                            <p:childTnLst>
                              <p:par>
                                <p:cTn id="2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74000"/>
                            </p:stCondLst>
                            <p:childTnLst>
                              <p:par>
                                <p:cTn id="2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75000"/>
                            </p:stCondLst>
                            <p:childTnLst>
                              <p:par>
                                <p:cTn id="2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76000"/>
                            </p:stCondLst>
                            <p:childTnLst>
                              <p:par>
                                <p:cTn id="2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77000"/>
                            </p:stCondLst>
                            <p:childTnLst>
                              <p:par>
                                <p:cTn id="2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78000"/>
                            </p:stCondLst>
                            <p:childTnLst>
                              <p:par>
                                <p:cTn id="2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79000"/>
                            </p:stCondLst>
                            <p:childTnLst>
                              <p:par>
                                <p:cTn id="2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80000"/>
                            </p:stCondLst>
                            <p:childTnLst>
                              <p:par>
                                <p:cTn id="2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81000"/>
                            </p:stCondLst>
                            <p:childTnLst>
                              <p:par>
                                <p:cTn id="2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82000"/>
                            </p:stCondLst>
                            <p:childTnLst>
                              <p:par>
                                <p:cTn id="2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83000"/>
                            </p:stCondLst>
                            <p:childTnLst>
                              <p:par>
                                <p:cTn id="2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84000"/>
                            </p:stCondLst>
                            <p:childTnLst>
                              <p:par>
                                <p:cTn id="2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85000"/>
                            </p:stCondLst>
                            <p:childTnLst>
                              <p:par>
                                <p:cTn id="2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86000"/>
                            </p:stCondLst>
                            <p:childTnLst>
                              <p:par>
                                <p:cTn id="2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87000"/>
                            </p:stCondLst>
                            <p:childTnLst>
                              <p:par>
                                <p:cTn id="2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88000"/>
                            </p:stCondLst>
                            <p:childTnLst>
                              <p:par>
                                <p:cTn id="2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89000"/>
                            </p:stCondLst>
                            <p:childTnLst>
                              <p:par>
                                <p:cTn id="2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90000"/>
                            </p:stCondLst>
                            <p:childTnLst>
                              <p:par>
                                <p:cTn id="2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685800" y="2362200"/>
                <a:ext cx="8153400" cy="3467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đại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	4xy</a:t>
                </a:r>
                <a:r>
                  <a:rPr lang="fr-FR" sz="2800" baseline="30000" dirty="0" smtClean="0">
                    <a:latin typeface="Times New Roman" pitchFamily="18" charset="0"/>
                    <a:cs typeface="Times New Roman" pitchFamily="18" charset="0"/>
                  </a:rPr>
                  <a:t>2   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; 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3 - 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2y   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fr-FR" sz="2800" baseline="30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fr-FR" sz="2800" baseline="30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x    ;  10x 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+ y ;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	5(x 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+ y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) ;   2x</a:t>
                </a:r>
                <a:r>
                  <a:rPr lang="fr-FR" sz="2800" baseline="30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fr-FR" sz="2800" i="1">
                        <a:latin typeface="Cambria Math"/>
                      </a:rPr>
                      <m:t>)</m:t>
                    </m:r>
                  </m:oMath>
                </a14:m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fr-FR" sz="2800" baseline="30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x   ; 2x</a:t>
                </a:r>
                <a:r>
                  <a:rPr lang="fr-FR" sz="2800" baseline="30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y     ; 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2y</a:t>
                </a:r>
              </a:p>
              <a:p>
                <a:r>
                  <a:rPr lang="fr-FR" sz="2800" i="1" dirty="0" err="1" smtClean="0">
                    <a:latin typeface="Times New Roman" pitchFamily="18" charset="0"/>
                    <a:cs typeface="Times New Roman" pitchFamily="18" charset="0"/>
                  </a:rPr>
                  <a:t>Hãy</a:t>
                </a:r>
                <a:r>
                  <a:rPr lang="fr-FR" sz="28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i="1" dirty="0" err="1" smtClean="0">
                    <a:latin typeface="Times New Roman" pitchFamily="18" charset="0"/>
                    <a:cs typeface="Times New Roman" pitchFamily="18" charset="0"/>
                  </a:rPr>
                  <a:t>sắp</a:t>
                </a:r>
                <a:r>
                  <a:rPr lang="fr-FR" sz="28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i="1" dirty="0" err="1" smtClean="0">
                    <a:latin typeface="Times New Roman" pitchFamily="18" charset="0"/>
                    <a:cs typeface="Times New Roman" pitchFamily="18" charset="0"/>
                  </a:rPr>
                  <a:t>xếp</a:t>
                </a:r>
                <a:r>
                  <a:rPr lang="fr-FR" sz="28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i="1" dirty="0" err="1" smtClean="0">
                    <a:latin typeface="Times New Roman" pitchFamily="18" charset="0"/>
                    <a:cs typeface="Times New Roman" pitchFamily="18" charset="0"/>
                  </a:rPr>
                  <a:t>chúng</a:t>
                </a:r>
                <a:r>
                  <a:rPr lang="fr-FR" sz="28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i="1" dirty="0" err="1" smtClean="0"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fr-FR" sz="28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i="1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fr-FR" sz="28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i="1" dirty="0" err="1" smtClean="0">
                    <a:latin typeface="Times New Roman" pitchFamily="18" charset="0"/>
                    <a:cs typeface="Times New Roman" pitchFamily="18" charset="0"/>
                  </a:rPr>
                  <a:t>nhóm</a:t>
                </a:r>
                <a:r>
                  <a:rPr lang="fr-FR" sz="2800" i="1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Nhóm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 1: </a:t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Những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chứa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phép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cộng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phép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trừ</a:t>
                </a:r>
                <a:endParaRPr lang="fr-FR" sz="2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Nhóm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 2: </a:t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còn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lại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362200"/>
                <a:ext cx="8153400" cy="3467103"/>
              </a:xfrm>
              <a:prstGeom prst="rect">
                <a:avLst/>
              </a:prstGeom>
              <a:blipFill rotWithShape="1">
                <a:blip r:embed="rId2"/>
                <a:stretch>
                  <a:fillRect l="-1571" t="-1761" b="-40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294967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572000" y="990600"/>
            <a:ext cx="0" cy="5867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0" y="1517666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1: </a:t>
            </a:r>
          </a:p>
          <a:p>
            <a:pPr algn="ctr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3 - 2y ; 10x + y ; 5(x + y)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Rectangle 10"/>
              <p:cNvSpPr/>
              <p:nvPr/>
            </p:nvSpPr>
            <p:spPr>
              <a:xfrm>
                <a:off x="4572000" y="2971800"/>
                <a:ext cx="4572000" cy="156607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fr-FR" sz="2800" b="1" dirty="0">
                    <a:latin typeface="Times New Roman" pitchFamily="18" charset="0"/>
                    <a:cs typeface="Times New Roman" pitchFamily="18" charset="0"/>
                  </a:rPr>
                  <a:t>Nhóm 2: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</a:p>
              <a:p>
                <a:pPr algn="ctr"/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4xy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 ; 2x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fr-FR" sz="2800" i="1">
                        <a:latin typeface="Cambria Math"/>
                      </a:rPr>
                      <m:t>)</m:t>
                    </m:r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 ; 2x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 ; -2y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971800"/>
                <a:ext cx="4572000" cy="1566070"/>
              </a:xfrm>
              <a:prstGeom prst="rect">
                <a:avLst/>
              </a:prstGeom>
              <a:blipFill rotWithShape="1">
                <a:blip r:embed="rId2"/>
                <a:stretch>
                  <a:fillRect t="-3906" r="-800" b="-10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loud Callout 12"/>
          <p:cNvSpPr/>
          <p:nvPr/>
        </p:nvSpPr>
        <p:spPr>
          <a:xfrm>
            <a:off x="959415" y="3453064"/>
            <a:ext cx="4156537" cy="2514600"/>
          </a:xfrm>
          <a:prstGeom prst="cloud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5715000" y="4692318"/>
                <a:ext cx="2544799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;4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x</m:t>
                      </m:r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;−6;9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y</m:t>
                          </m:r>
                        </m:e>
                        <m:sup>
                          <m: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4692318"/>
                <a:ext cx="2544799" cy="8989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146781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3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572000" y="990600"/>
            <a:ext cx="0" cy="5867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0" y="1517666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1: </a:t>
            </a:r>
          </a:p>
          <a:p>
            <a:pPr algn="ctr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3 - 2y ; 10x + y ; 5(x + y)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Rectangle 10"/>
              <p:cNvSpPr/>
              <p:nvPr/>
            </p:nvSpPr>
            <p:spPr>
              <a:xfrm>
                <a:off x="4572000" y="2971800"/>
                <a:ext cx="4572000" cy="156607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fr-FR" sz="2800" b="1" dirty="0">
                    <a:latin typeface="Times New Roman" pitchFamily="18" charset="0"/>
                    <a:cs typeface="Times New Roman" pitchFamily="18" charset="0"/>
                  </a:rPr>
                  <a:t>Nhóm 2: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</a:p>
              <a:p>
                <a:pPr algn="ctr"/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4xy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 ; 2x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fr-FR" sz="2800" i="1">
                        <a:latin typeface="Cambria Math"/>
                      </a:rPr>
                      <m:t>)</m:t>
                    </m:r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 ; 2x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 ; -2y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971800"/>
                <a:ext cx="4572000" cy="1566070"/>
              </a:xfrm>
              <a:prstGeom prst="rect">
                <a:avLst/>
              </a:prstGeom>
              <a:blipFill rotWithShape="1">
                <a:blip r:embed="rId2"/>
                <a:stretch>
                  <a:fillRect t="-3906" r="-800" b="-10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loud Callout 12"/>
          <p:cNvSpPr/>
          <p:nvPr/>
        </p:nvSpPr>
        <p:spPr>
          <a:xfrm>
            <a:off x="959415" y="3453064"/>
            <a:ext cx="4156537" cy="2514600"/>
          </a:xfrm>
          <a:prstGeom prst="cloud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TextBox 13"/>
              <p:cNvSpPr txBox="1"/>
              <p:nvPr/>
            </p:nvSpPr>
            <p:spPr>
              <a:xfrm>
                <a:off x="5715000" y="4692318"/>
                <a:ext cx="2544799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;4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x</m:t>
                      </m:r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;−6;9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y</m:t>
                          </m:r>
                        </m:e>
                        <m:sup>
                          <m: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4692318"/>
                <a:ext cx="2544799" cy="8989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031001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572000" y="990600"/>
            <a:ext cx="0" cy="5867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0" y="1517666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1: </a:t>
            </a:r>
          </a:p>
          <a:p>
            <a:pPr algn="ctr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3 - 2y ; 10x + y ; 5(x + y)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Rectangle 10"/>
              <p:cNvSpPr/>
              <p:nvPr/>
            </p:nvSpPr>
            <p:spPr>
              <a:xfrm>
                <a:off x="4572000" y="2971800"/>
                <a:ext cx="4572000" cy="156607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fr-FR" sz="2800" b="1" dirty="0">
                    <a:latin typeface="Times New Roman" pitchFamily="18" charset="0"/>
                    <a:cs typeface="Times New Roman" pitchFamily="18" charset="0"/>
                  </a:rPr>
                  <a:t>Nhóm 2: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</a:p>
              <a:p>
                <a:pPr algn="ctr"/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4xy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 ; 2x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fr-FR" sz="2800" i="1">
                        <a:latin typeface="Cambria Math"/>
                      </a:rPr>
                      <m:t>)</m:t>
                    </m:r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 ; 2x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 ; -2y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971800"/>
                <a:ext cx="4572000" cy="1566070"/>
              </a:xfrm>
              <a:prstGeom prst="rect">
                <a:avLst/>
              </a:prstGeom>
              <a:blipFill rotWithShape="1">
                <a:blip r:embed="rId2"/>
                <a:stretch>
                  <a:fillRect t="-3906" r="-800" b="-10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0" y="14097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i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28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5715000" y="4692318"/>
                <a:ext cx="2544799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;4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x</m:t>
                      </m:r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;−6;9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y</m:t>
                          </m:r>
                        </m:e>
                        <m:sup>
                          <m: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4692318"/>
                <a:ext cx="2544799" cy="8989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508173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572000" y="990600"/>
            <a:ext cx="0" cy="5867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0" y="1517666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1: </a:t>
            </a:r>
          </a:p>
          <a:p>
            <a:pPr algn="ctr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3 - 2y ; 10x + y ; 5(x + y)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Rectangle 10"/>
              <p:cNvSpPr/>
              <p:nvPr/>
            </p:nvSpPr>
            <p:spPr>
              <a:xfrm>
                <a:off x="4572000" y="2971800"/>
                <a:ext cx="4572000" cy="156607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fr-FR" sz="2800" b="1" dirty="0">
                    <a:latin typeface="Times New Roman" pitchFamily="18" charset="0"/>
                    <a:cs typeface="Times New Roman" pitchFamily="18" charset="0"/>
                  </a:rPr>
                  <a:t>Nhóm 2: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/>
                </a:r>
              </a:p>
              <a:p>
                <a:pPr algn="ctr"/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4xy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 ; 2x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fr-FR" sz="2800" i="1">
                        <a:latin typeface="Cambria Math"/>
                      </a:rPr>
                      <m:t>)</m:t>
                    </m:r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x ; 2x</a:t>
                </a:r>
                <a:r>
                  <a:rPr lang="fr-FR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y ; -2y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971800"/>
                <a:ext cx="4572000" cy="1566070"/>
              </a:xfrm>
              <a:prstGeom prst="rect">
                <a:avLst/>
              </a:prstGeom>
              <a:blipFill rotWithShape="1">
                <a:blip r:embed="rId2"/>
                <a:stretch>
                  <a:fillRect t="-3906" r="-800" b="-10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0" y="1410831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i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28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11480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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fr-FR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Box 12"/>
              <p:cNvSpPr txBox="1"/>
              <p:nvPr/>
            </p:nvSpPr>
            <p:spPr>
              <a:xfrm>
                <a:off x="5715000" y="4692318"/>
                <a:ext cx="2544799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;4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x</m:t>
                      </m:r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;−6;9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y</m:t>
                          </m:r>
                        </m:e>
                        <m:sup>
                          <m: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4692318"/>
                <a:ext cx="2544799" cy="8989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942169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72000" y="990600"/>
            <a:ext cx="0" cy="5867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112571" y="1307432"/>
            <a:ext cx="23855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6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6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4191000" y="2329428"/>
            <a:ext cx="4800601" cy="3461772"/>
          </a:xfrm>
          <a:prstGeom prst="cloud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21696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72000" y="990600"/>
            <a:ext cx="0" cy="5867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112571" y="1307432"/>
            <a:ext cx="23855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6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6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4191000" y="2329428"/>
            <a:ext cx="4800601" cy="3461772"/>
          </a:xfrm>
          <a:prstGeom prst="cloud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 rot="6465171">
            <a:off x="5692260" y="2754570"/>
            <a:ext cx="1600200" cy="8001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33700" y="4060314"/>
            <a:ext cx="3517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295400"/>
            <a:ext cx="457601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i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fr-FR" sz="28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fr-FR" sz="28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0744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72000" y="990600"/>
            <a:ext cx="0" cy="5867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112571" y="1307432"/>
            <a:ext cx="23855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6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6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295400"/>
            <a:ext cx="457601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i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fr-FR" sz="28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fr-FR" sz="28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fr-F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036371" y="2362200"/>
            <a:ext cx="228600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602391" y="2286000"/>
            <a:ext cx="162720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407971" y="2286000"/>
            <a:ext cx="304800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67659" y="3886201"/>
            <a:ext cx="11320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29080" y="3886200"/>
            <a:ext cx="18149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398" y="4406205"/>
            <a:ext cx="453361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en-US" sz="2800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5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hần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2800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</a:t>
            </a:r>
          </a:p>
        </p:txBody>
      </p:sp>
      <p:sp>
        <p:nvSpPr>
          <p:cNvPr id="2" name="Rectangle 1"/>
          <p:cNvSpPr/>
          <p:nvPr/>
        </p:nvSpPr>
        <p:spPr>
          <a:xfrm>
            <a:off x="42398" y="6019800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i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fr-FR" sz="28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/31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795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588</Words>
  <Application>Microsoft Office PowerPoint</Application>
  <PresentationFormat>On-screen Show (4:3)</PresentationFormat>
  <Paragraphs>167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21AK22</cp:lastModifiedBy>
  <cp:revision>51</cp:revision>
  <dcterms:created xsi:type="dcterms:W3CDTF">2017-02-10T06:19:12Z</dcterms:created>
  <dcterms:modified xsi:type="dcterms:W3CDTF">2022-02-18T00:07:35Z</dcterms:modified>
</cp:coreProperties>
</file>