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717" r:id="rId3"/>
  </p:sldMasterIdLst>
  <p:notesMasterIdLst>
    <p:notesMasterId r:id="rId19"/>
  </p:notesMasterIdLst>
  <p:sldIdLst>
    <p:sldId id="2007579329" r:id="rId4"/>
    <p:sldId id="2007579330" r:id="rId5"/>
    <p:sldId id="2007578108" r:id="rId6"/>
    <p:sldId id="2007579322" r:id="rId7"/>
    <p:sldId id="2007579331" r:id="rId8"/>
    <p:sldId id="2007579332" r:id="rId9"/>
    <p:sldId id="2007579333" r:id="rId10"/>
    <p:sldId id="2007579334" r:id="rId11"/>
    <p:sldId id="2007579323" r:id="rId12"/>
    <p:sldId id="2007579101" r:id="rId13"/>
    <p:sldId id="2007578552" r:id="rId14"/>
    <p:sldId id="2007579335" r:id="rId15"/>
    <p:sldId id="2007579115" r:id="rId16"/>
    <p:sldId id="2007579088" r:id="rId17"/>
    <p:sldId id="200757933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FC"/>
    <a:srgbClr val="FDEF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8864-3E71-4043-B4D2-A1BBB302C395}" type="datetimeFigureOut">
              <a:rPr lang="en-SG" smtClean="0"/>
              <a:t>17/12/2024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0FED-2BF2-427E-AA5D-24C3CAACD6D5}" type="slidenum">
              <a:rPr lang="en-SG" smtClean="0"/>
              <a:t>‹#›</a:t>
            </a:fld>
            <a:endParaRPr lang="en-SG"/>
          </a:p>
        </p:txBody>
      </p:sp>
    </p:spTree>
    <p:extLst>
      <p:ext uri="{BB962C8B-B14F-4D97-AF65-F5344CB8AC3E}">
        <p14:creationId xmlns:p14="http://schemas.microsoft.com/office/powerpoint/2010/main" val="35953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86320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2</a:t>
            </a:fld>
            <a:endParaRPr lang="en-US"/>
          </a:p>
        </p:txBody>
      </p:sp>
    </p:spTree>
    <p:extLst>
      <p:ext uri="{BB962C8B-B14F-4D97-AF65-F5344CB8AC3E}">
        <p14:creationId xmlns:p14="http://schemas.microsoft.com/office/powerpoint/2010/main" val="2542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1CFB0FED-2BF2-427E-AA5D-24C3CAACD6D5}" type="slidenum">
              <a:rPr lang="en-SG" smtClean="0"/>
              <a:t>4</a:t>
            </a:fld>
            <a:endParaRPr lang="en-SG"/>
          </a:p>
        </p:txBody>
      </p:sp>
    </p:spTree>
    <p:extLst>
      <p:ext uri="{BB962C8B-B14F-4D97-AF65-F5344CB8AC3E}">
        <p14:creationId xmlns:p14="http://schemas.microsoft.com/office/powerpoint/2010/main" val="1442675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302F1D-DF2A-4C7B-B7E5-5BB91B25CE7A}" type="slidenum">
              <a:rPr lang="en-US" smtClean="0"/>
              <a:t>15</a:t>
            </a:fld>
            <a:endParaRPr lang="en-US"/>
          </a:p>
        </p:txBody>
      </p:sp>
    </p:spTree>
    <p:extLst>
      <p:ext uri="{BB962C8B-B14F-4D97-AF65-F5344CB8AC3E}">
        <p14:creationId xmlns:p14="http://schemas.microsoft.com/office/powerpoint/2010/main" val="166021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5"/>
        <p:cNvGrpSpPr/>
        <p:nvPr/>
      </p:nvGrpSpPr>
      <p:grpSpPr>
        <a:xfrm>
          <a:off x="0" y="0"/>
          <a:ext cx="0" cy="0"/>
          <a:chOff x="0" y="0"/>
          <a:chExt cx="0" cy="0"/>
        </a:xfrm>
      </p:grpSpPr>
    </p:spTree>
    <p:extLst>
      <p:ext uri="{BB962C8B-B14F-4D97-AF65-F5344CB8AC3E}">
        <p14:creationId xmlns:p14="http://schemas.microsoft.com/office/powerpoint/2010/main" val="839388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8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451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738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8548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115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grpSp>
        <p:nvGrpSpPr>
          <p:cNvPr id="213" name="Google Shape;213;p5"/>
          <p:cNvGrpSpPr/>
          <p:nvPr/>
        </p:nvGrpSpPr>
        <p:grpSpPr>
          <a:xfrm rot="-1157903">
            <a:off x="-820852" y="-299591"/>
            <a:ext cx="3713624" cy="1073037"/>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5"/>
          <p:cNvSpPr/>
          <p:nvPr/>
        </p:nvSpPr>
        <p:spPr>
          <a:xfrm rot="-1731778">
            <a:off x="10498533" y="5121852"/>
            <a:ext cx="3076288" cy="2033627"/>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6" name="Google Shape;266;p5"/>
          <p:cNvGrpSpPr/>
          <p:nvPr/>
        </p:nvGrpSpPr>
        <p:grpSpPr>
          <a:xfrm>
            <a:off x="514334" y="275263"/>
            <a:ext cx="11114732" cy="6343037"/>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6381995" y="2403549"/>
            <a:ext cx="4632800" cy="36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1" name="Google Shape;271;p5"/>
          <p:cNvSpPr txBox="1">
            <a:spLocks noGrp="1"/>
          </p:cNvSpPr>
          <p:nvPr>
            <p:ph type="subTitle" idx="2"/>
          </p:nvPr>
        </p:nvSpPr>
        <p:spPr>
          <a:xfrm>
            <a:off x="1177205" y="2402949"/>
            <a:ext cx="4632800" cy="36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2" name="Google Shape;272;p5"/>
          <p:cNvSpPr txBox="1">
            <a:spLocks noGrp="1"/>
          </p:cNvSpPr>
          <p:nvPr>
            <p:ph type="subTitle" idx="3"/>
          </p:nvPr>
        </p:nvSpPr>
        <p:spPr>
          <a:xfrm>
            <a:off x="638199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333"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117720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80507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rot="-1180894">
            <a:off x="10308555" y="6082909"/>
            <a:ext cx="2434221" cy="703316"/>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5" name="Google Shape;385;p7"/>
          <p:cNvSpPr/>
          <p:nvPr/>
        </p:nvSpPr>
        <p:spPr>
          <a:xfrm rot="-2230110">
            <a:off x="-1487568" y="1033265"/>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6" name="Google Shape;386;p7"/>
          <p:cNvGrpSpPr/>
          <p:nvPr/>
        </p:nvGrpSpPr>
        <p:grpSpPr>
          <a:xfrm>
            <a:off x="514334" y="275263"/>
            <a:ext cx="11114732" cy="6343037"/>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 name="Google Shape;389;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1264800" y="2055933"/>
            <a:ext cx="5726400" cy="30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409142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grpSp>
        <p:nvGrpSpPr>
          <p:cNvPr id="392" name="Google Shape;392;p8"/>
          <p:cNvGrpSpPr/>
          <p:nvPr/>
        </p:nvGrpSpPr>
        <p:grpSpPr>
          <a:xfrm rot="-2700000">
            <a:off x="-745383" y="515707"/>
            <a:ext cx="3719547" cy="1074683"/>
            <a:chOff x="4314275" y="3002400"/>
            <a:chExt cx="1825625" cy="527475"/>
          </a:xfrm>
        </p:grpSpPr>
        <p:sp>
          <p:nvSpPr>
            <p:cNvPr id="393" name="Google Shape;393;p8"/>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8"/>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8"/>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8"/>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8"/>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8"/>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8"/>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8"/>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8"/>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8"/>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8"/>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8"/>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8"/>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8"/>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8"/>
          <p:cNvGrpSpPr/>
          <p:nvPr/>
        </p:nvGrpSpPr>
        <p:grpSpPr>
          <a:xfrm rot="-3988931">
            <a:off x="-16628" y="-4762579"/>
            <a:ext cx="14904720" cy="9148689"/>
            <a:chOff x="385750" y="206447"/>
            <a:chExt cx="8336049" cy="4757278"/>
          </a:xfrm>
        </p:grpSpPr>
        <p:sp>
          <p:nvSpPr>
            <p:cNvPr id="445" name="Google Shape;445;p8"/>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txBox="1">
            <a:spLocks noGrp="1"/>
          </p:cNvSpPr>
          <p:nvPr>
            <p:ph type="title"/>
          </p:nvPr>
        </p:nvSpPr>
        <p:spPr>
          <a:xfrm>
            <a:off x="1524000" y="1742800"/>
            <a:ext cx="914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466"/>
            </a:lvl1pPr>
            <a:lvl2pPr lvl="1">
              <a:spcBef>
                <a:spcPts val="1333"/>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76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8"/>
        <p:cNvGrpSpPr/>
        <p:nvPr/>
      </p:nvGrpSpPr>
      <p:grpSpPr>
        <a:xfrm>
          <a:off x="0" y="0"/>
          <a:ext cx="0" cy="0"/>
          <a:chOff x="0" y="0"/>
          <a:chExt cx="0" cy="0"/>
        </a:xfrm>
      </p:grpSpPr>
      <p:grpSp>
        <p:nvGrpSpPr>
          <p:cNvPr id="449" name="Google Shape;449;p9"/>
          <p:cNvGrpSpPr/>
          <p:nvPr/>
        </p:nvGrpSpPr>
        <p:grpSpPr>
          <a:xfrm>
            <a:off x="10497927" y="-718706"/>
            <a:ext cx="3520527" cy="1438031"/>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3" name="Google Shape;513;p9"/>
          <p:cNvSpPr/>
          <p:nvPr/>
        </p:nvSpPr>
        <p:spPr>
          <a:xfrm rot="-7479214">
            <a:off x="-337236" y="5810157"/>
            <a:ext cx="2400791" cy="100393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a:off x="514334" y="275263"/>
            <a:ext cx="11114732" cy="6343037"/>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txBox="1">
            <a:spLocks noGrp="1"/>
          </p:cNvSpPr>
          <p:nvPr>
            <p:ph type="title"/>
          </p:nvPr>
        </p:nvSpPr>
        <p:spPr>
          <a:xfrm>
            <a:off x="5247897" y="2315685"/>
            <a:ext cx="5462000" cy="11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5247897" y="3474315"/>
            <a:ext cx="54620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033593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784367" y="3889300"/>
            <a:ext cx="5145200" cy="224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1627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3744"/>
        <p:cNvGrpSpPr/>
        <p:nvPr/>
      </p:nvGrpSpPr>
      <p:grpSpPr>
        <a:xfrm>
          <a:off x="0" y="0"/>
          <a:ext cx="0" cy="0"/>
          <a:chOff x="0" y="0"/>
          <a:chExt cx="0" cy="0"/>
        </a:xfrm>
      </p:grpSpPr>
      <p:sp>
        <p:nvSpPr>
          <p:cNvPr id="3745" name="Google Shape;3745;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extLst>
      <p:ext uri="{BB962C8B-B14F-4D97-AF65-F5344CB8AC3E}">
        <p14:creationId xmlns:p14="http://schemas.microsoft.com/office/powerpoint/2010/main" val="607839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rot="-2700000">
            <a:off x="-1466549" y="3854991"/>
            <a:ext cx="4197193" cy="1714428"/>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 name="Google Shape;586;p11"/>
          <p:cNvGrpSpPr/>
          <p:nvPr/>
        </p:nvGrpSpPr>
        <p:grpSpPr>
          <a:xfrm rot="-3988931">
            <a:off x="-16628" y="-4762579"/>
            <a:ext cx="14904720" cy="9148689"/>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9" name="Google Shape;589;p11"/>
          <p:cNvSpPr txBox="1">
            <a:spLocks noGrp="1"/>
          </p:cNvSpPr>
          <p:nvPr>
            <p:ph type="title" hasCustomPrompt="1"/>
          </p:nvPr>
        </p:nvSpPr>
        <p:spPr>
          <a:xfrm>
            <a:off x="1712000" y="1998441"/>
            <a:ext cx="8768000" cy="178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0" name="Google Shape;590;p11"/>
          <p:cNvSpPr txBox="1">
            <a:spLocks noGrp="1"/>
          </p:cNvSpPr>
          <p:nvPr>
            <p:ph type="subTitle" idx="1"/>
          </p:nvPr>
        </p:nvSpPr>
        <p:spPr>
          <a:xfrm>
            <a:off x="1712000" y="3790359"/>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591" name="Google Shape;591;p11"/>
          <p:cNvSpPr/>
          <p:nvPr/>
        </p:nvSpPr>
        <p:spPr>
          <a:xfrm rot="-1837295">
            <a:off x="9587209" y="4894881"/>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60903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6213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923"/>
        <p:cNvGrpSpPr/>
        <p:nvPr/>
      </p:nvGrpSpPr>
      <p:grpSpPr>
        <a:xfrm>
          <a:off x="0" y="0"/>
          <a:ext cx="0" cy="0"/>
          <a:chOff x="0" y="0"/>
          <a:chExt cx="0" cy="0"/>
        </a:xfrm>
      </p:grpSpPr>
      <p:grpSp>
        <p:nvGrpSpPr>
          <p:cNvPr id="3924" name="Google Shape;3924;p34"/>
          <p:cNvGrpSpPr/>
          <p:nvPr/>
        </p:nvGrpSpPr>
        <p:grpSpPr>
          <a:xfrm>
            <a:off x="-514613" y="-153803"/>
            <a:ext cx="12801796" cy="7178681"/>
            <a:chOff x="-385960" y="-115353"/>
            <a:chExt cx="9601347" cy="5384011"/>
          </a:xfrm>
        </p:grpSpPr>
        <p:grpSp>
          <p:nvGrpSpPr>
            <p:cNvPr id="3925" name="Google Shape;3925;p34"/>
            <p:cNvGrpSpPr/>
            <p:nvPr/>
          </p:nvGrpSpPr>
          <p:grpSpPr>
            <a:xfrm rot="10800000" flipH="1">
              <a:off x="-148671" y="-115353"/>
              <a:ext cx="669658" cy="654854"/>
              <a:chOff x="6920359" y="1788354"/>
              <a:chExt cx="3297184" cy="3224292"/>
            </a:xfrm>
          </p:grpSpPr>
          <p:sp>
            <p:nvSpPr>
              <p:cNvPr id="3926" name="Google Shape;3926;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7" name="Google Shape;3927;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8" name="Google Shape;3928;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9" name="Google Shape;3929;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0" name="Google Shape;3930;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1" name="Google Shape;3931;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2" name="Google Shape;3932;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3" name="Google Shape;3933;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4" name="Google Shape;3934;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5" name="Google Shape;3935;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6" name="Google Shape;3936;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7" name="Google Shape;3937;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8" name="Google Shape;3938;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9" name="Google Shape;3939;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0" name="Google Shape;3940;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1" name="Google Shape;3941;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2" name="Google Shape;3942;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3" name="Google Shape;3943;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4" name="Google Shape;3944;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5" name="Google Shape;3945;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6" name="Google Shape;3946;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7" name="Google Shape;3947;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8" name="Google Shape;3948;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9" name="Google Shape;3949;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0" name="Google Shape;3950;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1" name="Google Shape;3951;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2" name="Google Shape;3952;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3" name="Google Shape;3953;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4" name="Google Shape;3954;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5" name="Google Shape;3955;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6" name="Google Shape;3956;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7" name="Google Shape;3957;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8" name="Google Shape;3958;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9" name="Google Shape;3959;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0" name="Google Shape;3960;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1" name="Google Shape;3961;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2" name="Google Shape;3962;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3" name="Google Shape;3963;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4" name="Google Shape;3964;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5" name="Google Shape;3965;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6" name="Google Shape;3966;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967" name="Google Shape;3967;p34"/>
            <p:cNvGrpSpPr/>
            <p:nvPr/>
          </p:nvGrpSpPr>
          <p:grpSpPr>
            <a:xfrm flipH="1">
              <a:off x="8545729" y="4563297"/>
              <a:ext cx="669658" cy="654854"/>
              <a:chOff x="6920359" y="1788354"/>
              <a:chExt cx="3297184" cy="3224292"/>
            </a:xfrm>
          </p:grpSpPr>
          <p:sp>
            <p:nvSpPr>
              <p:cNvPr id="3968" name="Google Shape;3968;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9" name="Google Shape;3969;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0" name="Google Shape;3970;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1" name="Google Shape;3971;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2" name="Google Shape;3972;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3" name="Google Shape;3973;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4" name="Google Shape;3974;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5" name="Google Shape;3975;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6" name="Google Shape;3976;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7" name="Google Shape;3977;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8" name="Google Shape;3978;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9" name="Google Shape;3979;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0" name="Google Shape;3980;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1" name="Google Shape;3981;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2" name="Google Shape;3982;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3" name="Google Shape;3983;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4" name="Google Shape;3984;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5" name="Google Shape;3985;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6" name="Google Shape;3986;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7" name="Google Shape;3987;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8" name="Google Shape;3988;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9" name="Google Shape;3989;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0" name="Google Shape;3990;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1" name="Google Shape;3991;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2" name="Google Shape;3992;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3" name="Google Shape;3993;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4" name="Google Shape;3994;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5" name="Google Shape;3995;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6" name="Google Shape;3996;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7" name="Google Shape;3997;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8" name="Google Shape;3998;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9" name="Google Shape;3999;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0" name="Google Shape;4000;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1" name="Google Shape;4001;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2" name="Google Shape;4002;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3" name="Google Shape;4003;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4" name="Google Shape;4004;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5" name="Google Shape;4005;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6" name="Google Shape;4006;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7" name="Google Shape;4007;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8" name="Google Shape;4008;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09" name="Google Shape;4009;p34"/>
            <p:cNvGrpSpPr/>
            <p:nvPr/>
          </p:nvGrpSpPr>
          <p:grpSpPr>
            <a:xfrm rot="-3726004">
              <a:off x="9082" y="4324089"/>
              <a:ext cx="772283" cy="821988"/>
              <a:chOff x="1968758" y="830460"/>
              <a:chExt cx="2298812" cy="2446767"/>
            </a:xfrm>
          </p:grpSpPr>
          <p:sp>
            <p:nvSpPr>
              <p:cNvPr id="4010" name="Google Shape;4010;p34"/>
              <p:cNvSpPr/>
              <p:nvPr/>
            </p:nvSpPr>
            <p:spPr>
              <a:xfrm rot="-1747443">
                <a:off x="2561744" y="1964455"/>
                <a:ext cx="1561073" cy="982072"/>
              </a:xfrm>
              <a:custGeom>
                <a:avLst/>
                <a:gdLst/>
                <a:ahLst/>
                <a:cxnLst/>
                <a:rect l="l" t="t" r="r" b="b"/>
                <a:pathLst>
                  <a:path w="3896296" h="2451163" extrusionOk="0">
                    <a:moveTo>
                      <a:pt x="0" y="0"/>
                    </a:moveTo>
                    <a:lnTo>
                      <a:pt x="3896296" y="0"/>
                    </a:lnTo>
                    <a:lnTo>
                      <a:pt x="3896296"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1" name="Google Shape;4011;p34"/>
              <p:cNvSpPr/>
              <p:nvPr/>
            </p:nvSpPr>
            <p:spPr>
              <a:xfrm rot="-1747443">
                <a:off x="2118971" y="1150394"/>
                <a:ext cx="1561073" cy="982072"/>
              </a:xfrm>
              <a:custGeom>
                <a:avLst/>
                <a:gdLst/>
                <a:ahLst/>
                <a:cxnLst/>
                <a:rect l="l" t="t" r="r" b="b"/>
                <a:pathLst>
                  <a:path w="3896296" h="2451163" extrusionOk="0">
                    <a:moveTo>
                      <a:pt x="0" y="0"/>
                    </a:moveTo>
                    <a:lnTo>
                      <a:pt x="3896297" y="0"/>
                    </a:lnTo>
                    <a:lnTo>
                      <a:pt x="3896297"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2" name="Google Shape;4012;p34"/>
              <p:cNvSpPr/>
              <p:nvPr/>
            </p:nvSpPr>
            <p:spPr>
              <a:xfrm rot="-1718335">
                <a:off x="2425956" y="1475256"/>
                <a:ext cx="22648" cy="1913601"/>
              </a:xfrm>
              <a:custGeom>
                <a:avLst/>
                <a:gdLst/>
                <a:ahLst/>
                <a:cxnLst/>
                <a:rect l="l" t="t" r="r" b="b"/>
                <a:pathLst>
                  <a:path w="56388" h="4764501" extrusionOk="0">
                    <a:moveTo>
                      <a:pt x="0" y="0"/>
                    </a:moveTo>
                    <a:lnTo>
                      <a:pt x="56388" y="0"/>
                    </a:lnTo>
                    <a:lnTo>
                      <a:pt x="56388" y="4764502"/>
                    </a:lnTo>
                    <a:lnTo>
                      <a:pt x="0" y="47645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3" name="Google Shape;4013;p34"/>
              <p:cNvSpPr/>
              <p:nvPr/>
            </p:nvSpPr>
            <p:spPr>
              <a:xfrm>
                <a:off x="2421208" y="1620381"/>
                <a:ext cx="1423302" cy="908913"/>
              </a:xfrm>
              <a:custGeom>
                <a:avLst/>
                <a:gdLst/>
                <a:ahLst/>
                <a:cxnLst/>
                <a:rect l="l" t="t" r="r" b="b"/>
                <a:pathLst>
                  <a:path w="3558254" h="2272283" extrusionOk="0">
                    <a:moveTo>
                      <a:pt x="0" y="1905952"/>
                    </a:moveTo>
                    <a:cubicBezTo>
                      <a:pt x="1131475" y="1270635"/>
                      <a:pt x="2262950" y="635318"/>
                      <a:pt x="3394424" y="0"/>
                    </a:cubicBezTo>
                    <a:cubicBezTo>
                      <a:pt x="3423857" y="43339"/>
                      <a:pt x="3454908" y="94393"/>
                      <a:pt x="3484245" y="153257"/>
                    </a:cubicBezTo>
                    <a:cubicBezTo>
                      <a:pt x="3516725" y="218218"/>
                      <a:pt x="3540538" y="279083"/>
                      <a:pt x="3558254" y="332899"/>
                    </a:cubicBezTo>
                    <a:cubicBezTo>
                      <a:pt x="2437924" y="979360"/>
                      <a:pt x="1317593" y="1625822"/>
                      <a:pt x="197263" y="2272284"/>
                    </a:cubicBezTo>
                    <a:cubicBezTo>
                      <a:pt x="131540" y="2150174"/>
                      <a:pt x="65723" y="2028063"/>
                      <a:pt x="0" y="1905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4" name="Google Shape;4014;p34"/>
              <p:cNvSpPr/>
              <p:nvPr/>
            </p:nvSpPr>
            <p:spPr>
              <a:xfrm>
                <a:off x="3338400" y="830460"/>
                <a:ext cx="448306" cy="803292"/>
              </a:xfrm>
              <a:custGeom>
                <a:avLst/>
                <a:gdLst/>
                <a:ahLst/>
                <a:cxnLst/>
                <a:rect l="l" t="t" r="r" b="b"/>
                <a:pathLst>
                  <a:path w="1120764" h="2008230" extrusionOk="0">
                    <a:moveTo>
                      <a:pt x="1106689" y="2008230"/>
                    </a:moveTo>
                    <a:cubicBezTo>
                      <a:pt x="1101736" y="2008230"/>
                      <a:pt x="1096878" y="2005658"/>
                      <a:pt x="1094402" y="2000896"/>
                    </a:cubicBezTo>
                    <a:lnTo>
                      <a:pt x="1789" y="20934"/>
                    </a:lnTo>
                    <a:cubicBezTo>
                      <a:pt x="-2021" y="14171"/>
                      <a:pt x="455" y="5504"/>
                      <a:pt x="7313" y="1789"/>
                    </a:cubicBezTo>
                    <a:cubicBezTo>
                      <a:pt x="14076" y="-2021"/>
                      <a:pt x="22648" y="455"/>
                      <a:pt x="26459" y="7313"/>
                    </a:cubicBezTo>
                    <a:lnTo>
                      <a:pt x="1118976" y="1987370"/>
                    </a:lnTo>
                    <a:cubicBezTo>
                      <a:pt x="1122786" y="1994133"/>
                      <a:pt x="1120310" y="2002801"/>
                      <a:pt x="1113452" y="2006516"/>
                    </a:cubicBezTo>
                    <a:cubicBezTo>
                      <a:pt x="1111261" y="2007754"/>
                      <a:pt x="1108975" y="2008230"/>
                      <a:pt x="1106689" y="20082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5" name="Google Shape;4015;p34"/>
              <p:cNvSpPr/>
              <p:nvPr/>
            </p:nvSpPr>
            <p:spPr>
              <a:xfrm>
                <a:off x="3840993" y="1748050"/>
                <a:ext cx="426578" cy="765624"/>
              </a:xfrm>
              <a:custGeom>
                <a:avLst/>
                <a:gdLst/>
                <a:ahLst/>
                <a:cxnLst/>
                <a:rect l="l" t="t" r="r" b="b"/>
                <a:pathLst>
                  <a:path w="1066444" h="1914061" extrusionOk="0">
                    <a:moveTo>
                      <a:pt x="1052430" y="1914061"/>
                    </a:moveTo>
                    <a:cubicBezTo>
                      <a:pt x="1047477" y="1914061"/>
                      <a:pt x="1042619" y="1911394"/>
                      <a:pt x="1040047" y="1906727"/>
                    </a:cubicBezTo>
                    <a:lnTo>
                      <a:pt x="1727" y="20872"/>
                    </a:lnTo>
                    <a:cubicBezTo>
                      <a:pt x="-1988" y="14014"/>
                      <a:pt x="489" y="5442"/>
                      <a:pt x="7251" y="1727"/>
                    </a:cubicBezTo>
                    <a:cubicBezTo>
                      <a:pt x="14014" y="-1988"/>
                      <a:pt x="22587" y="489"/>
                      <a:pt x="26397" y="7252"/>
                    </a:cubicBezTo>
                    <a:lnTo>
                      <a:pt x="1064717" y="1893106"/>
                    </a:lnTo>
                    <a:cubicBezTo>
                      <a:pt x="1068432" y="1899964"/>
                      <a:pt x="1065955" y="1908537"/>
                      <a:pt x="1059193" y="1912251"/>
                    </a:cubicBezTo>
                    <a:cubicBezTo>
                      <a:pt x="1057002" y="1913394"/>
                      <a:pt x="1054716" y="1913966"/>
                      <a:pt x="1052430" y="19139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6" name="Google Shape;4016;p34"/>
              <p:cNvSpPr/>
              <p:nvPr/>
            </p:nvSpPr>
            <p:spPr>
              <a:xfrm>
                <a:off x="3418550" y="1744076"/>
                <a:ext cx="245197" cy="201102"/>
              </a:xfrm>
              <a:custGeom>
                <a:avLst/>
                <a:gdLst/>
                <a:ahLst/>
                <a:cxnLst/>
                <a:rect l="l" t="t" r="r" b="b"/>
                <a:pathLst>
                  <a:path w="612992" h="502755" extrusionOk="0">
                    <a:moveTo>
                      <a:pt x="122135" y="502660"/>
                    </a:moveTo>
                    <a:cubicBezTo>
                      <a:pt x="119753" y="502660"/>
                      <a:pt x="117277" y="501993"/>
                      <a:pt x="115086" y="500755"/>
                    </a:cubicBezTo>
                    <a:cubicBezTo>
                      <a:pt x="110705" y="498183"/>
                      <a:pt x="108038" y="493611"/>
                      <a:pt x="108038" y="488563"/>
                    </a:cubicBezTo>
                    <a:cubicBezTo>
                      <a:pt x="108038" y="446177"/>
                      <a:pt x="32028" y="334448"/>
                      <a:pt x="2786" y="294920"/>
                    </a:cubicBezTo>
                    <a:cubicBezTo>
                      <a:pt x="405" y="291681"/>
                      <a:pt x="-547" y="287586"/>
                      <a:pt x="310" y="283680"/>
                    </a:cubicBezTo>
                    <a:cubicBezTo>
                      <a:pt x="1072" y="279775"/>
                      <a:pt x="3548" y="276346"/>
                      <a:pt x="6977" y="274346"/>
                    </a:cubicBezTo>
                    <a:lnTo>
                      <a:pt x="471988" y="1931"/>
                    </a:lnTo>
                    <a:cubicBezTo>
                      <a:pt x="476941" y="-927"/>
                      <a:pt x="483227" y="-641"/>
                      <a:pt x="487800" y="2979"/>
                    </a:cubicBezTo>
                    <a:cubicBezTo>
                      <a:pt x="524090" y="31173"/>
                      <a:pt x="553808" y="65844"/>
                      <a:pt x="576001" y="105944"/>
                    </a:cubicBezTo>
                    <a:cubicBezTo>
                      <a:pt x="593813" y="138043"/>
                      <a:pt x="606195" y="172714"/>
                      <a:pt x="612767" y="208909"/>
                    </a:cubicBezTo>
                    <a:cubicBezTo>
                      <a:pt x="613815" y="214814"/>
                      <a:pt x="611148" y="220625"/>
                      <a:pt x="606005" y="223673"/>
                    </a:cubicBezTo>
                    <a:lnTo>
                      <a:pt x="129278" y="500850"/>
                    </a:lnTo>
                    <a:cubicBezTo>
                      <a:pt x="127088" y="502089"/>
                      <a:pt x="124611" y="502755"/>
                      <a:pt x="122230" y="502755"/>
                    </a:cubicBezTo>
                    <a:close/>
                    <a:moveTo>
                      <a:pt x="34695" y="290824"/>
                    </a:moveTo>
                    <a:cubicBezTo>
                      <a:pt x="58793" y="324447"/>
                      <a:pt x="117944" y="410553"/>
                      <a:pt x="132803" y="466084"/>
                    </a:cubicBezTo>
                    <a:lnTo>
                      <a:pt x="583145" y="204337"/>
                    </a:lnTo>
                    <a:cubicBezTo>
                      <a:pt x="576763" y="174619"/>
                      <a:pt x="566095" y="146234"/>
                      <a:pt x="551331" y="119660"/>
                    </a:cubicBezTo>
                    <a:cubicBezTo>
                      <a:pt x="532758" y="86227"/>
                      <a:pt x="507516" y="55842"/>
                      <a:pt x="477893" y="31268"/>
                    </a:cubicBezTo>
                    <a:lnTo>
                      <a:pt x="34695" y="2909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7" name="Google Shape;4017;p34"/>
              <p:cNvSpPr/>
              <p:nvPr/>
            </p:nvSpPr>
            <p:spPr>
              <a:xfrm>
                <a:off x="2526930" y="2244157"/>
                <a:ext cx="246938" cy="199204"/>
              </a:xfrm>
              <a:custGeom>
                <a:avLst/>
                <a:gdLst/>
                <a:ahLst/>
                <a:cxnLst/>
                <a:rect l="l" t="t" r="r" b="b"/>
                <a:pathLst>
                  <a:path w="617345" h="498010" extrusionOk="0">
                    <a:moveTo>
                      <a:pt x="125570" y="498010"/>
                    </a:moveTo>
                    <a:cubicBezTo>
                      <a:pt x="122331" y="498010"/>
                      <a:pt x="119092" y="496867"/>
                      <a:pt x="116521" y="494677"/>
                    </a:cubicBezTo>
                    <a:cubicBezTo>
                      <a:pt x="88327" y="470864"/>
                      <a:pt x="64514" y="442956"/>
                      <a:pt x="45464" y="411523"/>
                    </a:cubicBezTo>
                    <a:cubicBezTo>
                      <a:pt x="21842" y="372471"/>
                      <a:pt x="6602" y="329418"/>
                      <a:pt x="125" y="283793"/>
                    </a:cubicBezTo>
                    <a:cubicBezTo>
                      <a:pt x="-637" y="278078"/>
                      <a:pt x="2125" y="272458"/>
                      <a:pt x="7079" y="269601"/>
                    </a:cubicBezTo>
                    <a:lnTo>
                      <a:pt x="474851" y="1853"/>
                    </a:lnTo>
                    <a:cubicBezTo>
                      <a:pt x="478280" y="-147"/>
                      <a:pt x="482471" y="-528"/>
                      <a:pt x="486281" y="710"/>
                    </a:cubicBezTo>
                    <a:cubicBezTo>
                      <a:pt x="490091" y="1948"/>
                      <a:pt x="493139" y="4806"/>
                      <a:pt x="494759" y="8425"/>
                    </a:cubicBezTo>
                    <a:cubicBezTo>
                      <a:pt x="514475" y="53478"/>
                      <a:pt x="573530" y="175018"/>
                      <a:pt x="610297" y="196068"/>
                    </a:cubicBezTo>
                    <a:cubicBezTo>
                      <a:pt x="614678" y="198544"/>
                      <a:pt x="617345" y="203211"/>
                      <a:pt x="617345" y="208260"/>
                    </a:cubicBezTo>
                    <a:cubicBezTo>
                      <a:pt x="617345" y="213308"/>
                      <a:pt x="614678" y="217975"/>
                      <a:pt x="610297" y="220452"/>
                    </a:cubicBezTo>
                    <a:lnTo>
                      <a:pt x="132618" y="496010"/>
                    </a:lnTo>
                    <a:cubicBezTo>
                      <a:pt x="130427" y="497248"/>
                      <a:pt x="127951" y="497915"/>
                      <a:pt x="125570" y="497915"/>
                    </a:cubicBezTo>
                    <a:close/>
                    <a:moveTo>
                      <a:pt x="29462" y="289222"/>
                    </a:moveTo>
                    <a:cubicBezTo>
                      <a:pt x="36035" y="327608"/>
                      <a:pt x="49560" y="363803"/>
                      <a:pt x="69563" y="396950"/>
                    </a:cubicBezTo>
                    <a:cubicBezTo>
                      <a:pt x="85279" y="422858"/>
                      <a:pt x="104615" y="446290"/>
                      <a:pt x="127189" y="466673"/>
                    </a:cubicBezTo>
                    <a:lnTo>
                      <a:pt x="578388" y="206355"/>
                    </a:lnTo>
                    <a:cubicBezTo>
                      <a:pt x="537716" y="165778"/>
                      <a:pt x="492377" y="71671"/>
                      <a:pt x="475232" y="34048"/>
                    </a:cubicBezTo>
                    <a:lnTo>
                      <a:pt x="29367" y="2892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8" name="Google Shape;4018;p34"/>
              <p:cNvSpPr/>
              <p:nvPr/>
            </p:nvSpPr>
            <p:spPr>
              <a:xfrm>
                <a:off x="2759926" y="1878628"/>
                <a:ext cx="667979" cy="426186"/>
              </a:xfrm>
              <a:custGeom>
                <a:avLst/>
                <a:gdLst/>
                <a:ahLst/>
                <a:cxnLst/>
                <a:rect l="l" t="t" r="r" b="b"/>
                <a:pathLst>
                  <a:path w="1669947" h="1065466" extrusionOk="0">
                    <a:moveTo>
                      <a:pt x="131642" y="1065466"/>
                    </a:moveTo>
                    <a:cubicBezTo>
                      <a:pt x="120593" y="1065466"/>
                      <a:pt x="116117" y="1052988"/>
                      <a:pt x="108592" y="1032414"/>
                    </a:cubicBezTo>
                    <a:cubicBezTo>
                      <a:pt x="100781" y="1010793"/>
                      <a:pt x="88970" y="978217"/>
                      <a:pt x="70206" y="946880"/>
                    </a:cubicBezTo>
                    <a:cubicBezTo>
                      <a:pt x="69349" y="945642"/>
                      <a:pt x="60110" y="932116"/>
                      <a:pt x="3150" y="861441"/>
                    </a:cubicBezTo>
                    <a:cubicBezTo>
                      <a:pt x="483" y="858202"/>
                      <a:pt x="-565" y="853916"/>
                      <a:pt x="293" y="849820"/>
                    </a:cubicBezTo>
                    <a:cubicBezTo>
                      <a:pt x="1055" y="845724"/>
                      <a:pt x="3722" y="842200"/>
                      <a:pt x="7341" y="840200"/>
                    </a:cubicBezTo>
                    <a:lnTo>
                      <a:pt x="1536294" y="1714"/>
                    </a:lnTo>
                    <a:cubicBezTo>
                      <a:pt x="1540009" y="-286"/>
                      <a:pt x="1544486" y="-572"/>
                      <a:pt x="1548391" y="1047"/>
                    </a:cubicBezTo>
                    <a:cubicBezTo>
                      <a:pt x="1552296" y="2667"/>
                      <a:pt x="1555344" y="5905"/>
                      <a:pt x="1556582" y="10001"/>
                    </a:cubicBezTo>
                    <a:cubicBezTo>
                      <a:pt x="1566393" y="42195"/>
                      <a:pt x="1580109" y="73152"/>
                      <a:pt x="1597445" y="101917"/>
                    </a:cubicBezTo>
                    <a:cubicBezTo>
                      <a:pt x="1616209" y="133159"/>
                      <a:pt x="1639164" y="161829"/>
                      <a:pt x="1665548" y="187071"/>
                    </a:cubicBezTo>
                    <a:cubicBezTo>
                      <a:pt x="1668787" y="190119"/>
                      <a:pt x="1670406" y="194595"/>
                      <a:pt x="1669835" y="199072"/>
                    </a:cubicBezTo>
                    <a:cubicBezTo>
                      <a:pt x="1669263" y="203549"/>
                      <a:pt x="1666596" y="207454"/>
                      <a:pt x="1662691" y="209550"/>
                    </a:cubicBezTo>
                    <a:cubicBezTo>
                      <a:pt x="450825" y="879538"/>
                      <a:pt x="166599" y="1042130"/>
                      <a:pt x="144596" y="1059084"/>
                    </a:cubicBezTo>
                    <a:cubicBezTo>
                      <a:pt x="142501" y="1061751"/>
                      <a:pt x="139548" y="1063942"/>
                      <a:pt x="136691" y="1064704"/>
                    </a:cubicBezTo>
                    <a:cubicBezTo>
                      <a:pt x="134881" y="1065180"/>
                      <a:pt x="133166" y="1065466"/>
                      <a:pt x="131642" y="1065466"/>
                    </a:cubicBezTo>
                    <a:close/>
                    <a:moveTo>
                      <a:pt x="94304" y="932306"/>
                    </a:moveTo>
                    <a:cubicBezTo>
                      <a:pt x="114593" y="966025"/>
                      <a:pt x="126880" y="1000220"/>
                      <a:pt x="135167" y="1022889"/>
                    </a:cubicBezTo>
                    <a:cubicBezTo>
                      <a:pt x="136119" y="1025652"/>
                      <a:pt x="137167" y="1028509"/>
                      <a:pt x="138119" y="1031176"/>
                    </a:cubicBezTo>
                    <a:cubicBezTo>
                      <a:pt x="196793" y="992505"/>
                      <a:pt x="456064" y="844581"/>
                      <a:pt x="1632592" y="194119"/>
                    </a:cubicBezTo>
                    <a:cubicBezTo>
                      <a:pt x="1610018" y="170592"/>
                      <a:pt x="1590111" y="144589"/>
                      <a:pt x="1573251" y="116586"/>
                    </a:cubicBezTo>
                    <a:cubicBezTo>
                      <a:pt x="1557726" y="90678"/>
                      <a:pt x="1544867" y="63246"/>
                      <a:pt x="1534961" y="34766"/>
                    </a:cubicBezTo>
                    <a:lnTo>
                      <a:pt x="35630" y="856964"/>
                    </a:lnTo>
                    <a:cubicBezTo>
                      <a:pt x="76016" y="907065"/>
                      <a:pt x="89542" y="924782"/>
                      <a:pt x="94019" y="932497"/>
                    </a:cubicBezTo>
                    <a:lnTo>
                      <a:pt x="94304" y="9323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9" name="Google Shape;4019;p34"/>
              <p:cNvSpPr/>
              <p:nvPr/>
            </p:nvSpPr>
            <p:spPr>
              <a:xfrm>
                <a:off x="3159804" y="1930816"/>
                <a:ext cx="193990" cy="115112"/>
              </a:xfrm>
              <a:custGeom>
                <a:avLst/>
                <a:gdLst/>
                <a:ahLst/>
                <a:cxnLst/>
                <a:rect l="l" t="t" r="r" b="b"/>
                <a:pathLst>
                  <a:path w="484975" h="287779" extrusionOk="0">
                    <a:moveTo>
                      <a:pt x="14126" y="287779"/>
                    </a:moveTo>
                    <a:cubicBezTo>
                      <a:pt x="9268" y="287779"/>
                      <a:pt x="4506" y="285207"/>
                      <a:pt x="1839" y="280635"/>
                    </a:cubicBezTo>
                    <a:cubicBezTo>
                      <a:pt x="-1971" y="273873"/>
                      <a:pt x="315" y="265300"/>
                      <a:pt x="7078" y="261395"/>
                    </a:cubicBezTo>
                    <a:lnTo>
                      <a:pt x="463897" y="1839"/>
                    </a:lnTo>
                    <a:cubicBezTo>
                      <a:pt x="470659" y="-1971"/>
                      <a:pt x="479232" y="315"/>
                      <a:pt x="483137" y="7077"/>
                    </a:cubicBezTo>
                    <a:cubicBezTo>
                      <a:pt x="486947" y="13840"/>
                      <a:pt x="484661" y="22413"/>
                      <a:pt x="477898" y="26318"/>
                    </a:cubicBezTo>
                    <a:lnTo>
                      <a:pt x="21079" y="285874"/>
                    </a:lnTo>
                    <a:cubicBezTo>
                      <a:pt x="18889" y="287112"/>
                      <a:pt x="16507" y="287684"/>
                      <a:pt x="14126" y="2876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0" name="Google Shape;4020;p34"/>
              <p:cNvSpPr/>
              <p:nvPr/>
            </p:nvSpPr>
            <p:spPr>
              <a:xfrm>
                <a:off x="2826285" y="2117607"/>
                <a:ext cx="194958" cy="117919"/>
              </a:xfrm>
              <a:custGeom>
                <a:avLst/>
                <a:gdLst/>
                <a:ahLst/>
                <a:cxnLst/>
                <a:rect l="l" t="t" r="r" b="b"/>
                <a:pathLst>
                  <a:path w="487394" h="294798" extrusionOk="0">
                    <a:moveTo>
                      <a:pt x="14097" y="294799"/>
                    </a:moveTo>
                    <a:cubicBezTo>
                      <a:pt x="9239" y="294799"/>
                      <a:pt x="4477" y="292322"/>
                      <a:pt x="1905" y="287751"/>
                    </a:cubicBezTo>
                    <a:cubicBezTo>
                      <a:pt x="-2000" y="280988"/>
                      <a:pt x="286" y="272415"/>
                      <a:pt x="7049" y="268510"/>
                    </a:cubicBezTo>
                    <a:lnTo>
                      <a:pt x="466249" y="1905"/>
                    </a:lnTo>
                    <a:cubicBezTo>
                      <a:pt x="472917" y="-2000"/>
                      <a:pt x="481584" y="286"/>
                      <a:pt x="485489" y="7049"/>
                    </a:cubicBezTo>
                    <a:cubicBezTo>
                      <a:pt x="489395" y="13811"/>
                      <a:pt x="487109" y="22384"/>
                      <a:pt x="480346" y="26289"/>
                    </a:cubicBezTo>
                    <a:lnTo>
                      <a:pt x="21146" y="292894"/>
                    </a:lnTo>
                    <a:cubicBezTo>
                      <a:pt x="18955" y="294227"/>
                      <a:pt x="16478" y="294799"/>
                      <a:pt x="14097" y="2947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1" name="Google Shape;4021;p34"/>
              <p:cNvSpPr/>
              <p:nvPr/>
            </p:nvSpPr>
            <p:spPr>
              <a:xfrm>
                <a:off x="3035615" y="2083761"/>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194"/>
                    </a:moveTo>
                    <a:cubicBezTo>
                      <a:pt x="46101" y="28194"/>
                      <a:pt x="28194" y="44577"/>
                      <a:pt x="28194" y="64579"/>
                    </a:cubicBezTo>
                    <a:cubicBezTo>
                      <a:pt x="28194" y="84582"/>
                      <a:pt x="46101" y="100965"/>
                      <a:pt x="68104" y="100965"/>
                    </a:cubicBezTo>
                    <a:cubicBezTo>
                      <a:pt x="90106" y="100965"/>
                      <a:pt x="108013" y="84677"/>
                      <a:pt x="108013" y="64579"/>
                    </a:cubicBezTo>
                    <a:cubicBezTo>
                      <a:pt x="108013" y="44482"/>
                      <a:pt x="90106" y="28194"/>
                      <a:pt x="68104" y="281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2" name="Google Shape;4022;p34"/>
              <p:cNvSpPr/>
              <p:nvPr/>
            </p:nvSpPr>
            <p:spPr>
              <a:xfrm>
                <a:off x="3096323" y="204636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582"/>
                      <a:pt x="108013" y="64484"/>
                    </a:cubicBezTo>
                    <a:cubicBezTo>
                      <a:pt x="108013" y="44387"/>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3" name="Google Shape;4023;p34"/>
              <p:cNvSpPr/>
              <p:nvPr/>
            </p:nvSpPr>
            <p:spPr>
              <a:xfrm>
                <a:off x="2616916" y="2322282"/>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8" y="28956"/>
                      <a:pt x="136208" y="64579"/>
                    </a:cubicBezTo>
                    <a:cubicBezTo>
                      <a:pt x="136208" y="100203"/>
                      <a:pt x="105632" y="129159"/>
                      <a:pt x="68104" y="129159"/>
                    </a:cubicBezTo>
                    <a:close/>
                    <a:moveTo>
                      <a:pt x="68104" y="28099"/>
                    </a:moveTo>
                    <a:cubicBezTo>
                      <a:pt x="46101" y="28099"/>
                      <a:pt x="28194" y="44482"/>
                      <a:pt x="28194" y="64484"/>
                    </a:cubicBezTo>
                    <a:cubicBezTo>
                      <a:pt x="28194" y="84487"/>
                      <a:pt x="46101" y="100870"/>
                      <a:pt x="68104" y="100870"/>
                    </a:cubicBezTo>
                    <a:cubicBezTo>
                      <a:pt x="90107" y="100870"/>
                      <a:pt x="108014" y="84582"/>
                      <a:pt x="108014" y="64484"/>
                    </a:cubicBezTo>
                    <a:cubicBezTo>
                      <a:pt x="108014" y="44387"/>
                      <a:pt x="90107"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4" name="Google Shape;4024;p34"/>
              <p:cNvSpPr/>
              <p:nvPr/>
            </p:nvSpPr>
            <p:spPr>
              <a:xfrm>
                <a:off x="3518303" y="181467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487"/>
                      <a:pt x="108013" y="64484"/>
                    </a:cubicBezTo>
                    <a:cubicBezTo>
                      <a:pt x="108013" y="44482"/>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5" name="Google Shape;4025;p34"/>
              <p:cNvSpPr/>
              <p:nvPr/>
            </p:nvSpPr>
            <p:spPr>
              <a:xfrm>
                <a:off x="2553892" y="2361267"/>
                <a:ext cx="54475" cy="35711"/>
              </a:xfrm>
              <a:custGeom>
                <a:avLst/>
                <a:gdLst/>
                <a:ahLst/>
                <a:cxnLst/>
                <a:rect l="l" t="t" r="r" b="b"/>
                <a:pathLst>
                  <a:path w="136187" h="89278" extrusionOk="0">
                    <a:moveTo>
                      <a:pt x="14068" y="89278"/>
                    </a:moveTo>
                    <a:cubicBezTo>
                      <a:pt x="9782" y="89278"/>
                      <a:pt x="5495" y="87278"/>
                      <a:pt x="2828" y="83658"/>
                    </a:cubicBezTo>
                    <a:cubicBezTo>
                      <a:pt x="-1839" y="77467"/>
                      <a:pt x="-601" y="68609"/>
                      <a:pt x="5591" y="63942"/>
                    </a:cubicBezTo>
                    <a:cubicBezTo>
                      <a:pt x="15306" y="56608"/>
                      <a:pt x="98650" y="10887"/>
                      <a:pt x="115319" y="1743"/>
                    </a:cubicBezTo>
                    <a:cubicBezTo>
                      <a:pt x="122081" y="-1971"/>
                      <a:pt x="130749" y="410"/>
                      <a:pt x="134464" y="7363"/>
                    </a:cubicBezTo>
                    <a:cubicBezTo>
                      <a:pt x="138179" y="14221"/>
                      <a:pt x="135702" y="22794"/>
                      <a:pt x="128844" y="26508"/>
                    </a:cubicBezTo>
                    <a:cubicBezTo>
                      <a:pt x="81600" y="52417"/>
                      <a:pt x="28260" y="82230"/>
                      <a:pt x="22450" y="86516"/>
                    </a:cubicBezTo>
                    <a:cubicBezTo>
                      <a:pt x="19878" y="88421"/>
                      <a:pt x="16925" y="89278"/>
                      <a:pt x="14068" y="89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6" name="Google Shape;4026;p34"/>
              <p:cNvSpPr/>
              <p:nvPr/>
            </p:nvSpPr>
            <p:spPr>
              <a:xfrm>
                <a:off x="2672425" y="2295426"/>
                <a:ext cx="54502" cy="36645"/>
              </a:xfrm>
              <a:custGeom>
                <a:avLst/>
                <a:gdLst/>
                <a:ahLst/>
                <a:cxnLst/>
                <a:rect l="l" t="t" r="r" b="b"/>
                <a:pathLst>
                  <a:path w="136256" h="91612" extrusionOk="0">
                    <a:moveTo>
                      <a:pt x="14122" y="91613"/>
                    </a:moveTo>
                    <a:cubicBezTo>
                      <a:pt x="9264" y="91613"/>
                      <a:pt x="4597" y="89136"/>
                      <a:pt x="1930" y="84660"/>
                    </a:cubicBezTo>
                    <a:cubicBezTo>
                      <a:pt x="-1975" y="77897"/>
                      <a:pt x="215" y="69324"/>
                      <a:pt x="6978" y="65324"/>
                    </a:cubicBezTo>
                    <a:lnTo>
                      <a:pt x="114991" y="1887"/>
                    </a:lnTo>
                    <a:cubicBezTo>
                      <a:pt x="121564" y="-1923"/>
                      <a:pt x="130231" y="173"/>
                      <a:pt x="134327" y="6936"/>
                    </a:cubicBezTo>
                    <a:cubicBezTo>
                      <a:pt x="138232" y="13698"/>
                      <a:pt x="136042" y="22271"/>
                      <a:pt x="129279" y="26271"/>
                    </a:cubicBezTo>
                    <a:lnTo>
                      <a:pt x="21265" y="89708"/>
                    </a:lnTo>
                    <a:cubicBezTo>
                      <a:pt x="19075" y="91041"/>
                      <a:pt x="16598" y="91613"/>
                      <a:pt x="14122" y="916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7" name="Google Shape;4027;p34"/>
              <p:cNvSpPr/>
              <p:nvPr/>
            </p:nvSpPr>
            <p:spPr>
              <a:xfrm>
                <a:off x="3577788" y="1786918"/>
                <a:ext cx="53533" cy="35908"/>
              </a:xfrm>
              <a:custGeom>
                <a:avLst/>
                <a:gdLst/>
                <a:ahLst/>
                <a:cxnLst/>
                <a:rect l="l" t="t" r="r" b="b"/>
                <a:pathLst>
                  <a:path w="133833" h="89771" extrusionOk="0">
                    <a:moveTo>
                      <a:pt x="14101" y="89771"/>
                    </a:moveTo>
                    <a:cubicBezTo>
                      <a:pt x="9243" y="89771"/>
                      <a:pt x="4576" y="87295"/>
                      <a:pt x="1909" y="82818"/>
                    </a:cubicBezTo>
                    <a:cubicBezTo>
                      <a:pt x="-1997" y="76055"/>
                      <a:pt x="289" y="67483"/>
                      <a:pt x="6957" y="63578"/>
                    </a:cubicBezTo>
                    <a:lnTo>
                      <a:pt x="112684" y="1951"/>
                    </a:lnTo>
                    <a:cubicBezTo>
                      <a:pt x="119352" y="-2050"/>
                      <a:pt x="128020" y="332"/>
                      <a:pt x="131925" y="6999"/>
                    </a:cubicBezTo>
                    <a:cubicBezTo>
                      <a:pt x="135830" y="13667"/>
                      <a:pt x="133544" y="22334"/>
                      <a:pt x="126877" y="26240"/>
                    </a:cubicBezTo>
                    <a:lnTo>
                      <a:pt x="21149" y="87867"/>
                    </a:lnTo>
                    <a:cubicBezTo>
                      <a:pt x="18958" y="89200"/>
                      <a:pt x="16482" y="89771"/>
                      <a:pt x="14005" y="89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8" name="Google Shape;4028;p34"/>
              <p:cNvSpPr/>
              <p:nvPr/>
            </p:nvSpPr>
            <p:spPr>
              <a:xfrm>
                <a:off x="3455721" y="1851096"/>
                <a:ext cx="56396" cy="35949"/>
              </a:xfrm>
              <a:custGeom>
                <a:avLst/>
                <a:gdLst/>
                <a:ahLst/>
                <a:cxnLst/>
                <a:rect l="l" t="t" r="r" b="b"/>
                <a:pathLst>
                  <a:path w="140989" h="89872" extrusionOk="0">
                    <a:moveTo>
                      <a:pt x="14106" y="89873"/>
                    </a:moveTo>
                    <a:cubicBezTo>
                      <a:pt x="9154" y="89873"/>
                      <a:pt x="4296" y="87206"/>
                      <a:pt x="1724" y="82538"/>
                    </a:cubicBezTo>
                    <a:cubicBezTo>
                      <a:pt x="-1991" y="75680"/>
                      <a:pt x="486" y="67108"/>
                      <a:pt x="7344" y="63393"/>
                    </a:cubicBezTo>
                    <a:lnTo>
                      <a:pt x="120120" y="1766"/>
                    </a:lnTo>
                    <a:cubicBezTo>
                      <a:pt x="126978" y="-2044"/>
                      <a:pt x="135550" y="528"/>
                      <a:pt x="139265" y="7386"/>
                    </a:cubicBezTo>
                    <a:cubicBezTo>
                      <a:pt x="142980" y="14244"/>
                      <a:pt x="140503" y="22817"/>
                      <a:pt x="133645" y="26531"/>
                    </a:cubicBezTo>
                    <a:lnTo>
                      <a:pt x="20869" y="88158"/>
                    </a:lnTo>
                    <a:cubicBezTo>
                      <a:pt x="18679" y="89301"/>
                      <a:pt x="16393" y="89873"/>
                      <a:pt x="14106" y="898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9" name="Google Shape;4029;p34"/>
              <p:cNvSpPr/>
              <p:nvPr/>
            </p:nvSpPr>
            <p:spPr>
              <a:xfrm>
                <a:off x="2820146" y="2602677"/>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7"/>
                      <a:pt x="223921" y="689854"/>
                      <a:pt x="110764" y="469350"/>
                    </a:cubicBezTo>
                    <a:cubicBezTo>
                      <a:pt x="-2393" y="248847"/>
                      <a:pt x="-34016" y="41106"/>
                      <a:pt x="39993" y="5293"/>
                    </a:cubicBezTo>
                    <a:cubicBezTo>
                      <a:pt x="114003" y="-30521"/>
                      <a:pt x="265831" y="119212"/>
                      <a:pt x="378988" y="3397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0" name="Google Shape;4030;p34"/>
              <p:cNvSpPr/>
              <p:nvPr/>
            </p:nvSpPr>
            <p:spPr>
              <a:xfrm>
                <a:off x="2839377" y="2587376"/>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8"/>
                      <a:pt x="223921" y="689854"/>
                      <a:pt x="110764" y="469351"/>
                    </a:cubicBezTo>
                    <a:cubicBezTo>
                      <a:pt x="-2393" y="248847"/>
                      <a:pt x="-34016" y="41107"/>
                      <a:pt x="39993" y="5293"/>
                    </a:cubicBezTo>
                    <a:cubicBezTo>
                      <a:pt x="114003" y="-30521"/>
                      <a:pt x="265831" y="119212"/>
                      <a:pt x="378988" y="33971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1" name="Google Shape;4031;p34"/>
              <p:cNvSpPr/>
              <p:nvPr/>
            </p:nvSpPr>
            <p:spPr>
              <a:xfrm>
                <a:off x="2881765" y="2513602"/>
                <a:ext cx="405308" cy="322135"/>
              </a:xfrm>
              <a:custGeom>
                <a:avLst/>
                <a:gdLst/>
                <a:ahLst/>
                <a:cxnLst/>
                <a:rect l="l" t="t" r="r" b="b"/>
                <a:pathLst>
                  <a:path w="1013269" h="805338" extrusionOk="0">
                    <a:moveTo>
                      <a:pt x="812387" y="0"/>
                    </a:moveTo>
                    <a:cubicBezTo>
                      <a:pt x="541592" y="146971"/>
                      <a:pt x="270796" y="293846"/>
                      <a:pt x="0" y="440817"/>
                    </a:cubicBezTo>
                    <a:cubicBezTo>
                      <a:pt x="69913" y="562356"/>
                      <a:pt x="139732" y="683800"/>
                      <a:pt x="209645" y="805339"/>
                    </a:cubicBezTo>
                    <a:cubicBezTo>
                      <a:pt x="477488" y="659797"/>
                      <a:pt x="745427" y="514350"/>
                      <a:pt x="1013270" y="368808"/>
                    </a:cubicBezTo>
                    <a:cubicBezTo>
                      <a:pt x="946309" y="245936"/>
                      <a:pt x="879348" y="122968"/>
                      <a:pt x="812387" y="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2" name="Google Shape;4032;p34"/>
              <p:cNvSpPr/>
              <p:nvPr/>
            </p:nvSpPr>
            <p:spPr>
              <a:xfrm>
                <a:off x="3143816" y="2422690"/>
                <a:ext cx="195918" cy="323626"/>
              </a:xfrm>
              <a:custGeom>
                <a:avLst/>
                <a:gdLst/>
                <a:ahLst/>
                <a:cxnLst/>
                <a:rect l="l" t="t" r="r" b="b"/>
                <a:pathLst>
                  <a:path w="489794" h="809066" extrusionOk="0">
                    <a:moveTo>
                      <a:pt x="379030" y="339716"/>
                    </a:moveTo>
                    <a:cubicBezTo>
                      <a:pt x="492187" y="560219"/>
                      <a:pt x="523810" y="767960"/>
                      <a:pt x="449801" y="803774"/>
                    </a:cubicBezTo>
                    <a:cubicBezTo>
                      <a:pt x="375792" y="839587"/>
                      <a:pt x="223963" y="689854"/>
                      <a:pt x="110806" y="469351"/>
                    </a:cubicBezTo>
                    <a:cubicBezTo>
                      <a:pt x="-2351" y="248847"/>
                      <a:pt x="-34069" y="41107"/>
                      <a:pt x="40036" y="5293"/>
                    </a:cubicBezTo>
                    <a:cubicBezTo>
                      <a:pt x="114045" y="-30521"/>
                      <a:pt x="265873" y="119212"/>
                      <a:pt x="379030" y="339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3" name="Google Shape;4033;p34"/>
              <p:cNvSpPr/>
              <p:nvPr/>
            </p:nvSpPr>
            <p:spPr>
              <a:xfrm>
                <a:off x="3163064" y="2407427"/>
                <a:ext cx="195918" cy="323626"/>
              </a:xfrm>
              <a:custGeom>
                <a:avLst/>
                <a:gdLst/>
                <a:ahLst/>
                <a:cxnLst/>
                <a:rect l="l" t="t" r="r" b="b"/>
                <a:pathLst>
                  <a:path w="489794" h="809066" extrusionOk="0">
                    <a:moveTo>
                      <a:pt x="378988" y="339716"/>
                    </a:moveTo>
                    <a:cubicBezTo>
                      <a:pt x="492145" y="560219"/>
                      <a:pt x="523863" y="767960"/>
                      <a:pt x="449759" y="803774"/>
                    </a:cubicBezTo>
                    <a:cubicBezTo>
                      <a:pt x="375750" y="839587"/>
                      <a:pt x="223921" y="689854"/>
                      <a:pt x="110764" y="469351"/>
                    </a:cubicBezTo>
                    <a:cubicBezTo>
                      <a:pt x="-2393" y="248847"/>
                      <a:pt x="-34016" y="41107"/>
                      <a:pt x="39994" y="5293"/>
                    </a:cubicBezTo>
                    <a:cubicBezTo>
                      <a:pt x="114003" y="-30521"/>
                      <a:pt x="265831" y="119212"/>
                      <a:pt x="378988" y="33971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4" name="Google Shape;4034;p34"/>
              <p:cNvSpPr/>
              <p:nvPr/>
            </p:nvSpPr>
            <p:spPr>
              <a:xfrm>
                <a:off x="2925540" y="2559835"/>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9" y="-1968"/>
                      <a:pt x="581671" y="413"/>
                      <a:pt x="585481" y="7271"/>
                    </a:cubicBezTo>
                    <a:cubicBezTo>
                      <a:pt x="589291" y="14034"/>
                      <a:pt x="586814"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5" name="Google Shape;4035;p34"/>
              <p:cNvSpPr/>
              <p:nvPr/>
            </p:nvSpPr>
            <p:spPr>
              <a:xfrm>
                <a:off x="2934011" y="2589025"/>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9"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6" name="Google Shape;4036;p34"/>
              <p:cNvSpPr/>
              <p:nvPr/>
            </p:nvSpPr>
            <p:spPr>
              <a:xfrm>
                <a:off x="2944351" y="2617262"/>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8"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7" name="Google Shape;4037;p34"/>
              <p:cNvSpPr/>
              <p:nvPr/>
            </p:nvSpPr>
            <p:spPr>
              <a:xfrm>
                <a:off x="2977281" y="2673696"/>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8" y="-1968"/>
                      <a:pt x="581671" y="413"/>
                      <a:pt x="585481" y="7271"/>
                    </a:cubicBezTo>
                    <a:cubicBezTo>
                      <a:pt x="589291" y="14034"/>
                      <a:pt x="586815"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8" name="Google Shape;4038;p34"/>
              <p:cNvSpPr/>
              <p:nvPr/>
            </p:nvSpPr>
            <p:spPr>
              <a:xfrm>
                <a:off x="2962247" y="2650191"/>
                <a:ext cx="234908" cy="135268"/>
              </a:xfrm>
              <a:custGeom>
                <a:avLst/>
                <a:gdLst/>
                <a:ahLst/>
                <a:cxnLst/>
                <a:rect l="l" t="t" r="r" b="b"/>
                <a:pathLst>
                  <a:path w="587269" h="338169" extrusionOk="0">
                    <a:moveTo>
                      <a:pt x="14076" y="338169"/>
                    </a:moveTo>
                    <a:cubicBezTo>
                      <a:pt x="9123" y="338169"/>
                      <a:pt x="4360" y="335598"/>
                      <a:pt x="1789" y="330930"/>
                    </a:cubicBezTo>
                    <a:cubicBezTo>
                      <a:pt x="-2021" y="324168"/>
                      <a:pt x="455" y="315500"/>
                      <a:pt x="7313" y="311785"/>
                    </a:cubicBezTo>
                    <a:lnTo>
                      <a:pt x="566335" y="1746"/>
                    </a:lnTo>
                    <a:cubicBezTo>
                      <a:pt x="573098" y="-1968"/>
                      <a:pt x="581671" y="413"/>
                      <a:pt x="585481" y="7271"/>
                    </a:cubicBezTo>
                    <a:cubicBezTo>
                      <a:pt x="589291" y="14034"/>
                      <a:pt x="586814" y="22702"/>
                      <a:pt x="579956" y="26416"/>
                    </a:cubicBezTo>
                    <a:lnTo>
                      <a:pt x="20934" y="336455"/>
                    </a:lnTo>
                    <a:cubicBezTo>
                      <a:pt x="18743" y="337598"/>
                      <a:pt x="16457" y="338169"/>
                      <a:pt x="14076" y="3381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9" name="Google Shape;4039;p34"/>
              <p:cNvSpPr/>
              <p:nvPr/>
            </p:nvSpPr>
            <p:spPr>
              <a:xfrm>
                <a:off x="3582264" y="2092212"/>
                <a:ext cx="255556" cy="435960"/>
              </a:xfrm>
              <a:custGeom>
                <a:avLst/>
                <a:gdLst/>
                <a:ahLst/>
                <a:cxnLst/>
                <a:rect l="l" t="t" r="r" b="b"/>
                <a:pathLst>
                  <a:path w="638889" h="1089900" extrusionOk="0">
                    <a:moveTo>
                      <a:pt x="624721" y="1089805"/>
                    </a:moveTo>
                    <a:cubicBezTo>
                      <a:pt x="619863" y="1089805"/>
                      <a:pt x="615101" y="1087233"/>
                      <a:pt x="612529" y="1082756"/>
                    </a:cubicBezTo>
                    <a:lnTo>
                      <a:pt x="1881" y="21100"/>
                    </a:lnTo>
                    <a:cubicBezTo>
                      <a:pt x="-2024" y="14337"/>
                      <a:pt x="357" y="5765"/>
                      <a:pt x="7120" y="1859"/>
                    </a:cubicBezTo>
                    <a:cubicBezTo>
                      <a:pt x="13787" y="-1951"/>
                      <a:pt x="22455" y="240"/>
                      <a:pt x="26360" y="7098"/>
                    </a:cubicBezTo>
                    <a:lnTo>
                      <a:pt x="637008" y="1068755"/>
                    </a:lnTo>
                    <a:cubicBezTo>
                      <a:pt x="640913" y="1075517"/>
                      <a:pt x="638532" y="1084090"/>
                      <a:pt x="631769" y="1087995"/>
                    </a:cubicBezTo>
                    <a:cubicBezTo>
                      <a:pt x="629579" y="1089233"/>
                      <a:pt x="627102" y="1089900"/>
                      <a:pt x="624721" y="10899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0" name="Google Shape;4040;p34"/>
              <p:cNvSpPr/>
              <p:nvPr/>
            </p:nvSpPr>
            <p:spPr>
              <a:xfrm>
                <a:off x="3465617" y="2174996"/>
                <a:ext cx="255556" cy="435977"/>
              </a:xfrm>
              <a:custGeom>
                <a:avLst/>
                <a:gdLst/>
                <a:ahLst/>
                <a:cxnLst/>
                <a:rect l="l" t="t" r="r" b="b"/>
                <a:pathLst>
                  <a:path w="638889" h="1089942" extrusionOk="0">
                    <a:moveTo>
                      <a:pt x="624721" y="1089847"/>
                    </a:moveTo>
                    <a:cubicBezTo>
                      <a:pt x="619863" y="1089847"/>
                      <a:pt x="615101" y="1087275"/>
                      <a:pt x="612529" y="1082799"/>
                    </a:cubicBezTo>
                    <a:lnTo>
                      <a:pt x="1881" y="21142"/>
                    </a:lnTo>
                    <a:cubicBezTo>
                      <a:pt x="-2024" y="14379"/>
                      <a:pt x="357" y="5807"/>
                      <a:pt x="7120" y="1902"/>
                    </a:cubicBezTo>
                    <a:cubicBezTo>
                      <a:pt x="13787" y="-2004"/>
                      <a:pt x="22455" y="282"/>
                      <a:pt x="26360" y="7140"/>
                    </a:cubicBezTo>
                    <a:lnTo>
                      <a:pt x="637008" y="1068797"/>
                    </a:lnTo>
                    <a:cubicBezTo>
                      <a:pt x="640913" y="1075560"/>
                      <a:pt x="638532" y="1084132"/>
                      <a:pt x="631769" y="1088038"/>
                    </a:cubicBezTo>
                    <a:cubicBezTo>
                      <a:pt x="629579" y="1089276"/>
                      <a:pt x="627102" y="1089942"/>
                      <a:pt x="624721" y="1089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1" name="Google Shape;4041;p34"/>
              <p:cNvSpPr/>
              <p:nvPr/>
            </p:nvSpPr>
            <p:spPr>
              <a:xfrm>
                <a:off x="3256735" y="2364102"/>
                <a:ext cx="256489" cy="267766"/>
              </a:xfrm>
              <a:custGeom>
                <a:avLst/>
                <a:gdLst/>
                <a:ahLst/>
                <a:cxnLst/>
                <a:rect l="l" t="t" r="r" b="b"/>
                <a:pathLst>
                  <a:path w="641223" h="669416" extrusionOk="0">
                    <a:moveTo>
                      <a:pt x="320612" y="669417"/>
                    </a:moveTo>
                    <a:cubicBezTo>
                      <a:pt x="143828" y="669417"/>
                      <a:pt x="0" y="519303"/>
                      <a:pt x="0" y="334709"/>
                    </a:cubicBezTo>
                    <a:cubicBezTo>
                      <a:pt x="0" y="150114"/>
                      <a:pt x="143828" y="0"/>
                      <a:pt x="320612" y="0"/>
                    </a:cubicBezTo>
                    <a:cubicBezTo>
                      <a:pt x="497396" y="0"/>
                      <a:pt x="641223" y="150114"/>
                      <a:pt x="641223" y="334709"/>
                    </a:cubicBezTo>
                    <a:cubicBezTo>
                      <a:pt x="641223" y="519303"/>
                      <a:pt x="497396" y="669417"/>
                      <a:pt x="320612" y="669417"/>
                    </a:cubicBezTo>
                    <a:close/>
                    <a:moveTo>
                      <a:pt x="320612" y="28289"/>
                    </a:moveTo>
                    <a:cubicBezTo>
                      <a:pt x="159353" y="28289"/>
                      <a:pt x="28194" y="165830"/>
                      <a:pt x="28194" y="334804"/>
                    </a:cubicBezTo>
                    <a:cubicBezTo>
                      <a:pt x="28194" y="503777"/>
                      <a:pt x="159353" y="641318"/>
                      <a:pt x="320612" y="641318"/>
                    </a:cubicBezTo>
                    <a:cubicBezTo>
                      <a:pt x="481870" y="641318"/>
                      <a:pt x="613029" y="503777"/>
                      <a:pt x="613029" y="334804"/>
                    </a:cubicBezTo>
                    <a:cubicBezTo>
                      <a:pt x="613029" y="165830"/>
                      <a:pt x="481870" y="28289"/>
                      <a:pt x="320612" y="282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42" name="Google Shape;4042;p34"/>
            <p:cNvGrpSpPr/>
            <p:nvPr/>
          </p:nvGrpSpPr>
          <p:grpSpPr>
            <a:xfrm>
              <a:off x="-385960" y="4201510"/>
              <a:ext cx="906933" cy="804983"/>
              <a:chOff x="1999081" y="164716"/>
              <a:chExt cx="4679734" cy="4153681"/>
            </a:xfrm>
          </p:grpSpPr>
          <p:sp>
            <p:nvSpPr>
              <p:cNvPr id="4043" name="Google Shape;4043;p34"/>
              <p:cNvSpPr/>
              <p:nvPr/>
            </p:nvSpPr>
            <p:spPr>
              <a:xfrm>
                <a:off x="2010549" y="1806394"/>
                <a:ext cx="1848805" cy="2500655"/>
              </a:xfrm>
              <a:custGeom>
                <a:avLst/>
                <a:gdLst/>
                <a:ahLst/>
                <a:cxnLst/>
                <a:rect l="l" t="t" r="r" b="b"/>
                <a:pathLst>
                  <a:path w="2268473" h="3068288" extrusionOk="0">
                    <a:moveTo>
                      <a:pt x="1913954" y="3068288"/>
                    </a:moveTo>
                    <a:cubicBezTo>
                      <a:pt x="1275969" y="2118455"/>
                      <a:pt x="637985" y="1168622"/>
                      <a:pt x="0" y="218694"/>
                    </a:cubicBezTo>
                    <a:cubicBezTo>
                      <a:pt x="148114" y="145828"/>
                      <a:pt x="296228" y="72962"/>
                      <a:pt x="444437" y="0"/>
                    </a:cubicBezTo>
                    <a:cubicBezTo>
                      <a:pt x="1052417" y="976694"/>
                      <a:pt x="1660493" y="1953387"/>
                      <a:pt x="2268474" y="2930081"/>
                    </a:cubicBezTo>
                    <a:cubicBezTo>
                      <a:pt x="2234756" y="2924270"/>
                      <a:pt x="2182082" y="2919794"/>
                      <a:pt x="2121122" y="2934081"/>
                    </a:cubicBezTo>
                    <a:cubicBezTo>
                      <a:pt x="2003870" y="2961703"/>
                      <a:pt x="1936147" y="3039999"/>
                      <a:pt x="1914049" y="30681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4" name="Google Shape;4044;p34"/>
              <p:cNvSpPr/>
              <p:nvPr/>
            </p:nvSpPr>
            <p:spPr>
              <a:xfrm>
                <a:off x="2389207" y="254222"/>
                <a:ext cx="4289609" cy="3996639"/>
              </a:xfrm>
              <a:custGeom>
                <a:avLst/>
                <a:gdLst/>
                <a:ahLst/>
                <a:cxnLst/>
                <a:rect l="l" t="t" r="r" b="b"/>
                <a:pathLst>
                  <a:path w="5263324" h="4903851" extrusionOk="0">
                    <a:moveTo>
                      <a:pt x="1793367" y="4903851"/>
                    </a:moveTo>
                    <a:lnTo>
                      <a:pt x="0" y="2252186"/>
                    </a:lnTo>
                    <a:lnTo>
                      <a:pt x="3469862" y="0"/>
                    </a:lnTo>
                    <a:lnTo>
                      <a:pt x="5263325" y="2651665"/>
                    </a:lnTo>
                    <a:lnTo>
                      <a:pt x="1793367" y="49038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5" name="Google Shape;4045;p34"/>
              <p:cNvSpPr/>
              <p:nvPr/>
            </p:nvSpPr>
            <p:spPr>
              <a:xfrm>
                <a:off x="2010549" y="164716"/>
                <a:ext cx="3206921" cy="1925193"/>
              </a:xfrm>
              <a:custGeom>
                <a:avLst/>
                <a:gdLst/>
                <a:ahLst/>
                <a:cxnLst/>
                <a:rect l="l" t="t" r="r" b="b"/>
                <a:pathLst>
                  <a:path w="3934872" h="2362200" extrusionOk="0">
                    <a:moveTo>
                      <a:pt x="3934873" y="109919"/>
                    </a:moveTo>
                    <a:cubicBezTo>
                      <a:pt x="3776091" y="73247"/>
                      <a:pt x="3617309" y="36671"/>
                      <a:pt x="3458527" y="0"/>
                    </a:cubicBezTo>
                    <a:cubicBezTo>
                      <a:pt x="2305717" y="744855"/>
                      <a:pt x="1152811" y="1489805"/>
                      <a:pt x="0" y="2234660"/>
                    </a:cubicBezTo>
                    <a:cubicBezTo>
                      <a:pt x="47816" y="2228088"/>
                      <a:pt x="114205" y="2224659"/>
                      <a:pt x="191167" y="2238375"/>
                    </a:cubicBezTo>
                    <a:cubicBezTo>
                      <a:pt x="324707" y="2262188"/>
                      <a:pt x="418052" y="2325148"/>
                      <a:pt x="465011" y="2362200"/>
                    </a:cubicBezTo>
                    <a:cubicBezTo>
                      <a:pt x="1621631" y="1611439"/>
                      <a:pt x="2778252" y="860679"/>
                      <a:pt x="3934873" y="10991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6" name="Google Shape;4046;p34"/>
              <p:cNvSpPr/>
              <p:nvPr/>
            </p:nvSpPr>
            <p:spPr>
              <a:xfrm>
                <a:off x="2120799" y="2073747"/>
                <a:ext cx="1495214" cy="2193404"/>
              </a:xfrm>
              <a:custGeom>
                <a:avLst/>
                <a:gdLst/>
                <a:ahLst/>
                <a:cxnLst/>
                <a:rect l="l" t="t" r="r" b="b"/>
                <a:pathLst>
                  <a:path w="1834618" h="2691293" extrusionOk="0">
                    <a:moveTo>
                      <a:pt x="1820470" y="2691293"/>
                    </a:moveTo>
                    <a:cubicBezTo>
                      <a:pt x="1815993" y="2691293"/>
                      <a:pt x="1811516" y="2689103"/>
                      <a:pt x="1808754" y="2685103"/>
                    </a:cubicBezTo>
                    <a:lnTo>
                      <a:pt x="2433" y="21912"/>
                    </a:lnTo>
                    <a:cubicBezTo>
                      <a:pt x="-1949" y="15435"/>
                      <a:pt x="-234" y="6672"/>
                      <a:pt x="6148" y="2386"/>
                    </a:cubicBezTo>
                    <a:cubicBezTo>
                      <a:pt x="12529" y="-1900"/>
                      <a:pt x="21292" y="-281"/>
                      <a:pt x="25769" y="6196"/>
                    </a:cubicBezTo>
                    <a:lnTo>
                      <a:pt x="1832185" y="2669386"/>
                    </a:lnTo>
                    <a:cubicBezTo>
                      <a:pt x="1836567" y="2675863"/>
                      <a:pt x="1834852" y="2684626"/>
                      <a:pt x="1828471" y="2688912"/>
                    </a:cubicBezTo>
                    <a:cubicBezTo>
                      <a:pt x="1826089" y="2690531"/>
                      <a:pt x="1823327" y="2691293"/>
                      <a:pt x="1820565" y="26912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7" name="Google Shape;4047;p34"/>
              <p:cNvSpPr/>
              <p:nvPr/>
            </p:nvSpPr>
            <p:spPr>
              <a:xfrm>
                <a:off x="2222155" y="2070533"/>
                <a:ext cx="1455040" cy="2158971"/>
              </a:xfrm>
              <a:custGeom>
                <a:avLst/>
                <a:gdLst/>
                <a:ahLst/>
                <a:cxnLst/>
                <a:rect l="l" t="t" r="r" b="b"/>
                <a:pathLst>
                  <a:path w="1785325" h="2649044" extrusionOk="0">
                    <a:moveTo>
                      <a:pt x="1771344" y="2649045"/>
                    </a:moveTo>
                    <a:cubicBezTo>
                      <a:pt x="1766867" y="2649045"/>
                      <a:pt x="1762390" y="2646853"/>
                      <a:pt x="1759628" y="2642758"/>
                    </a:cubicBezTo>
                    <a:lnTo>
                      <a:pt x="2361" y="21954"/>
                    </a:lnTo>
                    <a:cubicBezTo>
                      <a:pt x="-1925" y="15477"/>
                      <a:pt x="-211" y="6714"/>
                      <a:pt x="6171" y="2428"/>
                    </a:cubicBezTo>
                    <a:cubicBezTo>
                      <a:pt x="12648" y="-1954"/>
                      <a:pt x="21411" y="-239"/>
                      <a:pt x="25792" y="6238"/>
                    </a:cubicBezTo>
                    <a:lnTo>
                      <a:pt x="1782964" y="2627042"/>
                    </a:lnTo>
                    <a:cubicBezTo>
                      <a:pt x="1787251" y="2633519"/>
                      <a:pt x="1785536" y="2642282"/>
                      <a:pt x="1779154" y="2646568"/>
                    </a:cubicBezTo>
                    <a:cubicBezTo>
                      <a:pt x="1776773" y="2648187"/>
                      <a:pt x="1774011" y="2648949"/>
                      <a:pt x="1771249" y="26489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8" name="Google Shape;4048;p34"/>
              <p:cNvSpPr/>
              <p:nvPr/>
            </p:nvSpPr>
            <p:spPr>
              <a:xfrm>
                <a:off x="2335244" y="2099988"/>
                <a:ext cx="1410084" cy="2106591"/>
              </a:xfrm>
              <a:custGeom>
                <a:avLst/>
                <a:gdLst/>
                <a:ahLst/>
                <a:cxnLst/>
                <a:rect l="l" t="t" r="r" b="b"/>
                <a:pathLst>
                  <a:path w="1730165" h="2584774" extrusionOk="0">
                    <a:moveTo>
                      <a:pt x="1716094" y="2584774"/>
                    </a:moveTo>
                    <a:cubicBezTo>
                      <a:pt x="1711522" y="2584774"/>
                      <a:pt x="1707045" y="2582584"/>
                      <a:pt x="1704378" y="2578487"/>
                    </a:cubicBezTo>
                    <a:lnTo>
                      <a:pt x="2356" y="21882"/>
                    </a:lnTo>
                    <a:cubicBezTo>
                      <a:pt x="-1930" y="15405"/>
                      <a:pt x="-216" y="6642"/>
                      <a:pt x="6261" y="2356"/>
                    </a:cubicBezTo>
                    <a:cubicBezTo>
                      <a:pt x="12833" y="-1930"/>
                      <a:pt x="21501" y="-216"/>
                      <a:pt x="25787" y="6261"/>
                    </a:cubicBezTo>
                    <a:lnTo>
                      <a:pt x="1727810" y="2562867"/>
                    </a:lnTo>
                    <a:cubicBezTo>
                      <a:pt x="1732096" y="2569344"/>
                      <a:pt x="1730381" y="2578107"/>
                      <a:pt x="1723905" y="2582393"/>
                    </a:cubicBezTo>
                    <a:cubicBezTo>
                      <a:pt x="1721523" y="2584012"/>
                      <a:pt x="1718761" y="2584774"/>
                      <a:pt x="1716094" y="25847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9" name="Google Shape;4049;p34"/>
              <p:cNvSpPr/>
              <p:nvPr/>
            </p:nvSpPr>
            <p:spPr>
              <a:xfrm>
                <a:off x="2777976" y="722750"/>
                <a:ext cx="3367551" cy="3160369"/>
              </a:xfrm>
              <a:custGeom>
                <a:avLst/>
                <a:gdLst/>
                <a:ahLst/>
                <a:cxnLst/>
                <a:rect l="l" t="t" r="r" b="b"/>
                <a:pathLst>
                  <a:path w="4131964" h="3877753" extrusionOk="0">
                    <a:moveTo>
                      <a:pt x="1414713" y="3877753"/>
                    </a:moveTo>
                    <a:cubicBezTo>
                      <a:pt x="1410236" y="3877753"/>
                      <a:pt x="1405760" y="3875563"/>
                      <a:pt x="1402997" y="3871467"/>
                    </a:cubicBezTo>
                    <a:lnTo>
                      <a:pt x="2346" y="1775586"/>
                    </a:lnTo>
                    <a:cubicBezTo>
                      <a:pt x="251" y="1772443"/>
                      <a:pt x="-511" y="1768537"/>
                      <a:pt x="346" y="1764823"/>
                    </a:cubicBezTo>
                    <a:cubicBezTo>
                      <a:pt x="1108" y="1761108"/>
                      <a:pt x="3394" y="1757869"/>
                      <a:pt x="6632" y="1755869"/>
                    </a:cubicBezTo>
                    <a:lnTo>
                      <a:pt x="2810126" y="2126"/>
                    </a:lnTo>
                    <a:cubicBezTo>
                      <a:pt x="2813840" y="-255"/>
                      <a:pt x="2818603" y="-636"/>
                      <a:pt x="2822699" y="983"/>
                    </a:cubicBezTo>
                    <a:cubicBezTo>
                      <a:pt x="2826795" y="2602"/>
                      <a:pt x="2829938" y="6031"/>
                      <a:pt x="2831176" y="10318"/>
                    </a:cubicBezTo>
                    <a:cubicBezTo>
                      <a:pt x="2891660" y="227678"/>
                      <a:pt x="2996149" y="419988"/>
                      <a:pt x="3141881" y="582103"/>
                    </a:cubicBezTo>
                    <a:cubicBezTo>
                      <a:pt x="3239989" y="691260"/>
                      <a:pt x="3329333" y="755268"/>
                      <a:pt x="3424012" y="823086"/>
                    </a:cubicBezTo>
                    <a:cubicBezTo>
                      <a:pt x="3479638" y="862900"/>
                      <a:pt x="3543837" y="908811"/>
                      <a:pt x="3603844" y="945196"/>
                    </a:cubicBezTo>
                    <a:cubicBezTo>
                      <a:pt x="3597081" y="870235"/>
                      <a:pt x="3605178" y="815561"/>
                      <a:pt x="3644039" y="791939"/>
                    </a:cubicBezTo>
                    <a:cubicBezTo>
                      <a:pt x="3693379" y="762031"/>
                      <a:pt x="3783295" y="791272"/>
                      <a:pt x="3822252" y="849756"/>
                    </a:cubicBezTo>
                    <a:cubicBezTo>
                      <a:pt x="3860352" y="906811"/>
                      <a:pt x="3854828" y="993488"/>
                      <a:pt x="3811203" y="1024730"/>
                    </a:cubicBezTo>
                    <a:cubicBezTo>
                      <a:pt x="3772817" y="1052257"/>
                      <a:pt x="3710619" y="1035112"/>
                      <a:pt x="3638896" y="997679"/>
                    </a:cubicBezTo>
                    <a:cubicBezTo>
                      <a:pt x="3645849" y="1043113"/>
                      <a:pt x="3655946" y="1093501"/>
                      <a:pt x="3666233" y="1144745"/>
                    </a:cubicBezTo>
                    <a:cubicBezTo>
                      <a:pt x="3706333" y="1344961"/>
                      <a:pt x="3740909" y="1517935"/>
                      <a:pt x="3862067" y="1721484"/>
                    </a:cubicBezTo>
                    <a:cubicBezTo>
                      <a:pt x="3933694" y="1841975"/>
                      <a:pt x="4023039" y="1952465"/>
                      <a:pt x="4127529" y="2049811"/>
                    </a:cubicBezTo>
                    <a:cubicBezTo>
                      <a:pt x="4130672" y="2052763"/>
                      <a:pt x="4132291" y="2056954"/>
                      <a:pt x="4131910" y="2061241"/>
                    </a:cubicBezTo>
                    <a:cubicBezTo>
                      <a:pt x="4131529" y="2065527"/>
                      <a:pt x="4129243" y="2069432"/>
                      <a:pt x="4125719" y="2071813"/>
                    </a:cubicBezTo>
                    <a:lnTo>
                      <a:pt x="1422619" y="3875372"/>
                    </a:lnTo>
                    <a:cubicBezTo>
                      <a:pt x="1420238" y="3876992"/>
                      <a:pt x="1417475" y="3877753"/>
                      <a:pt x="1414808" y="3877753"/>
                    </a:cubicBezTo>
                    <a:close/>
                    <a:moveTo>
                      <a:pt x="33874" y="1771967"/>
                    </a:moveTo>
                    <a:lnTo>
                      <a:pt x="1418618" y="3844035"/>
                    </a:lnTo>
                    <a:lnTo>
                      <a:pt x="4095239" y="2058097"/>
                    </a:lnTo>
                    <a:cubicBezTo>
                      <a:pt x="3994464" y="1961895"/>
                      <a:pt x="3907882" y="1853596"/>
                      <a:pt x="3837778" y="1735771"/>
                    </a:cubicBezTo>
                    <a:cubicBezTo>
                      <a:pt x="3714143" y="1528031"/>
                      <a:pt x="3679091" y="1352866"/>
                      <a:pt x="3638515" y="1150079"/>
                    </a:cubicBezTo>
                    <a:cubicBezTo>
                      <a:pt x="3626037" y="1088071"/>
                      <a:pt x="3614607" y="1030540"/>
                      <a:pt x="3607845" y="980344"/>
                    </a:cubicBezTo>
                    <a:cubicBezTo>
                      <a:pt x="3543837" y="943291"/>
                      <a:pt x="3474209" y="893571"/>
                      <a:pt x="3408486" y="846422"/>
                    </a:cubicBezTo>
                    <a:cubicBezTo>
                      <a:pt x="3311712" y="777080"/>
                      <a:pt x="3221130" y="712215"/>
                      <a:pt x="3121022" y="600772"/>
                    </a:cubicBezTo>
                    <a:cubicBezTo>
                      <a:pt x="2976432" y="439990"/>
                      <a:pt x="2871562" y="249967"/>
                      <a:pt x="2809268" y="35845"/>
                    </a:cubicBezTo>
                    <a:lnTo>
                      <a:pt x="33874" y="1771967"/>
                    </a:lnTo>
                    <a:close/>
                    <a:moveTo>
                      <a:pt x="3634229" y="962818"/>
                    </a:moveTo>
                    <a:cubicBezTo>
                      <a:pt x="3703571" y="1001775"/>
                      <a:pt x="3764340" y="1023587"/>
                      <a:pt x="3794820" y="1001680"/>
                    </a:cubicBezTo>
                    <a:cubicBezTo>
                      <a:pt x="3826062" y="979391"/>
                      <a:pt x="3828158" y="909287"/>
                      <a:pt x="3798821" y="865282"/>
                    </a:cubicBezTo>
                    <a:cubicBezTo>
                      <a:pt x="3766055" y="816037"/>
                      <a:pt x="3692046" y="795654"/>
                      <a:pt x="3658708" y="815942"/>
                    </a:cubicBezTo>
                    <a:cubicBezTo>
                      <a:pt x="3628704" y="834135"/>
                      <a:pt x="3625656" y="889666"/>
                      <a:pt x="3634229" y="96281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0" name="Google Shape;4050;p34"/>
              <p:cNvSpPr/>
              <p:nvPr/>
            </p:nvSpPr>
            <p:spPr>
              <a:xfrm>
                <a:off x="4990089" y="1773229"/>
                <a:ext cx="325027" cy="297674"/>
              </a:xfrm>
              <a:custGeom>
                <a:avLst/>
                <a:gdLst/>
                <a:ahLst/>
                <a:cxnLst/>
                <a:rect l="l" t="t" r="r" b="b"/>
                <a:pathLst>
                  <a:path w="398806" h="365244" extrusionOk="0">
                    <a:moveTo>
                      <a:pt x="225465" y="365245"/>
                    </a:moveTo>
                    <a:cubicBezTo>
                      <a:pt x="220703" y="365245"/>
                      <a:pt x="216321" y="362864"/>
                      <a:pt x="213654" y="358959"/>
                    </a:cubicBezTo>
                    <a:lnTo>
                      <a:pt x="2295" y="39109"/>
                    </a:lnTo>
                    <a:cubicBezTo>
                      <a:pt x="-468" y="34918"/>
                      <a:pt x="-754" y="29489"/>
                      <a:pt x="1533" y="24917"/>
                    </a:cubicBezTo>
                    <a:cubicBezTo>
                      <a:pt x="3819" y="20345"/>
                      <a:pt x="8391" y="17487"/>
                      <a:pt x="13439" y="17202"/>
                    </a:cubicBezTo>
                    <a:lnTo>
                      <a:pt x="384057" y="57"/>
                    </a:lnTo>
                    <a:cubicBezTo>
                      <a:pt x="389105" y="-420"/>
                      <a:pt x="393677" y="2152"/>
                      <a:pt x="396439" y="6343"/>
                    </a:cubicBezTo>
                    <a:cubicBezTo>
                      <a:pt x="399201" y="10534"/>
                      <a:pt x="399582" y="15678"/>
                      <a:pt x="397392" y="20154"/>
                    </a:cubicBezTo>
                    <a:lnTo>
                      <a:pt x="238134" y="357149"/>
                    </a:lnTo>
                    <a:cubicBezTo>
                      <a:pt x="235943" y="361721"/>
                      <a:pt x="231466" y="364864"/>
                      <a:pt x="226418" y="365150"/>
                    </a:cubicBezTo>
                    <a:cubicBezTo>
                      <a:pt x="226132" y="365150"/>
                      <a:pt x="225751" y="365150"/>
                      <a:pt x="225465" y="365150"/>
                    </a:cubicBezTo>
                    <a:close/>
                    <a:moveTo>
                      <a:pt x="39633" y="44253"/>
                    </a:moveTo>
                    <a:lnTo>
                      <a:pt x="223465" y="322478"/>
                    </a:lnTo>
                    <a:lnTo>
                      <a:pt x="362054" y="29298"/>
                    </a:lnTo>
                    <a:lnTo>
                      <a:pt x="39633" y="4415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1" name="Google Shape;4051;p34"/>
              <p:cNvSpPr/>
              <p:nvPr/>
            </p:nvSpPr>
            <p:spPr>
              <a:xfrm>
                <a:off x="5212852" y="2122572"/>
                <a:ext cx="325021" cy="302950"/>
              </a:xfrm>
              <a:custGeom>
                <a:avLst/>
                <a:gdLst/>
                <a:ahLst/>
                <a:cxnLst/>
                <a:rect l="l" t="t" r="r" b="b"/>
                <a:pathLst>
                  <a:path w="398799" h="371718" extrusionOk="0">
                    <a:moveTo>
                      <a:pt x="221839" y="371719"/>
                    </a:moveTo>
                    <a:cubicBezTo>
                      <a:pt x="217077" y="371719"/>
                      <a:pt x="212505" y="369242"/>
                      <a:pt x="209933" y="365242"/>
                    </a:cubicBezTo>
                    <a:lnTo>
                      <a:pt x="2192" y="38915"/>
                    </a:lnTo>
                    <a:cubicBezTo>
                      <a:pt x="-475" y="34629"/>
                      <a:pt x="-760" y="29295"/>
                      <a:pt x="1621" y="24818"/>
                    </a:cubicBezTo>
                    <a:cubicBezTo>
                      <a:pt x="4002" y="20341"/>
                      <a:pt x="8479" y="17484"/>
                      <a:pt x="13432" y="17294"/>
                    </a:cubicBezTo>
                    <a:lnTo>
                      <a:pt x="384050" y="149"/>
                    </a:lnTo>
                    <a:cubicBezTo>
                      <a:pt x="388717" y="-709"/>
                      <a:pt x="393765" y="2244"/>
                      <a:pt x="396432" y="6435"/>
                    </a:cubicBezTo>
                    <a:cubicBezTo>
                      <a:pt x="399195" y="10531"/>
                      <a:pt x="399575" y="15865"/>
                      <a:pt x="397385" y="20246"/>
                    </a:cubicBezTo>
                    <a:lnTo>
                      <a:pt x="234603" y="363623"/>
                    </a:lnTo>
                    <a:cubicBezTo>
                      <a:pt x="232412" y="368290"/>
                      <a:pt x="227840" y="371338"/>
                      <a:pt x="222791" y="371624"/>
                    </a:cubicBezTo>
                    <a:cubicBezTo>
                      <a:pt x="222506" y="371624"/>
                      <a:pt x="222220" y="371624"/>
                      <a:pt x="221934" y="371624"/>
                    </a:cubicBezTo>
                    <a:close/>
                    <a:moveTo>
                      <a:pt x="39054" y="44249"/>
                    </a:moveTo>
                    <a:lnTo>
                      <a:pt x="220029" y="328475"/>
                    </a:lnTo>
                    <a:lnTo>
                      <a:pt x="361857" y="29295"/>
                    </a:lnTo>
                    <a:lnTo>
                      <a:pt x="38959" y="442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2" name="Google Shape;4052;p34"/>
              <p:cNvSpPr/>
              <p:nvPr/>
            </p:nvSpPr>
            <p:spPr>
              <a:xfrm>
                <a:off x="4751508" y="1411894"/>
                <a:ext cx="325027" cy="297726"/>
              </a:xfrm>
              <a:custGeom>
                <a:avLst/>
                <a:gdLst/>
                <a:ahLst/>
                <a:cxnLst/>
                <a:rect l="l" t="t" r="r" b="b"/>
                <a:pathLst>
                  <a:path w="398806" h="365308" extrusionOk="0">
                    <a:moveTo>
                      <a:pt x="225465" y="365309"/>
                    </a:moveTo>
                    <a:cubicBezTo>
                      <a:pt x="220703" y="365309"/>
                      <a:pt x="216321" y="362927"/>
                      <a:pt x="213654" y="359022"/>
                    </a:cubicBezTo>
                    <a:lnTo>
                      <a:pt x="2294" y="39173"/>
                    </a:lnTo>
                    <a:cubicBezTo>
                      <a:pt x="-468" y="34982"/>
                      <a:pt x="-753" y="29552"/>
                      <a:pt x="1532" y="24980"/>
                    </a:cubicBezTo>
                    <a:cubicBezTo>
                      <a:pt x="3818" y="20408"/>
                      <a:pt x="8390" y="17551"/>
                      <a:pt x="13439" y="17265"/>
                    </a:cubicBezTo>
                    <a:lnTo>
                      <a:pt x="384056" y="120"/>
                    </a:lnTo>
                    <a:cubicBezTo>
                      <a:pt x="388724" y="-642"/>
                      <a:pt x="393677" y="2311"/>
                      <a:pt x="396439" y="6407"/>
                    </a:cubicBezTo>
                    <a:cubicBezTo>
                      <a:pt x="399201" y="10502"/>
                      <a:pt x="399582" y="15741"/>
                      <a:pt x="397391" y="20218"/>
                    </a:cubicBezTo>
                    <a:lnTo>
                      <a:pt x="238133" y="357212"/>
                    </a:lnTo>
                    <a:cubicBezTo>
                      <a:pt x="235943" y="361784"/>
                      <a:pt x="231466" y="364928"/>
                      <a:pt x="226418" y="365213"/>
                    </a:cubicBezTo>
                    <a:cubicBezTo>
                      <a:pt x="226132" y="365213"/>
                      <a:pt x="225751" y="365213"/>
                      <a:pt x="225465" y="365213"/>
                    </a:cubicBezTo>
                    <a:close/>
                    <a:moveTo>
                      <a:pt x="39537" y="44316"/>
                    </a:moveTo>
                    <a:lnTo>
                      <a:pt x="223370" y="322541"/>
                    </a:lnTo>
                    <a:lnTo>
                      <a:pt x="361958" y="29362"/>
                    </a:lnTo>
                    <a:lnTo>
                      <a:pt x="39537" y="4422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3" name="Google Shape;4053;p34"/>
              <p:cNvSpPr/>
              <p:nvPr/>
            </p:nvSpPr>
            <p:spPr>
              <a:xfrm>
                <a:off x="4567120" y="1358905"/>
                <a:ext cx="834334" cy="1259094"/>
              </a:xfrm>
              <a:custGeom>
                <a:avLst/>
                <a:gdLst/>
                <a:ahLst/>
                <a:cxnLst/>
                <a:rect l="l" t="t" r="r" b="b"/>
                <a:pathLst>
                  <a:path w="1023723" h="1544900" extrusionOk="0">
                    <a:moveTo>
                      <a:pt x="1009591" y="1544900"/>
                    </a:moveTo>
                    <a:cubicBezTo>
                      <a:pt x="1005019" y="1544900"/>
                      <a:pt x="1000542" y="1542710"/>
                      <a:pt x="997780" y="1538519"/>
                    </a:cubicBezTo>
                    <a:lnTo>
                      <a:pt x="2322" y="21853"/>
                    </a:lnTo>
                    <a:cubicBezTo>
                      <a:pt x="-1964" y="15376"/>
                      <a:pt x="-155" y="6613"/>
                      <a:pt x="6418" y="2327"/>
                    </a:cubicBezTo>
                    <a:cubicBezTo>
                      <a:pt x="12895" y="-1960"/>
                      <a:pt x="21658" y="-150"/>
                      <a:pt x="25944" y="6327"/>
                    </a:cubicBezTo>
                    <a:lnTo>
                      <a:pt x="1021402" y="1522993"/>
                    </a:lnTo>
                    <a:cubicBezTo>
                      <a:pt x="1025688" y="1529470"/>
                      <a:pt x="1023878" y="1538233"/>
                      <a:pt x="1017306" y="1542519"/>
                    </a:cubicBezTo>
                    <a:cubicBezTo>
                      <a:pt x="1014925" y="1544043"/>
                      <a:pt x="1012258" y="1544805"/>
                      <a:pt x="1009591" y="154480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4" name="Google Shape;4054;p34"/>
              <p:cNvSpPr/>
              <p:nvPr/>
            </p:nvSpPr>
            <p:spPr>
              <a:xfrm>
                <a:off x="4974816" y="1469852"/>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19"/>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5" name="Google Shape;4055;p34"/>
              <p:cNvSpPr/>
              <p:nvPr/>
            </p:nvSpPr>
            <p:spPr>
              <a:xfrm>
                <a:off x="4736002" y="1108568"/>
                <a:ext cx="294989" cy="267586"/>
              </a:xfrm>
              <a:custGeom>
                <a:avLst/>
                <a:gdLst/>
                <a:ahLst/>
                <a:cxnLst/>
                <a:rect l="l" t="t" r="r" b="b"/>
                <a:pathLst>
                  <a:path w="361950" h="328326" extrusionOk="0">
                    <a:moveTo>
                      <a:pt x="164783" y="0"/>
                    </a:moveTo>
                    <a:cubicBezTo>
                      <a:pt x="109823" y="109442"/>
                      <a:pt x="54959" y="218884"/>
                      <a:pt x="0" y="328327"/>
                    </a:cubicBezTo>
                    <a:cubicBezTo>
                      <a:pt x="120682" y="321755"/>
                      <a:pt x="241268" y="315182"/>
                      <a:pt x="361950" y="308610"/>
                    </a:cubicBezTo>
                    <a:cubicBezTo>
                      <a:pt x="296228" y="205740"/>
                      <a:pt x="230505" y="102870"/>
                      <a:pt x="164687"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6" name="Google Shape;4056;p34"/>
              <p:cNvSpPr/>
              <p:nvPr/>
            </p:nvSpPr>
            <p:spPr>
              <a:xfrm>
                <a:off x="5213087" y="1828887"/>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7" name="Google Shape;4057;p34"/>
              <p:cNvSpPr/>
              <p:nvPr/>
            </p:nvSpPr>
            <p:spPr>
              <a:xfrm>
                <a:off x="5439878" y="2173030"/>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314"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8" name="Google Shape;4058;p34"/>
              <p:cNvSpPr/>
              <p:nvPr/>
            </p:nvSpPr>
            <p:spPr>
              <a:xfrm>
                <a:off x="1999081" y="1970436"/>
                <a:ext cx="1582900" cy="2347961"/>
              </a:xfrm>
              <a:custGeom>
                <a:avLst/>
                <a:gdLst/>
                <a:ahLst/>
                <a:cxnLst/>
                <a:rect l="l" t="t" r="r" b="b"/>
                <a:pathLst>
                  <a:path w="1942208" h="2880934" extrusionOk="0">
                    <a:moveTo>
                      <a:pt x="1928037" y="2880934"/>
                    </a:moveTo>
                    <a:cubicBezTo>
                      <a:pt x="1923560" y="2880934"/>
                      <a:pt x="1919083" y="2878743"/>
                      <a:pt x="1916321" y="2874648"/>
                    </a:cubicBezTo>
                    <a:lnTo>
                      <a:pt x="2367" y="24958"/>
                    </a:lnTo>
                    <a:cubicBezTo>
                      <a:pt x="-395" y="20862"/>
                      <a:pt x="-776" y="15528"/>
                      <a:pt x="1415" y="11052"/>
                    </a:cubicBezTo>
                    <a:cubicBezTo>
                      <a:pt x="3605" y="6575"/>
                      <a:pt x="7892" y="3527"/>
                      <a:pt x="12845" y="3051"/>
                    </a:cubicBezTo>
                    <a:cubicBezTo>
                      <a:pt x="108761" y="-5617"/>
                      <a:pt x="203630" y="4194"/>
                      <a:pt x="294689" y="32388"/>
                    </a:cubicBezTo>
                    <a:cubicBezTo>
                      <a:pt x="361174" y="53057"/>
                      <a:pt x="424325" y="83251"/>
                      <a:pt x="482427" y="122208"/>
                    </a:cubicBezTo>
                    <a:cubicBezTo>
                      <a:pt x="488904" y="126495"/>
                      <a:pt x="490619" y="135258"/>
                      <a:pt x="486237" y="141735"/>
                    </a:cubicBezTo>
                    <a:cubicBezTo>
                      <a:pt x="481856" y="148212"/>
                      <a:pt x="473093" y="149926"/>
                      <a:pt x="466616" y="145545"/>
                    </a:cubicBezTo>
                    <a:cubicBezTo>
                      <a:pt x="410894" y="108111"/>
                      <a:pt x="350125" y="79060"/>
                      <a:pt x="286307" y="59248"/>
                    </a:cubicBezTo>
                    <a:cubicBezTo>
                      <a:pt x="206297" y="34388"/>
                      <a:pt x="123144" y="24196"/>
                      <a:pt x="39324" y="29244"/>
                    </a:cubicBezTo>
                    <a:lnTo>
                      <a:pt x="1939848" y="2858836"/>
                    </a:lnTo>
                    <a:cubicBezTo>
                      <a:pt x="1944134" y="2865313"/>
                      <a:pt x="1942419" y="2874076"/>
                      <a:pt x="1936037" y="2878362"/>
                    </a:cubicBezTo>
                    <a:cubicBezTo>
                      <a:pt x="1933656" y="2879982"/>
                      <a:pt x="1930894" y="2880744"/>
                      <a:pt x="1928132" y="288074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59" name="Google Shape;4059;p34"/>
            <p:cNvGrpSpPr/>
            <p:nvPr/>
          </p:nvGrpSpPr>
          <p:grpSpPr>
            <a:xfrm>
              <a:off x="8142934" y="52279"/>
              <a:ext cx="772110" cy="654887"/>
              <a:chOff x="1045364" y="264112"/>
              <a:chExt cx="5599055" cy="4749002"/>
            </a:xfrm>
          </p:grpSpPr>
          <p:sp>
            <p:nvSpPr>
              <p:cNvPr id="4060" name="Google Shape;4060;p34"/>
              <p:cNvSpPr/>
              <p:nvPr/>
            </p:nvSpPr>
            <p:spPr>
              <a:xfrm>
                <a:off x="2357902" y="278145"/>
                <a:ext cx="4042314" cy="4724864"/>
              </a:xfrm>
              <a:custGeom>
                <a:avLst/>
                <a:gdLst/>
                <a:ahLst/>
                <a:cxnLst/>
                <a:rect l="l" t="t" r="r" b="b"/>
                <a:pathLst>
                  <a:path w="4042314" h="4724864" extrusionOk="0">
                    <a:moveTo>
                      <a:pt x="2121694" y="4702683"/>
                    </a:moveTo>
                    <a:cubicBezTo>
                      <a:pt x="2154746" y="4713637"/>
                      <a:pt x="2287715" y="4753261"/>
                      <a:pt x="2434114" y="4689253"/>
                    </a:cubicBezTo>
                    <a:cubicBezTo>
                      <a:pt x="2551462" y="4637913"/>
                      <a:pt x="2611374" y="4548759"/>
                      <a:pt x="2631853" y="4514755"/>
                    </a:cubicBezTo>
                    <a:cubicBezTo>
                      <a:pt x="3102007" y="3636740"/>
                      <a:pt x="3572161" y="2758631"/>
                      <a:pt x="4042315" y="1880616"/>
                    </a:cubicBezTo>
                    <a:lnTo>
                      <a:pt x="403098" y="0"/>
                    </a:lnTo>
                    <a:cubicBezTo>
                      <a:pt x="395002" y="34957"/>
                      <a:pt x="378333" y="78867"/>
                      <a:pt x="342709" y="116586"/>
                    </a:cubicBezTo>
                    <a:cubicBezTo>
                      <a:pt x="265747" y="198215"/>
                      <a:pt x="131445" y="219075"/>
                      <a:pt x="0" y="172879"/>
                    </a:cubicBezTo>
                    <a:cubicBezTo>
                      <a:pt x="707231" y="1682782"/>
                      <a:pt x="1414463" y="3192780"/>
                      <a:pt x="2121694" y="47026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1" name="Google Shape;4061;p34"/>
              <p:cNvSpPr/>
              <p:nvPr/>
            </p:nvSpPr>
            <p:spPr>
              <a:xfrm>
                <a:off x="1045364" y="450963"/>
                <a:ext cx="4825286" cy="4539405"/>
              </a:xfrm>
              <a:custGeom>
                <a:avLst/>
                <a:gdLst/>
                <a:ahLst/>
                <a:cxnLst/>
                <a:rect l="l" t="t" r="r" b="b"/>
                <a:pathLst>
                  <a:path w="4825286" h="4539405" extrusionOk="0">
                    <a:moveTo>
                      <a:pt x="4825191" y="1772793"/>
                    </a:moveTo>
                    <a:cubicBezTo>
                      <a:pt x="4770041" y="1877663"/>
                      <a:pt x="3493977" y="4302157"/>
                      <a:pt x="3453020" y="4409123"/>
                    </a:cubicBezTo>
                    <a:cubicBezTo>
                      <a:pt x="3430160" y="4468845"/>
                      <a:pt x="3448924" y="4508183"/>
                      <a:pt x="3448924" y="4508183"/>
                    </a:cubicBezTo>
                    <a:cubicBezTo>
                      <a:pt x="3493691" y="4528852"/>
                      <a:pt x="3502169" y="4535710"/>
                      <a:pt x="3501311" y="4538091"/>
                    </a:cubicBezTo>
                    <a:cubicBezTo>
                      <a:pt x="3499597" y="4542949"/>
                      <a:pt x="3458068" y="4533614"/>
                      <a:pt x="3423587" y="4521994"/>
                    </a:cubicBezTo>
                    <a:cubicBezTo>
                      <a:pt x="3391393" y="4511136"/>
                      <a:pt x="3368628" y="4499515"/>
                      <a:pt x="3365961" y="4498086"/>
                    </a:cubicBezTo>
                    <a:cubicBezTo>
                      <a:pt x="3093832" y="4358450"/>
                      <a:pt x="2810082" y="4241769"/>
                      <a:pt x="2540525" y="4097369"/>
                    </a:cubicBezTo>
                    <a:cubicBezTo>
                      <a:pt x="2217151" y="3924205"/>
                      <a:pt x="2387458" y="4019455"/>
                      <a:pt x="1820720" y="3718084"/>
                    </a:cubicBezTo>
                    <a:cubicBezTo>
                      <a:pt x="1512777" y="3554349"/>
                      <a:pt x="1205405" y="3389471"/>
                      <a:pt x="898415" y="3224117"/>
                    </a:cubicBezTo>
                    <a:cubicBezTo>
                      <a:pt x="754587" y="3146679"/>
                      <a:pt x="610950" y="3069146"/>
                      <a:pt x="467218" y="2991422"/>
                    </a:cubicBezTo>
                    <a:cubicBezTo>
                      <a:pt x="320152" y="2911888"/>
                      <a:pt x="165656" y="2839212"/>
                      <a:pt x="25258" y="2748248"/>
                    </a:cubicBezTo>
                    <a:cubicBezTo>
                      <a:pt x="-15986" y="2721578"/>
                      <a:pt x="1921" y="2663666"/>
                      <a:pt x="18495" y="2626805"/>
                    </a:cubicBezTo>
                    <a:cubicBezTo>
                      <a:pt x="99838" y="2445830"/>
                      <a:pt x="191183" y="2268188"/>
                      <a:pt x="278623" y="2089785"/>
                    </a:cubicBezTo>
                    <a:cubicBezTo>
                      <a:pt x="390827" y="1860804"/>
                      <a:pt x="503603" y="1632204"/>
                      <a:pt x="616475" y="1403604"/>
                    </a:cubicBezTo>
                    <a:cubicBezTo>
                      <a:pt x="733727" y="1166241"/>
                      <a:pt x="851171" y="929069"/>
                      <a:pt x="968804" y="691896"/>
                    </a:cubicBezTo>
                    <a:cubicBezTo>
                      <a:pt x="1059101" y="509683"/>
                      <a:pt x="1149589" y="327565"/>
                      <a:pt x="1240076" y="145447"/>
                    </a:cubicBezTo>
                    <a:cubicBezTo>
                      <a:pt x="1264175" y="96964"/>
                      <a:pt x="1288273" y="48482"/>
                      <a:pt x="1312371" y="0"/>
                    </a:cubicBezTo>
                    <a:cubicBezTo>
                      <a:pt x="2483375" y="590931"/>
                      <a:pt x="3654378" y="1181767"/>
                      <a:pt x="4825287" y="17726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2" name="Google Shape;4062;p34"/>
              <p:cNvSpPr/>
              <p:nvPr/>
            </p:nvSpPr>
            <p:spPr>
              <a:xfrm>
                <a:off x="2746953" y="264112"/>
                <a:ext cx="3667324" cy="4749002"/>
              </a:xfrm>
              <a:custGeom>
                <a:avLst/>
                <a:gdLst/>
                <a:ahLst/>
                <a:cxnLst/>
                <a:rect l="l" t="t" r="r" b="b"/>
                <a:pathLst>
                  <a:path w="3667324" h="4749002" extrusionOk="0">
                    <a:moveTo>
                      <a:pt x="1906552" y="4749002"/>
                    </a:moveTo>
                    <a:cubicBezTo>
                      <a:pt x="1850545" y="4749002"/>
                      <a:pt x="1788061" y="4736906"/>
                      <a:pt x="1727863" y="4714141"/>
                    </a:cubicBezTo>
                    <a:cubicBezTo>
                      <a:pt x="1688715" y="4699282"/>
                      <a:pt x="1654520" y="4682708"/>
                      <a:pt x="1605847" y="4654991"/>
                    </a:cubicBezTo>
                    <a:cubicBezTo>
                      <a:pt x="1562032" y="4630035"/>
                      <a:pt x="1517455" y="4602317"/>
                      <a:pt x="1473260" y="4572599"/>
                    </a:cubicBezTo>
                    <a:cubicBezTo>
                      <a:pt x="1466782" y="4568218"/>
                      <a:pt x="1465068" y="4559455"/>
                      <a:pt x="1469450" y="4553073"/>
                    </a:cubicBezTo>
                    <a:cubicBezTo>
                      <a:pt x="1473736" y="4546596"/>
                      <a:pt x="1482594" y="4544882"/>
                      <a:pt x="1488976" y="4549263"/>
                    </a:cubicBezTo>
                    <a:cubicBezTo>
                      <a:pt x="1532505" y="4578505"/>
                      <a:pt x="1576511" y="4605937"/>
                      <a:pt x="1619754" y="4630511"/>
                    </a:cubicBezTo>
                    <a:cubicBezTo>
                      <a:pt x="1666998" y="4657467"/>
                      <a:pt x="1700050" y="4673565"/>
                      <a:pt x="1737769" y="4687757"/>
                    </a:cubicBezTo>
                    <a:cubicBezTo>
                      <a:pt x="1803110" y="4712522"/>
                      <a:pt x="1871023" y="4724142"/>
                      <a:pt x="1929221" y="4720046"/>
                    </a:cubicBezTo>
                    <a:cubicBezTo>
                      <a:pt x="1991515" y="4715855"/>
                      <a:pt x="2054665" y="4693662"/>
                      <a:pt x="2111720" y="4655848"/>
                    </a:cubicBezTo>
                    <a:cubicBezTo>
                      <a:pt x="2135056" y="4640417"/>
                      <a:pt x="2164298" y="4619367"/>
                      <a:pt x="2183729" y="4594316"/>
                    </a:cubicBezTo>
                    <a:cubicBezTo>
                      <a:pt x="2206589" y="4564694"/>
                      <a:pt x="2224115" y="4531070"/>
                      <a:pt x="2238117" y="4502019"/>
                    </a:cubicBezTo>
                    <a:cubicBezTo>
                      <a:pt x="2252309" y="4472587"/>
                      <a:pt x="2268121" y="4443536"/>
                      <a:pt x="2283456" y="4415437"/>
                    </a:cubicBezTo>
                    <a:lnTo>
                      <a:pt x="3634101" y="1900551"/>
                    </a:lnTo>
                    <a:lnTo>
                      <a:pt x="7648" y="26602"/>
                    </a:lnTo>
                    <a:cubicBezTo>
                      <a:pt x="694" y="22983"/>
                      <a:pt x="-1973" y="14506"/>
                      <a:pt x="1552" y="7648"/>
                    </a:cubicBezTo>
                    <a:cubicBezTo>
                      <a:pt x="5171" y="694"/>
                      <a:pt x="13648" y="-1973"/>
                      <a:pt x="20506" y="1552"/>
                    </a:cubicBezTo>
                    <a:lnTo>
                      <a:pt x="3659724" y="1882073"/>
                    </a:lnTo>
                    <a:cubicBezTo>
                      <a:pt x="3663057" y="1883787"/>
                      <a:pt x="3665534" y="1886835"/>
                      <a:pt x="3666677" y="1890454"/>
                    </a:cubicBezTo>
                    <a:cubicBezTo>
                      <a:pt x="3667820" y="1894074"/>
                      <a:pt x="3667439" y="1897979"/>
                      <a:pt x="3665629" y="1901313"/>
                    </a:cubicBezTo>
                    <a:lnTo>
                      <a:pt x="2308126" y="4428962"/>
                    </a:lnTo>
                    <a:cubicBezTo>
                      <a:pt x="2292981" y="4456775"/>
                      <a:pt x="2277265" y="4485541"/>
                      <a:pt x="2263454" y="4514307"/>
                    </a:cubicBezTo>
                    <a:cubicBezTo>
                      <a:pt x="2248785" y="4544691"/>
                      <a:pt x="2230497" y="4579934"/>
                      <a:pt x="2206018" y="4611557"/>
                    </a:cubicBezTo>
                    <a:cubicBezTo>
                      <a:pt x="2184015" y="4639941"/>
                      <a:pt x="2152392" y="4662706"/>
                      <a:pt x="2127151" y="4679375"/>
                    </a:cubicBezTo>
                    <a:cubicBezTo>
                      <a:pt x="2066095" y="4719856"/>
                      <a:pt x="1998182" y="4743668"/>
                      <a:pt x="1930936" y="4748241"/>
                    </a:cubicBezTo>
                    <a:cubicBezTo>
                      <a:pt x="1922935" y="4748812"/>
                      <a:pt x="1914648" y="4749002"/>
                      <a:pt x="1906266" y="4749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3" name="Google Shape;4063;p34"/>
              <p:cNvSpPr/>
              <p:nvPr/>
            </p:nvSpPr>
            <p:spPr>
              <a:xfrm>
                <a:off x="2532542" y="457739"/>
                <a:ext cx="3472857" cy="4414920"/>
              </a:xfrm>
              <a:custGeom>
                <a:avLst/>
                <a:gdLst/>
                <a:ahLst/>
                <a:cxnLst/>
                <a:rect l="l" t="t" r="r" b="b"/>
                <a:pathLst>
                  <a:path w="3472857" h="4414920" extrusionOk="0">
                    <a:moveTo>
                      <a:pt x="2057483" y="4414921"/>
                    </a:moveTo>
                    <a:cubicBezTo>
                      <a:pt x="2055292" y="4414921"/>
                      <a:pt x="2053006" y="4414445"/>
                      <a:pt x="2050911" y="4413302"/>
                    </a:cubicBezTo>
                    <a:cubicBezTo>
                      <a:pt x="2044053" y="4409682"/>
                      <a:pt x="2041386" y="4401205"/>
                      <a:pt x="2045005" y="4394252"/>
                    </a:cubicBezTo>
                    <a:lnTo>
                      <a:pt x="3439466" y="1743349"/>
                    </a:lnTo>
                    <a:lnTo>
                      <a:pt x="7798" y="26753"/>
                    </a:lnTo>
                    <a:cubicBezTo>
                      <a:pt x="845" y="23229"/>
                      <a:pt x="-2013" y="14847"/>
                      <a:pt x="1512" y="7798"/>
                    </a:cubicBezTo>
                    <a:cubicBezTo>
                      <a:pt x="5036" y="845"/>
                      <a:pt x="13608" y="-2012"/>
                      <a:pt x="20466" y="1512"/>
                    </a:cubicBezTo>
                    <a:lnTo>
                      <a:pt x="3464993" y="1724489"/>
                    </a:lnTo>
                    <a:cubicBezTo>
                      <a:pt x="3468326" y="1726204"/>
                      <a:pt x="3470898" y="1729156"/>
                      <a:pt x="3472136" y="1732776"/>
                    </a:cubicBezTo>
                    <a:cubicBezTo>
                      <a:pt x="3473375" y="1736395"/>
                      <a:pt x="3472993" y="1740301"/>
                      <a:pt x="3471183" y="1743634"/>
                    </a:cubicBezTo>
                    <a:lnTo>
                      <a:pt x="2070056" y="4407301"/>
                    </a:lnTo>
                    <a:cubicBezTo>
                      <a:pt x="2067484" y="4412158"/>
                      <a:pt x="2062627" y="4414825"/>
                      <a:pt x="2057578" y="44148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4" name="Google Shape;4064;p34"/>
              <p:cNvSpPr/>
              <p:nvPr/>
            </p:nvSpPr>
            <p:spPr>
              <a:xfrm>
                <a:off x="2677542" y="408182"/>
                <a:ext cx="3561080" cy="4461419"/>
              </a:xfrm>
              <a:custGeom>
                <a:avLst/>
                <a:gdLst/>
                <a:ahLst/>
                <a:cxnLst/>
                <a:rect l="l" t="t" r="r" b="b"/>
                <a:pathLst>
                  <a:path w="3561080" h="4461419" extrusionOk="0">
                    <a:moveTo>
                      <a:pt x="2095297" y="4461325"/>
                    </a:moveTo>
                    <a:cubicBezTo>
                      <a:pt x="2093011" y="4461325"/>
                      <a:pt x="2090725" y="4460753"/>
                      <a:pt x="2088535" y="4459610"/>
                    </a:cubicBezTo>
                    <a:cubicBezTo>
                      <a:pt x="2081677" y="4455896"/>
                      <a:pt x="2079200" y="4447323"/>
                      <a:pt x="2082820" y="4440465"/>
                    </a:cubicBezTo>
                    <a:lnTo>
                      <a:pt x="3527572" y="1781180"/>
                    </a:lnTo>
                    <a:lnTo>
                      <a:pt x="7798" y="26675"/>
                    </a:lnTo>
                    <a:cubicBezTo>
                      <a:pt x="845" y="23246"/>
                      <a:pt x="-2013" y="14769"/>
                      <a:pt x="1512" y="7816"/>
                    </a:cubicBezTo>
                    <a:cubicBezTo>
                      <a:pt x="4941" y="767"/>
                      <a:pt x="13513" y="-1995"/>
                      <a:pt x="20371" y="1529"/>
                    </a:cubicBezTo>
                    <a:lnTo>
                      <a:pt x="3553289" y="1762606"/>
                    </a:lnTo>
                    <a:cubicBezTo>
                      <a:pt x="3556718" y="1764321"/>
                      <a:pt x="3559290" y="1767369"/>
                      <a:pt x="3560433" y="1770988"/>
                    </a:cubicBezTo>
                    <a:cubicBezTo>
                      <a:pt x="3561576" y="1774608"/>
                      <a:pt x="3561195" y="1778608"/>
                      <a:pt x="3559385" y="1781942"/>
                    </a:cubicBezTo>
                    <a:lnTo>
                      <a:pt x="2107680" y="4454086"/>
                    </a:lnTo>
                    <a:cubicBezTo>
                      <a:pt x="2105108" y="4458753"/>
                      <a:pt x="2100346" y="4461420"/>
                      <a:pt x="2095297" y="44614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65" name="Google Shape;4065;p34"/>
              <p:cNvGrpSpPr/>
              <p:nvPr/>
            </p:nvGrpSpPr>
            <p:grpSpPr>
              <a:xfrm>
                <a:off x="1734068" y="1926962"/>
                <a:ext cx="3566794" cy="1619458"/>
                <a:chOff x="1734068" y="1926962"/>
                <a:chExt cx="3566794" cy="1619458"/>
              </a:xfrm>
            </p:grpSpPr>
            <p:sp>
              <p:nvSpPr>
                <p:cNvPr id="4066" name="Google Shape;4066;p34"/>
                <p:cNvSpPr/>
                <p:nvPr/>
              </p:nvSpPr>
              <p:spPr>
                <a:xfrm>
                  <a:off x="2007104" y="2470578"/>
                  <a:ext cx="908628" cy="1075842"/>
                </a:xfrm>
                <a:custGeom>
                  <a:avLst/>
                  <a:gdLst/>
                  <a:ahLst/>
                  <a:cxnLst/>
                  <a:rect l="l" t="t" r="r" b="b"/>
                  <a:pathLst>
                    <a:path w="908628" h="1075842" extrusionOk="0">
                      <a:moveTo>
                        <a:pt x="894605" y="1075842"/>
                      </a:moveTo>
                      <a:cubicBezTo>
                        <a:pt x="893653" y="1075842"/>
                        <a:pt x="892700" y="1075842"/>
                        <a:pt x="891748" y="1075556"/>
                      </a:cubicBezTo>
                      <a:cubicBezTo>
                        <a:pt x="763636" y="1049172"/>
                        <a:pt x="645050" y="1001166"/>
                        <a:pt x="539132" y="932681"/>
                      </a:cubicBezTo>
                      <a:cubicBezTo>
                        <a:pt x="163180" y="689699"/>
                        <a:pt x="40117" y="254311"/>
                        <a:pt x="208" y="16376"/>
                      </a:cubicBezTo>
                      <a:cubicBezTo>
                        <a:pt x="-1126" y="8661"/>
                        <a:pt x="4113" y="1422"/>
                        <a:pt x="11733" y="184"/>
                      </a:cubicBezTo>
                      <a:cubicBezTo>
                        <a:pt x="19353" y="-1054"/>
                        <a:pt x="26687" y="4089"/>
                        <a:pt x="27925" y="11709"/>
                      </a:cubicBezTo>
                      <a:cubicBezTo>
                        <a:pt x="67073" y="245072"/>
                        <a:pt x="187469" y="671887"/>
                        <a:pt x="554372" y="908964"/>
                      </a:cubicBezTo>
                      <a:cubicBezTo>
                        <a:pt x="657337" y="975449"/>
                        <a:pt x="772780" y="1022216"/>
                        <a:pt x="897367" y="1047934"/>
                      </a:cubicBezTo>
                      <a:cubicBezTo>
                        <a:pt x="904987" y="1049458"/>
                        <a:pt x="909940" y="1056888"/>
                        <a:pt x="908321" y="1064603"/>
                      </a:cubicBezTo>
                      <a:cubicBezTo>
                        <a:pt x="906987" y="1071270"/>
                        <a:pt x="901082" y="1075842"/>
                        <a:pt x="894605" y="10758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7" name="Google Shape;4067;p34"/>
                <p:cNvSpPr/>
                <p:nvPr/>
              </p:nvSpPr>
              <p:spPr>
                <a:xfrm>
                  <a:off x="2104750" y="3311838"/>
                  <a:ext cx="385329" cy="233599"/>
                </a:xfrm>
                <a:custGeom>
                  <a:avLst/>
                  <a:gdLst/>
                  <a:ahLst/>
                  <a:cxnLst/>
                  <a:rect l="l" t="t" r="r" b="b"/>
                  <a:pathLst>
                    <a:path w="385329" h="233599" extrusionOk="0">
                      <a:moveTo>
                        <a:pt x="68603" y="231798"/>
                      </a:moveTo>
                      <a:cubicBezTo>
                        <a:pt x="34217" y="220749"/>
                        <a:pt x="1070" y="186840"/>
                        <a:pt x="23" y="152740"/>
                      </a:cubicBezTo>
                      <a:cubicBezTo>
                        <a:pt x="-2073" y="80350"/>
                        <a:pt x="141469" y="21676"/>
                        <a:pt x="240338" y="5960"/>
                      </a:cubicBezTo>
                      <a:cubicBezTo>
                        <a:pt x="295393" y="-2803"/>
                        <a:pt x="377594" y="-4613"/>
                        <a:pt x="384833" y="19581"/>
                      </a:cubicBezTo>
                      <a:cubicBezTo>
                        <a:pt x="388928" y="33392"/>
                        <a:pt x="367211" y="50823"/>
                        <a:pt x="337398" y="73778"/>
                      </a:cubicBezTo>
                      <a:cubicBezTo>
                        <a:pt x="118514" y="242752"/>
                        <a:pt x="84795" y="237036"/>
                        <a:pt x="68507" y="2317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8" name="Google Shape;4068;p34"/>
                <p:cNvSpPr/>
                <p:nvPr/>
              </p:nvSpPr>
              <p:spPr>
                <a:xfrm>
                  <a:off x="1862365" y="3092202"/>
                  <a:ext cx="423593" cy="157807"/>
                </a:xfrm>
                <a:custGeom>
                  <a:avLst/>
                  <a:gdLst/>
                  <a:ahLst/>
                  <a:cxnLst/>
                  <a:rect l="l" t="t" r="r" b="b"/>
                  <a:pathLst>
                    <a:path w="423593" h="157807" extrusionOk="0">
                      <a:moveTo>
                        <a:pt x="120058" y="156686"/>
                      </a:moveTo>
                      <a:cubicBezTo>
                        <a:pt x="52431" y="160973"/>
                        <a:pt x="30714" y="152591"/>
                        <a:pt x="17569" y="138018"/>
                      </a:cubicBezTo>
                      <a:cubicBezTo>
                        <a:pt x="1948" y="120777"/>
                        <a:pt x="-4529" y="91440"/>
                        <a:pt x="3377" y="67818"/>
                      </a:cubicBezTo>
                      <a:cubicBezTo>
                        <a:pt x="39096" y="-39529"/>
                        <a:pt x="356469" y="10954"/>
                        <a:pt x="392664" y="17907"/>
                      </a:cubicBezTo>
                      <a:cubicBezTo>
                        <a:pt x="404189" y="20098"/>
                        <a:pt x="421143" y="24384"/>
                        <a:pt x="423334" y="34195"/>
                      </a:cubicBezTo>
                      <a:cubicBezTo>
                        <a:pt x="426287" y="46863"/>
                        <a:pt x="403522" y="62865"/>
                        <a:pt x="380376" y="76677"/>
                      </a:cubicBezTo>
                      <a:cubicBezTo>
                        <a:pt x="263600" y="146400"/>
                        <a:pt x="143585" y="155258"/>
                        <a:pt x="120058" y="1567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9" name="Google Shape;4069;p34"/>
                <p:cNvSpPr/>
                <p:nvPr/>
              </p:nvSpPr>
              <p:spPr>
                <a:xfrm>
                  <a:off x="1734068" y="2775080"/>
                  <a:ext cx="392538" cy="134863"/>
                </a:xfrm>
                <a:custGeom>
                  <a:avLst/>
                  <a:gdLst/>
                  <a:ahLst/>
                  <a:cxnLst/>
                  <a:rect l="l" t="t" r="r" b="b"/>
                  <a:pathLst>
                    <a:path w="392538" h="134863" extrusionOk="0">
                      <a:moveTo>
                        <a:pt x="63830" y="122272"/>
                      </a:moveTo>
                      <a:cubicBezTo>
                        <a:pt x="33731" y="115604"/>
                        <a:pt x="8871" y="105413"/>
                        <a:pt x="2108" y="87696"/>
                      </a:cubicBezTo>
                      <a:cubicBezTo>
                        <a:pt x="-7893" y="61407"/>
                        <a:pt x="19539" y="38928"/>
                        <a:pt x="45447" y="27879"/>
                      </a:cubicBezTo>
                      <a:cubicBezTo>
                        <a:pt x="110789" y="-29"/>
                        <a:pt x="173749" y="-3458"/>
                        <a:pt x="219278" y="2447"/>
                      </a:cubicBezTo>
                      <a:cubicBezTo>
                        <a:pt x="223088" y="2923"/>
                        <a:pt x="298812" y="13591"/>
                        <a:pt x="374726" y="66646"/>
                      </a:cubicBezTo>
                      <a:cubicBezTo>
                        <a:pt x="389300" y="76838"/>
                        <a:pt x="392443" y="80552"/>
                        <a:pt x="392538" y="85124"/>
                      </a:cubicBezTo>
                      <a:cubicBezTo>
                        <a:pt x="392919" y="120652"/>
                        <a:pt x="205467" y="153609"/>
                        <a:pt x="63926" y="1223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0" name="Google Shape;4070;p34"/>
                <p:cNvSpPr/>
                <p:nvPr/>
              </p:nvSpPr>
              <p:spPr>
                <a:xfrm>
                  <a:off x="1737221" y="2402695"/>
                  <a:ext cx="294979" cy="142147"/>
                </a:xfrm>
                <a:custGeom>
                  <a:avLst/>
                  <a:gdLst/>
                  <a:ahLst/>
                  <a:cxnLst/>
                  <a:rect l="l" t="t" r="r" b="b"/>
                  <a:pathLst>
                    <a:path w="294979" h="142147" extrusionOk="0">
                      <a:moveTo>
                        <a:pt x="1146" y="57099"/>
                      </a:moveTo>
                      <a:cubicBezTo>
                        <a:pt x="-2378" y="42050"/>
                        <a:pt x="2289" y="23381"/>
                        <a:pt x="14290" y="12427"/>
                      </a:cubicBezTo>
                      <a:cubicBezTo>
                        <a:pt x="73155" y="-41008"/>
                        <a:pt x="305470" y="93104"/>
                        <a:pt x="294611" y="127108"/>
                      </a:cubicBezTo>
                      <a:cubicBezTo>
                        <a:pt x="283848" y="160922"/>
                        <a:pt x="20005" y="137776"/>
                        <a:pt x="1146" y="570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1" name="Google Shape;4071;p34"/>
                <p:cNvSpPr/>
                <p:nvPr/>
              </p:nvSpPr>
              <p:spPr>
                <a:xfrm>
                  <a:off x="1922486" y="2172570"/>
                  <a:ext cx="136136" cy="344023"/>
                </a:xfrm>
                <a:custGeom>
                  <a:avLst/>
                  <a:gdLst/>
                  <a:ahLst/>
                  <a:cxnLst/>
                  <a:rect l="l" t="t" r="r" b="b"/>
                  <a:pathLst>
                    <a:path w="136136" h="344023" extrusionOk="0">
                      <a:moveTo>
                        <a:pt x="1465" y="181737"/>
                      </a:moveTo>
                      <a:cubicBezTo>
                        <a:pt x="-8536" y="96393"/>
                        <a:pt x="34707" y="667"/>
                        <a:pt x="69283" y="0"/>
                      </a:cubicBezTo>
                      <a:cubicBezTo>
                        <a:pt x="73379" y="0"/>
                        <a:pt x="76712" y="667"/>
                        <a:pt x="80999" y="2953"/>
                      </a:cubicBezTo>
                      <a:cubicBezTo>
                        <a:pt x="106049" y="16764"/>
                        <a:pt x="119765" y="44577"/>
                        <a:pt x="128719" y="71723"/>
                      </a:cubicBezTo>
                      <a:cubicBezTo>
                        <a:pt x="134815" y="90106"/>
                        <a:pt x="146245" y="136779"/>
                        <a:pt x="117194" y="317278"/>
                      </a:cubicBezTo>
                      <a:cubicBezTo>
                        <a:pt x="115098" y="330422"/>
                        <a:pt x="113288" y="340805"/>
                        <a:pt x="106240" y="343376"/>
                      </a:cubicBezTo>
                      <a:cubicBezTo>
                        <a:pt x="83094" y="352044"/>
                        <a:pt x="12133" y="272320"/>
                        <a:pt x="1465" y="1816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2" name="Google Shape;4072;p34"/>
                <p:cNvSpPr/>
                <p:nvPr/>
              </p:nvSpPr>
              <p:spPr>
                <a:xfrm>
                  <a:off x="2456055" y="2959420"/>
                  <a:ext cx="171482" cy="373236"/>
                </a:xfrm>
                <a:custGeom>
                  <a:avLst/>
                  <a:gdLst/>
                  <a:ahLst/>
                  <a:cxnLst/>
                  <a:rect l="l" t="t" r="r" b="b"/>
                  <a:pathLst>
                    <a:path w="171482" h="373236" extrusionOk="0">
                      <a:moveTo>
                        <a:pt x="5594" y="194286"/>
                      </a:moveTo>
                      <a:cubicBezTo>
                        <a:pt x="10928" y="154472"/>
                        <a:pt x="27597" y="30456"/>
                        <a:pt x="95605" y="5405"/>
                      </a:cubicBezTo>
                      <a:cubicBezTo>
                        <a:pt x="101511" y="3215"/>
                        <a:pt x="125990" y="-5739"/>
                        <a:pt x="145326" y="5691"/>
                      </a:cubicBezTo>
                      <a:cubicBezTo>
                        <a:pt x="152279" y="9787"/>
                        <a:pt x="164376" y="20074"/>
                        <a:pt x="169615" y="51125"/>
                      </a:cubicBezTo>
                      <a:cubicBezTo>
                        <a:pt x="174949" y="82558"/>
                        <a:pt x="174853" y="145423"/>
                        <a:pt x="83985" y="296585"/>
                      </a:cubicBezTo>
                      <a:cubicBezTo>
                        <a:pt x="38360" y="372499"/>
                        <a:pt x="27883" y="374118"/>
                        <a:pt x="22739" y="373070"/>
                      </a:cubicBezTo>
                      <a:cubicBezTo>
                        <a:pt x="-3740" y="367355"/>
                        <a:pt x="-3645" y="263247"/>
                        <a:pt x="5689" y="1941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3" name="Google Shape;4073;p34"/>
                <p:cNvSpPr/>
                <p:nvPr/>
              </p:nvSpPr>
              <p:spPr>
                <a:xfrm>
                  <a:off x="2263096" y="2742625"/>
                  <a:ext cx="153732" cy="391270"/>
                </a:xfrm>
                <a:custGeom>
                  <a:avLst/>
                  <a:gdLst/>
                  <a:ahLst/>
                  <a:cxnLst/>
                  <a:rect l="l" t="t" r="r" b="b"/>
                  <a:pathLst>
                    <a:path w="153732" h="391270" extrusionOk="0">
                      <a:moveTo>
                        <a:pt x="92406" y="9845"/>
                      </a:moveTo>
                      <a:cubicBezTo>
                        <a:pt x="98978" y="6130"/>
                        <a:pt x="117647" y="-5109"/>
                        <a:pt x="131745" y="2701"/>
                      </a:cubicBezTo>
                      <a:cubicBezTo>
                        <a:pt x="143937" y="9369"/>
                        <a:pt x="148604" y="24990"/>
                        <a:pt x="150985" y="39468"/>
                      </a:cubicBezTo>
                      <a:cubicBezTo>
                        <a:pt x="163367" y="113096"/>
                        <a:pt x="130316" y="210156"/>
                        <a:pt x="122791" y="232159"/>
                      </a:cubicBezTo>
                      <a:cubicBezTo>
                        <a:pt x="122791" y="232159"/>
                        <a:pt x="103265" y="289404"/>
                        <a:pt x="54020" y="363794"/>
                      </a:cubicBezTo>
                      <a:cubicBezTo>
                        <a:pt x="44305" y="378463"/>
                        <a:pt x="33923" y="392845"/>
                        <a:pt x="24207" y="391131"/>
                      </a:cubicBezTo>
                      <a:cubicBezTo>
                        <a:pt x="6300" y="387892"/>
                        <a:pt x="2490" y="332171"/>
                        <a:pt x="1061" y="308739"/>
                      </a:cubicBezTo>
                      <a:cubicBezTo>
                        <a:pt x="-7225" y="175961"/>
                        <a:pt x="33923" y="43183"/>
                        <a:pt x="92501" y="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4" name="Google Shape;4074;p34"/>
                <p:cNvSpPr/>
                <p:nvPr/>
              </p:nvSpPr>
              <p:spPr>
                <a:xfrm>
                  <a:off x="2111535" y="2560769"/>
                  <a:ext cx="160723" cy="293421"/>
                </a:xfrm>
                <a:custGeom>
                  <a:avLst/>
                  <a:gdLst/>
                  <a:ahLst/>
                  <a:cxnLst/>
                  <a:rect l="l" t="t" r="r" b="b"/>
                  <a:pathLst>
                    <a:path w="160723" h="293421" extrusionOk="0">
                      <a:moveTo>
                        <a:pt x="92584" y="18692"/>
                      </a:moveTo>
                      <a:cubicBezTo>
                        <a:pt x="102490" y="9834"/>
                        <a:pt x="116778" y="-2073"/>
                        <a:pt x="131160" y="309"/>
                      </a:cubicBezTo>
                      <a:cubicBezTo>
                        <a:pt x="156211" y="4500"/>
                        <a:pt x="162021" y="34027"/>
                        <a:pt x="160497" y="55268"/>
                      </a:cubicBezTo>
                      <a:cubicBezTo>
                        <a:pt x="158402" y="84414"/>
                        <a:pt x="143733" y="110703"/>
                        <a:pt x="128970" y="135183"/>
                      </a:cubicBezTo>
                      <a:cubicBezTo>
                        <a:pt x="44769" y="275010"/>
                        <a:pt x="31148" y="296917"/>
                        <a:pt x="18480" y="293012"/>
                      </a:cubicBezTo>
                      <a:cubicBezTo>
                        <a:pt x="15813" y="292155"/>
                        <a:pt x="9050" y="288916"/>
                        <a:pt x="3621" y="259103"/>
                      </a:cubicBezTo>
                      <a:cubicBezTo>
                        <a:pt x="-15906" y="151661"/>
                        <a:pt x="47817" y="58697"/>
                        <a:pt x="92584" y="185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5" name="Google Shape;4075;p34"/>
                <p:cNvSpPr/>
                <p:nvPr/>
              </p:nvSpPr>
              <p:spPr>
                <a:xfrm>
                  <a:off x="2032093" y="2278698"/>
                  <a:ext cx="181381" cy="253505"/>
                </a:xfrm>
                <a:custGeom>
                  <a:avLst/>
                  <a:gdLst/>
                  <a:ahLst/>
                  <a:cxnLst/>
                  <a:rect l="l" t="t" r="r" b="b"/>
                  <a:pathLst>
                    <a:path w="181381" h="253505" extrusionOk="0">
                      <a:moveTo>
                        <a:pt x="43900" y="98490"/>
                      </a:moveTo>
                      <a:cubicBezTo>
                        <a:pt x="69236" y="46865"/>
                        <a:pt x="81904" y="33053"/>
                        <a:pt x="98764" y="16670"/>
                      </a:cubicBezTo>
                      <a:cubicBezTo>
                        <a:pt x="137721" y="-21239"/>
                        <a:pt x="185060" y="10670"/>
                        <a:pt x="181155" y="60676"/>
                      </a:cubicBezTo>
                      <a:cubicBezTo>
                        <a:pt x="179250" y="84774"/>
                        <a:pt x="172297" y="104491"/>
                        <a:pt x="158200" y="124874"/>
                      </a:cubicBezTo>
                      <a:cubicBezTo>
                        <a:pt x="107241" y="198979"/>
                        <a:pt x="22183" y="267083"/>
                        <a:pt x="3133" y="251176"/>
                      </a:cubicBezTo>
                      <a:cubicBezTo>
                        <a:pt x="85" y="248604"/>
                        <a:pt x="-868" y="244127"/>
                        <a:pt x="847" y="227649"/>
                      </a:cubicBezTo>
                      <a:cubicBezTo>
                        <a:pt x="5800" y="181358"/>
                        <a:pt x="20659" y="145925"/>
                        <a:pt x="43804" y="984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6" name="Google Shape;4076;p34"/>
                <p:cNvSpPr/>
                <p:nvPr/>
              </p:nvSpPr>
              <p:spPr>
                <a:xfrm>
                  <a:off x="4607802" y="2130137"/>
                  <a:ext cx="448507" cy="1060266"/>
                </a:xfrm>
                <a:custGeom>
                  <a:avLst/>
                  <a:gdLst/>
                  <a:ahLst/>
                  <a:cxnLst/>
                  <a:rect l="l" t="t" r="r" b="b"/>
                  <a:pathLst>
                    <a:path w="448507" h="1060266" extrusionOk="0">
                      <a:moveTo>
                        <a:pt x="392594" y="1060171"/>
                      </a:moveTo>
                      <a:cubicBezTo>
                        <a:pt x="391166" y="1060171"/>
                        <a:pt x="389642" y="1059981"/>
                        <a:pt x="388213" y="1059409"/>
                      </a:cubicBezTo>
                      <a:cubicBezTo>
                        <a:pt x="380879" y="1057028"/>
                        <a:pt x="376783" y="1049027"/>
                        <a:pt x="379259" y="1041598"/>
                      </a:cubicBezTo>
                      <a:cubicBezTo>
                        <a:pt x="410978" y="944728"/>
                        <a:pt x="424503" y="845954"/>
                        <a:pt x="419264" y="748132"/>
                      </a:cubicBezTo>
                      <a:cubicBezTo>
                        <a:pt x="400595" y="398755"/>
                        <a:pt x="151802" y="145104"/>
                        <a:pt x="5212" y="24994"/>
                      </a:cubicBezTo>
                      <a:cubicBezTo>
                        <a:pt x="-883" y="20041"/>
                        <a:pt x="-1741" y="11183"/>
                        <a:pt x="3212" y="5182"/>
                      </a:cubicBezTo>
                      <a:cubicBezTo>
                        <a:pt x="8165" y="-819"/>
                        <a:pt x="17024" y="-1771"/>
                        <a:pt x="23024" y="3182"/>
                      </a:cubicBezTo>
                      <a:cubicBezTo>
                        <a:pt x="173234" y="126245"/>
                        <a:pt x="428123" y="386468"/>
                        <a:pt x="447363" y="746703"/>
                      </a:cubicBezTo>
                      <a:cubicBezTo>
                        <a:pt x="452792" y="848145"/>
                        <a:pt x="438886" y="950253"/>
                        <a:pt x="405929" y="1050551"/>
                      </a:cubicBezTo>
                      <a:cubicBezTo>
                        <a:pt x="404024" y="1056457"/>
                        <a:pt x="398500" y="1060266"/>
                        <a:pt x="392594" y="1060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7" name="Google Shape;4077;p34"/>
                <p:cNvSpPr/>
                <p:nvPr/>
              </p:nvSpPr>
              <p:spPr>
                <a:xfrm>
                  <a:off x="5021806" y="2586915"/>
                  <a:ext cx="279056" cy="225249"/>
                </a:xfrm>
                <a:custGeom>
                  <a:avLst/>
                  <a:gdLst/>
                  <a:ahLst/>
                  <a:cxnLst/>
                  <a:rect l="l" t="t" r="r" b="b"/>
                  <a:pathLst>
                    <a:path w="279056" h="225249" extrusionOk="0">
                      <a:moveTo>
                        <a:pt x="277378" y="86181"/>
                      </a:moveTo>
                      <a:cubicBezTo>
                        <a:pt x="283379" y="57797"/>
                        <a:pt x="273092" y="21125"/>
                        <a:pt x="249660" y="6838"/>
                      </a:cubicBezTo>
                      <a:cubicBezTo>
                        <a:pt x="200035" y="-23452"/>
                        <a:pt x="101832" y="53034"/>
                        <a:pt x="51445" y="115709"/>
                      </a:cubicBezTo>
                      <a:cubicBezTo>
                        <a:pt x="23346" y="150570"/>
                        <a:pt x="-10754" y="207149"/>
                        <a:pt x="3248" y="221817"/>
                      </a:cubicBezTo>
                      <a:cubicBezTo>
                        <a:pt x="11249" y="230199"/>
                        <a:pt x="32014" y="222008"/>
                        <a:pt x="59922" y="210387"/>
                      </a:cubicBezTo>
                      <a:cubicBezTo>
                        <a:pt x="265091" y="125329"/>
                        <a:pt x="274520" y="99516"/>
                        <a:pt x="277378" y="860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8" name="Google Shape;4078;p34"/>
                <p:cNvSpPr/>
                <p:nvPr/>
              </p:nvSpPr>
              <p:spPr>
                <a:xfrm>
                  <a:off x="4960412" y="2304512"/>
                  <a:ext cx="239458" cy="282670"/>
                </a:xfrm>
                <a:custGeom>
                  <a:avLst/>
                  <a:gdLst/>
                  <a:ahLst/>
                  <a:cxnLst/>
                  <a:rect l="l" t="t" r="r" b="b"/>
                  <a:pathLst>
                    <a:path w="239458" h="282670" extrusionOk="0">
                      <a:moveTo>
                        <a:pt x="209601" y="117830"/>
                      </a:moveTo>
                      <a:cubicBezTo>
                        <a:pt x="239604" y="72395"/>
                        <a:pt x="242462" y="53917"/>
                        <a:pt x="237509" y="38963"/>
                      </a:cubicBezTo>
                      <a:cubicBezTo>
                        <a:pt x="231699" y="21246"/>
                        <a:pt x="213887" y="4958"/>
                        <a:pt x="194265" y="958"/>
                      </a:cubicBezTo>
                      <a:cubicBezTo>
                        <a:pt x="105111" y="-17044"/>
                        <a:pt x="13671" y="224319"/>
                        <a:pt x="4051" y="252323"/>
                      </a:cubicBezTo>
                      <a:cubicBezTo>
                        <a:pt x="1003" y="261276"/>
                        <a:pt x="-2807" y="274706"/>
                        <a:pt x="3099" y="280231"/>
                      </a:cubicBezTo>
                      <a:cubicBezTo>
                        <a:pt x="10718" y="287279"/>
                        <a:pt x="31007" y="277850"/>
                        <a:pt x="49866" y="267277"/>
                      </a:cubicBezTo>
                      <a:cubicBezTo>
                        <a:pt x="145116" y="213746"/>
                        <a:pt x="199218" y="133641"/>
                        <a:pt x="209601" y="1178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9" name="Google Shape;4079;p34"/>
                <p:cNvSpPr/>
                <p:nvPr/>
              </p:nvSpPr>
              <p:spPr>
                <a:xfrm>
                  <a:off x="4834443" y="2087280"/>
                  <a:ext cx="170929" cy="281464"/>
                </a:xfrm>
                <a:custGeom>
                  <a:avLst/>
                  <a:gdLst/>
                  <a:ahLst/>
                  <a:cxnLst/>
                  <a:rect l="l" t="t" r="r" b="b"/>
                  <a:pathLst>
                    <a:path w="170929" h="281464" extrusionOk="0">
                      <a:moveTo>
                        <a:pt x="164189" y="66128"/>
                      </a:moveTo>
                      <a:cubicBezTo>
                        <a:pt x="171619" y="42506"/>
                        <a:pt x="174381" y="21074"/>
                        <a:pt x="164761" y="9263"/>
                      </a:cubicBezTo>
                      <a:cubicBezTo>
                        <a:pt x="150473" y="-8167"/>
                        <a:pt x="123803" y="1929"/>
                        <a:pt x="105706" y="15550"/>
                      </a:cubicBezTo>
                      <a:cubicBezTo>
                        <a:pt x="60176" y="49935"/>
                        <a:pt x="32649" y="92417"/>
                        <a:pt x="18552" y="126516"/>
                      </a:cubicBezTo>
                      <a:cubicBezTo>
                        <a:pt x="17409" y="129374"/>
                        <a:pt x="-5451" y="186333"/>
                        <a:pt x="1216" y="260438"/>
                      </a:cubicBezTo>
                      <a:cubicBezTo>
                        <a:pt x="2455" y="274630"/>
                        <a:pt x="3884" y="278345"/>
                        <a:pt x="7027" y="280250"/>
                      </a:cubicBezTo>
                      <a:cubicBezTo>
                        <a:pt x="31601" y="294728"/>
                        <a:pt x="129518" y="177189"/>
                        <a:pt x="164189" y="66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0" name="Google Shape;4080;p34"/>
                <p:cNvSpPr/>
                <p:nvPr/>
              </p:nvSpPr>
              <p:spPr>
                <a:xfrm>
                  <a:off x="4630735" y="1926962"/>
                  <a:ext cx="101048" cy="242837"/>
                </a:xfrm>
                <a:custGeom>
                  <a:avLst/>
                  <a:gdLst/>
                  <a:ahLst/>
                  <a:cxnLst/>
                  <a:rect l="l" t="t" r="r" b="b"/>
                  <a:pathLst>
                    <a:path w="101048" h="242837" extrusionOk="0">
                      <a:moveTo>
                        <a:pt x="86774" y="10196"/>
                      </a:moveTo>
                      <a:cubicBezTo>
                        <a:pt x="77630" y="1718"/>
                        <a:pt x="62771" y="-2473"/>
                        <a:pt x="50388" y="1528"/>
                      </a:cubicBezTo>
                      <a:cubicBezTo>
                        <a:pt x="-10381" y="21245"/>
                        <a:pt x="-9715" y="236700"/>
                        <a:pt x="18384" y="242701"/>
                      </a:cubicBezTo>
                      <a:cubicBezTo>
                        <a:pt x="46292" y="248702"/>
                        <a:pt x="135446" y="55630"/>
                        <a:pt x="86774" y="1019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1" name="Google Shape;4081;p34"/>
                <p:cNvSpPr/>
                <p:nvPr/>
              </p:nvSpPr>
              <p:spPr>
                <a:xfrm>
                  <a:off x="4413611" y="1985809"/>
                  <a:ext cx="231352" cy="178024"/>
                </a:xfrm>
                <a:custGeom>
                  <a:avLst/>
                  <a:gdLst/>
                  <a:ahLst/>
                  <a:cxnLst/>
                  <a:rect l="l" t="t" r="r" b="b"/>
                  <a:pathLst>
                    <a:path w="231352" h="178024" extrusionOk="0">
                      <a:moveTo>
                        <a:pt x="156313" y="38610"/>
                      </a:moveTo>
                      <a:cubicBezTo>
                        <a:pt x="100877" y="-2442"/>
                        <a:pt x="16867" y="-10539"/>
                        <a:pt x="2579" y="13274"/>
                      </a:cubicBezTo>
                      <a:cubicBezTo>
                        <a:pt x="865" y="16036"/>
                        <a:pt x="103" y="18703"/>
                        <a:pt x="8" y="22609"/>
                      </a:cubicBezTo>
                      <a:cubicBezTo>
                        <a:pt x="-373" y="45564"/>
                        <a:pt x="13533" y="66233"/>
                        <a:pt x="28868" y="83378"/>
                      </a:cubicBezTo>
                      <a:cubicBezTo>
                        <a:pt x="39251" y="94998"/>
                        <a:pt x="67159" y="121573"/>
                        <a:pt x="204605" y="173389"/>
                      </a:cubicBezTo>
                      <a:cubicBezTo>
                        <a:pt x="214606" y="177104"/>
                        <a:pt x="222512" y="180057"/>
                        <a:pt x="227179" y="176247"/>
                      </a:cubicBezTo>
                      <a:cubicBezTo>
                        <a:pt x="242419" y="163578"/>
                        <a:pt x="215273" y="82330"/>
                        <a:pt x="156313" y="38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2" name="Google Shape;4082;p34"/>
                <p:cNvSpPr/>
                <p:nvPr/>
              </p:nvSpPr>
              <p:spPr>
                <a:xfrm>
                  <a:off x="4725144" y="2689586"/>
                  <a:ext cx="305315" cy="124534"/>
                </a:xfrm>
                <a:custGeom>
                  <a:avLst/>
                  <a:gdLst/>
                  <a:ahLst/>
                  <a:cxnLst/>
                  <a:rect l="l" t="t" r="r" b="b"/>
                  <a:pathLst>
                    <a:path w="305315" h="124534" extrusionOk="0">
                      <a:moveTo>
                        <a:pt x="187170" y="28774"/>
                      </a:moveTo>
                      <a:cubicBezTo>
                        <a:pt x="157357" y="16582"/>
                        <a:pt x="64202" y="-21328"/>
                        <a:pt x="19625" y="16106"/>
                      </a:cubicBezTo>
                      <a:cubicBezTo>
                        <a:pt x="15720" y="19344"/>
                        <a:pt x="-282" y="32774"/>
                        <a:pt x="4" y="50872"/>
                      </a:cubicBezTo>
                      <a:cubicBezTo>
                        <a:pt x="99" y="57349"/>
                        <a:pt x="2385" y="69826"/>
                        <a:pt x="22007" y="85924"/>
                      </a:cubicBezTo>
                      <a:cubicBezTo>
                        <a:pt x="41818" y="102211"/>
                        <a:pt x="85633" y="127167"/>
                        <a:pt x="227175" y="124309"/>
                      </a:cubicBezTo>
                      <a:cubicBezTo>
                        <a:pt x="298232" y="122881"/>
                        <a:pt x="303661" y="116213"/>
                        <a:pt x="304899" y="112117"/>
                      </a:cubicBezTo>
                      <a:cubicBezTo>
                        <a:pt x="311471" y="91353"/>
                        <a:pt x="238891" y="49919"/>
                        <a:pt x="187075" y="287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3" name="Google Shape;4083;p34"/>
                <p:cNvSpPr/>
                <p:nvPr/>
              </p:nvSpPr>
              <p:spPr>
                <a:xfrm>
                  <a:off x="4654360" y="2472703"/>
                  <a:ext cx="314189" cy="127154"/>
                </a:xfrm>
                <a:custGeom>
                  <a:avLst/>
                  <a:gdLst/>
                  <a:ahLst/>
                  <a:cxnLst/>
                  <a:rect l="l" t="t" r="r" b="b"/>
                  <a:pathLst>
                    <a:path w="314189" h="127154" extrusionOk="0">
                      <a:moveTo>
                        <a:pt x="20672" y="11394"/>
                      </a:moveTo>
                      <a:cubicBezTo>
                        <a:pt x="15434" y="14537"/>
                        <a:pt x="194" y="23014"/>
                        <a:pt x="3" y="35873"/>
                      </a:cubicBezTo>
                      <a:cubicBezTo>
                        <a:pt x="-187" y="47017"/>
                        <a:pt x="8861" y="56542"/>
                        <a:pt x="18005" y="63972"/>
                      </a:cubicBezTo>
                      <a:cubicBezTo>
                        <a:pt x="64297" y="101976"/>
                        <a:pt x="145164" y="117693"/>
                        <a:pt x="163547" y="121217"/>
                      </a:cubicBezTo>
                      <a:cubicBezTo>
                        <a:pt x="163547" y="121217"/>
                        <a:pt x="211268" y="130456"/>
                        <a:pt x="282800" y="125884"/>
                      </a:cubicBezTo>
                      <a:cubicBezTo>
                        <a:pt x="296897" y="125027"/>
                        <a:pt x="311090" y="123503"/>
                        <a:pt x="313756" y="115978"/>
                      </a:cubicBezTo>
                      <a:cubicBezTo>
                        <a:pt x="318614" y="102167"/>
                        <a:pt x="281372" y="77307"/>
                        <a:pt x="265560" y="66925"/>
                      </a:cubicBezTo>
                      <a:cubicBezTo>
                        <a:pt x="176311" y="8155"/>
                        <a:pt x="67345" y="-16229"/>
                        <a:pt x="20768" y="112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4" name="Google Shape;4084;p34"/>
                <p:cNvSpPr/>
                <p:nvPr/>
              </p:nvSpPr>
              <p:spPr>
                <a:xfrm>
                  <a:off x="4585159" y="2298465"/>
                  <a:ext cx="250696" cy="82995"/>
                </a:xfrm>
                <a:custGeom>
                  <a:avLst/>
                  <a:gdLst/>
                  <a:ahLst/>
                  <a:cxnLst/>
                  <a:rect l="l" t="t" r="r" b="b"/>
                  <a:pathLst>
                    <a:path w="250696" h="82995" extrusionOk="0">
                      <a:moveTo>
                        <a:pt x="29757" y="11004"/>
                      </a:moveTo>
                      <a:cubicBezTo>
                        <a:pt x="19660" y="14338"/>
                        <a:pt x="5659" y="19577"/>
                        <a:pt x="1563" y="30530"/>
                      </a:cubicBezTo>
                      <a:cubicBezTo>
                        <a:pt x="-5486" y="49676"/>
                        <a:pt x="12707" y="65487"/>
                        <a:pt x="28138" y="72917"/>
                      </a:cubicBezTo>
                      <a:cubicBezTo>
                        <a:pt x="49283" y="83108"/>
                        <a:pt x="73477" y="83394"/>
                        <a:pt x="96432" y="82823"/>
                      </a:cubicBezTo>
                      <a:cubicBezTo>
                        <a:pt x="227496" y="79965"/>
                        <a:pt x="248260" y="79203"/>
                        <a:pt x="250546" y="68821"/>
                      </a:cubicBezTo>
                      <a:cubicBezTo>
                        <a:pt x="251023" y="66630"/>
                        <a:pt x="251499" y="60629"/>
                        <a:pt x="232830" y="44913"/>
                      </a:cubicBezTo>
                      <a:cubicBezTo>
                        <a:pt x="165774" y="-11665"/>
                        <a:pt x="75477" y="-4331"/>
                        <a:pt x="29757" y="109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5" name="Google Shape;4085;p34"/>
                <p:cNvSpPr/>
                <p:nvPr/>
              </p:nvSpPr>
              <p:spPr>
                <a:xfrm>
                  <a:off x="4415653" y="2138404"/>
                  <a:ext cx="232200" cy="91673"/>
                </a:xfrm>
                <a:custGeom>
                  <a:avLst/>
                  <a:gdLst/>
                  <a:ahLst/>
                  <a:cxnLst/>
                  <a:rect l="l" t="t" r="r" b="b"/>
                  <a:pathLst>
                    <a:path w="232200" h="91673" extrusionOk="0">
                      <a:moveTo>
                        <a:pt x="109408" y="1107"/>
                      </a:moveTo>
                      <a:cubicBezTo>
                        <a:pt x="63307" y="-1846"/>
                        <a:pt x="48638" y="1488"/>
                        <a:pt x="30541" y="6631"/>
                      </a:cubicBezTo>
                      <a:cubicBezTo>
                        <a:pt x="-11464" y="18633"/>
                        <a:pt x="-8131" y="64353"/>
                        <a:pt x="28255" y="81593"/>
                      </a:cubicBezTo>
                      <a:cubicBezTo>
                        <a:pt x="45781" y="89880"/>
                        <a:pt x="62354" y="92928"/>
                        <a:pt x="82166" y="91214"/>
                      </a:cubicBezTo>
                      <a:cubicBezTo>
                        <a:pt x="154175" y="85308"/>
                        <a:pt x="235614" y="53209"/>
                        <a:pt x="232090" y="33587"/>
                      </a:cubicBezTo>
                      <a:cubicBezTo>
                        <a:pt x="231518" y="30444"/>
                        <a:pt x="228756" y="27967"/>
                        <a:pt x="216564" y="22633"/>
                      </a:cubicBezTo>
                      <a:cubicBezTo>
                        <a:pt x="182274" y="7584"/>
                        <a:pt x="151699" y="3774"/>
                        <a:pt x="109408" y="10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6" name="Google Shape;4086;p34"/>
                <p:cNvSpPr/>
                <p:nvPr/>
              </p:nvSpPr>
              <p:spPr>
                <a:xfrm>
                  <a:off x="3105040" y="2316897"/>
                  <a:ext cx="770559" cy="1003559"/>
                </a:xfrm>
                <a:custGeom>
                  <a:avLst/>
                  <a:gdLst/>
                  <a:ahLst/>
                  <a:cxnLst/>
                  <a:rect l="l" t="t" r="r" b="b"/>
                  <a:pathLst>
                    <a:path w="770559" h="1003559" extrusionOk="0">
                      <a:moveTo>
                        <a:pt x="313716" y="1003559"/>
                      </a:moveTo>
                      <a:cubicBezTo>
                        <a:pt x="305620" y="1003559"/>
                        <a:pt x="297809" y="1001368"/>
                        <a:pt x="291237" y="996987"/>
                      </a:cubicBezTo>
                      <a:cubicBezTo>
                        <a:pt x="284760" y="992701"/>
                        <a:pt x="282950" y="983938"/>
                        <a:pt x="287236" y="977461"/>
                      </a:cubicBezTo>
                      <a:cubicBezTo>
                        <a:pt x="291523" y="970984"/>
                        <a:pt x="300190" y="969269"/>
                        <a:pt x="306763" y="973460"/>
                      </a:cubicBezTo>
                      <a:cubicBezTo>
                        <a:pt x="311525" y="976699"/>
                        <a:pt x="317621" y="975270"/>
                        <a:pt x="320764" y="974127"/>
                      </a:cubicBezTo>
                      <a:cubicBezTo>
                        <a:pt x="327527" y="971650"/>
                        <a:pt x="333337" y="966221"/>
                        <a:pt x="334957" y="960887"/>
                      </a:cubicBezTo>
                      <a:cubicBezTo>
                        <a:pt x="339052" y="947362"/>
                        <a:pt x="331337" y="930693"/>
                        <a:pt x="323812" y="916120"/>
                      </a:cubicBezTo>
                      <a:cubicBezTo>
                        <a:pt x="314383" y="897832"/>
                        <a:pt x="304191" y="879639"/>
                        <a:pt x="293332" y="861923"/>
                      </a:cubicBezTo>
                      <a:cubicBezTo>
                        <a:pt x="230277" y="846016"/>
                        <a:pt x="173032" y="807154"/>
                        <a:pt x="144933" y="788008"/>
                      </a:cubicBezTo>
                      <a:cubicBezTo>
                        <a:pt x="138742" y="783817"/>
                        <a:pt x="134265" y="780770"/>
                        <a:pt x="131788" y="779436"/>
                      </a:cubicBezTo>
                      <a:cubicBezTo>
                        <a:pt x="56827" y="739526"/>
                        <a:pt x="-16325" y="668946"/>
                        <a:pt x="3201" y="590555"/>
                      </a:cubicBezTo>
                      <a:cubicBezTo>
                        <a:pt x="4058" y="587031"/>
                        <a:pt x="6249" y="584078"/>
                        <a:pt x="9297" y="582078"/>
                      </a:cubicBezTo>
                      <a:cubicBezTo>
                        <a:pt x="32538" y="567124"/>
                        <a:pt x="65875" y="574363"/>
                        <a:pt x="100546" y="602271"/>
                      </a:cubicBezTo>
                      <a:cubicBezTo>
                        <a:pt x="184176" y="669422"/>
                        <a:pt x="255994" y="749623"/>
                        <a:pt x="311144" y="837062"/>
                      </a:cubicBezTo>
                      <a:cubicBezTo>
                        <a:pt x="340386" y="842873"/>
                        <a:pt x="369913" y="842491"/>
                        <a:pt x="397060" y="830585"/>
                      </a:cubicBezTo>
                      <a:cubicBezTo>
                        <a:pt x="427825" y="817060"/>
                        <a:pt x="466973" y="782770"/>
                        <a:pt x="478594" y="696092"/>
                      </a:cubicBezTo>
                      <a:cubicBezTo>
                        <a:pt x="483451" y="659707"/>
                        <a:pt x="478594" y="619892"/>
                        <a:pt x="465354" y="582173"/>
                      </a:cubicBezTo>
                      <a:cubicBezTo>
                        <a:pt x="457829" y="582840"/>
                        <a:pt x="449923" y="583126"/>
                        <a:pt x="441541" y="583126"/>
                      </a:cubicBezTo>
                      <a:lnTo>
                        <a:pt x="441541" y="583126"/>
                      </a:lnTo>
                      <a:cubicBezTo>
                        <a:pt x="347339" y="582935"/>
                        <a:pt x="265805" y="524738"/>
                        <a:pt x="237897" y="483399"/>
                      </a:cubicBezTo>
                      <a:cubicBezTo>
                        <a:pt x="222847" y="461015"/>
                        <a:pt x="223990" y="445680"/>
                        <a:pt x="227705" y="436631"/>
                      </a:cubicBezTo>
                      <a:cubicBezTo>
                        <a:pt x="239231" y="407961"/>
                        <a:pt x="291523" y="403580"/>
                        <a:pt x="321527" y="407389"/>
                      </a:cubicBezTo>
                      <a:cubicBezTo>
                        <a:pt x="366865" y="413390"/>
                        <a:pt x="411347" y="442156"/>
                        <a:pt x="446780" y="488447"/>
                      </a:cubicBezTo>
                      <a:cubicBezTo>
                        <a:pt x="461449" y="507688"/>
                        <a:pt x="473831" y="529024"/>
                        <a:pt x="483547" y="551312"/>
                      </a:cubicBezTo>
                      <a:cubicBezTo>
                        <a:pt x="517932" y="544931"/>
                        <a:pt x="537363" y="530929"/>
                        <a:pt x="548031" y="518737"/>
                      </a:cubicBezTo>
                      <a:cubicBezTo>
                        <a:pt x="568033" y="496067"/>
                        <a:pt x="573748" y="461396"/>
                        <a:pt x="563747" y="423677"/>
                      </a:cubicBezTo>
                      <a:cubicBezTo>
                        <a:pt x="562414" y="418439"/>
                        <a:pt x="560699" y="413390"/>
                        <a:pt x="558890" y="408342"/>
                      </a:cubicBezTo>
                      <a:cubicBezTo>
                        <a:pt x="533648" y="420439"/>
                        <a:pt x="504692" y="425582"/>
                        <a:pt x="476308" y="418248"/>
                      </a:cubicBezTo>
                      <a:cubicBezTo>
                        <a:pt x="436684" y="407961"/>
                        <a:pt x="405442" y="375005"/>
                        <a:pt x="394869" y="347763"/>
                      </a:cubicBezTo>
                      <a:cubicBezTo>
                        <a:pt x="388868" y="332332"/>
                        <a:pt x="389249" y="318140"/>
                        <a:pt x="396012" y="307948"/>
                      </a:cubicBezTo>
                      <a:cubicBezTo>
                        <a:pt x="412109" y="283469"/>
                        <a:pt x="460973" y="286231"/>
                        <a:pt x="488976" y="295661"/>
                      </a:cubicBezTo>
                      <a:cubicBezTo>
                        <a:pt x="520980" y="306615"/>
                        <a:pt x="550603" y="333380"/>
                        <a:pt x="570700" y="367765"/>
                      </a:cubicBezTo>
                      <a:cubicBezTo>
                        <a:pt x="581368" y="359384"/>
                        <a:pt x="589941" y="349859"/>
                        <a:pt x="595751" y="341000"/>
                      </a:cubicBezTo>
                      <a:cubicBezTo>
                        <a:pt x="624136" y="297471"/>
                        <a:pt x="609372" y="234320"/>
                        <a:pt x="559842" y="187267"/>
                      </a:cubicBezTo>
                      <a:cubicBezTo>
                        <a:pt x="554508" y="182218"/>
                        <a:pt x="553936" y="173932"/>
                        <a:pt x="558508" y="168217"/>
                      </a:cubicBezTo>
                      <a:cubicBezTo>
                        <a:pt x="563176" y="162502"/>
                        <a:pt x="571272" y="161168"/>
                        <a:pt x="577368" y="165359"/>
                      </a:cubicBezTo>
                      <a:cubicBezTo>
                        <a:pt x="620516" y="194410"/>
                        <a:pt x="677476" y="200411"/>
                        <a:pt x="709956" y="179361"/>
                      </a:cubicBezTo>
                      <a:cubicBezTo>
                        <a:pt x="728625" y="167360"/>
                        <a:pt x="740341" y="145738"/>
                        <a:pt x="742150" y="120211"/>
                      </a:cubicBezTo>
                      <a:cubicBezTo>
                        <a:pt x="744532" y="85921"/>
                        <a:pt x="728530" y="51059"/>
                        <a:pt x="698145" y="24770"/>
                      </a:cubicBezTo>
                      <a:cubicBezTo>
                        <a:pt x="692335" y="19722"/>
                        <a:pt x="691668" y="10768"/>
                        <a:pt x="696716" y="4863"/>
                      </a:cubicBezTo>
                      <a:cubicBezTo>
                        <a:pt x="701860" y="-947"/>
                        <a:pt x="710718" y="-1709"/>
                        <a:pt x="716623" y="3434"/>
                      </a:cubicBezTo>
                      <a:cubicBezTo>
                        <a:pt x="753771" y="35629"/>
                        <a:pt x="773297" y="78872"/>
                        <a:pt x="770249" y="122116"/>
                      </a:cubicBezTo>
                      <a:cubicBezTo>
                        <a:pt x="767868" y="156596"/>
                        <a:pt x="751390" y="186028"/>
                        <a:pt x="725291" y="202888"/>
                      </a:cubicBezTo>
                      <a:cubicBezTo>
                        <a:pt x="696907" y="221366"/>
                        <a:pt x="656140" y="224605"/>
                        <a:pt x="616325" y="213651"/>
                      </a:cubicBezTo>
                      <a:cubicBezTo>
                        <a:pt x="643757" y="261752"/>
                        <a:pt x="646043" y="315283"/>
                        <a:pt x="619278" y="356240"/>
                      </a:cubicBezTo>
                      <a:cubicBezTo>
                        <a:pt x="610515" y="369766"/>
                        <a:pt x="598037" y="382720"/>
                        <a:pt x="583464" y="393483"/>
                      </a:cubicBezTo>
                      <a:cubicBezTo>
                        <a:pt x="586417" y="400913"/>
                        <a:pt x="588989" y="408532"/>
                        <a:pt x="591084" y="416343"/>
                      </a:cubicBezTo>
                      <a:cubicBezTo>
                        <a:pt x="603562" y="463397"/>
                        <a:pt x="595656" y="507497"/>
                        <a:pt x="569272" y="537311"/>
                      </a:cubicBezTo>
                      <a:cubicBezTo>
                        <a:pt x="555937" y="552360"/>
                        <a:pt x="532886" y="569505"/>
                        <a:pt x="493834" y="577887"/>
                      </a:cubicBezTo>
                      <a:cubicBezTo>
                        <a:pt x="507169" y="618273"/>
                        <a:pt x="511931" y="660659"/>
                        <a:pt x="506692" y="699616"/>
                      </a:cubicBezTo>
                      <a:cubicBezTo>
                        <a:pt x="493262" y="799248"/>
                        <a:pt x="445923" y="839729"/>
                        <a:pt x="408585" y="856112"/>
                      </a:cubicBezTo>
                      <a:cubicBezTo>
                        <a:pt x="383248" y="867256"/>
                        <a:pt x="356578" y="870209"/>
                        <a:pt x="330099" y="867828"/>
                      </a:cubicBezTo>
                      <a:cubicBezTo>
                        <a:pt x="336671" y="879448"/>
                        <a:pt x="343053" y="891069"/>
                        <a:pt x="349149" y="902880"/>
                      </a:cubicBezTo>
                      <a:cubicBezTo>
                        <a:pt x="359912" y="923740"/>
                        <a:pt x="368866" y="946123"/>
                        <a:pt x="362103" y="968603"/>
                      </a:cubicBezTo>
                      <a:cubicBezTo>
                        <a:pt x="357912" y="982604"/>
                        <a:pt x="345815" y="994701"/>
                        <a:pt x="330575" y="1000225"/>
                      </a:cubicBezTo>
                      <a:cubicBezTo>
                        <a:pt x="325051" y="1002226"/>
                        <a:pt x="319431" y="1003178"/>
                        <a:pt x="314002" y="1003178"/>
                      </a:cubicBezTo>
                      <a:close/>
                      <a:moveTo>
                        <a:pt x="29204" y="603509"/>
                      </a:moveTo>
                      <a:cubicBezTo>
                        <a:pt x="19393" y="663993"/>
                        <a:pt x="84449" y="722191"/>
                        <a:pt x="144933" y="754385"/>
                      </a:cubicBezTo>
                      <a:cubicBezTo>
                        <a:pt x="147981" y="756005"/>
                        <a:pt x="153315" y="759624"/>
                        <a:pt x="160649" y="764577"/>
                      </a:cubicBezTo>
                      <a:cubicBezTo>
                        <a:pt x="182461" y="779341"/>
                        <a:pt x="223228" y="807058"/>
                        <a:pt x="269234" y="824584"/>
                      </a:cubicBezTo>
                      <a:cubicBezTo>
                        <a:pt x="218466" y="750385"/>
                        <a:pt x="155220" y="682186"/>
                        <a:pt x="82830" y="624083"/>
                      </a:cubicBezTo>
                      <a:cubicBezTo>
                        <a:pt x="65971" y="610558"/>
                        <a:pt x="43777" y="599128"/>
                        <a:pt x="29204" y="603509"/>
                      </a:cubicBezTo>
                      <a:close/>
                      <a:moveTo>
                        <a:pt x="300952" y="434345"/>
                      </a:moveTo>
                      <a:cubicBezTo>
                        <a:pt x="276568" y="434345"/>
                        <a:pt x="256185" y="441013"/>
                        <a:pt x="253708" y="447204"/>
                      </a:cubicBezTo>
                      <a:cubicBezTo>
                        <a:pt x="252851" y="449204"/>
                        <a:pt x="253423" y="456157"/>
                        <a:pt x="261233" y="467683"/>
                      </a:cubicBezTo>
                      <a:cubicBezTo>
                        <a:pt x="284950" y="502830"/>
                        <a:pt x="358579" y="554837"/>
                        <a:pt x="441351" y="555027"/>
                      </a:cubicBezTo>
                      <a:cubicBezTo>
                        <a:pt x="445732" y="555027"/>
                        <a:pt x="449923" y="554932"/>
                        <a:pt x="454019" y="554741"/>
                      </a:cubicBezTo>
                      <a:cubicBezTo>
                        <a:pt x="445828" y="537406"/>
                        <a:pt x="435826" y="520832"/>
                        <a:pt x="424206" y="505688"/>
                      </a:cubicBezTo>
                      <a:cubicBezTo>
                        <a:pt x="393345" y="465397"/>
                        <a:pt x="355531" y="440441"/>
                        <a:pt x="317716" y="435488"/>
                      </a:cubicBezTo>
                      <a:cubicBezTo>
                        <a:pt x="312002" y="434726"/>
                        <a:pt x="306382" y="434440"/>
                        <a:pt x="300952" y="434440"/>
                      </a:cubicBezTo>
                      <a:close/>
                      <a:moveTo>
                        <a:pt x="445828" y="316902"/>
                      </a:moveTo>
                      <a:cubicBezTo>
                        <a:pt x="432493" y="316902"/>
                        <a:pt x="421920" y="319664"/>
                        <a:pt x="419443" y="323474"/>
                      </a:cubicBezTo>
                      <a:cubicBezTo>
                        <a:pt x="418586" y="324808"/>
                        <a:pt x="417824" y="329380"/>
                        <a:pt x="421063" y="337666"/>
                      </a:cubicBezTo>
                      <a:cubicBezTo>
                        <a:pt x="428778" y="357764"/>
                        <a:pt x="453257" y="383291"/>
                        <a:pt x="483261" y="391006"/>
                      </a:cubicBezTo>
                      <a:cubicBezTo>
                        <a:pt x="505359" y="396817"/>
                        <a:pt x="527648" y="392149"/>
                        <a:pt x="546793" y="382815"/>
                      </a:cubicBezTo>
                      <a:cubicBezTo>
                        <a:pt x="530124" y="353764"/>
                        <a:pt x="505835" y="331285"/>
                        <a:pt x="479737" y="322427"/>
                      </a:cubicBezTo>
                      <a:cubicBezTo>
                        <a:pt x="468307" y="318521"/>
                        <a:pt x="456305" y="316902"/>
                        <a:pt x="445923" y="3169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087" name="Google Shape;4087;p34"/>
              <p:cNvSpPr/>
              <p:nvPr/>
            </p:nvSpPr>
            <p:spPr>
              <a:xfrm>
                <a:off x="5123944" y="3905228"/>
                <a:ext cx="1520475" cy="627381"/>
              </a:xfrm>
              <a:custGeom>
                <a:avLst/>
                <a:gdLst/>
                <a:ahLst/>
                <a:cxnLst/>
                <a:rect l="l" t="t" r="r" b="b"/>
                <a:pathLst>
                  <a:path w="1520475" h="627381" extrusionOk="0">
                    <a:moveTo>
                      <a:pt x="0" y="341947"/>
                    </a:moveTo>
                    <a:cubicBezTo>
                      <a:pt x="60960" y="228029"/>
                      <a:pt x="121825" y="114014"/>
                      <a:pt x="182785" y="0"/>
                    </a:cubicBezTo>
                    <a:cubicBezTo>
                      <a:pt x="236601" y="95726"/>
                      <a:pt x="322612" y="208121"/>
                      <a:pt x="456343" y="251460"/>
                    </a:cubicBezTo>
                    <a:cubicBezTo>
                      <a:pt x="648653" y="313754"/>
                      <a:pt x="760000" y="174879"/>
                      <a:pt x="1066895" y="177260"/>
                    </a:cubicBezTo>
                    <a:cubicBezTo>
                      <a:pt x="1312450" y="179165"/>
                      <a:pt x="1520476" y="299085"/>
                      <a:pt x="1520476" y="299085"/>
                    </a:cubicBezTo>
                    <a:cubicBezTo>
                      <a:pt x="1520476" y="299085"/>
                      <a:pt x="1485424" y="310229"/>
                      <a:pt x="1391984" y="333565"/>
                    </a:cubicBezTo>
                    <a:cubicBezTo>
                      <a:pt x="1325309" y="350139"/>
                      <a:pt x="1271492" y="367855"/>
                      <a:pt x="1235202" y="380714"/>
                    </a:cubicBezTo>
                    <a:cubicBezTo>
                      <a:pt x="1264348" y="405098"/>
                      <a:pt x="1294448" y="432054"/>
                      <a:pt x="1325213" y="461867"/>
                    </a:cubicBezTo>
                    <a:cubicBezTo>
                      <a:pt x="1364742" y="500253"/>
                      <a:pt x="1399699" y="538067"/>
                      <a:pt x="1430464" y="574072"/>
                    </a:cubicBezTo>
                    <a:cubicBezTo>
                      <a:pt x="1341691" y="551783"/>
                      <a:pt x="1208723" y="527494"/>
                      <a:pt x="1048322" y="533876"/>
                    </a:cubicBezTo>
                    <a:cubicBezTo>
                      <a:pt x="757428" y="545592"/>
                      <a:pt x="644747" y="647605"/>
                      <a:pt x="449009" y="623792"/>
                    </a:cubicBezTo>
                    <a:cubicBezTo>
                      <a:pt x="333756" y="609695"/>
                      <a:pt x="175451" y="550355"/>
                      <a:pt x="0" y="3419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8" name="Google Shape;4088;p34"/>
              <p:cNvSpPr/>
              <p:nvPr/>
            </p:nvSpPr>
            <p:spPr>
              <a:xfrm>
                <a:off x="6072785" y="4371448"/>
                <a:ext cx="167584" cy="32126"/>
              </a:xfrm>
              <a:custGeom>
                <a:avLst/>
                <a:gdLst/>
                <a:ahLst/>
                <a:cxnLst/>
                <a:rect l="l" t="t" r="r" b="b"/>
                <a:pathLst>
                  <a:path w="167584" h="32126" extrusionOk="0">
                    <a:moveTo>
                      <a:pt x="14040" y="32127"/>
                    </a:moveTo>
                    <a:cubicBezTo>
                      <a:pt x="6706" y="32127"/>
                      <a:pt x="515" y="26412"/>
                      <a:pt x="38" y="18982"/>
                    </a:cubicBezTo>
                    <a:cubicBezTo>
                      <a:pt x="-533" y="11171"/>
                      <a:pt x="5373" y="4504"/>
                      <a:pt x="13183" y="3932"/>
                    </a:cubicBezTo>
                    <a:cubicBezTo>
                      <a:pt x="59855" y="694"/>
                      <a:pt x="107100" y="-544"/>
                      <a:pt x="153677" y="218"/>
                    </a:cubicBezTo>
                    <a:cubicBezTo>
                      <a:pt x="161392" y="313"/>
                      <a:pt x="167679" y="6695"/>
                      <a:pt x="167583" y="14505"/>
                    </a:cubicBezTo>
                    <a:cubicBezTo>
                      <a:pt x="167488" y="22221"/>
                      <a:pt x="161202" y="28412"/>
                      <a:pt x="153486" y="28412"/>
                    </a:cubicBezTo>
                    <a:lnTo>
                      <a:pt x="153296" y="28412"/>
                    </a:lnTo>
                    <a:cubicBezTo>
                      <a:pt x="107290" y="27936"/>
                      <a:pt x="60998" y="28983"/>
                      <a:pt x="15088" y="32127"/>
                    </a:cubicBezTo>
                    <a:cubicBezTo>
                      <a:pt x="14802" y="32127"/>
                      <a:pt x="14516" y="32127"/>
                      <a:pt x="14136" y="32127"/>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9" name="Google Shape;4089;p34"/>
              <p:cNvSpPr/>
              <p:nvPr/>
            </p:nvSpPr>
            <p:spPr>
              <a:xfrm>
                <a:off x="5176209" y="4212139"/>
                <a:ext cx="821200" cy="277033"/>
              </a:xfrm>
              <a:custGeom>
                <a:avLst/>
                <a:gdLst/>
                <a:ahLst/>
                <a:cxnLst/>
                <a:rect l="l" t="t" r="r" b="b"/>
                <a:pathLst>
                  <a:path w="821200" h="277033" extrusionOk="0">
                    <a:moveTo>
                      <a:pt x="423900" y="276938"/>
                    </a:moveTo>
                    <a:cubicBezTo>
                      <a:pt x="421519" y="276938"/>
                      <a:pt x="419042" y="276938"/>
                      <a:pt x="416566" y="276938"/>
                    </a:cubicBezTo>
                    <a:cubicBezTo>
                      <a:pt x="278834" y="274081"/>
                      <a:pt x="139769" y="188641"/>
                      <a:pt x="3181" y="23002"/>
                    </a:cubicBezTo>
                    <a:cubicBezTo>
                      <a:pt x="-1677" y="17001"/>
                      <a:pt x="-915" y="8143"/>
                      <a:pt x="5086" y="3190"/>
                    </a:cubicBezTo>
                    <a:cubicBezTo>
                      <a:pt x="11182" y="-1763"/>
                      <a:pt x="20040" y="-811"/>
                      <a:pt x="24993" y="5095"/>
                    </a:cubicBezTo>
                    <a:cubicBezTo>
                      <a:pt x="156057" y="164162"/>
                      <a:pt x="287978" y="246077"/>
                      <a:pt x="417137" y="248744"/>
                    </a:cubicBezTo>
                    <a:cubicBezTo>
                      <a:pt x="470096" y="249792"/>
                      <a:pt x="511625" y="238267"/>
                      <a:pt x="570014" y="222360"/>
                    </a:cubicBezTo>
                    <a:cubicBezTo>
                      <a:pt x="627164" y="206739"/>
                      <a:pt x="698315" y="187308"/>
                      <a:pt x="805281" y="173497"/>
                    </a:cubicBezTo>
                    <a:cubicBezTo>
                      <a:pt x="812806" y="172544"/>
                      <a:pt x="820045" y="177973"/>
                      <a:pt x="821093" y="185689"/>
                    </a:cubicBezTo>
                    <a:cubicBezTo>
                      <a:pt x="822045" y="193404"/>
                      <a:pt x="816616" y="200452"/>
                      <a:pt x="808901" y="201500"/>
                    </a:cubicBezTo>
                    <a:cubicBezTo>
                      <a:pt x="703840" y="215026"/>
                      <a:pt x="633736" y="234171"/>
                      <a:pt x="577443" y="249601"/>
                    </a:cubicBezTo>
                    <a:cubicBezTo>
                      <a:pt x="521722" y="264841"/>
                      <a:pt x="477050" y="277033"/>
                      <a:pt x="423900" y="277033"/>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90" name="Google Shape;4090;p34"/>
            <p:cNvGrpSpPr/>
            <p:nvPr/>
          </p:nvGrpSpPr>
          <p:grpSpPr>
            <a:xfrm>
              <a:off x="8270970" y="322694"/>
              <a:ext cx="944412" cy="764945"/>
              <a:chOff x="510962" y="2415493"/>
              <a:chExt cx="2982039" cy="2415360"/>
            </a:xfrm>
          </p:grpSpPr>
          <p:sp>
            <p:nvSpPr>
              <p:cNvPr id="4091" name="Google Shape;4091;p34"/>
              <p:cNvSpPr/>
              <p:nvPr/>
            </p:nvSpPr>
            <p:spPr>
              <a:xfrm>
                <a:off x="510962" y="2417954"/>
                <a:ext cx="2982039" cy="2412899"/>
              </a:xfrm>
              <a:custGeom>
                <a:avLst/>
                <a:gdLst/>
                <a:ahLst/>
                <a:cxnLst/>
                <a:rect l="l" t="t" r="r" b="b"/>
                <a:pathLst>
                  <a:path w="7501985" h="6070187" extrusionOk="0">
                    <a:moveTo>
                      <a:pt x="219361" y="2824163"/>
                    </a:moveTo>
                    <a:cubicBezTo>
                      <a:pt x="146209" y="2868454"/>
                      <a:pt x="73057" y="2912745"/>
                      <a:pt x="0" y="2957131"/>
                    </a:cubicBezTo>
                    <a:cubicBezTo>
                      <a:pt x="568357" y="3994785"/>
                      <a:pt x="1136618" y="5032439"/>
                      <a:pt x="1704975" y="6070188"/>
                    </a:cubicBezTo>
                    <a:cubicBezTo>
                      <a:pt x="2078831" y="5760054"/>
                      <a:pt x="2637568" y="5370100"/>
                      <a:pt x="3386233" y="5077206"/>
                    </a:cubicBezTo>
                    <a:cubicBezTo>
                      <a:pt x="3863531" y="4890517"/>
                      <a:pt x="4301966" y="4788599"/>
                      <a:pt x="4664012" y="4731735"/>
                    </a:cubicBezTo>
                    <a:cubicBezTo>
                      <a:pt x="4694682" y="4736688"/>
                      <a:pt x="4787932" y="4747641"/>
                      <a:pt x="4887659" y="4695921"/>
                    </a:cubicBezTo>
                    <a:cubicBezTo>
                      <a:pt x="4982242" y="4646867"/>
                      <a:pt x="5026724" y="4570381"/>
                      <a:pt x="5041393" y="4542282"/>
                    </a:cubicBezTo>
                    <a:cubicBezTo>
                      <a:pt x="5183315" y="4393025"/>
                      <a:pt x="5339620" y="4242054"/>
                      <a:pt x="5511546" y="4092512"/>
                    </a:cubicBezTo>
                    <a:cubicBezTo>
                      <a:pt x="6198870" y="3494818"/>
                      <a:pt x="6907435" y="3119438"/>
                      <a:pt x="7501985" y="2878931"/>
                    </a:cubicBezTo>
                    <a:cubicBezTo>
                      <a:pt x="7303294" y="2439924"/>
                      <a:pt x="7034594" y="1931670"/>
                      <a:pt x="6670644" y="1396175"/>
                    </a:cubicBezTo>
                    <a:cubicBezTo>
                      <a:pt x="6280595" y="822293"/>
                      <a:pt x="5878259" y="360236"/>
                      <a:pt x="5522024" y="0"/>
                    </a:cubicBezTo>
                    <a:cubicBezTo>
                      <a:pt x="5211509" y="94298"/>
                      <a:pt x="4792028" y="259842"/>
                      <a:pt x="4352925" y="559689"/>
                    </a:cubicBezTo>
                    <a:cubicBezTo>
                      <a:pt x="3735610" y="981170"/>
                      <a:pt x="3360706" y="1475994"/>
                      <a:pt x="3155918" y="1796701"/>
                    </a:cubicBezTo>
                    <a:cubicBezTo>
                      <a:pt x="2177034" y="2139220"/>
                      <a:pt x="1198150" y="2481644"/>
                      <a:pt x="219266" y="282416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2" name="Google Shape;4092;p34"/>
              <p:cNvSpPr/>
              <p:nvPr/>
            </p:nvSpPr>
            <p:spPr>
              <a:xfrm>
                <a:off x="575327" y="2454263"/>
                <a:ext cx="2822148" cy="2285305"/>
              </a:xfrm>
              <a:custGeom>
                <a:avLst/>
                <a:gdLst/>
                <a:ahLst/>
                <a:cxnLst/>
                <a:rect l="l" t="t" r="r" b="b"/>
                <a:pathLst>
                  <a:path w="7099744" h="5749194" extrusionOk="0">
                    <a:moveTo>
                      <a:pt x="161068" y="2518505"/>
                    </a:moveTo>
                    <a:lnTo>
                      <a:pt x="0" y="2851309"/>
                    </a:lnTo>
                    <a:cubicBezTo>
                      <a:pt x="536258" y="3817239"/>
                      <a:pt x="1072610" y="4783169"/>
                      <a:pt x="1608868" y="5749195"/>
                    </a:cubicBezTo>
                    <a:cubicBezTo>
                      <a:pt x="1834229" y="5485733"/>
                      <a:pt x="2342864" y="4964811"/>
                      <a:pt x="3172397" y="4672489"/>
                    </a:cubicBezTo>
                    <a:cubicBezTo>
                      <a:pt x="3781139" y="4457986"/>
                      <a:pt x="4316540" y="4453319"/>
                      <a:pt x="4639532" y="4476084"/>
                    </a:cubicBezTo>
                    <a:cubicBezTo>
                      <a:pt x="4871466" y="4142899"/>
                      <a:pt x="5272374" y="3656648"/>
                      <a:pt x="5901119" y="3237452"/>
                    </a:cubicBezTo>
                    <a:cubicBezTo>
                      <a:pt x="6348794" y="2939034"/>
                      <a:pt x="6774466" y="2766155"/>
                      <a:pt x="7099745" y="2663380"/>
                    </a:cubicBezTo>
                    <a:cubicBezTo>
                      <a:pt x="6903244" y="2270855"/>
                      <a:pt x="6664643" y="1845088"/>
                      <a:pt x="6374893" y="1401413"/>
                    </a:cubicBezTo>
                    <a:cubicBezTo>
                      <a:pt x="6019038" y="856488"/>
                      <a:pt x="5655183" y="390906"/>
                      <a:pt x="5314760" y="0"/>
                    </a:cubicBezTo>
                    <a:cubicBezTo>
                      <a:pt x="4986909" y="138017"/>
                      <a:pt x="4567809" y="352806"/>
                      <a:pt x="4131659" y="687800"/>
                    </a:cubicBezTo>
                    <a:cubicBezTo>
                      <a:pt x="3621310" y="1079849"/>
                      <a:pt x="3270599" y="1495901"/>
                      <a:pt x="3043428" y="1812417"/>
                    </a:cubicBezTo>
                    <a:cubicBezTo>
                      <a:pt x="3043428" y="1812417"/>
                      <a:pt x="1946339" y="1423321"/>
                      <a:pt x="161163" y="25185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3" name="Google Shape;4093;p34"/>
              <p:cNvSpPr/>
              <p:nvPr/>
            </p:nvSpPr>
            <p:spPr>
              <a:xfrm>
                <a:off x="2377841" y="4182300"/>
                <a:ext cx="114012" cy="90923"/>
              </a:xfrm>
              <a:custGeom>
                <a:avLst/>
                <a:gdLst/>
                <a:ahLst/>
                <a:cxnLst/>
                <a:rect l="l" t="t" r="r" b="b"/>
                <a:pathLst>
                  <a:path w="286822" h="228738" extrusionOk="0">
                    <a:moveTo>
                      <a:pt x="18800" y="228739"/>
                    </a:moveTo>
                    <a:cubicBezTo>
                      <a:pt x="-16919" y="158349"/>
                      <a:pt x="36" y="75100"/>
                      <a:pt x="54614" y="30905"/>
                    </a:cubicBezTo>
                    <a:cubicBezTo>
                      <a:pt x="142720" y="-40533"/>
                      <a:pt x="281119" y="27952"/>
                      <a:pt x="286643" y="75005"/>
                    </a:cubicBezTo>
                    <a:cubicBezTo>
                      <a:pt x="289882" y="102437"/>
                      <a:pt x="251115" y="150062"/>
                      <a:pt x="18800" y="2287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4" name="Google Shape;4094;p34"/>
              <p:cNvSpPr/>
              <p:nvPr/>
            </p:nvSpPr>
            <p:spPr>
              <a:xfrm>
                <a:off x="620418" y="3471922"/>
                <a:ext cx="2716826" cy="1171855"/>
              </a:xfrm>
              <a:custGeom>
                <a:avLst/>
                <a:gdLst/>
                <a:ahLst/>
                <a:cxnLst/>
                <a:rect l="l" t="t" r="r" b="b"/>
                <a:pathLst>
                  <a:path w="6834783" h="2948064" extrusionOk="0">
                    <a:moveTo>
                      <a:pt x="1568582" y="2948065"/>
                    </a:moveTo>
                    <a:cubicBezTo>
                      <a:pt x="1568582" y="2948065"/>
                      <a:pt x="1567725" y="2948065"/>
                      <a:pt x="1567344" y="2948065"/>
                    </a:cubicBezTo>
                    <a:cubicBezTo>
                      <a:pt x="1562677" y="2947684"/>
                      <a:pt x="1558581" y="2945017"/>
                      <a:pt x="1556295" y="2940921"/>
                    </a:cubicBezTo>
                    <a:lnTo>
                      <a:pt x="1815" y="181052"/>
                    </a:lnTo>
                    <a:cubicBezTo>
                      <a:pt x="-1995" y="174290"/>
                      <a:pt x="386" y="165717"/>
                      <a:pt x="7149" y="161907"/>
                    </a:cubicBezTo>
                    <a:cubicBezTo>
                      <a:pt x="13912" y="158097"/>
                      <a:pt x="22484" y="160383"/>
                      <a:pt x="26390" y="167241"/>
                    </a:cubicBezTo>
                    <a:lnTo>
                      <a:pt x="1570773" y="2909393"/>
                    </a:lnTo>
                    <a:cubicBezTo>
                      <a:pt x="1849475" y="2578971"/>
                      <a:pt x="2181897" y="2311318"/>
                      <a:pt x="2558992" y="2113675"/>
                    </a:cubicBezTo>
                    <a:cubicBezTo>
                      <a:pt x="3270224" y="1741057"/>
                      <a:pt x="3960881" y="1711529"/>
                      <a:pt x="4417510" y="1753439"/>
                    </a:cubicBezTo>
                    <a:cubicBezTo>
                      <a:pt x="4488185" y="1653808"/>
                      <a:pt x="5327528" y="507950"/>
                      <a:pt x="6816096" y="744"/>
                    </a:cubicBezTo>
                    <a:cubicBezTo>
                      <a:pt x="6823716" y="-1733"/>
                      <a:pt x="6831526" y="2173"/>
                      <a:pt x="6834003" y="9507"/>
                    </a:cubicBezTo>
                    <a:cubicBezTo>
                      <a:pt x="6836574" y="16841"/>
                      <a:pt x="6832574" y="24842"/>
                      <a:pt x="6825239" y="27414"/>
                    </a:cubicBezTo>
                    <a:cubicBezTo>
                      <a:pt x="5284761" y="552146"/>
                      <a:pt x="4444275" y="1763917"/>
                      <a:pt x="4435893" y="1776109"/>
                    </a:cubicBezTo>
                    <a:cubicBezTo>
                      <a:pt x="4433131" y="1780300"/>
                      <a:pt x="4427892" y="1782491"/>
                      <a:pt x="4422939" y="1782205"/>
                    </a:cubicBezTo>
                    <a:cubicBezTo>
                      <a:pt x="3970121" y="1739723"/>
                      <a:pt x="3281273" y="1766965"/>
                      <a:pt x="2571946" y="2138630"/>
                    </a:cubicBezTo>
                    <a:cubicBezTo>
                      <a:pt x="2192089" y="2337608"/>
                      <a:pt x="1858047" y="2608213"/>
                      <a:pt x="1579155" y="2943017"/>
                    </a:cubicBezTo>
                    <a:cubicBezTo>
                      <a:pt x="1576488" y="2946255"/>
                      <a:pt x="1572488" y="2948065"/>
                      <a:pt x="1568297" y="29480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5" name="Google Shape;4095;p34"/>
              <p:cNvSpPr/>
              <p:nvPr/>
            </p:nvSpPr>
            <p:spPr>
              <a:xfrm>
                <a:off x="1209267" y="3507343"/>
                <a:ext cx="2193775" cy="1237829"/>
              </a:xfrm>
              <a:custGeom>
                <a:avLst/>
                <a:gdLst/>
                <a:ahLst/>
                <a:cxnLst/>
                <a:rect l="l" t="t" r="r" b="b"/>
                <a:pathLst>
                  <a:path w="5518930" h="3114034" extrusionOk="0">
                    <a:moveTo>
                      <a:pt x="14050" y="3114035"/>
                    </a:moveTo>
                    <a:cubicBezTo>
                      <a:pt x="11002" y="3114035"/>
                      <a:pt x="7859" y="3112987"/>
                      <a:pt x="5287" y="3110891"/>
                    </a:cubicBezTo>
                    <a:cubicBezTo>
                      <a:pt x="-809" y="3106033"/>
                      <a:pt x="-1761" y="3097175"/>
                      <a:pt x="3097" y="3091080"/>
                    </a:cubicBezTo>
                    <a:cubicBezTo>
                      <a:pt x="14717" y="3076697"/>
                      <a:pt x="1180768" y="1654709"/>
                      <a:pt x="2940702" y="1814158"/>
                    </a:cubicBezTo>
                    <a:cubicBezTo>
                      <a:pt x="2945941" y="1791488"/>
                      <a:pt x="2961085" y="1745673"/>
                      <a:pt x="3002043" y="1716336"/>
                    </a:cubicBezTo>
                    <a:cubicBezTo>
                      <a:pt x="3035857" y="1692238"/>
                      <a:pt x="3079195" y="1684808"/>
                      <a:pt x="3130630" y="1694333"/>
                    </a:cubicBezTo>
                    <a:cubicBezTo>
                      <a:pt x="3202925" y="1588701"/>
                      <a:pt x="3996548" y="472085"/>
                      <a:pt x="5500546" y="598"/>
                    </a:cubicBezTo>
                    <a:cubicBezTo>
                      <a:pt x="5508261" y="-1593"/>
                      <a:pt x="5515976" y="2407"/>
                      <a:pt x="5518263" y="9837"/>
                    </a:cubicBezTo>
                    <a:cubicBezTo>
                      <a:pt x="5520644" y="17266"/>
                      <a:pt x="5516453" y="25172"/>
                      <a:pt x="5509023" y="27553"/>
                    </a:cubicBezTo>
                    <a:cubicBezTo>
                      <a:pt x="3947399" y="517043"/>
                      <a:pt x="3156634" y="1705763"/>
                      <a:pt x="3148823" y="1717765"/>
                    </a:cubicBezTo>
                    <a:cubicBezTo>
                      <a:pt x="3145585" y="1722623"/>
                      <a:pt x="3139584" y="1725004"/>
                      <a:pt x="3134059" y="1723861"/>
                    </a:cubicBezTo>
                    <a:cubicBezTo>
                      <a:pt x="3086530" y="1713478"/>
                      <a:pt x="3047668" y="1718622"/>
                      <a:pt x="3018712" y="1739196"/>
                    </a:cubicBezTo>
                    <a:cubicBezTo>
                      <a:pt x="2973754" y="1771105"/>
                      <a:pt x="2966324" y="1830445"/>
                      <a:pt x="2966229" y="1831112"/>
                    </a:cubicBezTo>
                    <a:cubicBezTo>
                      <a:pt x="2965372" y="1838732"/>
                      <a:pt x="2958323" y="1844066"/>
                      <a:pt x="2950894" y="1843495"/>
                    </a:cubicBezTo>
                    <a:cubicBezTo>
                      <a:pt x="1197055" y="1676998"/>
                      <a:pt x="36625" y="3094508"/>
                      <a:pt x="25099" y="3108796"/>
                    </a:cubicBezTo>
                    <a:cubicBezTo>
                      <a:pt x="22337" y="3112225"/>
                      <a:pt x="18241" y="3114035"/>
                      <a:pt x="14050" y="3114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6" name="Google Shape;4096;p34"/>
              <p:cNvSpPr/>
              <p:nvPr/>
            </p:nvSpPr>
            <p:spPr>
              <a:xfrm>
                <a:off x="620080" y="3063208"/>
                <a:ext cx="1750581" cy="1497274"/>
              </a:xfrm>
              <a:custGeom>
                <a:avLst/>
                <a:gdLst/>
                <a:ahLst/>
                <a:cxnLst/>
                <a:rect l="l" t="t" r="r" b="b"/>
                <a:pathLst>
                  <a:path w="4403978" h="3766727" extrusionOk="0">
                    <a:moveTo>
                      <a:pt x="2831306" y="51786"/>
                    </a:moveTo>
                    <a:cubicBezTo>
                      <a:pt x="2555462" y="1780"/>
                      <a:pt x="2144935" y="-36034"/>
                      <a:pt x="1665541" y="56549"/>
                    </a:cubicBezTo>
                    <a:cubicBezTo>
                      <a:pt x="793814" y="224951"/>
                      <a:pt x="230315" y="721204"/>
                      <a:pt x="0" y="950375"/>
                    </a:cubicBezTo>
                    <a:cubicBezTo>
                      <a:pt x="192310" y="1323469"/>
                      <a:pt x="394621" y="1702564"/>
                      <a:pt x="607505" y="2086898"/>
                    </a:cubicBezTo>
                    <a:cubicBezTo>
                      <a:pt x="932307" y="2673448"/>
                      <a:pt x="1260062" y="3233327"/>
                      <a:pt x="1587437" y="3766727"/>
                    </a:cubicBezTo>
                    <a:cubicBezTo>
                      <a:pt x="1779937" y="3550414"/>
                      <a:pt x="2188845" y="3148936"/>
                      <a:pt x="2841974" y="2896142"/>
                    </a:cubicBezTo>
                    <a:cubicBezTo>
                      <a:pt x="3520535" y="2633443"/>
                      <a:pt x="4115086" y="2665732"/>
                      <a:pt x="4403979" y="2700499"/>
                    </a:cubicBezTo>
                    <a:cubicBezTo>
                      <a:pt x="3879723" y="1817626"/>
                      <a:pt x="3355467" y="934754"/>
                      <a:pt x="2831306" y="518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7" name="Google Shape;4097;p34"/>
              <p:cNvSpPr/>
              <p:nvPr/>
            </p:nvSpPr>
            <p:spPr>
              <a:xfrm>
                <a:off x="1745675" y="2415493"/>
                <a:ext cx="1537192" cy="1726199"/>
              </a:xfrm>
              <a:custGeom>
                <a:avLst/>
                <a:gdLst/>
                <a:ahLst/>
                <a:cxnLst/>
                <a:rect l="l" t="t" r="r" b="b"/>
                <a:pathLst>
                  <a:path w="3867150" h="4342638" extrusionOk="0">
                    <a:moveTo>
                      <a:pt x="0" y="1682306"/>
                    </a:moveTo>
                    <a:cubicBezTo>
                      <a:pt x="122968" y="1469612"/>
                      <a:pt x="291275" y="1225963"/>
                      <a:pt x="521303" y="983456"/>
                    </a:cubicBezTo>
                    <a:cubicBezTo>
                      <a:pt x="1074325" y="400717"/>
                      <a:pt x="1695831" y="128397"/>
                      <a:pt x="2074164" y="0"/>
                    </a:cubicBezTo>
                    <a:cubicBezTo>
                      <a:pt x="2369725" y="357378"/>
                      <a:pt x="2673858" y="751046"/>
                      <a:pt x="2978182" y="1182434"/>
                    </a:cubicBezTo>
                    <a:cubicBezTo>
                      <a:pt x="3315938" y="1661255"/>
                      <a:pt x="3610547" y="2124837"/>
                      <a:pt x="3867150" y="2563082"/>
                    </a:cubicBezTo>
                    <a:cubicBezTo>
                      <a:pt x="3532823" y="2687574"/>
                      <a:pt x="3065812" y="2903125"/>
                      <a:pt x="2581180" y="3278791"/>
                    </a:cubicBezTo>
                    <a:cubicBezTo>
                      <a:pt x="2098072" y="3653314"/>
                      <a:pt x="1773364" y="4050506"/>
                      <a:pt x="1569625" y="4342638"/>
                    </a:cubicBezTo>
                    <a:cubicBezTo>
                      <a:pt x="1046417" y="3455861"/>
                      <a:pt x="523208" y="2569083"/>
                      <a:pt x="0" y="16823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98" name="Google Shape;4098;p34"/>
              <p:cNvGrpSpPr/>
              <p:nvPr/>
            </p:nvGrpSpPr>
            <p:grpSpPr>
              <a:xfrm>
                <a:off x="1834021" y="2540975"/>
                <a:ext cx="1315439" cy="1432194"/>
                <a:chOff x="1834021" y="2540975"/>
                <a:chExt cx="1315439" cy="1432194"/>
              </a:xfrm>
            </p:grpSpPr>
            <p:sp>
              <p:nvSpPr>
                <p:cNvPr id="4099" name="Google Shape;4099;p34"/>
                <p:cNvSpPr/>
                <p:nvPr/>
              </p:nvSpPr>
              <p:spPr>
                <a:xfrm>
                  <a:off x="1834021" y="2540975"/>
                  <a:ext cx="750452" cy="554858"/>
                </a:xfrm>
                <a:custGeom>
                  <a:avLst/>
                  <a:gdLst/>
                  <a:ahLst/>
                  <a:cxnLst/>
                  <a:rect l="l" t="t" r="r" b="b"/>
                  <a:pathLst>
                    <a:path w="1887929" h="1395869" extrusionOk="0">
                      <a:moveTo>
                        <a:pt x="14062" y="1395774"/>
                      </a:moveTo>
                      <a:cubicBezTo>
                        <a:pt x="11395" y="1395774"/>
                        <a:pt x="8823" y="1395013"/>
                        <a:pt x="6442" y="1393489"/>
                      </a:cubicBezTo>
                      <a:cubicBezTo>
                        <a:pt x="-130" y="1389298"/>
                        <a:pt x="-1940" y="1380535"/>
                        <a:pt x="2251" y="1374057"/>
                      </a:cubicBezTo>
                      <a:cubicBezTo>
                        <a:pt x="9204" y="1363199"/>
                        <a:pt x="716912" y="282207"/>
                        <a:pt x="1870485" y="457"/>
                      </a:cubicBezTo>
                      <a:cubicBezTo>
                        <a:pt x="1878105" y="-1543"/>
                        <a:pt x="1885725" y="3219"/>
                        <a:pt x="1887534" y="10839"/>
                      </a:cubicBezTo>
                      <a:cubicBezTo>
                        <a:pt x="1889344" y="18364"/>
                        <a:pt x="1884772" y="25984"/>
                        <a:pt x="1877152" y="27889"/>
                      </a:cubicBezTo>
                      <a:cubicBezTo>
                        <a:pt x="734629" y="306972"/>
                        <a:pt x="32827" y="1378630"/>
                        <a:pt x="25873" y="1389393"/>
                      </a:cubicBezTo>
                      <a:cubicBezTo>
                        <a:pt x="23206" y="1393584"/>
                        <a:pt x="18634" y="1395870"/>
                        <a:pt x="14062" y="139587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0" name="Google Shape;4100;p34"/>
                <p:cNvSpPr/>
                <p:nvPr/>
              </p:nvSpPr>
              <p:spPr>
                <a:xfrm>
                  <a:off x="1884347" y="2621966"/>
                  <a:ext cx="763843" cy="549742"/>
                </a:xfrm>
                <a:custGeom>
                  <a:avLst/>
                  <a:gdLst/>
                  <a:ahLst/>
                  <a:cxnLst/>
                  <a:rect l="l" t="t" r="r" b="b"/>
                  <a:pathLst>
                    <a:path w="1921617" h="1382999" extrusionOk="0">
                      <a:moveTo>
                        <a:pt x="14042" y="1382999"/>
                      </a:moveTo>
                      <a:cubicBezTo>
                        <a:pt x="11375" y="1382999"/>
                        <a:pt x="8708" y="1382237"/>
                        <a:pt x="6327" y="1380713"/>
                      </a:cubicBezTo>
                      <a:cubicBezTo>
                        <a:pt x="-150" y="1376427"/>
                        <a:pt x="-1960" y="1367664"/>
                        <a:pt x="2327" y="1361187"/>
                      </a:cubicBezTo>
                      <a:cubicBezTo>
                        <a:pt x="9470" y="1350424"/>
                        <a:pt x="728132" y="277147"/>
                        <a:pt x="1904278" y="446"/>
                      </a:cubicBezTo>
                      <a:cubicBezTo>
                        <a:pt x="1912184" y="-1555"/>
                        <a:pt x="1919519" y="3398"/>
                        <a:pt x="1921233" y="10923"/>
                      </a:cubicBezTo>
                      <a:cubicBezTo>
                        <a:pt x="1923043" y="18448"/>
                        <a:pt x="1918280" y="26068"/>
                        <a:pt x="1910756" y="27878"/>
                      </a:cubicBezTo>
                      <a:cubicBezTo>
                        <a:pt x="745372" y="302102"/>
                        <a:pt x="32902" y="1365950"/>
                        <a:pt x="25853" y="1376713"/>
                      </a:cubicBezTo>
                      <a:cubicBezTo>
                        <a:pt x="23186" y="1380809"/>
                        <a:pt x="18614" y="1382999"/>
                        <a:pt x="14042" y="1382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1" name="Google Shape;4101;p34"/>
                <p:cNvSpPr/>
                <p:nvPr/>
              </p:nvSpPr>
              <p:spPr>
                <a:xfrm>
                  <a:off x="1931031" y="2706032"/>
                  <a:ext cx="741126" cy="535039"/>
                </a:xfrm>
                <a:custGeom>
                  <a:avLst/>
                  <a:gdLst/>
                  <a:ahLst/>
                  <a:cxnLst/>
                  <a:rect l="l" t="t" r="r" b="b"/>
                  <a:pathLst>
                    <a:path w="1864467" h="1346011" extrusionOk="0">
                      <a:moveTo>
                        <a:pt x="14043" y="1345916"/>
                      </a:moveTo>
                      <a:cubicBezTo>
                        <a:pt x="11376" y="1345916"/>
                        <a:pt x="8709" y="1345154"/>
                        <a:pt x="6327" y="1343630"/>
                      </a:cubicBezTo>
                      <a:cubicBezTo>
                        <a:pt x="-150" y="1339344"/>
                        <a:pt x="-1960" y="1330581"/>
                        <a:pt x="2327" y="1324104"/>
                      </a:cubicBezTo>
                      <a:cubicBezTo>
                        <a:pt x="9280" y="1313626"/>
                        <a:pt x="706510" y="269877"/>
                        <a:pt x="1847129" y="415"/>
                      </a:cubicBezTo>
                      <a:cubicBezTo>
                        <a:pt x="1854939" y="-1490"/>
                        <a:pt x="1862274" y="3367"/>
                        <a:pt x="1864083" y="10892"/>
                      </a:cubicBezTo>
                      <a:cubicBezTo>
                        <a:pt x="1865893" y="18417"/>
                        <a:pt x="1861131" y="26037"/>
                        <a:pt x="1853606" y="27847"/>
                      </a:cubicBezTo>
                      <a:cubicBezTo>
                        <a:pt x="724131" y="294642"/>
                        <a:pt x="32711" y="1329152"/>
                        <a:pt x="25853" y="1339630"/>
                      </a:cubicBezTo>
                      <a:cubicBezTo>
                        <a:pt x="23186" y="1343726"/>
                        <a:pt x="18614" y="1346012"/>
                        <a:pt x="14043" y="13460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2" name="Google Shape;4102;p34"/>
                <p:cNvSpPr/>
                <p:nvPr/>
              </p:nvSpPr>
              <p:spPr>
                <a:xfrm>
                  <a:off x="2197311" y="3173093"/>
                  <a:ext cx="823146" cy="563590"/>
                </a:xfrm>
                <a:custGeom>
                  <a:avLst/>
                  <a:gdLst/>
                  <a:ahLst/>
                  <a:cxnLst/>
                  <a:rect l="l" t="t" r="r" b="b"/>
                  <a:pathLst>
                    <a:path w="2070807" h="1417836" extrusionOk="0">
                      <a:moveTo>
                        <a:pt x="14144" y="1417741"/>
                      </a:moveTo>
                      <a:cubicBezTo>
                        <a:pt x="11477" y="1417741"/>
                        <a:pt x="8714" y="1416979"/>
                        <a:pt x="6238" y="1415360"/>
                      </a:cubicBezTo>
                      <a:cubicBezTo>
                        <a:pt x="-239" y="1410978"/>
                        <a:pt x="-1954" y="1402215"/>
                        <a:pt x="2428" y="1395833"/>
                      </a:cubicBezTo>
                      <a:cubicBezTo>
                        <a:pt x="285796" y="973876"/>
                        <a:pt x="663939" y="618688"/>
                        <a:pt x="1096183" y="368657"/>
                      </a:cubicBezTo>
                      <a:cubicBezTo>
                        <a:pt x="1393078" y="196921"/>
                        <a:pt x="1715213" y="73001"/>
                        <a:pt x="2053732" y="230"/>
                      </a:cubicBezTo>
                      <a:cubicBezTo>
                        <a:pt x="2061256" y="-1103"/>
                        <a:pt x="2068782" y="3469"/>
                        <a:pt x="2070496" y="11089"/>
                      </a:cubicBezTo>
                      <a:cubicBezTo>
                        <a:pt x="2072115" y="18709"/>
                        <a:pt x="2067257" y="26233"/>
                        <a:pt x="2059733" y="27853"/>
                      </a:cubicBezTo>
                      <a:cubicBezTo>
                        <a:pt x="1724072" y="99957"/>
                        <a:pt x="1404698" y="222829"/>
                        <a:pt x="1110376" y="393136"/>
                      </a:cubicBezTo>
                      <a:cubicBezTo>
                        <a:pt x="681846" y="641072"/>
                        <a:pt x="306752" y="993211"/>
                        <a:pt x="25954" y="1411550"/>
                      </a:cubicBezTo>
                      <a:cubicBezTo>
                        <a:pt x="23192" y="1415645"/>
                        <a:pt x="18715" y="1417836"/>
                        <a:pt x="14239" y="14178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3" name="Google Shape;4103;p34"/>
                <p:cNvSpPr/>
                <p:nvPr/>
              </p:nvSpPr>
              <p:spPr>
                <a:xfrm>
                  <a:off x="2239329" y="3257735"/>
                  <a:ext cx="810292" cy="558155"/>
                </a:xfrm>
                <a:custGeom>
                  <a:avLst/>
                  <a:gdLst/>
                  <a:ahLst/>
                  <a:cxnLst/>
                  <a:rect l="l" t="t" r="r" b="b"/>
                  <a:pathLst>
                    <a:path w="2038470" h="1404163" extrusionOk="0">
                      <a:moveTo>
                        <a:pt x="14166" y="1404163"/>
                      </a:moveTo>
                      <a:cubicBezTo>
                        <a:pt x="11309" y="1404163"/>
                        <a:pt x="8451" y="1403306"/>
                        <a:pt x="5975" y="1401591"/>
                      </a:cubicBezTo>
                      <a:cubicBezTo>
                        <a:pt x="-407" y="1397115"/>
                        <a:pt x="-1931" y="1388257"/>
                        <a:pt x="2641" y="1381970"/>
                      </a:cubicBezTo>
                      <a:cubicBezTo>
                        <a:pt x="271818" y="1003446"/>
                        <a:pt x="605859" y="686550"/>
                        <a:pt x="995527" y="440043"/>
                      </a:cubicBezTo>
                      <a:cubicBezTo>
                        <a:pt x="1311567" y="240208"/>
                        <a:pt x="1656562" y="92285"/>
                        <a:pt x="2020893" y="464"/>
                      </a:cubicBezTo>
                      <a:cubicBezTo>
                        <a:pt x="2028228" y="-1536"/>
                        <a:pt x="2036133" y="3131"/>
                        <a:pt x="2038039" y="10656"/>
                      </a:cubicBezTo>
                      <a:cubicBezTo>
                        <a:pt x="2039943" y="18180"/>
                        <a:pt x="2035371" y="25896"/>
                        <a:pt x="2027847" y="27705"/>
                      </a:cubicBezTo>
                      <a:cubicBezTo>
                        <a:pt x="1666373" y="118764"/>
                        <a:pt x="1324140" y="265545"/>
                        <a:pt x="1010672" y="463760"/>
                      </a:cubicBezTo>
                      <a:cubicBezTo>
                        <a:pt x="624148" y="708171"/>
                        <a:pt x="292773" y="1022592"/>
                        <a:pt x="25692" y="1398162"/>
                      </a:cubicBezTo>
                      <a:cubicBezTo>
                        <a:pt x="22929" y="1401973"/>
                        <a:pt x="18548" y="1404068"/>
                        <a:pt x="14166" y="14040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4" name="Google Shape;4104;p34"/>
                <p:cNvSpPr/>
                <p:nvPr/>
              </p:nvSpPr>
              <p:spPr>
                <a:xfrm>
                  <a:off x="1981404" y="2772947"/>
                  <a:ext cx="993079" cy="849052"/>
                </a:xfrm>
                <a:custGeom>
                  <a:avLst/>
                  <a:gdLst/>
                  <a:ahLst/>
                  <a:cxnLst/>
                  <a:rect l="l" t="t" r="r" b="b"/>
                  <a:pathLst>
                    <a:path w="2498312" h="2135981" extrusionOk="0">
                      <a:moveTo>
                        <a:pt x="452056" y="2135791"/>
                      </a:moveTo>
                      <a:lnTo>
                        <a:pt x="0" y="1337119"/>
                      </a:lnTo>
                      <a:lnTo>
                        <a:pt x="5810" y="1329690"/>
                      </a:lnTo>
                      <a:cubicBezTo>
                        <a:pt x="250127" y="1018318"/>
                        <a:pt x="538067" y="746569"/>
                        <a:pt x="861727" y="522256"/>
                      </a:cubicBezTo>
                      <a:cubicBezTo>
                        <a:pt x="1189482" y="295084"/>
                        <a:pt x="1548099" y="120301"/>
                        <a:pt x="1927384" y="2953"/>
                      </a:cubicBezTo>
                      <a:lnTo>
                        <a:pt x="1937099" y="0"/>
                      </a:lnTo>
                      <a:lnTo>
                        <a:pt x="2498312" y="779526"/>
                      </a:lnTo>
                      <a:lnTo>
                        <a:pt x="2475548" y="783050"/>
                      </a:lnTo>
                      <a:cubicBezTo>
                        <a:pt x="2105977" y="840296"/>
                        <a:pt x="1756506" y="966788"/>
                        <a:pt x="1436846" y="1158812"/>
                      </a:cubicBezTo>
                      <a:cubicBezTo>
                        <a:pt x="1047083" y="1392936"/>
                        <a:pt x="710851" y="1723930"/>
                        <a:pt x="464630" y="2115979"/>
                      </a:cubicBezTo>
                      <a:lnTo>
                        <a:pt x="452056" y="2135981"/>
                      </a:lnTo>
                      <a:close/>
                      <a:moveTo>
                        <a:pt x="33814" y="1339596"/>
                      </a:moveTo>
                      <a:lnTo>
                        <a:pt x="453390" y="2080831"/>
                      </a:lnTo>
                      <a:cubicBezTo>
                        <a:pt x="700850" y="1693831"/>
                        <a:pt x="1035368" y="1366933"/>
                        <a:pt x="1422368" y="1134427"/>
                      </a:cubicBezTo>
                      <a:cubicBezTo>
                        <a:pt x="1738693" y="944404"/>
                        <a:pt x="2083784" y="818007"/>
                        <a:pt x="2448687" y="758571"/>
                      </a:cubicBezTo>
                      <a:lnTo>
                        <a:pt x="1926146" y="32766"/>
                      </a:lnTo>
                      <a:cubicBezTo>
                        <a:pt x="1553051" y="149257"/>
                        <a:pt x="1200436" y="321755"/>
                        <a:pt x="877919" y="545401"/>
                      </a:cubicBezTo>
                      <a:cubicBezTo>
                        <a:pt x="559213" y="766381"/>
                        <a:pt x="275272" y="1033558"/>
                        <a:pt x="33909" y="1339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5" name="Google Shape;4105;p34"/>
                <p:cNvSpPr/>
                <p:nvPr/>
              </p:nvSpPr>
              <p:spPr>
                <a:xfrm>
                  <a:off x="2291119" y="3316860"/>
                  <a:ext cx="814290" cy="569907"/>
                </a:xfrm>
                <a:custGeom>
                  <a:avLst/>
                  <a:gdLst/>
                  <a:ahLst/>
                  <a:cxnLst/>
                  <a:rect l="l" t="t" r="r" b="b"/>
                  <a:pathLst>
                    <a:path w="2048529" h="1433729" extrusionOk="0">
                      <a:moveTo>
                        <a:pt x="14083" y="1433634"/>
                      </a:moveTo>
                      <a:cubicBezTo>
                        <a:pt x="11035" y="1433634"/>
                        <a:pt x="8083" y="1432682"/>
                        <a:pt x="5511" y="1430681"/>
                      </a:cubicBezTo>
                      <a:cubicBezTo>
                        <a:pt x="-680" y="1425919"/>
                        <a:pt x="-1823" y="1417060"/>
                        <a:pt x="2939" y="1410965"/>
                      </a:cubicBezTo>
                      <a:cubicBezTo>
                        <a:pt x="191344" y="1165791"/>
                        <a:pt x="407180" y="942430"/>
                        <a:pt x="644544" y="747167"/>
                      </a:cubicBezTo>
                      <a:cubicBezTo>
                        <a:pt x="1051642" y="412363"/>
                        <a:pt x="1517891" y="161189"/>
                        <a:pt x="2030145" y="598"/>
                      </a:cubicBezTo>
                      <a:cubicBezTo>
                        <a:pt x="2037860" y="-1593"/>
                        <a:pt x="2045480" y="2407"/>
                        <a:pt x="2047861" y="9837"/>
                      </a:cubicBezTo>
                      <a:cubicBezTo>
                        <a:pt x="2050243" y="17266"/>
                        <a:pt x="2046052" y="25172"/>
                        <a:pt x="2038622" y="27553"/>
                      </a:cubicBezTo>
                      <a:cubicBezTo>
                        <a:pt x="1529797" y="187002"/>
                        <a:pt x="1066786" y="436462"/>
                        <a:pt x="662545" y="768979"/>
                      </a:cubicBezTo>
                      <a:cubicBezTo>
                        <a:pt x="426802" y="962813"/>
                        <a:pt x="212394" y="1184650"/>
                        <a:pt x="25323" y="1428205"/>
                      </a:cubicBezTo>
                      <a:cubicBezTo>
                        <a:pt x="22561" y="1431824"/>
                        <a:pt x="18370" y="1433729"/>
                        <a:pt x="14179" y="14337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6" name="Google Shape;4106;p34"/>
                <p:cNvSpPr/>
                <p:nvPr/>
              </p:nvSpPr>
              <p:spPr>
                <a:xfrm>
                  <a:off x="2334923" y="3408582"/>
                  <a:ext cx="814536" cy="564586"/>
                </a:xfrm>
                <a:custGeom>
                  <a:avLst/>
                  <a:gdLst/>
                  <a:ahLst/>
                  <a:cxnLst/>
                  <a:rect l="l" t="t" r="r" b="b"/>
                  <a:pathLst>
                    <a:path w="2049148" h="1420343" extrusionOk="0">
                      <a:moveTo>
                        <a:pt x="14088" y="1420343"/>
                      </a:moveTo>
                      <a:cubicBezTo>
                        <a:pt x="10945" y="1420343"/>
                        <a:pt x="7802" y="1419295"/>
                        <a:pt x="5230" y="1417200"/>
                      </a:cubicBezTo>
                      <a:cubicBezTo>
                        <a:pt x="-866" y="1412342"/>
                        <a:pt x="-1723" y="1403484"/>
                        <a:pt x="3134" y="1397388"/>
                      </a:cubicBezTo>
                      <a:cubicBezTo>
                        <a:pt x="11612" y="1386910"/>
                        <a:pt x="864671" y="348971"/>
                        <a:pt x="2031007" y="547"/>
                      </a:cubicBezTo>
                      <a:cubicBezTo>
                        <a:pt x="2038532" y="-1549"/>
                        <a:pt x="2046342" y="2547"/>
                        <a:pt x="2048533" y="9976"/>
                      </a:cubicBezTo>
                      <a:cubicBezTo>
                        <a:pt x="2050819" y="17406"/>
                        <a:pt x="2046532" y="25312"/>
                        <a:pt x="2039103" y="27502"/>
                      </a:cubicBezTo>
                      <a:cubicBezTo>
                        <a:pt x="881340" y="373355"/>
                        <a:pt x="33614" y="1404722"/>
                        <a:pt x="25137" y="1415104"/>
                      </a:cubicBezTo>
                      <a:cubicBezTo>
                        <a:pt x="22375" y="1418533"/>
                        <a:pt x="18279" y="1420343"/>
                        <a:pt x="14183" y="14203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107" name="Google Shape;4107;p34"/>
              <p:cNvGrpSpPr/>
              <p:nvPr/>
            </p:nvGrpSpPr>
            <p:grpSpPr>
              <a:xfrm>
                <a:off x="735073" y="3161599"/>
                <a:ext cx="1460862" cy="1233312"/>
                <a:chOff x="735073" y="3161599"/>
                <a:chExt cx="1460862" cy="1233312"/>
              </a:xfrm>
            </p:grpSpPr>
            <p:sp>
              <p:nvSpPr>
                <p:cNvPr id="4108" name="Google Shape;4108;p34"/>
                <p:cNvSpPr/>
                <p:nvPr/>
              </p:nvSpPr>
              <p:spPr>
                <a:xfrm>
                  <a:off x="735073" y="3161599"/>
                  <a:ext cx="1460862" cy="1233312"/>
                </a:xfrm>
                <a:custGeom>
                  <a:avLst/>
                  <a:gdLst/>
                  <a:ahLst/>
                  <a:cxnLst/>
                  <a:rect l="l" t="t" r="r" b="b"/>
                  <a:pathLst>
                    <a:path w="3675125" h="3102672" extrusionOk="0">
                      <a:moveTo>
                        <a:pt x="1306337" y="3102673"/>
                      </a:moveTo>
                      <a:cubicBezTo>
                        <a:pt x="1305385" y="3102673"/>
                        <a:pt x="1304432" y="3102673"/>
                        <a:pt x="1303575" y="3102388"/>
                      </a:cubicBezTo>
                      <a:cubicBezTo>
                        <a:pt x="1299479" y="3101530"/>
                        <a:pt x="1296050" y="3098958"/>
                        <a:pt x="1294050" y="3095339"/>
                      </a:cubicBezTo>
                      <a:lnTo>
                        <a:pt x="1793" y="752475"/>
                      </a:lnTo>
                      <a:cubicBezTo>
                        <a:pt x="-1540" y="746569"/>
                        <a:pt x="-112" y="739140"/>
                        <a:pt x="5127" y="734758"/>
                      </a:cubicBezTo>
                      <a:cubicBezTo>
                        <a:pt x="318595" y="476916"/>
                        <a:pt x="838374" y="146589"/>
                        <a:pt x="1534652" y="37052"/>
                      </a:cubicBezTo>
                      <a:cubicBezTo>
                        <a:pt x="1814306" y="-6858"/>
                        <a:pt x="2100532" y="-11811"/>
                        <a:pt x="2385425" y="22574"/>
                      </a:cubicBezTo>
                      <a:cubicBezTo>
                        <a:pt x="2389806" y="23050"/>
                        <a:pt x="2393616" y="25622"/>
                        <a:pt x="2395902" y="29432"/>
                      </a:cubicBezTo>
                      <a:lnTo>
                        <a:pt x="3673205" y="2203513"/>
                      </a:lnTo>
                      <a:cubicBezTo>
                        <a:pt x="3675872" y="2208181"/>
                        <a:pt x="3675777" y="2213895"/>
                        <a:pt x="3672824" y="2218372"/>
                      </a:cubicBezTo>
                      <a:cubicBezTo>
                        <a:pt x="3669776" y="2222849"/>
                        <a:pt x="3664537" y="2225135"/>
                        <a:pt x="3659203" y="2224563"/>
                      </a:cubicBezTo>
                      <a:cubicBezTo>
                        <a:pt x="2614311" y="2090642"/>
                        <a:pt x="1327864" y="3089338"/>
                        <a:pt x="1315005" y="3099435"/>
                      </a:cubicBezTo>
                      <a:cubicBezTo>
                        <a:pt x="1312529" y="3101435"/>
                        <a:pt x="1309481" y="3102388"/>
                        <a:pt x="1306337" y="3102388"/>
                      </a:cubicBezTo>
                      <a:close/>
                      <a:moveTo>
                        <a:pt x="32083" y="749141"/>
                      </a:moveTo>
                      <a:lnTo>
                        <a:pt x="1310624" y="3067336"/>
                      </a:lnTo>
                      <a:cubicBezTo>
                        <a:pt x="1448546" y="2962656"/>
                        <a:pt x="2638790" y="2085594"/>
                        <a:pt x="3634343" y="2193417"/>
                      </a:cubicBezTo>
                      <a:lnTo>
                        <a:pt x="2375043" y="49815"/>
                      </a:lnTo>
                      <a:cubicBezTo>
                        <a:pt x="2095103" y="16668"/>
                        <a:pt x="1813734" y="21717"/>
                        <a:pt x="1538938" y="64960"/>
                      </a:cubicBezTo>
                      <a:cubicBezTo>
                        <a:pt x="855614" y="172402"/>
                        <a:pt x="343646" y="494633"/>
                        <a:pt x="31988" y="7491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9" name="Google Shape;4109;p34"/>
                <p:cNvSpPr/>
                <p:nvPr/>
              </p:nvSpPr>
              <p:spPr>
                <a:xfrm>
                  <a:off x="1328071" y="3400348"/>
                  <a:ext cx="262534" cy="181654"/>
                </a:xfrm>
                <a:custGeom>
                  <a:avLst/>
                  <a:gdLst/>
                  <a:ahLst/>
                  <a:cxnLst/>
                  <a:rect l="l" t="t" r="r" b="b"/>
                  <a:pathLst>
                    <a:path w="660464" h="456992" extrusionOk="0">
                      <a:moveTo>
                        <a:pt x="655481" y="304345"/>
                      </a:moveTo>
                      <a:cubicBezTo>
                        <a:pt x="624620" y="416836"/>
                        <a:pt x="437358" y="489607"/>
                        <a:pt x="267051" y="442363"/>
                      </a:cubicBezTo>
                      <a:cubicBezTo>
                        <a:pt x="97601" y="395309"/>
                        <a:pt x="-27462" y="237004"/>
                        <a:pt x="5209" y="123942"/>
                      </a:cubicBezTo>
                      <a:cubicBezTo>
                        <a:pt x="24640" y="56791"/>
                        <a:pt x="103793" y="-8360"/>
                        <a:pt x="179421" y="879"/>
                      </a:cubicBezTo>
                      <a:cubicBezTo>
                        <a:pt x="237904" y="8023"/>
                        <a:pt x="315438" y="32692"/>
                        <a:pt x="339346" y="77555"/>
                      </a:cubicBezTo>
                      <a:cubicBezTo>
                        <a:pt x="352204" y="101653"/>
                        <a:pt x="347728" y="126609"/>
                        <a:pt x="360777" y="130419"/>
                      </a:cubicBezTo>
                      <a:cubicBezTo>
                        <a:pt x="373922" y="134134"/>
                        <a:pt x="383351" y="110416"/>
                        <a:pt x="408212" y="96700"/>
                      </a:cubicBezTo>
                      <a:cubicBezTo>
                        <a:pt x="451646" y="72793"/>
                        <a:pt x="526131" y="91366"/>
                        <a:pt x="576328" y="114226"/>
                      </a:cubicBezTo>
                      <a:cubicBezTo>
                        <a:pt x="642717" y="144516"/>
                        <a:pt x="673388" y="238909"/>
                        <a:pt x="655385" y="304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0" name="Google Shape;4110;p34"/>
                <p:cNvSpPr/>
                <p:nvPr/>
              </p:nvSpPr>
              <p:spPr>
                <a:xfrm>
                  <a:off x="1291187" y="3344682"/>
                  <a:ext cx="339654" cy="273228"/>
                </a:xfrm>
                <a:custGeom>
                  <a:avLst/>
                  <a:gdLst/>
                  <a:ahLst/>
                  <a:cxnLst/>
                  <a:rect l="l" t="t" r="r" b="b"/>
                  <a:pathLst>
                    <a:path w="854475" h="687367" extrusionOk="0">
                      <a:moveTo>
                        <a:pt x="458709" y="687367"/>
                      </a:moveTo>
                      <a:cubicBezTo>
                        <a:pt x="416513" y="687367"/>
                        <a:pt x="374413" y="681843"/>
                        <a:pt x="334313" y="670699"/>
                      </a:cubicBezTo>
                      <a:cubicBezTo>
                        <a:pt x="214202" y="637361"/>
                        <a:pt x="106284" y="552684"/>
                        <a:pt x="45610" y="444194"/>
                      </a:cubicBezTo>
                      <a:cubicBezTo>
                        <a:pt x="2367" y="366947"/>
                        <a:pt x="-10683" y="287127"/>
                        <a:pt x="8843" y="219499"/>
                      </a:cubicBezTo>
                      <a:cubicBezTo>
                        <a:pt x="37228" y="121297"/>
                        <a:pt x="143146" y="19475"/>
                        <a:pt x="247921" y="30143"/>
                      </a:cubicBezTo>
                      <a:cubicBezTo>
                        <a:pt x="299642" y="35381"/>
                        <a:pt x="338313" y="68052"/>
                        <a:pt x="369460" y="94151"/>
                      </a:cubicBezTo>
                      <a:cubicBezTo>
                        <a:pt x="397368" y="117677"/>
                        <a:pt x="419180" y="136156"/>
                        <a:pt x="440897" y="130917"/>
                      </a:cubicBezTo>
                      <a:cubicBezTo>
                        <a:pt x="473949" y="122535"/>
                        <a:pt x="488427" y="61765"/>
                        <a:pt x="495380" y="32524"/>
                      </a:cubicBezTo>
                      <a:cubicBezTo>
                        <a:pt x="500238" y="11950"/>
                        <a:pt x="503953" y="-2719"/>
                        <a:pt x="519574" y="425"/>
                      </a:cubicBezTo>
                      <a:cubicBezTo>
                        <a:pt x="535004" y="3949"/>
                        <a:pt x="532147" y="18427"/>
                        <a:pt x="528242" y="38429"/>
                      </a:cubicBezTo>
                      <a:cubicBezTo>
                        <a:pt x="522432" y="68623"/>
                        <a:pt x="510144" y="131393"/>
                        <a:pt x="539481" y="157778"/>
                      </a:cubicBezTo>
                      <a:cubicBezTo>
                        <a:pt x="558055" y="174446"/>
                        <a:pt x="585963" y="170255"/>
                        <a:pt x="621587" y="164826"/>
                      </a:cubicBezTo>
                      <a:cubicBezTo>
                        <a:pt x="660068" y="159016"/>
                        <a:pt x="703597" y="152348"/>
                        <a:pt x="746841" y="172922"/>
                      </a:cubicBezTo>
                      <a:cubicBezTo>
                        <a:pt x="838185" y="216832"/>
                        <a:pt x="872285" y="355040"/>
                        <a:pt x="845710" y="451624"/>
                      </a:cubicBezTo>
                      <a:lnTo>
                        <a:pt x="845710" y="451624"/>
                      </a:lnTo>
                      <a:cubicBezTo>
                        <a:pt x="826946" y="519918"/>
                        <a:pt x="773796" y="581735"/>
                        <a:pt x="696072" y="625836"/>
                      </a:cubicBezTo>
                      <a:cubicBezTo>
                        <a:pt x="624825" y="666222"/>
                        <a:pt x="541482" y="687272"/>
                        <a:pt x="458804" y="687272"/>
                      </a:cubicBezTo>
                      <a:close/>
                      <a:moveTo>
                        <a:pt x="232586" y="57479"/>
                      </a:moveTo>
                      <a:cubicBezTo>
                        <a:pt x="147242" y="57479"/>
                        <a:pt x="59993" y="143966"/>
                        <a:pt x="35894" y="227310"/>
                      </a:cubicBezTo>
                      <a:cubicBezTo>
                        <a:pt x="18464" y="287698"/>
                        <a:pt x="30656" y="359803"/>
                        <a:pt x="70184" y="430478"/>
                      </a:cubicBezTo>
                      <a:cubicBezTo>
                        <a:pt x="127239" y="532586"/>
                        <a:pt x="228871" y="612311"/>
                        <a:pt x="341742" y="643648"/>
                      </a:cubicBezTo>
                      <a:cubicBezTo>
                        <a:pt x="453661" y="674699"/>
                        <a:pt x="580820" y="658888"/>
                        <a:pt x="681975" y="601547"/>
                      </a:cubicBezTo>
                      <a:cubicBezTo>
                        <a:pt x="753222" y="561161"/>
                        <a:pt x="801609" y="505345"/>
                        <a:pt x="818373" y="444290"/>
                      </a:cubicBezTo>
                      <a:lnTo>
                        <a:pt x="818373" y="444290"/>
                      </a:lnTo>
                      <a:cubicBezTo>
                        <a:pt x="841995" y="358660"/>
                        <a:pt x="811134" y="235311"/>
                        <a:pt x="734458" y="198449"/>
                      </a:cubicBezTo>
                      <a:cubicBezTo>
                        <a:pt x="699216" y="181590"/>
                        <a:pt x="661877" y="187210"/>
                        <a:pt x="625683" y="192734"/>
                      </a:cubicBezTo>
                      <a:cubicBezTo>
                        <a:pt x="586249" y="198735"/>
                        <a:pt x="549101" y="204450"/>
                        <a:pt x="520526" y="178732"/>
                      </a:cubicBezTo>
                      <a:cubicBezTo>
                        <a:pt x="503667" y="163492"/>
                        <a:pt x="495952" y="142728"/>
                        <a:pt x="493380" y="120821"/>
                      </a:cubicBezTo>
                      <a:cubicBezTo>
                        <a:pt x="482522" y="138632"/>
                        <a:pt x="467853" y="153015"/>
                        <a:pt x="447755" y="158158"/>
                      </a:cubicBezTo>
                      <a:cubicBezTo>
                        <a:pt x="412227" y="167112"/>
                        <a:pt x="382604" y="142156"/>
                        <a:pt x="351267" y="115677"/>
                      </a:cubicBezTo>
                      <a:cubicBezTo>
                        <a:pt x="321644" y="90722"/>
                        <a:pt x="288117" y="62432"/>
                        <a:pt x="245063" y="58051"/>
                      </a:cubicBezTo>
                      <a:cubicBezTo>
                        <a:pt x="240968" y="57670"/>
                        <a:pt x="236777" y="57384"/>
                        <a:pt x="232586" y="573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1" name="Google Shape;4111;p34"/>
                <p:cNvSpPr/>
                <p:nvPr/>
              </p:nvSpPr>
              <p:spPr>
                <a:xfrm>
                  <a:off x="1336180" y="3631587"/>
                  <a:ext cx="112374" cy="376641"/>
                </a:xfrm>
                <a:custGeom>
                  <a:avLst/>
                  <a:gdLst/>
                  <a:ahLst/>
                  <a:cxnLst/>
                  <a:rect l="l" t="t" r="r" b="b"/>
                  <a:pathLst>
                    <a:path w="282701" h="947525" extrusionOk="0">
                      <a:moveTo>
                        <a:pt x="14049" y="947526"/>
                      </a:moveTo>
                      <a:cubicBezTo>
                        <a:pt x="12811" y="947526"/>
                        <a:pt x="11573" y="947335"/>
                        <a:pt x="10334" y="947049"/>
                      </a:cubicBezTo>
                      <a:cubicBezTo>
                        <a:pt x="2810" y="944954"/>
                        <a:pt x="-1572" y="937239"/>
                        <a:pt x="524" y="929714"/>
                      </a:cubicBezTo>
                      <a:lnTo>
                        <a:pt x="255032" y="10361"/>
                      </a:lnTo>
                      <a:cubicBezTo>
                        <a:pt x="257127" y="2931"/>
                        <a:pt x="264747" y="-1641"/>
                        <a:pt x="272367" y="550"/>
                      </a:cubicBezTo>
                      <a:cubicBezTo>
                        <a:pt x="279892" y="2646"/>
                        <a:pt x="284273" y="10361"/>
                        <a:pt x="282178" y="17886"/>
                      </a:cubicBezTo>
                      <a:lnTo>
                        <a:pt x="27670" y="937239"/>
                      </a:lnTo>
                      <a:cubicBezTo>
                        <a:pt x="25955" y="943430"/>
                        <a:pt x="20240" y="947526"/>
                        <a:pt x="14049" y="9475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2" name="Google Shape;4112;p34"/>
                <p:cNvSpPr/>
                <p:nvPr/>
              </p:nvSpPr>
              <p:spPr>
                <a:xfrm>
                  <a:off x="1266835" y="3621337"/>
                  <a:ext cx="144463" cy="501991"/>
                </a:xfrm>
                <a:custGeom>
                  <a:avLst/>
                  <a:gdLst/>
                  <a:ahLst/>
                  <a:cxnLst/>
                  <a:rect l="l" t="t" r="r" b="b"/>
                  <a:pathLst>
                    <a:path w="363429" h="1262871" extrusionOk="0">
                      <a:moveTo>
                        <a:pt x="108208" y="1262872"/>
                      </a:moveTo>
                      <a:cubicBezTo>
                        <a:pt x="106969" y="1262872"/>
                        <a:pt x="105636" y="1262681"/>
                        <a:pt x="104493" y="1262395"/>
                      </a:cubicBezTo>
                      <a:lnTo>
                        <a:pt x="10386" y="1236297"/>
                      </a:lnTo>
                      <a:cubicBezTo>
                        <a:pt x="6766" y="1235344"/>
                        <a:pt x="3718" y="1232868"/>
                        <a:pt x="1813" y="1229629"/>
                      </a:cubicBezTo>
                      <a:cubicBezTo>
                        <a:pt x="4" y="1226391"/>
                        <a:pt x="-473" y="1222486"/>
                        <a:pt x="480" y="1218961"/>
                      </a:cubicBezTo>
                      <a:lnTo>
                        <a:pt x="335760" y="10334"/>
                      </a:lnTo>
                      <a:cubicBezTo>
                        <a:pt x="337855" y="2809"/>
                        <a:pt x="345952" y="-1572"/>
                        <a:pt x="353095" y="524"/>
                      </a:cubicBezTo>
                      <a:cubicBezTo>
                        <a:pt x="360620" y="2619"/>
                        <a:pt x="365002" y="10334"/>
                        <a:pt x="362906" y="17859"/>
                      </a:cubicBezTo>
                      <a:lnTo>
                        <a:pt x="31436" y="1212866"/>
                      </a:lnTo>
                      <a:lnTo>
                        <a:pt x="98397" y="1231439"/>
                      </a:lnTo>
                      <a:lnTo>
                        <a:pt x="158881" y="1013412"/>
                      </a:lnTo>
                      <a:cubicBezTo>
                        <a:pt x="160976" y="1005887"/>
                        <a:pt x="169072" y="1001506"/>
                        <a:pt x="176216" y="1003601"/>
                      </a:cubicBezTo>
                      <a:cubicBezTo>
                        <a:pt x="183741" y="1005697"/>
                        <a:pt x="188122" y="1013412"/>
                        <a:pt x="186027" y="1020937"/>
                      </a:cubicBezTo>
                      <a:lnTo>
                        <a:pt x="121828" y="1252585"/>
                      </a:lnTo>
                      <a:cubicBezTo>
                        <a:pt x="120876" y="1256204"/>
                        <a:pt x="118399" y="1259252"/>
                        <a:pt x="115161" y="1261062"/>
                      </a:cubicBezTo>
                      <a:cubicBezTo>
                        <a:pt x="112970" y="1262300"/>
                        <a:pt x="110684" y="1262872"/>
                        <a:pt x="108208" y="12628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3" name="Google Shape;4113;p34"/>
                <p:cNvSpPr/>
                <p:nvPr/>
              </p:nvSpPr>
              <p:spPr>
                <a:xfrm>
                  <a:off x="1329782" y="3997179"/>
                  <a:ext cx="103311" cy="57809"/>
                </a:xfrm>
                <a:custGeom>
                  <a:avLst/>
                  <a:gdLst/>
                  <a:ahLst/>
                  <a:cxnLst/>
                  <a:rect l="l" t="t" r="r" b="b"/>
                  <a:pathLst>
                    <a:path w="259903" h="145432" extrusionOk="0">
                      <a:moveTo>
                        <a:pt x="229981" y="145337"/>
                      </a:moveTo>
                      <a:cubicBezTo>
                        <a:pt x="228742" y="145337"/>
                        <a:pt x="227409" y="145147"/>
                        <a:pt x="226266" y="144861"/>
                      </a:cubicBezTo>
                      <a:lnTo>
                        <a:pt x="10334" y="85044"/>
                      </a:lnTo>
                      <a:cubicBezTo>
                        <a:pt x="2809" y="82948"/>
                        <a:pt x="-1572" y="75233"/>
                        <a:pt x="524" y="67708"/>
                      </a:cubicBezTo>
                      <a:cubicBezTo>
                        <a:pt x="2619" y="60184"/>
                        <a:pt x="10715" y="55802"/>
                        <a:pt x="17859" y="57898"/>
                      </a:cubicBezTo>
                      <a:lnTo>
                        <a:pt x="218741" y="113619"/>
                      </a:lnTo>
                      <a:cubicBezTo>
                        <a:pt x="219313" y="110666"/>
                        <a:pt x="220075" y="107618"/>
                        <a:pt x="220742" y="104570"/>
                      </a:cubicBezTo>
                      <a:cubicBezTo>
                        <a:pt x="222456" y="97427"/>
                        <a:pt x="224647" y="90378"/>
                        <a:pt x="227028" y="83425"/>
                      </a:cubicBezTo>
                      <a:lnTo>
                        <a:pt x="26241" y="27703"/>
                      </a:lnTo>
                      <a:cubicBezTo>
                        <a:pt x="18716" y="25608"/>
                        <a:pt x="14335" y="17893"/>
                        <a:pt x="16430" y="10368"/>
                      </a:cubicBezTo>
                      <a:cubicBezTo>
                        <a:pt x="18526" y="2843"/>
                        <a:pt x="26622" y="-1634"/>
                        <a:pt x="33766" y="557"/>
                      </a:cubicBezTo>
                      <a:lnTo>
                        <a:pt x="249602" y="60469"/>
                      </a:lnTo>
                      <a:cubicBezTo>
                        <a:pt x="253603" y="61517"/>
                        <a:pt x="256841" y="64279"/>
                        <a:pt x="258556" y="67899"/>
                      </a:cubicBezTo>
                      <a:cubicBezTo>
                        <a:pt x="260270" y="71519"/>
                        <a:pt x="260366" y="75805"/>
                        <a:pt x="258746" y="79615"/>
                      </a:cubicBezTo>
                      <a:cubicBezTo>
                        <a:pt x="254365" y="89902"/>
                        <a:pt x="250745" y="100570"/>
                        <a:pt x="248078" y="111333"/>
                      </a:cubicBezTo>
                      <a:cubicBezTo>
                        <a:pt x="246173" y="118858"/>
                        <a:pt x="244745" y="126287"/>
                        <a:pt x="243792" y="133336"/>
                      </a:cubicBezTo>
                      <a:cubicBezTo>
                        <a:pt x="243221" y="137336"/>
                        <a:pt x="240934" y="140956"/>
                        <a:pt x="237505" y="143146"/>
                      </a:cubicBezTo>
                      <a:cubicBezTo>
                        <a:pt x="235220" y="144670"/>
                        <a:pt x="232457" y="145432"/>
                        <a:pt x="229790" y="1454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4" name="Google Shape;4114;p34"/>
                <p:cNvSpPr/>
                <p:nvPr/>
              </p:nvSpPr>
              <p:spPr>
                <a:xfrm>
                  <a:off x="1303922" y="4053266"/>
                  <a:ext cx="113568" cy="94332"/>
                </a:xfrm>
                <a:custGeom>
                  <a:avLst/>
                  <a:gdLst/>
                  <a:ahLst/>
                  <a:cxnLst/>
                  <a:rect l="l" t="t" r="r" b="b"/>
                  <a:pathLst>
                    <a:path w="285705" h="237313" extrusionOk="0">
                      <a:moveTo>
                        <a:pt x="229886" y="237123"/>
                      </a:moveTo>
                      <a:cubicBezTo>
                        <a:pt x="228647" y="237123"/>
                        <a:pt x="227314" y="236933"/>
                        <a:pt x="226171" y="236647"/>
                      </a:cubicBezTo>
                      <a:lnTo>
                        <a:pt x="158543" y="217883"/>
                      </a:lnTo>
                      <a:cubicBezTo>
                        <a:pt x="152447" y="216168"/>
                        <a:pt x="148256" y="210739"/>
                        <a:pt x="148161" y="204357"/>
                      </a:cubicBezTo>
                      <a:cubicBezTo>
                        <a:pt x="148161" y="202166"/>
                        <a:pt x="148637" y="199976"/>
                        <a:pt x="149590" y="198070"/>
                      </a:cubicBezTo>
                      <a:cubicBezTo>
                        <a:pt x="150447" y="195308"/>
                        <a:pt x="151780" y="189308"/>
                        <a:pt x="152924" y="183783"/>
                      </a:cubicBezTo>
                      <a:lnTo>
                        <a:pt x="102346" y="169782"/>
                      </a:lnTo>
                      <a:lnTo>
                        <a:pt x="97774" y="186450"/>
                      </a:lnTo>
                      <a:cubicBezTo>
                        <a:pt x="96821" y="190070"/>
                        <a:pt x="94345" y="193118"/>
                        <a:pt x="91106" y="195023"/>
                      </a:cubicBezTo>
                      <a:cubicBezTo>
                        <a:pt x="87868" y="196832"/>
                        <a:pt x="83963" y="197404"/>
                        <a:pt x="80438" y="196356"/>
                      </a:cubicBezTo>
                      <a:lnTo>
                        <a:pt x="10334" y="176925"/>
                      </a:lnTo>
                      <a:cubicBezTo>
                        <a:pt x="2809" y="174830"/>
                        <a:pt x="-1572" y="167114"/>
                        <a:pt x="524" y="159590"/>
                      </a:cubicBezTo>
                      <a:lnTo>
                        <a:pt x="41957" y="10333"/>
                      </a:lnTo>
                      <a:cubicBezTo>
                        <a:pt x="42910" y="6713"/>
                        <a:pt x="45386" y="3665"/>
                        <a:pt x="48625" y="1856"/>
                      </a:cubicBezTo>
                      <a:cubicBezTo>
                        <a:pt x="51958" y="46"/>
                        <a:pt x="55768" y="-526"/>
                        <a:pt x="59293" y="522"/>
                      </a:cubicBezTo>
                      <a:lnTo>
                        <a:pt x="128254" y="19667"/>
                      </a:lnTo>
                      <a:cubicBezTo>
                        <a:pt x="131873" y="20620"/>
                        <a:pt x="134921" y="23096"/>
                        <a:pt x="136826" y="26335"/>
                      </a:cubicBezTo>
                      <a:cubicBezTo>
                        <a:pt x="138636" y="29573"/>
                        <a:pt x="139112" y="33478"/>
                        <a:pt x="138160" y="37003"/>
                      </a:cubicBezTo>
                      <a:lnTo>
                        <a:pt x="128444" y="72055"/>
                      </a:lnTo>
                      <a:lnTo>
                        <a:pt x="175688" y="85199"/>
                      </a:lnTo>
                      <a:lnTo>
                        <a:pt x="185404" y="50147"/>
                      </a:lnTo>
                      <a:cubicBezTo>
                        <a:pt x="187595" y="42623"/>
                        <a:pt x="195500" y="38241"/>
                        <a:pt x="202739" y="40337"/>
                      </a:cubicBezTo>
                      <a:lnTo>
                        <a:pt x="275320" y="60434"/>
                      </a:lnTo>
                      <a:cubicBezTo>
                        <a:pt x="278939" y="61387"/>
                        <a:pt x="281987" y="63863"/>
                        <a:pt x="283892" y="67102"/>
                      </a:cubicBezTo>
                      <a:cubicBezTo>
                        <a:pt x="285702" y="70340"/>
                        <a:pt x="286178" y="74245"/>
                        <a:pt x="285226" y="77770"/>
                      </a:cubicBezTo>
                      <a:lnTo>
                        <a:pt x="243792" y="227027"/>
                      </a:lnTo>
                      <a:cubicBezTo>
                        <a:pt x="242839" y="230646"/>
                        <a:pt x="240363" y="233694"/>
                        <a:pt x="237125" y="235504"/>
                      </a:cubicBezTo>
                      <a:cubicBezTo>
                        <a:pt x="234934" y="236742"/>
                        <a:pt x="232648" y="237314"/>
                        <a:pt x="230171" y="237314"/>
                      </a:cubicBezTo>
                      <a:close/>
                      <a:moveTo>
                        <a:pt x="179498" y="194451"/>
                      </a:moveTo>
                      <a:lnTo>
                        <a:pt x="220075" y="205691"/>
                      </a:lnTo>
                      <a:lnTo>
                        <a:pt x="253888" y="83580"/>
                      </a:lnTo>
                      <a:lnTo>
                        <a:pt x="208454" y="71007"/>
                      </a:lnTo>
                      <a:lnTo>
                        <a:pt x="198739" y="106059"/>
                      </a:lnTo>
                      <a:cubicBezTo>
                        <a:pt x="197786" y="109678"/>
                        <a:pt x="195310" y="112727"/>
                        <a:pt x="192071" y="114536"/>
                      </a:cubicBezTo>
                      <a:cubicBezTo>
                        <a:pt x="188833" y="116441"/>
                        <a:pt x="184928" y="116918"/>
                        <a:pt x="181403" y="115870"/>
                      </a:cubicBezTo>
                      <a:lnTo>
                        <a:pt x="107013" y="95201"/>
                      </a:lnTo>
                      <a:cubicBezTo>
                        <a:pt x="103393" y="94248"/>
                        <a:pt x="100346" y="91772"/>
                        <a:pt x="98441" y="88533"/>
                      </a:cubicBezTo>
                      <a:cubicBezTo>
                        <a:pt x="96631" y="85295"/>
                        <a:pt x="96154" y="81389"/>
                        <a:pt x="97107" y="77865"/>
                      </a:cubicBezTo>
                      <a:lnTo>
                        <a:pt x="106822" y="42813"/>
                      </a:lnTo>
                      <a:lnTo>
                        <a:pt x="65008" y="31193"/>
                      </a:lnTo>
                      <a:lnTo>
                        <a:pt x="31194" y="153303"/>
                      </a:lnTo>
                      <a:lnTo>
                        <a:pt x="74152" y="165209"/>
                      </a:lnTo>
                      <a:lnTo>
                        <a:pt x="78724" y="148541"/>
                      </a:lnTo>
                      <a:cubicBezTo>
                        <a:pt x="79676" y="144921"/>
                        <a:pt x="82153" y="141873"/>
                        <a:pt x="85391" y="140063"/>
                      </a:cubicBezTo>
                      <a:cubicBezTo>
                        <a:pt x="88630" y="138254"/>
                        <a:pt x="92535" y="137682"/>
                        <a:pt x="96059" y="138730"/>
                      </a:cubicBezTo>
                      <a:lnTo>
                        <a:pt x="172926" y="160066"/>
                      </a:lnTo>
                      <a:cubicBezTo>
                        <a:pt x="180070" y="162066"/>
                        <a:pt x="184451" y="169210"/>
                        <a:pt x="183022" y="176449"/>
                      </a:cubicBezTo>
                      <a:cubicBezTo>
                        <a:pt x="181594" y="183688"/>
                        <a:pt x="180355" y="189593"/>
                        <a:pt x="179308" y="19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5" name="Google Shape;4115;p34"/>
                <p:cNvSpPr/>
                <p:nvPr/>
              </p:nvSpPr>
              <p:spPr>
                <a:xfrm>
                  <a:off x="1388334" y="3592383"/>
                  <a:ext cx="76799" cy="52977"/>
                </a:xfrm>
                <a:custGeom>
                  <a:avLst/>
                  <a:gdLst/>
                  <a:ahLst/>
                  <a:cxnLst/>
                  <a:rect l="l" t="t" r="r" b="b"/>
                  <a:pathLst>
                    <a:path w="193206" h="133275" extrusionOk="0">
                      <a:moveTo>
                        <a:pt x="161357" y="133275"/>
                      </a:moveTo>
                      <a:cubicBezTo>
                        <a:pt x="160119" y="133275"/>
                        <a:pt x="158785" y="133085"/>
                        <a:pt x="157642" y="132799"/>
                      </a:cubicBezTo>
                      <a:lnTo>
                        <a:pt x="10386" y="91937"/>
                      </a:lnTo>
                      <a:cubicBezTo>
                        <a:pt x="6766" y="90984"/>
                        <a:pt x="3718" y="88508"/>
                        <a:pt x="1813" y="85269"/>
                      </a:cubicBezTo>
                      <a:cubicBezTo>
                        <a:pt x="4" y="82031"/>
                        <a:pt x="-473" y="78126"/>
                        <a:pt x="480" y="74601"/>
                      </a:cubicBezTo>
                      <a:lnTo>
                        <a:pt x="18292" y="10308"/>
                      </a:lnTo>
                      <a:cubicBezTo>
                        <a:pt x="19339" y="6497"/>
                        <a:pt x="22006" y="3354"/>
                        <a:pt x="25435" y="1545"/>
                      </a:cubicBezTo>
                      <a:cubicBezTo>
                        <a:pt x="29055" y="-170"/>
                        <a:pt x="33055" y="-551"/>
                        <a:pt x="36770" y="878"/>
                      </a:cubicBezTo>
                      <a:cubicBezTo>
                        <a:pt x="60011" y="9450"/>
                        <a:pt x="83633" y="17070"/>
                        <a:pt x="106874" y="23547"/>
                      </a:cubicBezTo>
                      <a:cubicBezTo>
                        <a:pt x="131734" y="30501"/>
                        <a:pt x="156976" y="36406"/>
                        <a:pt x="181741" y="41073"/>
                      </a:cubicBezTo>
                      <a:cubicBezTo>
                        <a:pt x="185551" y="41835"/>
                        <a:pt x="188980" y="44121"/>
                        <a:pt x="191075" y="47455"/>
                      </a:cubicBezTo>
                      <a:cubicBezTo>
                        <a:pt x="193171" y="50789"/>
                        <a:pt x="193742" y="54885"/>
                        <a:pt x="192694" y="58695"/>
                      </a:cubicBezTo>
                      <a:lnTo>
                        <a:pt x="174883" y="122988"/>
                      </a:lnTo>
                      <a:cubicBezTo>
                        <a:pt x="173930" y="126608"/>
                        <a:pt x="171454" y="129656"/>
                        <a:pt x="168215" y="131466"/>
                      </a:cubicBezTo>
                      <a:cubicBezTo>
                        <a:pt x="166024" y="132704"/>
                        <a:pt x="163738" y="133275"/>
                        <a:pt x="161262" y="133275"/>
                      </a:cubicBezTo>
                      <a:close/>
                      <a:moveTo>
                        <a:pt x="31436" y="68505"/>
                      </a:moveTo>
                      <a:lnTo>
                        <a:pt x="151546" y="101843"/>
                      </a:lnTo>
                      <a:lnTo>
                        <a:pt x="161548" y="65743"/>
                      </a:lnTo>
                      <a:cubicBezTo>
                        <a:pt x="140878" y="61457"/>
                        <a:pt x="120019" y="56409"/>
                        <a:pt x="99349" y="50694"/>
                      </a:cubicBezTo>
                      <a:cubicBezTo>
                        <a:pt x="80109" y="45360"/>
                        <a:pt x="60678" y="39263"/>
                        <a:pt x="41437" y="32501"/>
                      </a:cubicBezTo>
                      <a:lnTo>
                        <a:pt x="31436" y="686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6" name="Google Shape;4116;p34"/>
                <p:cNvSpPr/>
                <p:nvPr/>
              </p:nvSpPr>
              <p:spPr>
                <a:xfrm>
                  <a:off x="1283515" y="3960484"/>
                  <a:ext cx="50680" cy="155613"/>
                </a:xfrm>
                <a:custGeom>
                  <a:avLst/>
                  <a:gdLst/>
                  <a:ahLst/>
                  <a:cxnLst/>
                  <a:rect l="l" t="t" r="r" b="b"/>
                  <a:pathLst>
                    <a:path w="127498" h="391478" extrusionOk="0">
                      <a:moveTo>
                        <a:pt x="14049" y="391479"/>
                      </a:moveTo>
                      <a:cubicBezTo>
                        <a:pt x="12811" y="391479"/>
                        <a:pt x="11572" y="391288"/>
                        <a:pt x="10334" y="391002"/>
                      </a:cubicBezTo>
                      <a:cubicBezTo>
                        <a:pt x="2809" y="388907"/>
                        <a:pt x="-1572" y="381191"/>
                        <a:pt x="524" y="373667"/>
                      </a:cubicBezTo>
                      <a:lnTo>
                        <a:pt x="99869" y="10383"/>
                      </a:lnTo>
                      <a:cubicBezTo>
                        <a:pt x="101870" y="2954"/>
                        <a:pt x="109680" y="-1523"/>
                        <a:pt x="117109" y="477"/>
                      </a:cubicBezTo>
                      <a:cubicBezTo>
                        <a:pt x="124634" y="2573"/>
                        <a:pt x="129016" y="10288"/>
                        <a:pt x="127016" y="17813"/>
                      </a:cubicBezTo>
                      <a:lnTo>
                        <a:pt x="27670" y="381096"/>
                      </a:lnTo>
                      <a:cubicBezTo>
                        <a:pt x="25955" y="387383"/>
                        <a:pt x="20335" y="391479"/>
                        <a:pt x="14049" y="391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7" name="Google Shape;4117;p34"/>
                <p:cNvSpPr/>
                <p:nvPr/>
              </p:nvSpPr>
              <p:spPr>
                <a:xfrm>
                  <a:off x="1478280" y="3305570"/>
                  <a:ext cx="47588" cy="53214"/>
                </a:xfrm>
                <a:custGeom>
                  <a:avLst/>
                  <a:gdLst/>
                  <a:ahLst/>
                  <a:cxnLst/>
                  <a:rect l="l" t="t" r="r" b="b"/>
                  <a:pathLst>
                    <a:path w="119719" h="133872" extrusionOk="0">
                      <a:moveTo>
                        <a:pt x="81667" y="133872"/>
                      </a:moveTo>
                      <a:cubicBezTo>
                        <a:pt x="80906" y="133872"/>
                        <a:pt x="80143" y="133872"/>
                        <a:pt x="79382" y="133682"/>
                      </a:cubicBezTo>
                      <a:cubicBezTo>
                        <a:pt x="68714" y="131967"/>
                        <a:pt x="56236" y="129395"/>
                        <a:pt x="42520" y="125585"/>
                      </a:cubicBezTo>
                      <a:cubicBezTo>
                        <a:pt x="29661" y="121966"/>
                        <a:pt x="18422" y="117965"/>
                        <a:pt x="8801" y="114156"/>
                      </a:cubicBezTo>
                      <a:cubicBezTo>
                        <a:pt x="2134" y="111488"/>
                        <a:pt x="-1391" y="104249"/>
                        <a:pt x="514" y="97296"/>
                      </a:cubicBezTo>
                      <a:lnTo>
                        <a:pt x="24613" y="10333"/>
                      </a:lnTo>
                      <a:cubicBezTo>
                        <a:pt x="25565" y="6713"/>
                        <a:pt x="28042" y="3665"/>
                        <a:pt x="31280" y="1856"/>
                      </a:cubicBezTo>
                      <a:cubicBezTo>
                        <a:pt x="34614" y="46"/>
                        <a:pt x="38424" y="-526"/>
                        <a:pt x="41948" y="522"/>
                      </a:cubicBezTo>
                      <a:lnTo>
                        <a:pt x="109385" y="19191"/>
                      </a:lnTo>
                      <a:cubicBezTo>
                        <a:pt x="116910" y="21287"/>
                        <a:pt x="121291" y="29002"/>
                        <a:pt x="119196" y="36527"/>
                      </a:cubicBezTo>
                      <a:lnTo>
                        <a:pt x="95098" y="123490"/>
                      </a:lnTo>
                      <a:cubicBezTo>
                        <a:pt x="93383" y="129681"/>
                        <a:pt x="87764" y="133777"/>
                        <a:pt x="81477" y="133777"/>
                      </a:cubicBezTo>
                      <a:close/>
                      <a:moveTo>
                        <a:pt x="31185" y="92438"/>
                      </a:moveTo>
                      <a:cubicBezTo>
                        <a:pt x="36995" y="94534"/>
                        <a:pt x="43377" y="96534"/>
                        <a:pt x="50140" y="98439"/>
                      </a:cubicBezTo>
                      <a:cubicBezTo>
                        <a:pt x="57665" y="100535"/>
                        <a:pt x="64808" y="102249"/>
                        <a:pt x="71476" y="103583"/>
                      </a:cubicBezTo>
                      <a:lnTo>
                        <a:pt x="88335" y="42623"/>
                      </a:lnTo>
                      <a:lnTo>
                        <a:pt x="48044" y="31383"/>
                      </a:lnTo>
                      <a:lnTo>
                        <a:pt x="31185" y="923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8" name="Google Shape;4118;p34"/>
                <p:cNvSpPr/>
                <p:nvPr/>
              </p:nvSpPr>
              <p:spPr>
                <a:xfrm>
                  <a:off x="1494877" y="3271344"/>
                  <a:ext cx="32951" cy="50372"/>
                </a:xfrm>
                <a:custGeom>
                  <a:avLst/>
                  <a:gdLst/>
                  <a:ahLst/>
                  <a:cxnLst/>
                  <a:rect l="l" t="t" r="r" b="b"/>
                  <a:pathLst>
                    <a:path w="82896" h="126723" extrusionOk="0">
                      <a:moveTo>
                        <a:pt x="44295" y="126724"/>
                      </a:moveTo>
                      <a:cubicBezTo>
                        <a:pt x="43057" y="126724"/>
                        <a:pt x="41723" y="126533"/>
                        <a:pt x="40580" y="126248"/>
                      </a:cubicBezTo>
                      <a:lnTo>
                        <a:pt x="10386" y="117866"/>
                      </a:lnTo>
                      <a:cubicBezTo>
                        <a:pt x="6766" y="116913"/>
                        <a:pt x="3718" y="114437"/>
                        <a:pt x="1813" y="111198"/>
                      </a:cubicBezTo>
                      <a:cubicBezTo>
                        <a:pt x="3" y="107960"/>
                        <a:pt x="-473" y="104054"/>
                        <a:pt x="480" y="100530"/>
                      </a:cubicBezTo>
                      <a:lnTo>
                        <a:pt x="25054" y="12138"/>
                      </a:lnTo>
                      <a:cubicBezTo>
                        <a:pt x="26197" y="8138"/>
                        <a:pt x="29055" y="4804"/>
                        <a:pt x="32865" y="3089"/>
                      </a:cubicBezTo>
                      <a:cubicBezTo>
                        <a:pt x="36484" y="1470"/>
                        <a:pt x="45914" y="-1959"/>
                        <a:pt x="58487" y="1470"/>
                      </a:cubicBezTo>
                      <a:cubicBezTo>
                        <a:pt x="71632" y="4994"/>
                        <a:pt x="78489" y="13567"/>
                        <a:pt x="80299" y="16139"/>
                      </a:cubicBezTo>
                      <a:cubicBezTo>
                        <a:pt x="82680" y="19568"/>
                        <a:pt x="83538" y="23949"/>
                        <a:pt x="82395" y="28045"/>
                      </a:cubicBezTo>
                      <a:lnTo>
                        <a:pt x="57820" y="116437"/>
                      </a:lnTo>
                      <a:cubicBezTo>
                        <a:pt x="56106" y="122723"/>
                        <a:pt x="50391" y="126724"/>
                        <a:pt x="44200" y="126724"/>
                      </a:cubicBezTo>
                      <a:close/>
                      <a:moveTo>
                        <a:pt x="31436" y="94434"/>
                      </a:moveTo>
                      <a:lnTo>
                        <a:pt x="34484" y="95291"/>
                      </a:lnTo>
                      <a:lnTo>
                        <a:pt x="52772" y="29188"/>
                      </a:lnTo>
                      <a:cubicBezTo>
                        <a:pt x="52296" y="28997"/>
                        <a:pt x="51820" y="28807"/>
                        <a:pt x="51153" y="28712"/>
                      </a:cubicBezTo>
                      <a:cubicBezTo>
                        <a:pt x="50677" y="28616"/>
                        <a:pt x="50200" y="28426"/>
                        <a:pt x="49819" y="28426"/>
                      </a:cubicBezTo>
                      <a:lnTo>
                        <a:pt x="31436" y="945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9" name="Google Shape;4119;p34"/>
                <p:cNvSpPr/>
                <p:nvPr/>
              </p:nvSpPr>
              <p:spPr>
                <a:xfrm>
                  <a:off x="851533" y="3364707"/>
                  <a:ext cx="256948" cy="144653"/>
                </a:xfrm>
                <a:custGeom>
                  <a:avLst/>
                  <a:gdLst/>
                  <a:ahLst/>
                  <a:cxnLst/>
                  <a:rect l="l" t="t" r="r" b="b"/>
                  <a:pathLst>
                    <a:path w="646409" h="363907" extrusionOk="0">
                      <a:moveTo>
                        <a:pt x="14087" y="363812"/>
                      </a:moveTo>
                      <a:cubicBezTo>
                        <a:pt x="10086" y="363812"/>
                        <a:pt x="6086" y="362098"/>
                        <a:pt x="3228" y="358764"/>
                      </a:cubicBezTo>
                      <a:cubicBezTo>
                        <a:pt x="-1725" y="352763"/>
                        <a:pt x="-867" y="343905"/>
                        <a:pt x="5038" y="338952"/>
                      </a:cubicBezTo>
                      <a:cubicBezTo>
                        <a:pt x="96669" y="262943"/>
                        <a:pt x="195824" y="195696"/>
                        <a:pt x="299742" y="139118"/>
                      </a:cubicBezTo>
                      <a:cubicBezTo>
                        <a:pt x="404421" y="82158"/>
                        <a:pt x="514911" y="35581"/>
                        <a:pt x="628068" y="624"/>
                      </a:cubicBezTo>
                      <a:cubicBezTo>
                        <a:pt x="635879" y="-1662"/>
                        <a:pt x="643404" y="2529"/>
                        <a:pt x="645785" y="9959"/>
                      </a:cubicBezTo>
                      <a:cubicBezTo>
                        <a:pt x="648071" y="17388"/>
                        <a:pt x="643880" y="25294"/>
                        <a:pt x="636450" y="27580"/>
                      </a:cubicBezTo>
                      <a:cubicBezTo>
                        <a:pt x="525008" y="61965"/>
                        <a:pt x="416328" y="107876"/>
                        <a:pt x="313172" y="163978"/>
                      </a:cubicBezTo>
                      <a:cubicBezTo>
                        <a:pt x="210873" y="219699"/>
                        <a:pt x="113147" y="285898"/>
                        <a:pt x="23040" y="360669"/>
                      </a:cubicBezTo>
                      <a:cubicBezTo>
                        <a:pt x="20373" y="362860"/>
                        <a:pt x="17230" y="363908"/>
                        <a:pt x="13992"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0" name="Google Shape;4120;p34"/>
                <p:cNvSpPr/>
                <p:nvPr/>
              </p:nvSpPr>
              <p:spPr>
                <a:xfrm>
                  <a:off x="878153" y="3405901"/>
                  <a:ext cx="256982" cy="144653"/>
                </a:xfrm>
                <a:custGeom>
                  <a:avLst/>
                  <a:gdLst/>
                  <a:ahLst/>
                  <a:cxnLst/>
                  <a:rect l="l" t="t" r="r" b="b"/>
                  <a:pathLst>
                    <a:path w="646496" h="363907" extrusionOk="0">
                      <a:moveTo>
                        <a:pt x="14079" y="363812"/>
                      </a:moveTo>
                      <a:cubicBezTo>
                        <a:pt x="10078" y="363812"/>
                        <a:pt x="6078" y="362098"/>
                        <a:pt x="3220" y="358764"/>
                      </a:cubicBezTo>
                      <a:cubicBezTo>
                        <a:pt x="-1733" y="352763"/>
                        <a:pt x="-875" y="343905"/>
                        <a:pt x="5125" y="338952"/>
                      </a:cubicBezTo>
                      <a:cubicBezTo>
                        <a:pt x="96756" y="262847"/>
                        <a:pt x="196006" y="195601"/>
                        <a:pt x="299829" y="139118"/>
                      </a:cubicBezTo>
                      <a:cubicBezTo>
                        <a:pt x="404509" y="82158"/>
                        <a:pt x="514999" y="35581"/>
                        <a:pt x="628155" y="624"/>
                      </a:cubicBezTo>
                      <a:cubicBezTo>
                        <a:pt x="635966" y="-1662"/>
                        <a:pt x="643491" y="2529"/>
                        <a:pt x="645872" y="9959"/>
                      </a:cubicBezTo>
                      <a:cubicBezTo>
                        <a:pt x="648158" y="17388"/>
                        <a:pt x="643967" y="25294"/>
                        <a:pt x="636538" y="27580"/>
                      </a:cubicBezTo>
                      <a:cubicBezTo>
                        <a:pt x="525095" y="61965"/>
                        <a:pt x="416320" y="107876"/>
                        <a:pt x="313259" y="163978"/>
                      </a:cubicBezTo>
                      <a:cubicBezTo>
                        <a:pt x="211056" y="219604"/>
                        <a:pt x="113425" y="285803"/>
                        <a:pt x="23032" y="360669"/>
                      </a:cubicBezTo>
                      <a:cubicBezTo>
                        <a:pt x="20461" y="362860"/>
                        <a:pt x="17222" y="363908"/>
                        <a:pt x="14079"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1" name="Google Shape;4121;p34"/>
                <p:cNvSpPr/>
                <p:nvPr/>
              </p:nvSpPr>
              <p:spPr>
                <a:xfrm>
                  <a:off x="897842" y="3449328"/>
                  <a:ext cx="256982" cy="144615"/>
                </a:xfrm>
                <a:custGeom>
                  <a:avLst/>
                  <a:gdLst/>
                  <a:ahLst/>
                  <a:cxnLst/>
                  <a:rect l="l" t="t" r="r" b="b"/>
                  <a:pathLst>
                    <a:path w="646496" h="363812" extrusionOk="0">
                      <a:moveTo>
                        <a:pt x="14079" y="363812"/>
                      </a:moveTo>
                      <a:cubicBezTo>
                        <a:pt x="10078" y="363812"/>
                        <a:pt x="6078" y="362098"/>
                        <a:pt x="3220" y="358764"/>
                      </a:cubicBezTo>
                      <a:cubicBezTo>
                        <a:pt x="-1733" y="352763"/>
                        <a:pt x="-875" y="343905"/>
                        <a:pt x="5125" y="338952"/>
                      </a:cubicBezTo>
                      <a:cubicBezTo>
                        <a:pt x="96946" y="262847"/>
                        <a:pt x="196102" y="195601"/>
                        <a:pt x="299829" y="139118"/>
                      </a:cubicBezTo>
                      <a:cubicBezTo>
                        <a:pt x="404604" y="82158"/>
                        <a:pt x="515094" y="35581"/>
                        <a:pt x="628156" y="624"/>
                      </a:cubicBezTo>
                      <a:cubicBezTo>
                        <a:pt x="635776" y="-1662"/>
                        <a:pt x="643491" y="2529"/>
                        <a:pt x="645872" y="9959"/>
                      </a:cubicBezTo>
                      <a:cubicBezTo>
                        <a:pt x="648158" y="17388"/>
                        <a:pt x="643967" y="25294"/>
                        <a:pt x="636538" y="27580"/>
                      </a:cubicBezTo>
                      <a:cubicBezTo>
                        <a:pt x="525190" y="61965"/>
                        <a:pt x="416415" y="107780"/>
                        <a:pt x="313259" y="163883"/>
                      </a:cubicBezTo>
                      <a:cubicBezTo>
                        <a:pt x="211151" y="219413"/>
                        <a:pt x="113520" y="285612"/>
                        <a:pt x="23032" y="360574"/>
                      </a:cubicBezTo>
                      <a:cubicBezTo>
                        <a:pt x="20461" y="362765"/>
                        <a:pt x="17222" y="363812"/>
                        <a:pt x="14079" y="36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2" name="Google Shape;4122;p34"/>
                <p:cNvSpPr/>
                <p:nvPr/>
              </p:nvSpPr>
              <p:spPr>
                <a:xfrm>
                  <a:off x="919839" y="3492867"/>
                  <a:ext cx="256982" cy="144618"/>
                </a:xfrm>
                <a:custGeom>
                  <a:avLst/>
                  <a:gdLst/>
                  <a:ahLst/>
                  <a:cxnLst/>
                  <a:rect l="l" t="t" r="r" b="b"/>
                  <a:pathLst>
                    <a:path w="646496" h="363820" extrusionOk="0">
                      <a:moveTo>
                        <a:pt x="14079" y="363821"/>
                      </a:moveTo>
                      <a:cubicBezTo>
                        <a:pt x="10078" y="363821"/>
                        <a:pt x="6078" y="362106"/>
                        <a:pt x="3220" y="358772"/>
                      </a:cubicBezTo>
                      <a:cubicBezTo>
                        <a:pt x="-1733" y="352772"/>
                        <a:pt x="-875" y="343913"/>
                        <a:pt x="5125" y="338960"/>
                      </a:cubicBezTo>
                      <a:cubicBezTo>
                        <a:pt x="96851" y="262855"/>
                        <a:pt x="196006" y="195609"/>
                        <a:pt x="299829" y="139126"/>
                      </a:cubicBezTo>
                      <a:cubicBezTo>
                        <a:pt x="404604" y="82166"/>
                        <a:pt x="515094" y="35589"/>
                        <a:pt x="628156" y="632"/>
                      </a:cubicBezTo>
                      <a:cubicBezTo>
                        <a:pt x="635776" y="-1654"/>
                        <a:pt x="643491" y="2442"/>
                        <a:pt x="645872" y="9967"/>
                      </a:cubicBezTo>
                      <a:cubicBezTo>
                        <a:pt x="648158" y="17396"/>
                        <a:pt x="643967" y="25302"/>
                        <a:pt x="636538" y="27588"/>
                      </a:cubicBezTo>
                      <a:cubicBezTo>
                        <a:pt x="525190" y="61973"/>
                        <a:pt x="416415" y="107788"/>
                        <a:pt x="313259" y="163891"/>
                      </a:cubicBezTo>
                      <a:cubicBezTo>
                        <a:pt x="211056" y="219517"/>
                        <a:pt x="113425" y="285715"/>
                        <a:pt x="23032" y="360582"/>
                      </a:cubicBezTo>
                      <a:cubicBezTo>
                        <a:pt x="20461" y="362773"/>
                        <a:pt x="17222" y="363821"/>
                        <a:pt x="14079" y="363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3" name="Google Shape;4123;p34"/>
                <p:cNvSpPr/>
                <p:nvPr/>
              </p:nvSpPr>
              <p:spPr>
                <a:xfrm>
                  <a:off x="1620237" y="3701235"/>
                  <a:ext cx="270147" cy="76035"/>
                </a:xfrm>
                <a:custGeom>
                  <a:avLst/>
                  <a:gdLst/>
                  <a:ahLst/>
                  <a:cxnLst/>
                  <a:rect l="l" t="t" r="r" b="b"/>
                  <a:pathLst>
                    <a:path w="679616" h="191284" extrusionOk="0">
                      <a:moveTo>
                        <a:pt x="14101" y="191190"/>
                      </a:moveTo>
                      <a:cubicBezTo>
                        <a:pt x="9243" y="191190"/>
                        <a:pt x="4576" y="188713"/>
                        <a:pt x="1909" y="184236"/>
                      </a:cubicBezTo>
                      <a:cubicBezTo>
                        <a:pt x="-1997" y="177474"/>
                        <a:pt x="289" y="168901"/>
                        <a:pt x="6957" y="164996"/>
                      </a:cubicBezTo>
                      <a:cubicBezTo>
                        <a:pt x="9910" y="163281"/>
                        <a:pt x="306994" y="-6835"/>
                        <a:pt x="665801" y="213"/>
                      </a:cubicBezTo>
                      <a:cubicBezTo>
                        <a:pt x="673612" y="404"/>
                        <a:pt x="679803" y="6785"/>
                        <a:pt x="679612" y="14596"/>
                      </a:cubicBezTo>
                      <a:cubicBezTo>
                        <a:pt x="679422" y="22311"/>
                        <a:pt x="673135" y="28407"/>
                        <a:pt x="665515" y="28407"/>
                      </a:cubicBezTo>
                      <a:lnTo>
                        <a:pt x="665230" y="28407"/>
                      </a:lnTo>
                      <a:cubicBezTo>
                        <a:pt x="314233" y="19930"/>
                        <a:pt x="24007" y="187665"/>
                        <a:pt x="21149" y="189380"/>
                      </a:cubicBezTo>
                      <a:cubicBezTo>
                        <a:pt x="18958" y="190713"/>
                        <a:pt x="16482" y="191285"/>
                        <a:pt x="14006" y="191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4" name="Google Shape;4124;p34"/>
                <p:cNvSpPr/>
                <p:nvPr/>
              </p:nvSpPr>
              <p:spPr>
                <a:xfrm>
                  <a:off x="1637578" y="3743226"/>
                  <a:ext cx="270147" cy="76034"/>
                </a:xfrm>
                <a:custGeom>
                  <a:avLst/>
                  <a:gdLst/>
                  <a:ahLst/>
                  <a:cxnLst/>
                  <a:rect l="l" t="t" r="r" b="b"/>
                  <a:pathLst>
                    <a:path w="679616" h="191280" extrusionOk="0">
                      <a:moveTo>
                        <a:pt x="14101" y="191281"/>
                      </a:moveTo>
                      <a:cubicBezTo>
                        <a:pt x="9243" y="191281"/>
                        <a:pt x="4576" y="188804"/>
                        <a:pt x="1909" y="184327"/>
                      </a:cubicBezTo>
                      <a:cubicBezTo>
                        <a:pt x="-1997" y="177565"/>
                        <a:pt x="289" y="168992"/>
                        <a:pt x="6957" y="165087"/>
                      </a:cubicBezTo>
                      <a:cubicBezTo>
                        <a:pt x="9910" y="163372"/>
                        <a:pt x="305946" y="-8173"/>
                        <a:pt x="665801" y="304"/>
                      </a:cubicBezTo>
                      <a:cubicBezTo>
                        <a:pt x="673612" y="495"/>
                        <a:pt x="679803" y="6876"/>
                        <a:pt x="679612" y="14687"/>
                      </a:cubicBezTo>
                      <a:cubicBezTo>
                        <a:pt x="679422" y="22402"/>
                        <a:pt x="673135" y="28498"/>
                        <a:pt x="665515" y="28498"/>
                      </a:cubicBezTo>
                      <a:lnTo>
                        <a:pt x="665230" y="28498"/>
                      </a:lnTo>
                      <a:cubicBezTo>
                        <a:pt x="657514" y="28308"/>
                        <a:pt x="649704" y="28213"/>
                        <a:pt x="642084" y="28213"/>
                      </a:cubicBezTo>
                      <a:cubicBezTo>
                        <a:pt x="300803" y="28213"/>
                        <a:pt x="24006" y="187756"/>
                        <a:pt x="21244" y="189375"/>
                      </a:cubicBezTo>
                      <a:cubicBezTo>
                        <a:pt x="19054" y="190709"/>
                        <a:pt x="16577" y="191281"/>
                        <a:pt x="14101" y="1912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5" name="Google Shape;4125;p34"/>
                <p:cNvSpPr/>
                <p:nvPr/>
              </p:nvSpPr>
              <p:spPr>
                <a:xfrm>
                  <a:off x="1660106" y="3785351"/>
                  <a:ext cx="270147" cy="76049"/>
                </a:xfrm>
                <a:custGeom>
                  <a:avLst/>
                  <a:gdLst/>
                  <a:ahLst/>
                  <a:cxnLst/>
                  <a:rect l="l" t="t" r="r" b="b"/>
                  <a:pathLst>
                    <a:path w="679616" h="191319" extrusionOk="0">
                      <a:moveTo>
                        <a:pt x="14101" y="191224"/>
                      </a:moveTo>
                      <a:cubicBezTo>
                        <a:pt x="9243" y="191224"/>
                        <a:pt x="4576" y="188748"/>
                        <a:pt x="1909" y="184271"/>
                      </a:cubicBezTo>
                      <a:cubicBezTo>
                        <a:pt x="-1997" y="177508"/>
                        <a:pt x="289" y="168936"/>
                        <a:pt x="6957" y="165030"/>
                      </a:cubicBezTo>
                      <a:cubicBezTo>
                        <a:pt x="9910" y="163316"/>
                        <a:pt x="306614" y="-7372"/>
                        <a:pt x="665801" y="248"/>
                      </a:cubicBezTo>
                      <a:cubicBezTo>
                        <a:pt x="673612" y="438"/>
                        <a:pt x="679803" y="6820"/>
                        <a:pt x="679612" y="14631"/>
                      </a:cubicBezTo>
                      <a:cubicBezTo>
                        <a:pt x="679422" y="22346"/>
                        <a:pt x="673135" y="28442"/>
                        <a:pt x="665515" y="28442"/>
                      </a:cubicBezTo>
                      <a:lnTo>
                        <a:pt x="665230" y="28442"/>
                      </a:lnTo>
                      <a:cubicBezTo>
                        <a:pt x="314424" y="21107"/>
                        <a:pt x="24102" y="187700"/>
                        <a:pt x="21149" y="189414"/>
                      </a:cubicBezTo>
                      <a:cubicBezTo>
                        <a:pt x="18958" y="190748"/>
                        <a:pt x="16482" y="191319"/>
                        <a:pt x="14006" y="191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6" name="Google Shape;4126;p34"/>
                <p:cNvSpPr/>
                <p:nvPr/>
              </p:nvSpPr>
              <p:spPr>
                <a:xfrm>
                  <a:off x="1683391" y="3830957"/>
                  <a:ext cx="270147" cy="76029"/>
                </a:xfrm>
                <a:custGeom>
                  <a:avLst/>
                  <a:gdLst/>
                  <a:ahLst/>
                  <a:cxnLst/>
                  <a:rect l="l" t="t" r="r" b="b"/>
                  <a:pathLst>
                    <a:path w="679616" h="191268" extrusionOk="0">
                      <a:moveTo>
                        <a:pt x="14101" y="191173"/>
                      </a:moveTo>
                      <a:cubicBezTo>
                        <a:pt x="9243" y="191173"/>
                        <a:pt x="4576" y="188697"/>
                        <a:pt x="1908" y="184220"/>
                      </a:cubicBezTo>
                      <a:cubicBezTo>
                        <a:pt x="-1997" y="177457"/>
                        <a:pt x="289" y="168884"/>
                        <a:pt x="6957" y="164979"/>
                      </a:cubicBezTo>
                      <a:cubicBezTo>
                        <a:pt x="9910" y="163265"/>
                        <a:pt x="306328" y="-6566"/>
                        <a:pt x="665801" y="197"/>
                      </a:cubicBezTo>
                      <a:cubicBezTo>
                        <a:pt x="673612" y="387"/>
                        <a:pt x="679803" y="6769"/>
                        <a:pt x="679612" y="14580"/>
                      </a:cubicBezTo>
                      <a:cubicBezTo>
                        <a:pt x="679422" y="22295"/>
                        <a:pt x="673135" y="28391"/>
                        <a:pt x="665515" y="28391"/>
                      </a:cubicBezTo>
                      <a:lnTo>
                        <a:pt x="665230" y="28391"/>
                      </a:lnTo>
                      <a:cubicBezTo>
                        <a:pt x="313281" y="20961"/>
                        <a:pt x="24006" y="187649"/>
                        <a:pt x="21149" y="189363"/>
                      </a:cubicBezTo>
                      <a:cubicBezTo>
                        <a:pt x="18958" y="190697"/>
                        <a:pt x="16482" y="191268"/>
                        <a:pt x="14005" y="191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3336247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905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7785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430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9140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623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9781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1pPr>
            <a:lvl2pPr lvl="1"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2pPr>
            <a:lvl3pPr lvl="2"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3pPr>
            <a:lvl4pPr lvl="3"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4pPr>
            <a:lvl5pPr lvl="4"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5pPr>
            <a:lvl6pPr lvl="5"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6pPr>
            <a:lvl7pPr lvl="6"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7pPr>
            <a:lvl8pPr lvl="7"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8pPr>
            <a:lvl9pPr lvl="8"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1pPr>
            <a:lvl2pPr marL="914400" lvl="1"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2pPr>
            <a:lvl3pPr marL="1371600" lvl="2"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3pPr>
            <a:lvl4pPr marL="1828800" lvl="3"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4pPr>
            <a:lvl5pPr marL="2286000" lvl="4"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5pPr>
            <a:lvl6pPr marL="2743200" lvl="5"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6pPr>
            <a:lvl7pPr marL="3200400" lvl="6"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7pPr>
            <a:lvl8pPr marL="3657600" lvl="7"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8pPr>
            <a:lvl9pPr marL="4114800" lvl="8"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9pPr>
          </a:lstStyle>
          <a:p>
            <a:endParaRPr/>
          </a:p>
        </p:txBody>
      </p:sp>
    </p:spTree>
    <p:extLst>
      <p:ext uri="{BB962C8B-B14F-4D97-AF65-F5344CB8AC3E}">
        <p14:creationId xmlns:p14="http://schemas.microsoft.com/office/powerpoint/2010/main" val="105410511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434150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2156450949"/>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46E1C-3B8B-D307-D185-42C11DFBF1C4}"/>
              </a:ext>
            </a:extLst>
          </p:cNvPr>
          <p:cNvPicPr>
            <a:picLocks noChangeAspect="1"/>
          </p:cNvPicPr>
          <p:nvPr/>
        </p:nvPicPr>
        <p:blipFill>
          <a:blip r:embed="rId3"/>
          <a:stretch>
            <a:fillRect/>
          </a:stretch>
        </p:blipFill>
        <p:spPr>
          <a:xfrm>
            <a:off x="863600" y="37148"/>
            <a:ext cx="5087060" cy="6820852"/>
          </a:xfrm>
          <a:prstGeom prst="rect">
            <a:avLst/>
          </a:prstGeom>
        </p:spPr>
      </p:pic>
      <p:sp>
        <p:nvSpPr>
          <p:cNvPr id="4" name="Rectangle 3">
            <a:extLst>
              <a:ext uri="{FF2B5EF4-FFF2-40B4-BE49-F238E27FC236}">
                <a16:creationId xmlns:a16="http://schemas.microsoft.com/office/drawing/2014/main" id="{FAFE87D9-6739-F565-7869-6E4CC011624D}"/>
              </a:ext>
            </a:extLst>
          </p:cNvPr>
          <p:cNvSpPr/>
          <p:nvPr/>
        </p:nvSpPr>
        <p:spPr>
          <a:xfrm>
            <a:off x="4673600" y="736600"/>
            <a:ext cx="8229600" cy="584775"/>
          </a:xfrm>
          <a:prstGeom prst="rect">
            <a:avLst/>
          </a:prstGeom>
        </p:spPr>
        <p:txBody>
          <a:bodyPr wrap="square">
            <a:spAutoFit/>
          </a:bodyPr>
          <a:lstStyle/>
          <a:p>
            <a:pPr algn="ctr"/>
            <a:r>
              <a:rPr lang="en-US" sz="3200" dirty="0" err="1">
                <a:solidFill>
                  <a:srgbClr val="715144"/>
                </a:solidFill>
                <a:latin typeface="#9Slide07 SVNBango" panose="02000000000000000000" pitchFamily="2" charset="0"/>
              </a:rPr>
              <a:t>Trò</a:t>
            </a:r>
            <a:r>
              <a:rPr lang="en-US" sz="3200" dirty="0">
                <a:solidFill>
                  <a:srgbClr val="715144"/>
                </a:solidFill>
                <a:latin typeface="#9Slide07 SVNBango" panose="02000000000000000000" pitchFamily="2" charset="0"/>
              </a:rPr>
              <a:t> </a:t>
            </a:r>
            <a:r>
              <a:rPr lang="en-US" sz="3200" dirty="0" err="1">
                <a:solidFill>
                  <a:srgbClr val="715144"/>
                </a:solidFill>
                <a:latin typeface="#9Slide07 SVNBango" panose="02000000000000000000" pitchFamily="2" charset="0"/>
              </a:rPr>
              <a:t>chơi</a:t>
            </a:r>
            <a:r>
              <a:rPr lang="en-US" sz="3200" dirty="0">
                <a:solidFill>
                  <a:srgbClr val="715144"/>
                </a:solidFill>
                <a:latin typeface="#9Slide07 SVNBango" panose="02000000000000000000" pitchFamily="2" charset="0"/>
              </a:rPr>
              <a:t> </a:t>
            </a:r>
            <a:r>
              <a:rPr lang="en-US" sz="3200" dirty="0" err="1">
                <a:solidFill>
                  <a:srgbClr val="715144"/>
                </a:solidFill>
                <a:latin typeface="#9Slide07 SVNBango" panose="02000000000000000000" pitchFamily="2" charset="0"/>
              </a:rPr>
              <a:t>Mê</a:t>
            </a:r>
            <a:r>
              <a:rPr lang="en-US" sz="3200" dirty="0">
                <a:solidFill>
                  <a:srgbClr val="715144"/>
                </a:solidFill>
                <a:latin typeface="#9Slide07 SVNBango" panose="02000000000000000000" pitchFamily="2" charset="0"/>
              </a:rPr>
              <a:t> </a:t>
            </a:r>
            <a:r>
              <a:rPr lang="en-US" sz="3200" dirty="0" err="1">
                <a:solidFill>
                  <a:srgbClr val="715144"/>
                </a:solidFill>
                <a:latin typeface="#9Slide07 SVNBango" panose="02000000000000000000" pitchFamily="2" charset="0"/>
              </a:rPr>
              <a:t>cung</a:t>
            </a:r>
            <a:endParaRPr lang="vi-VN" sz="3200" dirty="0">
              <a:solidFill>
                <a:srgbClr val="715144"/>
              </a:solidFill>
              <a:latin typeface="+mj-lt"/>
            </a:endParaRPr>
          </a:p>
        </p:txBody>
      </p:sp>
      <p:sp>
        <p:nvSpPr>
          <p:cNvPr id="5" name="Rectangle 4">
            <a:extLst>
              <a:ext uri="{FF2B5EF4-FFF2-40B4-BE49-F238E27FC236}">
                <a16:creationId xmlns:a16="http://schemas.microsoft.com/office/drawing/2014/main" id="{6157AECA-BEA3-44C6-95E3-A405241CFD63}"/>
              </a:ext>
            </a:extLst>
          </p:cNvPr>
          <p:cNvSpPr/>
          <p:nvPr/>
        </p:nvSpPr>
        <p:spPr>
          <a:xfrm>
            <a:off x="6350001" y="1447800"/>
            <a:ext cx="5486399" cy="995016"/>
          </a:xfrm>
          <a:prstGeom prst="rect">
            <a:avLst/>
          </a:prstGeom>
        </p:spPr>
        <p:txBody>
          <a:bodyPr wrap="square">
            <a:spAutoFit/>
          </a:bodyPr>
          <a:lstStyle/>
          <a:p>
            <a:pPr algn="just"/>
            <a:r>
              <a:rPr lang="en-US" sz="2933" dirty="0" err="1">
                <a:latin typeface="Times New Roman" panose="02020603050405020304" pitchFamily="18" charset="0"/>
                <a:cs typeface="Times New Roman" panose="02020603050405020304" pitchFamily="18" charset="0"/>
              </a:rPr>
              <a:t>Hãy</a:t>
            </a:r>
            <a:r>
              <a:rPr lang="en-US" sz="2933" dirty="0">
                <a:latin typeface="Times New Roman" panose="02020603050405020304" pitchFamily="18" charset="0"/>
                <a:cs typeface="Times New Roman" panose="02020603050405020304" pitchFamily="18" charset="0"/>
              </a:rPr>
              <a:t> “di </a:t>
            </a:r>
            <a:r>
              <a:rPr lang="en-US" sz="2933" dirty="0" err="1">
                <a:latin typeface="Times New Roman" panose="02020603050405020304" pitchFamily="18" charset="0"/>
                <a:cs typeface="Times New Roman" panose="02020603050405020304" pitchFamily="18" charset="0"/>
              </a:rPr>
              <a:t>chuyển</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trong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mê</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cung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để</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tìm</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ra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những</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từ</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khóa</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có</a:t>
            </a:r>
            <a:r>
              <a:rPr lang="en-US" sz="2933" dirty="0">
                <a:latin typeface="Times New Roman" panose="02020603050405020304" pitchFamily="18" charset="0"/>
                <a:cs typeface="Times New Roman" panose="02020603050405020304" pitchFamily="18" charset="0"/>
              </a:rPr>
              <a:t> </a:t>
            </a:r>
            <a:r>
              <a:rPr lang="en-US" sz="2933" dirty="0" err="1">
                <a:latin typeface="Times New Roman" panose="02020603050405020304" pitchFamily="18" charset="0"/>
                <a:cs typeface="Times New Roman" panose="02020603050405020304" pitchFamily="18" charset="0"/>
              </a:rPr>
              <a:t>nghĩa</a:t>
            </a:r>
            <a:r>
              <a:rPr lang="en-US" sz="2933" dirty="0">
                <a:latin typeface="Times New Roman" panose="02020603050405020304" pitchFamily="18" charset="0"/>
                <a:cs typeface="Times New Roman" panose="02020603050405020304" pitchFamily="18" charset="0"/>
              </a:rPr>
              <a:t>.</a:t>
            </a:r>
            <a:endParaRPr lang="vi-VN" sz="2933"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1C5F97D-1435-EA7B-D78B-7612403BBEB4}"/>
              </a:ext>
            </a:extLst>
          </p:cNvPr>
          <p:cNvSpPr txBox="1"/>
          <p:nvPr/>
        </p:nvSpPr>
        <p:spPr>
          <a:xfrm>
            <a:off x="5638800" y="2514600"/>
            <a:ext cx="6452755" cy="4154407"/>
          </a:xfrm>
          <a:prstGeom prst="rect">
            <a:avLst/>
          </a:prstGeom>
          <a:noFill/>
        </p:spPr>
        <p:txBody>
          <a:bodyPr wrap="square">
            <a:spAutoFit/>
          </a:bodyPr>
          <a:lstStyle/>
          <a:p>
            <a:pPr algn="ctr"/>
            <a:r>
              <a:rPr lang="en-US" sz="2933" dirty="0" err="1">
                <a:latin typeface="Times New Roman" panose="02020603050405020304" pitchFamily="18" charset="0"/>
                <a:cs typeface="Times New Roman" panose="02020603050405020304" pitchFamily="18" charset="0"/>
              </a:rPr>
              <a:t>kich</a:t>
            </a:r>
            <a:r>
              <a:rPr lang="en-US" sz="2933" dirty="0">
                <a:latin typeface="Times New Roman" panose="02020603050405020304" pitchFamily="18" charset="0"/>
                <a:cs typeface="Times New Roman" panose="02020603050405020304" pitchFamily="18" charset="0"/>
              </a:rPr>
              <a:t> </a:t>
            </a:r>
          </a:p>
          <a:p>
            <a:pPr algn="ctr"/>
            <a:r>
              <a:rPr lang="en-US" sz="2933" dirty="0" err="1">
                <a:latin typeface="Times New Roman" panose="02020603050405020304" pitchFamily="18" charset="0"/>
                <a:cs typeface="Times New Roman" panose="02020603050405020304" pitchFamily="18" charset="0"/>
              </a:rPr>
              <a:t>tacpham</a:t>
            </a:r>
            <a:r>
              <a:rPr lang="en-US" sz="2933" dirty="0">
                <a:latin typeface="Times New Roman" panose="02020603050405020304" pitchFamily="18" charset="0"/>
                <a:cs typeface="Times New Roman" panose="02020603050405020304" pitchFamily="18" charset="0"/>
              </a:rPr>
              <a:t> </a:t>
            </a:r>
          </a:p>
          <a:p>
            <a:pPr algn="ctr"/>
            <a:r>
              <a:rPr lang="en-US" sz="2933" dirty="0" err="1">
                <a:latin typeface="Times New Roman" panose="02020603050405020304" pitchFamily="18" charset="0"/>
                <a:cs typeface="Times New Roman" panose="02020603050405020304" pitchFamily="18" charset="0"/>
              </a:rPr>
              <a:t>chude</a:t>
            </a:r>
            <a:endParaRPr lang="en-US" sz="2933" dirty="0">
              <a:latin typeface="Times New Roman" panose="02020603050405020304" pitchFamily="18" charset="0"/>
              <a:cs typeface="Times New Roman" panose="02020603050405020304" pitchFamily="18" charset="0"/>
            </a:endParaRPr>
          </a:p>
          <a:p>
            <a:pPr algn="ctr"/>
            <a:r>
              <a:rPr lang="en-US" sz="2933" dirty="0" err="1">
                <a:latin typeface="Times New Roman" panose="02020603050405020304" pitchFamily="18" charset="0"/>
                <a:cs typeface="Times New Roman" panose="02020603050405020304" pitchFamily="18" charset="0"/>
              </a:rPr>
              <a:t>nghiluan</a:t>
            </a:r>
            <a:r>
              <a:rPr lang="en-US" sz="2933" dirty="0">
                <a:latin typeface="Times New Roman" panose="02020603050405020304" pitchFamily="18" charset="0"/>
                <a:cs typeface="Times New Roman" panose="02020603050405020304" pitchFamily="18" charset="0"/>
              </a:rPr>
              <a:t> </a:t>
            </a:r>
          </a:p>
          <a:p>
            <a:pPr algn="ctr"/>
            <a:r>
              <a:rPr lang="en-US" sz="2933" dirty="0" err="1">
                <a:latin typeface="Times New Roman" panose="02020603050405020304" pitchFamily="18" charset="0"/>
                <a:cs typeface="Times New Roman" panose="02020603050405020304" pitchFamily="18" charset="0"/>
              </a:rPr>
              <a:t>xungdot</a:t>
            </a:r>
            <a:r>
              <a:rPr lang="en-US" sz="2933" dirty="0">
                <a:latin typeface="Times New Roman" panose="02020603050405020304" pitchFamily="18" charset="0"/>
                <a:cs typeface="Times New Roman" panose="02020603050405020304" pitchFamily="18" charset="0"/>
              </a:rPr>
              <a:t> </a:t>
            </a:r>
          </a:p>
          <a:p>
            <a:pPr algn="ctr"/>
            <a:r>
              <a:rPr lang="en-US" sz="2933" dirty="0" err="1">
                <a:latin typeface="Times New Roman" panose="02020603050405020304" pitchFamily="18" charset="0"/>
                <a:cs typeface="Times New Roman" panose="02020603050405020304" pitchFamily="18" charset="0"/>
              </a:rPr>
              <a:t>hanhdong</a:t>
            </a:r>
            <a:r>
              <a:rPr lang="en-US" sz="2933" dirty="0">
                <a:latin typeface="Times New Roman" panose="02020603050405020304" pitchFamily="18" charset="0"/>
                <a:cs typeface="Times New Roman" panose="02020603050405020304" pitchFamily="18" charset="0"/>
              </a:rPr>
              <a:t> </a:t>
            </a:r>
          </a:p>
          <a:p>
            <a:pPr algn="ctr"/>
            <a:r>
              <a:rPr lang="en-US" sz="2933" dirty="0" err="1">
                <a:latin typeface="Times New Roman" panose="02020603050405020304" pitchFamily="18" charset="0"/>
                <a:cs typeface="Times New Roman" panose="02020603050405020304" pitchFamily="18" charset="0"/>
              </a:rPr>
              <a:t>cottruyen</a:t>
            </a:r>
            <a:r>
              <a:rPr lang="en-US" sz="2933" dirty="0">
                <a:latin typeface="Times New Roman" panose="02020603050405020304" pitchFamily="18" charset="0"/>
                <a:cs typeface="Times New Roman" panose="02020603050405020304" pitchFamily="18" charset="0"/>
              </a:rPr>
              <a:t> </a:t>
            </a:r>
          </a:p>
          <a:p>
            <a:pPr algn="ctr"/>
            <a:r>
              <a:rPr lang="en-US" sz="2933" dirty="0" err="1">
                <a:latin typeface="Times New Roman" panose="02020603050405020304" pitchFamily="18" charset="0"/>
                <a:cs typeface="Times New Roman" panose="02020603050405020304" pitchFamily="18" charset="0"/>
              </a:rPr>
              <a:t>nhanvat</a:t>
            </a:r>
            <a:r>
              <a:rPr lang="en-US" sz="2933" dirty="0">
                <a:latin typeface="Times New Roman" panose="02020603050405020304" pitchFamily="18" charset="0"/>
                <a:cs typeface="Times New Roman" panose="02020603050405020304" pitchFamily="18" charset="0"/>
              </a:rPr>
              <a:t> </a:t>
            </a:r>
          </a:p>
          <a:p>
            <a:pPr algn="ctr"/>
            <a:r>
              <a:rPr lang="en-US" sz="2933" dirty="0" err="1">
                <a:latin typeface="Times New Roman" panose="02020603050405020304" pitchFamily="18" charset="0"/>
                <a:cs typeface="Times New Roman" panose="02020603050405020304" pitchFamily="18" charset="0"/>
              </a:rPr>
              <a:t>loithoai</a:t>
            </a:r>
            <a:endParaRPr lang="en-US" sz="29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153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048000" y="0"/>
            <a:ext cx="6096000" cy="972126"/>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1067"/>
              </a:spcAft>
              <a:buClr>
                <a:srgbClr val="000000"/>
              </a:buClr>
              <a:buSzTx/>
              <a:buFontTx/>
              <a:buNone/>
              <a:tabLst/>
              <a:defRPr/>
            </a:pPr>
            <a:r>
              <a:rPr kumimoji="0" lang="vi-VN" sz="4267"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1. Trước khi viết</a:t>
            </a:r>
            <a:endParaRPr kumimoji="0" lang="en-SG" sz="4267"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2" name="组合 39">
            <a:extLst>
              <a:ext uri="{FF2B5EF4-FFF2-40B4-BE49-F238E27FC236}">
                <a16:creationId xmlns:a16="http://schemas.microsoft.com/office/drawing/2014/main" id="{71535958-8F49-9169-32EF-123E9C461B53}"/>
              </a:ext>
            </a:extLst>
          </p:cNvPr>
          <p:cNvGrpSpPr/>
          <p:nvPr/>
        </p:nvGrpSpPr>
        <p:grpSpPr>
          <a:xfrm>
            <a:off x="5604386" y="1598017"/>
            <a:ext cx="4518581" cy="1105991"/>
            <a:chOff x="73349" y="1614466"/>
            <a:chExt cx="5749785" cy="1960373"/>
          </a:xfrm>
        </p:grpSpPr>
        <p:grpSp>
          <p:nvGrpSpPr>
            <p:cNvPr id="4" name="组合 34">
              <a:extLst>
                <a:ext uri="{FF2B5EF4-FFF2-40B4-BE49-F238E27FC236}">
                  <a16:creationId xmlns:a16="http://schemas.microsoft.com/office/drawing/2014/main" id="{501F2DB1-E34D-5949-A0AF-418F6841EF88}"/>
                </a:ext>
              </a:extLst>
            </p:cNvPr>
            <p:cNvGrpSpPr/>
            <p:nvPr/>
          </p:nvGrpSpPr>
          <p:grpSpPr>
            <a:xfrm>
              <a:off x="73349" y="1614467"/>
              <a:ext cx="5749785" cy="1960372"/>
              <a:chOff x="569774" y="1614467"/>
              <a:chExt cx="4732684" cy="1960372"/>
            </a:xfrm>
          </p:grpSpPr>
          <p:sp>
            <p:nvSpPr>
              <p:cNvPr id="7" name="圆角矩形 30">
                <a:extLst>
                  <a:ext uri="{FF2B5EF4-FFF2-40B4-BE49-F238E27FC236}">
                    <a16:creationId xmlns:a16="http://schemas.microsoft.com/office/drawing/2014/main" id="{60167426-4352-B63F-DF2C-135841064DD8}"/>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0" cap="none" spc="0" normalizeH="0" baseline="0" noProof="0">
                  <a:ln>
                    <a:noFill/>
                  </a:ln>
                  <a:solidFill>
                    <a:prstClr val="white"/>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8" name="圆角矩形 31">
                <a:extLst>
                  <a:ext uri="{FF2B5EF4-FFF2-40B4-BE49-F238E27FC236}">
                    <a16:creationId xmlns:a16="http://schemas.microsoft.com/office/drawing/2014/main" id="{21EB899F-F130-990D-7C6B-BF2ADAB7E9DA}"/>
                  </a:ext>
                </a:extLst>
              </p:cNvPr>
              <p:cNvSpPr/>
              <p:nvPr/>
            </p:nvSpPr>
            <p:spPr>
              <a:xfrm>
                <a:off x="694221" y="1820039"/>
                <a:ext cx="4561871" cy="1550312"/>
              </a:xfrm>
              <a:prstGeom prst="roundRect">
                <a:avLst>
                  <a:gd name="adj" fmla="val 10006"/>
                </a:avLst>
              </a:prstGeom>
              <a:solidFill>
                <a:srgbClr val="DC541E">
                  <a:lumMod val="20000"/>
                  <a:lumOff val="80000"/>
                </a:srgbClr>
              </a:solidFill>
              <a:ln w="25400" cap="rnd" cmpd="sng" algn="ctr">
                <a:noFill/>
                <a:prstDash val="lgDash"/>
                <a:round/>
              </a:ln>
              <a:effectLst/>
            </p:spPr>
            <p:txBody>
              <a:bodyPr rtlCol="0" anchor="ctr"/>
              <a:lstStyle/>
              <a:p>
                <a:pPr marL="0" marR="0" lvl="0" indent="0" algn="ctr" defTabSz="914354" rtl="0" eaLnBrk="1" fontAlgn="auto" latinLnBrk="0" hangingPunct="1">
                  <a:lnSpc>
                    <a:spcPct val="100000"/>
                  </a:lnSpc>
                  <a:spcBef>
                    <a:spcPts val="0"/>
                  </a:spcBef>
                  <a:spcAft>
                    <a:spcPts val="80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ĐỀ BÀI</a:t>
                </a:r>
                <a:endParaRPr kumimoji="0" lang="en-SG" sz="7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6" name="矩形 33">
              <a:extLst>
                <a:ext uri="{FF2B5EF4-FFF2-40B4-BE49-F238E27FC236}">
                  <a16:creationId xmlns:a16="http://schemas.microsoft.com/office/drawing/2014/main" id="{EE9CEB67-3F4A-7912-A866-DACDE951B19A}"/>
                </a:ext>
              </a:extLst>
            </p:cNvPr>
            <p:cNvSpPr/>
            <p:nvPr/>
          </p:nvSpPr>
          <p:spPr>
            <a:xfrm>
              <a:off x="627264" y="1614466"/>
              <a:ext cx="4572002" cy="1748327"/>
            </a:xfrm>
            <a:prstGeom prst="rect">
              <a:avLst/>
            </a:prstGeom>
          </p:spPr>
          <p:txBody>
            <a:bodyPr>
              <a:spAutoFit/>
            </a:bodyP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sz="4400" b="1" i="0" u="none" strike="noStrike" kern="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9" name="组合 38">
            <a:extLst>
              <a:ext uri="{FF2B5EF4-FFF2-40B4-BE49-F238E27FC236}">
                <a16:creationId xmlns:a16="http://schemas.microsoft.com/office/drawing/2014/main" id="{FC9C8AD2-88B3-185E-C5B9-8DFFA19B1D4B}"/>
              </a:ext>
            </a:extLst>
          </p:cNvPr>
          <p:cNvGrpSpPr/>
          <p:nvPr/>
        </p:nvGrpSpPr>
        <p:grpSpPr>
          <a:xfrm>
            <a:off x="4334098" y="3334066"/>
            <a:ext cx="6931231" cy="3103989"/>
            <a:chOff x="440180" y="3419486"/>
            <a:chExt cx="4946168" cy="2127299"/>
          </a:xfrm>
        </p:grpSpPr>
        <p:grpSp>
          <p:nvGrpSpPr>
            <p:cNvPr id="10" name="组合 35">
              <a:extLst>
                <a:ext uri="{FF2B5EF4-FFF2-40B4-BE49-F238E27FC236}">
                  <a16:creationId xmlns:a16="http://schemas.microsoft.com/office/drawing/2014/main" id="{0C3F654C-DA0F-CECA-8C33-FEF2919B9CBC}"/>
                </a:ext>
              </a:extLst>
            </p:cNvPr>
            <p:cNvGrpSpPr/>
            <p:nvPr/>
          </p:nvGrpSpPr>
          <p:grpSpPr>
            <a:xfrm>
              <a:off x="440180" y="3419486"/>
              <a:ext cx="4946168" cy="2127299"/>
              <a:chOff x="871714" y="1500142"/>
              <a:chExt cx="4071222" cy="1553976"/>
            </a:xfrm>
          </p:grpSpPr>
          <p:sp>
            <p:nvSpPr>
              <p:cNvPr id="12" name="圆角矩形 36">
                <a:extLst>
                  <a:ext uri="{FF2B5EF4-FFF2-40B4-BE49-F238E27FC236}">
                    <a16:creationId xmlns:a16="http://schemas.microsoft.com/office/drawing/2014/main" id="{EE0592C6-2C53-B633-B7E4-04EB1ACEBD19}"/>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white"/>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3" name="圆角矩形 37">
                <a:extLst>
                  <a:ext uri="{FF2B5EF4-FFF2-40B4-BE49-F238E27FC236}">
                    <a16:creationId xmlns:a16="http://schemas.microsoft.com/office/drawing/2014/main" id="{F207312F-CB8E-D3E4-B988-8F93777729DE}"/>
                  </a:ext>
                </a:extLst>
              </p:cNvPr>
              <p:cNvSpPr/>
              <p:nvPr/>
            </p:nvSpPr>
            <p:spPr>
              <a:xfrm>
                <a:off x="988736" y="1618130"/>
                <a:ext cx="3837179" cy="1318001"/>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11" name="矩形 1">
              <a:extLst>
                <a:ext uri="{FF2B5EF4-FFF2-40B4-BE49-F238E27FC236}">
                  <a16:creationId xmlns:a16="http://schemas.microsoft.com/office/drawing/2014/main" id="{8480574B-9294-8CD1-6F7B-ABDE050F2C1A}"/>
                </a:ext>
              </a:extLst>
            </p:cNvPr>
            <p:cNvSpPr/>
            <p:nvPr/>
          </p:nvSpPr>
          <p:spPr>
            <a:xfrm>
              <a:off x="627264" y="3712591"/>
              <a:ext cx="4463927" cy="251845"/>
            </a:xfrm>
            <a:prstGeom prst="rect">
              <a:avLst/>
            </a:prstGeom>
          </p:spPr>
          <p:txBody>
            <a:bodyPr wrap="square">
              <a:spAutoFit/>
            </a:bodyPr>
            <a:lstStyle/>
            <a:p>
              <a:pPr marL="0" marR="0" lvl="0" indent="0" algn="ctr" defTabSz="685766" rtl="0" eaLnBrk="1" fontAlgn="auto" latinLnBrk="0" hangingPunct="1">
                <a:lnSpc>
                  <a:spcPct val="15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white"/>
                </a:solidFill>
                <a:effectLst/>
                <a:uLnTx/>
                <a:uFillTx/>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14" name="组合 11">
            <a:extLst>
              <a:ext uri="{FF2B5EF4-FFF2-40B4-BE49-F238E27FC236}">
                <a16:creationId xmlns:a16="http://schemas.microsoft.com/office/drawing/2014/main" id="{B02A24ED-F212-05B2-5B55-AF49AAB43FD2}"/>
              </a:ext>
            </a:extLst>
          </p:cNvPr>
          <p:cNvGrpSpPr/>
          <p:nvPr/>
        </p:nvGrpSpPr>
        <p:grpSpPr>
          <a:xfrm>
            <a:off x="6685562" y="2920974"/>
            <a:ext cx="2356231" cy="296980"/>
            <a:chOff x="1500706" y="3155738"/>
            <a:chExt cx="2697446" cy="362310"/>
          </a:xfrm>
        </p:grpSpPr>
        <p:sp>
          <p:nvSpPr>
            <p:cNvPr id="15" name="燕尾形 40">
              <a:extLst>
                <a:ext uri="{FF2B5EF4-FFF2-40B4-BE49-F238E27FC236}">
                  <a16:creationId xmlns:a16="http://schemas.microsoft.com/office/drawing/2014/main" id="{31245322-8288-84E7-2A68-317BEF80BFFC}"/>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6" name="燕尾形 41">
              <a:extLst>
                <a:ext uri="{FF2B5EF4-FFF2-40B4-BE49-F238E27FC236}">
                  <a16:creationId xmlns:a16="http://schemas.microsoft.com/office/drawing/2014/main" id="{24718165-80FC-DB0E-15AE-5A11DE578817}"/>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dirty="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7" name="燕尾形 42">
              <a:extLst>
                <a:ext uri="{FF2B5EF4-FFF2-40B4-BE49-F238E27FC236}">
                  <a16:creationId xmlns:a16="http://schemas.microsoft.com/office/drawing/2014/main" id="{A8CBC514-F252-2FE8-925A-313827B3CA97}"/>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0" cap="none" spc="0" normalizeH="0" baseline="0" noProof="0">
                <a:ln>
                  <a:noFill/>
                </a:ln>
                <a:solidFill>
                  <a:prstClr val="black"/>
                </a:solidFill>
                <a:effectLst/>
                <a:uLnTx/>
                <a:uFillTx/>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8" name="TextBox 17">
            <a:extLst>
              <a:ext uri="{FF2B5EF4-FFF2-40B4-BE49-F238E27FC236}">
                <a16:creationId xmlns:a16="http://schemas.microsoft.com/office/drawing/2014/main" id="{7AF56B93-F86B-C181-3E3D-D7A77396F44F}"/>
              </a:ext>
            </a:extLst>
          </p:cNvPr>
          <p:cNvSpPr txBox="1"/>
          <p:nvPr/>
        </p:nvSpPr>
        <p:spPr>
          <a:xfrm>
            <a:off x="4548392" y="3622312"/>
            <a:ext cx="6630567" cy="2062103"/>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mê</a:t>
            </a:r>
            <a:r>
              <a:rPr lang="en-US" sz="3200" dirty="0">
                <a:latin typeface="Times New Roman" panose="02020603050405020304" pitchFamily="18" charset="0"/>
                <a:cs typeface="Times New Roman" panose="02020603050405020304" pitchFamily="18" charset="0"/>
              </a:rPr>
              <a:t> –ô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Giu</a:t>
            </a:r>
            <a:r>
              <a:rPr lang="en-US" sz="3200" dirty="0">
                <a:latin typeface="Times New Roman" panose="02020603050405020304" pitchFamily="18" charset="0"/>
                <a:cs typeface="Times New Roman" panose="02020603050405020304" pitchFamily="18" charset="0"/>
              </a:rPr>
              <a:t> –li-</a:t>
            </a:r>
            <a:r>
              <a:rPr lang="en-US" sz="3200" dirty="0" err="1">
                <a:latin typeface="Times New Roman" panose="02020603050405020304" pitchFamily="18" charset="0"/>
                <a:cs typeface="Times New Roman" panose="02020603050405020304" pitchFamily="18" charset="0"/>
              </a:rPr>
              <a:t>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Uy</a:t>
            </a:r>
            <a:r>
              <a:rPr lang="en-US" sz="3200" dirty="0">
                <a:latin typeface="Times New Roman" panose="02020603050405020304" pitchFamily="18" charset="0"/>
                <a:cs typeface="Times New Roman" panose="02020603050405020304" pitchFamily="18" charset="0"/>
              </a:rPr>
              <a:t>-li-am </a:t>
            </a:r>
            <a:r>
              <a:rPr lang="en-US" sz="3200" dirty="0" err="1">
                <a:latin typeface="Times New Roman" panose="02020603050405020304" pitchFamily="18" charset="0"/>
                <a:cs typeface="Times New Roman" panose="02020603050405020304" pitchFamily="18" charset="0"/>
              </a:rPr>
              <a:t>Sếch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Xpia</a:t>
            </a:r>
            <a:r>
              <a:rPr lang="en-US" sz="3200" dirty="0">
                <a:latin typeface="Times New Roman" panose="02020603050405020304" pitchFamily="18" charset="0"/>
                <a:cs typeface="Times New Roman" panose="02020603050405020304" pitchFamily="18" charset="0"/>
              </a:rPr>
              <a:t>.</a:t>
            </a:r>
          </a:p>
        </p:txBody>
      </p:sp>
      <p:pic>
        <p:nvPicPr>
          <p:cNvPr id="19" name="Picture 18" descr="A person writing on a book&#10;&#10;Description automatically generated">
            <a:extLst>
              <a:ext uri="{FF2B5EF4-FFF2-40B4-BE49-F238E27FC236}">
                <a16:creationId xmlns:a16="http://schemas.microsoft.com/office/drawing/2014/main" id="{48973D07-30F4-03C6-2AE0-5476FF791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25" y="3334066"/>
            <a:ext cx="4567938" cy="3808006"/>
          </a:xfrm>
          <a:prstGeom prst="rect">
            <a:avLst/>
          </a:prstGeom>
        </p:spPr>
      </p:pic>
    </p:spTree>
    <p:extLst>
      <p:ext uri="{BB962C8B-B14F-4D97-AF65-F5344CB8AC3E}">
        <p14:creationId xmlns:p14="http://schemas.microsoft.com/office/powerpoint/2010/main" val="2090062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753F44-DF0A-6944-F509-8AE26B1EDA27}"/>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8E274E5-A4AE-B1F8-D82D-126690418EC4}"/>
              </a:ext>
            </a:extLst>
          </p:cNvPr>
          <p:cNvSpPr/>
          <p:nvPr/>
        </p:nvSpPr>
        <p:spPr>
          <a:xfrm>
            <a:off x="96275" y="1005839"/>
            <a:ext cx="12056535" cy="5796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1058EB5D-689A-6590-C5B2-6FA0AB63717E}"/>
              </a:ext>
            </a:extLst>
          </p:cNvPr>
          <p:cNvSpPr txBox="1"/>
          <p:nvPr/>
        </p:nvSpPr>
        <p:spPr>
          <a:xfrm>
            <a:off x="1759166" y="16087"/>
            <a:ext cx="9079831" cy="834524"/>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tab pos="882015" algn="l"/>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PHT số 2: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Tìm</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Times New Roman" panose="02020603050405020304" pitchFamily="18" charset="0"/>
              </a:rPr>
              <a:t> ý</a:t>
            </a:r>
            <a:endParaRPr kumimoji="0" lang="en-SG"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60307CA-6DB1-E28D-0B60-8FA55B08FF7B}"/>
              </a:ext>
            </a:extLst>
          </p:cNvPr>
          <p:cNvGraphicFramePr>
            <a:graphicFrameLocks noGrp="1"/>
          </p:cNvGraphicFramePr>
          <p:nvPr>
            <p:extLst>
              <p:ext uri="{D42A27DB-BD31-4B8C-83A1-F6EECF244321}">
                <p14:modId xmlns:p14="http://schemas.microsoft.com/office/powerpoint/2010/main" val="911000592"/>
              </p:ext>
            </p:extLst>
          </p:nvPr>
        </p:nvGraphicFramePr>
        <p:xfrm>
          <a:off x="187235" y="1597001"/>
          <a:ext cx="11869300" cy="3165189"/>
        </p:xfrm>
        <a:graphic>
          <a:graphicData uri="http://schemas.openxmlformats.org/drawingml/2006/table">
            <a:tbl>
              <a:tblPr firstRow="1" firstCol="1" bandRow="1">
                <a:tableStyleId>{10A1B5D5-9B99-4C35-A422-299274C87663}</a:tableStyleId>
              </a:tblPr>
              <a:tblGrid>
                <a:gridCol w="6331131">
                  <a:extLst>
                    <a:ext uri="{9D8B030D-6E8A-4147-A177-3AD203B41FA5}">
                      <a16:colId xmlns:a16="http://schemas.microsoft.com/office/drawing/2014/main" val="1669471874"/>
                    </a:ext>
                  </a:extLst>
                </a:gridCol>
                <a:gridCol w="5538169">
                  <a:extLst>
                    <a:ext uri="{9D8B030D-6E8A-4147-A177-3AD203B41FA5}">
                      <a16:colId xmlns:a16="http://schemas.microsoft.com/office/drawing/2014/main" val="3708495561"/>
                    </a:ext>
                  </a:extLst>
                </a:gridCol>
              </a:tblGrid>
              <a:tr h="395649">
                <a:tc>
                  <a:txBody>
                    <a:bodyPr/>
                    <a:lstStyle/>
                    <a:p>
                      <a:pPr algn="just">
                        <a:lnSpc>
                          <a:spcPct val="100000"/>
                        </a:lnSpc>
                        <a:spcAft>
                          <a:spcPts val="800"/>
                        </a:spcAft>
                      </a:pP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Nội</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dung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chủ</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đề</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tác</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phẩm</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qua</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xung</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đột</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kịch</a:t>
                      </a:r>
                      <a:endParaRPr lang="en-SG" sz="1800" b="0" i="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89" marR="393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a:t>
                      </a:r>
                      <a:endParaRPr lang="en-SG" sz="1800" b="0" i="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89" marR="393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8221083"/>
                  </a:ext>
                </a:extLst>
              </a:tr>
              <a:tr h="1978243">
                <a:tc>
                  <a:txBody>
                    <a:bodyPr/>
                    <a:lstStyle/>
                    <a:p>
                      <a:pPr algn="just">
                        <a:lnSpc>
                          <a:spcPct val="100000"/>
                        </a:lnSpc>
                        <a:spcAft>
                          <a:spcPts val="800"/>
                        </a:spcAft>
                      </a:pP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Một</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phương</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diện</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đặc</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trưng</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nổi</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bật</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baseline="0"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tác</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phẩm</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kịch</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cốt</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truyện</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nhân</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vật</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hành</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động</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xung</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đột</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lời</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thoại</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và</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hiệu</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quả</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thẩm</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mĩ</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chúng</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a:t>
                      </a:r>
                    </a:p>
                  </a:txBody>
                  <a:tcPr marL="39389" marR="393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ctr">
                        <a:lnSpc>
                          <a:spcPct val="100000"/>
                        </a:lnSpc>
                        <a:spcAft>
                          <a:spcPts val="800"/>
                        </a:spcAft>
                      </a:pP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a:t>
                      </a:r>
                      <a:endParaRPr lang="en-SG" sz="1800" b="0" i="1" dirty="0">
                        <a:solidFill>
                          <a:schemeClr val="tx1">
                            <a:lumMod val="50000"/>
                          </a:schemeClr>
                        </a:solidFill>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a:t>
                      </a:r>
                      <a:endParaRPr lang="en-SG" sz="1800" b="0" i="1" dirty="0">
                        <a:solidFill>
                          <a:schemeClr val="tx1">
                            <a:lumMod val="50000"/>
                          </a:schemeClr>
                        </a:solidFill>
                        <a:effectLst/>
                        <a:latin typeface="Times New Roman" panose="02020603050405020304" pitchFamily="18" charset="0"/>
                        <a:cs typeface="Times New Roman" panose="02020603050405020304" pitchFamily="18" charset="0"/>
                      </a:endParaRPr>
                    </a:p>
                    <a:p>
                      <a:pPr algn="ctr">
                        <a:lnSpc>
                          <a:spcPct val="100000"/>
                        </a:lnSpc>
                        <a:spcAft>
                          <a:spcPts val="800"/>
                        </a:spcAft>
                      </a:pP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a:t>
                      </a:r>
                      <a:endParaRPr lang="en-SG" sz="1800" b="0" i="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89" marR="393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244460"/>
                  </a:ext>
                </a:extLst>
              </a:tr>
              <a:tr h="791297">
                <a:tc>
                  <a:txBody>
                    <a:bodyPr/>
                    <a:lstStyle/>
                    <a:p>
                      <a:pPr algn="just">
                        <a:lnSpc>
                          <a:spcPct val="100000"/>
                        </a:lnSpc>
                        <a:spcAft>
                          <a:spcPts val="800"/>
                        </a:spcAft>
                      </a:pP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Ý</a:t>
                      </a:r>
                      <a:r>
                        <a:rPr lang="en-US" sz="2400" b="0" i="1" baseline="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nghĩa</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giá</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trị</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của</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tác</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phẩm</a:t>
                      </a: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400" b="0" i="1" dirty="0" err="1">
                          <a:solidFill>
                            <a:schemeClr val="tx1">
                              <a:lumMod val="50000"/>
                            </a:schemeClr>
                          </a:solidFill>
                          <a:effectLst/>
                          <a:latin typeface="Times New Roman" panose="02020603050405020304" pitchFamily="18" charset="0"/>
                          <a:cs typeface="Times New Roman" panose="02020603050405020304" pitchFamily="18" charset="0"/>
                        </a:rPr>
                        <a:t>kịch</a:t>
                      </a:r>
                      <a:endParaRPr lang="en-SG" sz="1800" b="0" i="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89" marR="393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en-US" sz="2400" b="0" i="1" dirty="0">
                          <a:solidFill>
                            <a:schemeClr val="tx1">
                              <a:lumMod val="50000"/>
                            </a:schemeClr>
                          </a:solidFill>
                          <a:effectLst/>
                          <a:latin typeface="Times New Roman" panose="02020603050405020304" pitchFamily="18" charset="0"/>
                          <a:cs typeface="Times New Roman" panose="02020603050405020304" pitchFamily="18" charset="0"/>
                        </a:rPr>
                        <a:t>.......................................................................</a:t>
                      </a:r>
                      <a:endParaRPr lang="en-SG" sz="1800" b="0" i="1"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389" marR="393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1527958"/>
                  </a:ext>
                </a:extLst>
              </a:tr>
            </a:tbl>
          </a:graphicData>
        </a:graphic>
      </p:graphicFrame>
      <p:sp>
        <p:nvSpPr>
          <p:cNvPr id="7" name="TextBox 6">
            <a:extLst>
              <a:ext uri="{FF2B5EF4-FFF2-40B4-BE49-F238E27FC236}">
                <a16:creationId xmlns:a16="http://schemas.microsoft.com/office/drawing/2014/main" id="{21A4DD51-F397-86EF-B516-5159EEA972BC}"/>
              </a:ext>
            </a:extLst>
          </p:cNvPr>
          <p:cNvSpPr txBox="1"/>
          <p:nvPr/>
        </p:nvSpPr>
        <p:spPr>
          <a:xfrm>
            <a:off x="279156" y="927461"/>
            <a:ext cx="12287312" cy="669542"/>
          </a:xfrm>
          <a:prstGeom prst="rect">
            <a:avLst/>
          </a:prstGeom>
          <a:noFill/>
        </p:spPr>
        <p:txBody>
          <a:bodyPr wrap="square">
            <a:spAutoFit/>
          </a:bodyPr>
          <a:lstStyle/>
          <a:p>
            <a:pPr>
              <a:lnSpc>
                <a:spcPct val="150000"/>
              </a:lnSpc>
              <a:spcAft>
                <a:spcPts val="800"/>
              </a:spcAft>
            </a:pPr>
            <a:r>
              <a:rPr lang="vi-VN" sz="2700" b="1" dirty="0">
                <a:effectLst/>
                <a:latin typeface="Times New Roman" panose="02020603050405020304" pitchFamily="18" charset="0"/>
                <a:ea typeface="Calibri" panose="020F0502020204030204" pitchFamily="34" charset="0"/>
                <a:cs typeface="Times New Roman" panose="02020603050405020304" pitchFamily="18" charset="0"/>
              </a:rPr>
              <a:t>Nhiệm vụ: Tìm ý cho bài văn nghị luận phân tích một tác phẩm văn học (kịch).</a:t>
            </a:r>
            <a:endParaRPr lang="en-SG"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39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 y="232792"/>
            <a:ext cx="11747500" cy="6576993"/>
          </a:xfrm>
          <a:prstGeom prst="rect">
            <a:avLst/>
          </a:prstGeom>
        </p:spPr>
        <p:txBody>
          <a:bodyPr wrap="square">
            <a:spAutoFit/>
          </a:bodyPr>
          <a:lstStyle/>
          <a:p>
            <a:pPr algn="just">
              <a:lnSpc>
                <a:spcPct val="115000"/>
              </a:lnSpc>
              <a:spcAft>
                <a:spcPts val="0"/>
              </a:spcAft>
            </a:pPr>
            <a:r>
              <a:rPr lang="en-US"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Mở bài:</a:t>
            </a:r>
            <a:endParaRPr lang="en-US" sz="2400" dirty="0">
              <a:latin typeface="Times New Roman" panose="02020603050405020304" pitchFamily="18" charset="0"/>
              <a:ea typeface="Calibri" panose="020F0502020204030204" pitchFamily="34" charset="0"/>
            </a:endParaRPr>
          </a:p>
          <a:p>
            <a:pPr algn="just">
              <a:spcAft>
                <a:spcPts val="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Tác giả: Uy-li-am Sếch-xpia (1564 - 1616) là nhà thơ nhà viết kịch thiên tài của nước Anh và của nhân loại thời Phục Hưng.</a:t>
            </a:r>
            <a:endParaRPr lang="en-US" sz="2400" dirty="0">
              <a:latin typeface="Times New Roman" panose="02020603050405020304" pitchFamily="18" charset="0"/>
              <a:ea typeface="Times New Roman" panose="02020603050405020304" pitchFamily="18" charset="0"/>
            </a:endParaRPr>
          </a:p>
          <a:p>
            <a:pPr algn="just">
              <a:spcAft>
                <a:spcPts val="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 phẩm là vở kịch nổi tiếng được viết vào khoảng những năm 1594-1595 bằng thơ xen lẫn văn xuôi, dựa trên câu chuyện có thật về mối hận thù giữa hai dòng họ Môn- ta- ghiu và Ca-piu-lét, tại Vê-rô-na (I-ta-li-a) thời trung cổ.</a:t>
            </a:r>
            <a:endParaRPr lang="en-US" sz="2400" dirty="0">
              <a:latin typeface="Times New Roman" panose="02020603050405020304" pitchFamily="18" charset="0"/>
              <a:ea typeface="Times New Roman" panose="02020603050405020304" pitchFamily="18" charset="0"/>
            </a:endParaRPr>
          </a:p>
          <a:p>
            <a:pPr marL="342900" indent="-342900" algn="just">
              <a:lnSpc>
                <a:spcPct val="115000"/>
              </a:lnSpc>
              <a:spcAft>
                <a:spcPts val="0"/>
              </a:spcAft>
              <a:buFontTx/>
              <a:buChar char="-"/>
            </a:pPr>
            <a:r>
              <a:rPr lang="vi-VN"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Khái quát về tác phẩm: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 qua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gửi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a:latin typeface="Times New Roman" panose="02020603050405020304" pitchFamily="18" charset="0"/>
                <a:ea typeface="Calibri" panose="020F0502020204030204" pitchFamily="34" charset="0"/>
              </a:rPr>
              <a:t> </a:t>
            </a:r>
          </a:p>
          <a:p>
            <a:pPr algn="just">
              <a:lnSpc>
                <a:spcPct val="115000"/>
              </a:lnSpc>
              <a:spcAft>
                <a:spcPts val="0"/>
              </a:spcAft>
            </a:pPr>
            <a:r>
              <a:rPr lang="en-US" sz="2400" b="1">
                <a:solidFill>
                  <a:srgbClr val="0D0D0D"/>
                </a:solidFill>
                <a:latin typeface="Times New Roman" panose="02020603050405020304" pitchFamily="18" charset="0"/>
                <a:ea typeface="Calibri" panose="020F0502020204030204" pitchFamily="34" charset="0"/>
              </a:rPr>
              <a:t>* </a:t>
            </a:r>
            <a:r>
              <a:rPr lang="vi-VN" sz="2400" b="1" dirty="0">
                <a:solidFill>
                  <a:srgbClr val="0D0D0D"/>
                </a:solidFill>
                <a:latin typeface="Times New Roman" panose="02020603050405020304" pitchFamily="18" charset="0"/>
                <a:ea typeface="Calibri" panose="020F0502020204030204" pitchFamily="34" charset="0"/>
              </a:rPr>
              <a:t>Thân bài:</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en-US" sz="2400" b="1" i="1" dirty="0">
                <a:solidFill>
                  <a:srgbClr val="0D0D0D"/>
                </a:solidFill>
                <a:latin typeface="Times New Roman" panose="02020603050405020304" pitchFamily="18" charset="0"/>
                <a:ea typeface="Calibri" panose="020F0502020204030204" pitchFamily="34" charset="0"/>
              </a:rPr>
              <a:t>- </a:t>
            </a:r>
            <a:r>
              <a:rPr lang="vi-VN" sz="2400" b="1" i="1" dirty="0">
                <a:solidFill>
                  <a:srgbClr val="0D0D0D"/>
                </a:solidFill>
                <a:latin typeface="Times New Roman" panose="02020603050405020304" pitchFamily="18" charset="0"/>
                <a:ea typeface="Calibri" panose="020F0502020204030204" pitchFamily="34" charset="0"/>
              </a:rPr>
              <a:t>Phân tích nội dung chủ đề của tác phẩm:</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Tóm</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tắt</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II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vở</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Ca-</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piu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lét</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ghiu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Vê-rô-na</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I-ta-li-a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vốn</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thù</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địch</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lâu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đêm</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mê</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-ô,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chàng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trai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ghiu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đeo</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nạ</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đột</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dạ</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họ</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Ca-</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piu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lét</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gặp</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Giu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-li-</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ét</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gái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trưởng</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tộc</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Ca-</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piu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lét</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yêu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Phân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tích</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chủ</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đề</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của</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truyện</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thông</a:t>
            </a:r>
            <a:r>
              <a:rPr lang="en-US" sz="2400" dirty="0">
                <a:solidFill>
                  <a:srgbClr val="0D0D0D"/>
                </a:solidFill>
                <a:latin typeface="Times New Roman" panose="02020603050405020304" pitchFamily="18" charset="0"/>
                <a:ea typeface="Calibri" panose="020F0502020204030204" pitchFamily="34" charset="0"/>
              </a:rPr>
              <a:t> qua </a:t>
            </a:r>
            <a:r>
              <a:rPr lang="en-US" sz="2400" dirty="0" err="1">
                <a:solidFill>
                  <a:srgbClr val="0D0D0D"/>
                </a:solidFill>
                <a:latin typeface="Times New Roman" panose="02020603050405020304" pitchFamily="18" charset="0"/>
                <a:ea typeface="Calibri" panose="020F0502020204030204" pitchFamily="34" charset="0"/>
              </a:rPr>
              <a:t>xung</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đột</a:t>
            </a:r>
            <a:r>
              <a:rPr lang="en-US" sz="2400" dirty="0">
                <a:solidFill>
                  <a:srgbClr val="0D0D0D"/>
                </a:solidFill>
                <a:latin typeface="Times New Roman" panose="02020603050405020304" pitchFamily="18" charset="0"/>
                <a:ea typeface="Calibri" panose="020F0502020204030204" pitchFamily="34" charset="0"/>
              </a:rPr>
              <a:t> </a:t>
            </a:r>
            <a:r>
              <a:rPr lang="en-US" sz="2400" dirty="0" err="1">
                <a:solidFill>
                  <a:srgbClr val="0D0D0D"/>
                </a:solidFill>
                <a:latin typeface="Times New Roman" panose="02020603050405020304" pitchFamily="18" charset="0"/>
                <a:ea typeface="Calibri" panose="020F0502020204030204" pitchFamily="34" charset="0"/>
              </a:rPr>
              <a:t>kịch</a:t>
            </a:r>
            <a:r>
              <a:rPr lang="en-US" sz="2400" dirty="0">
                <a:solidFill>
                  <a:srgbClr val="0D0D0D"/>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vẻ</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58756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61757"/>
            <a:ext cx="11518900" cy="6429261"/>
          </a:xfrm>
          <a:prstGeom prst="rect">
            <a:avLst/>
          </a:prstGeom>
        </p:spPr>
        <p:txBody>
          <a:bodyPr wrap="square">
            <a:spAutoFit/>
          </a:bodyPr>
          <a:lstStyle/>
          <a:p>
            <a:pPr algn="just">
              <a:lnSpc>
                <a:spcPct val="115000"/>
              </a:lnSpc>
              <a:spcAft>
                <a:spcPts val="0"/>
              </a:spcAft>
            </a:pPr>
            <a:r>
              <a:rPr lang="en-US" sz="2400" b="1" i="1" dirty="0">
                <a:solidFill>
                  <a:srgbClr val="0D0D0D"/>
                </a:solidFill>
                <a:latin typeface="Times New Roman" panose="02020603050405020304" pitchFamily="18" charset="0"/>
                <a:ea typeface="Calibri" panose="020F0502020204030204" pitchFamily="34" charset="0"/>
              </a:rPr>
              <a:t>- </a:t>
            </a:r>
            <a:r>
              <a:rPr lang="vi-VN" sz="2400" b="1" i="1" dirty="0">
                <a:solidFill>
                  <a:srgbClr val="0D0D0D"/>
                </a:solidFill>
                <a:latin typeface="Times New Roman" panose="02020603050405020304" pitchFamily="18" charset="0"/>
                <a:ea typeface="Calibri" panose="020F0502020204030204" pitchFamily="34" charset="0"/>
              </a:rPr>
              <a:t>Phân tích một số </a:t>
            </a:r>
            <a:r>
              <a:rPr lang="en-US" sz="2400" b="1" i="1" dirty="0" err="1">
                <a:solidFill>
                  <a:srgbClr val="0D0D0D"/>
                </a:solidFill>
                <a:latin typeface="Times New Roman" panose="02020603050405020304" pitchFamily="18" charset="0"/>
                <a:ea typeface="Calibri" panose="020F0502020204030204" pitchFamily="34" charset="0"/>
              </a:rPr>
              <a:t>phương</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diện</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đặt</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trưng</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nổi</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bật</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của</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vở</a:t>
            </a:r>
            <a:r>
              <a:rPr lang="en-US" sz="2400" b="1" i="1" dirty="0">
                <a:solidFill>
                  <a:srgbClr val="0D0D0D"/>
                </a:solidFill>
                <a:latin typeface="Times New Roman" panose="02020603050405020304" pitchFamily="18" charset="0"/>
                <a:ea typeface="Calibri" panose="020F0502020204030204" pitchFamily="34" charset="0"/>
              </a:rPr>
              <a:t> </a:t>
            </a:r>
            <a:r>
              <a:rPr lang="en-US" sz="2400" b="1" i="1" dirty="0" err="1">
                <a:solidFill>
                  <a:srgbClr val="0D0D0D"/>
                </a:solidFill>
                <a:latin typeface="Times New Roman" panose="02020603050405020304" pitchFamily="18" charset="0"/>
                <a:ea typeface="Calibri" panose="020F0502020204030204" pitchFamily="34" charset="0"/>
              </a:rPr>
              <a:t>kịch</a:t>
            </a:r>
            <a:r>
              <a:rPr lang="vi-VN" sz="2400" b="1" i="1" dirty="0">
                <a:solidFill>
                  <a:srgbClr val="0D0D0D"/>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4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 trạng của Rô-mê-ô sau khi gặp Giu-li-ét</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Choáng váng trước vẻ đẹp trong trắng thánh thiện của nàng, thấy ngây ngất vì đã trúng mũi tên của thần Tình yêu</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Rô-mê-ô bộc lộ lòng mình (độc thoại) bằng cảm xúc tha thiết say đắm. Chàng sẵn sàng từ bỏ dòng họ của mình để đến với tình yêu</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 trạng Giu-li-ét</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Khi nghĩ đến Rô-mê-ô điều đầu tiên làm nàng bận tâm là môi thù giữa hai nhà nhưng mối thù ấy không thể ngăn cản nổi tình yêu của nàng</a:t>
            </a:r>
            <a:r>
              <a:rPr lang="en-US" sz="2400" dirty="0">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 ra giọng nói của Rô-mê-ô, nàng vừa vui mừng lại vừa lo sợ cho chàng</a:t>
            </a:r>
            <a:r>
              <a:rPr lang="en-US" sz="2400" dirty="0">
                <a:latin typeface="Times New Roman" panose="02020603050405020304" pitchFamily="18" charset="0"/>
                <a:ea typeface="Calibri" panose="020F0502020204030204" pitchFamily="34" charset="0"/>
              </a:rPr>
              <a: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Nàng khẳng định dù Rô-mê-ô thuộc dòng họ đối địch thì mười phân chàng vẫn vẹn mười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thoại</a:t>
            </a:r>
            <a:endParaRPr lang="en-US" sz="2400" dirty="0">
              <a:latin typeface="Times New Roman" panose="02020603050405020304" pitchFamily="18" charset="0"/>
              <a:ea typeface="Calibri" panose="020F0502020204030204" pitchFamily="34" charset="0"/>
            </a:endParaRPr>
          </a:p>
          <a:p>
            <a:pPr algn="just">
              <a:lnSpc>
                <a:spcPct val="115000"/>
              </a:lnSpc>
              <a:spcAft>
                <a:spcPts val="0"/>
              </a:spcAft>
            </a:pPr>
            <a:r>
              <a:rPr lang="en-US" sz="2400" b="1" dirty="0">
                <a:solidFill>
                  <a:srgbClr val="0D0D0D"/>
                </a:solidFill>
                <a:latin typeface="Times New Roman" panose="02020603050405020304" pitchFamily="18" charset="0"/>
                <a:ea typeface="Calibri" panose="020F0502020204030204" pitchFamily="34" charset="0"/>
              </a:rPr>
              <a:t>* </a:t>
            </a:r>
            <a:r>
              <a:rPr lang="vi-VN" sz="2400" b="1" dirty="0">
                <a:solidFill>
                  <a:srgbClr val="0D0D0D"/>
                </a:solidFill>
                <a:latin typeface="Times New Roman" panose="02020603050405020304" pitchFamily="18" charset="0"/>
                <a:ea typeface="Calibri" panose="020F0502020204030204" pitchFamily="34" charset="0"/>
              </a:rPr>
              <a:t>Kết bài</a:t>
            </a:r>
            <a:r>
              <a:rPr lang="vi-VN" sz="2400" dirty="0">
                <a:solidFill>
                  <a:srgbClr val="0D0D0D"/>
                </a:solidFill>
                <a:latin typeface="Times New Roman" panose="02020603050405020304" pitchFamily="18" charset="0"/>
                <a:ea typeface="Calibri" panose="020F0502020204030204" pitchFamily="34" charset="0"/>
              </a:rPr>
              <a:t>: Khẳng định ý nghĩa, giá trị của tác phẩm: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Ro-</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ét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0104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175725" y="235105"/>
            <a:ext cx="6096000" cy="64633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2.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Viết</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bài</a:t>
            </a:r>
            <a:endParaRPr kumimoji="0" lang="en-SG" sz="3600" b="1"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0" name="Group 9">
            <a:extLst>
              <a:ext uri="{FF2B5EF4-FFF2-40B4-BE49-F238E27FC236}">
                <a16:creationId xmlns:a16="http://schemas.microsoft.com/office/drawing/2014/main" id="{057ECD8F-2871-4B77-15CF-4CD2E340AF03}"/>
              </a:ext>
            </a:extLst>
          </p:cNvPr>
          <p:cNvGrpSpPr/>
          <p:nvPr/>
        </p:nvGrpSpPr>
        <p:grpSpPr>
          <a:xfrm>
            <a:off x="4377640" y="3188562"/>
            <a:ext cx="3398421" cy="2342730"/>
            <a:chOff x="6977270" y="1567952"/>
            <a:chExt cx="5340626" cy="3560417"/>
          </a:xfrm>
        </p:grpSpPr>
        <p:sp>
          <p:nvSpPr>
            <p:cNvPr id="11" name="Rectangle: Rounded Corners 10">
              <a:extLst>
                <a:ext uri="{FF2B5EF4-FFF2-40B4-BE49-F238E27FC236}">
                  <a16:creationId xmlns:a16="http://schemas.microsoft.com/office/drawing/2014/main" id="{0D8ECC94-C2AF-E1B2-53D5-82D35020E871}"/>
                </a:ext>
              </a:extLst>
            </p:cNvPr>
            <p:cNvSpPr/>
            <p:nvPr/>
          </p:nvSpPr>
          <p:spPr>
            <a:xfrm>
              <a:off x="7898296" y="2150826"/>
              <a:ext cx="3737113" cy="239467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sym typeface="Arial"/>
              </a:endParaRPr>
            </a:p>
          </p:txBody>
        </p:sp>
        <p:pic>
          <p:nvPicPr>
            <p:cNvPr id="12" name="Picture 11" descr="A hand holding a pen over a book&#10;&#10;Description automatically generated">
              <a:extLst>
                <a:ext uri="{FF2B5EF4-FFF2-40B4-BE49-F238E27FC236}">
                  <a16:creationId xmlns:a16="http://schemas.microsoft.com/office/drawing/2014/main" id="{934B7A5B-5739-B818-5BB3-6097E16D6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7270" y="1567952"/>
              <a:ext cx="5340626" cy="3560417"/>
            </a:xfrm>
            <a:prstGeom prst="rect">
              <a:avLst/>
            </a:prstGeom>
          </p:spPr>
        </p:pic>
      </p:grpSp>
      <p:cxnSp>
        <p:nvCxnSpPr>
          <p:cNvPr id="13" name="Google Shape;660;p56">
            <a:extLst>
              <a:ext uri="{FF2B5EF4-FFF2-40B4-BE49-F238E27FC236}">
                <a16:creationId xmlns:a16="http://schemas.microsoft.com/office/drawing/2014/main" id="{95FA99C2-FACA-9270-CE10-AAF749F63658}"/>
              </a:ext>
            </a:extLst>
          </p:cNvPr>
          <p:cNvCxnSpPr>
            <a:cxnSpLocks/>
          </p:cNvCxnSpPr>
          <p:nvPr/>
        </p:nvCxnSpPr>
        <p:spPr>
          <a:xfrm flipH="1">
            <a:off x="2307455" y="1605288"/>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14" name="Google Shape;660;p56">
            <a:extLst>
              <a:ext uri="{FF2B5EF4-FFF2-40B4-BE49-F238E27FC236}">
                <a16:creationId xmlns:a16="http://schemas.microsoft.com/office/drawing/2014/main" id="{B1F485A5-F101-9BBB-82CD-D918EE9A3A37}"/>
              </a:ext>
            </a:extLst>
          </p:cNvPr>
          <p:cNvCxnSpPr>
            <a:cxnSpLocks/>
          </p:cNvCxnSpPr>
          <p:nvPr/>
        </p:nvCxnSpPr>
        <p:spPr>
          <a:xfrm>
            <a:off x="8263073" y="1605288"/>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15" name="Google Shape;676;p56">
            <a:extLst>
              <a:ext uri="{FF2B5EF4-FFF2-40B4-BE49-F238E27FC236}">
                <a16:creationId xmlns:a16="http://schemas.microsoft.com/office/drawing/2014/main" id="{272D64E9-C4DA-2905-58F8-8A49D8E8BA9D}"/>
              </a:ext>
            </a:extLst>
          </p:cNvPr>
          <p:cNvSpPr/>
          <p:nvPr/>
        </p:nvSpPr>
        <p:spPr>
          <a:xfrm>
            <a:off x="3913053" y="1197458"/>
            <a:ext cx="4350020" cy="802685"/>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6" name="Google Shape;661;p56">
            <a:extLst>
              <a:ext uri="{FF2B5EF4-FFF2-40B4-BE49-F238E27FC236}">
                <a16:creationId xmlns:a16="http://schemas.microsoft.com/office/drawing/2014/main" id="{7DEB5BC3-645A-CE91-753E-F5F12D9AA114}"/>
              </a:ext>
            </a:extLst>
          </p:cNvPr>
          <p:cNvSpPr txBox="1"/>
          <p:nvPr/>
        </p:nvSpPr>
        <p:spPr>
          <a:xfrm>
            <a:off x="3153349" y="1245481"/>
            <a:ext cx="5978497"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FFFFFF"/>
                </a:solidFill>
                <a:effectLst/>
                <a:uLnTx/>
                <a:uFillTx/>
                <a:latin typeface="Times New Roman" panose="02020603050405020304" pitchFamily="18" charset="0"/>
                <a:ea typeface="+mn-ea"/>
                <a:cs typeface="Arial"/>
                <a:sym typeface="Arial"/>
              </a:rPr>
              <a:t>CHÚ</a:t>
            </a:r>
            <a:r>
              <a:rPr kumimoji="0" lang="en-US" sz="3733" b="1" i="0" u="none" strike="noStrike" kern="0" cap="none" spc="0" normalizeH="0" noProof="0" dirty="0">
                <a:ln>
                  <a:noFill/>
                </a:ln>
                <a:solidFill>
                  <a:srgbClr val="FFFFFF"/>
                </a:solidFill>
                <a:effectLst/>
                <a:uLnTx/>
                <a:uFillTx/>
                <a:latin typeface="Times New Roman" panose="02020603050405020304" pitchFamily="18" charset="0"/>
                <a:ea typeface="+mn-ea"/>
                <a:cs typeface="Arial"/>
                <a:sym typeface="Arial"/>
              </a:rPr>
              <a:t> Ý</a:t>
            </a:r>
            <a:endParaRPr kumimoji="0" sz="3733" b="1" i="0" u="none" strike="noStrike" kern="0" cap="none" spc="0" normalizeH="0" baseline="0" noProof="0" dirty="0">
              <a:ln>
                <a:noFill/>
              </a:ln>
              <a:solidFill>
                <a:srgbClr val="FFFFFF"/>
              </a:solidFill>
              <a:effectLst/>
              <a:uLnTx/>
              <a:uFillTx/>
              <a:latin typeface="Arial"/>
              <a:ea typeface="Reggae One"/>
              <a:cs typeface="Times New Roman" panose="02020603050405020304" pitchFamily="18" charset="0"/>
              <a:sym typeface="Reggae One"/>
            </a:endParaRPr>
          </a:p>
        </p:txBody>
      </p:sp>
      <p:sp>
        <p:nvSpPr>
          <p:cNvPr id="17" name="Google Shape;678;p56">
            <a:extLst>
              <a:ext uri="{FF2B5EF4-FFF2-40B4-BE49-F238E27FC236}">
                <a16:creationId xmlns:a16="http://schemas.microsoft.com/office/drawing/2014/main" id="{1EC128F3-DB3E-E06E-EAC0-63CDB8847C84}"/>
              </a:ext>
            </a:extLst>
          </p:cNvPr>
          <p:cNvSpPr/>
          <p:nvPr/>
        </p:nvSpPr>
        <p:spPr>
          <a:xfrm>
            <a:off x="8027504" y="2223872"/>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18" name="Google Shape;670;p56">
            <a:extLst>
              <a:ext uri="{FF2B5EF4-FFF2-40B4-BE49-F238E27FC236}">
                <a16:creationId xmlns:a16="http://schemas.microsoft.com/office/drawing/2014/main" id="{A7158863-57B9-5195-C77A-CC7AA872127B}"/>
              </a:ext>
            </a:extLst>
          </p:cNvPr>
          <p:cNvSpPr txBox="1"/>
          <p:nvPr/>
        </p:nvSpPr>
        <p:spPr>
          <a:xfrm>
            <a:off x="8263072" y="2379039"/>
            <a:ext cx="2692000" cy="448327"/>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Arial"/>
                <a:sym typeface="Arial"/>
              </a:rPr>
              <a:t>02</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19" name="Google Shape;682;p56">
            <a:extLst>
              <a:ext uri="{FF2B5EF4-FFF2-40B4-BE49-F238E27FC236}">
                <a16:creationId xmlns:a16="http://schemas.microsoft.com/office/drawing/2014/main" id="{735909DC-2618-63CB-2291-AA0CD5A1C631}"/>
              </a:ext>
            </a:extLst>
          </p:cNvPr>
          <p:cNvSpPr/>
          <p:nvPr/>
        </p:nvSpPr>
        <p:spPr>
          <a:xfrm>
            <a:off x="848787" y="2223867"/>
            <a:ext cx="3163136" cy="69760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等线" panose="020F0502020204030204"/>
              <a:cs typeface="Arial"/>
              <a:sym typeface="Arial"/>
            </a:endParaRPr>
          </a:p>
        </p:txBody>
      </p:sp>
      <p:sp>
        <p:nvSpPr>
          <p:cNvPr id="20" name="Google Shape;664;p56">
            <a:extLst>
              <a:ext uri="{FF2B5EF4-FFF2-40B4-BE49-F238E27FC236}">
                <a16:creationId xmlns:a16="http://schemas.microsoft.com/office/drawing/2014/main" id="{8AA42A3F-0D8B-AE10-72A9-3BA2CE52BEC9}"/>
              </a:ext>
            </a:extLst>
          </p:cNvPr>
          <p:cNvSpPr txBox="1"/>
          <p:nvPr/>
        </p:nvSpPr>
        <p:spPr>
          <a:xfrm>
            <a:off x="1001360" y="2221165"/>
            <a:ext cx="2692000" cy="697600"/>
          </a:xfrm>
          <a:prstGeom prst="rect">
            <a:avLst/>
          </a:prstGeom>
          <a:noFill/>
          <a:ln>
            <a:noFill/>
          </a:ln>
        </p:spPr>
        <p:txBody>
          <a:bodyPr spcFirstLastPara="1" wrap="square" lIns="121900" tIns="121900" rIns="121900" bIns="121900" anchor="ctr" anchorCtr="0">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CEC"/>
                </a:solidFill>
                <a:effectLst/>
                <a:uLnTx/>
                <a:uFillTx/>
                <a:latin typeface="Times New Roman" panose="02020603050405020304" pitchFamily="18" charset="0"/>
                <a:ea typeface="+mn-ea"/>
                <a:cs typeface="Arial"/>
                <a:sym typeface="Arial"/>
              </a:rPr>
              <a:t>01</a:t>
            </a:r>
            <a:endParaRPr kumimoji="0" sz="5333" b="1" i="0" u="none" strike="noStrike" kern="0" cap="none" spc="0" normalizeH="0" baseline="0" noProof="0" dirty="0">
              <a:ln>
                <a:noFill/>
              </a:ln>
              <a:solidFill>
                <a:srgbClr val="FFFCEC"/>
              </a:solidFill>
              <a:effectLst/>
              <a:uLnTx/>
              <a:uFillTx/>
              <a:latin typeface="Arial"/>
              <a:ea typeface="Reggae One"/>
              <a:cs typeface="Times New Roman" panose="02020603050405020304" pitchFamily="18" charset="0"/>
              <a:sym typeface="Reggae One"/>
            </a:endParaRPr>
          </a:p>
        </p:txBody>
      </p:sp>
      <p:sp>
        <p:nvSpPr>
          <p:cNvPr id="21" name="TextBox 20">
            <a:extLst>
              <a:ext uri="{FF2B5EF4-FFF2-40B4-BE49-F238E27FC236}">
                <a16:creationId xmlns:a16="http://schemas.microsoft.com/office/drawing/2014/main" id="{B9EFC3C9-A30B-B4DD-5D8E-2B6555FF986B}"/>
              </a:ext>
            </a:extLst>
          </p:cNvPr>
          <p:cNvSpPr txBox="1"/>
          <p:nvPr/>
        </p:nvSpPr>
        <p:spPr>
          <a:xfrm>
            <a:off x="317080" y="3026365"/>
            <a:ext cx="4060560" cy="3539430"/>
          </a:xfrm>
          <a:prstGeom prst="rect">
            <a:avLst/>
          </a:prstGeom>
          <a:noFill/>
        </p:spPr>
        <p:txBody>
          <a:bodyPr wrap="square">
            <a:spAutoFit/>
          </a:bodyPr>
          <a:lstStyle/>
          <a:p>
            <a:pPr lvl="0" algn="ctr" defTabSz="1219170">
              <a:buClr>
                <a:srgbClr val="000000"/>
              </a:buClr>
              <a:defRPr/>
            </a:pPr>
            <a:r>
              <a:rPr lang="vi-VN" sz="3200" dirty="0">
                <a:solidFill>
                  <a:schemeClr val="tx1">
                    <a:lumMod val="50000"/>
                  </a:schemeClr>
                </a:solidFill>
                <a:latin typeface="+mj-lt"/>
              </a:rPr>
              <a:t>Dựa vào dàn ý để triển khai bài viết. Trong khi viết cần kết hợp các thao tác trình bày khác nhau: phân tích, giải thích, nêu nhận định, đánh giá, so sánh,...</a:t>
            </a:r>
            <a:endParaRPr kumimoji="0" lang="en-SG" sz="341000" b="0" i="0" u="none" strike="noStrike" kern="0" cap="none" spc="0" normalizeH="0" baseline="0" noProof="0" dirty="0">
              <a:ln>
                <a:noFill/>
              </a:ln>
              <a:solidFill>
                <a:schemeClr val="tx1">
                  <a:lumMod val="50000"/>
                </a:schemeClr>
              </a:solidFill>
              <a:effectLst/>
              <a:uLnTx/>
              <a:uFillTx/>
              <a:latin typeface="+mj-lt"/>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id="{A9F670AA-DB61-9CFD-F853-6F4584491B1F}"/>
              </a:ext>
            </a:extLst>
          </p:cNvPr>
          <p:cNvSpPr txBox="1"/>
          <p:nvPr/>
        </p:nvSpPr>
        <p:spPr>
          <a:xfrm>
            <a:off x="7711655" y="3138045"/>
            <a:ext cx="4350020" cy="2554545"/>
          </a:xfrm>
          <a:prstGeom prst="rect">
            <a:avLst/>
          </a:prstGeom>
          <a:noFill/>
        </p:spPr>
        <p:txBody>
          <a:bodyPr wrap="square">
            <a:spAutoFit/>
          </a:bodyPr>
          <a:lstStyle/>
          <a:p>
            <a:pPr algn="ctr"/>
            <a:r>
              <a:rPr lang="vi-VN" sz="3200" dirty="0">
                <a:solidFill>
                  <a:schemeClr val="tx1">
                    <a:lumMod val="50000"/>
                  </a:schemeClr>
                </a:solidFill>
                <a:latin typeface="+mj-lt"/>
              </a:rPr>
              <a:t>Phân tích chi tiết cụ thể hoặc nêu một số chi tiết rồi đưa ra nhận định khái quát. Cần tránh kể lại nội dung tác phẩm kịch.</a:t>
            </a:r>
            <a:endParaRPr lang="en-SG" sz="3200" dirty="0">
              <a:solidFill>
                <a:schemeClr val="tx1">
                  <a:lumMod val="50000"/>
                </a:schemeClr>
              </a:solidFill>
              <a:latin typeface="+mj-lt"/>
            </a:endParaRPr>
          </a:p>
        </p:txBody>
      </p:sp>
    </p:spTree>
    <p:extLst>
      <p:ext uri="{BB962C8B-B14F-4D97-AF65-F5344CB8AC3E}">
        <p14:creationId xmlns:p14="http://schemas.microsoft.com/office/powerpoint/2010/main" val="449533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3DAF7-5731-01F5-F621-5403A8E9DE04}"/>
              </a:ext>
            </a:extLst>
          </p:cNvPr>
          <p:cNvPicPr>
            <a:picLocks noChangeAspect="1"/>
          </p:cNvPicPr>
          <p:nvPr/>
        </p:nvPicPr>
        <p:blipFill>
          <a:blip r:embed="rId3"/>
          <a:stretch>
            <a:fillRect/>
          </a:stretch>
        </p:blipFill>
        <p:spPr>
          <a:xfrm>
            <a:off x="266700" y="101600"/>
            <a:ext cx="11366500" cy="6599662"/>
          </a:xfrm>
          <a:prstGeom prst="rect">
            <a:avLst/>
          </a:prstGeom>
        </p:spPr>
      </p:pic>
    </p:spTree>
    <p:extLst>
      <p:ext uri="{BB962C8B-B14F-4D97-AF65-F5344CB8AC3E}">
        <p14:creationId xmlns:p14="http://schemas.microsoft.com/office/powerpoint/2010/main" val="3215728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F0E3AD-2763-4626-A5C4-77C1EFA5F4DF}"/>
              </a:ext>
            </a:extLst>
          </p:cNvPr>
          <p:cNvPicPr>
            <a:picLocks noChangeAspect="1"/>
          </p:cNvPicPr>
          <p:nvPr/>
        </p:nvPicPr>
        <p:blipFill>
          <a:blip r:embed="rId3"/>
          <a:stretch>
            <a:fillRect/>
          </a:stretch>
        </p:blipFill>
        <p:spPr>
          <a:xfrm>
            <a:off x="3588978" y="0"/>
            <a:ext cx="5014045" cy="6858000"/>
          </a:xfrm>
          <a:prstGeom prst="rect">
            <a:avLst/>
          </a:prstGeom>
        </p:spPr>
      </p:pic>
    </p:spTree>
    <p:extLst>
      <p:ext uri="{BB962C8B-B14F-4D97-AF65-F5344CB8AC3E}">
        <p14:creationId xmlns:p14="http://schemas.microsoft.com/office/powerpoint/2010/main" val="2743791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139BF2-768A-72F7-BECC-82DCC002D73D}"/>
              </a:ext>
            </a:extLst>
          </p:cNvPr>
          <p:cNvPicPr>
            <a:picLocks noChangeAspect="1"/>
          </p:cNvPicPr>
          <p:nvPr/>
        </p:nvPicPr>
        <p:blipFill>
          <a:blip r:embed="rId2"/>
          <a:stretch>
            <a:fillRect/>
          </a:stretch>
        </p:blipFill>
        <p:spPr>
          <a:xfrm>
            <a:off x="0" y="0"/>
            <a:ext cx="12192000" cy="6858000"/>
          </a:xfrm>
          <a:prstGeom prst="rect">
            <a:avLst/>
          </a:prstGeom>
        </p:spPr>
      </p:pic>
      <p:sp>
        <p:nvSpPr>
          <p:cNvPr id="10" name="Google Shape;4209;p39">
            <a:extLst>
              <a:ext uri="{FF2B5EF4-FFF2-40B4-BE49-F238E27FC236}">
                <a16:creationId xmlns:a16="http://schemas.microsoft.com/office/drawing/2014/main" id="{0E503507-21E1-457F-0493-36D640045284}"/>
              </a:ext>
            </a:extLst>
          </p:cNvPr>
          <p:cNvSpPr txBox="1">
            <a:spLocks/>
          </p:cNvSpPr>
          <p:nvPr/>
        </p:nvSpPr>
        <p:spPr>
          <a:xfrm>
            <a:off x="692721" y="339485"/>
            <a:ext cx="102720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SG" sz="48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Tiết:60+61+62</a:t>
            </a:r>
          </a:p>
        </p:txBody>
      </p:sp>
      <p:pic>
        <p:nvPicPr>
          <p:cNvPr id="7" name="Picture 6">
            <a:extLst>
              <a:ext uri="{FF2B5EF4-FFF2-40B4-BE49-F238E27FC236}">
                <a16:creationId xmlns:a16="http://schemas.microsoft.com/office/drawing/2014/main" id="{42DA261D-F514-9E43-27E4-00850B0B99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79968" y="-324465"/>
            <a:ext cx="12192000" cy="9577945"/>
          </a:xfrm>
          <a:prstGeom prst="rect">
            <a:avLst/>
          </a:prstGeom>
        </p:spPr>
      </p:pic>
    </p:spTree>
    <p:extLst>
      <p:ext uri="{BB962C8B-B14F-4D97-AF65-F5344CB8AC3E}">
        <p14:creationId xmlns:p14="http://schemas.microsoft.com/office/powerpoint/2010/main" val="3387579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CB9D-85E2-3D8A-4CB6-83956D6FDE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B943A9-0043-3BAC-1522-CD6C6E4E1DCE}"/>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77B75CA-A6ED-BA4E-AE3A-FBECE5C1F62C}"/>
              </a:ext>
            </a:extLst>
          </p:cNvPr>
          <p:cNvSpPr txBox="1"/>
          <p:nvPr/>
        </p:nvSpPr>
        <p:spPr>
          <a:xfrm>
            <a:off x="2885568" y="105924"/>
            <a:ext cx="7936917" cy="584775"/>
          </a:xfrm>
          <a:prstGeom prst="rect">
            <a:avLst/>
          </a:prstGeom>
          <a:solidFill>
            <a:srgbClr val="FBCFB5"/>
          </a:solidFill>
        </p:spPr>
        <p:txBody>
          <a:bodyPr wrap="square" anchor="t">
            <a:spAutoFit/>
          </a:bodyPr>
          <a:lstStyle/>
          <a:p>
            <a:pPr algn="ctr" defTabSz="1219170">
              <a:spcAft>
                <a:spcPts val="1067"/>
              </a:spcAft>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YÊU CẦU ĐỐI VỚI KIỂU BÀI</a:t>
            </a:r>
            <a:endParaRPr lang="en-SG" sz="3200" b="1" kern="0" dirty="0">
              <a:solidFill>
                <a:srgbClr val="000000"/>
              </a:solidFill>
              <a:latin typeface="Arial"/>
              <a:ea typeface="Calibri" panose="020F0502020204030204" pitchFamily="34" charset="0"/>
              <a:cs typeface="Times New Roman" panose="02020603050405020304" pitchFamily="18" charset="0"/>
              <a:sym typeface="Arial"/>
            </a:endParaRPr>
          </a:p>
        </p:txBody>
      </p:sp>
      <p:sp>
        <p:nvSpPr>
          <p:cNvPr id="2" name="Google Shape;1107;p29">
            <a:extLst>
              <a:ext uri="{FF2B5EF4-FFF2-40B4-BE49-F238E27FC236}">
                <a16:creationId xmlns:a16="http://schemas.microsoft.com/office/drawing/2014/main" id="{CF1D1B36-D737-10E5-503F-681EEB0864AE}"/>
              </a:ext>
            </a:extLst>
          </p:cNvPr>
          <p:cNvSpPr/>
          <p:nvPr/>
        </p:nvSpPr>
        <p:spPr>
          <a:xfrm>
            <a:off x="0" y="4086726"/>
            <a:ext cx="12192000" cy="63905"/>
          </a:xfrm>
          <a:custGeom>
            <a:avLst/>
            <a:gdLst/>
            <a:ahLst/>
            <a:cxnLst/>
            <a:rect l="l" t="t" r="r" b="b"/>
            <a:pathLst>
              <a:path w="6491518" h="31243" extrusionOk="0">
                <a:moveTo>
                  <a:pt x="0" y="0"/>
                </a:moveTo>
                <a:lnTo>
                  <a:pt x="6491519" y="0"/>
                </a:lnTo>
                <a:lnTo>
                  <a:pt x="6491519" y="31244"/>
                </a:lnTo>
                <a:lnTo>
                  <a:pt x="0" y="31244"/>
                </a:lnTo>
                <a:close/>
              </a:path>
            </a:pathLst>
          </a:custGeom>
          <a:solidFill>
            <a:srgbClr val="9B9B9B"/>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5" name="Google Shape;1108;p29">
            <a:extLst>
              <a:ext uri="{FF2B5EF4-FFF2-40B4-BE49-F238E27FC236}">
                <a16:creationId xmlns:a16="http://schemas.microsoft.com/office/drawing/2014/main" id="{7AC4E1CF-2ACE-F102-C8D3-F56AF27C1E38}"/>
              </a:ext>
            </a:extLst>
          </p:cNvPr>
          <p:cNvSpPr/>
          <p:nvPr/>
        </p:nvSpPr>
        <p:spPr>
          <a:xfrm>
            <a:off x="695047" y="4389050"/>
            <a:ext cx="1150263" cy="909919"/>
          </a:xfrm>
          <a:custGeom>
            <a:avLst/>
            <a:gdLst/>
            <a:ahLst/>
            <a:cxnLst/>
            <a:rect l="l" t="t" r="r" b="b"/>
            <a:pathLst>
              <a:path w="969161" h="862015" extrusionOk="0">
                <a:moveTo>
                  <a:pt x="683447" y="0"/>
                </a:moveTo>
                <a:lnTo>
                  <a:pt x="285089" y="0"/>
                </a:lnTo>
                <a:cubicBezTo>
                  <a:pt x="254007" y="37"/>
                  <a:pt x="225305" y="16651"/>
                  <a:pt x="209792" y="43585"/>
                </a:cubicBezTo>
                <a:lnTo>
                  <a:pt x="11706" y="387891"/>
                </a:lnTo>
                <a:cubicBezTo>
                  <a:pt x="-3902" y="414796"/>
                  <a:pt x="-3902" y="448000"/>
                  <a:pt x="11706" y="474905"/>
                </a:cubicBezTo>
                <a:lnTo>
                  <a:pt x="210417" y="818587"/>
                </a:lnTo>
                <a:cubicBezTo>
                  <a:pt x="225993" y="845437"/>
                  <a:pt x="254673" y="861979"/>
                  <a:pt x="285714" y="862016"/>
                </a:cubicBezTo>
                <a:lnTo>
                  <a:pt x="683447" y="862016"/>
                </a:lnTo>
                <a:cubicBezTo>
                  <a:pt x="714497" y="862011"/>
                  <a:pt x="743192" y="845461"/>
                  <a:pt x="758745" y="818587"/>
                </a:cubicBezTo>
                <a:lnTo>
                  <a:pt x="957455" y="474905"/>
                </a:lnTo>
                <a:cubicBezTo>
                  <a:pt x="973064" y="448000"/>
                  <a:pt x="973064" y="414796"/>
                  <a:pt x="957455" y="387891"/>
                </a:cubicBezTo>
                <a:lnTo>
                  <a:pt x="758745" y="44210"/>
                </a:lnTo>
                <a:cubicBezTo>
                  <a:pt x="743415" y="17011"/>
                  <a:pt x="714668" y="133"/>
                  <a:pt x="683447" y="0"/>
                </a:cubicBezTo>
                <a:close/>
              </a:path>
            </a:pathLst>
          </a:custGeom>
          <a:solidFill>
            <a:srgbClr val="E7F4D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7" name="Google Shape;1109;p29">
            <a:extLst>
              <a:ext uri="{FF2B5EF4-FFF2-40B4-BE49-F238E27FC236}">
                <a16:creationId xmlns:a16="http://schemas.microsoft.com/office/drawing/2014/main" id="{B2BD2324-BF87-51FB-ABCB-3269959C0D89}"/>
              </a:ext>
            </a:extLst>
          </p:cNvPr>
          <p:cNvSpPr/>
          <p:nvPr/>
        </p:nvSpPr>
        <p:spPr>
          <a:xfrm>
            <a:off x="780063" y="4454703"/>
            <a:ext cx="978945" cy="778991"/>
          </a:xfrm>
          <a:custGeom>
            <a:avLst/>
            <a:gdLst/>
            <a:ahLst/>
            <a:cxnLst/>
            <a:rect l="l" t="t" r="r" b="b"/>
            <a:pathLst>
              <a:path w="824816" h="737979" extrusionOk="0">
                <a:moveTo>
                  <a:pt x="573548" y="737979"/>
                </a:moveTo>
                <a:lnTo>
                  <a:pt x="250956" y="737979"/>
                </a:lnTo>
                <a:cubicBezTo>
                  <a:pt x="218808" y="738108"/>
                  <a:pt x="189033" y="721077"/>
                  <a:pt x="172847" y="693300"/>
                </a:cubicBezTo>
                <a:lnTo>
                  <a:pt x="11941" y="413824"/>
                </a:lnTo>
                <a:cubicBezTo>
                  <a:pt x="-3980" y="386055"/>
                  <a:pt x="-3980" y="351924"/>
                  <a:pt x="11941" y="324155"/>
                </a:cubicBezTo>
                <a:lnTo>
                  <a:pt x="173316" y="44835"/>
                </a:lnTo>
                <a:cubicBezTo>
                  <a:pt x="189438" y="16975"/>
                  <a:pt x="219236" y="-129"/>
                  <a:pt x="251425" y="1"/>
                </a:cubicBezTo>
                <a:lnTo>
                  <a:pt x="573548" y="1"/>
                </a:lnTo>
                <a:cubicBezTo>
                  <a:pt x="605720" y="-65"/>
                  <a:pt x="635488" y="17022"/>
                  <a:pt x="651658" y="44835"/>
                </a:cubicBezTo>
                <a:lnTo>
                  <a:pt x="812875" y="324155"/>
                </a:lnTo>
                <a:cubicBezTo>
                  <a:pt x="828797" y="351925"/>
                  <a:pt x="828797" y="386055"/>
                  <a:pt x="812875" y="413824"/>
                </a:cubicBezTo>
                <a:lnTo>
                  <a:pt x="651189" y="693300"/>
                </a:lnTo>
                <a:cubicBezTo>
                  <a:pt x="635087" y="720932"/>
                  <a:pt x="605529" y="737941"/>
                  <a:pt x="573548" y="737979"/>
                </a:cubicBezTo>
                <a:close/>
                <a:moveTo>
                  <a:pt x="250956" y="31245"/>
                </a:moveTo>
                <a:cubicBezTo>
                  <a:pt x="230077" y="31239"/>
                  <a:pt x="210781" y="42375"/>
                  <a:pt x="200341" y="60457"/>
                </a:cubicBezTo>
                <a:lnTo>
                  <a:pt x="38967" y="339777"/>
                </a:lnTo>
                <a:cubicBezTo>
                  <a:pt x="28658" y="357888"/>
                  <a:pt x="28658" y="380092"/>
                  <a:pt x="38967" y="398202"/>
                </a:cubicBezTo>
                <a:lnTo>
                  <a:pt x="200341" y="677678"/>
                </a:lnTo>
                <a:cubicBezTo>
                  <a:pt x="210797" y="695724"/>
                  <a:pt x="230100" y="706805"/>
                  <a:pt x="250956" y="706735"/>
                </a:cubicBezTo>
                <a:lnTo>
                  <a:pt x="573548" y="706735"/>
                </a:lnTo>
                <a:cubicBezTo>
                  <a:pt x="594348" y="706750"/>
                  <a:pt x="613579" y="695675"/>
                  <a:pt x="624007" y="677678"/>
                </a:cubicBezTo>
                <a:lnTo>
                  <a:pt x="785381" y="398202"/>
                </a:lnTo>
                <a:cubicBezTo>
                  <a:pt x="795850" y="380134"/>
                  <a:pt x="795850" y="357845"/>
                  <a:pt x="785381" y="339777"/>
                </a:cubicBezTo>
                <a:lnTo>
                  <a:pt x="624007" y="60457"/>
                </a:lnTo>
                <a:cubicBezTo>
                  <a:pt x="613595" y="42424"/>
                  <a:pt x="594372" y="31294"/>
                  <a:pt x="573548" y="31245"/>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8" name="Google Shape;1110;p29">
            <a:extLst>
              <a:ext uri="{FF2B5EF4-FFF2-40B4-BE49-F238E27FC236}">
                <a16:creationId xmlns:a16="http://schemas.microsoft.com/office/drawing/2014/main" id="{D90AA57C-79E2-B3AB-43B5-DA621C512BA5}"/>
              </a:ext>
            </a:extLst>
          </p:cNvPr>
          <p:cNvSpPr/>
          <p:nvPr/>
        </p:nvSpPr>
        <p:spPr>
          <a:xfrm>
            <a:off x="1198268" y="4050716"/>
            <a:ext cx="143996" cy="128067"/>
          </a:xfrm>
          <a:custGeom>
            <a:avLst/>
            <a:gdLst/>
            <a:ahLst/>
            <a:cxnLst/>
            <a:rect l="l" t="t" r="r" b="b"/>
            <a:pathLst>
              <a:path w="154656" h="154656" extrusionOk="0">
                <a:moveTo>
                  <a:pt x="154656" y="77176"/>
                </a:moveTo>
                <a:cubicBezTo>
                  <a:pt x="154741" y="119883"/>
                  <a:pt x="120188" y="154573"/>
                  <a:pt x="77481" y="154657"/>
                </a:cubicBezTo>
                <a:cubicBezTo>
                  <a:pt x="34773" y="154741"/>
                  <a:pt x="84" y="120188"/>
                  <a:pt x="0" y="77481"/>
                </a:cubicBezTo>
                <a:cubicBezTo>
                  <a:pt x="-83" y="35019"/>
                  <a:pt x="34087" y="433"/>
                  <a:pt x="76547" y="4"/>
                </a:cubicBezTo>
                <a:cubicBezTo>
                  <a:pt x="119252" y="-427"/>
                  <a:pt x="154221" y="33842"/>
                  <a:pt x="154653" y="76547"/>
                </a:cubicBezTo>
                <a:cubicBezTo>
                  <a:pt x="154655" y="76757"/>
                  <a:pt x="154656" y="76966"/>
                  <a:pt x="154657" y="77176"/>
                </a:cubicBezTo>
                <a:close/>
              </a:path>
            </a:pathLst>
          </a:custGeom>
          <a:solidFill>
            <a:srgbClr val="B67A5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9" name="Google Shape;1111;p29">
            <a:extLst>
              <a:ext uri="{FF2B5EF4-FFF2-40B4-BE49-F238E27FC236}">
                <a16:creationId xmlns:a16="http://schemas.microsoft.com/office/drawing/2014/main" id="{69B8106C-CD86-7725-FB90-2DCC2A870CC1}"/>
              </a:ext>
            </a:extLst>
          </p:cNvPr>
          <p:cNvSpPr/>
          <p:nvPr/>
        </p:nvSpPr>
        <p:spPr>
          <a:xfrm>
            <a:off x="1255631" y="4178326"/>
            <a:ext cx="29089" cy="211893"/>
          </a:xfrm>
          <a:custGeom>
            <a:avLst/>
            <a:gdLst/>
            <a:ahLst/>
            <a:cxnLst/>
            <a:rect l="l" t="t" r="r" b="b"/>
            <a:pathLst>
              <a:path w="31243" h="255886" extrusionOk="0">
                <a:moveTo>
                  <a:pt x="0" y="0"/>
                </a:moveTo>
                <a:lnTo>
                  <a:pt x="31244" y="0"/>
                </a:lnTo>
                <a:lnTo>
                  <a:pt x="31244" y="255887"/>
                </a:lnTo>
                <a:lnTo>
                  <a:pt x="0" y="255887"/>
                </a:lnTo>
                <a:close/>
              </a:path>
            </a:pathLst>
          </a:custGeom>
          <a:solidFill>
            <a:srgbClr val="B67A5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0" name="Google Shape;1112;p29">
            <a:extLst>
              <a:ext uri="{FF2B5EF4-FFF2-40B4-BE49-F238E27FC236}">
                <a16:creationId xmlns:a16="http://schemas.microsoft.com/office/drawing/2014/main" id="{0B2F4AEF-5D13-09E5-B093-8F243D3041E7}"/>
              </a:ext>
            </a:extLst>
          </p:cNvPr>
          <p:cNvSpPr/>
          <p:nvPr/>
        </p:nvSpPr>
        <p:spPr>
          <a:xfrm>
            <a:off x="1234284" y="4082622"/>
            <a:ext cx="71853" cy="63905"/>
          </a:xfrm>
          <a:custGeom>
            <a:avLst/>
            <a:gdLst/>
            <a:ahLst/>
            <a:cxnLst/>
            <a:rect l="l" t="t" r="r" b="b"/>
            <a:pathLst>
              <a:path w="77172" h="77172" extrusionOk="0">
                <a:moveTo>
                  <a:pt x="77172" y="38586"/>
                </a:moveTo>
                <a:cubicBezTo>
                  <a:pt x="77172" y="59897"/>
                  <a:pt x="59897" y="77172"/>
                  <a:pt x="38586" y="77172"/>
                </a:cubicBezTo>
                <a:cubicBezTo>
                  <a:pt x="17276" y="77172"/>
                  <a:pt x="0" y="59897"/>
                  <a:pt x="0" y="38586"/>
                </a:cubicBezTo>
                <a:cubicBezTo>
                  <a:pt x="0" y="17276"/>
                  <a:pt x="17276" y="0"/>
                  <a:pt x="38586" y="0"/>
                </a:cubicBezTo>
                <a:cubicBezTo>
                  <a:pt x="59810" y="-86"/>
                  <a:pt x="77086" y="17049"/>
                  <a:pt x="77172" y="38273"/>
                </a:cubicBezTo>
                <a:cubicBezTo>
                  <a:pt x="77173" y="38378"/>
                  <a:pt x="77173" y="38482"/>
                  <a:pt x="77172" y="38586"/>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1" name="Google Shape;1113;p29">
            <a:extLst>
              <a:ext uri="{FF2B5EF4-FFF2-40B4-BE49-F238E27FC236}">
                <a16:creationId xmlns:a16="http://schemas.microsoft.com/office/drawing/2014/main" id="{62BD3A10-7A9C-8CBD-98EC-0597DE6BD601}"/>
              </a:ext>
            </a:extLst>
          </p:cNvPr>
          <p:cNvSpPr/>
          <p:nvPr/>
        </p:nvSpPr>
        <p:spPr>
          <a:xfrm>
            <a:off x="2740708" y="2930063"/>
            <a:ext cx="1150271" cy="909095"/>
          </a:xfrm>
          <a:custGeom>
            <a:avLst/>
            <a:gdLst/>
            <a:ahLst/>
            <a:cxnLst/>
            <a:rect l="l" t="t" r="r" b="b"/>
            <a:pathLst>
              <a:path w="969168" h="861234" extrusionOk="0">
                <a:moveTo>
                  <a:pt x="683451" y="0"/>
                </a:moveTo>
                <a:lnTo>
                  <a:pt x="285718" y="0"/>
                </a:lnTo>
                <a:cubicBezTo>
                  <a:pt x="254676" y="37"/>
                  <a:pt x="225996" y="16578"/>
                  <a:pt x="210420" y="43429"/>
                </a:cubicBezTo>
                <a:lnTo>
                  <a:pt x="11710" y="387110"/>
                </a:lnTo>
                <a:cubicBezTo>
                  <a:pt x="-3903" y="413958"/>
                  <a:pt x="-3903" y="447120"/>
                  <a:pt x="11710" y="473968"/>
                </a:cubicBezTo>
                <a:lnTo>
                  <a:pt x="210420" y="817649"/>
                </a:lnTo>
                <a:cubicBezTo>
                  <a:pt x="225933" y="844584"/>
                  <a:pt x="254635" y="861197"/>
                  <a:pt x="285718" y="861234"/>
                </a:cubicBezTo>
                <a:lnTo>
                  <a:pt x="683451" y="861234"/>
                </a:lnTo>
                <a:cubicBezTo>
                  <a:pt x="714542" y="861230"/>
                  <a:pt x="743259" y="844607"/>
                  <a:pt x="758748" y="817649"/>
                </a:cubicBezTo>
                <a:lnTo>
                  <a:pt x="957459" y="473968"/>
                </a:lnTo>
                <a:cubicBezTo>
                  <a:pt x="973072" y="447120"/>
                  <a:pt x="973072" y="413958"/>
                  <a:pt x="957459" y="387110"/>
                </a:cubicBezTo>
                <a:lnTo>
                  <a:pt x="758748" y="43429"/>
                </a:lnTo>
                <a:cubicBezTo>
                  <a:pt x="743196" y="16555"/>
                  <a:pt x="714501" y="5"/>
                  <a:pt x="683451" y="0"/>
                </a:cubicBezTo>
                <a:close/>
              </a:path>
            </a:pathLst>
          </a:custGeom>
          <a:solidFill>
            <a:srgbClr val="D6663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2" name="Google Shape;1114;p29">
            <a:extLst>
              <a:ext uri="{FF2B5EF4-FFF2-40B4-BE49-F238E27FC236}">
                <a16:creationId xmlns:a16="http://schemas.microsoft.com/office/drawing/2014/main" id="{A39228FD-33CA-1E99-B86E-BB36A08178E2}"/>
              </a:ext>
            </a:extLst>
          </p:cNvPr>
          <p:cNvSpPr/>
          <p:nvPr/>
        </p:nvSpPr>
        <p:spPr>
          <a:xfrm>
            <a:off x="2825727" y="2995715"/>
            <a:ext cx="979131" cy="778992"/>
          </a:xfrm>
          <a:custGeom>
            <a:avLst/>
            <a:gdLst/>
            <a:ahLst/>
            <a:cxnLst/>
            <a:rect l="l" t="t" r="r" b="b"/>
            <a:pathLst>
              <a:path w="824973" h="737980" extrusionOk="0">
                <a:moveTo>
                  <a:pt x="574173" y="737979"/>
                </a:moveTo>
                <a:lnTo>
                  <a:pt x="251425" y="737979"/>
                </a:lnTo>
                <a:cubicBezTo>
                  <a:pt x="219227" y="738141"/>
                  <a:pt x="189414" y="721029"/>
                  <a:pt x="173316" y="693144"/>
                </a:cubicBezTo>
                <a:lnTo>
                  <a:pt x="11941" y="413825"/>
                </a:lnTo>
                <a:cubicBezTo>
                  <a:pt x="-3980" y="386055"/>
                  <a:pt x="-3980" y="351925"/>
                  <a:pt x="11941" y="324155"/>
                </a:cubicBezTo>
                <a:lnTo>
                  <a:pt x="173316" y="44836"/>
                </a:lnTo>
                <a:cubicBezTo>
                  <a:pt x="189414" y="16951"/>
                  <a:pt x="219227" y="-161"/>
                  <a:pt x="251425" y="1"/>
                </a:cubicBezTo>
                <a:lnTo>
                  <a:pt x="574173" y="1"/>
                </a:lnTo>
                <a:cubicBezTo>
                  <a:pt x="606345" y="-64"/>
                  <a:pt x="636113" y="17022"/>
                  <a:pt x="652283" y="44836"/>
                </a:cubicBezTo>
                <a:lnTo>
                  <a:pt x="813032" y="324155"/>
                </a:lnTo>
                <a:cubicBezTo>
                  <a:pt x="828954" y="351925"/>
                  <a:pt x="828954" y="386055"/>
                  <a:pt x="813032" y="413825"/>
                </a:cubicBezTo>
                <a:lnTo>
                  <a:pt x="651814" y="693144"/>
                </a:lnTo>
                <a:cubicBezTo>
                  <a:pt x="635728" y="720813"/>
                  <a:pt x="606178" y="737878"/>
                  <a:pt x="574173" y="737979"/>
                </a:cubicBezTo>
                <a:close/>
                <a:moveTo>
                  <a:pt x="251425" y="31245"/>
                </a:moveTo>
                <a:cubicBezTo>
                  <a:pt x="230593" y="31262"/>
                  <a:pt x="211355" y="42400"/>
                  <a:pt x="200966" y="60458"/>
                </a:cubicBezTo>
                <a:lnTo>
                  <a:pt x="39592" y="339777"/>
                </a:lnTo>
                <a:cubicBezTo>
                  <a:pt x="29283" y="357888"/>
                  <a:pt x="29283" y="380092"/>
                  <a:pt x="39592" y="398203"/>
                </a:cubicBezTo>
                <a:lnTo>
                  <a:pt x="200966" y="677522"/>
                </a:lnTo>
                <a:cubicBezTo>
                  <a:pt x="211378" y="695556"/>
                  <a:pt x="230601" y="706685"/>
                  <a:pt x="251425" y="706735"/>
                </a:cubicBezTo>
                <a:lnTo>
                  <a:pt x="574173" y="706735"/>
                </a:lnTo>
                <a:cubicBezTo>
                  <a:pt x="594997" y="706685"/>
                  <a:pt x="614220" y="695556"/>
                  <a:pt x="624632" y="677522"/>
                </a:cubicBezTo>
                <a:lnTo>
                  <a:pt x="786475" y="398203"/>
                </a:lnTo>
                <a:cubicBezTo>
                  <a:pt x="796784" y="380092"/>
                  <a:pt x="796784" y="357888"/>
                  <a:pt x="786475" y="339777"/>
                </a:cubicBezTo>
                <a:lnTo>
                  <a:pt x="625100" y="60458"/>
                </a:lnTo>
                <a:cubicBezTo>
                  <a:pt x="614736" y="42377"/>
                  <a:pt x="595483" y="31230"/>
                  <a:pt x="574642" y="31245"/>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3" name="Google Shape;1115;p29">
            <a:extLst>
              <a:ext uri="{FF2B5EF4-FFF2-40B4-BE49-F238E27FC236}">
                <a16:creationId xmlns:a16="http://schemas.microsoft.com/office/drawing/2014/main" id="{6455F20F-ED75-F410-7128-06C8B656161B}"/>
              </a:ext>
            </a:extLst>
          </p:cNvPr>
          <p:cNvSpPr/>
          <p:nvPr/>
        </p:nvSpPr>
        <p:spPr>
          <a:xfrm>
            <a:off x="3243834" y="4050719"/>
            <a:ext cx="143996" cy="128067"/>
          </a:xfrm>
          <a:custGeom>
            <a:avLst/>
            <a:gdLst/>
            <a:ahLst/>
            <a:cxnLst/>
            <a:rect l="l" t="t" r="r" b="b"/>
            <a:pathLst>
              <a:path w="154656" h="154656" extrusionOk="0">
                <a:moveTo>
                  <a:pt x="154657" y="77172"/>
                </a:moveTo>
                <a:cubicBezTo>
                  <a:pt x="154743" y="119879"/>
                  <a:pt x="120192" y="154570"/>
                  <a:pt x="77485" y="154657"/>
                </a:cubicBezTo>
                <a:cubicBezTo>
                  <a:pt x="34777" y="154743"/>
                  <a:pt x="86" y="120192"/>
                  <a:pt x="0" y="77485"/>
                </a:cubicBezTo>
                <a:cubicBezTo>
                  <a:pt x="-86" y="34777"/>
                  <a:pt x="34465" y="87"/>
                  <a:pt x="77172" y="0"/>
                </a:cubicBezTo>
                <a:cubicBezTo>
                  <a:pt x="77224" y="0"/>
                  <a:pt x="77276" y="0"/>
                  <a:pt x="77328" y="0"/>
                </a:cubicBezTo>
                <a:cubicBezTo>
                  <a:pt x="119974" y="0"/>
                  <a:pt x="154570" y="34526"/>
                  <a:pt x="154657" y="77172"/>
                </a:cubicBezTo>
                <a:close/>
              </a:path>
            </a:pathLst>
          </a:custGeom>
          <a:solidFill>
            <a:srgbClr val="D6663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4" name="Google Shape;1116;p29">
            <a:extLst>
              <a:ext uri="{FF2B5EF4-FFF2-40B4-BE49-F238E27FC236}">
                <a16:creationId xmlns:a16="http://schemas.microsoft.com/office/drawing/2014/main" id="{4823C1DF-6259-1690-7F66-545CF8FF48A1}"/>
              </a:ext>
            </a:extLst>
          </p:cNvPr>
          <p:cNvSpPr/>
          <p:nvPr/>
        </p:nvSpPr>
        <p:spPr>
          <a:xfrm>
            <a:off x="3303811" y="3839159"/>
            <a:ext cx="29089" cy="211893"/>
          </a:xfrm>
          <a:custGeom>
            <a:avLst/>
            <a:gdLst/>
            <a:ahLst/>
            <a:cxnLst/>
            <a:rect l="l" t="t" r="r" b="b"/>
            <a:pathLst>
              <a:path w="31243" h="255886" extrusionOk="0">
                <a:moveTo>
                  <a:pt x="0" y="0"/>
                </a:moveTo>
                <a:lnTo>
                  <a:pt x="31244" y="0"/>
                </a:lnTo>
                <a:lnTo>
                  <a:pt x="31244" y="255886"/>
                </a:lnTo>
                <a:lnTo>
                  <a:pt x="0" y="255886"/>
                </a:lnTo>
                <a:close/>
              </a:path>
            </a:pathLst>
          </a:custGeom>
          <a:solidFill>
            <a:srgbClr val="D6663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5" name="Google Shape;1117;p29">
            <a:extLst>
              <a:ext uri="{FF2B5EF4-FFF2-40B4-BE49-F238E27FC236}">
                <a16:creationId xmlns:a16="http://schemas.microsoft.com/office/drawing/2014/main" id="{477AFAEF-1A21-C20D-0511-7EE5382B820D}"/>
              </a:ext>
            </a:extLst>
          </p:cNvPr>
          <p:cNvSpPr/>
          <p:nvPr/>
        </p:nvSpPr>
        <p:spPr>
          <a:xfrm>
            <a:off x="3280286" y="4082622"/>
            <a:ext cx="71853" cy="63905"/>
          </a:xfrm>
          <a:custGeom>
            <a:avLst/>
            <a:gdLst/>
            <a:ahLst/>
            <a:cxnLst/>
            <a:rect l="l" t="t" r="r" b="b"/>
            <a:pathLst>
              <a:path w="77172" h="77172" extrusionOk="0">
                <a:moveTo>
                  <a:pt x="77172" y="38586"/>
                </a:moveTo>
                <a:cubicBezTo>
                  <a:pt x="77172" y="59897"/>
                  <a:pt x="59897" y="77172"/>
                  <a:pt x="38586" y="77172"/>
                </a:cubicBezTo>
                <a:cubicBezTo>
                  <a:pt x="17276" y="77172"/>
                  <a:pt x="0" y="59897"/>
                  <a:pt x="0" y="38586"/>
                </a:cubicBezTo>
                <a:cubicBezTo>
                  <a:pt x="0" y="17276"/>
                  <a:pt x="17275" y="0"/>
                  <a:pt x="38586" y="0"/>
                </a:cubicBezTo>
                <a:cubicBezTo>
                  <a:pt x="59810" y="-86"/>
                  <a:pt x="77086" y="17049"/>
                  <a:pt x="77172" y="38273"/>
                </a:cubicBezTo>
                <a:cubicBezTo>
                  <a:pt x="77173" y="38378"/>
                  <a:pt x="77173" y="38482"/>
                  <a:pt x="77172" y="38586"/>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6" name="Google Shape;1118;p29">
            <a:extLst>
              <a:ext uri="{FF2B5EF4-FFF2-40B4-BE49-F238E27FC236}">
                <a16:creationId xmlns:a16="http://schemas.microsoft.com/office/drawing/2014/main" id="{3EF26013-8893-1C38-59D1-0EBB5459D985}"/>
              </a:ext>
            </a:extLst>
          </p:cNvPr>
          <p:cNvSpPr/>
          <p:nvPr/>
        </p:nvSpPr>
        <p:spPr>
          <a:xfrm>
            <a:off x="8156261" y="2930063"/>
            <a:ext cx="1150312" cy="909095"/>
          </a:xfrm>
          <a:custGeom>
            <a:avLst/>
            <a:gdLst/>
            <a:ahLst/>
            <a:cxnLst/>
            <a:rect l="l" t="t" r="r" b="b"/>
            <a:pathLst>
              <a:path w="969203" h="861234" extrusionOk="0">
                <a:moveTo>
                  <a:pt x="683451" y="0"/>
                </a:moveTo>
                <a:lnTo>
                  <a:pt x="285718" y="0"/>
                </a:lnTo>
                <a:cubicBezTo>
                  <a:pt x="254676" y="37"/>
                  <a:pt x="225997" y="16578"/>
                  <a:pt x="210420" y="43429"/>
                </a:cubicBezTo>
                <a:lnTo>
                  <a:pt x="11710" y="387110"/>
                </a:lnTo>
                <a:cubicBezTo>
                  <a:pt x="-3903" y="413958"/>
                  <a:pt x="-3903" y="447120"/>
                  <a:pt x="11710" y="473968"/>
                </a:cubicBezTo>
                <a:lnTo>
                  <a:pt x="210420" y="817649"/>
                </a:lnTo>
                <a:cubicBezTo>
                  <a:pt x="225933" y="844584"/>
                  <a:pt x="254635" y="861197"/>
                  <a:pt x="285718" y="861234"/>
                </a:cubicBezTo>
                <a:lnTo>
                  <a:pt x="683451" y="861234"/>
                </a:lnTo>
                <a:cubicBezTo>
                  <a:pt x="714541" y="861230"/>
                  <a:pt x="743259" y="844607"/>
                  <a:pt x="758748" y="817649"/>
                </a:cubicBezTo>
                <a:lnTo>
                  <a:pt x="957615" y="473968"/>
                </a:lnTo>
                <a:cubicBezTo>
                  <a:pt x="973066" y="447077"/>
                  <a:pt x="973066" y="414001"/>
                  <a:pt x="957615" y="387110"/>
                </a:cubicBezTo>
                <a:lnTo>
                  <a:pt x="758748" y="43429"/>
                </a:lnTo>
                <a:cubicBezTo>
                  <a:pt x="743196" y="16555"/>
                  <a:pt x="714501" y="5"/>
                  <a:pt x="683451" y="0"/>
                </a:cubicBezTo>
                <a:close/>
              </a:path>
            </a:pathLst>
          </a:custGeom>
          <a:solidFill>
            <a:schemeClr val="accent1">
              <a:lumMod val="20000"/>
              <a:lumOff val="80000"/>
            </a:schemeClr>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7" name="Google Shape;1119;p29">
            <a:extLst>
              <a:ext uri="{FF2B5EF4-FFF2-40B4-BE49-F238E27FC236}">
                <a16:creationId xmlns:a16="http://schemas.microsoft.com/office/drawing/2014/main" id="{F7886FDE-195E-7E99-9F5B-E176F6AD162F}"/>
              </a:ext>
            </a:extLst>
          </p:cNvPr>
          <p:cNvSpPr/>
          <p:nvPr/>
        </p:nvSpPr>
        <p:spPr>
          <a:xfrm>
            <a:off x="8241466" y="2995715"/>
            <a:ext cx="979687" cy="778992"/>
          </a:xfrm>
          <a:custGeom>
            <a:avLst/>
            <a:gdLst/>
            <a:ahLst/>
            <a:cxnLst/>
            <a:rect l="l" t="t" r="r" b="b"/>
            <a:pathLst>
              <a:path w="825441" h="737980" extrusionOk="0">
                <a:moveTo>
                  <a:pt x="574017" y="737979"/>
                </a:moveTo>
                <a:lnTo>
                  <a:pt x="251425" y="737979"/>
                </a:lnTo>
                <a:cubicBezTo>
                  <a:pt x="219235" y="738109"/>
                  <a:pt x="189438" y="721005"/>
                  <a:pt x="173315" y="693144"/>
                </a:cubicBezTo>
                <a:lnTo>
                  <a:pt x="11941" y="413825"/>
                </a:lnTo>
                <a:cubicBezTo>
                  <a:pt x="-3980" y="386055"/>
                  <a:pt x="-3980" y="351925"/>
                  <a:pt x="11941" y="324155"/>
                </a:cubicBezTo>
                <a:lnTo>
                  <a:pt x="173315" y="44836"/>
                </a:lnTo>
                <a:cubicBezTo>
                  <a:pt x="189438" y="16975"/>
                  <a:pt x="219235" y="-129"/>
                  <a:pt x="251425" y="1"/>
                </a:cubicBezTo>
                <a:lnTo>
                  <a:pt x="574017" y="1"/>
                </a:lnTo>
                <a:cubicBezTo>
                  <a:pt x="606215" y="-161"/>
                  <a:pt x="636028" y="16951"/>
                  <a:pt x="652126" y="44836"/>
                </a:cubicBezTo>
                <a:lnTo>
                  <a:pt x="813500" y="324155"/>
                </a:lnTo>
                <a:cubicBezTo>
                  <a:pt x="829422" y="351925"/>
                  <a:pt x="829422" y="386055"/>
                  <a:pt x="813500" y="413825"/>
                </a:cubicBezTo>
                <a:lnTo>
                  <a:pt x="652126" y="693144"/>
                </a:lnTo>
                <a:cubicBezTo>
                  <a:pt x="636028" y="721029"/>
                  <a:pt x="606215" y="738142"/>
                  <a:pt x="574017" y="737979"/>
                </a:cubicBezTo>
                <a:close/>
                <a:moveTo>
                  <a:pt x="251425" y="31245"/>
                </a:moveTo>
                <a:cubicBezTo>
                  <a:pt x="230528" y="31174"/>
                  <a:pt x="211202" y="42328"/>
                  <a:pt x="200810" y="60458"/>
                </a:cubicBezTo>
                <a:lnTo>
                  <a:pt x="39436" y="339777"/>
                </a:lnTo>
                <a:cubicBezTo>
                  <a:pt x="29126" y="357888"/>
                  <a:pt x="29126" y="380092"/>
                  <a:pt x="39436" y="398203"/>
                </a:cubicBezTo>
                <a:lnTo>
                  <a:pt x="200810" y="677523"/>
                </a:lnTo>
                <a:cubicBezTo>
                  <a:pt x="211250" y="695605"/>
                  <a:pt x="230545" y="706741"/>
                  <a:pt x="251425" y="706735"/>
                </a:cubicBezTo>
                <a:lnTo>
                  <a:pt x="574017" y="706735"/>
                </a:lnTo>
                <a:cubicBezTo>
                  <a:pt x="594841" y="706686"/>
                  <a:pt x="614064" y="695556"/>
                  <a:pt x="624476" y="677523"/>
                </a:cubicBezTo>
                <a:lnTo>
                  <a:pt x="785850" y="398203"/>
                </a:lnTo>
                <a:cubicBezTo>
                  <a:pt x="796159" y="380092"/>
                  <a:pt x="796159" y="357888"/>
                  <a:pt x="785850" y="339777"/>
                </a:cubicBezTo>
                <a:lnTo>
                  <a:pt x="624632" y="60458"/>
                </a:lnTo>
                <a:cubicBezTo>
                  <a:pt x="614267" y="42377"/>
                  <a:pt x="595014" y="31230"/>
                  <a:pt x="574173" y="31245"/>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8" name="Google Shape;1120;p29">
            <a:extLst>
              <a:ext uri="{FF2B5EF4-FFF2-40B4-BE49-F238E27FC236}">
                <a16:creationId xmlns:a16="http://schemas.microsoft.com/office/drawing/2014/main" id="{A70D11C0-0D88-5820-FF32-FF619B9172D7}"/>
              </a:ext>
            </a:extLst>
          </p:cNvPr>
          <p:cNvSpPr/>
          <p:nvPr/>
        </p:nvSpPr>
        <p:spPr>
          <a:xfrm>
            <a:off x="8659551" y="4050721"/>
            <a:ext cx="143707" cy="127809"/>
          </a:xfrm>
          <a:custGeom>
            <a:avLst/>
            <a:gdLst/>
            <a:ahLst/>
            <a:cxnLst/>
            <a:rect l="l" t="t" r="r" b="b"/>
            <a:pathLst>
              <a:path w="154344" h="154344" extrusionOk="0">
                <a:moveTo>
                  <a:pt x="154344" y="77172"/>
                </a:moveTo>
                <a:cubicBezTo>
                  <a:pt x="154344" y="119793"/>
                  <a:pt x="119793" y="154344"/>
                  <a:pt x="77172" y="154344"/>
                </a:cubicBezTo>
                <a:cubicBezTo>
                  <a:pt x="34551" y="154344"/>
                  <a:pt x="0" y="119793"/>
                  <a:pt x="0" y="77172"/>
                </a:cubicBezTo>
                <a:cubicBezTo>
                  <a:pt x="0" y="34551"/>
                  <a:pt x="34551" y="0"/>
                  <a:pt x="77172" y="0"/>
                </a:cubicBezTo>
                <a:cubicBezTo>
                  <a:pt x="119793" y="0"/>
                  <a:pt x="154344" y="34551"/>
                  <a:pt x="154344" y="77172"/>
                </a:cubicBezTo>
                <a:close/>
              </a:path>
            </a:pathLst>
          </a:custGeom>
          <a:solidFill>
            <a:srgbClr val="7E2727"/>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19" name="Google Shape;1121;p29">
            <a:extLst>
              <a:ext uri="{FF2B5EF4-FFF2-40B4-BE49-F238E27FC236}">
                <a16:creationId xmlns:a16="http://schemas.microsoft.com/office/drawing/2014/main" id="{E948E3E4-8A8D-24CE-473F-4EDFE437A351}"/>
              </a:ext>
            </a:extLst>
          </p:cNvPr>
          <p:cNvSpPr/>
          <p:nvPr/>
        </p:nvSpPr>
        <p:spPr>
          <a:xfrm>
            <a:off x="8716772" y="3839159"/>
            <a:ext cx="29089" cy="211893"/>
          </a:xfrm>
          <a:custGeom>
            <a:avLst/>
            <a:gdLst/>
            <a:ahLst/>
            <a:cxnLst/>
            <a:rect l="l" t="t" r="r" b="b"/>
            <a:pathLst>
              <a:path w="31243" h="255886" extrusionOk="0">
                <a:moveTo>
                  <a:pt x="0" y="0"/>
                </a:moveTo>
                <a:lnTo>
                  <a:pt x="31244" y="0"/>
                </a:lnTo>
                <a:lnTo>
                  <a:pt x="31244" y="255886"/>
                </a:lnTo>
                <a:lnTo>
                  <a:pt x="0" y="255886"/>
                </a:lnTo>
                <a:close/>
              </a:path>
            </a:pathLst>
          </a:custGeom>
          <a:solidFill>
            <a:srgbClr val="7E2727"/>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20" name="Google Shape;1122;p29">
            <a:extLst>
              <a:ext uri="{FF2B5EF4-FFF2-40B4-BE49-F238E27FC236}">
                <a16:creationId xmlns:a16="http://schemas.microsoft.com/office/drawing/2014/main" id="{6E636210-1250-D4AF-DAEE-A5CB03961B0F}"/>
              </a:ext>
            </a:extLst>
          </p:cNvPr>
          <p:cNvSpPr/>
          <p:nvPr/>
        </p:nvSpPr>
        <p:spPr>
          <a:xfrm>
            <a:off x="8695422" y="4082622"/>
            <a:ext cx="71853" cy="63905"/>
          </a:xfrm>
          <a:custGeom>
            <a:avLst/>
            <a:gdLst/>
            <a:ahLst/>
            <a:cxnLst/>
            <a:rect l="l" t="t" r="r" b="b"/>
            <a:pathLst>
              <a:path w="77172" h="77172" extrusionOk="0">
                <a:moveTo>
                  <a:pt x="77172" y="38586"/>
                </a:moveTo>
                <a:cubicBezTo>
                  <a:pt x="77172" y="59897"/>
                  <a:pt x="59896" y="77172"/>
                  <a:pt x="38586" y="77172"/>
                </a:cubicBezTo>
                <a:cubicBezTo>
                  <a:pt x="17276" y="77172"/>
                  <a:pt x="0" y="59897"/>
                  <a:pt x="0" y="38586"/>
                </a:cubicBezTo>
                <a:cubicBezTo>
                  <a:pt x="0" y="17276"/>
                  <a:pt x="17276" y="0"/>
                  <a:pt x="38586" y="0"/>
                </a:cubicBezTo>
                <a:cubicBezTo>
                  <a:pt x="59810" y="-86"/>
                  <a:pt x="77086" y="17049"/>
                  <a:pt x="77172" y="38273"/>
                </a:cubicBezTo>
                <a:cubicBezTo>
                  <a:pt x="77173" y="38378"/>
                  <a:pt x="77173" y="38482"/>
                  <a:pt x="77172" y="38586"/>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21" name="Google Shape;1123;p29">
            <a:extLst>
              <a:ext uri="{FF2B5EF4-FFF2-40B4-BE49-F238E27FC236}">
                <a16:creationId xmlns:a16="http://schemas.microsoft.com/office/drawing/2014/main" id="{FE2FFAD8-0407-C697-1CEE-BBC25A5232AF}"/>
              </a:ext>
            </a:extLst>
          </p:cNvPr>
          <p:cNvSpPr/>
          <p:nvPr/>
        </p:nvSpPr>
        <p:spPr>
          <a:xfrm>
            <a:off x="5089637" y="4389047"/>
            <a:ext cx="1150263" cy="909261"/>
          </a:xfrm>
          <a:custGeom>
            <a:avLst/>
            <a:gdLst/>
            <a:ahLst/>
            <a:cxnLst/>
            <a:rect l="l" t="t" r="r" b="b"/>
            <a:pathLst>
              <a:path w="969161" h="861391" extrusionOk="0">
                <a:moveTo>
                  <a:pt x="683447" y="0"/>
                </a:moveTo>
                <a:lnTo>
                  <a:pt x="285714" y="0"/>
                </a:lnTo>
                <a:cubicBezTo>
                  <a:pt x="254623" y="5"/>
                  <a:pt x="225906" y="16628"/>
                  <a:pt x="210417" y="43586"/>
                </a:cubicBezTo>
                <a:lnTo>
                  <a:pt x="11706" y="387267"/>
                </a:lnTo>
                <a:cubicBezTo>
                  <a:pt x="-3902" y="414172"/>
                  <a:pt x="-3902" y="447376"/>
                  <a:pt x="11706" y="474281"/>
                </a:cubicBezTo>
                <a:lnTo>
                  <a:pt x="210417" y="817962"/>
                </a:lnTo>
                <a:cubicBezTo>
                  <a:pt x="225969" y="844836"/>
                  <a:pt x="254664" y="861386"/>
                  <a:pt x="285714" y="861391"/>
                </a:cubicBezTo>
                <a:lnTo>
                  <a:pt x="683447" y="861391"/>
                </a:lnTo>
                <a:cubicBezTo>
                  <a:pt x="714489" y="861354"/>
                  <a:pt x="743168" y="844813"/>
                  <a:pt x="758745" y="817962"/>
                </a:cubicBezTo>
                <a:lnTo>
                  <a:pt x="957455" y="474281"/>
                </a:lnTo>
                <a:cubicBezTo>
                  <a:pt x="973063" y="447376"/>
                  <a:pt x="973063" y="414172"/>
                  <a:pt x="957455" y="387267"/>
                </a:cubicBezTo>
                <a:lnTo>
                  <a:pt x="758745" y="43585"/>
                </a:lnTo>
                <a:cubicBezTo>
                  <a:pt x="743232" y="16651"/>
                  <a:pt x="714530" y="37"/>
                  <a:pt x="683447" y="0"/>
                </a:cubicBezTo>
                <a:close/>
              </a:path>
            </a:pathLst>
          </a:custGeom>
          <a:solidFill>
            <a:srgbClr val="EDE2F6"/>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22" name="Google Shape;1124;p29">
            <a:extLst>
              <a:ext uri="{FF2B5EF4-FFF2-40B4-BE49-F238E27FC236}">
                <a16:creationId xmlns:a16="http://schemas.microsoft.com/office/drawing/2014/main" id="{DEFFFC72-F55D-330E-0260-C227A6E7AC84}"/>
              </a:ext>
            </a:extLst>
          </p:cNvPr>
          <p:cNvSpPr/>
          <p:nvPr/>
        </p:nvSpPr>
        <p:spPr>
          <a:xfrm>
            <a:off x="5175393" y="4454703"/>
            <a:ext cx="979687" cy="778997"/>
          </a:xfrm>
          <a:custGeom>
            <a:avLst/>
            <a:gdLst/>
            <a:ahLst/>
            <a:cxnLst/>
            <a:rect l="l" t="t" r="r" b="b"/>
            <a:pathLst>
              <a:path w="825441" h="737985" extrusionOk="0">
                <a:moveTo>
                  <a:pt x="573548" y="737979"/>
                </a:moveTo>
                <a:lnTo>
                  <a:pt x="250800" y="737979"/>
                </a:lnTo>
                <a:cubicBezTo>
                  <a:pt x="218652" y="738109"/>
                  <a:pt x="188876" y="721077"/>
                  <a:pt x="172691" y="693301"/>
                </a:cubicBezTo>
                <a:lnTo>
                  <a:pt x="11941" y="413825"/>
                </a:lnTo>
                <a:cubicBezTo>
                  <a:pt x="-3980" y="386055"/>
                  <a:pt x="-3980" y="351925"/>
                  <a:pt x="11941" y="324155"/>
                </a:cubicBezTo>
                <a:lnTo>
                  <a:pt x="173159" y="44836"/>
                </a:lnTo>
                <a:cubicBezTo>
                  <a:pt x="189329" y="17022"/>
                  <a:pt x="219097" y="-64"/>
                  <a:pt x="251269" y="1"/>
                </a:cubicBezTo>
                <a:lnTo>
                  <a:pt x="574017" y="1"/>
                </a:lnTo>
                <a:cubicBezTo>
                  <a:pt x="606215" y="-161"/>
                  <a:pt x="636028" y="16951"/>
                  <a:pt x="652126" y="44836"/>
                </a:cubicBezTo>
                <a:lnTo>
                  <a:pt x="813500" y="324155"/>
                </a:lnTo>
                <a:cubicBezTo>
                  <a:pt x="829422" y="351925"/>
                  <a:pt x="829422" y="386055"/>
                  <a:pt x="813500" y="413825"/>
                </a:cubicBezTo>
                <a:lnTo>
                  <a:pt x="652126" y="693301"/>
                </a:lnTo>
                <a:cubicBezTo>
                  <a:pt x="635929" y="721296"/>
                  <a:pt x="605889" y="738376"/>
                  <a:pt x="573548" y="737979"/>
                </a:cubicBezTo>
                <a:close/>
                <a:moveTo>
                  <a:pt x="250800" y="31245"/>
                </a:moveTo>
                <a:cubicBezTo>
                  <a:pt x="229976" y="31295"/>
                  <a:pt x="210753" y="42424"/>
                  <a:pt x="200341" y="60458"/>
                </a:cubicBezTo>
                <a:lnTo>
                  <a:pt x="38967" y="339777"/>
                </a:lnTo>
                <a:cubicBezTo>
                  <a:pt x="28658" y="357888"/>
                  <a:pt x="28658" y="380092"/>
                  <a:pt x="38967" y="398203"/>
                </a:cubicBezTo>
                <a:lnTo>
                  <a:pt x="200341" y="677679"/>
                </a:lnTo>
                <a:cubicBezTo>
                  <a:pt x="210769" y="695676"/>
                  <a:pt x="230000" y="706750"/>
                  <a:pt x="250800" y="706735"/>
                </a:cubicBezTo>
                <a:lnTo>
                  <a:pt x="573548" y="706735"/>
                </a:lnTo>
                <a:cubicBezTo>
                  <a:pt x="594340" y="706718"/>
                  <a:pt x="613556" y="695652"/>
                  <a:pt x="624007" y="677679"/>
                </a:cubicBezTo>
                <a:lnTo>
                  <a:pt x="785850" y="398203"/>
                </a:lnTo>
                <a:cubicBezTo>
                  <a:pt x="796159" y="380092"/>
                  <a:pt x="796159" y="357888"/>
                  <a:pt x="785850" y="339777"/>
                </a:cubicBezTo>
                <a:lnTo>
                  <a:pt x="624476" y="60458"/>
                </a:lnTo>
                <a:cubicBezTo>
                  <a:pt x="614064" y="42424"/>
                  <a:pt x="594841" y="31295"/>
                  <a:pt x="574017" y="31245"/>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23" name="Google Shape;1125;p29">
            <a:extLst>
              <a:ext uri="{FF2B5EF4-FFF2-40B4-BE49-F238E27FC236}">
                <a16:creationId xmlns:a16="http://schemas.microsoft.com/office/drawing/2014/main" id="{CBF2290A-757F-71B6-4B08-C1181E7A77D8}"/>
              </a:ext>
            </a:extLst>
          </p:cNvPr>
          <p:cNvSpPr/>
          <p:nvPr/>
        </p:nvSpPr>
        <p:spPr>
          <a:xfrm>
            <a:off x="5592774" y="4050719"/>
            <a:ext cx="143996" cy="128067"/>
          </a:xfrm>
          <a:custGeom>
            <a:avLst/>
            <a:gdLst/>
            <a:ahLst/>
            <a:cxnLst/>
            <a:rect l="l" t="t" r="r" b="b"/>
            <a:pathLst>
              <a:path w="154656" h="154656" extrusionOk="0">
                <a:moveTo>
                  <a:pt x="154657" y="77172"/>
                </a:moveTo>
                <a:cubicBezTo>
                  <a:pt x="154743" y="119880"/>
                  <a:pt x="120192" y="154570"/>
                  <a:pt x="77484" y="154657"/>
                </a:cubicBezTo>
                <a:cubicBezTo>
                  <a:pt x="34777" y="154743"/>
                  <a:pt x="86" y="120192"/>
                  <a:pt x="0" y="77484"/>
                </a:cubicBezTo>
                <a:cubicBezTo>
                  <a:pt x="-86" y="34777"/>
                  <a:pt x="34465" y="86"/>
                  <a:pt x="77172" y="0"/>
                </a:cubicBezTo>
                <a:cubicBezTo>
                  <a:pt x="77276" y="0"/>
                  <a:pt x="77380" y="0"/>
                  <a:pt x="77484" y="0"/>
                </a:cubicBezTo>
                <a:cubicBezTo>
                  <a:pt x="120105" y="0"/>
                  <a:pt x="154657" y="34551"/>
                  <a:pt x="154657" y="77172"/>
                </a:cubicBezTo>
                <a:close/>
              </a:path>
            </a:pathLst>
          </a:custGeom>
          <a:solidFill>
            <a:srgbClr val="9F3D2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24" name="Google Shape;1126;p29">
            <a:extLst>
              <a:ext uri="{FF2B5EF4-FFF2-40B4-BE49-F238E27FC236}">
                <a16:creationId xmlns:a16="http://schemas.microsoft.com/office/drawing/2014/main" id="{0C701C4D-B6DE-3AB4-7F73-2C030EF7439C}"/>
              </a:ext>
            </a:extLst>
          </p:cNvPr>
          <p:cNvSpPr/>
          <p:nvPr/>
        </p:nvSpPr>
        <p:spPr>
          <a:xfrm>
            <a:off x="5650573" y="4178326"/>
            <a:ext cx="29089" cy="211893"/>
          </a:xfrm>
          <a:custGeom>
            <a:avLst/>
            <a:gdLst/>
            <a:ahLst/>
            <a:cxnLst/>
            <a:rect l="l" t="t" r="r" b="b"/>
            <a:pathLst>
              <a:path w="31243" h="255886" extrusionOk="0">
                <a:moveTo>
                  <a:pt x="0" y="0"/>
                </a:moveTo>
                <a:lnTo>
                  <a:pt x="31244" y="0"/>
                </a:lnTo>
                <a:lnTo>
                  <a:pt x="31244" y="255887"/>
                </a:lnTo>
                <a:lnTo>
                  <a:pt x="0" y="255887"/>
                </a:lnTo>
                <a:close/>
              </a:path>
            </a:pathLst>
          </a:custGeom>
          <a:solidFill>
            <a:srgbClr val="9F3D24"/>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25" name="Google Shape;1127;p29">
            <a:extLst>
              <a:ext uri="{FF2B5EF4-FFF2-40B4-BE49-F238E27FC236}">
                <a16:creationId xmlns:a16="http://schemas.microsoft.com/office/drawing/2014/main" id="{F8F8A5EF-26F4-3229-5B5E-BE05AE89D6E6}"/>
              </a:ext>
            </a:extLst>
          </p:cNvPr>
          <p:cNvSpPr/>
          <p:nvPr/>
        </p:nvSpPr>
        <p:spPr>
          <a:xfrm>
            <a:off x="5629226" y="4082622"/>
            <a:ext cx="71853" cy="63905"/>
          </a:xfrm>
          <a:custGeom>
            <a:avLst/>
            <a:gdLst/>
            <a:ahLst/>
            <a:cxnLst/>
            <a:rect l="l" t="t" r="r" b="b"/>
            <a:pathLst>
              <a:path w="77172" h="77172" extrusionOk="0">
                <a:moveTo>
                  <a:pt x="77172" y="38586"/>
                </a:moveTo>
                <a:cubicBezTo>
                  <a:pt x="77172" y="59896"/>
                  <a:pt x="59897" y="77172"/>
                  <a:pt x="38586" y="77172"/>
                </a:cubicBezTo>
                <a:cubicBezTo>
                  <a:pt x="17276" y="77172"/>
                  <a:pt x="0" y="59897"/>
                  <a:pt x="0" y="38586"/>
                </a:cubicBezTo>
                <a:cubicBezTo>
                  <a:pt x="0" y="17276"/>
                  <a:pt x="17275" y="0"/>
                  <a:pt x="38586" y="0"/>
                </a:cubicBezTo>
                <a:cubicBezTo>
                  <a:pt x="59896" y="0"/>
                  <a:pt x="77172" y="17275"/>
                  <a:pt x="77172" y="38586"/>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26" name="Google Shape;1133;p29">
            <a:extLst>
              <a:ext uri="{FF2B5EF4-FFF2-40B4-BE49-F238E27FC236}">
                <a16:creationId xmlns:a16="http://schemas.microsoft.com/office/drawing/2014/main" id="{9CF038A7-E11F-2E66-0B57-8B727B89391D}"/>
              </a:ext>
            </a:extLst>
          </p:cNvPr>
          <p:cNvSpPr txBox="1"/>
          <p:nvPr/>
        </p:nvSpPr>
        <p:spPr>
          <a:xfrm>
            <a:off x="936361" y="4639786"/>
            <a:ext cx="662087" cy="4073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dirty="0">
                <a:solidFill>
                  <a:srgbClr val="191919"/>
                </a:solidFill>
                <a:latin typeface="Montserrat SemiBold"/>
                <a:ea typeface="Montserrat SemiBold"/>
                <a:cs typeface="Montserrat SemiBold"/>
                <a:sym typeface="Montserrat SemiBold"/>
              </a:rPr>
              <a:t>01</a:t>
            </a:r>
            <a:endParaRPr sz="2400" dirty="0">
              <a:solidFill>
                <a:srgbClr val="191919"/>
              </a:solidFill>
              <a:latin typeface="Montserrat SemiBold"/>
              <a:ea typeface="Montserrat SemiBold"/>
              <a:cs typeface="Montserrat SemiBold"/>
              <a:sym typeface="Montserrat SemiBold"/>
            </a:endParaRPr>
          </a:p>
        </p:txBody>
      </p:sp>
      <p:sp>
        <p:nvSpPr>
          <p:cNvPr id="27" name="Google Shape;1134;p29">
            <a:extLst>
              <a:ext uri="{FF2B5EF4-FFF2-40B4-BE49-F238E27FC236}">
                <a16:creationId xmlns:a16="http://schemas.microsoft.com/office/drawing/2014/main" id="{4157580C-EE2C-B709-C09E-BA61D5CA5B73}"/>
              </a:ext>
            </a:extLst>
          </p:cNvPr>
          <p:cNvSpPr txBox="1"/>
          <p:nvPr/>
        </p:nvSpPr>
        <p:spPr>
          <a:xfrm>
            <a:off x="2986408" y="3181358"/>
            <a:ext cx="662087" cy="4073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dirty="0">
                <a:solidFill>
                  <a:srgbClr val="FFFFFF"/>
                </a:solidFill>
                <a:latin typeface="Montserrat SemiBold"/>
                <a:ea typeface="Montserrat SemiBold"/>
                <a:cs typeface="Montserrat SemiBold"/>
                <a:sym typeface="Montserrat SemiBold"/>
              </a:rPr>
              <a:t>02</a:t>
            </a:r>
            <a:endParaRPr sz="2400" dirty="0">
              <a:solidFill>
                <a:srgbClr val="FFFFFF"/>
              </a:solidFill>
              <a:latin typeface="Montserrat SemiBold"/>
              <a:ea typeface="Montserrat SemiBold"/>
              <a:cs typeface="Montserrat SemiBold"/>
              <a:sym typeface="Montserrat SemiBold"/>
            </a:endParaRPr>
          </a:p>
        </p:txBody>
      </p:sp>
      <p:sp>
        <p:nvSpPr>
          <p:cNvPr id="28" name="Google Shape;1135;p29">
            <a:extLst>
              <a:ext uri="{FF2B5EF4-FFF2-40B4-BE49-F238E27FC236}">
                <a16:creationId xmlns:a16="http://schemas.microsoft.com/office/drawing/2014/main" id="{DB8A7019-AE25-E4D2-C7CC-8AECB3765147}"/>
              </a:ext>
            </a:extLst>
          </p:cNvPr>
          <p:cNvSpPr txBox="1"/>
          <p:nvPr/>
        </p:nvSpPr>
        <p:spPr>
          <a:xfrm>
            <a:off x="5354317" y="4639804"/>
            <a:ext cx="662087" cy="4073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dirty="0">
                <a:solidFill>
                  <a:srgbClr val="191919"/>
                </a:solidFill>
                <a:latin typeface="Montserrat SemiBold"/>
                <a:ea typeface="Montserrat SemiBold"/>
                <a:cs typeface="Montserrat SemiBold"/>
                <a:sym typeface="Montserrat SemiBold"/>
              </a:rPr>
              <a:t>03</a:t>
            </a:r>
            <a:endParaRPr sz="2400" dirty="0">
              <a:solidFill>
                <a:srgbClr val="191919"/>
              </a:solidFill>
              <a:latin typeface="Montserrat SemiBold"/>
              <a:ea typeface="Montserrat SemiBold"/>
              <a:cs typeface="Montserrat SemiBold"/>
              <a:sym typeface="Montserrat SemiBold"/>
            </a:endParaRPr>
          </a:p>
        </p:txBody>
      </p:sp>
      <p:sp>
        <p:nvSpPr>
          <p:cNvPr id="29" name="Google Shape;1136;p29">
            <a:extLst>
              <a:ext uri="{FF2B5EF4-FFF2-40B4-BE49-F238E27FC236}">
                <a16:creationId xmlns:a16="http://schemas.microsoft.com/office/drawing/2014/main" id="{318039A2-C0CA-AB45-4C1D-842111B105E2}"/>
              </a:ext>
            </a:extLst>
          </p:cNvPr>
          <p:cNvSpPr txBox="1"/>
          <p:nvPr/>
        </p:nvSpPr>
        <p:spPr>
          <a:xfrm>
            <a:off x="8399194" y="3177358"/>
            <a:ext cx="662087" cy="4073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dirty="0">
                <a:solidFill>
                  <a:srgbClr val="191919"/>
                </a:solidFill>
                <a:latin typeface="Montserrat SemiBold"/>
                <a:ea typeface="Montserrat SemiBold"/>
                <a:cs typeface="Montserrat SemiBold"/>
                <a:sym typeface="Montserrat SemiBold"/>
              </a:rPr>
              <a:t>04</a:t>
            </a:r>
            <a:endParaRPr sz="2400" dirty="0">
              <a:solidFill>
                <a:srgbClr val="191919"/>
              </a:solidFill>
              <a:latin typeface="Montserrat SemiBold"/>
              <a:ea typeface="Montserrat SemiBold"/>
              <a:cs typeface="Montserrat SemiBold"/>
              <a:sym typeface="Montserrat SemiBold"/>
            </a:endParaRPr>
          </a:p>
        </p:txBody>
      </p:sp>
      <p:sp>
        <p:nvSpPr>
          <p:cNvPr id="30" name="TextBox 29">
            <a:extLst>
              <a:ext uri="{FF2B5EF4-FFF2-40B4-BE49-F238E27FC236}">
                <a16:creationId xmlns:a16="http://schemas.microsoft.com/office/drawing/2014/main" id="{B4746E8B-324F-FA27-3259-55223478E0AB}"/>
              </a:ext>
            </a:extLst>
          </p:cNvPr>
          <p:cNvSpPr txBox="1"/>
          <p:nvPr/>
        </p:nvSpPr>
        <p:spPr>
          <a:xfrm>
            <a:off x="-65663" y="864552"/>
            <a:ext cx="2891553" cy="3108543"/>
          </a:xfrm>
          <a:prstGeom prst="rect">
            <a:avLst/>
          </a:prstGeom>
          <a:noFill/>
        </p:spPr>
        <p:txBody>
          <a:bodyPr wrap="square">
            <a:spAutoFit/>
          </a:bodyPr>
          <a:lstStyle/>
          <a:p>
            <a:pPr algn="ctr"/>
            <a:r>
              <a:rPr lang="vi-VN" sz="2800" dirty="0">
                <a:latin typeface="+mj-lt"/>
              </a:rPr>
              <a:t>Giới thiệu khái quát về tác phẩm kịch (tên tác phẩm, tên tác giả, thể loại), nêu được nhận định chung về tác phẩm.</a:t>
            </a:r>
            <a:endParaRPr lang="en-SG" sz="2800" dirty="0">
              <a:latin typeface="+mj-lt"/>
            </a:endParaRPr>
          </a:p>
        </p:txBody>
      </p:sp>
      <p:sp>
        <p:nvSpPr>
          <p:cNvPr id="31" name="TextBox 30">
            <a:extLst>
              <a:ext uri="{FF2B5EF4-FFF2-40B4-BE49-F238E27FC236}">
                <a16:creationId xmlns:a16="http://schemas.microsoft.com/office/drawing/2014/main" id="{81FC5A81-901C-55A8-4327-526150DDA59F}"/>
              </a:ext>
            </a:extLst>
          </p:cNvPr>
          <p:cNvSpPr txBox="1"/>
          <p:nvPr/>
        </p:nvSpPr>
        <p:spPr>
          <a:xfrm>
            <a:off x="2208161" y="4270824"/>
            <a:ext cx="2273054" cy="1815882"/>
          </a:xfrm>
          <a:prstGeom prst="rect">
            <a:avLst/>
          </a:prstGeom>
          <a:noFill/>
        </p:spPr>
        <p:txBody>
          <a:bodyPr wrap="square">
            <a:spAutoFit/>
          </a:bodyPr>
          <a:lstStyle/>
          <a:p>
            <a:pPr algn="ctr" defTabSz="1219170">
              <a:buClr>
                <a:srgbClr val="000000"/>
              </a:buClr>
            </a:pPr>
            <a:r>
              <a:rPr lang="vi-VN" sz="2800" dirty="0">
                <a:latin typeface="+mj-lt"/>
              </a:rPr>
              <a:t>Làm rõ được nội dung chủ đề của tác phẩm.</a:t>
            </a:r>
            <a:endParaRPr lang="en-SG" sz="6600" kern="0" dirty="0">
              <a:solidFill>
                <a:srgbClr val="000000"/>
              </a:solidFill>
              <a:latin typeface="+mj-lt"/>
              <a:cs typeface="Arial"/>
              <a:sym typeface="Arial"/>
            </a:endParaRPr>
          </a:p>
        </p:txBody>
      </p:sp>
      <p:sp>
        <p:nvSpPr>
          <p:cNvPr id="32" name="TextBox 31">
            <a:extLst>
              <a:ext uri="{FF2B5EF4-FFF2-40B4-BE49-F238E27FC236}">
                <a16:creationId xmlns:a16="http://schemas.microsoft.com/office/drawing/2014/main" id="{B2E62612-CB72-5CC1-B924-3243920434FC}"/>
              </a:ext>
            </a:extLst>
          </p:cNvPr>
          <p:cNvSpPr txBox="1"/>
          <p:nvPr/>
        </p:nvSpPr>
        <p:spPr>
          <a:xfrm>
            <a:off x="3730658" y="916286"/>
            <a:ext cx="4005697" cy="3108543"/>
          </a:xfrm>
          <a:prstGeom prst="rect">
            <a:avLst/>
          </a:prstGeom>
          <a:noFill/>
        </p:spPr>
        <p:txBody>
          <a:bodyPr wrap="square">
            <a:spAutoFit/>
          </a:bodyPr>
          <a:lstStyle/>
          <a:p>
            <a:pPr algn="ctr" defTabSz="1219170">
              <a:buClr>
                <a:srgbClr val="000000"/>
              </a:buClr>
            </a:pPr>
            <a:r>
              <a:rPr lang="vi-VN" sz="2800" dirty="0">
                <a:latin typeface="+mj-lt"/>
              </a:rPr>
              <a:t>Phân tích được những nét đặc sắc về hình thức nghệ thuật của tác phẩm kịch và hiệu quả thẩm mĩ của chúng; tập trung vào một số yếu tố nghệ thuật nổi bật nhất của tác phẩm.</a:t>
            </a:r>
            <a:endParaRPr lang="en-SG" sz="6600" kern="0" dirty="0">
              <a:solidFill>
                <a:srgbClr val="000000"/>
              </a:solidFill>
              <a:latin typeface="+mj-lt"/>
              <a:cs typeface="Arial"/>
              <a:sym typeface="Arial"/>
            </a:endParaRPr>
          </a:p>
        </p:txBody>
      </p:sp>
      <p:sp>
        <p:nvSpPr>
          <p:cNvPr id="33" name="TextBox 32">
            <a:extLst>
              <a:ext uri="{FF2B5EF4-FFF2-40B4-BE49-F238E27FC236}">
                <a16:creationId xmlns:a16="http://schemas.microsoft.com/office/drawing/2014/main" id="{ACFC6669-624E-BF17-3654-89EAD9AC2E74}"/>
              </a:ext>
            </a:extLst>
          </p:cNvPr>
          <p:cNvSpPr txBox="1"/>
          <p:nvPr/>
        </p:nvSpPr>
        <p:spPr>
          <a:xfrm>
            <a:off x="6685943" y="4201143"/>
            <a:ext cx="3818303" cy="2677656"/>
          </a:xfrm>
          <a:prstGeom prst="rect">
            <a:avLst/>
          </a:prstGeom>
          <a:noFill/>
        </p:spPr>
        <p:txBody>
          <a:bodyPr wrap="square">
            <a:spAutoFit/>
          </a:bodyPr>
          <a:lstStyle/>
          <a:p>
            <a:pPr algn="ctr"/>
            <a:r>
              <a:rPr lang="vi-VN" sz="2800" dirty="0">
                <a:latin typeface="+mj-lt"/>
              </a:rPr>
              <a:t>Triển khai được hệ thống luận điểm chặt chẽ; sử dụng lí lẽ, bằng chứng xác đáng từ tác phẩm kịch để làm sáng tỏ ý kiến nêu trong bài viết.</a:t>
            </a:r>
            <a:endParaRPr lang="en-SG" sz="2800" dirty="0">
              <a:latin typeface="+mj-lt"/>
            </a:endParaRPr>
          </a:p>
        </p:txBody>
      </p:sp>
      <p:sp>
        <p:nvSpPr>
          <p:cNvPr id="4" name="Google Shape;1108;p29">
            <a:extLst>
              <a:ext uri="{FF2B5EF4-FFF2-40B4-BE49-F238E27FC236}">
                <a16:creationId xmlns:a16="http://schemas.microsoft.com/office/drawing/2014/main" id="{0C9E532F-16C0-5233-BE44-A798B6B7A63F}"/>
              </a:ext>
            </a:extLst>
          </p:cNvPr>
          <p:cNvSpPr/>
          <p:nvPr/>
        </p:nvSpPr>
        <p:spPr>
          <a:xfrm>
            <a:off x="10474807" y="4389050"/>
            <a:ext cx="1150263" cy="909919"/>
          </a:xfrm>
          <a:custGeom>
            <a:avLst/>
            <a:gdLst/>
            <a:ahLst/>
            <a:cxnLst/>
            <a:rect l="l" t="t" r="r" b="b"/>
            <a:pathLst>
              <a:path w="969161" h="862015" extrusionOk="0">
                <a:moveTo>
                  <a:pt x="683447" y="0"/>
                </a:moveTo>
                <a:lnTo>
                  <a:pt x="285089" y="0"/>
                </a:lnTo>
                <a:cubicBezTo>
                  <a:pt x="254007" y="37"/>
                  <a:pt x="225305" y="16651"/>
                  <a:pt x="209792" y="43585"/>
                </a:cubicBezTo>
                <a:lnTo>
                  <a:pt x="11706" y="387891"/>
                </a:lnTo>
                <a:cubicBezTo>
                  <a:pt x="-3902" y="414796"/>
                  <a:pt x="-3902" y="448000"/>
                  <a:pt x="11706" y="474905"/>
                </a:cubicBezTo>
                <a:lnTo>
                  <a:pt x="210417" y="818587"/>
                </a:lnTo>
                <a:cubicBezTo>
                  <a:pt x="225993" y="845437"/>
                  <a:pt x="254673" y="861979"/>
                  <a:pt x="285714" y="862016"/>
                </a:cubicBezTo>
                <a:lnTo>
                  <a:pt x="683447" y="862016"/>
                </a:lnTo>
                <a:cubicBezTo>
                  <a:pt x="714497" y="862011"/>
                  <a:pt x="743192" y="845461"/>
                  <a:pt x="758745" y="818587"/>
                </a:cubicBezTo>
                <a:lnTo>
                  <a:pt x="957455" y="474905"/>
                </a:lnTo>
                <a:cubicBezTo>
                  <a:pt x="973064" y="448000"/>
                  <a:pt x="973064" y="414796"/>
                  <a:pt x="957455" y="387891"/>
                </a:cubicBezTo>
                <a:lnTo>
                  <a:pt x="758745" y="44210"/>
                </a:lnTo>
                <a:cubicBezTo>
                  <a:pt x="743415" y="17011"/>
                  <a:pt x="714668" y="133"/>
                  <a:pt x="683447" y="0"/>
                </a:cubicBezTo>
                <a:close/>
              </a:path>
            </a:pathLst>
          </a:custGeom>
          <a:solidFill>
            <a:srgbClr val="E7F4D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36" name="Google Shape;1109;p29">
            <a:extLst>
              <a:ext uri="{FF2B5EF4-FFF2-40B4-BE49-F238E27FC236}">
                <a16:creationId xmlns:a16="http://schemas.microsoft.com/office/drawing/2014/main" id="{FB4EC3CB-9041-067E-F7B0-D226EE9EAABB}"/>
              </a:ext>
            </a:extLst>
          </p:cNvPr>
          <p:cNvSpPr/>
          <p:nvPr/>
        </p:nvSpPr>
        <p:spPr>
          <a:xfrm>
            <a:off x="10559823" y="4454703"/>
            <a:ext cx="978945" cy="778991"/>
          </a:xfrm>
          <a:custGeom>
            <a:avLst/>
            <a:gdLst/>
            <a:ahLst/>
            <a:cxnLst/>
            <a:rect l="l" t="t" r="r" b="b"/>
            <a:pathLst>
              <a:path w="824816" h="737979" extrusionOk="0">
                <a:moveTo>
                  <a:pt x="573548" y="737979"/>
                </a:moveTo>
                <a:lnTo>
                  <a:pt x="250956" y="737979"/>
                </a:lnTo>
                <a:cubicBezTo>
                  <a:pt x="218808" y="738108"/>
                  <a:pt x="189033" y="721077"/>
                  <a:pt x="172847" y="693300"/>
                </a:cubicBezTo>
                <a:lnTo>
                  <a:pt x="11941" y="413824"/>
                </a:lnTo>
                <a:cubicBezTo>
                  <a:pt x="-3980" y="386055"/>
                  <a:pt x="-3980" y="351924"/>
                  <a:pt x="11941" y="324155"/>
                </a:cubicBezTo>
                <a:lnTo>
                  <a:pt x="173316" y="44835"/>
                </a:lnTo>
                <a:cubicBezTo>
                  <a:pt x="189438" y="16975"/>
                  <a:pt x="219236" y="-129"/>
                  <a:pt x="251425" y="1"/>
                </a:cubicBezTo>
                <a:lnTo>
                  <a:pt x="573548" y="1"/>
                </a:lnTo>
                <a:cubicBezTo>
                  <a:pt x="605720" y="-65"/>
                  <a:pt x="635488" y="17022"/>
                  <a:pt x="651658" y="44835"/>
                </a:cubicBezTo>
                <a:lnTo>
                  <a:pt x="812875" y="324155"/>
                </a:lnTo>
                <a:cubicBezTo>
                  <a:pt x="828797" y="351925"/>
                  <a:pt x="828797" y="386055"/>
                  <a:pt x="812875" y="413824"/>
                </a:cubicBezTo>
                <a:lnTo>
                  <a:pt x="651189" y="693300"/>
                </a:lnTo>
                <a:cubicBezTo>
                  <a:pt x="635087" y="720932"/>
                  <a:pt x="605529" y="737941"/>
                  <a:pt x="573548" y="737979"/>
                </a:cubicBezTo>
                <a:close/>
                <a:moveTo>
                  <a:pt x="250956" y="31245"/>
                </a:moveTo>
                <a:cubicBezTo>
                  <a:pt x="230077" y="31239"/>
                  <a:pt x="210781" y="42375"/>
                  <a:pt x="200341" y="60457"/>
                </a:cubicBezTo>
                <a:lnTo>
                  <a:pt x="38967" y="339777"/>
                </a:lnTo>
                <a:cubicBezTo>
                  <a:pt x="28658" y="357888"/>
                  <a:pt x="28658" y="380092"/>
                  <a:pt x="38967" y="398202"/>
                </a:cubicBezTo>
                <a:lnTo>
                  <a:pt x="200341" y="677678"/>
                </a:lnTo>
                <a:cubicBezTo>
                  <a:pt x="210797" y="695724"/>
                  <a:pt x="230100" y="706805"/>
                  <a:pt x="250956" y="706735"/>
                </a:cubicBezTo>
                <a:lnTo>
                  <a:pt x="573548" y="706735"/>
                </a:lnTo>
                <a:cubicBezTo>
                  <a:pt x="594348" y="706750"/>
                  <a:pt x="613579" y="695675"/>
                  <a:pt x="624007" y="677678"/>
                </a:cubicBezTo>
                <a:lnTo>
                  <a:pt x="785381" y="398202"/>
                </a:lnTo>
                <a:cubicBezTo>
                  <a:pt x="795850" y="380134"/>
                  <a:pt x="795850" y="357845"/>
                  <a:pt x="785381" y="339777"/>
                </a:cubicBezTo>
                <a:lnTo>
                  <a:pt x="624007" y="60457"/>
                </a:lnTo>
                <a:cubicBezTo>
                  <a:pt x="613595" y="42424"/>
                  <a:pt x="594372" y="31294"/>
                  <a:pt x="573548" y="31245"/>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37" name="Google Shape;1110;p29">
            <a:extLst>
              <a:ext uri="{FF2B5EF4-FFF2-40B4-BE49-F238E27FC236}">
                <a16:creationId xmlns:a16="http://schemas.microsoft.com/office/drawing/2014/main" id="{6522663D-5E4F-51A3-48E0-9B0FBF2E0E2F}"/>
              </a:ext>
            </a:extLst>
          </p:cNvPr>
          <p:cNvSpPr/>
          <p:nvPr/>
        </p:nvSpPr>
        <p:spPr>
          <a:xfrm>
            <a:off x="10978028" y="4050716"/>
            <a:ext cx="143996" cy="128067"/>
          </a:xfrm>
          <a:custGeom>
            <a:avLst/>
            <a:gdLst/>
            <a:ahLst/>
            <a:cxnLst/>
            <a:rect l="l" t="t" r="r" b="b"/>
            <a:pathLst>
              <a:path w="154656" h="154656" extrusionOk="0">
                <a:moveTo>
                  <a:pt x="154656" y="77176"/>
                </a:moveTo>
                <a:cubicBezTo>
                  <a:pt x="154741" y="119883"/>
                  <a:pt x="120188" y="154573"/>
                  <a:pt x="77481" y="154657"/>
                </a:cubicBezTo>
                <a:cubicBezTo>
                  <a:pt x="34773" y="154741"/>
                  <a:pt x="84" y="120188"/>
                  <a:pt x="0" y="77481"/>
                </a:cubicBezTo>
                <a:cubicBezTo>
                  <a:pt x="-83" y="35019"/>
                  <a:pt x="34087" y="433"/>
                  <a:pt x="76547" y="4"/>
                </a:cubicBezTo>
                <a:cubicBezTo>
                  <a:pt x="119252" y="-427"/>
                  <a:pt x="154221" y="33842"/>
                  <a:pt x="154653" y="76547"/>
                </a:cubicBezTo>
                <a:cubicBezTo>
                  <a:pt x="154655" y="76757"/>
                  <a:pt x="154656" y="76966"/>
                  <a:pt x="154657" y="77176"/>
                </a:cubicBezTo>
                <a:close/>
              </a:path>
            </a:pathLst>
          </a:custGeom>
          <a:solidFill>
            <a:srgbClr val="B67A5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38" name="Google Shape;1111;p29">
            <a:extLst>
              <a:ext uri="{FF2B5EF4-FFF2-40B4-BE49-F238E27FC236}">
                <a16:creationId xmlns:a16="http://schemas.microsoft.com/office/drawing/2014/main" id="{FF9CFBB6-6998-6AB4-0A52-3627BAF24D66}"/>
              </a:ext>
            </a:extLst>
          </p:cNvPr>
          <p:cNvSpPr/>
          <p:nvPr/>
        </p:nvSpPr>
        <p:spPr>
          <a:xfrm>
            <a:off x="11035391" y="4178325"/>
            <a:ext cx="29089" cy="211893"/>
          </a:xfrm>
          <a:custGeom>
            <a:avLst/>
            <a:gdLst/>
            <a:ahLst/>
            <a:cxnLst/>
            <a:rect l="l" t="t" r="r" b="b"/>
            <a:pathLst>
              <a:path w="31243" h="255886" extrusionOk="0">
                <a:moveTo>
                  <a:pt x="0" y="0"/>
                </a:moveTo>
                <a:lnTo>
                  <a:pt x="31244" y="0"/>
                </a:lnTo>
                <a:lnTo>
                  <a:pt x="31244" y="255887"/>
                </a:lnTo>
                <a:lnTo>
                  <a:pt x="0" y="255887"/>
                </a:lnTo>
                <a:close/>
              </a:path>
            </a:pathLst>
          </a:custGeom>
          <a:solidFill>
            <a:srgbClr val="B67A58"/>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39" name="Google Shape;1112;p29">
            <a:extLst>
              <a:ext uri="{FF2B5EF4-FFF2-40B4-BE49-F238E27FC236}">
                <a16:creationId xmlns:a16="http://schemas.microsoft.com/office/drawing/2014/main" id="{7E8FEFF9-2B6A-975D-411A-E2A3659D4E51}"/>
              </a:ext>
            </a:extLst>
          </p:cNvPr>
          <p:cNvSpPr/>
          <p:nvPr/>
        </p:nvSpPr>
        <p:spPr>
          <a:xfrm>
            <a:off x="11014044" y="4082622"/>
            <a:ext cx="71853" cy="63905"/>
          </a:xfrm>
          <a:custGeom>
            <a:avLst/>
            <a:gdLst/>
            <a:ahLst/>
            <a:cxnLst/>
            <a:rect l="l" t="t" r="r" b="b"/>
            <a:pathLst>
              <a:path w="77172" h="77172" extrusionOk="0">
                <a:moveTo>
                  <a:pt x="77172" y="38586"/>
                </a:moveTo>
                <a:cubicBezTo>
                  <a:pt x="77172" y="59897"/>
                  <a:pt x="59897" y="77172"/>
                  <a:pt x="38586" y="77172"/>
                </a:cubicBezTo>
                <a:cubicBezTo>
                  <a:pt x="17276" y="77172"/>
                  <a:pt x="0" y="59897"/>
                  <a:pt x="0" y="38586"/>
                </a:cubicBezTo>
                <a:cubicBezTo>
                  <a:pt x="0" y="17276"/>
                  <a:pt x="17276" y="0"/>
                  <a:pt x="38586" y="0"/>
                </a:cubicBezTo>
                <a:cubicBezTo>
                  <a:pt x="59810" y="-86"/>
                  <a:pt x="77086" y="17049"/>
                  <a:pt x="77172" y="38273"/>
                </a:cubicBezTo>
                <a:cubicBezTo>
                  <a:pt x="77173" y="38378"/>
                  <a:pt x="77173" y="38482"/>
                  <a:pt x="77172" y="38586"/>
                </a:cubicBezTo>
                <a:close/>
              </a:path>
            </a:pathLst>
          </a:custGeom>
          <a:solidFill>
            <a:srgbClr val="FFFFFF"/>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54">
              <a:defRPr/>
            </a:pPr>
            <a:endParaRPr kern="0">
              <a:latin typeface="Calibri"/>
              <a:ea typeface="Calibri"/>
              <a:cs typeface="Calibri"/>
              <a:sym typeface="Calibri"/>
            </a:endParaRPr>
          </a:p>
        </p:txBody>
      </p:sp>
      <p:sp>
        <p:nvSpPr>
          <p:cNvPr id="45" name="Google Shape;1133;p29">
            <a:extLst>
              <a:ext uri="{FF2B5EF4-FFF2-40B4-BE49-F238E27FC236}">
                <a16:creationId xmlns:a16="http://schemas.microsoft.com/office/drawing/2014/main" id="{F6BEC2F1-2264-42E6-3710-E073062278D6}"/>
              </a:ext>
            </a:extLst>
          </p:cNvPr>
          <p:cNvSpPr txBox="1"/>
          <p:nvPr/>
        </p:nvSpPr>
        <p:spPr>
          <a:xfrm>
            <a:off x="10716122" y="4639786"/>
            <a:ext cx="662087" cy="4073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914354">
              <a:defRPr/>
            </a:pPr>
            <a:r>
              <a:rPr lang="en" sz="2400" dirty="0">
                <a:solidFill>
                  <a:srgbClr val="191919"/>
                </a:solidFill>
                <a:latin typeface="Montserrat SemiBold"/>
                <a:ea typeface="Montserrat SemiBold"/>
                <a:cs typeface="Montserrat SemiBold"/>
                <a:sym typeface="Montserrat SemiBold"/>
              </a:rPr>
              <a:t>05</a:t>
            </a:r>
            <a:endParaRPr sz="2400" dirty="0">
              <a:solidFill>
                <a:srgbClr val="191919"/>
              </a:solidFill>
              <a:latin typeface="Montserrat SemiBold"/>
              <a:ea typeface="Montserrat SemiBold"/>
              <a:cs typeface="Montserrat SemiBold"/>
              <a:sym typeface="Montserrat SemiBold"/>
            </a:endParaRPr>
          </a:p>
        </p:txBody>
      </p:sp>
      <p:sp>
        <p:nvSpPr>
          <p:cNvPr id="47" name="TextBox 46">
            <a:extLst>
              <a:ext uri="{FF2B5EF4-FFF2-40B4-BE49-F238E27FC236}">
                <a16:creationId xmlns:a16="http://schemas.microsoft.com/office/drawing/2014/main" id="{40C252C6-F6B5-1A0B-35F4-A7CF6C2B296E}"/>
              </a:ext>
            </a:extLst>
          </p:cNvPr>
          <p:cNvSpPr txBox="1"/>
          <p:nvPr/>
        </p:nvSpPr>
        <p:spPr>
          <a:xfrm>
            <a:off x="9941473" y="1588145"/>
            <a:ext cx="2073109" cy="2246769"/>
          </a:xfrm>
          <a:prstGeom prst="rect">
            <a:avLst/>
          </a:prstGeom>
          <a:noFill/>
        </p:spPr>
        <p:txBody>
          <a:bodyPr wrap="square">
            <a:spAutoFit/>
          </a:bodyPr>
          <a:lstStyle/>
          <a:p>
            <a:pPr algn="ctr" defTabSz="1219170">
              <a:buClr>
                <a:srgbClr val="000000"/>
              </a:buClr>
            </a:pPr>
            <a:r>
              <a:rPr lang="vi-VN" sz="2800" dirty="0">
                <a:latin typeface="+mj-lt"/>
              </a:rPr>
              <a:t>Khẳng định được ý nghĩa, giá trị của tác phẩm.</a:t>
            </a:r>
            <a:endParaRPr lang="en-SG" sz="6600" kern="0" dirty="0">
              <a:solidFill>
                <a:srgbClr val="000000"/>
              </a:solidFill>
              <a:latin typeface="+mj-lt"/>
              <a:cs typeface="Arial"/>
              <a:sym typeface="Arial"/>
            </a:endParaRPr>
          </a:p>
        </p:txBody>
      </p:sp>
      <p:grpSp>
        <p:nvGrpSpPr>
          <p:cNvPr id="35" name="Google Shape;1654;p56">
            <a:extLst>
              <a:ext uri="{FF2B5EF4-FFF2-40B4-BE49-F238E27FC236}">
                <a16:creationId xmlns:a16="http://schemas.microsoft.com/office/drawing/2014/main" id="{816F54EB-1CD8-2B56-1336-025481654113}"/>
              </a:ext>
            </a:extLst>
          </p:cNvPr>
          <p:cNvGrpSpPr/>
          <p:nvPr/>
        </p:nvGrpSpPr>
        <p:grpSpPr>
          <a:xfrm>
            <a:off x="-179002" y="5009815"/>
            <a:ext cx="2438309" cy="1846914"/>
            <a:chOff x="5769750" y="1869175"/>
            <a:chExt cx="1276725" cy="868725"/>
          </a:xfrm>
        </p:grpSpPr>
        <p:sp>
          <p:nvSpPr>
            <p:cNvPr id="49" name="Google Shape;1655;p56">
              <a:extLst>
                <a:ext uri="{FF2B5EF4-FFF2-40B4-BE49-F238E27FC236}">
                  <a16:creationId xmlns:a16="http://schemas.microsoft.com/office/drawing/2014/main" id="{8D4953BB-11C4-E54F-30E8-928EB8AFD7E8}"/>
                </a:ext>
              </a:extLst>
            </p:cNvPr>
            <p:cNvSpPr/>
            <p:nvPr/>
          </p:nvSpPr>
          <p:spPr>
            <a:xfrm>
              <a:off x="6912250" y="2199325"/>
              <a:ext cx="126150" cy="160975"/>
            </a:xfrm>
            <a:custGeom>
              <a:avLst/>
              <a:gdLst/>
              <a:ahLst/>
              <a:cxnLst/>
              <a:rect l="l" t="t" r="r" b="b"/>
              <a:pathLst>
                <a:path w="5046" h="6439" extrusionOk="0">
                  <a:moveTo>
                    <a:pt x="4964" y="1"/>
                  </a:moveTo>
                  <a:cubicBezTo>
                    <a:pt x="2881" y="623"/>
                    <a:pt x="1127" y="2265"/>
                    <a:pt x="364" y="4307"/>
                  </a:cubicBezTo>
                  <a:cubicBezTo>
                    <a:pt x="171" y="4823"/>
                    <a:pt x="1" y="5416"/>
                    <a:pt x="42" y="5973"/>
                  </a:cubicBezTo>
                  <a:cubicBezTo>
                    <a:pt x="66" y="6326"/>
                    <a:pt x="236" y="6439"/>
                    <a:pt x="461" y="6439"/>
                  </a:cubicBezTo>
                  <a:cubicBezTo>
                    <a:pt x="718" y="6439"/>
                    <a:pt x="1046" y="6291"/>
                    <a:pt x="1309" y="6184"/>
                  </a:cubicBezTo>
                  <a:cubicBezTo>
                    <a:pt x="2359" y="5762"/>
                    <a:pt x="3268" y="5005"/>
                    <a:pt x="3896" y="4066"/>
                  </a:cubicBezTo>
                  <a:cubicBezTo>
                    <a:pt x="4688" y="2881"/>
                    <a:pt x="5046" y="1426"/>
                    <a:pt x="4964" y="1"/>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656;p56">
              <a:extLst>
                <a:ext uri="{FF2B5EF4-FFF2-40B4-BE49-F238E27FC236}">
                  <a16:creationId xmlns:a16="http://schemas.microsoft.com/office/drawing/2014/main" id="{C8426DAA-A97B-C157-B542-5078C0987D9E}"/>
                </a:ext>
              </a:extLst>
            </p:cNvPr>
            <p:cNvSpPr/>
            <p:nvPr/>
          </p:nvSpPr>
          <p:spPr>
            <a:xfrm>
              <a:off x="6793600" y="2236300"/>
              <a:ext cx="82900" cy="179350"/>
            </a:xfrm>
            <a:custGeom>
              <a:avLst/>
              <a:gdLst/>
              <a:ahLst/>
              <a:cxnLst/>
              <a:rect l="l" t="t" r="r" b="b"/>
              <a:pathLst>
                <a:path w="3316" h="7174" extrusionOk="0">
                  <a:moveTo>
                    <a:pt x="933" y="0"/>
                  </a:moveTo>
                  <a:cubicBezTo>
                    <a:pt x="282" y="1074"/>
                    <a:pt x="1" y="2364"/>
                    <a:pt x="141" y="3608"/>
                  </a:cubicBezTo>
                  <a:cubicBezTo>
                    <a:pt x="276" y="4793"/>
                    <a:pt x="787" y="5996"/>
                    <a:pt x="1620" y="6858"/>
                  </a:cubicBezTo>
                  <a:cubicBezTo>
                    <a:pt x="1821" y="7068"/>
                    <a:pt x="1981" y="7173"/>
                    <a:pt x="2127" y="7173"/>
                  </a:cubicBezTo>
                  <a:cubicBezTo>
                    <a:pt x="2287" y="7173"/>
                    <a:pt x="2431" y="7046"/>
                    <a:pt x="2594" y="6788"/>
                  </a:cubicBezTo>
                  <a:cubicBezTo>
                    <a:pt x="2899" y="6289"/>
                    <a:pt x="3139" y="5785"/>
                    <a:pt x="3221" y="5198"/>
                  </a:cubicBezTo>
                  <a:cubicBezTo>
                    <a:pt x="3315" y="4558"/>
                    <a:pt x="3256" y="3901"/>
                    <a:pt x="3063" y="3285"/>
                  </a:cubicBezTo>
                  <a:cubicBezTo>
                    <a:pt x="2670" y="2030"/>
                    <a:pt x="1819" y="974"/>
                    <a:pt x="933"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657;p56">
              <a:extLst>
                <a:ext uri="{FF2B5EF4-FFF2-40B4-BE49-F238E27FC236}">
                  <a16:creationId xmlns:a16="http://schemas.microsoft.com/office/drawing/2014/main" id="{39E59334-96A7-A698-CF2E-4BBE526970E8}"/>
                </a:ext>
              </a:extLst>
            </p:cNvPr>
            <p:cNvSpPr/>
            <p:nvPr/>
          </p:nvSpPr>
          <p:spPr>
            <a:xfrm>
              <a:off x="6881300" y="2354650"/>
              <a:ext cx="165175" cy="120300"/>
            </a:xfrm>
            <a:custGeom>
              <a:avLst/>
              <a:gdLst/>
              <a:ahLst/>
              <a:cxnLst/>
              <a:rect l="l" t="t" r="r" b="b"/>
              <a:pathLst>
                <a:path w="6607" h="4812" extrusionOk="0">
                  <a:moveTo>
                    <a:pt x="6606" y="0"/>
                  </a:moveTo>
                  <a:lnTo>
                    <a:pt x="6606" y="0"/>
                  </a:lnTo>
                  <a:cubicBezTo>
                    <a:pt x="5152" y="176"/>
                    <a:pt x="3673" y="493"/>
                    <a:pt x="2418" y="1256"/>
                  </a:cubicBezTo>
                  <a:cubicBezTo>
                    <a:pt x="1831" y="1614"/>
                    <a:pt x="1297" y="2077"/>
                    <a:pt x="881" y="2629"/>
                  </a:cubicBezTo>
                  <a:cubicBezTo>
                    <a:pt x="529" y="3098"/>
                    <a:pt x="230" y="3649"/>
                    <a:pt x="106" y="4230"/>
                  </a:cubicBezTo>
                  <a:cubicBezTo>
                    <a:pt x="1" y="4719"/>
                    <a:pt x="323" y="4811"/>
                    <a:pt x="706" y="4811"/>
                  </a:cubicBezTo>
                  <a:cubicBezTo>
                    <a:pt x="856" y="4811"/>
                    <a:pt x="1016" y="4797"/>
                    <a:pt x="1162" y="4787"/>
                  </a:cubicBezTo>
                  <a:cubicBezTo>
                    <a:pt x="2248" y="4705"/>
                    <a:pt x="3274" y="4183"/>
                    <a:pt x="4078" y="3479"/>
                  </a:cubicBezTo>
                  <a:cubicBezTo>
                    <a:pt x="5163" y="2529"/>
                    <a:pt x="5914" y="1262"/>
                    <a:pt x="6606"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658;p56">
              <a:extLst>
                <a:ext uri="{FF2B5EF4-FFF2-40B4-BE49-F238E27FC236}">
                  <a16:creationId xmlns:a16="http://schemas.microsoft.com/office/drawing/2014/main" id="{46F5C2FA-2B7C-E3E3-1968-90A974FE02BA}"/>
                </a:ext>
              </a:extLst>
            </p:cNvPr>
            <p:cNvSpPr/>
            <p:nvPr/>
          </p:nvSpPr>
          <p:spPr>
            <a:xfrm>
              <a:off x="6704275" y="2374900"/>
              <a:ext cx="106375" cy="178275"/>
            </a:xfrm>
            <a:custGeom>
              <a:avLst/>
              <a:gdLst/>
              <a:ahLst/>
              <a:cxnLst/>
              <a:rect l="l" t="t" r="r" b="b"/>
              <a:pathLst>
                <a:path w="4255" h="7131" extrusionOk="0">
                  <a:moveTo>
                    <a:pt x="458" y="0"/>
                  </a:moveTo>
                  <a:cubicBezTo>
                    <a:pt x="48" y="1126"/>
                    <a:pt x="1" y="2376"/>
                    <a:pt x="324" y="3526"/>
                  </a:cubicBezTo>
                  <a:cubicBezTo>
                    <a:pt x="652" y="4676"/>
                    <a:pt x="1338" y="5720"/>
                    <a:pt x="2277" y="6465"/>
                  </a:cubicBezTo>
                  <a:cubicBezTo>
                    <a:pt x="2523" y="6660"/>
                    <a:pt x="3103" y="7131"/>
                    <a:pt x="3512" y="7131"/>
                  </a:cubicBezTo>
                  <a:cubicBezTo>
                    <a:pt x="3581" y="7131"/>
                    <a:pt x="3646" y="7117"/>
                    <a:pt x="3703" y="7087"/>
                  </a:cubicBezTo>
                  <a:cubicBezTo>
                    <a:pt x="4031" y="6911"/>
                    <a:pt x="4084" y="6119"/>
                    <a:pt x="4125" y="5796"/>
                  </a:cubicBezTo>
                  <a:cubicBezTo>
                    <a:pt x="4254" y="4781"/>
                    <a:pt x="4090" y="3725"/>
                    <a:pt x="3650" y="2798"/>
                  </a:cubicBezTo>
                  <a:cubicBezTo>
                    <a:pt x="3028" y="1484"/>
                    <a:pt x="1843" y="452"/>
                    <a:pt x="458"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659;p56">
              <a:extLst>
                <a:ext uri="{FF2B5EF4-FFF2-40B4-BE49-F238E27FC236}">
                  <a16:creationId xmlns:a16="http://schemas.microsoft.com/office/drawing/2014/main" id="{92D922C7-A873-3241-37EC-60C1A5660D67}"/>
                </a:ext>
              </a:extLst>
            </p:cNvPr>
            <p:cNvSpPr/>
            <p:nvPr/>
          </p:nvSpPr>
          <p:spPr>
            <a:xfrm>
              <a:off x="6821150" y="2498700"/>
              <a:ext cx="193200" cy="139450"/>
            </a:xfrm>
            <a:custGeom>
              <a:avLst/>
              <a:gdLst/>
              <a:ahLst/>
              <a:cxnLst/>
              <a:rect l="l" t="t" r="r" b="b"/>
              <a:pathLst>
                <a:path w="7728" h="5578" extrusionOk="0">
                  <a:moveTo>
                    <a:pt x="6645" y="0"/>
                  </a:moveTo>
                  <a:cubicBezTo>
                    <a:pt x="5257" y="0"/>
                    <a:pt x="3869" y="421"/>
                    <a:pt x="2729" y="1208"/>
                  </a:cubicBezTo>
                  <a:cubicBezTo>
                    <a:pt x="2055" y="1671"/>
                    <a:pt x="1468" y="2270"/>
                    <a:pt x="1040" y="2968"/>
                  </a:cubicBezTo>
                  <a:cubicBezTo>
                    <a:pt x="468" y="3890"/>
                    <a:pt x="0" y="5577"/>
                    <a:pt x="1358" y="5577"/>
                  </a:cubicBezTo>
                  <a:cubicBezTo>
                    <a:pt x="1476" y="5577"/>
                    <a:pt x="1608" y="5564"/>
                    <a:pt x="1756" y="5537"/>
                  </a:cubicBezTo>
                  <a:cubicBezTo>
                    <a:pt x="3175" y="5273"/>
                    <a:pt x="4454" y="4428"/>
                    <a:pt x="5446" y="3408"/>
                  </a:cubicBezTo>
                  <a:cubicBezTo>
                    <a:pt x="6384" y="2446"/>
                    <a:pt x="7112" y="1290"/>
                    <a:pt x="7728" y="87"/>
                  </a:cubicBezTo>
                  <a:cubicBezTo>
                    <a:pt x="7370" y="29"/>
                    <a:pt x="7007" y="0"/>
                    <a:pt x="6645"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660;p56">
              <a:extLst>
                <a:ext uri="{FF2B5EF4-FFF2-40B4-BE49-F238E27FC236}">
                  <a16:creationId xmlns:a16="http://schemas.microsoft.com/office/drawing/2014/main" id="{7C6EC548-C898-7CED-41EE-2CF0BAA5212E}"/>
                </a:ext>
              </a:extLst>
            </p:cNvPr>
            <p:cNvSpPr/>
            <p:nvPr/>
          </p:nvSpPr>
          <p:spPr>
            <a:xfrm>
              <a:off x="6785525" y="2238500"/>
              <a:ext cx="224575" cy="498075"/>
            </a:xfrm>
            <a:custGeom>
              <a:avLst/>
              <a:gdLst/>
              <a:ahLst/>
              <a:cxnLst/>
              <a:rect l="l" t="t" r="r" b="b"/>
              <a:pathLst>
                <a:path w="8983" h="19923" extrusionOk="0">
                  <a:moveTo>
                    <a:pt x="8904" y="1"/>
                  </a:moveTo>
                  <a:cubicBezTo>
                    <a:pt x="8885" y="1"/>
                    <a:pt x="8866" y="8"/>
                    <a:pt x="8853" y="24"/>
                  </a:cubicBezTo>
                  <a:cubicBezTo>
                    <a:pt x="8232" y="710"/>
                    <a:pt x="7627" y="1408"/>
                    <a:pt x="7029" y="2112"/>
                  </a:cubicBezTo>
                  <a:lnTo>
                    <a:pt x="6131" y="3168"/>
                  </a:lnTo>
                  <a:lnTo>
                    <a:pt x="5903" y="3432"/>
                  </a:lnTo>
                  <a:lnTo>
                    <a:pt x="5691" y="3714"/>
                  </a:lnTo>
                  <a:lnTo>
                    <a:pt x="5269" y="4265"/>
                  </a:lnTo>
                  <a:cubicBezTo>
                    <a:pt x="5128" y="4447"/>
                    <a:pt x="5005" y="4646"/>
                    <a:pt x="4870" y="4834"/>
                  </a:cubicBezTo>
                  <a:cubicBezTo>
                    <a:pt x="4735" y="5028"/>
                    <a:pt x="4600" y="5215"/>
                    <a:pt x="4477" y="5409"/>
                  </a:cubicBezTo>
                  <a:lnTo>
                    <a:pt x="4102" y="6002"/>
                  </a:lnTo>
                  <a:lnTo>
                    <a:pt x="3920" y="6295"/>
                  </a:lnTo>
                  <a:cubicBezTo>
                    <a:pt x="3855" y="6395"/>
                    <a:pt x="3802" y="6500"/>
                    <a:pt x="3744" y="6600"/>
                  </a:cubicBezTo>
                  <a:cubicBezTo>
                    <a:pt x="3515" y="7005"/>
                    <a:pt x="3280" y="7404"/>
                    <a:pt x="3081" y="7826"/>
                  </a:cubicBezTo>
                  <a:lnTo>
                    <a:pt x="2764" y="8442"/>
                  </a:lnTo>
                  <a:lnTo>
                    <a:pt x="2477" y="9081"/>
                  </a:lnTo>
                  <a:cubicBezTo>
                    <a:pt x="2283" y="9498"/>
                    <a:pt x="2119" y="9932"/>
                    <a:pt x="1943" y="10360"/>
                  </a:cubicBezTo>
                  <a:cubicBezTo>
                    <a:pt x="1855" y="10577"/>
                    <a:pt x="1778" y="10794"/>
                    <a:pt x="1702" y="11017"/>
                  </a:cubicBezTo>
                  <a:lnTo>
                    <a:pt x="1468" y="11669"/>
                  </a:lnTo>
                  <a:cubicBezTo>
                    <a:pt x="1391" y="11891"/>
                    <a:pt x="1327" y="12114"/>
                    <a:pt x="1256" y="12331"/>
                  </a:cubicBezTo>
                  <a:lnTo>
                    <a:pt x="1157" y="12666"/>
                  </a:lnTo>
                  <a:cubicBezTo>
                    <a:pt x="1121" y="12777"/>
                    <a:pt x="1086" y="12889"/>
                    <a:pt x="1057" y="13000"/>
                  </a:cubicBezTo>
                  <a:lnTo>
                    <a:pt x="881" y="13669"/>
                  </a:lnTo>
                  <a:lnTo>
                    <a:pt x="793" y="14009"/>
                  </a:lnTo>
                  <a:lnTo>
                    <a:pt x="717" y="14350"/>
                  </a:lnTo>
                  <a:cubicBezTo>
                    <a:pt x="294" y="16151"/>
                    <a:pt x="65" y="17998"/>
                    <a:pt x="1" y="19852"/>
                  </a:cubicBezTo>
                  <a:cubicBezTo>
                    <a:pt x="1" y="19887"/>
                    <a:pt x="30" y="19923"/>
                    <a:pt x="71" y="19923"/>
                  </a:cubicBezTo>
                  <a:cubicBezTo>
                    <a:pt x="112" y="19923"/>
                    <a:pt x="142" y="19893"/>
                    <a:pt x="142" y="19852"/>
                  </a:cubicBezTo>
                  <a:cubicBezTo>
                    <a:pt x="183" y="18010"/>
                    <a:pt x="441" y="16174"/>
                    <a:pt x="863" y="14379"/>
                  </a:cubicBezTo>
                  <a:lnTo>
                    <a:pt x="940" y="14044"/>
                  </a:lnTo>
                  <a:lnTo>
                    <a:pt x="1033" y="13710"/>
                  </a:lnTo>
                  <a:lnTo>
                    <a:pt x="1221" y="13047"/>
                  </a:lnTo>
                  <a:cubicBezTo>
                    <a:pt x="1245" y="12936"/>
                    <a:pt x="1286" y="12824"/>
                    <a:pt x="1321" y="12713"/>
                  </a:cubicBezTo>
                  <a:lnTo>
                    <a:pt x="1426" y="12384"/>
                  </a:lnTo>
                  <a:cubicBezTo>
                    <a:pt x="1503" y="12167"/>
                    <a:pt x="1567" y="11950"/>
                    <a:pt x="1644" y="11733"/>
                  </a:cubicBezTo>
                  <a:cubicBezTo>
                    <a:pt x="1960" y="10865"/>
                    <a:pt x="2306" y="10014"/>
                    <a:pt x="2705" y="9181"/>
                  </a:cubicBezTo>
                  <a:lnTo>
                    <a:pt x="3005" y="8559"/>
                  </a:lnTo>
                  <a:lnTo>
                    <a:pt x="3327" y="7955"/>
                  </a:lnTo>
                  <a:cubicBezTo>
                    <a:pt x="3538" y="7544"/>
                    <a:pt x="3779" y="7151"/>
                    <a:pt x="4008" y="6752"/>
                  </a:cubicBezTo>
                  <a:cubicBezTo>
                    <a:pt x="4066" y="6653"/>
                    <a:pt x="4125" y="6553"/>
                    <a:pt x="4184" y="6459"/>
                  </a:cubicBezTo>
                  <a:lnTo>
                    <a:pt x="4371" y="6166"/>
                  </a:lnTo>
                  <a:lnTo>
                    <a:pt x="4741" y="5585"/>
                  </a:lnTo>
                  <a:cubicBezTo>
                    <a:pt x="4864" y="5397"/>
                    <a:pt x="5005" y="5210"/>
                    <a:pt x="5134" y="5022"/>
                  </a:cubicBezTo>
                  <a:cubicBezTo>
                    <a:pt x="5269" y="4834"/>
                    <a:pt x="5392" y="4641"/>
                    <a:pt x="5533" y="4459"/>
                  </a:cubicBezTo>
                  <a:lnTo>
                    <a:pt x="5950" y="3913"/>
                  </a:lnTo>
                  <a:lnTo>
                    <a:pt x="6161" y="3637"/>
                  </a:lnTo>
                  <a:lnTo>
                    <a:pt x="6378" y="3373"/>
                  </a:lnTo>
                  <a:cubicBezTo>
                    <a:pt x="6671" y="3016"/>
                    <a:pt x="6964" y="2664"/>
                    <a:pt x="7252" y="2300"/>
                  </a:cubicBezTo>
                  <a:cubicBezTo>
                    <a:pt x="7833" y="1578"/>
                    <a:pt x="8402" y="851"/>
                    <a:pt x="8959" y="112"/>
                  </a:cubicBezTo>
                  <a:cubicBezTo>
                    <a:pt x="8983" y="82"/>
                    <a:pt x="8977" y="41"/>
                    <a:pt x="8953" y="18"/>
                  </a:cubicBezTo>
                  <a:cubicBezTo>
                    <a:pt x="8939" y="7"/>
                    <a:pt x="8922" y="1"/>
                    <a:pt x="8904"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661;p56">
              <a:extLst>
                <a:ext uri="{FF2B5EF4-FFF2-40B4-BE49-F238E27FC236}">
                  <a16:creationId xmlns:a16="http://schemas.microsoft.com/office/drawing/2014/main" id="{504E7281-5B42-3566-C4A3-042EADC947A0}"/>
                </a:ext>
              </a:extLst>
            </p:cNvPr>
            <p:cNvSpPr/>
            <p:nvPr/>
          </p:nvSpPr>
          <p:spPr>
            <a:xfrm>
              <a:off x="6819550" y="2382450"/>
              <a:ext cx="181900" cy="165200"/>
            </a:xfrm>
            <a:custGeom>
              <a:avLst/>
              <a:gdLst/>
              <a:ahLst/>
              <a:cxnLst/>
              <a:rect l="l" t="t" r="r" b="b"/>
              <a:pathLst>
                <a:path w="7276" h="6608" extrusionOk="0">
                  <a:moveTo>
                    <a:pt x="7199" y="0"/>
                  </a:moveTo>
                  <a:cubicBezTo>
                    <a:pt x="7185" y="0"/>
                    <a:pt x="7170" y="5"/>
                    <a:pt x="7158" y="15"/>
                  </a:cubicBezTo>
                  <a:cubicBezTo>
                    <a:pt x="5879" y="1000"/>
                    <a:pt x="4606" y="1980"/>
                    <a:pt x="3362" y="3007"/>
                  </a:cubicBezTo>
                  <a:cubicBezTo>
                    <a:pt x="2746" y="3523"/>
                    <a:pt x="2136" y="4057"/>
                    <a:pt x="1561" y="4632"/>
                  </a:cubicBezTo>
                  <a:cubicBezTo>
                    <a:pt x="992" y="5201"/>
                    <a:pt x="447" y="5811"/>
                    <a:pt x="19" y="6497"/>
                  </a:cubicBezTo>
                  <a:cubicBezTo>
                    <a:pt x="1" y="6527"/>
                    <a:pt x="1" y="6568"/>
                    <a:pt x="30" y="6591"/>
                  </a:cubicBezTo>
                  <a:cubicBezTo>
                    <a:pt x="44" y="6602"/>
                    <a:pt x="61" y="6608"/>
                    <a:pt x="77" y="6608"/>
                  </a:cubicBezTo>
                  <a:cubicBezTo>
                    <a:pt x="96" y="6608"/>
                    <a:pt x="115" y="6601"/>
                    <a:pt x="130" y="6585"/>
                  </a:cubicBezTo>
                  <a:cubicBezTo>
                    <a:pt x="681" y="6004"/>
                    <a:pt x="1233" y="5430"/>
                    <a:pt x="1796" y="4860"/>
                  </a:cubicBezTo>
                  <a:cubicBezTo>
                    <a:pt x="2365" y="4297"/>
                    <a:pt x="2940" y="3740"/>
                    <a:pt x="3527" y="3194"/>
                  </a:cubicBezTo>
                  <a:cubicBezTo>
                    <a:pt x="4113" y="2649"/>
                    <a:pt x="4723" y="2121"/>
                    <a:pt x="5339" y="1610"/>
                  </a:cubicBezTo>
                  <a:cubicBezTo>
                    <a:pt x="5961" y="1100"/>
                    <a:pt x="6589" y="601"/>
                    <a:pt x="7240" y="126"/>
                  </a:cubicBezTo>
                  <a:cubicBezTo>
                    <a:pt x="7270" y="103"/>
                    <a:pt x="7275" y="62"/>
                    <a:pt x="7252" y="27"/>
                  </a:cubicBezTo>
                  <a:cubicBezTo>
                    <a:pt x="7238" y="9"/>
                    <a:pt x="7219" y="0"/>
                    <a:pt x="7199"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662;p56">
              <a:extLst>
                <a:ext uri="{FF2B5EF4-FFF2-40B4-BE49-F238E27FC236}">
                  <a16:creationId xmlns:a16="http://schemas.microsoft.com/office/drawing/2014/main" id="{94A10721-D260-1BA1-26D6-D8B2DC5D37E7}"/>
                </a:ext>
              </a:extLst>
            </p:cNvPr>
            <p:cNvSpPr/>
            <p:nvPr/>
          </p:nvSpPr>
          <p:spPr>
            <a:xfrm>
              <a:off x="6826900" y="2274500"/>
              <a:ext cx="29950" cy="185500"/>
            </a:xfrm>
            <a:custGeom>
              <a:avLst/>
              <a:gdLst/>
              <a:ahLst/>
              <a:cxnLst/>
              <a:rect l="l" t="t" r="r" b="b"/>
              <a:pathLst>
                <a:path w="1198" h="7420" extrusionOk="0">
                  <a:moveTo>
                    <a:pt x="78" y="0"/>
                  </a:moveTo>
                  <a:cubicBezTo>
                    <a:pt x="72" y="0"/>
                    <a:pt x="65" y="1"/>
                    <a:pt x="59" y="3"/>
                  </a:cubicBezTo>
                  <a:cubicBezTo>
                    <a:pt x="24" y="15"/>
                    <a:pt x="0" y="56"/>
                    <a:pt x="12" y="91"/>
                  </a:cubicBezTo>
                  <a:cubicBezTo>
                    <a:pt x="182" y="678"/>
                    <a:pt x="294" y="1282"/>
                    <a:pt x="399" y="1886"/>
                  </a:cubicBezTo>
                  <a:cubicBezTo>
                    <a:pt x="493" y="2491"/>
                    <a:pt x="569" y="3095"/>
                    <a:pt x="634" y="3705"/>
                  </a:cubicBezTo>
                  <a:cubicBezTo>
                    <a:pt x="693" y="4315"/>
                    <a:pt x="745" y="4925"/>
                    <a:pt x="804" y="5535"/>
                  </a:cubicBezTo>
                  <a:cubicBezTo>
                    <a:pt x="863" y="6146"/>
                    <a:pt x="927" y="6750"/>
                    <a:pt x="1009" y="7354"/>
                  </a:cubicBezTo>
                  <a:cubicBezTo>
                    <a:pt x="1015" y="7389"/>
                    <a:pt x="1039" y="7413"/>
                    <a:pt x="1068" y="7419"/>
                  </a:cubicBezTo>
                  <a:cubicBezTo>
                    <a:pt x="1072" y="7419"/>
                    <a:pt x="1075" y="7419"/>
                    <a:pt x="1078" y="7419"/>
                  </a:cubicBezTo>
                  <a:cubicBezTo>
                    <a:pt x="1115" y="7419"/>
                    <a:pt x="1145" y="7392"/>
                    <a:pt x="1150" y="7354"/>
                  </a:cubicBezTo>
                  <a:cubicBezTo>
                    <a:pt x="1185" y="7049"/>
                    <a:pt x="1197" y="6738"/>
                    <a:pt x="1191" y="6427"/>
                  </a:cubicBezTo>
                  <a:cubicBezTo>
                    <a:pt x="1185" y="6116"/>
                    <a:pt x="1162" y="5811"/>
                    <a:pt x="1133" y="5500"/>
                  </a:cubicBezTo>
                  <a:cubicBezTo>
                    <a:pt x="1074" y="4890"/>
                    <a:pt x="980" y="4280"/>
                    <a:pt x="880" y="3676"/>
                  </a:cubicBezTo>
                  <a:cubicBezTo>
                    <a:pt x="769" y="3066"/>
                    <a:pt x="657" y="2461"/>
                    <a:pt x="540" y="1857"/>
                  </a:cubicBezTo>
                  <a:cubicBezTo>
                    <a:pt x="423" y="1253"/>
                    <a:pt x="299" y="655"/>
                    <a:pt x="147" y="56"/>
                  </a:cubicBezTo>
                  <a:cubicBezTo>
                    <a:pt x="147" y="50"/>
                    <a:pt x="147" y="50"/>
                    <a:pt x="147" y="50"/>
                  </a:cubicBezTo>
                  <a:cubicBezTo>
                    <a:pt x="137" y="21"/>
                    <a:pt x="108" y="0"/>
                    <a:pt x="78"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663;p56">
              <a:extLst>
                <a:ext uri="{FF2B5EF4-FFF2-40B4-BE49-F238E27FC236}">
                  <a16:creationId xmlns:a16="http://schemas.microsoft.com/office/drawing/2014/main" id="{E55FEDF6-DD44-C72C-7D92-972142DDB8D1}"/>
                </a:ext>
              </a:extLst>
            </p:cNvPr>
            <p:cNvSpPr/>
            <p:nvPr/>
          </p:nvSpPr>
          <p:spPr>
            <a:xfrm>
              <a:off x="6726275" y="2413400"/>
              <a:ext cx="81275" cy="183450"/>
            </a:xfrm>
            <a:custGeom>
              <a:avLst/>
              <a:gdLst/>
              <a:ahLst/>
              <a:cxnLst/>
              <a:rect l="l" t="t" r="r" b="b"/>
              <a:pathLst>
                <a:path w="3251" h="7338" extrusionOk="0">
                  <a:moveTo>
                    <a:pt x="79" y="0"/>
                  </a:moveTo>
                  <a:cubicBezTo>
                    <a:pt x="64" y="0"/>
                    <a:pt x="48" y="5"/>
                    <a:pt x="36" y="15"/>
                  </a:cubicBezTo>
                  <a:cubicBezTo>
                    <a:pt x="7" y="38"/>
                    <a:pt x="1" y="85"/>
                    <a:pt x="24" y="114"/>
                  </a:cubicBezTo>
                  <a:cubicBezTo>
                    <a:pt x="417" y="631"/>
                    <a:pt x="722" y="1217"/>
                    <a:pt x="998" y="1804"/>
                  </a:cubicBezTo>
                  <a:cubicBezTo>
                    <a:pt x="1274" y="2396"/>
                    <a:pt x="1520" y="3001"/>
                    <a:pt x="1749" y="3617"/>
                  </a:cubicBezTo>
                  <a:cubicBezTo>
                    <a:pt x="1972" y="4227"/>
                    <a:pt x="2189" y="4849"/>
                    <a:pt x="2406" y="5459"/>
                  </a:cubicBezTo>
                  <a:cubicBezTo>
                    <a:pt x="2629" y="6075"/>
                    <a:pt x="2852" y="6691"/>
                    <a:pt x="3110" y="7289"/>
                  </a:cubicBezTo>
                  <a:lnTo>
                    <a:pt x="3110" y="7295"/>
                  </a:lnTo>
                  <a:cubicBezTo>
                    <a:pt x="3120" y="7320"/>
                    <a:pt x="3144" y="7337"/>
                    <a:pt x="3173" y="7337"/>
                  </a:cubicBezTo>
                  <a:cubicBezTo>
                    <a:pt x="3177" y="7337"/>
                    <a:pt x="3182" y="7337"/>
                    <a:pt x="3186" y="7336"/>
                  </a:cubicBezTo>
                  <a:cubicBezTo>
                    <a:pt x="3222" y="7330"/>
                    <a:pt x="3251" y="7289"/>
                    <a:pt x="3245" y="7254"/>
                  </a:cubicBezTo>
                  <a:cubicBezTo>
                    <a:pt x="3134" y="6597"/>
                    <a:pt x="2940" y="5969"/>
                    <a:pt x="2717" y="5347"/>
                  </a:cubicBezTo>
                  <a:cubicBezTo>
                    <a:pt x="2500" y="4731"/>
                    <a:pt x="2242" y="4121"/>
                    <a:pt x="1978" y="3523"/>
                  </a:cubicBezTo>
                  <a:cubicBezTo>
                    <a:pt x="1708" y="2924"/>
                    <a:pt x="1426" y="2326"/>
                    <a:pt x="1133" y="1739"/>
                  </a:cubicBezTo>
                  <a:cubicBezTo>
                    <a:pt x="834" y="1153"/>
                    <a:pt x="523" y="572"/>
                    <a:pt x="136" y="32"/>
                  </a:cubicBezTo>
                  <a:cubicBezTo>
                    <a:pt x="136" y="32"/>
                    <a:pt x="136" y="26"/>
                    <a:pt x="136" y="26"/>
                  </a:cubicBezTo>
                  <a:cubicBezTo>
                    <a:pt x="122" y="9"/>
                    <a:pt x="101" y="0"/>
                    <a:pt x="79"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664;p56">
              <a:extLst>
                <a:ext uri="{FF2B5EF4-FFF2-40B4-BE49-F238E27FC236}">
                  <a16:creationId xmlns:a16="http://schemas.microsoft.com/office/drawing/2014/main" id="{5DCDCEEE-D115-98DF-40B2-5960A0D3EF33}"/>
                </a:ext>
              </a:extLst>
            </p:cNvPr>
            <p:cNvSpPr/>
            <p:nvPr/>
          </p:nvSpPr>
          <p:spPr>
            <a:xfrm>
              <a:off x="6790225" y="2537450"/>
              <a:ext cx="163850" cy="140300"/>
            </a:xfrm>
            <a:custGeom>
              <a:avLst/>
              <a:gdLst/>
              <a:ahLst/>
              <a:cxnLst/>
              <a:rect l="l" t="t" r="r" b="b"/>
              <a:pathLst>
                <a:path w="6554" h="5612" extrusionOk="0">
                  <a:moveTo>
                    <a:pt x="6478" y="0"/>
                  </a:moveTo>
                  <a:cubicBezTo>
                    <a:pt x="6470" y="0"/>
                    <a:pt x="6462" y="1"/>
                    <a:pt x="6454" y="4"/>
                  </a:cubicBezTo>
                  <a:cubicBezTo>
                    <a:pt x="5762" y="209"/>
                    <a:pt x="5104" y="514"/>
                    <a:pt x="4489" y="890"/>
                  </a:cubicBezTo>
                  <a:cubicBezTo>
                    <a:pt x="3873" y="1265"/>
                    <a:pt x="3298" y="1705"/>
                    <a:pt x="2758" y="2186"/>
                  </a:cubicBezTo>
                  <a:cubicBezTo>
                    <a:pt x="2218" y="2667"/>
                    <a:pt x="1720" y="3195"/>
                    <a:pt x="1268" y="3753"/>
                  </a:cubicBezTo>
                  <a:cubicBezTo>
                    <a:pt x="810" y="4310"/>
                    <a:pt x="388" y="4891"/>
                    <a:pt x="18" y="5507"/>
                  </a:cubicBezTo>
                  <a:cubicBezTo>
                    <a:pt x="1" y="5536"/>
                    <a:pt x="7" y="5571"/>
                    <a:pt x="30" y="5595"/>
                  </a:cubicBezTo>
                  <a:cubicBezTo>
                    <a:pt x="44" y="5606"/>
                    <a:pt x="62" y="5612"/>
                    <a:pt x="79" y="5612"/>
                  </a:cubicBezTo>
                  <a:cubicBezTo>
                    <a:pt x="98" y="5612"/>
                    <a:pt x="117" y="5604"/>
                    <a:pt x="130" y="5589"/>
                  </a:cubicBezTo>
                  <a:cubicBezTo>
                    <a:pt x="628" y="5067"/>
                    <a:pt x="1068" y="4509"/>
                    <a:pt x="1520" y="3964"/>
                  </a:cubicBezTo>
                  <a:cubicBezTo>
                    <a:pt x="1972" y="3412"/>
                    <a:pt x="2429" y="2873"/>
                    <a:pt x="2928" y="2368"/>
                  </a:cubicBezTo>
                  <a:cubicBezTo>
                    <a:pt x="3427" y="1864"/>
                    <a:pt x="3972" y="1400"/>
                    <a:pt x="4565" y="1013"/>
                  </a:cubicBezTo>
                  <a:cubicBezTo>
                    <a:pt x="5163" y="632"/>
                    <a:pt x="5808" y="321"/>
                    <a:pt x="6495" y="139"/>
                  </a:cubicBezTo>
                  <a:cubicBezTo>
                    <a:pt x="6536" y="127"/>
                    <a:pt x="6554" y="86"/>
                    <a:pt x="6542" y="51"/>
                  </a:cubicBezTo>
                  <a:cubicBezTo>
                    <a:pt x="6532" y="18"/>
                    <a:pt x="6508" y="0"/>
                    <a:pt x="6478"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665;p56">
              <a:extLst>
                <a:ext uri="{FF2B5EF4-FFF2-40B4-BE49-F238E27FC236}">
                  <a16:creationId xmlns:a16="http://schemas.microsoft.com/office/drawing/2014/main" id="{7C5EB50E-1109-8E39-6322-46246D13073B}"/>
                </a:ext>
              </a:extLst>
            </p:cNvPr>
            <p:cNvSpPr/>
            <p:nvPr/>
          </p:nvSpPr>
          <p:spPr>
            <a:xfrm>
              <a:off x="5777975" y="2182625"/>
              <a:ext cx="126000" cy="161025"/>
            </a:xfrm>
            <a:custGeom>
              <a:avLst/>
              <a:gdLst/>
              <a:ahLst/>
              <a:cxnLst/>
              <a:rect l="l" t="t" r="r" b="b"/>
              <a:pathLst>
                <a:path w="5040" h="6441" extrusionOk="0">
                  <a:moveTo>
                    <a:pt x="77" y="0"/>
                  </a:moveTo>
                  <a:lnTo>
                    <a:pt x="77" y="0"/>
                  </a:lnTo>
                  <a:cubicBezTo>
                    <a:pt x="0" y="1426"/>
                    <a:pt x="352" y="2886"/>
                    <a:pt x="1150" y="4071"/>
                  </a:cubicBezTo>
                  <a:cubicBezTo>
                    <a:pt x="1778" y="5010"/>
                    <a:pt x="2687" y="5767"/>
                    <a:pt x="3737" y="6189"/>
                  </a:cubicBezTo>
                  <a:cubicBezTo>
                    <a:pt x="3996" y="6295"/>
                    <a:pt x="4320" y="6441"/>
                    <a:pt x="4576" y="6441"/>
                  </a:cubicBezTo>
                  <a:cubicBezTo>
                    <a:pt x="4802" y="6441"/>
                    <a:pt x="4974" y="6327"/>
                    <a:pt x="4999" y="5972"/>
                  </a:cubicBezTo>
                  <a:cubicBezTo>
                    <a:pt x="5040" y="5421"/>
                    <a:pt x="4875" y="4822"/>
                    <a:pt x="4682" y="4312"/>
                  </a:cubicBezTo>
                  <a:cubicBezTo>
                    <a:pt x="3919" y="2270"/>
                    <a:pt x="2165" y="628"/>
                    <a:pt x="77"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666;p56">
              <a:extLst>
                <a:ext uri="{FF2B5EF4-FFF2-40B4-BE49-F238E27FC236}">
                  <a16:creationId xmlns:a16="http://schemas.microsoft.com/office/drawing/2014/main" id="{E6D4D0CE-BF23-BA38-6FFB-B4619D60DBC5}"/>
                </a:ext>
              </a:extLst>
            </p:cNvPr>
            <p:cNvSpPr/>
            <p:nvPr/>
          </p:nvSpPr>
          <p:spPr>
            <a:xfrm>
              <a:off x="5939725" y="2219575"/>
              <a:ext cx="82900" cy="179475"/>
            </a:xfrm>
            <a:custGeom>
              <a:avLst/>
              <a:gdLst/>
              <a:ahLst/>
              <a:cxnLst/>
              <a:rect l="l" t="t" r="r" b="b"/>
              <a:pathLst>
                <a:path w="3316" h="7179" extrusionOk="0">
                  <a:moveTo>
                    <a:pt x="2389" y="0"/>
                  </a:moveTo>
                  <a:cubicBezTo>
                    <a:pt x="1503" y="974"/>
                    <a:pt x="652" y="2030"/>
                    <a:pt x="259" y="3286"/>
                  </a:cubicBezTo>
                  <a:cubicBezTo>
                    <a:pt x="66" y="3902"/>
                    <a:pt x="1" y="4565"/>
                    <a:pt x="95" y="5204"/>
                  </a:cubicBezTo>
                  <a:cubicBezTo>
                    <a:pt x="183" y="5785"/>
                    <a:pt x="418" y="6289"/>
                    <a:pt x="728" y="6788"/>
                  </a:cubicBezTo>
                  <a:cubicBezTo>
                    <a:pt x="891" y="7049"/>
                    <a:pt x="1033" y="7178"/>
                    <a:pt x="1193" y="7178"/>
                  </a:cubicBezTo>
                  <a:cubicBezTo>
                    <a:pt x="1338" y="7178"/>
                    <a:pt x="1498" y="7071"/>
                    <a:pt x="1702" y="6858"/>
                  </a:cubicBezTo>
                  <a:cubicBezTo>
                    <a:pt x="2529" y="5996"/>
                    <a:pt x="3046" y="4793"/>
                    <a:pt x="3181" y="3614"/>
                  </a:cubicBezTo>
                  <a:cubicBezTo>
                    <a:pt x="3316" y="2370"/>
                    <a:pt x="3034" y="1080"/>
                    <a:pt x="2389"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667;p56">
              <a:extLst>
                <a:ext uri="{FF2B5EF4-FFF2-40B4-BE49-F238E27FC236}">
                  <a16:creationId xmlns:a16="http://schemas.microsoft.com/office/drawing/2014/main" id="{979DA4D5-509E-F17E-A1A1-FD33AB6FDED6}"/>
                </a:ext>
              </a:extLst>
            </p:cNvPr>
            <p:cNvSpPr/>
            <p:nvPr/>
          </p:nvSpPr>
          <p:spPr>
            <a:xfrm>
              <a:off x="5769750" y="2338075"/>
              <a:ext cx="165150" cy="120225"/>
            </a:xfrm>
            <a:custGeom>
              <a:avLst/>
              <a:gdLst/>
              <a:ahLst/>
              <a:cxnLst/>
              <a:rect l="l" t="t" r="r" b="b"/>
              <a:pathLst>
                <a:path w="6606" h="4809" extrusionOk="0">
                  <a:moveTo>
                    <a:pt x="1" y="1"/>
                  </a:moveTo>
                  <a:lnTo>
                    <a:pt x="1" y="1"/>
                  </a:lnTo>
                  <a:cubicBezTo>
                    <a:pt x="699" y="1262"/>
                    <a:pt x="1444" y="2523"/>
                    <a:pt x="2529" y="3473"/>
                  </a:cubicBezTo>
                  <a:cubicBezTo>
                    <a:pt x="3339" y="4183"/>
                    <a:pt x="4365" y="4700"/>
                    <a:pt x="5445" y="4782"/>
                  </a:cubicBezTo>
                  <a:cubicBezTo>
                    <a:pt x="5593" y="4793"/>
                    <a:pt x="5754" y="4808"/>
                    <a:pt x="5906" y="4808"/>
                  </a:cubicBezTo>
                  <a:cubicBezTo>
                    <a:pt x="6287" y="4808"/>
                    <a:pt x="6606" y="4713"/>
                    <a:pt x="6501" y="4230"/>
                  </a:cubicBezTo>
                  <a:cubicBezTo>
                    <a:pt x="6378" y="3649"/>
                    <a:pt x="6084" y="3098"/>
                    <a:pt x="5726" y="2629"/>
                  </a:cubicBezTo>
                  <a:cubicBezTo>
                    <a:pt x="5310" y="2077"/>
                    <a:pt x="4782" y="1608"/>
                    <a:pt x="4189" y="1250"/>
                  </a:cubicBezTo>
                  <a:cubicBezTo>
                    <a:pt x="2934" y="487"/>
                    <a:pt x="1461" y="177"/>
                    <a:pt x="1" y="1"/>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668;p56">
              <a:extLst>
                <a:ext uri="{FF2B5EF4-FFF2-40B4-BE49-F238E27FC236}">
                  <a16:creationId xmlns:a16="http://schemas.microsoft.com/office/drawing/2014/main" id="{4F4F32E8-F369-487A-FF63-A582DD754983}"/>
                </a:ext>
              </a:extLst>
            </p:cNvPr>
            <p:cNvSpPr/>
            <p:nvPr/>
          </p:nvSpPr>
          <p:spPr>
            <a:xfrm>
              <a:off x="6005725" y="2358325"/>
              <a:ext cx="106225" cy="178275"/>
            </a:xfrm>
            <a:custGeom>
              <a:avLst/>
              <a:gdLst/>
              <a:ahLst/>
              <a:cxnLst/>
              <a:rect l="l" t="t" r="r" b="b"/>
              <a:pathLst>
                <a:path w="4249" h="7131" extrusionOk="0">
                  <a:moveTo>
                    <a:pt x="3791" y="0"/>
                  </a:moveTo>
                  <a:cubicBezTo>
                    <a:pt x="2406" y="446"/>
                    <a:pt x="1227" y="1484"/>
                    <a:pt x="599" y="2798"/>
                  </a:cubicBezTo>
                  <a:cubicBezTo>
                    <a:pt x="159" y="3725"/>
                    <a:pt x="1" y="4781"/>
                    <a:pt x="130" y="5796"/>
                  </a:cubicBezTo>
                  <a:cubicBezTo>
                    <a:pt x="171" y="6113"/>
                    <a:pt x="224" y="6911"/>
                    <a:pt x="546" y="7087"/>
                  </a:cubicBezTo>
                  <a:cubicBezTo>
                    <a:pt x="604" y="7117"/>
                    <a:pt x="668" y="7130"/>
                    <a:pt x="737" y="7130"/>
                  </a:cubicBezTo>
                  <a:cubicBezTo>
                    <a:pt x="1150" y="7130"/>
                    <a:pt x="1732" y="6655"/>
                    <a:pt x="1978" y="6459"/>
                  </a:cubicBezTo>
                  <a:cubicBezTo>
                    <a:pt x="2911" y="5714"/>
                    <a:pt x="3603" y="4676"/>
                    <a:pt x="3926" y="3526"/>
                  </a:cubicBezTo>
                  <a:cubicBezTo>
                    <a:pt x="4248" y="2376"/>
                    <a:pt x="4201" y="1121"/>
                    <a:pt x="3791"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669;p56">
              <a:extLst>
                <a:ext uri="{FF2B5EF4-FFF2-40B4-BE49-F238E27FC236}">
                  <a16:creationId xmlns:a16="http://schemas.microsoft.com/office/drawing/2014/main" id="{E83C32F5-7AD6-A0CC-2FA5-43D077719728}"/>
                </a:ext>
              </a:extLst>
            </p:cNvPr>
            <p:cNvSpPr/>
            <p:nvPr/>
          </p:nvSpPr>
          <p:spPr>
            <a:xfrm>
              <a:off x="5802025" y="2482125"/>
              <a:ext cx="193050" cy="139325"/>
            </a:xfrm>
            <a:custGeom>
              <a:avLst/>
              <a:gdLst/>
              <a:ahLst/>
              <a:cxnLst/>
              <a:rect l="l" t="t" r="r" b="b"/>
              <a:pathLst>
                <a:path w="7722" h="5573" extrusionOk="0">
                  <a:moveTo>
                    <a:pt x="1080" y="0"/>
                  </a:moveTo>
                  <a:cubicBezTo>
                    <a:pt x="718" y="0"/>
                    <a:pt x="357" y="29"/>
                    <a:pt x="0" y="87"/>
                  </a:cubicBezTo>
                  <a:cubicBezTo>
                    <a:pt x="610" y="1284"/>
                    <a:pt x="1338" y="2440"/>
                    <a:pt x="2282" y="3408"/>
                  </a:cubicBezTo>
                  <a:cubicBezTo>
                    <a:pt x="3274" y="4423"/>
                    <a:pt x="4553" y="5267"/>
                    <a:pt x="5967" y="5531"/>
                  </a:cubicBezTo>
                  <a:cubicBezTo>
                    <a:pt x="6116" y="5560"/>
                    <a:pt x="6250" y="5573"/>
                    <a:pt x="6370" y="5573"/>
                  </a:cubicBezTo>
                  <a:cubicBezTo>
                    <a:pt x="7722" y="5573"/>
                    <a:pt x="7259" y="3889"/>
                    <a:pt x="6688" y="2962"/>
                  </a:cubicBezTo>
                  <a:cubicBezTo>
                    <a:pt x="6260" y="2270"/>
                    <a:pt x="5667" y="1671"/>
                    <a:pt x="4999" y="1208"/>
                  </a:cubicBezTo>
                  <a:cubicBezTo>
                    <a:pt x="3854" y="421"/>
                    <a:pt x="2466" y="0"/>
                    <a:pt x="1080" y="0"/>
                  </a:cubicBezTo>
                  <a:close/>
                </a:path>
              </a:pathLst>
            </a:custGeom>
            <a:solidFill>
              <a:srgbClr val="79C29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1670;p56">
              <a:extLst>
                <a:ext uri="{FF2B5EF4-FFF2-40B4-BE49-F238E27FC236}">
                  <a16:creationId xmlns:a16="http://schemas.microsoft.com/office/drawing/2014/main" id="{0BF3A178-423A-FE01-62DB-8299F9DC58BB}"/>
                </a:ext>
              </a:extLst>
            </p:cNvPr>
            <p:cNvSpPr/>
            <p:nvPr/>
          </p:nvSpPr>
          <p:spPr>
            <a:xfrm>
              <a:off x="5806125" y="2221850"/>
              <a:ext cx="224575" cy="498025"/>
            </a:xfrm>
            <a:custGeom>
              <a:avLst/>
              <a:gdLst/>
              <a:ahLst/>
              <a:cxnLst/>
              <a:rect l="l" t="t" r="r" b="b"/>
              <a:pathLst>
                <a:path w="8983" h="19921" extrusionOk="0">
                  <a:moveTo>
                    <a:pt x="82" y="1"/>
                  </a:moveTo>
                  <a:cubicBezTo>
                    <a:pt x="68" y="1"/>
                    <a:pt x="54" y="5"/>
                    <a:pt x="42" y="15"/>
                  </a:cubicBezTo>
                  <a:cubicBezTo>
                    <a:pt x="6" y="39"/>
                    <a:pt x="1" y="80"/>
                    <a:pt x="24" y="115"/>
                  </a:cubicBezTo>
                  <a:cubicBezTo>
                    <a:pt x="581" y="848"/>
                    <a:pt x="1156" y="1581"/>
                    <a:pt x="1731" y="2303"/>
                  </a:cubicBezTo>
                  <a:cubicBezTo>
                    <a:pt x="2025" y="2661"/>
                    <a:pt x="2312" y="3019"/>
                    <a:pt x="2605" y="3371"/>
                  </a:cubicBezTo>
                  <a:lnTo>
                    <a:pt x="2828" y="3641"/>
                  </a:lnTo>
                  <a:lnTo>
                    <a:pt x="3034" y="3910"/>
                  </a:lnTo>
                  <a:lnTo>
                    <a:pt x="3450" y="4462"/>
                  </a:lnTo>
                  <a:cubicBezTo>
                    <a:pt x="3591" y="4644"/>
                    <a:pt x="3720" y="4837"/>
                    <a:pt x="3855" y="5019"/>
                  </a:cubicBezTo>
                  <a:cubicBezTo>
                    <a:pt x="3984" y="5213"/>
                    <a:pt x="4119" y="5395"/>
                    <a:pt x="4248" y="5588"/>
                  </a:cubicBezTo>
                  <a:lnTo>
                    <a:pt x="4618" y="6169"/>
                  </a:lnTo>
                  <a:lnTo>
                    <a:pt x="4799" y="6456"/>
                  </a:lnTo>
                  <a:cubicBezTo>
                    <a:pt x="4864" y="6556"/>
                    <a:pt x="4917" y="6656"/>
                    <a:pt x="4975" y="6756"/>
                  </a:cubicBezTo>
                  <a:cubicBezTo>
                    <a:pt x="5210" y="7149"/>
                    <a:pt x="5451" y="7542"/>
                    <a:pt x="5656" y="7952"/>
                  </a:cubicBezTo>
                  <a:lnTo>
                    <a:pt x="5984" y="8562"/>
                  </a:lnTo>
                  <a:lnTo>
                    <a:pt x="6278" y="9184"/>
                  </a:lnTo>
                  <a:cubicBezTo>
                    <a:pt x="6683" y="10011"/>
                    <a:pt x="7023" y="10868"/>
                    <a:pt x="7340" y="11730"/>
                  </a:cubicBezTo>
                  <a:cubicBezTo>
                    <a:pt x="7416" y="11947"/>
                    <a:pt x="7486" y="12170"/>
                    <a:pt x="7557" y="12387"/>
                  </a:cubicBezTo>
                  <a:lnTo>
                    <a:pt x="7668" y="12716"/>
                  </a:lnTo>
                  <a:cubicBezTo>
                    <a:pt x="7703" y="12827"/>
                    <a:pt x="7739" y="12933"/>
                    <a:pt x="7768" y="13044"/>
                  </a:cubicBezTo>
                  <a:lnTo>
                    <a:pt x="7956" y="13713"/>
                  </a:lnTo>
                  <a:lnTo>
                    <a:pt x="8049" y="14042"/>
                  </a:lnTo>
                  <a:lnTo>
                    <a:pt x="8126" y="14382"/>
                  </a:lnTo>
                  <a:cubicBezTo>
                    <a:pt x="8548" y="16177"/>
                    <a:pt x="8806" y="18013"/>
                    <a:pt x="8841" y="19855"/>
                  </a:cubicBezTo>
                  <a:cubicBezTo>
                    <a:pt x="8847" y="19893"/>
                    <a:pt x="8872" y="19921"/>
                    <a:pt x="8907" y="19921"/>
                  </a:cubicBezTo>
                  <a:cubicBezTo>
                    <a:pt x="8911" y="19921"/>
                    <a:pt x="8914" y="19920"/>
                    <a:pt x="8918" y="19920"/>
                  </a:cubicBezTo>
                  <a:cubicBezTo>
                    <a:pt x="8953" y="19920"/>
                    <a:pt x="8982" y="19891"/>
                    <a:pt x="8982" y="19849"/>
                  </a:cubicBezTo>
                  <a:cubicBezTo>
                    <a:pt x="8918" y="18002"/>
                    <a:pt x="8689" y="16154"/>
                    <a:pt x="8266" y="14347"/>
                  </a:cubicBezTo>
                  <a:lnTo>
                    <a:pt x="8190" y="14006"/>
                  </a:lnTo>
                  <a:lnTo>
                    <a:pt x="8102" y="13672"/>
                  </a:lnTo>
                  <a:lnTo>
                    <a:pt x="7926" y="12997"/>
                  </a:lnTo>
                  <a:cubicBezTo>
                    <a:pt x="7897" y="12886"/>
                    <a:pt x="7862" y="12775"/>
                    <a:pt x="7832" y="12669"/>
                  </a:cubicBezTo>
                  <a:lnTo>
                    <a:pt x="7727" y="12335"/>
                  </a:lnTo>
                  <a:cubicBezTo>
                    <a:pt x="7656" y="12112"/>
                    <a:pt x="7592" y="11889"/>
                    <a:pt x="7521" y="11672"/>
                  </a:cubicBezTo>
                  <a:lnTo>
                    <a:pt x="7287" y="11015"/>
                  </a:lnTo>
                  <a:cubicBezTo>
                    <a:pt x="7211" y="10798"/>
                    <a:pt x="7134" y="10580"/>
                    <a:pt x="7046" y="10363"/>
                  </a:cubicBezTo>
                  <a:cubicBezTo>
                    <a:pt x="6870" y="9935"/>
                    <a:pt x="6706" y="9501"/>
                    <a:pt x="6507" y="9079"/>
                  </a:cubicBezTo>
                  <a:lnTo>
                    <a:pt x="6219" y="8445"/>
                  </a:lnTo>
                  <a:lnTo>
                    <a:pt x="5902" y="7823"/>
                  </a:lnTo>
                  <a:cubicBezTo>
                    <a:pt x="5703" y="7407"/>
                    <a:pt x="5468" y="7002"/>
                    <a:pt x="5239" y="6597"/>
                  </a:cubicBezTo>
                  <a:cubicBezTo>
                    <a:pt x="5187" y="6497"/>
                    <a:pt x="5128" y="6398"/>
                    <a:pt x="5069" y="6298"/>
                  </a:cubicBezTo>
                  <a:lnTo>
                    <a:pt x="4882" y="6005"/>
                  </a:lnTo>
                  <a:lnTo>
                    <a:pt x="4512" y="5412"/>
                  </a:lnTo>
                  <a:cubicBezTo>
                    <a:pt x="4383" y="5219"/>
                    <a:pt x="4248" y="5031"/>
                    <a:pt x="4119" y="4837"/>
                  </a:cubicBezTo>
                  <a:cubicBezTo>
                    <a:pt x="3984" y="4650"/>
                    <a:pt x="3861" y="4450"/>
                    <a:pt x="3714" y="4268"/>
                  </a:cubicBezTo>
                  <a:lnTo>
                    <a:pt x="3292" y="3711"/>
                  </a:lnTo>
                  <a:lnTo>
                    <a:pt x="3081" y="3435"/>
                  </a:lnTo>
                  <a:lnTo>
                    <a:pt x="2858" y="3171"/>
                  </a:lnTo>
                  <a:lnTo>
                    <a:pt x="1960" y="2109"/>
                  </a:lnTo>
                  <a:cubicBezTo>
                    <a:pt x="1362" y="1405"/>
                    <a:pt x="752" y="713"/>
                    <a:pt x="136" y="27"/>
                  </a:cubicBezTo>
                  <a:cubicBezTo>
                    <a:pt x="122" y="10"/>
                    <a:pt x="102" y="1"/>
                    <a:pt x="82"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71;p56">
              <a:extLst>
                <a:ext uri="{FF2B5EF4-FFF2-40B4-BE49-F238E27FC236}">
                  <a16:creationId xmlns:a16="http://schemas.microsoft.com/office/drawing/2014/main" id="{1187F453-59EE-0A68-88DB-8007BD3AFD97}"/>
                </a:ext>
              </a:extLst>
            </p:cNvPr>
            <p:cNvSpPr/>
            <p:nvPr/>
          </p:nvSpPr>
          <p:spPr>
            <a:xfrm>
              <a:off x="5814775" y="2365875"/>
              <a:ext cx="182050" cy="165200"/>
            </a:xfrm>
            <a:custGeom>
              <a:avLst/>
              <a:gdLst/>
              <a:ahLst/>
              <a:cxnLst/>
              <a:rect l="l" t="t" r="r" b="b"/>
              <a:pathLst>
                <a:path w="7282" h="6608" extrusionOk="0">
                  <a:moveTo>
                    <a:pt x="79" y="0"/>
                  </a:moveTo>
                  <a:cubicBezTo>
                    <a:pt x="58" y="0"/>
                    <a:pt x="38" y="10"/>
                    <a:pt x="24" y="27"/>
                  </a:cubicBezTo>
                  <a:cubicBezTo>
                    <a:pt x="1" y="62"/>
                    <a:pt x="7" y="103"/>
                    <a:pt x="42" y="126"/>
                  </a:cubicBezTo>
                  <a:cubicBezTo>
                    <a:pt x="687" y="602"/>
                    <a:pt x="1321" y="1100"/>
                    <a:pt x="1937" y="1611"/>
                  </a:cubicBezTo>
                  <a:cubicBezTo>
                    <a:pt x="2559" y="2121"/>
                    <a:pt x="3163" y="2649"/>
                    <a:pt x="3749" y="3194"/>
                  </a:cubicBezTo>
                  <a:cubicBezTo>
                    <a:pt x="4342" y="3740"/>
                    <a:pt x="4917" y="4297"/>
                    <a:pt x="5480" y="4861"/>
                  </a:cubicBezTo>
                  <a:cubicBezTo>
                    <a:pt x="6049" y="5430"/>
                    <a:pt x="6601" y="5999"/>
                    <a:pt x="7152" y="6585"/>
                  </a:cubicBezTo>
                  <a:cubicBezTo>
                    <a:pt x="7166" y="6600"/>
                    <a:pt x="7185" y="6607"/>
                    <a:pt x="7204" y="6607"/>
                  </a:cubicBezTo>
                  <a:cubicBezTo>
                    <a:pt x="7216" y="6607"/>
                    <a:pt x="7228" y="6604"/>
                    <a:pt x="7240" y="6597"/>
                  </a:cubicBezTo>
                  <a:cubicBezTo>
                    <a:pt x="7275" y="6574"/>
                    <a:pt x="7281" y="6532"/>
                    <a:pt x="7263" y="6497"/>
                  </a:cubicBezTo>
                  <a:cubicBezTo>
                    <a:pt x="6829" y="5805"/>
                    <a:pt x="6284" y="5201"/>
                    <a:pt x="5715" y="4626"/>
                  </a:cubicBezTo>
                  <a:cubicBezTo>
                    <a:pt x="5146" y="4057"/>
                    <a:pt x="4536" y="3523"/>
                    <a:pt x="3914" y="3007"/>
                  </a:cubicBezTo>
                  <a:cubicBezTo>
                    <a:pt x="2670" y="1980"/>
                    <a:pt x="1397" y="995"/>
                    <a:pt x="124" y="15"/>
                  </a:cubicBezTo>
                  <a:cubicBezTo>
                    <a:pt x="109" y="5"/>
                    <a:pt x="94" y="0"/>
                    <a:pt x="79"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72;p56">
              <a:extLst>
                <a:ext uri="{FF2B5EF4-FFF2-40B4-BE49-F238E27FC236}">
                  <a16:creationId xmlns:a16="http://schemas.microsoft.com/office/drawing/2014/main" id="{16D7FC17-3E93-FC54-37F1-51A522C1CEA5}"/>
                </a:ext>
              </a:extLst>
            </p:cNvPr>
            <p:cNvSpPr/>
            <p:nvPr/>
          </p:nvSpPr>
          <p:spPr>
            <a:xfrm>
              <a:off x="5959400" y="2257925"/>
              <a:ext cx="29925" cy="185350"/>
            </a:xfrm>
            <a:custGeom>
              <a:avLst/>
              <a:gdLst/>
              <a:ahLst/>
              <a:cxnLst/>
              <a:rect l="l" t="t" r="r" b="b"/>
              <a:pathLst>
                <a:path w="1197" h="7414" extrusionOk="0">
                  <a:moveTo>
                    <a:pt x="1119" y="0"/>
                  </a:moveTo>
                  <a:cubicBezTo>
                    <a:pt x="1090" y="0"/>
                    <a:pt x="1061" y="21"/>
                    <a:pt x="1056" y="50"/>
                  </a:cubicBezTo>
                  <a:cubicBezTo>
                    <a:pt x="904" y="649"/>
                    <a:pt x="774" y="1253"/>
                    <a:pt x="657" y="1857"/>
                  </a:cubicBezTo>
                  <a:cubicBezTo>
                    <a:pt x="540" y="2461"/>
                    <a:pt x="428" y="3066"/>
                    <a:pt x="323" y="3670"/>
                  </a:cubicBezTo>
                  <a:cubicBezTo>
                    <a:pt x="217" y="4280"/>
                    <a:pt x="123" y="4884"/>
                    <a:pt x="65" y="5500"/>
                  </a:cubicBezTo>
                  <a:cubicBezTo>
                    <a:pt x="35" y="5805"/>
                    <a:pt x="12" y="6116"/>
                    <a:pt x="6" y="6421"/>
                  </a:cubicBezTo>
                  <a:cubicBezTo>
                    <a:pt x="0" y="6732"/>
                    <a:pt x="12" y="7043"/>
                    <a:pt x="53" y="7354"/>
                  </a:cubicBezTo>
                  <a:cubicBezTo>
                    <a:pt x="53" y="7383"/>
                    <a:pt x="76" y="7413"/>
                    <a:pt x="112" y="7413"/>
                  </a:cubicBezTo>
                  <a:cubicBezTo>
                    <a:pt x="115" y="7413"/>
                    <a:pt x="119" y="7414"/>
                    <a:pt x="122" y="7414"/>
                  </a:cubicBezTo>
                  <a:cubicBezTo>
                    <a:pt x="155" y="7414"/>
                    <a:pt x="188" y="7391"/>
                    <a:pt x="188" y="7354"/>
                  </a:cubicBezTo>
                  <a:cubicBezTo>
                    <a:pt x="276" y="6744"/>
                    <a:pt x="334" y="6140"/>
                    <a:pt x="393" y="5530"/>
                  </a:cubicBezTo>
                  <a:cubicBezTo>
                    <a:pt x="452" y="4925"/>
                    <a:pt x="505" y="4315"/>
                    <a:pt x="569" y="3705"/>
                  </a:cubicBezTo>
                  <a:cubicBezTo>
                    <a:pt x="628" y="3095"/>
                    <a:pt x="704" y="2485"/>
                    <a:pt x="804" y="1881"/>
                  </a:cubicBezTo>
                  <a:cubicBezTo>
                    <a:pt x="904" y="1276"/>
                    <a:pt x="1015" y="672"/>
                    <a:pt x="1191" y="91"/>
                  </a:cubicBezTo>
                  <a:lnTo>
                    <a:pt x="1191" y="86"/>
                  </a:lnTo>
                  <a:cubicBezTo>
                    <a:pt x="1197" y="50"/>
                    <a:pt x="1173" y="9"/>
                    <a:pt x="1138" y="3"/>
                  </a:cubicBezTo>
                  <a:cubicBezTo>
                    <a:pt x="1132" y="1"/>
                    <a:pt x="1126" y="0"/>
                    <a:pt x="1119"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73;p56">
              <a:extLst>
                <a:ext uri="{FF2B5EF4-FFF2-40B4-BE49-F238E27FC236}">
                  <a16:creationId xmlns:a16="http://schemas.microsoft.com/office/drawing/2014/main" id="{47E15A38-7AE6-93B3-913E-4EA98B411AD8}"/>
                </a:ext>
              </a:extLst>
            </p:cNvPr>
            <p:cNvSpPr/>
            <p:nvPr/>
          </p:nvSpPr>
          <p:spPr>
            <a:xfrm>
              <a:off x="6008825" y="2396825"/>
              <a:ext cx="81275" cy="183300"/>
            </a:xfrm>
            <a:custGeom>
              <a:avLst/>
              <a:gdLst/>
              <a:ahLst/>
              <a:cxnLst/>
              <a:rect l="l" t="t" r="r" b="b"/>
              <a:pathLst>
                <a:path w="3251" h="7332" extrusionOk="0">
                  <a:moveTo>
                    <a:pt x="3166" y="0"/>
                  </a:moveTo>
                  <a:cubicBezTo>
                    <a:pt x="3145" y="0"/>
                    <a:pt x="3123" y="9"/>
                    <a:pt x="3109" y="26"/>
                  </a:cubicBezTo>
                  <a:cubicBezTo>
                    <a:pt x="2722" y="566"/>
                    <a:pt x="2411" y="1153"/>
                    <a:pt x="2118" y="1739"/>
                  </a:cubicBezTo>
                  <a:cubicBezTo>
                    <a:pt x="1819" y="2326"/>
                    <a:pt x="1543" y="2919"/>
                    <a:pt x="1267" y="3517"/>
                  </a:cubicBezTo>
                  <a:cubicBezTo>
                    <a:pt x="1003" y="4121"/>
                    <a:pt x="751" y="4725"/>
                    <a:pt x="528" y="5347"/>
                  </a:cubicBezTo>
                  <a:cubicBezTo>
                    <a:pt x="311" y="5969"/>
                    <a:pt x="112" y="6597"/>
                    <a:pt x="6" y="7254"/>
                  </a:cubicBezTo>
                  <a:cubicBezTo>
                    <a:pt x="0" y="7283"/>
                    <a:pt x="18" y="7313"/>
                    <a:pt x="47" y="7324"/>
                  </a:cubicBezTo>
                  <a:cubicBezTo>
                    <a:pt x="56" y="7329"/>
                    <a:pt x="66" y="7331"/>
                    <a:pt x="76" y="7331"/>
                  </a:cubicBezTo>
                  <a:cubicBezTo>
                    <a:pt x="103" y="7331"/>
                    <a:pt x="128" y="7315"/>
                    <a:pt x="141" y="7289"/>
                  </a:cubicBezTo>
                  <a:cubicBezTo>
                    <a:pt x="399" y="6685"/>
                    <a:pt x="622" y="6075"/>
                    <a:pt x="839" y="5459"/>
                  </a:cubicBezTo>
                  <a:cubicBezTo>
                    <a:pt x="1062" y="4843"/>
                    <a:pt x="1273" y="4227"/>
                    <a:pt x="1502" y="3611"/>
                  </a:cubicBezTo>
                  <a:cubicBezTo>
                    <a:pt x="1725" y="3001"/>
                    <a:pt x="1971" y="2391"/>
                    <a:pt x="2247" y="1798"/>
                  </a:cubicBezTo>
                  <a:cubicBezTo>
                    <a:pt x="2529" y="1211"/>
                    <a:pt x="2828" y="625"/>
                    <a:pt x="3221" y="114"/>
                  </a:cubicBezTo>
                  <a:lnTo>
                    <a:pt x="3227" y="114"/>
                  </a:lnTo>
                  <a:cubicBezTo>
                    <a:pt x="3227" y="109"/>
                    <a:pt x="3227" y="109"/>
                    <a:pt x="3227" y="109"/>
                  </a:cubicBezTo>
                  <a:cubicBezTo>
                    <a:pt x="3250" y="79"/>
                    <a:pt x="3238" y="32"/>
                    <a:pt x="3209" y="15"/>
                  </a:cubicBezTo>
                  <a:cubicBezTo>
                    <a:pt x="3197" y="5"/>
                    <a:pt x="3181" y="0"/>
                    <a:pt x="3166"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74;p56">
              <a:extLst>
                <a:ext uri="{FF2B5EF4-FFF2-40B4-BE49-F238E27FC236}">
                  <a16:creationId xmlns:a16="http://schemas.microsoft.com/office/drawing/2014/main" id="{6184A537-4490-63AE-C16D-56EA72338E81}"/>
                </a:ext>
              </a:extLst>
            </p:cNvPr>
            <p:cNvSpPr/>
            <p:nvPr/>
          </p:nvSpPr>
          <p:spPr>
            <a:xfrm>
              <a:off x="5862150" y="2520800"/>
              <a:ext cx="164000" cy="140350"/>
            </a:xfrm>
            <a:custGeom>
              <a:avLst/>
              <a:gdLst/>
              <a:ahLst/>
              <a:cxnLst/>
              <a:rect l="l" t="t" r="r" b="b"/>
              <a:pathLst>
                <a:path w="6560" h="5614" extrusionOk="0">
                  <a:moveTo>
                    <a:pt x="85" y="0"/>
                  </a:moveTo>
                  <a:cubicBezTo>
                    <a:pt x="51" y="0"/>
                    <a:pt x="23" y="18"/>
                    <a:pt x="12" y="54"/>
                  </a:cubicBezTo>
                  <a:cubicBezTo>
                    <a:pt x="1" y="89"/>
                    <a:pt x="24" y="130"/>
                    <a:pt x="65" y="136"/>
                  </a:cubicBezTo>
                  <a:cubicBezTo>
                    <a:pt x="746" y="324"/>
                    <a:pt x="1397" y="635"/>
                    <a:pt x="1989" y="1016"/>
                  </a:cubicBezTo>
                  <a:cubicBezTo>
                    <a:pt x="2588" y="1403"/>
                    <a:pt x="3133" y="1861"/>
                    <a:pt x="3626" y="2365"/>
                  </a:cubicBezTo>
                  <a:cubicBezTo>
                    <a:pt x="4125" y="2870"/>
                    <a:pt x="4582" y="3415"/>
                    <a:pt x="5034" y="3961"/>
                  </a:cubicBezTo>
                  <a:cubicBezTo>
                    <a:pt x="5486" y="4512"/>
                    <a:pt x="5932" y="5070"/>
                    <a:pt x="6424" y="5592"/>
                  </a:cubicBezTo>
                  <a:cubicBezTo>
                    <a:pt x="6439" y="5606"/>
                    <a:pt x="6457" y="5614"/>
                    <a:pt x="6476" y="5614"/>
                  </a:cubicBezTo>
                  <a:cubicBezTo>
                    <a:pt x="6488" y="5614"/>
                    <a:pt x="6501" y="5610"/>
                    <a:pt x="6512" y="5604"/>
                  </a:cubicBezTo>
                  <a:cubicBezTo>
                    <a:pt x="6548" y="5586"/>
                    <a:pt x="6559" y="5539"/>
                    <a:pt x="6536" y="5510"/>
                  </a:cubicBezTo>
                  <a:cubicBezTo>
                    <a:pt x="6172" y="4888"/>
                    <a:pt x="5750" y="4307"/>
                    <a:pt x="5292" y="3756"/>
                  </a:cubicBezTo>
                  <a:cubicBezTo>
                    <a:pt x="4835" y="3198"/>
                    <a:pt x="4336" y="2670"/>
                    <a:pt x="3802" y="2189"/>
                  </a:cubicBezTo>
                  <a:cubicBezTo>
                    <a:pt x="3262" y="1708"/>
                    <a:pt x="2687" y="1262"/>
                    <a:pt x="2066" y="893"/>
                  </a:cubicBezTo>
                  <a:cubicBezTo>
                    <a:pt x="1456" y="517"/>
                    <a:pt x="793" y="212"/>
                    <a:pt x="100" y="1"/>
                  </a:cubicBezTo>
                  <a:cubicBezTo>
                    <a:pt x="95" y="0"/>
                    <a:pt x="90" y="0"/>
                    <a:pt x="85"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75;p56">
              <a:extLst>
                <a:ext uri="{FF2B5EF4-FFF2-40B4-BE49-F238E27FC236}">
                  <a16:creationId xmlns:a16="http://schemas.microsoft.com/office/drawing/2014/main" id="{FEA4AD9B-60D6-C43C-D519-994A89F11115}"/>
                </a:ext>
              </a:extLst>
            </p:cNvPr>
            <p:cNvSpPr/>
            <p:nvPr/>
          </p:nvSpPr>
          <p:spPr>
            <a:xfrm>
              <a:off x="6331900" y="2327375"/>
              <a:ext cx="141575" cy="80550"/>
            </a:xfrm>
            <a:custGeom>
              <a:avLst/>
              <a:gdLst/>
              <a:ahLst/>
              <a:cxnLst/>
              <a:rect l="l" t="t" r="r" b="b"/>
              <a:pathLst>
                <a:path w="5663" h="3222" extrusionOk="0">
                  <a:moveTo>
                    <a:pt x="1" y="0"/>
                  </a:moveTo>
                  <a:lnTo>
                    <a:pt x="1" y="2241"/>
                  </a:lnTo>
                  <a:cubicBezTo>
                    <a:pt x="1" y="2241"/>
                    <a:pt x="721" y="3221"/>
                    <a:pt x="2928" y="3221"/>
                  </a:cubicBezTo>
                  <a:cubicBezTo>
                    <a:pt x="2948" y="3221"/>
                    <a:pt x="2967" y="3221"/>
                    <a:pt x="2987" y="3221"/>
                  </a:cubicBezTo>
                  <a:cubicBezTo>
                    <a:pt x="5046" y="3209"/>
                    <a:pt x="5662" y="2288"/>
                    <a:pt x="5662" y="2288"/>
                  </a:cubicBezTo>
                  <a:lnTo>
                    <a:pt x="5662" y="0"/>
                  </a:lnTo>
                  <a:close/>
                </a:path>
              </a:pathLst>
            </a:custGeom>
            <a:solidFill>
              <a:srgbClr val="F9C29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76;p56">
              <a:extLst>
                <a:ext uri="{FF2B5EF4-FFF2-40B4-BE49-F238E27FC236}">
                  <a16:creationId xmlns:a16="http://schemas.microsoft.com/office/drawing/2014/main" id="{7B5C6B1C-4383-31A6-8AD3-1450AC294306}"/>
                </a:ext>
              </a:extLst>
            </p:cNvPr>
            <p:cNvSpPr/>
            <p:nvPr/>
          </p:nvSpPr>
          <p:spPr>
            <a:xfrm>
              <a:off x="6166325" y="1888175"/>
              <a:ext cx="477275" cy="468100"/>
            </a:xfrm>
            <a:custGeom>
              <a:avLst/>
              <a:gdLst/>
              <a:ahLst/>
              <a:cxnLst/>
              <a:rect l="l" t="t" r="r" b="b"/>
              <a:pathLst>
                <a:path w="19091" h="18724" extrusionOk="0">
                  <a:moveTo>
                    <a:pt x="10245" y="1"/>
                  </a:moveTo>
                  <a:cubicBezTo>
                    <a:pt x="9455" y="1"/>
                    <a:pt x="8622" y="79"/>
                    <a:pt x="7750" y="239"/>
                  </a:cubicBezTo>
                  <a:cubicBezTo>
                    <a:pt x="1203" y="1441"/>
                    <a:pt x="916" y="9578"/>
                    <a:pt x="916" y="9578"/>
                  </a:cubicBezTo>
                  <a:cubicBezTo>
                    <a:pt x="916" y="9578"/>
                    <a:pt x="1" y="18724"/>
                    <a:pt x="9774" y="18724"/>
                  </a:cubicBezTo>
                  <a:cubicBezTo>
                    <a:pt x="19090" y="18724"/>
                    <a:pt x="18533" y="8904"/>
                    <a:pt x="18533" y="8904"/>
                  </a:cubicBezTo>
                  <a:cubicBezTo>
                    <a:pt x="18660" y="3315"/>
                    <a:pt x="15384" y="1"/>
                    <a:pt x="10245" y="1"/>
                  </a:cubicBezTo>
                  <a:close/>
                </a:path>
              </a:pathLst>
            </a:custGeom>
            <a:solidFill>
              <a:srgbClr val="F9C29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77;p56">
              <a:extLst>
                <a:ext uri="{FF2B5EF4-FFF2-40B4-BE49-F238E27FC236}">
                  <a16:creationId xmlns:a16="http://schemas.microsoft.com/office/drawing/2014/main" id="{DA1156C0-B526-97A7-A329-7A9A1D23A2DE}"/>
                </a:ext>
              </a:extLst>
            </p:cNvPr>
            <p:cNvSpPr/>
            <p:nvPr/>
          </p:nvSpPr>
          <p:spPr>
            <a:xfrm>
              <a:off x="6331900" y="2346725"/>
              <a:ext cx="127050" cy="22325"/>
            </a:xfrm>
            <a:custGeom>
              <a:avLst/>
              <a:gdLst/>
              <a:ahLst/>
              <a:cxnLst/>
              <a:rect l="l" t="t" r="r" b="b"/>
              <a:pathLst>
                <a:path w="5082" h="893" extrusionOk="0">
                  <a:moveTo>
                    <a:pt x="1" y="1"/>
                  </a:moveTo>
                  <a:lnTo>
                    <a:pt x="1" y="775"/>
                  </a:lnTo>
                  <a:cubicBezTo>
                    <a:pt x="743" y="858"/>
                    <a:pt x="1384" y="892"/>
                    <a:pt x="1937" y="892"/>
                  </a:cubicBezTo>
                  <a:cubicBezTo>
                    <a:pt x="4375" y="892"/>
                    <a:pt x="5081" y="230"/>
                    <a:pt x="5081" y="229"/>
                  </a:cubicBezTo>
                  <a:lnTo>
                    <a:pt x="5081" y="229"/>
                  </a:lnTo>
                  <a:cubicBezTo>
                    <a:pt x="4489" y="329"/>
                    <a:pt x="3849" y="382"/>
                    <a:pt x="3151" y="382"/>
                  </a:cubicBezTo>
                  <a:cubicBezTo>
                    <a:pt x="1943" y="382"/>
                    <a:pt x="904" y="247"/>
                    <a:pt x="1"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78;p56">
              <a:extLst>
                <a:ext uri="{FF2B5EF4-FFF2-40B4-BE49-F238E27FC236}">
                  <a16:creationId xmlns:a16="http://schemas.microsoft.com/office/drawing/2014/main" id="{06CABF6F-E0BE-80DA-802A-9EB0E61E0B77}"/>
                </a:ext>
              </a:extLst>
            </p:cNvPr>
            <p:cNvSpPr/>
            <p:nvPr/>
          </p:nvSpPr>
          <p:spPr>
            <a:xfrm>
              <a:off x="6622150" y="2103000"/>
              <a:ext cx="86700" cy="88800"/>
            </a:xfrm>
            <a:custGeom>
              <a:avLst/>
              <a:gdLst/>
              <a:ahLst/>
              <a:cxnLst/>
              <a:rect l="l" t="t" r="r" b="b"/>
              <a:pathLst>
                <a:path w="3468" h="3552" extrusionOk="0">
                  <a:moveTo>
                    <a:pt x="1844" y="1"/>
                  </a:moveTo>
                  <a:cubicBezTo>
                    <a:pt x="1802" y="1"/>
                    <a:pt x="1761" y="2"/>
                    <a:pt x="1720" y="6"/>
                  </a:cubicBezTo>
                  <a:cubicBezTo>
                    <a:pt x="1244" y="35"/>
                    <a:pt x="376" y="357"/>
                    <a:pt x="1" y="663"/>
                  </a:cubicBezTo>
                  <a:lnTo>
                    <a:pt x="1" y="2851"/>
                  </a:lnTo>
                  <a:cubicBezTo>
                    <a:pt x="445" y="3275"/>
                    <a:pt x="1047" y="3551"/>
                    <a:pt x="1658" y="3551"/>
                  </a:cubicBezTo>
                  <a:cubicBezTo>
                    <a:pt x="1765" y="3551"/>
                    <a:pt x="1872" y="3543"/>
                    <a:pt x="1978" y="3525"/>
                  </a:cubicBezTo>
                  <a:cubicBezTo>
                    <a:pt x="2688" y="3414"/>
                    <a:pt x="3327" y="2839"/>
                    <a:pt x="3427" y="2123"/>
                  </a:cubicBezTo>
                  <a:cubicBezTo>
                    <a:pt x="3468" y="1865"/>
                    <a:pt x="3433" y="1601"/>
                    <a:pt x="3374" y="1343"/>
                  </a:cubicBezTo>
                  <a:cubicBezTo>
                    <a:pt x="3309" y="1044"/>
                    <a:pt x="3204" y="751"/>
                    <a:pt x="3010" y="516"/>
                  </a:cubicBezTo>
                  <a:cubicBezTo>
                    <a:pt x="2731" y="173"/>
                    <a:pt x="2286" y="1"/>
                    <a:pt x="1844" y="1"/>
                  </a:cubicBezTo>
                  <a:close/>
                </a:path>
              </a:pathLst>
            </a:custGeom>
            <a:solidFill>
              <a:srgbClr val="F9C29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79;p56">
              <a:extLst>
                <a:ext uri="{FF2B5EF4-FFF2-40B4-BE49-F238E27FC236}">
                  <a16:creationId xmlns:a16="http://schemas.microsoft.com/office/drawing/2014/main" id="{C459204E-298F-A1E6-0177-07259BD49148}"/>
                </a:ext>
              </a:extLst>
            </p:cNvPr>
            <p:cNvSpPr/>
            <p:nvPr/>
          </p:nvSpPr>
          <p:spPr>
            <a:xfrm>
              <a:off x="6642550" y="2128650"/>
              <a:ext cx="30950" cy="38150"/>
            </a:xfrm>
            <a:custGeom>
              <a:avLst/>
              <a:gdLst/>
              <a:ahLst/>
              <a:cxnLst/>
              <a:rect l="l" t="t" r="r" b="b"/>
              <a:pathLst>
                <a:path w="1238" h="1526" extrusionOk="0">
                  <a:moveTo>
                    <a:pt x="1149" y="0"/>
                  </a:moveTo>
                  <a:cubicBezTo>
                    <a:pt x="1140" y="0"/>
                    <a:pt x="1130" y="2"/>
                    <a:pt x="1121" y="6"/>
                  </a:cubicBezTo>
                  <a:cubicBezTo>
                    <a:pt x="827" y="112"/>
                    <a:pt x="569" y="317"/>
                    <a:pt x="370" y="563"/>
                  </a:cubicBezTo>
                  <a:cubicBezTo>
                    <a:pt x="176" y="816"/>
                    <a:pt x="41" y="1115"/>
                    <a:pt x="6" y="1426"/>
                  </a:cubicBezTo>
                  <a:cubicBezTo>
                    <a:pt x="0" y="1467"/>
                    <a:pt x="24" y="1502"/>
                    <a:pt x="59" y="1520"/>
                  </a:cubicBezTo>
                  <a:cubicBezTo>
                    <a:pt x="70" y="1524"/>
                    <a:pt x="80" y="1526"/>
                    <a:pt x="91" y="1526"/>
                  </a:cubicBezTo>
                  <a:cubicBezTo>
                    <a:pt x="126" y="1526"/>
                    <a:pt x="157" y="1504"/>
                    <a:pt x="170" y="1473"/>
                  </a:cubicBezTo>
                  <a:lnTo>
                    <a:pt x="176" y="1473"/>
                  </a:lnTo>
                  <a:cubicBezTo>
                    <a:pt x="288" y="1203"/>
                    <a:pt x="417" y="956"/>
                    <a:pt x="593" y="734"/>
                  </a:cubicBezTo>
                  <a:cubicBezTo>
                    <a:pt x="763" y="511"/>
                    <a:pt x="968" y="317"/>
                    <a:pt x="1197" y="147"/>
                  </a:cubicBezTo>
                  <a:lnTo>
                    <a:pt x="1197" y="141"/>
                  </a:lnTo>
                  <a:cubicBezTo>
                    <a:pt x="1226" y="123"/>
                    <a:pt x="1238" y="88"/>
                    <a:pt x="1226" y="53"/>
                  </a:cubicBezTo>
                  <a:cubicBezTo>
                    <a:pt x="1213" y="21"/>
                    <a:pt x="1182" y="0"/>
                    <a:pt x="1149"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80;p56">
              <a:extLst>
                <a:ext uri="{FF2B5EF4-FFF2-40B4-BE49-F238E27FC236}">
                  <a16:creationId xmlns:a16="http://schemas.microsoft.com/office/drawing/2014/main" id="{22E73576-5778-AF11-DFE0-1E229EADE1B5}"/>
                </a:ext>
              </a:extLst>
            </p:cNvPr>
            <p:cNvSpPr/>
            <p:nvPr/>
          </p:nvSpPr>
          <p:spPr>
            <a:xfrm>
              <a:off x="6651925" y="2143450"/>
              <a:ext cx="18350" cy="27075"/>
            </a:xfrm>
            <a:custGeom>
              <a:avLst/>
              <a:gdLst/>
              <a:ahLst/>
              <a:cxnLst/>
              <a:rect l="l" t="t" r="r" b="b"/>
              <a:pathLst>
                <a:path w="734" h="1083" extrusionOk="0">
                  <a:moveTo>
                    <a:pt x="91" y="1"/>
                  </a:moveTo>
                  <a:cubicBezTo>
                    <a:pt x="72" y="1"/>
                    <a:pt x="51" y="9"/>
                    <a:pt x="36" y="24"/>
                  </a:cubicBezTo>
                  <a:cubicBezTo>
                    <a:pt x="6" y="54"/>
                    <a:pt x="1" y="106"/>
                    <a:pt x="36" y="136"/>
                  </a:cubicBezTo>
                  <a:lnTo>
                    <a:pt x="36" y="142"/>
                  </a:lnTo>
                  <a:cubicBezTo>
                    <a:pt x="159" y="271"/>
                    <a:pt x="259" y="400"/>
                    <a:pt x="341" y="546"/>
                  </a:cubicBezTo>
                  <a:cubicBezTo>
                    <a:pt x="417" y="693"/>
                    <a:pt x="476" y="846"/>
                    <a:pt x="523" y="1016"/>
                  </a:cubicBezTo>
                  <a:cubicBezTo>
                    <a:pt x="529" y="1051"/>
                    <a:pt x="552" y="1074"/>
                    <a:pt x="587" y="1080"/>
                  </a:cubicBezTo>
                  <a:cubicBezTo>
                    <a:pt x="594" y="1082"/>
                    <a:pt x="601" y="1083"/>
                    <a:pt x="608" y="1083"/>
                  </a:cubicBezTo>
                  <a:cubicBezTo>
                    <a:pt x="647" y="1083"/>
                    <a:pt x="683" y="1055"/>
                    <a:pt x="693" y="1010"/>
                  </a:cubicBezTo>
                  <a:cubicBezTo>
                    <a:pt x="734" y="810"/>
                    <a:pt x="681" y="587"/>
                    <a:pt x="581" y="411"/>
                  </a:cubicBezTo>
                  <a:cubicBezTo>
                    <a:pt x="476" y="230"/>
                    <a:pt x="317" y="77"/>
                    <a:pt x="118" y="7"/>
                  </a:cubicBezTo>
                  <a:cubicBezTo>
                    <a:pt x="110" y="3"/>
                    <a:pt x="101" y="1"/>
                    <a:pt x="91"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681;p56">
              <a:extLst>
                <a:ext uri="{FF2B5EF4-FFF2-40B4-BE49-F238E27FC236}">
                  <a16:creationId xmlns:a16="http://schemas.microsoft.com/office/drawing/2014/main" id="{4E0C288B-178B-F0CB-04E7-AA574C853A07}"/>
                </a:ext>
              </a:extLst>
            </p:cNvPr>
            <p:cNvSpPr/>
            <p:nvPr/>
          </p:nvSpPr>
          <p:spPr>
            <a:xfrm>
              <a:off x="6484725" y="2178900"/>
              <a:ext cx="77025" cy="22375"/>
            </a:xfrm>
            <a:custGeom>
              <a:avLst/>
              <a:gdLst/>
              <a:ahLst/>
              <a:cxnLst/>
              <a:rect l="l" t="t" r="r" b="b"/>
              <a:pathLst>
                <a:path w="3081" h="895" extrusionOk="0">
                  <a:moveTo>
                    <a:pt x="1418" y="1"/>
                  </a:moveTo>
                  <a:cubicBezTo>
                    <a:pt x="917" y="1"/>
                    <a:pt x="413" y="175"/>
                    <a:pt x="36" y="489"/>
                  </a:cubicBezTo>
                  <a:cubicBezTo>
                    <a:pt x="7" y="513"/>
                    <a:pt x="1" y="560"/>
                    <a:pt x="18" y="589"/>
                  </a:cubicBezTo>
                  <a:cubicBezTo>
                    <a:pt x="34" y="616"/>
                    <a:pt x="59" y="630"/>
                    <a:pt x="87" y="630"/>
                  </a:cubicBezTo>
                  <a:cubicBezTo>
                    <a:pt x="101" y="630"/>
                    <a:pt x="116" y="626"/>
                    <a:pt x="130" y="618"/>
                  </a:cubicBezTo>
                  <a:cubicBezTo>
                    <a:pt x="508" y="396"/>
                    <a:pt x="939" y="274"/>
                    <a:pt x="1365" y="274"/>
                  </a:cubicBezTo>
                  <a:cubicBezTo>
                    <a:pt x="1435" y="274"/>
                    <a:pt x="1504" y="277"/>
                    <a:pt x="1573" y="284"/>
                  </a:cubicBezTo>
                  <a:cubicBezTo>
                    <a:pt x="2066" y="331"/>
                    <a:pt x="2541" y="542"/>
                    <a:pt x="2928" y="877"/>
                  </a:cubicBezTo>
                  <a:cubicBezTo>
                    <a:pt x="2946" y="888"/>
                    <a:pt x="2966" y="894"/>
                    <a:pt x="2986" y="894"/>
                  </a:cubicBezTo>
                  <a:cubicBezTo>
                    <a:pt x="3006" y="894"/>
                    <a:pt x="3025" y="888"/>
                    <a:pt x="3040" y="877"/>
                  </a:cubicBezTo>
                  <a:cubicBezTo>
                    <a:pt x="3081" y="847"/>
                    <a:pt x="3081" y="789"/>
                    <a:pt x="3051" y="753"/>
                  </a:cubicBezTo>
                  <a:cubicBezTo>
                    <a:pt x="2699" y="331"/>
                    <a:pt x="2160" y="61"/>
                    <a:pt x="1596" y="8"/>
                  </a:cubicBezTo>
                  <a:cubicBezTo>
                    <a:pt x="1537" y="3"/>
                    <a:pt x="1478" y="1"/>
                    <a:pt x="1418"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1682;p56">
              <a:extLst>
                <a:ext uri="{FF2B5EF4-FFF2-40B4-BE49-F238E27FC236}">
                  <a16:creationId xmlns:a16="http://schemas.microsoft.com/office/drawing/2014/main" id="{66CC4567-35F7-A887-B280-BF2627294E5A}"/>
                </a:ext>
              </a:extLst>
            </p:cNvPr>
            <p:cNvSpPr/>
            <p:nvPr/>
          </p:nvSpPr>
          <p:spPr>
            <a:xfrm>
              <a:off x="6256525" y="2173325"/>
              <a:ext cx="77025" cy="22250"/>
            </a:xfrm>
            <a:custGeom>
              <a:avLst/>
              <a:gdLst/>
              <a:ahLst/>
              <a:cxnLst/>
              <a:rect l="l" t="t" r="r" b="b"/>
              <a:pathLst>
                <a:path w="3081" h="890" extrusionOk="0">
                  <a:moveTo>
                    <a:pt x="1663" y="1"/>
                  </a:moveTo>
                  <a:cubicBezTo>
                    <a:pt x="1602" y="1"/>
                    <a:pt x="1540" y="3"/>
                    <a:pt x="1479" y="8"/>
                  </a:cubicBezTo>
                  <a:cubicBezTo>
                    <a:pt x="922" y="55"/>
                    <a:pt x="382" y="325"/>
                    <a:pt x="24" y="748"/>
                  </a:cubicBezTo>
                  <a:cubicBezTo>
                    <a:pt x="1" y="783"/>
                    <a:pt x="1" y="830"/>
                    <a:pt x="24" y="859"/>
                  </a:cubicBezTo>
                  <a:cubicBezTo>
                    <a:pt x="44" y="879"/>
                    <a:pt x="70" y="890"/>
                    <a:pt x="95" y="890"/>
                  </a:cubicBezTo>
                  <a:cubicBezTo>
                    <a:pt x="114" y="890"/>
                    <a:pt x="132" y="883"/>
                    <a:pt x="147" y="871"/>
                  </a:cubicBezTo>
                  <a:cubicBezTo>
                    <a:pt x="534" y="536"/>
                    <a:pt x="1010" y="325"/>
                    <a:pt x="1508" y="278"/>
                  </a:cubicBezTo>
                  <a:cubicBezTo>
                    <a:pt x="1577" y="272"/>
                    <a:pt x="1647" y="268"/>
                    <a:pt x="1716" y="268"/>
                  </a:cubicBezTo>
                  <a:cubicBezTo>
                    <a:pt x="2143" y="268"/>
                    <a:pt x="2573" y="391"/>
                    <a:pt x="2951" y="613"/>
                  </a:cubicBezTo>
                  <a:cubicBezTo>
                    <a:pt x="2964" y="622"/>
                    <a:pt x="2979" y="627"/>
                    <a:pt x="2994" y="627"/>
                  </a:cubicBezTo>
                  <a:cubicBezTo>
                    <a:pt x="3016" y="627"/>
                    <a:pt x="3037" y="618"/>
                    <a:pt x="3051" y="601"/>
                  </a:cubicBezTo>
                  <a:cubicBezTo>
                    <a:pt x="3080" y="566"/>
                    <a:pt x="3075" y="513"/>
                    <a:pt x="3039" y="489"/>
                  </a:cubicBezTo>
                  <a:cubicBezTo>
                    <a:pt x="2663" y="171"/>
                    <a:pt x="2166" y="1"/>
                    <a:pt x="1663"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683;p56">
              <a:extLst>
                <a:ext uri="{FF2B5EF4-FFF2-40B4-BE49-F238E27FC236}">
                  <a16:creationId xmlns:a16="http://schemas.microsoft.com/office/drawing/2014/main" id="{B8EBB6E9-083B-16A7-AF92-31DD688BDC86}"/>
                </a:ext>
              </a:extLst>
            </p:cNvPr>
            <p:cNvSpPr/>
            <p:nvPr/>
          </p:nvSpPr>
          <p:spPr>
            <a:xfrm>
              <a:off x="6376050" y="2248200"/>
              <a:ext cx="57675" cy="12975"/>
            </a:xfrm>
            <a:custGeom>
              <a:avLst/>
              <a:gdLst/>
              <a:ahLst/>
              <a:cxnLst/>
              <a:rect l="l" t="t" r="r" b="b"/>
              <a:pathLst>
                <a:path w="2307" h="519" extrusionOk="0">
                  <a:moveTo>
                    <a:pt x="98" y="1"/>
                  </a:moveTo>
                  <a:cubicBezTo>
                    <a:pt x="69" y="1"/>
                    <a:pt x="42" y="13"/>
                    <a:pt x="24" y="35"/>
                  </a:cubicBezTo>
                  <a:cubicBezTo>
                    <a:pt x="1" y="76"/>
                    <a:pt x="7" y="128"/>
                    <a:pt x="48" y="158"/>
                  </a:cubicBezTo>
                  <a:cubicBezTo>
                    <a:pt x="364" y="375"/>
                    <a:pt x="752" y="492"/>
                    <a:pt x="1133" y="516"/>
                  </a:cubicBezTo>
                  <a:cubicBezTo>
                    <a:pt x="1174" y="518"/>
                    <a:pt x="1214" y="518"/>
                    <a:pt x="1255" y="518"/>
                  </a:cubicBezTo>
                  <a:cubicBezTo>
                    <a:pt x="1602" y="518"/>
                    <a:pt x="1949" y="450"/>
                    <a:pt x="2253" y="293"/>
                  </a:cubicBezTo>
                  <a:cubicBezTo>
                    <a:pt x="2289" y="275"/>
                    <a:pt x="2306" y="240"/>
                    <a:pt x="2295" y="205"/>
                  </a:cubicBezTo>
                  <a:cubicBezTo>
                    <a:pt x="2285" y="166"/>
                    <a:pt x="2255" y="143"/>
                    <a:pt x="2222" y="143"/>
                  </a:cubicBezTo>
                  <a:cubicBezTo>
                    <a:pt x="2215" y="143"/>
                    <a:pt x="2208" y="144"/>
                    <a:pt x="2201" y="146"/>
                  </a:cubicBezTo>
                  <a:cubicBezTo>
                    <a:pt x="1921" y="211"/>
                    <a:pt x="1644" y="247"/>
                    <a:pt x="1366" y="247"/>
                  </a:cubicBezTo>
                  <a:cubicBezTo>
                    <a:pt x="1294" y="247"/>
                    <a:pt x="1222" y="245"/>
                    <a:pt x="1151" y="240"/>
                  </a:cubicBezTo>
                  <a:cubicBezTo>
                    <a:pt x="804" y="216"/>
                    <a:pt x="464" y="134"/>
                    <a:pt x="130" y="5"/>
                  </a:cubicBezTo>
                  <a:cubicBezTo>
                    <a:pt x="119" y="2"/>
                    <a:pt x="109" y="1"/>
                    <a:pt x="98"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684;p56">
              <a:extLst>
                <a:ext uri="{FF2B5EF4-FFF2-40B4-BE49-F238E27FC236}">
                  <a16:creationId xmlns:a16="http://schemas.microsoft.com/office/drawing/2014/main" id="{D1746457-86BD-F037-A262-42ED302DB940}"/>
                </a:ext>
              </a:extLst>
            </p:cNvPr>
            <p:cNvSpPr/>
            <p:nvPr/>
          </p:nvSpPr>
          <p:spPr>
            <a:xfrm>
              <a:off x="6396150" y="2208300"/>
              <a:ext cx="15875" cy="19575"/>
            </a:xfrm>
            <a:custGeom>
              <a:avLst/>
              <a:gdLst/>
              <a:ahLst/>
              <a:cxnLst/>
              <a:rect l="l" t="t" r="r" b="b"/>
              <a:pathLst>
                <a:path w="635" h="783" extrusionOk="0">
                  <a:moveTo>
                    <a:pt x="228" y="1"/>
                  </a:moveTo>
                  <a:cubicBezTo>
                    <a:pt x="215" y="1"/>
                    <a:pt x="201" y="4"/>
                    <a:pt x="188" y="11"/>
                  </a:cubicBezTo>
                  <a:cubicBezTo>
                    <a:pt x="106" y="64"/>
                    <a:pt x="47" y="152"/>
                    <a:pt x="24" y="246"/>
                  </a:cubicBezTo>
                  <a:cubicBezTo>
                    <a:pt x="0" y="346"/>
                    <a:pt x="6" y="451"/>
                    <a:pt x="59" y="551"/>
                  </a:cubicBezTo>
                  <a:cubicBezTo>
                    <a:pt x="106" y="645"/>
                    <a:pt x="194" y="715"/>
                    <a:pt x="288" y="757"/>
                  </a:cubicBezTo>
                  <a:cubicBezTo>
                    <a:pt x="333" y="773"/>
                    <a:pt x="381" y="782"/>
                    <a:pt x="429" y="782"/>
                  </a:cubicBezTo>
                  <a:cubicBezTo>
                    <a:pt x="481" y="782"/>
                    <a:pt x="532" y="772"/>
                    <a:pt x="581" y="751"/>
                  </a:cubicBezTo>
                  <a:cubicBezTo>
                    <a:pt x="605" y="739"/>
                    <a:pt x="622" y="715"/>
                    <a:pt x="628" y="692"/>
                  </a:cubicBezTo>
                  <a:cubicBezTo>
                    <a:pt x="634" y="639"/>
                    <a:pt x="605" y="598"/>
                    <a:pt x="558" y="586"/>
                  </a:cubicBezTo>
                  <a:lnTo>
                    <a:pt x="546" y="581"/>
                  </a:lnTo>
                  <a:cubicBezTo>
                    <a:pt x="487" y="569"/>
                    <a:pt x="440" y="551"/>
                    <a:pt x="394" y="522"/>
                  </a:cubicBezTo>
                  <a:cubicBezTo>
                    <a:pt x="352" y="493"/>
                    <a:pt x="323" y="457"/>
                    <a:pt x="300" y="422"/>
                  </a:cubicBezTo>
                  <a:cubicBezTo>
                    <a:pt x="276" y="387"/>
                    <a:pt x="264" y="340"/>
                    <a:pt x="264" y="287"/>
                  </a:cubicBezTo>
                  <a:cubicBezTo>
                    <a:pt x="264" y="234"/>
                    <a:pt x="276" y="182"/>
                    <a:pt x="300" y="123"/>
                  </a:cubicBezTo>
                  <a:lnTo>
                    <a:pt x="306" y="111"/>
                  </a:lnTo>
                  <a:cubicBezTo>
                    <a:pt x="311" y="88"/>
                    <a:pt x="311" y="64"/>
                    <a:pt x="300" y="41"/>
                  </a:cubicBezTo>
                  <a:cubicBezTo>
                    <a:pt x="284" y="17"/>
                    <a:pt x="256" y="1"/>
                    <a:pt x="228"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685;p56">
              <a:extLst>
                <a:ext uri="{FF2B5EF4-FFF2-40B4-BE49-F238E27FC236}">
                  <a16:creationId xmlns:a16="http://schemas.microsoft.com/office/drawing/2014/main" id="{C1EF40CA-0D33-7D4A-CF19-FBB219439C98}"/>
                </a:ext>
              </a:extLst>
            </p:cNvPr>
            <p:cNvSpPr/>
            <p:nvPr/>
          </p:nvSpPr>
          <p:spPr>
            <a:xfrm>
              <a:off x="6432525" y="2099450"/>
              <a:ext cx="179525" cy="180125"/>
            </a:xfrm>
            <a:custGeom>
              <a:avLst/>
              <a:gdLst/>
              <a:ahLst/>
              <a:cxnLst/>
              <a:rect l="l" t="t" r="r" b="b"/>
              <a:pathLst>
                <a:path w="7181" h="7205" extrusionOk="0">
                  <a:moveTo>
                    <a:pt x="3668" y="364"/>
                  </a:moveTo>
                  <a:cubicBezTo>
                    <a:pt x="4504" y="364"/>
                    <a:pt x="5331" y="709"/>
                    <a:pt x="5931" y="1297"/>
                  </a:cubicBezTo>
                  <a:cubicBezTo>
                    <a:pt x="6236" y="1597"/>
                    <a:pt x="6483" y="1954"/>
                    <a:pt x="6653" y="2347"/>
                  </a:cubicBezTo>
                  <a:cubicBezTo>
                    <a:pt x="6817" y="2740"/>
                    <a:pt x="6911" y="3169"/>
                    <a:pt x="6917" y="3603"/>
                  </a:cubicBezTo>
                  <a:lnTo>
                    <a:pt x="6929" y="3603"/>
                  </a:lnTo>
                  <a:cubicBezTo>
                    <a:pt x="6917" y="4037"/>
                    <a:pt x="6823" y="4465"/>
                    <a:pt x="6653" y="4858"/>
                  </a:cubicBezTo>
                  <a:cubicBezTo>
                    <a:pt x="6483" y="5251"/>
                    <a:pt x="6236" y="5609"/>
                    <a:pt x="5931" y="5908"/>
                  </a:cubicBezTo>
                  <a:cubicBezTo>
                    <a:pt x="5626" y="6208"/>
                    <a:pt x="5263" y="6442"/>
                    <a:pt x="4870" y="6601"/>
                  </a:cubicBezTo>
                  <a:cubicBezTo>
                    <a:pt x="4490" y="6754"/>
                    <a:pt x="4077" y="6836"/>
                    <a:pt x="3668" y="6836"/>
                  </a:cubicBezTo>
                  <a:cubicBezTo>
                    <a:pt x="3654" y="6836"/>
                    <a:pt x="3640" y="6835"/>
                    <a:pt x="3626" y="6835"/>
                  </a:cubicBezTo>
                  <a:cubicBezTo>
                    <a:pt x="2775" y="6829"/>
                    <a:pt x="1942" y="6483"/>
                    <a:pt x="1350" y="5879"/>
                  </a:cubicBezTo>
                  <a:cubicBezTo>
                    <a:pt x="1050" y="5580"/>
                    <a:pt x="810" y="5222"/>
                    <a:pt x="652" y="4835"/>
                  </a:cubicBezTo>
                  <a:cubicBezTo>
                    <a:pt x="493" y="4442"/>
                    <a:pt x="411" y="4025"/>
                    <a:pt x="411" y="3603"/>
                  </a:cubicBezTo>
                  <a:cubicBezTo>
                    <a:pt x="417" y="3180"/>
                    <a:pt x="493" y="2758"/>
                    <a:pt x="652" y="2371"/>
                  </a:cubicBezTo>
                  <a:cubicBezTo>
                    <a:pt x="816" y="1984"/>
                    <a:pt x="1050" y="1626"/>
                    <a:pt x="1350" y="1327"/>
                  </a:cubicBezTo>
                  <a:cubicBezTo>
                    <a:pt x="1942" y="722"/>
                    <a:pt x="2775" y="370"/>
                    <a:pt x="3626" y="365"/>
                  </a:cubicBezTo>
                  <a:cubicBezTo>
                    <a:pt x="3640" y="364"/>
                    <a:pt x="3654" y="364"/>
                    <a:pt x="3668" y="364"/>
                  </a:cubicBezTo>
                  <a:close/>
                  <a:moveTo>
                    <a:pt x="3626" y="1"/>
                  </a:moveTo>
                  <a:cubicBezTo>
                    <a:pt x="3156" y="1"/>
                    <a:pt x="2681" y="89"/>
                    <a:pt x="2241" y="265"/>
                  </a:cubicBezTo>
                  <a:cubicBezTo>
                    <a:pt x="1807" y="441"/>
                    <a:pt x="1402" y="711"/>
                    <a:pt x="1068" y="1045"/>
                  </a:cubicBezTo>
                  <a:cubicBezTo>
                    <a:pt x="393" y="1708"/>
                    <a:pt x="0" y="2652"/>
                    <a:pt x="0" y="3603"/>
                  </a:cubicBezTo>
                  <a:cubicBezTo>
                    <a:pt x="6" y="4078"/>
                    <a:pt x="100" y="4547"/>
                    <a:pt x="282" y="4987"/>
                  </a:cubicBezTo>
                  <a:cubicBezTo>
                    <a:pt x="464" y="5427"/>
                    <a:pt x="734" y="5826"/>
                    <a:pt x="1068" y="6161"/>
                  </a:cubicBezTo>
                  <a:cubicBezTo>
                    <a:pt x="1402" y="6489"/>
                    <a:pt x="1807" y="6759"/>
                    <a:pt x="2241" y="6935"/>
                  </a:cubicBezTo>
                  <a:cubicBezTo>
                    <a:pt x="2681" y="7117"/>
                    <a:pt x="3156" y="7205"/>
                    <a:pt x="3626" y="7205"/>
                  </a:cubicBezTo>
                  <a:cubicBezTo>
                    <a:pt x="4095" y="7199"/>
                    <a:pt x="4564" y="7099"/>
                    <a:pt x="4999" y="6917"/>
                  </a:cubicBezTo>
                  <a:cubicBezTo>
                    <a:pt x="5433" y="6736"/>
                    <a:pt x="5826" y="6466"/>
                    <a:pt x="6154" y="6131"/>
                  </a:cubicBezTo>
                  <a:cubicBezTo>
                    <a:pt x="6811" y="5462"/>
                    <a:pt x="7181" y="4530"/>
                    <a:pt x="7163" y="3603"/>
                  </a:cubicBezTo>
                  <a:lnTo>
                    <a:pt x="7169" y="3603"/>
                  </a:lnTo>
                  <a:cubicBezTo>
                    <a:pt x="7175" y="3139"/>
                    <a:pt x="7087" y="2670"/>
                    <a:pt x="6917" y="2242"/>
                  </a:cubicBezTo>
                  <a:cubicBezTo>
                    <a:pt x="6741" y="1808"/>
                    <a:pt x="6483" y="1409"/>
                    <a:pt x="6154" y="1074"/>
                  </a:cubicBezTo>
                  <a:cubicBezTo>
                    <a:pt x="5826" y="740"/>
                    <a:pt x="5433" y="470"/>
                    <a:pt x="4999" y="288"/>
                  </a:cubicBezTo>
                  <a:cubicBezTo>
                    <a:pt x="4564" y="101"/>
                    <a:pt x="4095" y="7"/>
                    <a:pt x="3626"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686;p56">
              <a:extLst>
                <a:ext uri="{FF2B5EF4-FFF2-40B4-BE49-F238E27FC236}">
                  <a16:creationId xmlns:a16="http://schemas.microsoft.com/office/drawing/2014/main" id="{20ED228F-13D0-3933-FB16-3B90A67C2600}"/>
                </a:ext>
              </a:extLst>
            </p:cNvPr>
            <p:cNvSpPr/>
            <p:nvPr/>
          </p:nvSpPr>
          <p:spPr>
            <a:xfrm>
              <a:off x="6206525" y="2095050"/>
              <a:ext cx="179675" cy="180125"/>
            </a:xfrm>
            <a:custGeom>
              <a:avLst/>
              <a:gdLst/>
              <a:ahLst/>
              <a:cxnLst/>
              <a:rect l="l" t="t" r="r" b="b"/>
              <a:pathLst>
                <a:path w="7187" h="7205" extrusionOk="0">
                  <a:moveTo>
                    <a:pt x="3647" y="364"/>
                  </a:moveTo>
                  <a:cubicBezTo>
                    <a:pt x="4491" y="364"/>
                    <a:pt x="5326" y="704"/>
                    <a:pt x="5937" y="1297"/>
                  </a:cubicBezTo>
                  <a:cubicBezTo>
                    <a:pt x="6242" y="1597"/>
                    <a:pt x="6488" y="1954"/>
                    <a:pt x="6653" y="2347"/>
                  </a:cubicBezTo>
                  <a:cubicBezTo>
                    <a:pt x="6823" y="2746"/>
                    <a:pt x="6911" y="3175"/>
                    <a:pt x="6917" y="3603"/>
                  </a:cubicBezTo>
                  <a:lnTo>
                    <a:pt x="6928" y="3603"/>
                  </a:lnTo>
                  <a:cubicBezTo>
                    <a:pt x="6917" y="4037"/>
                    <a:pt x="6829" y="4465"/>
                    <a:pt x="6659" y="4858"/>
                  </a:cubicBezTo>
                  <a:cubicBezTo>
                    <a:pt x="6488" y="5251"/>
                    <a:pt x="6242" y="5609"/>
                    <a:pt x="5931" y="5908"/>
                  </a:cubicBezTo>
                  <a:cubicBezTo>
                    <a:pt x="5626" y="6208"/>
                    <a:pt x="5262" y="6442"/>
                    <a:pt x="4869" y="6601"/>
                  </a:cubicBezTo>
                  <a:cubicBezTo>
                    <a:pt x="4476" y="6765"/>
                    <a:pt x="4054" y="6841"/>
                    <a:pt x="3626" y="6841"/>
                  </a:cubicBezTo>
                  <a:cubicBezTo>
                    <a:pt x="2781" y="6829"/>
                    <a:pt x="1942" y="6483"/>
                    <a:pt x="1349" y="5879"/>
                  </a:cubicBezTo>
                  <a:cubicBezTo>
                    <a:pt x="1050" y="5580"/>
                    <a:pt x="816" y="5222"/>
                    <a:pt x="657" y="4835"/>
                  </a:cubicBezTo>
                  <a:cubicBezTo>
                    <a:pt x="493" y="4448"/>
                    <a:pt x="417" y="4025"/>
                    <a:pt x="417" y="3603"/>
                  </a:cubicBezTo>
                  <a:cubicBezTo>
                    <a:pt x="417" y="3180"/>
                    <a:pt x="499" y="2764"/>
                    <a:pt x="657" y="2371"/>
                  </a:cubicBezTo>
                  <a:cubicBezTo>
                    <a:pt x="816" y="1984"/>
                    <a:pt x="1056" y="1626"/>
                    <a:pt x="1349" y="1327"/>
                  </a:cubicBezTo>
                  <a:cubicBezTo>
                    <a:pt x="1948" y="728"/>
                    <a:pt x="2781" y="370"/>
                    <a:pt x="3626" y="365"/>
                  </a:cubicBezTo>
                  <a:cubicBezTo>
                    <a:pt x="3633" y="365"/>
                    <a:pt x="3640" y="364"/>
                    <a:pt x="3647" y="364"/>
                  </a:cubicBezTo>
                  <a:close/>
                  <a:moveTo>
                    <a:pt x="3626" y="1"/>
                  </a:moveTo>
                  <a:cubicBezTo>
                    <a:pt x="3156" y="1"/>
                    <a:pt x="2687" y="89"/>
                    <a:pt x="2247" y="271"/>
                  </a:cubicBezTo>
                  <a:cubicBezTo>
                    <a:pt x="1807" y="447"/>
                    <a:pt x="1408" y="711"/>
                    <a:pt x="1074" y="1045"/>
                  </a:cubicBezTo>
                  <a:cubicBezTo>
                    <a:pt x="399" y="1714"/>
                    <a:pt x="0" y="2652"/>
                    <a:pt x="6" y="3603"/>
                  </a:cubicBezTo>
                  <a:cubicBezTo>
                    <a:pt x="6" y="4078"/>
                    <a:pt x="100" y="4553"/>
                    <a:pt x="282" y="4987"/>
                  </a:cubicBezTo>
                  <a:cubicBezTo>
                    <a:pt x="469" y="5427"/>
                    <a:pt x="739" y="5826"/>
                    <a:pt x="1074" y="6161"/>
                  </a:cubicBezTo>
                  <a:cubicBezTo>
                    <a:pt x="1408" y="6495"/>
                    <a:pt x="1807" y="6759"/>
                    <a:pt x="2247" y="6941"/>
                  </a:cubicBezTo>
                  <a:cubicBezTo>
                    <a:pt x="2681" y="7123"/>
                    <a:pt x="3156" y="7205"/>
                    <a:pt x="3626" y="7205"/>
                  </a:cubicBezTo>
                  <a:cubicBezTo>
                    <a:pt x="4101" y="7199"/>
                    <a:pt x="4570" y="7105"/>
                    <a:pt x="5004" y="6917"/>
                  </a:cubicBezTo>
                  <a:cubicBezTo>
                    <a:pt x="5432" y="6736"/>
                    <a:pt x="5831" y="6466"/>
                    <a:pt x="6160" y="6131"/>
                  </a:cubicBezTo>
                  <a:cubicBezTo>
                    <a:pt x="6811" y="5463"/>
                    <a:pt x="7187" y="4530"/>
                    <a:pt x="7163" y="3603"/>
                  </a:cubicBezTo>
                  <a:lnTo>
                    <a:pt x="7175" y="3603"/>
                  </a:lnTo>
                  <a:cubicBezTo>
                    <a:pt x="7181" y="3139"/>
                    <a:pt x="7093" y="2676"/>
                    <a:pt x="6917" y="2242"/>
                  </a:cubicBezTo>
                  <a:cubicBezTo>
                    <a:pt x="6747" y="1808"/>
                    <a:pt x="6483" y="1409"/>
                    <a:pt x="6154" y="1074"/>
                  </a:cubicBezTo>
                  <a:cubicBezTo>
                    <a:pt x="5831" y="740"/>
                    <a:pt x="5432" y="470"/>
                    <a:pt x="5004" y="288"/>
                  </a:cubicBezTo>
                  <a:cubicBezTo>
                    <a:pt x="4570" y="106"/>
                    <a:pt x="4101" y="7"/>
                    <a:pt x="3626"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687;p56">
              <a:extLst>
                <a:ext uri="{FF2B5EF4-FFF2-40B4-BE49-F238E27FC236}">
                  <a16:creationId xmlns:a16="http://schemas.microsoft.com/office/drawing/2014/main" id="{822A1CD9-DC40-2881-B77F-9E0F3CCA0644}"/>
                </a:ext>
              </a:extLst>
            </p:cNvPr>
            <p:cNvSpPr/>
            <p:nvPr/>
          </p:nvSpPr>
          <p:spPr>
            <a:xfrm>
              <a:off x="6380600" y="2170700"/>
              <a:ext cx="59275" cy="21175"/>
            </a:xfrm>
            <a:custGeom>
              <a:avLst/>
              <a:gdLst/>
              <a:ahLst/>
              <a:cxnLst/>
              <a:rect l="l" t="t" r="r" b="b"/>
              <a:pathLst>
                <a:path w="2371" h="847" extrusionOk="0">
                  <a:moveTo>
                    <a:pt x="1091" y="1"/>
                  </a:moveTo>
                  <a:cubicBezTo>
                    <a:pt x="907" y="1"/>
                    <a:pt x="720" y="36"/>
                    <a:pt x="552" y="102"/>
                  </a:cubicBezTo>
                  <a:cubicBezTo>
                    <a:pt x="499" y="125"/>
                    <a:pt x="446" y="149"/>
                    <a:pt x="400" y="172"/>
                  </a:cubicBezTo>
                  <a:cubicBezTo>
                    <a:pt x="347" y="201"/>
                    <a:pt x="300" y="231"/>
                    <a:pt x="253" y="260"/>
                  </a:cubicBezTo>
                  <a:cubicBezTo>
                    <a:pt x="159" y="330"/>
                    <a:pt x="77" y="395"/>
                    <a:pt x="1" y="489"/>
                  </a:cubicBezTo>
                  <a:lnTo>
                    <a:pt x="165" y="665"/>
                  </a:lnTo>
                  <a:cubicBezTo>
                    <a:pt x="317" y="577"/>
                    <a:pt x="499" y="495"/>
                    <a:pt x="669" y="454"/>
                  </a:cubicBezTo>
                  <a:cubicBezTo>
                    <a:pt x="792" y="425"/>
                    <a:pt x="911" y="408"/>
                    <a:pt x="1031" y="408"/>
                  </a:cubicBezTo>
                  <a:cubicBezTo>
                    <a:pt x="1084" y="408"/>
                    <a:pt x="1138" y="411"/>
                    <a:pt x="1191" y="418"/>
                  </a:cubicBezTo>
                  <a:cubicBezTo>
                    <a:pt x="1233" y="424"/>
                    <a:pt x="1274" y="436"/>
                    <a:pt x="1321" y="442"/>
                  </a:cubicBezTo>
                  <a:cubicBezTo>
                    <a:pt x="1338" y="448"/>
                    <a:pt x="1362" y="448"/>
                    <a:pt x="1385" y="454"/>
                  </a:cubicBezTo>
                  <a:lnTo>
                    <a:pt x="1444" y="477"/>
                  </a:lnTo>
                  <a:cubicBezTo>
                    <a:pt x="1491" y="489"/>
                    <a:pt x="1532" y="495"/>
                    <a:pt x="1573" y="518"/>
                  </a:cubicBezTo>
                  <a:cubicBezTo>
                    <a:pt x="1614" y="536"/>
                    <a:pt x="1655" y="553"/>
                    <a:pt x="1702" y="571"/>
                  </a:cubicBezTo>
                  <a:cubicBezTo>
                    <a:pt x="1743" y="583"/>
                    <a:pt x="1784" y="606"/>
                    <a:pt x="1825" y="630"/>
                  </a:cubicBezTo>
                  <a:lnTo>
                    <a:pt x="1948" y="694"/>
                  </a:lnTo>
                  <a:cubicBezTo>
                    <a:pt x="2030" y="747"/>
                    <a:pt x="2107" y="800"/>
                    <a:pt x="2195" y="847"/>
                  </a:cubicBezTo>
                  <a:lnTo>
                    <a:pt x="2371" y="659"/>
                  </a:lnTo>
                  <a:cubicBezTo>
                    <a:pt x="2300" y="577"/>
                    <a:pt x="2230" y="495"/>
                    <a:pt x="2148" y="418"/>
                  </a:cubicBezTo>
                  <a:cubicBezTo>
                    <a:pt x="2060" y="354"/>
                    <a:pt x="1978" y="278"/>
                    <a:pt x="1878" y="225"/>
                  </a:cubicBezTo>
                  <a:cubicBezTo>
                    <a:pt x="1690" y="108"/>
                    <a:pt x="1467" y="37"/>
                    <a:pt x="1233" y="8"/>
                  </a:cubicBezTo>
                  <a:cubicBezTo>
                    <a:pt x="1186" y="3"/>
                    <a:pt x="1139" y="1"/>
                    <a:pt x="1091" y="1"/>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688;p56">
              <a:extLst>
                <a:ext uri="{FF2B5EF4-FFF2-40B4-BE49-F238E27FC236}">
                  <a16:creationId xmlns:a16="http://schemas.microsoft.com/office/drawing/2014/main" id="{42A0CE05-66A4-F089-C519-8BC0D012846B}"/>
                </a:ext>
              </a:extLst>
            </p:cNvPr>
            <p:cNvSpPr/>
            <p:nvPr/>
          </p:nvSpPr>
          <p:spPr>
            <a:xfrm>
              <a:off x="6108975" y="2083500"/>
              <a:ext cx="93900" cy="88875"/>
            </a:xfrm>
            <a:custGeom>
              <a:avLst/>
              <a:gdLst/>
              <a:ahLst/>
              <a:cxnLst/>
              <a:rect l="l" t="t" r="r" b="b"/>
              <a:pathLst>
                <a:path w="3756" h="3555" extrusionOk="0">
                  <a:moveTo>
                    <a:pt x="1623" y="1"/>
                  </a:moveTo>
                  <a:cubicBezTo>
                    <a:pt x="1184" y="1"/>
                    <a:pt x="732" y="177"/>
                    <a:pt x="453" y="516"/>
                  </a:cubicBezTo>
                  <a:cubicBezTo>
                    <a:pt x="259" y="750"/>
                    <a:pt x="159" y="1044"/>
                    <a:pt x="89" y="1343"/>
                  </a:cubicBezTo>
                  <a:cubicBezTo>
                    <a:pt x="36" y="1601"/>
                    <a:pt x="1" y="1865"/>
                    <a:pt x="36" y="2129"/>
                  </a:cubicBezTo>
                  <a:cubicBezTo>
                    <a:pt x="136" y="2839"/>
                    <a:pt x="781" y="3414"/>
                    <a:pt x="1491" y="3531"/>
                  </a:cubicBezTo>
                  <a:cubicBezTo>
                    <a:pt x="1592" y="3547"/>
                    <a:pt x="1694" y="3555"/>
                    <a:pt x="1796" y="3555"/>
                  </a:cubicBezTo>
                  <a:cubicBezTo>
                    <a:pt x="2409" y="3555"/>
                    <a:pt x="3020" y="3278"/>
                    <a:pt x="3462" y="2850"/>
                  </a:cubicBezTo>
                  <a:lnTo>
                    <a:pt x="3755" y="780"/>
                  </a:lnTo>
                  <a:cubicBezTo>
                    <a:pt x="3386" y="475"/>
                    <a:pt x="2224" y="40"/>
                    <a:pt x="1743" y="5"/>
                  </a:cubicBezTo>
                  <a:cubicBezTo>
                    <a:pt x="1703" y="2"/>
                    <a:pt x="1664" y="1"/>
                    <a:pt x="1623" y="1"/>
                  </a:cubicBezTo>
                  <a:close/>
                </a:path>
              </a:pathLst>
            </a:custGeom>
            <a:solidFill>
              <a:srgbClr val="F9C29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689;p56">
              <a:extLst>
                <a:ext uri="{FF2B5EF4-FFF2-40B4-BE49-F238E27FC236}">
                  <a16:creationId xmlns:a16="http://schemas.microsoft.com/office/drawing/2014/main" id="{DA34FA94-5C84-A798-13CF-2CA96674F2A3}"/>
                </a:ext>
              </a:extLst>
            </p:cNvPr>
            <p:cNvSpPr/>
            <p:nvPr/>
          </p:nvSpPr>
          <p:spPr>
            <a:xfrm>
              <a:off x="6144175" y="2109175"/>
              <a:ext cx="31125" cy="38150"/>
            </a:xfrm>
            <a:custGeom>
              <a:avLst/>
              <a:gdLst/>
              <a:ahLst/>
              <a:cxnLst/>
              <a:rect l="l" t="t" r="r" b="b"/>
              <a:pathLst>
                <a:path w="1245" h="1526" extrusionOk="0">
                  <a:moveTo>
                    <a:pt x="95" y="0"/>
                  </a:moveTo>
                  <a:cubicBezTo>
                    <a:pt x="71" y="0"/>
                    <a:pt x="48" y="12"/>
                    <a:pt x="30" y="34"/>
                  </a:cubicBezTo>
                  <a:cubicBezTo>
                    <a:pt x="1" y="69"/>
                    <a:pt x="13" y="116"/>
                    <a:pt x="48" y="146"/>
                  </a:cubicBezTo>
                  <a:cubicBezTo>
                    <a:pt x="277" y="322"/>
                    <a:pt x="482" y="515"/>
                    <a:pt x="652" y="738"/>
                  </a:cubicBezTo>
                  <a:cubicBezTo>
                    <a:pt x="822" y="961"/>
                    <a:pt x="957" y="1202"/>
                    <a:pt x="1069" y="1472"/>
                  </a:cubicBezTo>
                  <a:cubicBezTo>
                    <a:pt x="1084" y="1503"/>
                    <a:pt x="1114" y="1525"/>
                    <a:pt x="1146" y="1525"/>
                  </a:cubicBezTo>
                  <a:cubicBezTo>
                    <a:pt x="1149" y="1525"/>
                    <a:pt x="1153" y="1525"/>
                    <a:pt x="1157" y="1524"/>
                  </a:cubicBezTo>
                  <a:cubicBezTo>
                    <a:pt x="1209" y="1518"/>
                    <a:pt x="1245" y="1477"/>
                    <a:pt x="1239" y="1430"/>
                  </a:cubicBezTo>
                  <a:cubicBezTo>
                    <a:pt x="1203" y="1114"/>
                    <a:pt x="1069" y="814"/>
                    <a:pt x="869" y="568"/>
                  </a:cubicBezTo>
                  <a:cubicBezTo>
                    <a:pt x="675" y="316"/>
                    <a:pt x="417" y="116"/>
                    <a:pt x="118" y="5"/>
                  </a:cubicBezTo>
                  <a:cubicBezTo>
                    <a:pt x="111" y="2"/>
                    <a:pt x="103" y="0"/>
                    <a:pt x="95"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690;p56">
              <a:extLst>
                <a:ext uri="{FF2B5EF4-FFF2-40B4-BE49-F238E27FC236}">
                  <a16:creationId xmlns:a16="http://schemas.microsoft.com/office/drawing/2014/main" id="{C9F9DD14-1994-BDF4-7A6A-711CB3C28A60}"/>
                </a:ext>
              </a:extLst>
            </p:cNvPr>
            <p:cNvSpPr/>
            <p:nvPr/>
          </p:nvSpPr>
          <p:spPr>
            <a:xfrm>
              <a:off x="6147550" y="2123950"/>
              <a:ext cx="18225" cy="27150"/>
            </a:xfrm>
            <a:custGeom>
              <a:avLst/>
              <a:gdLst/>
              <a:ahLst/>
              <a:cxnLst/>
              <a:rect l="l" t="t" r="r" b="b"/>
              <a:pathLst>
                <a:path w="729" h="1086" extrusionOk="0">
                  <a:moveTo>
                    <a:pt x="640" y="0"/>
                  </a:moveTo>
                  <a:cubicBezTo>
                    <a:pt x="630" y="0"/>
                    <a:pt x="620" y="2"/>
                    <a:pt x="611" y="6"/>
                  </a:cubicBezTo>
                  <a:cubicBezTo>
                    <a:pt x="417" y="77"/>
                    <a:pt x="259" y="229"/>
                    <a:pt x="153" y="411"/>
                  </a:cubicBezTo>
                  <a:cubicBezTo>
                    <a:pt x="48" y="593"/>
                    <a:pt x="1" y="810"/>
                    <a:pt x="42" y="1015"/>
                  </a:cubicBezTo>
                  <a:cubicBezTo>
                    <a:pt x="48" y="1045"/>
                    <a:pt x="71" y="1074"/>
                    <a:pt x="101" y="1080"/>
                  </a:cubicBezTo>
                  <a:cubicBezTo>
                    <a:pt x="110" y="1083"/>
                    <a:pt x="120" y="1085"/>
                    <a:pt x="129" y="1085"/>
                  </a:cubicBezTo>
                  <a:cubicBezTo>
                    <a:pt x="167" y="1085"/>
                    <a:pt x="203" y="1059"/>
                    <a:pt x="212" y="1021"/>
                  </a:cubicBezTo>
                  <a:lnTo>
                    <a:pt x="212" y="1015"/>
                  </a:lnTo>
                  <a:cubicBezTo>
                    <a:pt x="259" y="845"/>
                    <a:pt x="312" y="693"/>
                    <a:pt x="394" y="546"/>
                  </a:cubicBezTo>
                  <a:cubicBezTo>
                    <a:pt x="476" y="399"/>
                    <a:pt x="576" y="270"/>
                    <a:pt x="699" y="141"/>
                  </a:cubicBezTo>
                  <a:lnTo>
                    <a:pt x="699" y="135"/>
                  </a:lnTo>
                  <a:cubicBezTo>
                    <a:pt x="716" y="118"/>
                    <a:pt x="728" y="83"/>
                    <a:pt x="716" y="53"/>
                  </a:cubicBezTo>
                  <a:cubicBezTo>
                    <a:pt x="703" y="22"/>
                    <a:pt x="672" y="0"/>
                    <a:pt x="640"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691;p56">
              <a:extLst>
                <a:ext uri="{FF2B5EF4-FFF2-40B4-BE49-F238E27FC236}">
                  <a16:creationId xmlns:a16="http://schemas.microsoft.com/office/drawing/2014/main" id="{2E09776D-CF88-6382-D5C6-C861B7CB9FD1}"/>
                </a:ext>
              </a:extLst>
            </p:cNvPr>
            <p:cNvSpPr/>
            <p:nvPr/>
          </p:nvSpPr>
          <p:spPr>
            <a:xfrm>
              <a:off x="6178500" y="1869175"/>
              <a:ext cx="466325" cy="270400"/>
            </a:xfrm>
            <a:custGeom>
              <a:avLst/>
              <a:gdLst/>
              <a:ahLst/>
              <a:cxnLst/>
              <a:rect l="l" t="t" r="r" b="b"/>
              <a:pathLst>
                <a:path w="18653" h="10816" extrusionOk="0">
                  <a:moveTo>
                    <a:pt x="9049" y="0"/>
                  </a:moveTo>
                  <a:cubicBezTo>
                    <a:pt x="6592" y="0"/>
                    <a:pt x="4384" y="613"/>
                    <a:pt x="3585" y="1157"/>
                  </a:cubicBezTo>
                  <a:cubicBezTo>
                    <a:pt x="1620" y="2507"/>
                    <a:pt x="1" y="5897"/>
                    <a:pt x="171" y="8355"/>
                  </a:cubicBezTo>
                  <a:cubicBezTo>
                    <a:pt x="194" y="8631"/>
                    <a:pt x="229" y="8913"/>
                    <a:pt x="376" y="9147"/>
                  </a:cubicBezTo>
                  <a:cubicBezTo>
                    <a:pt x="499" y="9343"/>
                    <a:pt x="719" y="9494"/>
                    <a:pt x="942" y="9494"/>
                  </a:cubicBezTo>
                  <a:cubicBezTo>
                    <a:pt x="987" y="9494"/>
                    <a:pt x="1031" y="9488"/>
                    <a:pt x="1074" y="9476"/>
                  </a:cubicBezTo>
                  <a:cubicBezTo>
                    <a:pt x="1279" y="9417"/>
                    <a:pt x="1420" y="9241"/>
                    <a:pt x="1543" y="9071"/>
                  </a:cubicBezTo>
                  <a:cubicBezTo>
                    <a:pt x="2359" y="7956"/>
                    <a:pt x="3362" y="6478"/>
                    <a:pt x="3872" y="5199"/>
                  </a:cubicBezTo>
                  <a:cubicBezTo>
                    <a:pt x="4535" y="6032"/>
                    <a:pt x="5380" y="6719"/>
                    <a:pt x="6331" y="7194"/>
                  </a:cubicBezTo>
                  <a:cubicBezTo>
                    <a:pt x="6491" y="7274"/>
                    <a:pt x="6689" y="7338"/>
                    <a:pt x="6866" y="7338"/>
                  </a:cubicBezTo>
                  <a:cubicBezTo>
                    <a:pt x="7025" y="7338"/>
                    <a:pt x="7168" y="7286"/>
                    <a:pt x="7252" y="7147"/>
                  </a:cubicBezTo>
                  <a:cubicBezTo>
                    <a:pt x="7334" y="7012"/>
                    <a:pt x="7316" y="6836"/>
                    <a:pt x="7293" y="6672"/>
                  </a:cubicBezTo>
                  <a:cubicBezTo>
                    <a:pt x="7193" y="5956"/>
                    <a:pt x="7093" y="5240"/>
                    <a:pt x="6993" y="4519"/>
                  </a:cubicBezTo>
                  <a:lnTo>
                    <a:pt x="6993" y="4519"/>
                  </a:lnTo>
                  <a:cubicBezTo>
                    <a:pt x="8284" y="6472"/>
                    <a:pt x="9921" y="8197"/>
                    <a:pt x="11804" y="9587"/>
                  </a:cubicBezTo>
                  <a:cubicBezTo>
                    <a:pt x="12671" y="10228"/>
                    <a:pt x="13690" y="10816"/>
                    <a:pt x="14741" y="10816"/>
                  </a:cubicBezTo>
                  <a:cubicBezTo>
                    <a:pt x="14913" y="10816"/>
                    <a:pt x="15086" y="10800"/>
                    <a:pt x="15259" y="10766"/>
                  </a:cubicBezTo>
                  <a:cubicBezTo>
                    <a:pt x="15517" y="10720"/>
                    <a:pt x="15770" y="10626"/>
                    <a:pt x="15952" y="10444"/>
                  </a:cubicBezTo>
                  <a:cubicBezTo>
                    <a:pt x="16321" y="10074"/>
                    <a:pt x="16280" y="9476"/>
                    <a:pt x="16216" y="8960"/>
                  </a:cubicBezTo>
                  <a:cubicBezTo>
                    <a:pt x="16128" y="8250"/>
                    <a:pt x="16040" y="7540"/>
                    <a:pt x="15952" y="6830"/>
                  </a:cubicBezTo>
                  <a:lnTo>
                    <a:pt x="15952" y="6830"/>
                  </a:lnTo>
                  <a:cubicBezTo>
                    <a:pt x="16350" y="7980"/>
                    <a:pt x="17072" y="9018"/>
                    <a:pt x="18005" y="9793"/>
                  </a:cubicBezTo>
                  <a:cubicBezTo>
                    <a:pt x="18652" y="1963"/>
                    <a:pt x="13450" y="0"/>
                    <a:pt x="9049" y="0"/>
                  </a:cubicBez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692;p56">
              <a:extLst>
                <a:ext uri="{FF2B5EF4-FFF2-40B4-BE49-F238E27FC236}">
                  <a16:creationId xmlns:a16="http://schemas.microsoft.com/office/drawing/2014/main" id="{03D1C2DC-A559-EB05-CED1-D9973102E0BF}"/>
                </a:ext>
              </a:extLst>
            </p:cNvPr>
            <p:cNvSpPr/>
            <p:nvPr/>
          </p:nvSpPr>
          <p:spPr>
            <a:xfrm>
              <a:off x="5885175" y="2335425"/>
              <a:ext cx="1036350" cy="402475"/>
            </a:xfrm>
            <a:custGeom>
              <a:avLst/>
              <a:gdLst/>
              <a:ahLst/>
              <a:cxnLst/>
              <a:rect l="l" t="t" r="r" b="b"/>
              <a:pathLst>
                <a:path w="41454" h="16099" extrusionOk="0">
                  <a:moveTo>
                    <a:pt x="11423" y="1"/>
                  </a:moveTo>
                  <a:cubicBezTo>
                    <a:pt x="9504" y="124"/>
                    <a:pt x="7915" y="1497"/>
                    <a:pt x="6542" y="2834"/>
                  </a:cubicBezTo>
                  <a:cubicBezTo>
                    <a:pt x="5222" y="4125"/>
                    <a:pt x="3966" y="5480"/>
                    <a:pt x="2781" y="6894"/>
                  </a:cubicBezTo>
                  <a:cubicBezTo>
                    <a:pt x="1954" y="7891"/>
                    <a:pt x="1162" y="8936"/>
                    <a:pt x="669" y="10132"/>
                  </a:cubicBezTo>
                  <a:cubicBezTo>
                    <a:pt x="159" y="11376"/>
                    <a:pt x="1" y="12813"/>
                    <a:pt x="505" y="14057"/>
                  </a:cubicBezTo>
                  <a:cubicBezTo>
                    <a:pt x="711" y="14567"/>
                    <a:pt x="1027" y="15037"/>
                    <a:pt x="1467" y="15359"/>
                  </a:cubicBezTo>
                  <a:cubicBezTo>
                    <a:pt x="2013" y="15758"/>
                    <a:pt x="2705" y="15899"/>
                    <a:pt x="3374" y="15940"/>
                  </a:cubicBezTo>
                  <a:cubicBezTo>
                    <a:pt x="3452" y="15945"/>
                    <a:pt x="3531" y="15947"/>
                    <a:pt x="3613" y="15947"/>
                  </a:cubicBezTo>
                  <a:cubicBezTo>
                    <a:pt x="5835" y="15947"/>
                    <a:pt x="9228" y="14284"/>
                    <a:pt x="11141" y="13271"/>
                  </a:cubicBezTo>
                  <a:lnTo>
                    <a:pt x="11141" y="13271"/>
                  </a:lnTo>
                  <a:cubicBezTo>
                    <a:pt x="11141" y="13271"/>
                    <a:pt x="11141" y="13817"/>
                    <a:pt x="11088" y="16093"/>
                  </a:cubicBezTo>
                  <a:lnTo>
                    <a:pt x="30565" y="16098"/>
                  </a:lnTo>
                  <a:cubicBezTo>
                    <a:pt x="30553" y="15858"/>
                    <a:pt x="30547" y="15629"/>
                    <a:pt x="30542" y="15406"/>
                  </a:cubicBezTo>
                  <a:cubicBezTo>
                    <a:pt x="30506" y="14256"/>
                    <a:pt x="30495" y="13429"/>
                    <a:pt x="30495" y="13429"/>
                  </a:cubicBezTo>
                  <a:lnTo>
                    <a:pt x="30495" y="13429"/>
                  </a:lnTo>
                  <a:cubicBezTo>
                    <a:pt x="32401" y="14433"/>
                    <a:pt x="35610" y="15947"/>
                    <a:pt x="37820" y="15947"/>
                  </a:cubicBezTo>
                  <a:cubicBezTo>
                    <a:pt x="37908" y="15947"/>
                    <a:pt x="37995" y="15945"/>
                    <a:pt x="38080" y="15940"/>
                  </a:cubicBezTo>
                  <a:cubicBezTo>
                    <a:pt x="38755" y="15899"/>
                    <a:pt x="39441" y="15758"/>
                    <a:pt x="39987" y="15359"/>
                  </a:cubicBezTo>
                  <a:cubicBezTo>
                    <a:pt x="40427" y="15037"/>
                    <a:pt x="40743" y="14567"/>
                    <a:pt x="40949" y="14057"/>
                  </a:cubicBezTo>
                  <a:cubicBezTo>
                    <a:pt x="41453" y="12813"/>
                    <a:pt x="41295" y="11376"/>
                    <a:pt x="40784" y="10132"/>
                  </a:cubicBezTo>
                  <a:cubicBezTo>
                    <a:pt x="40292" y="8936"/>
                    <a:pt x="39500" y="7891"/>
                    <a:pt x="38672" y="6894"/>
                  </a:cubicBezTo>
                  <a:cubicBezTo>
                    <a:pt x="37487" y="5480"/>
                    <a:pt x="36232" y="4125"/>
                    <a:pt x="34912" y="2834"/>
                  </a:cubicBezTo>
                  <a:cubicBezTo>
                    <a:pt x="33545" y="1497"/>
                    <a:pt x="31949" y="124"/>
                    <a:pt x="30031" y="1"/>
                  </a:cubicBezTo>
                  <a:close/>
                </a:path>
              </a:pathLst>
            </a:custGeom>
            <a:solidFill>
              <a:srgbClr val="6776B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1693;p56">
              <a:extLst>
                <a:ext uri="{FF2B5EF4-FFF2-40B4-BE49-F238E27FC236}">
                  <a16:creationId xmlns:a16="http://schemas.microsoft.com/office/drawing/2014/main" id="{E9DE7257-CDED-4B71-B9DF-5B50ED46638A}"/>
                </a:ext>
              </a:extLst>
            </p:cNvPr>
            <p:cNvSpPr/>
            <p:nvPr/>
          </p:nvSpPr>
          <p:spPr>
            <a:xfrm>
              <a:off x="6100475" y="2263525"/>
              <a:ext cx="607800" cy="147900"/>
            </a:xfrm>
            <a:custGeom>
              <a:avLst/>
              <a:gdLst/>
              <a:ahLst/>
              <a:cxnLst/>
              <a:rect l="l" t="t" r="r" b="b"/>
              <a:pathLst>
                <a:path w="24312" h="5916" extrusionOk="0">
                  <a:moveTo>
                    <a:pt x="285" y="0"/>
                  </a:moveTo>
                  <a:cubicBezTo>
                    <a:pt x="101" y="0"/>
                    <a:pt x="1" y="2"/>
                    <a:pt x="1" y="2"/>
                  </a:cubicBezTo>
                  <a:lnTo>
                    <a:pt x="1" y="1246"/>
                  </a:lnTo>
                  <a:lnTo>
                    <a:pt x="1" y="2601"/>
                  </a:lnTo>
                  <a:lnTo>
                    <a:pt x="12279" y="5916"/>
                  </a:lnTo>
                  <a:lnTo>
                    <a:pt x="24300" y="2431"/>
                  </a:lnTo>
                  <a:lnTo>
                    <a:pt x="24311" y="1246"/>
                  </a:lnTo>
                  <a:lnTo>
                    <a:pt x="24311" y="2"/>
                  </a:lnTo>
                  <a:cubicBezTo>
                    <a:pt x="24311" y="2"/>
                    <a:pt x="24211" y="0"/>
                    <a:pt x="24027" y="0"/>
                  </a:cubicBezTo>
                  <a:cubicBezTo>
                    <a:pt x="22571" y="0"/>
                    <a:pt x="15865" y="148"/>
                    <a:pt x="12156" y="2789"/>
                  </a:cubicBezTo>
                  <a:cubicBezTo>
                    <a:pt x="8452" y="148"/>
                    <a:pt x="1743" y="0"/>
                    <a:pt x="285"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1694;p56">
              <a:extLst>
                <a:ext uri="{FF2B5EF4-FFF2-40B4-BE49-F238E27FC236}">
                  <a16:creationId xmlns:a16="http://schemas.microsoft.com/office/drawing/2014/main" id="{2ADE734A-4E8F-347D-76C9-66E52DEF3192}"/>
                </a:ext>
              </a:extLst>
            </p:cNvPr>
            <p:cNvSpPr/>
            <p:nvPr/>
          </p:nvSpPr>
          <p:spPr>
            <a:xfrm>
              <a:off x="6100475" y="2285800"/>
              <a:ext cx="607800" cy="147775"/>
            </a:xfrm>
            <a:custGeom>
              <a:avLst/>
              <a:gdLst/>
              <a:ahLst/>
              <a:cxnLst/>
              <a:rect l="l" t="t" r="r" b="b"/>
              <a:pathLst>
                <a:path w="24312" h="5911" extrusionOk="0">
                  <a:moveTo>
                    <a:pt x="299" y="1"/>
                  </a:moveTo>
                  <a:cubicBezTo>
                    <a:pt x="106" y="1"/>
                    <a:pt x="1" y="3"/>
                    <a:pt x="1" y="3"/>
                  </a:cubicBezTo>
                  <a:lnTo>
                    <a:pt x="1" y="1247"/>
                  </a:lnTo>
                  <a:lnTo>
                    <a:pt x="1" y="2602"/>
                  </a:lnTo>
                  <a:lnTo>
                    <a:pt x="12279" y="5911"/>
                  </a:lnTo>
                  <a:lnTo>
                    <a:pt x="24300" y="2426"/>
                  </a:lnTo>
                  <a:lnTo>
                    <a:pt x="24311" y="1247"/>
                  </a:lnTo>
                  <a:lnTo>
                    <a:pt x="24311" y="3"/>
                  </a:lnTo>
                  <a:cubicBezTo>
                    <a:pt x="24311" y="3"/>
                    <a:pt x="24206" y="1"/>
                    <a:pt x="24013" y="1"/>
                  </a:cubicBezTo>
                  <a:cubicBezTo>
                    <a:pt x="22527" y="1"/>
                    <a:pt x="15853" y="152"/>
                    <a:pt x="12156" y="2790"/>
                  </a:cubicBezTo>
                  <a:cubicBezTo>
                    <a:pt x="8465" y="152"/>
                    <a:pt x="1786" y="1"/>
                    <a:pt x="299" y="1"/>
                  </a:cubicBezTo>
                  <a:close/>
                </a:path>
              </a:pathLst>
            </a:custGeom>
            <a:solidFill>
              <a:srgbClr val="ECECE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695;p56">
              <a:extLst>
                <a:ext uri="{FF2B5EF4-FFF2-40B4-BE49-F238E27FC236}">
                  <a16:creationId xmlns:a16="http://schemas.microsoft.com/office/drawing/2014/main" id="{9B0E26D4-2336-3FF6-E6E0-A862B9750B98}"/>
                </a:ext>
              </a:extLst>
            </p:cNvPr>
            <p:cNvSpPr/>
            <p:nvPr/>
          </p:nvSpPr>
          <p:spPr>
            <a:xfrm>
              <a:off x="6054575" y="2285725"/>
              <a:ext cx="699750" cy="372400"/>
            </a:xfrm>
            <a:custGeom>
              <a:avLst/>
              <a:gdLst/>
              <a:ahLst/>
              <a:cxnLst/>
              <a:rect l="l" t="t" r="r" b="b"/>
              <a:pathLst>
                <a:path w="27990" h="14896" extrusionOk="0">
                  <a:moveTo>
                    <a:pt x="0" y="0"/>
                  </a:moveTo>
                  <a:lnTo>
                    <a:pt x="4811" y="14895"/>
                  </a:lnTo>
                  <a:lnTo>
                    <a:pt x="23179" y="14895"/>
                  </a:lnTo>
                  <a:lnTo>
                    <a:pt x="27989" y="0"/>
                  </a:lnTo>
                  <a:lnTo>
                    <a:pt x="15453" y="2441"/>
                  </a:lnTo>
                  <a:lnTo>
                    <a:pt x="12531" y="2441"/>
                  </a:lnTo>
                  <a:lnTo>
                    <a:pt x="0" y="0"/>
                  </a:lnTo>
                  <a:close/>
                </a:path>
              </a:pathLst>
            </a:custGeom>
            <a:solidFill>
              <a:srgbClr val="F9DB0E"/>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696;p56">
              <a:extLst>
                <a:ext uri="{FF2B5EF4-FFF2-40B4-BE49-F238E27FC236}">
                  <a16:creationId xmlns:a16="http://schemas.microsoft.com/office/drawing/2014/main" id="{ECA08A19-04F6-998E-EA92-B0C49ABF253B}"/>
                </a:ext>
              </a:extLst>
            </p:cNvPr>
            <p:cNvSpPr/>
            <p:nvPr/>
          </p:nvSpPr>
          <p:spPr>
            <a:xfrm>
              <a:off x="6429725" y="2346725"/>
              <a:ext cx="11175" cy="311400"/>
            </a:xfrm>
            <a:custGeom>
              <a:avLst/>
              <a:gdLst/>
              <a:ahLst/>
              <a:cxnLst/>
              <a:rect l="l" t="t" r="r" b="b"/>
              <a:pathLst>
                <a:path w="447" h="12456" fill="none" extrusionOk="0">
                  <a:moveTo>
                    <a:pt x="447" y="1"/>
                  </a:moveTo>
                  <a:lnTo>
                    <a:pt x="1" y="12455"/>
                  </a:lnTo>
                </a:path>
              </a:pathLst>
            </a:custGeom>
            <a:noFill/>
            <a:ln w="41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697;p56">
              <a:extLst>
                <a:ext uri="{FF2B5EF4-FFF2-40B4-BE49-F238E27FC236}">
                  <a16:creationId xmlns:a16="http://schemas.microsoft.com/office/drawing/2014/main" id="{4AFC5BDB-06C1-77BB-CF6B-ECF3A090A6F7}"/>
                </a:ext>
              </a:extLst>
            </p:cNvPr>
            <p:cNvSpPr/>
            <p:nvPr/>
          </p:nvSpPr>
          <p:spPr>
            <a:xfrm>
              <a:off x="6367850" y="2346725"/>
              <a:ext cx="11175" cy="311400"/>
            </a:xfrm>
            <a:custGeom>
              <a:avLst/>
              <a:gdLst/>
              <a:ahLst/>
              <a:cxnLst/>
              <a:rect l="l" t="t" r="r" b="b"/>
              <a:pathLst>
                <a:path w="447" h="12456" fill="none" extrusionOk="0">
                  <a:moveTo>
                    <a:pt x="0" y="1"/>
                  </a:moveTo>
                  <a:lnTo>
                    <a:pt x="446" y="12455"/>
                  </a:lnTo>
                </a:path>
              </a:pathLst>
            </a:custGeom>
            <a:noFill/>
            <a:ln w="41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698;p56">
              <a:extLst>
                <a:ext uri="{FF2B5EF4-FFF2-40B4-BE49-F238E27FC236}">
                  <a16:creationId xmlns:a16="http://schemas.microsoft.com/office/drawing/2014/main" id="{8A0D0AFD-86D5-74B1-4085-A61E18C13647}"/>
                </a:ext>
              </a:extLst>
            </p:cNvPr>
            <p:cNvSpPr/>
            <p:nvPr/>
          </p:nvSpPr>
          <p:spPr>
            <a:xfrm>
              <a:off x="6577350" y="2534725"/>
              <a:ext cx="109950" cy="121275"/>
            </a:xfrm>
            <a:custGeom>
              <a:avLst/>
              <a:gdLst/>
              <a:ahLst/>
              <a:cxnLst/>
              <a:rect l="l" t="t" r="r" b="b"/>
              <a:pathLst>
                <a:path w="4398" h="4851" extrusionOk="0">
                  <a:moveTo>
                    <a:pt x="2481" y="0"/>
                  </a:moveTo>
                  <a:cubicBezTo>
                    <a:pt x="2449" y="0"/>
                    <a:pt x="2417" y="3"/>
                    <a:pt x="2385" y="7"/>
                  </a:cubicBezTo>
                  <a:cubicBezTo>
                    <a:pt x="2016" y="142"/>
                    <a:pt x="2403" y="582"/>
                    <a:pt x="2162" y="606"/>
                  </a:cubicBezTo>
                  <a:cubicBezTo>
                    <a:pt x="2156" y="606"/>
                    <a:pt x="2150" y="606"/>
                    <a:pt x="2144" y="606"/>
                  </a:cubicBezTo>
                  <a:cubicBezTo>
                    <a:pt x="2080" y="606"/>
                    <a:pt x="2016" y="580"/>
                    <a:pt x="1963" y="553"/>
                  </a:cubicBezTo>
                  <a:cubicBezTo>
                    <a:pt x="1722" y="430"/>
                    <a:pt x="1517" y="242"/>
                    <a:pt x="1259" y="172"/>
                  </a:cubicBezTo>
                  <a:cubicBezTo>
                    <a:pt x="1208" y="158"/>
                    <a:pt x="1154" y="151"/>
                    <a:pt x="1099" y="151"/>
                  </a:cubicBezTo>
                  <a:cubicBezTo>
                    <a:pt x="876" y="151"/>
                    <a:pt x="647" y="265"/>
                    <a:pt x="614" y="477"/>
                  </a:cubicBezTo>
                  <a:cubicBezTo>
                    <a:pt x="578" y="717"/>
                    <a:pt x="807" y="911"/>
                    <a:pt x="1012" y="1052"/>
                  </a:cubicBezTo>
                  <a:cubicBezTo>
                    <a:pt x="898" y="998"/>
                    <a:pt x="763" y="965"/>
                    <a:pt x="635" y="965"/>
                  </a:cubicBezTo>
                  <a:cubicBezTo>
                    <a:pt x="468" y="965"/>
                    <a:pt x="312" y="1022"/>
                    <a:pt x="232" y="1169"/>
                  </a:cubicBezTo>
                  <a:cubicBezTo>
                    <a:pt x="138" y="1327"/>
                    <a:pt x="191" y="1544"/>
                    <a:pt x="308" y="1691"/>
                  </a:cubicBezTo>
                  <a:cubicBezTo>
                    <a:pt x="348" y="1738"/>
                    <a:pt x="392" y="1780"/>
                    <a:pt x="439" y="1819"/>
                  </a:cubicBezTo>
                  <a:lnTo>
                    <a:pt x="439" y="1819"/>
                  </a:lnTo>
                  <a:cubicBezTo>
                    <a:pt x="429" y="1818"/>
                    <a:pt x="419" y="1818"/>
                    <a:pt x="409" y="1818"/>
                  </a:cubicBezTo>
                  <a:cubicBezTo>
                    <a:pt x="395" y="1818"/>
                    <a:pt x="381" y="1818"/>
                    <a:pt x="367" y="1820"/>
                  </a:cubicBezTo>
                  <a:cubicBezTo>
                    <a:pt x="215" y="1843"/>
                    <a:pt x="86" y="1967"/>
                    <a:pt x="56" y="2119"/>
                  </a:cubicBezTo>
                  <a:cubicBezTo>
                    <a:pt x="0" y="2408"/>
                    <a:pt x="265" y="2623"/>
                    <a:pt x="534" y="2763"/>
                  </a:cubicBezTo>
                  <a:lnTo>
                    <a:pt x="534" y="2763"/>
                  </a:lnTo>
                  <a:cubicBezTo>
                    <a:pt x="515" y="2759"/>
                    <a:pt x="496" y="2757"/>
                    <a:pt x="476" y="2757"/>
                  </a:cubicBezTo>
                  <a:cubicBezTo>
                    <a:pt x="257" y="2757"/>
                    <a:pt x="20" y="2984"/>
                    <a:pt x="15" y="3228"/>
                  </a:cubicBezTo>
                  <a:cubicBezTo>
                    <a:pt x="9" y="3545"/>
                    <a:pt x="250" y="3809"/>
                    <a:pt x="496" y="4002"/>
                  </a:cubicBezTo>
                  <a:cubicBezTo>
                    <a:pt x="989" y="4395"/>
                    <a:pt x="1581" y="4654"/>
                    <a:pt x="2197" y="4783"/>
                  </a:cubicBezTo>
                  <a:cubicBezTo>
                    <a:pt x="2393" y="4822"/>
                    <a:pt x="2595" y="4850"/>
                    <a:pt x="2796" y="4850"/>
                  </a:cubicBezTo>
                  <a:cubicBezTo>
                    <a:pt x="2985" y="4850"/>
                    <a:pt x="3173" y="4825"/>
                    <a:pt x="3353" y="4759"/>
                  </a:cubicBezTo>
                  <a:cubicBezTo>
                    <a:pt x="4022" y="4519"/>
                    <a:pt x="4397" y="3756"/>
                    <a:pt x="4380" y="3046"/>
                  </a:cubicBezTo>
                  <a:cubicBezTo>
                    <a:pt x="4356" y="2172"/>
                    <a:pt x="3752" y="958"/>
                    <a:pt x="3154" y="324"/>
                  </a:cubicBezTo>
                  <a:cubicBezTo>
                    <a:pt x="2977" y="137"/>
                    <a:pt x="2731" y="0"/>
                    <a:pt x="2481" y="0"/>
                  </a:cubicBezTo>
                  <a:close/>
                </a:path>
              </a:pathLst>
            </a:custGeom>
            <a:solidFill>
              <a:srgbClr val="F9C29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699;p56">
              <a:extLst>
                <a:ext uri="{FF2B5EF4-FFF2-40B4-BE49-F238E27FC236}">
                  <a16:creationId xmlns:a16="http://schemas.microsoft.com/office/drawing/2014/main" id="{5FCBA9E8-0BCC-BF49-33CB-7D7D78EDAF5A}"/>
                </a:ext>
              </a:extLst>
            </p:cNvPr>
            <p:cNvSpPr/>
            <p:nvPr/>
          </p:nvSpPr>
          <p:spPr>
            <a:xfrm>
              <a:off x="6121900" y="2537400"/>
              <a:ext cx="105100" cy="115900"/>
            </a:xfrm>
            <a:custGeom>
              <a:avLst/>
              <a:gdLst/>
              <a:ahLst/>
              <a:cxnLst/>
              <a:rect l="l" t="t" r="r" b="b"/>
              <a:pathLst>
                <a:path w="4204" h="4636" extrusionOk="0">
                  <a:moveTo>
                    <a:pt x="1840" y="0"/>
                  </a:moveTo>
                  <a:cubicBezTo>
                    <a:pt x="1598" y="0"/>
                    <a:pt x="1359" y="132"/>
                    <a:pt x="1191" y="311"/>
                  </a:cubicBezTo>
                  <a:cubicBezTo>
                    <a:pt x="616" y="915"/>
                    <a:pt x="41" y="2077"/>
                    <a:pt x="18" y="2910"/>
                  </a:cubicBezTo>
                  <a:cubicBezTo>
                    <a:pt x="0" y="3590"/>
                    <a:pt x="364" y="4312"/>
                    <a:pt x="1003" y="4547"/>
                  </a:cubicBezTo>
                  <a:cubicBezTo>
                    <a:pt x="1174" y="4610"/>
                    <a:pt x="1354" y="4635"/>
                    <a:pt x="1537" y="4635"/>
                  </a:cubicBezTo>
                  <a:cubicBezTo>
                    <a:pt x="1725" y="4635"/>
                    <a:pt x="1916" y="4609"/>
                    <a:pt x="2100" y="4570"/>
                  </a:cubicBezTo>
                  <a:cubicBezTo>
                    <a:pt x="2687" y="4441"/>
                    <a:pt x="3256" y="4195"/>
                    <a:pt x="3725" y="3825"/>
                  </a:cubicBezTo>
                  <a:cubicBezTo>
                    <a:pt x="3960" y="3637"/>
                    <a:pt x="4189" y="3385"/>
                    <a:pt x="4183" y="3086"/>
                  </a:cubicBezTo>
                  <a:cubicBezTo>
                    <a:pt x="4178" y="2851"/>
                    <a:pt x="3954" y="2637"/>
                    <a:pt x="3745" y="2637"/>
                  </a:cubicBezTo>
                  <a:cubicBezTo>
                    <a:pt x="3724" y="2637"/>
                    <a:pt x="3704" y="2639"/>
                    <a:pt x="3684" y="2643"/>
                  </a:cubicBezTo>
                  <a:lnTo>
                    <a:pt x="3684" y="2643"/>
                  </a:lnTo>
                  <a:cubicBezTo>
                    <a:pt x="3945" y="2508"/>
                    <a:pt x="4204" y="2300"/>
                    <a:pt x="4148" y="2030"/>
                  </a:cubicBezTo>
                  <a:cubicBezTo>
                    <a:pt x="4118" y="1883"/>
                    <a:pt x="3995" y="1766"/>
                    <a:pt x="3849" y="1742"/>
                  </a:cubicBezTo>
                  <a:cubicBezTo>
                    <a:pt x="3832" y="1740"/>
                    <a:pt x="3815" y="1738"/>
                    <a:pt x="3798" y="1738"/>
                  </a:cubicBezTo>
                  <a:cubicBezTo>
                    <a:pt x="3792" y="1738"/>
                    <a:pt x="3787" y="1738"/>
                    <a:pt x="3781" y="1739"/>
                  </a:cubicBezTo>
                  <a:lnTo>
                    <a:pt x="3781" y="1739"/>
                  </a:lnTo>
                  <a:cubicBezTo>
                    <a:pt x="3827" y="1702"/>
                    <a:pt x="3870" y="1660"/>
                    <a:pt x="3907" y="1613"/>
                  </a:cubicBezTo>
                  <a:cubicBezTo>
                    <a:pt x="4019" y="1472"/>
                    <a:pt x="4066" y="1273"/>
                    <a:pt x="3983" y="1115"/>
                  </a:cubicBezTo>
                  <a:cubicBezTo>
                    <a:pt x="3906" y="977"/>
                    <a:pt x="3754" y="922"/>
                    <a:pt x="3591" y="922"/>
                  </a:cubicBezTo>
                  <a:cubicBezTo>
                    <a:pt x="3469" y="922"/>
                    <a:pt x="3341" y="953"/>
                    <a:pt x="3233" y="1003"/>
                  </a:cubicBezTo>
                  <a:cubicBezTo>
                    <a:pt x="3426" y="874"/>
                    <a:pt x="3649" y="692"/>
                    <a:pt x="3614" y="458"/>
                  </a:cubicBezTo>
                  <a:cubicBezTo>
                    <a:pt x="3581" y="254"/>
                    <a:pt x="3364" y="146"/>
                    <a:pt x="3152" y="146"/>
                  </a:cubicBezTo>
                  <a:cubicBezTo>
                    <a:pt x="3101" y="146"/>
                    <a:pt x="3051" y="152"/>
                    <a:pt x="3004" y="164"/>
                  </a:cubicBezTo>
                  <a:cubicBezTo>
                    <a:pt x="2757" y="235"/>
                    <a:pt x="2558" y="417"/>
                    <a:pt x="2329" y="528"/>
                  </a:cubicBezTo>
                  <a:cubicBezTo>
                    <a:pt x="2276" y="555"/>
                    <a:pt x="2212" y="582"/>
                    <a:pt x="2153" y="582"/>
                  </a:cubicBezTo>
                  <a:cubicBezTo>
                    <a:pt x="2147" y="582"/>
                    <a:pt x="2141" y="581"/>
                    <a:pt x="2136" y="581"/>
                  </a:cubicBezTo>
                  <a:cubicBezTo>
                    <a:pt x="1907" y="557"/>
                    <a:pt x="2212" y="53"/>
                    <a:pt x="1924" y="6"/>
                  </a:cubicBezTo>
                  <a:cubicBezTo>
                    <a:pt x="1896" y="2"/>
                    <a:pt x="1868" y="0"/>
                    <a:pt x="1840" y="0"/>
                  </a:cubicBezTo>
                  <a:close/>
                </a:path>
              </a:pathLst>
            </a:custGeom>
            <a:solidFill>
              <a:srgbClr val="F9C29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700;p56">
              <a:extLst>
                <a:ext uri="{FF2B5EF4-FFF2-40B4-BE49-F238E27FC236}">
                  <a16:creationId xmlns:a16="http://schemas.microsoft.com/office/drawing/2014/main" id="{37F6690E-EED0-DD66-E666-18A75E17E3D6}"/>
                </a:ext>
              </a:extLst>
            </p:cNvPr>
            <p:cNvSpPr/>
            <p:nvPr/>
          </p:nvSpPr>
          <p:spPr>
            <a:xfrm>
              <a:off x="6647525" y="2557325"/>
              <a:ext cx="103575" cy="131600"/>
            </a:xfrm>
            <a:custGeom>
              <a:avLst/>
              <a:gdLst/>
              <a:ahLst/>
              <a:cxnLst/>
              <a:rect l="l" t="t" r="r" b="b"/>
              <a:pathLst>
                <a:path w="4143" h="5264" extrusionOk="0">
                  <a:moveTo>
                    <a:pt x="1133" y="1"/>
                  </a:moveTo>
                  <a:cubicBezTo>
                    <a:pt x="916" y="1245"/>
                    <a:pt x="511" y="3398"/>
                    <a:pt x="1" y="4553"/>
                  </a:cubicBezTo>
                  <a:cubicBezTo>
                    <a:pt x="423" y="4794"/>
                    <a:pt x="857" y="5028"/>
                    <a:pt x="1297" y="5263"/>
                  </a:cubicBezTo>
                  <a:lnTo>
                    <a:pt x="4142" y="499"/>
                  </a:lnTo>
                  <a:lnTo>
                    <a:pt x="4142" y="499"/>
                  </a:lnTo>
                  <a:cubicBezTo>
                    <a:pt x="4086" y="503"/>
                    <a:pt x="4029" y="505"/>
                    <a:pt x="3971" y="505"/>
                  </a:cubicBezTo>
                  <a:cubicBezTo>
                    <a:pt x="3056" y="505"/>
                    <a:pt x="2027" y="89"/>
                    <a:pt x="1133" y="1"/>
                  </a:cubicBezTo>
                  <a:close/>
                </a:path>
              </a:pathLst>
            </a:custGeom>
            <a:solidFill>
              <a:srgbClr val="6776B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701;p56">
              <a:extLst>
                <a:ext uri="{FF2B5EF4-FFF2-40B4-BE49-F238E27FC236}">
                  <a16:creationId xmlns:a16="http://schemas.microsoft.com/office/drawing/2014/main" id="{0450E0CD-0638-92F0-0594-98F0F8A08395}"/>
                </a:ext>
              </a:extLst>
            </p:cNvPr>
            <p:cNvSpPr/>
            <p:nvPr/>
          </p:nvSpPr>
          <p:spPr>
            <a:xfrm>
              <a:off x="6645475" y="2554700"/>
              <a:ext cx="105625" cy="134225"/>
            </a:xfrm>
            <a:custGeom>
              <a:avLst/>
              <a:gdLst/>
              <a:ahLst/>
              <a:cxnLst/>
              <a:rect l="l" t="t" r="r" b="b"/>
              <a:pathLst>
                <a:path w="4225" h="5369" extrusionOk="0">
                  <a:moveTo>
                    <a:pt x="1133" y="0"/>
                  </a:moveTo>
                  <a:lnTo>
                    <a:pt x="1115" y="88"/>
                  </a:lnTo>
                  <a:lnTo>
                    <a:pt x="898" y="1238"/>
                  </a:lnTo>
                  <a:cubicBezTo>
                    <a:pt x="816" y="1625"/>
                    <a:pt x="740" y="2007"/>
                    <a:pt x="658" y="2388"/>
                  </a:cubicBezTo>
                  <a:cubicBezTo>
                    <a:pt x="570" y="2769"/>
                    <a:pt x="482" y="3151"/>
                    <a:pt x="376" y="3526"/>
                  </a:cubicBezTo>
                  <a:cubicBezTo>
                    <a:pt x="276" y="3901"/>
                    <a:pt x="165" y="4271"/>
                    <a:pt x="24" y="4635"/>
                  </a:cubicBezTo>
                  <a:lnTo>
                    <a:pt x="0" y="4688"/>
                  </a:lnTo>
                  <a:lnTo>
                    <a:pt x="47" y="4711"/>
                  </a:lnTo>
                  <a:cubicBezTo>
                    <a:pt x="270" y="4828"/>
                    <a:pt x="493" y="4934"/>
                    <a:pt x="710" y="5045"/>
                  </a:cubicBezTo>
                  <a:cubicBezTo>
                    <a:pt x="933" y="5151"/>
                    <a:pt x="1156" y="5262"/>
                    <a:pt x="1379" y="5368"/>
                  </a:cubicBezTo>
                  <a:cubicBezTo>
                    <a:pt x="1168" y="5233"/>
                    <a:pt x="957" y="5110"/>
                    <a:pt x="746" y="4981"/>
                  </a:cubicBezTo>
                  <a:cubicBezTo>
                    <a:pt x="550" y="4861"/>
                    <a:pt x="354" y="4747"/>
                    <a:pt x="158" y="4633"/>
                  </a:cubicBezTo>
                  <a:lnTo>
                    <a:pt x="158" y="4633"/>
                  </a:lnTo>
                  <a:cubicBezTo>
                    <a:pt x="317" y="4290"/>
                    <a:pt x="440" y="3931"/>
                    <a:pt x="552" y="3573"/>
                  </a:cubicBezTo>
                  <a:cubicBezTo>
                    <a:pt x="669" y="3197"/>
                    <a:pt x="769" y="2816"/>
                    <a:pt x="863" y="2435"/>
                  </a:cubicBezTo>
                  <a:cubicBezTo>
                    <a:pt x="951" y="2054"/>
                    <a:pt x="1033" y="1666"/>
                    <a:pt x="1103" y="1279"/>
                  </a:cubicBezTo>
                  <a:cubicBezTo>
                    <a:pt x="1174" y="926"/>
                    <a:pt x="1240" y="568"/>
                    <a:pt x="1295" y="209"/>
                  </a:cubicBezTo>
                  <a:lnTo>
                    <a:pt x="1295" y="209"/>
                  </a:lnTo>
                  <a:cubicBezTo>
                    <a:pt x="1763" y="262"/>
                    <a:pt x="2226" y="376"/>
                    <a:pt x="2699" y="475"/>
                  </a:cubicBezTo>
                  <a:cubicBezTo>
                    <a:pt x="2945" y="522"/>
                    <a:pt x="3198" y="569"/>
                    <a:pt x="3456" y="599"/>
                  </a:cubicBezTo>
                  <a:cubicBezTo>
                    <a:pt x="3605" y="612"/>
                    <a:pt x="3755" y="622"/>
                    <a:pt x="3904" y="622"/>
                  </a:cubicBezTo>
                  <a:cubicBezTo>
                    <a:pt x="4011" y="622"/>
                    <a:pt x="4118" y="617"/>
                    <a:pt x="4224" y="604"/>
                  </a:cubicBezTo>
                  <a:cubicBezTo>
                    <a:pt x="3714" y="604"/>
                    <a:pt x="3215" y="475"/>
                    <a:pt x="2728" y="346"/>
                  </a:cubicBezTo>
                  <a:cubicBezTo>
                    <a:pt x="2482" y="282"/>
                    <a:pt x="2236" y="211"/>
                    <a:pt x="1983" y="153"/>
                  </a:cubicBezTo>
                  <a:cubicBezTo>
                    <a:pt x="1737" y="88"/>
                    <a:pt x="1479" y="35"/>
                    <a:pt x="1221" y="6"/>
                  </a:cubicBezTo>
                  <a:lnTo>
                    <a:pt x="1133" y="0"/>
                  </a:ln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702;p56">
              <a:extLst>
                <a:ext uri="{FF2B5EF4-FFF2-40B4-BE49-F238E27FC236}">
                  <a16:creationId xmlns:a16="http://schemas.microsoft.com/office/drawing/2014/main" id="{D4E080C4-26CD-4BCD-3FA2-1CCFEF267FAA}"/>
                </a:ext>
              </a:extLst>
            </p:cNvPr>
            <p:cNvSpPr/>
            <p:nvPr/>
          </p:nvSpPr>
          <p:spPr>
            <a:xfrm>
              <a:off x="6060150" y="2553375"/>
              <a:ext cx="103575" cy="131575"/>
            </a:xfrm>
            <a:custGeom>
              <a:avLst/>
              <a:gdLst/>
              <a:ahLst/>
              <a:cxnLst/>
              <a:rect l="l" t="t" r="r" b="b"/>
              <a:pathLst>
                <a:path w="4143" h="5263" extrusionOk="0">
                  <a:moveTo>
                    <a:pt x="3010" y="0"/>
                  </a:moveTo>
                  <a:cubicBezTo>
                    <a:pt x="2116" y="89"/>
                    <a:pt x="1081" y="504"/>
                    <a:pt x="171" y="504"/>
                  </a:cubicBezTo>
                  <a:cubicBezTo>
                    <a:pt x="113" y="504"/>
                    <a:pt x="57" y="503"/>
                    <a:pt x="0" y="499"/>
                  </a:cubicBezTo>
                  <a:lnTo>
                    <a:pt x="0" y="499"/>
                  </a:lnTo>
                  <a:lnTo>
                    <a:pt x="2846" y="5263"/>
                  </a:lnTo>
                  <a:cubicBezTo>
                    <a:pt x="3280" y="5034"/>
                    <a:pt x="3714" y="4793"/>
                    <a:pt x="4142" y="4553"/>
                  </a:cubicBezTo>
                  <a:cubicBezTo>
                    <a:pt x="3632" y="3397"/>
                    <a:pt x="3227" y="1244"/>
                    <a:pt x="3010" y="0"/>
                  </a:cubicBezTo>
                  <a:close/>
                </a:path>
              </a:pathLst>
            </a:custGeom>
            <a:solidFill>
              <a:srgbClr val="6776B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703;p56">
              <a:extLst>
                <a:ext uri="{FF2B5EF4-FFF2-40B4-BE49-F238E27FC236}">
                  <a16:creationId xmlns:a16="http://schemas.microsoft.com/office/drawing/2014/main" id="{4D513C71-EE72-F172-32F2-FFA2B24472BE}"/>
                </a:ext>
              </a:extLst>
            </p:cNvPr>
            <p:cNvSpPr/>
            <p:nvPr/>
          </p:nvSpPr>
          <p:spPr>
            <a:xfrm>
              <a:off x="6060150" y="2550725"/>
              <a:ext cx="105625" cy="134225"/>
            </a:xfrm>
            <a:custGeom>
              <a:avLst/>
              <a:gdLst/>
              <a:ahLst/>
              <a:cxnLst/>
              <a:rect l="l" t="t" r="r" b="b"/>
              <a:pathLst>
                <a:path w="4225" h="5369" extrusionOk="0">
                  <a:moveTo>
                    <a:pt x="3086" y="1"/>
                  </a:moveTo>
                  <a:lnTo>
                    <a:pt x="2998" y="13"/>
                  </a:lnTo>
                  <a:cubicBezTo>
                    <a:pt x="2740" y="42"/>
                    <a:pt x="2488" y="95"/>
                    <a:pt x="2235" y="153"/>
                  </a:cubicBezTo>
                  <a:cubicBezTo>
                    <a:pt x="1989" y="218"/>
                    <a:pt x="1743" y="282"/>
                    <a:pt x="1496" y="347"/>
                  </a:cubicBezTo>
                  <a:cubicBezTo>
                    <a:pt x="1004" y="476"/>
                    <a:pt x="511" y="605"/>
                    <a:pt x="0" y="605"/>
                  </a:cubicBezTo>
                  <a:cubicBezTo>
                    <a:pt x="110" y="620"/>
                    <a:pt x="220" y="627"/>
                    <a:pt x="331" y="627"/>
                  </a:cubicBezTo>
                  <a:cubicBezTo>
                    <a:pt x="477" y="627"/>
                    <a:pt x="623" y="616"/>
                    <a:pt x="769" y="599"/>
                  </a:cubicBezTo>
                  <a:cubicBezTo>
                    <a:pt x="1021" y="570"/>
                    <a:pt x="1273" y="529"/>
                    <a:pt x="1526" y="476"/>
                  </a:cubicBezTo>
                  <a:cubicBezTo>
                    <a:pt x="1999" y="382"/>
                    <a:pt x="2462" y="263"/>
                    <a:pt x="2929" y="210"/>
                  </a:cubicBezTo>
                  <a:lnTo>
                    <a:pt x="2929" y="210"/>
                  </a:lnTo>
                  <a:cubicBezTo>
                    <a:pt x="2985" y="568"/>
                    <a:pt x="3050" y="927"/>
                    <a:pt x="3115" y="1286"/>
                  </a:cubicBezTo>
                  <a:cubicBezTo>
                    <a:pt x="3192" y="1667"/>
                    <a:pt x="3274" y="2054"/>
                    <a:pt x="3362" y="2435"/>
                  </a:cubicBezTo>
                  <a:cubicBezTo>
                    <a:pt x="3450" y="2817"/>
                    <a:pt x="3555" y="3198"/>
                    <a:pt x="3667" y="3579"/>
                  </a:cubicBezTo>
                  <a:cubicBezTo>
                    <a:pt x="3779" y="3937"/>
                    <a:pt x="3901" y="4294"/>
                    <a:pt x="4059" y="4637"/>
                  </a:cubicBezTo>
                  <a:lnTo>
                    <a:pt x="4059" y="4637"/>
                  </a:lnTo>
                  <a:cubicBezTo>
                    <a:pt x="3861" y="4750"/>
                    <a:pt x="3667" y="4868"/>
                    <a:pt x="3473" y="4981"/>
                  </a:cubicBezTo>
                  <a:cubicBezTo>
                    <a:pt x="3262" y="5111"/>
                    <a:pt x="3051" y="5240"/>
                    <a:pt x="2846" y="5369"/>
                  </a:cubicBezTo>
                  <a:cubicBezTo>
                    <a:pt x="3069" y="5263"/>
                    <a:pt x="3286" y="5157"/>
                    <a:pt x="3509" y="5046"/>
                  </a:cubicBezTo>
                  <a:cubicBezTo>
                    <a:pt x="3731" y="4935"/>
                    <a:pt x="3954" y="4829"/>
                    <a:pt x="4171" y="4717"/>
                  </a:cubicBezTo>
                  <a:lnTo>
                    <a:pt x="4224" y="4688"/>
                  </a:lnTo>
                  <a:lnTo>
                    <a:pt x="4201" y="4635"/>
                  </a:lnTo>
                  <a:cubicBezTo>
                    <a:pt x="4060" y="4277"/>
                    <a:pt x="3943" y="3902"/>
                    <a:pt x="3843" y="3527"/>
                  </a:cubicBezTo>
                  <a:cubicBezTo>
                    <a:pt x="3737" y="3151"/>
                    <a:pt x="3655" y="2770"/>
                    <a:pt x="3567" y="2388"/>
                  </a:cubicBezTo>
                  <a:cubicBezTo>
                    <a:pt x="3479" y="2007"/>
                    <a:pt x="3403" y="1626"/>
                    <a:pt x="3327" y="1245"/>
                  </a:cubicBezTo>
                  <a:lnTo>
                    <a:pt x="3104" y="89"/>
                  </a:lnTo>
                  <a:lnTo>
                    <a:pt x="3086" y="1"/>
                  </a:lnTo>
                  <a:close/>
                </a:path>
              </a:pathLst>
            </a:custGeom>
            <a:solidFill>
              <a:srgbClr val="3C3C3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483295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arn(inVertical)">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arn(inVertical)">
                                      <p:cBhvr>
                                        <p:cTn id="66" dur="500"/>
                                        <p:tgtEl>
                                          <p:spTgt spid="2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inVertical)">
                                      <p:cBhvr>
                                        <p:cTn id="69" dur="500"/>
                                        <p:tgtEl>
                                          <p:spTgt spid="2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inVertical)">
                                      <p:cBhvr>
                                        <p:cTn id="72" dur="500"/>
                                        <p:tgtEl>
                                          <p:spTgt spid="25"/>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Vertical)">
                                      <p:cBhvr>
                                        <p:cTn id="75" dur="500"/>
                                        <p:tgtEl>
                                          <p:spTgt spid="28"/>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arn(inVertical)">
                                      <p:cBhvr>
                                        <p:cTn id="78" dur="500"/>
                                        <p:tgtEl>
                                          <p:spTgt spid="32"/>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barn(inVertical)">
                                      <p:cBhvr>
                                        <p:cTn id="83" dur="500"/>
                                        <p:tgtEl>
                                          <p:spTgt spid="16"/>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barn(inVertical)">
                                      <p:cBhvr>
                                        <p:cTn id="89" dur="500"/>
                                        <p:tgtEl>
                                          <p:spTgt spid="18"/>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barn(inVertical)">
                                      <p:cBhvr>
                                        <p:cTn id="98" dur="500"/>
                                        <p:tgtEl>
                                          <p:spTgt spid="29"/>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barn(inVertical)">
                                      <p:cBhvr>
                                        <p:cTn id="101" dur="500"/>
                                        <p:tgtEl>
                                          <p:spTgt spid="33"/>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barn(inVertical)">
                                      <p:cBhvr>
                                        <p:cTn id="106" dur="500"/>
                                        <p:tgtEl>
                                          <p:spTgt spid="4"/>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barn(inVertical)">
                                      <p:cBhvr>
                                        <p:cTn id="109" dur="500"/>
                                        <p:tgtEl>
                                          <p:spTgt spid="36"/>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barn(inVertical)">
                                      <p:cBhvr>
                                        <p:cTn id="112" dur="500"/>
                                        <p:tgtEl>
                                          <p:spTgt spid="37"/>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barn(inVertical)">
                                      <p:cBhvr>
                                        <p:cTn id="115" dur="500"/>
                                        <p:tgtEl>
                                          <p:spTgt spid="38"/>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barn(inVertical)">
                                      <p:cBhvr>
                                        <p:cTn id="118" dur="500"/>
                                        <p:tgtEl>
                                          <p:spTgt spid="39"/>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barn(inVertical)">
                                      <p:cBhvr>
                                        <p:cTn id="121" dur="500"/>
                                        <p:tgtEl>
                                          <p:spTgt spid="45"/>
                                        </p:tgtEl>
                                      </p:cBhvr>
                                    </p:animEffect>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1000"/>
                                        <p:tgtEl>
                                          <p:spTgt spid="47"/>
                                        </p:tgtEl>
                                      </p:cBhvr>
                                    </p:animEffect>
                                    <p:anim calcmode="lin" valueType="num">
                                      <p:cBhvr>
                                        <p:cTn id="127" dur="1000" fill="hold"/>
                                        <p:tgtEl>
                                          <p:spTgt spid="47"/>
                                        </p:tgtEl>
                                        <p:attrNameLst>
                                          <p:attrName>ppt_x</p:attrName>
                                        </p:attrNameLst>
                                      </p:cBhvr>
                                      <p:tavLst>
                                        <p:tav tm="0">
                                          <p:val>
                                            <p:strVal val="#ppt_x"/>
                                          </p:val>
                                        </p:tav>
                                        <p:tav tm="100000">
                                          <p:val>
                                            <p:strVal val="#ppt_x"/>
                                          </p:val>
                                        </p:tav>
                                      </p:tavLst>
                                    </p:anim>
                                    <p:anim calcmode="lin" valueType="num">
                                      <p:cBhvr>
                                        <p:cTn id="1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4" grpId="0" animBg="1"/>
      <p:bldP spid="36" grpId="0" animBg="1"/>
      <p:bldP spid="37" grpId="0" animBg="1"/>
      <p:bldP spid="38" grpId="0" animBg="1"/>
      <p:bldP spid="39" grpId="0" animBg="1"/>
      <p:bldP spid="45"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6A79C-086D-8D33-C7AA-C0B40976F626}"/>
              </a:ext>
            </a:extLst>
          </p:cNvPr>
          <p:cNvPicPr>
            <a:picLocks noChangeAspect="1"/>
          </p:cNvPicPr>
          <p:nvPr/>
        </p:nvPicPr>
        <p:blipFill>
          <a:blip r:embed="rId2"/>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84B351C9-3A21-AB85-C2EF-8B3ABE7C2DFA}"/>
              </a:ext>
            </a:extLst>
          </p:cNvPr>
          <p:cNvSpPr txBox="1"/>
          <p:nvPr/>
        </p:nvSpPr>
        <p:spPr>
          <a:xfrm>
            <a:off x="1594883" y="109486"/>
            <a:ext cx="8289347" cy="954107"/>
          </a:xfrm>
          <a:prstGeom prst="rect">
            <a:avLst/>
          </a:prstGeom>
          <a:noFill/>
        </p:spPr>
        <p:txBody>
          <a:bodyPr wrap="square">
            <a:spAutoFit/>
          </a:bodyPr>
          <a:lstStyle/>
          <a:p>
            <a:pPr algn="ctr">
              <a:spcAft>
                <a:spcPts val="800"/>
              </a:spcAft>
            </a:pP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HS HĐ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nhóm</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4 (7’), </a:t>
            </a:r>
            <a:r>
              <a:rPr lang="en-US" sz="2800" b="1" dirty="0" err="1">
                <a:latin typeface="Times New Roman" panose="02020603050405020304" pitchFamily="18" charset="0"/>
                <a:ea typeface="SimSun-ExtB" panose="02010609060101010101" pitchFamily="49" charset="-122"/>
                <a:cs typeface="Times New Roman" panose="02020603050405020304" pitchFamily="18" charset="0"/>
              </a:rPr>
              <a:t>đ</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ọc</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bài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viết</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tham</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khảo</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và</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trả</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lời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các</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câu</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hỏi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dưới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đây</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B145D84-6A6D-986F-1952-D1DB78872B32}"/>
              </a:ext>
            </a:extLst>
          </p:cNvPr>
          <p:cNvGraphicFramePr>
            <a:graphicFrameLocks noGrp="1"/>
          </p:cNvGraphicFramePr>
          <p:nvPr>
            <p:extLst>
              <p:ext uri="{D42A27DB-BD31-4B8C-83A1-F6EECF244321}">
                <p14:modId xmlns:p14="http://schemas.microsoft.com/office/powerpoint/2010/main" val="3643643172"/>
              </p:ext>
            </p:extLst>
          </p:nvPr>
        </p:nvGraphicFramePr>
        <p:xfrm>
          <a:off x="148856" y="1173078"/>
          <a:ext cx="11865935" cy="4802137"/>
        </p:xfrm>
        <a:graphic>
          <a:graphicData uri="http://schemas.openxmlformats.org/drawingml/2006/table">
            <a:tbl>
              <a:tblPr firstRow="1" firstCol="1" bandRow="1"/>
              <a:tblGrid>
                <a:gridCol w="723014">
                  <a:extLst>
                    <a:ext uri="{9D8B030D-6E8A-4147-A177-3AD203B41FA5}">
                      <a16:colId xmlns:a16="http://schemas.microsoft.com/office/drawing/2014/main" val="1277697825"/>
                    </a:ext>
                  </a:extLst>
                </a:gridCol>
                <a:gridCol w="6783572">
                  <a:extLst>
                    <a:ext uri="{9D8B030D-6E8A-4147-A177-3AD203B41FA5}">
                      <a16:colId xmlns:a16="http://schemas.microsoft.com/office/drawing/2014/main" val="1413162147"/>
                    </a:ext>
                  </a:extLst>
                </a:gridCol>
                <a:gridCol w="4359349">
                  <a:extLst>
                    <a:ext uri="{9D8B030D-6E8A-4147-A177-3AD203B41FA5}">
                      <a16:colId xmlns:a16="http://schemas.microsoft.com/office/drawing/2014/main" val="456563779"/>
                    </a:ext>
                  </a:extLst>
                </a:gridCol>
              </a:tblGrid>
              <a:tr h="35659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STT</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CÂU HỎI</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TRẢ LỜI</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88327148"/>
                  </a:ext>
                </a:extLst>
              </a:tr>
              <a:tr h="435476">
                <a:tc>
                  <a:txBody>
                    <a:bodyPr/>
                    <a:lstStyle/>
                    <a:p>
                      <a:pPr algn="ctr">
                        <a:lnSpc>
                          <a:spcPct val="100000"/>
                        </a:lnSpc>
                        <a:spcAft>
                          <a:spcPts val="800"/>
                        </a:spcAft>
                        <a:tabLst>
                          <a:tab pos="882015" algn="l"/>
                        </a:tabLst>
                      </a:pPr>
                      <a:r>
                        <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marL="0" marR="0" indent="0" algn="just" defTabSz="914400" rtl="0" eaLnBrk="1" fontAlgn="auto" latinLnBrk="0" hangingPunct="1">
                        <a:lnSpc>
                          <a:spcPct val="100000"/>
                        </a:lnSpc>
                        <a:spcBef>
                          <a:spcPts val="0"/>
                        </a:spcBef>
                        <a:spcAft>
                          <a:spcPts val="800"/>
                        </a:spcAft>
                        <a:buClr>
                          <a:srgbClr val="000000"/>
                        </a:buClr>
                        <a:buSzTx/>
                        <a:buFont typeface="Arial"/>
                        <a:buNone/>
                        <a:tabLst>
                          <a:tab pos="882015" algn="l"/>
                        </a:tabLst>
                        <a:defRPr/>
                      </a:pPr>
                      <a:r>
                        <a:rPr lang="en-US" sz="20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Vấn</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đề</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nghị</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luận</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của</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bài</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viết</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là</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gì</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algn="just">
                        <a:lnSpc>
                          <a:spcPct val="100000"/>
                        </a:lnSpc>
                        <a:spcAft>
                          <a:spcPts val="800"/>
                        </a:spcAft>
                        <a:tabLst>
                          <a:tab pos="882015" algn="l"/>
                        </a:tabLst>
                      </a:pP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2850229748"/>
                  </a:ext>
                </a:extLst>
              </a:tr>
              <a:tr h="435476">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ea typeface="+mn-ea"/>
                          <a:cs typeface="Times New Roman" panose="02020603050405020304" pitchFamily="18" charset="0"/>
                        </a:rPr>
                        <a:t>2</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marL="0" marR="0" indent="0" algn="just" defTabSz="914400" rtl="0" eaLnBrk="1" fontAlgn="auto" latinLnBrk="0" hangingPunct="1">
                        <a:lnSpc>
                          <a:spcPct val="100000"/>
                        </a:lnSpc>
                        <a:spcBef>
                          <a:spcPts val="0"/>
                        </a:spcBef>
                        <a:spcAft>
                          <a:spcPts val="800"/>
                        </a:spcAft>
                        <a:buClr>
                          <a:srgbClr val="000000"/>
                        </a:buClr>
                        <a:buSzTx/>
                        <a:buFont typeface="Arial"/>
                        <a:buNone/>
                        <a:tabLst>
                          <a:tab pos="882015" algn="l"/>
                        </a:tabLst>
                        <a:defRPr/>
                      </a:pPr>
                      <a:r>
                        <a:rPr lang="en-US" sz="20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Chỉ</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0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ra</a:t>
                      </a:r>
                      <a:r>
                        <a:rPr lang="en-US" sz="20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vi-VN" sz="2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bố cục của bài viết.</a:t>
                      </a:r>
                      <a:endParaRPr lang="en-US" sz="2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3342233701"/>
                  </a:ext>
                </a:extLst>
              </a:tr>
              <a:tr h="435476">
                <a:tc>
                  <a:txBody>
                    <a:bodyPr/>
                    <a:lstStyle/>
                    <a:p>
                      <a:pPr algn="ctr">
                        <a:lnSpc>
                          <a:spcPct val="100000"/>
                        </a:lnSpc>
                        <a:spcAft>
                          <a:spcPts val="800"/>
                        </a:spcAft>
                        <a:tabLst>
                          <a:tab pos="882015" algn="l"/>
                        </a:tabLst>
                      </a:pPr>
                      <a:r>
                        <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marL="0" marR="0" indent="0" algn="just" defTabSz="914400" rtl="0" eaLnBrk="1" fontAlgn="auto" latinLnBrk="0" hangingPunct="1">
                        <a:lnSpc>
                          <a:spcPct val="100000"/>
                        </a:lnSpc>
                        <a:spcBef>
                          <a:spcPts val="0"/>
                        </a:spcBef>
                        <a:spcAft>
                          <a:spcPts val="800"/>
                        </a:spcAft>
                        <a:buClr>
                          <a:srgbClr val="000000"/>
                        </a:buClr>
                        <a:buSzTx/>
                        <a:buFont typeface="Arial"/>
                        <a:buNone/>
                        <a:tabLst>
                          <a:tab pos="882015" algn="l"/>
                        </a:tabLst>
                        <a:defRPr/>
                      </a:pP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Phần</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Mở</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vụ</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a:t>
                      </a: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algn="just">
                        <a:lnSpc>
                          <a:spcPct val="100000"/>
                        </a:lnSpc>
                        <a:spcAft>
                          <a:spcPts val="800"/>
                        </a:spcAft>
                        <a:tabLst>
                          <a:tab pos="882015" algn="l"/>
                        </a:tabLst>
                      </a:pP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2375672768"/>
                  </a:ext>
                </a:extLst>
              </a:tr>
              <a:tr h="498991">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ea typeface="+mn-ea"/>
                          <a:cs typeface="Times New Roman" panose="02020603050405020304" pitchFamily="18" charset="0"/>
                        </a:rPr>
                        <a:t>4</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r>
                        <a:rPr lang="vi-VN" sz="2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Phần Thân bài trình bày những luận điểm nào?</a:t>
                      </a:r>
                      <a:endParaRPr lang="en-US" sz="20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extLst>
                  <a:ext uri="{0D108BD9-81ED-4DB2-BD59-A6C34878D82A}">
                    <a16:rowId xmlns:a16="http://schemas.microsoft.com/office/drawing/2014/main" val="352426657"/>
                  </a:ext>
                </a:extLst>
              </a:tr>
              <a:tr h="518477">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ea typeface="+mn-ea"/>
                          <a:cs typeface="Times New Roman" panose="02020603050405020304" pitchFamily="18" charset="0"/>
                        </a:rPr>
                        <a:t>5</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Phần</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Kết</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vai</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trò</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extLst>
                  <a:ext uri="{0D108BD9-81ED-4DB2-BD59-A6C34878D82A}">
                    <a16:rowId xmlns:a16="http://schemas.microsoft.com/office/drawing/2014/main" val="3375626256"/>
                  </a:ext>
                </a:extLst>
              </a:tr>
              <a:tr h="1408473">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ea typeface="+mn-ea"/>
                          <a:cs typeface="Times New Roman" panose="02020603050405020304" pitchFamily="18" charset="0"/>
                        </a:rPr>
                        <a:t>6</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dirty="0">
                          <a:solidFill>
                            <a:schemeClr val="bg2">
                              <a:lumMod val="10000"/>
                            </a:schemeClr>
                          </a:solidFill>
                          <a:effectLst/>
                          <a:latin typeface="Times New Roman" panose="02020603050405020304" pitchFamily="18" charset="0"/>
                          <a:cs typeface="Times New Roman" panose="02020603050405020304" pitchFamily="18" charset="0"/>
                        </a:rPr>
                        <a:t>Em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nhận</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xét</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gì</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về</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cách</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tổ</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chức</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luận</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điểm</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viết</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tham</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000" dirty="0" err="1">
                          <a:solidFill>
                            <a:schemeClr val="bg2">
                              <a:lumMod val="10000"/>
                            </a:schemeClr>
                          </a:solidFill>
                          <a:effectLst/>
                          <a:latin typeface="Times New Roman" panose="02020603050405020304" pitchFamily="18" charset="0"/>
                          <a:cs typeface="Times New Roman" panose="02020603050405020304" pitchFamily="18" charset="0"/>
                        </a:rPr>
                        <a:t>khảo</a:t>
                      </a: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654319662"/>
                  </a:ext>
                </a:extLst>
              </a:tr>
              <a:tr h="713178">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000" b="1" i="0" dirty="0">
                          <a:solidFill>
                            <a:schemeClr val="bg2">
                              <a:lumMod val="10000"/>
                            </a:schemeClr>
                          </a:solidFill>
                          <a:effectLst/>
                          <a:latin typeface="Times New Roman" panose="02020603050405020304" pitchFamily="18" charset="0"/>
                          <a:ea typeface="+mn-ea"/>
                          <a:cs typeface="Times New Roman" panose="02020603050405020304" pitchFamily="18" charset="0"/>
                        </a:rPr>
                        <a:t>7</a:t>
                      </a:r>
                      <a:endParaRPr lang="en-SG" sz="2000" i="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a:solidFill>
                            <a:schemeClr val="bg2">
                              <a:lumMod val="10000"/>
                            </a:schemeClr>
                          </a:solidFill>
                          <a:effectLst/>
                          <a:latin typeface="Times New Roman" panose="02020603050405020304" pitchFamily="18" charset="0"/>
                          <a:cs typeface="Times New Roman" panose="02020603050405020304" pitchFamily="18" charset="0"/>
                        </a:rPr>
                        <a:t>Em có nhận xét gì về cách sử dụng lí lẽ và cách lựa chọn, trình bày bằng chứng của bài viết tham khảo?</a:t>
                      </a:r>
                      <a:endParaRPr lang="en-SG" sz="20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0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extLst>
                  <a:ext uri="{0D108BD9-81ED-4DB2-BD59-A6C34878D82A}">
                    <a16:rowId xmlns:a16="http://schemas.microsoft.com/office/drawing/2014/main" val="4252511243"/>
                  </a:ext>
                </a:extLst>
              </a:tr>
            </a:tbl>
          </a:graphicData>
        </a:graphic>
      </p:graphicFrame>
    </p:spTree>
    <p:extLst>
      <p:ext uri="{BB962C8B-B14F-4D97-AF65-F5344CB8AC3E}">
        <p14:creationId xmlns:p14="http://schemas.microsoft.com/office/powerpoint/2010/main" val="915933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6A79C-086D-8D33-C7AA-C0B40976F626}"/>
              </a:ext>
            </a:extLst>
          </p:cNvPr>
          <p:cNvPicPr>
            <a:picLocks noChangeAspect="1"/>
          </p:cNvPicPr>
          <p:nvPr/>
        </p:nvPicPr>
        <p:blipFill>
          <a:blip r:embed="rId2"/>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84B351C9-3A21-AB85-C2EF-8B3ABE7C2DFA}"/>
              </a:ext>
            </a:extLst>
          </p:cNvPr>
          <p:cNvSpPr txBox="1"/>
          <p:nvPr/>
        </p:nvSpPr>
        <p:spPr>
          <a:xfrm>
            <a:off x="1594883" y="109486"/>
            <a:ext cx="9136617" cy="954107"/>
          </a:xfrm>
          <a:prstGeom prst="rect">
            <a:avLst/>
          </a:prstGeom>
          <a:noFill/>
        </p:spPr>
        <p:txBody>
          <a:bodyPr wrap="square">
            <a:spAutoFit/>
          </a:bodyPr>
          <a:lstStyle/>
          <a:p>
            <a:pPr algn="ctr">
              <a:spcAft>
                <a:spcPts val="800"/>
              </a:spcAft>
            </a:pP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HS HĐ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nhóm</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4 (7’), </a:t>
            </a:r>
            <a:r>
              <a:rPr lang="en-US" sz="2800" b="1" dirty="0" err="1">
                <a:latin typeface="Times New Roman" panose="02020603050405020304" pitchFamily="18" charset="0"/>
                <a:ea typeface="SimSun-ExtB" panose="02010609060101010101" pitchFamily="49" charset="-122"/>
                <a:cs typeface="Times New Roman" panose="02020603050405020304" pitchFamily="18" charset="0"/>
              </a:rPr>
              <a:t>đ</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ọc</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bài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viết</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tham</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khảo</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và</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trả</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lời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các</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câu</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hỏi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dưới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đây</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B145D84-6A6D-986F-1952-D1DB78872B32}"/>
              </a:ext>
            </a:extLst>
          </p:cNvPr>
          <p:cNvGraphicFramePr>
            <a:graphicFrameLocks noGrp="1"/>
          </p:cNvGraphicFramePr>
          <p:nvPr>
            <p:extLst>
              <p:ext uri="{D42A27DB-BD31-4B8C-83A1-F6EECF244321}">
                <p14:modId xmlns:p14="http://schemas.microsoft.com/office/powerpoint/2010/main" val="3290701838"/>
              </p:ext>
            </p:extLst>
          </p:nvPr>
        </p:nvGraphicFramePr>
        <p:xfrm>
          <a:off x="148856" y="1173078"/>
          <a:ext cx="11865935" cy="5385790"/>
        </p:xfrm>
        <a:graphic>
          <a:graphicData uri="http://schemas.openxmlformats.org/drawingml/2006/table">
            <a:tbl>
              <a:tblPr firstRow="1" firstCol="1" bandRow="1"/>
              <a:tblGrid>
                <a:gridCol w="575044">
                  <a:extLst>
                    <a:ext uri="{9D8B030D-6E8A-4147-A177-3AD203B41FA5}">
                      <a16:colId xmlns:a16="http://schemas.microsoft.com/office/drawing/2014/main" val="1277697825"/>
                    </a:ext>
                  </a:extLst>
                </a:gridCol>
                <a:gridCol w="2781300">
                  <a:extLst>
                    <a:ext uri="{9D8B030D-6E8A-4147-A177-3AD203B41FA5}">
                      <a16:colId xmlns:a16="http://schemas.microsoft.com/office/drawing/2014/main" val="1413162147"/>
                    </a:ext>
                  </a:extLst>
                </a:gridCol>
                <a:gridCol w="8509591">
                  <a:extLst>
                    <a:ext uri="{9D8B030D-6E8A-4147-A177-3AD203B41FA5}">
                      <a16:colId xmlns:a16="http://schemas.microsoft.com/office/drawing/2014/main" val="456563779"/>
                    </a:ext>
                  </a:extLst>
                </a:gridCol>
              </a:tblGrid>
              <a:tr h="35659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STT</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CÂU HỎI</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TRẢ LỜI</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88327148"/>
                  </a:ext>
                </a:extLst>
              </a:tr>
              <a:tr h="435476">
                <a:tc>
                  <a:txBody>
                    <a:bodyPr/>
                    <a:lstStyle/>
                    <a:p>
                      <a:pPr indent="0" algn="ctr">
                        <a:lnSpc>
                          <a:spcPct val="100000"/>
                        </a:lnSpc>
                        <a:spcAft>
                          <a:spcPts val="0"/>
                        </a:spcAft>
                        <a:tabLst>
                          <a:tab pos="882015" algn="l"/>
                        </a:tabLst>
                      </a:pPr>
                      <a:r>
                        <a:rPr lang="en-SG" sz="2200" b="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1</a:t>
                      </a: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tab pos="882015" algn="l"/>
                        </a:tabLst>
                        <a:defRPr/>
                      </a:pPr>
                      <a:r>
                        <a:rPr lang="en-US" sz="22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Vấn</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đề</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nghị</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luận</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của</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bài</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viết</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là</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gì</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a:t>
                      </a:r>
                      <a:endParaRPr lang="en-US" sz="22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indent="0" algn="just">
                        <a:lnSpc>
                          <a:spcPct val="100000"/>
                        </a:lnSpc>
                        <a:spcAft>
                          <a:spcPts val="0"/>
                        </a:spcAft>
                        <a:tabLst>
                          <a:tab pos="882015" algn="l"/>
                        </a:tabLst>
                      </a:pPr>
                      <a:r>
                        <a:rPr lang="en-SG" sz="22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bật</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vở</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Ly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Thuận</a:t>
                      </a:r>
                      <a:endParaRPr lang="en-SG"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2850229748"/>
                  </a:ext>
                </a:extLst>
              </a:tr>
              <a:tr h="435476">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indent="0" algn="ctr">
                        <a:lnSpc>
                          <a:spcPct val="100000"/>
                        </a:lnSpc>
                        <a:spcAft>
                          <a:spcPts val="0"/>
                        </a:spcAft>
                        <a:tabLst>
                          <a:tab pos="882015" algn="l"/>
                        </a:tabLst>
                      </a:pPr>
                      <a:r>
                        <a:rPr lang="en-US" sz="2200" b="0" dirty="0">
                          <a:solidFill>
                            <a:schemeClr val="bg2">
                              <a:lumMod val="10000"/>
                            </a:schemeClr>
                          </a:solidFill>
                          <a:effectLst/>
                          <a:latin typeface="Times New Roman" panose="02020603050405020304" pitchFamily="18" charset="0"/>
                          <a:ea typeface="+mn-ea"/>
                          <a:cs typeface="Times New Roman" panose="02020603050405020304" pitchFamily="18" charset="0"/>
                        </a:rPr>
                        <a:t>2</a:t>
                      </a:r>
                      <a:endParaRPr lang="en-SG" sz="2200" b="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tab pos="882015" algn="l"/>
                        </a:tabLst>
                        <a:defRPr/>
                      </a:pPr>
                      <a:r>
                        <a:rPr lang="en-US" sz="2200" b="0" i="0" u="none" strike="noStrike" cap="none" dirty="0" err="1">
                          <a:solidFill>
                            <a:schemeClr val="dk1"/>
                          </a:solidFill>
                          <a:effectLst/>
                          <a:latin typeface="Times New Roman" panose="02020603050405020304" pitchFamily="18" charset="0"/>
                          <a:ea typeface="+mn-ea"/>
                          <a:cs typeface="Times New Roman" panose="02020603050405020304" pitchFamily="18" charset="0"/>
                          <a:sym typeface="Arial"/>
                        </a:rPr>
                        <a:t>Chỉ</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en-US" sz="2200" b="0" i="0" u="none" strike="noStrike" cap="none" baseline="0" dirty="0" err="1">
                          <a:solidFill>
                            <a:schemeClr val="dk1"/>
                          </a:solidFill>
                          <a:effectLst/>
                          <a:latin typeface="Times New Roman" panose="02020603050405020304" pitchFamily="18" charset="0"/>
                          <a:ea typeface="+mn-ea"/>
                          <a:cs typeface="Times New Roman" panose="02020603050405020304" pitchFamily="18" charset="0"/>
                          <a:sym typeface="Arial"/>
                        </a:rPr>
                        <a:t>ra</a:t>
                      </a:r>
                      <a:r>
                        <a:rPr lang="en-US" sz="2200" b="0" i="0" u="none" strike="noStrike" cap="none" baseline="0" dirty="0">
                          <a:solidFill>
                            <a:schemeClr val="dk1"/>
                          </a:solidFill>
                          <a:effectLst/>
                          <a:latin typeface="Times New Roman" panose="02020603050405020304" pitchFamily="18" charset="0"/>
                          <a:ea typeface="+mn-ea"/>
                          <a:cs typeface="Times New Roman" panose="02020603050405020304" pitchFamily="18" charset="0"/>
                          <a:sym typeface="Arial"/>
                        </a:rPr>
                        <a:t> </a:t>
                      </a:r>
                      <a:r>
                        <a:rPr lang="vi-VN" sz="22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bố cục của bài viết.</a:t>
                      </a:r>
                      <a:endParaRPr lang="en-US" sz="22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indent="0" algn="just">
                        <a:lnSpc>
                          <a:spcPct val="100000"/>
                        </a:lnSpc>
                        <a:spcAft>
                          <a:spcPts val="0"/>
                        </a:spcAft>
                        <a:tabLst>
                          <a:tab pos="882015" algn="l"/>
                        </a:tabLs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Ba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phần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Mở</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thân</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kết</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bài</a:t>
                      </a:r>
                      <a:endParaRPr lang="en-SG"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3342233701"/>
                  </a:ext>
                </a:extLst>
              </a:tr>
              <a:tr h="435476">
                <a:tc>
                  <a:txBody>
                    <a:bodyPr/>
                    <a:lstStyle/>
                    <a:p>
                      <a:pPr indent="0" algn="ctr">
                        <a:lnSpc>
                          <a:spcPct val="100000"/>
                        </a:lnSpc>
                        <a:spcAft>
                          <a:spcPts val="0"/>
                        </a:spcAft>
                        <a:tabLst>
                          <a:tab pos="882015" algn="l"/>
                        </a:tabLst>
                      </a:pPr>
                      <a:r>
                        <a:rPr lang="en-SG" sz="2200" b="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3</a:t>
                      </a: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tab pos="882015" algn="l"/>
                        </a:tabLst>
                        <a:defRPr/>
                      </a:pP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Phần</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Mở</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nhiệm</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vụ</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gì</a:t>
                      </a:r>
                      <a:r>
                        <a:rPr lang="en-US" sz="2200" dirty="0">
                          <a:solidFill>
                            <a:schemeClr val="bg2">
                              <a:lumMod val="10000"/>
                            </a:schemeClr>
                          </a:solidFill>
                          <a:effectLst/>
                          <a:latin typeface="Times New Roman" panose="02020603050405020304" pitchFamily="18" charset="0"/>
                          <a:cs typeface="Times New Roman" panose="02020603050405020304" pitchFamily="18" charset="0"/>
                        </a:rPr>
                        <a:t>?</a:t>
                      </a: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G</a:t>
                      </a:r>
                      <a:r>
                        <a:rPr kumimoji="0" lang="vi-VN" sz="220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iới thiệu được những thông tin:</a:t>
                      </a:r>
                      <a:endParaRPr kumimoji="0" lang="en-SG" sz="220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Vở kịch </a:t>
                      </a:r>
                      <a:r>
                        <a:rPr kumimoji="0" lang="vi-VN" sz="2200" b="0" i="1"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Yêu  Ly  </a:t>
                      </a:r>
                      <a:r>
                        <a:rPr kumimoji="0" lang="vi-VN"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của tác giả Lưu Quang Thuận.</a:t>
                      </a:r>
                      <a:endParaRPr kumimoji="0" lang="en-SG"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Vở kịch lấy đề tài từ lịch sử Trung Quốc nhưng đã nói được những vấn đề chung của con người ở mọi thời đại.</a:t>
                      </a:r>
                      <a:endParaRPr kumimoji="0" lang="en-SG"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2375672768"/>
                  </a:ext>
                </a:extLst>
              </a:tr>
              <a:tr h="435476">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SG" sz="2200" b="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4</a:t>
                      </a: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r>
                        <a:rPr lang="vi-VN" sz="22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Phần Thân bài trình bày những luận điểm nào?</a:t>
                      </a:r>
                      <a:endParaRPr lang="en-US" sz="22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marL="0" algn="just">
                        <a:lnSpc>
                          <a:spcPct val="100000"/>
                        </a:lnSpc>
                        <a:spcAft>
                          <a:spcPts val="0"/>
                        </a:spcAft>
                        <a:tabLst>
                          <a:tab pos="882015" algn="l"/>
                        </a:tabLst>
                      </a:pPr>
                      <a:r>
                        <a:rPr lang="en-US" sz="2200" dirty="0">
                          <a:solidFill>
                            <a:schemeClr val="bg2">
                              <a:lumMod val="10000"/>
                            </a:schemeClr>
                          </a:solidFill>
                          <a:effectLst/>
                          <a:latin typeface="Times New Roman" panose="02020603050405020304" pitchFamily="18" charset="0"/>
                          <a:cs typeface="Times New Roman" panose="02020603050405020304" pitchFamily="18" charset="0"/>
                        </a:rPr>
                        <a:t> - </a:t>
                      </a:r>
                      <a:r>
                        <a:rPr lang="en-US" sz="2200" dirty="0" err="1">
                          <a:solidFill>
                            <a:schemeClr val="bg2">
                              <a:lumMod val="10000"/>
                            </a:schemeClr>
                          </a:solidFill>
                          <a:effectLst/>
                          <a:latin typeface="Times New Roman" panose="02020603050405020304" pitchFamily="18" charset="0"/>
                          <a:cs typeface="Times New Roman" panose="02020603050405020304" pitchFamily="18" charset="0"/>
                        </a:rPr>
                        <a:t>Tóm</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tắt</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cốt</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truyện</a:t>
                      </a:r>
                      <a:r>
                        <a:rPr lang="en-US" sz="22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cs typeface="Times New Roman" panose="02020603050405020304" pitchFamily="18" charset="0"/>
                        </a:rPr>
                        <a:t>kịch</a:t>
                      </a:r>
                      <a:endParaRPr lang="en-US" sz="2200" baseline="0" dirty="0">
                        <a:solidFill>
                          <a:schemeClr val="bg2">
                            <a:lumMod val="10000"/>
                          </a:schemeClr>
                        </a:solidFill>
                        <a:effectLst/>
                        <a:latin typeface="Times New Roman" panose="02020603050405020304" pitchFamily="18" charset="0"/>
                        <a:cs typeface="Times New Roman" panose="02020603050405020304" pitchFamily="18" charset="0"/>
                      </a:endParaRPr>
                    </a:p>
                    <a:p>
                      <a:pPr marL="0" marR="0" lvl="1" indent="0" algn="just" defTabSz="914400" rtl="0" eaLnBrk="1" fontAlgn="auto" latinLnBrk="0" hangingPunct="1">
                        <a:lnSpc>
                          <a:spcPct val="100000"/>
                        </a:lnSpc>
                        <a:spcBef>
                          <a:spcPts val="0"/>
                        </a:spcBef>
                        <a:spcAft>
                          <a:spcPts val="0"/>
                        </a:spcAft>
                        <a:buClr>
                          <a:srgbClr val="000000"/>
                        </a:buClr>
                        <a:buSzTx/>
                        <a:buFont typeface="Arial"/>
                        <a:buNone/>
                        <a:tabLst>
                          <a:tab pos="882015" algn="l"/>
                        </a:tabLst>
                        <a:defRPr/>
                      </a:pP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vở</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đột</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xung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đột</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giữa</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giá</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trị</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ngang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nhau</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chồng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vợ</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cha con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khát</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vọng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lập</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thân</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thể</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tri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kỉ</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ý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chí</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phụng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sự</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minh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chủ</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a:t>
                      </a:r>
                      <a:endParaRPr kumimoji="0" lang="en-SG"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Tx/>
                        <a:buNone/>
                        <a:tabLst>
                          <a:tab pos="882015" algn="l"/>
                        </a:tabLst>
                        <a:defRPr/>
                      </a:pPr>
                      <a:r>
                        <a:rPr lang="en-SG"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SG" sz="2200" baseline="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SG" sz="2200" baseline="0" dirty="0" err="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kịch</a:t>
                      </a:r>
                      <a:endPar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Tx/>
                        <a:buNone/>
                        <a:tabLst>
                          <a:tab pos="882015" algn="l"/>
                        </a:tabLst>
                        <a:defRPr/>
                      </a:pP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Hành</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động</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kịch</a:t>
                      </a:r>
                      <a:endPar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endParaRPr>
                    </a:p>
                    <a:p>
                      <a:pPr marL="0" marR="0" lvl="1" indent="0" algn="just" defTabSz="914400" rtl="0" eaLnBrk="1" fontAlgn="auto" latinLnBrk="0" hangingPunct="1">
                        <a:lnSpc>
                          <a:spcPct val="100000"/>
                        </a:lnSpc>
                        <a:spcBef>
                          <a:spcPts val="0"/>
                        </a:spcBef>
                        <a:spcAft>
                          <a:spcPts val="0"/>
                        </a:spcAft>
                        <a:buClr>
                          <a:srgbClr val="000000"/>
                        </a:buClr>
                        <a:buSzTx/>
                        <a:buFontTx/>
                        <a:buNone/>
                        <a:tabLst>
                          <a:tab pos="882015" algn="l"/>
                        </a:tabLst>
                        <a:defRPr/>
                      </a:pP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Nhân</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vật</a:t>
                      </a:r>
                      <a:r>
                        <a:rPr kumimoji="0" lang="en-US" sz="22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2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kịch</a:t>
                      </a:r>
                      <a:endParaRPr lang="en-SG" sz="22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1359568160"/>
                  </a:ext>
                </a:extLst>
              </a:tr>
            </a:tbl>
          </a:graphicData>
        </a:graphic>
      </p:graphicFrame>
    </p:spTree>
    <p:extLst>
      <p:ext uri="{BB962C8B-B14F-4D97-AF65-F5344CB8AC3E}">
        <p14:creationId xmlns:p14="http://schemas.microsoft.com/office/powerpoint/2010/main" val="2577207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E6A79C-086D-8D33-C7AA-C0B40976F626}"/>
              </a:ext>
            </a:extLst>
          </p:cNvPr>
          <p:cNvPicPr>
            <a:picLocks noChangeAspect="1"/>
          </p:cNvPicPr>
          <p:nvPr/>
        </p:nvPicPr>
        <p:blipFill>
          <a:blip r:embed="rId2"/>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id="{84B351C9-3A21-AB85-C2EF-8B3ABE7C2DFA}"/>
              </a:ext>
            </a:extLst>
          </p:cNvPr>
          <p:cNvSpPr txBox="1"/>
          <p:nvPr/>
        </p:nvSpPr>
        <p:spPr>
          <a:xfrm>
            <a:off x="1594883" y="109486"/>
            <a:ext cx="8289347" cy="954107"/>
          </a:xfrm>
          <a:prstGeom prst="rect">
            <a:avLst/>
          </a:prstGeom>
          <a:noFill/>
        </p:spPr>
        <p:txBody>
          <a:bodyPr wrap="square">
            <a:spAutoFit/>
          </a:bodyPr>
          <a:lstStyle/>
          <a:p>
            <a:pPr algn="ctr">
              <a:spcAft>
                <a:spcPts val="800"/>
              </a:spcAft>
            </a:pP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HS HĐ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nhóm</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4 (7’), </a:t>
            </a:r>
            <a:r>
              <a:rPr lang="en-US" sz="2800" b="1" dirty="0" err="1">
                <a:latin typeface="Times New Roman" panose="02020603050405020304" pitchFamily="18" charset="0"/>
                <a:ea typeface="SimSun-ExtB" panose="02010609060101010101" pitchFamily="49" charset="-122"/>
                <a:cs typeface="Times New Roman" panose="02020603050405020304" pitchFamily="18" charset="0"/>
              </a:rPr>
              <a:t>đ</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ọc</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bài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viết</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tham</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khảo</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và</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trả</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lời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các</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câu</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hỏi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dưới</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 </a:t>
            </a:r>
            <a:r>
              <a:rPr lang="en-US" sz="2800" b="1" dirty="0" err="1">
                <a:effectLst/>
                <a:latin typeface="Times New Roman" panose="02020603050405020304" pitchFamily="18" charset="0"/>
                <a:ea typeface="SimSun-ExtB" panose="02010609060101010101" pitchFamily="49" charset="-122"/>
                <a:cs typeface="Times New Roman" panose="02020603050405020304" pitchFamily="18" charset="0"/>
              </a:rPr>
              <a:t>đây</a:t>
            </a:r>
            <a:r>
              <a:rPr lang="en-US" sz="2800" b="1" dirty="0">
                <a:effectLst/>
                <a:latin typeface="Times New Roman" panose="02020603050405020304" pitchFamily="18" charset="0"/>
                <a:ea typeface="SimSun-ExtB" panose="02010609060101010101" pitchFamily="49" charset="-122"/>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B145D84-6A6D-986F-1952-D1DB78872B32}"/>
              </a:ext>
            </a:extLst>
          </p:cNvPr>
          <p:cNvGraphicFramePr>
            <a:graphicFrameLocks noGrp="1"/>
          </p:cNvGraphicFramePr>
          <p:nvPr>
            <p:extLst>
              <p:ext uri="{D42A27DB-BD31-4B8C-83A1-F6EECF244321}">
                <p14:modId xmlns:p14="http://schemas.microsoft.com/office/powerpoint/2010/main" val="2929935957"/>
              </p:ext>
            </p:extLst>
          </p:nvPr>
        </p:nvGraphicFramePr>
        <p:xfrm>
          <a:off x="148856" y="1173078"/>
          <a:ext cx="11865935" cy="5158503"/>
        </p:xfrm>
        <a:graphic>
          <a:graphicData uri="http://schemas.openxmlformats.org/drawingml/2006/table">
            <a:tbl>
              <a:tblPr firstRow="1" firstCol="1" bandRow="1"/>
              <a:tblGrid>
                <a:gridCol w="723014">
                  <a:extLst>
                    <a:ext uri="{9D8B030D-6E8A-4147-A177-3AD203B41FA5}">
                      <a16:colId xmlns:a16="http://schemas.microsoft.com/office/drawing/2014/main" val="1277697825"/>
                    </a:ext>
                  </a:extLst>
                </a:gridCol>
                <a:gridCol w="3801730">
                  <a:extLst>
                    <a:ext uri="{9D8B030D-6E8A-4147-A177-3AD203B41FA5}">
                      <a16:colId xmlns:a16="http://schemas.microsoft.com/office/drawing/2014/main" val="1413162147"/>
                    </a:ext>
                  </a:extLst>
                </a:gridCol>
                <a:gridCol w="7341191">
                  <a:extLst>
                    <a:ext uri="{9D8B030D-6E8A-4147-A177-3AD203B41FA5}">
                      <a16:colId xmlns:a16="http://schemas.microsoft.com/office/drawing/2014/main" val="456563779"/>
                    </a:ext>
                  </a:extLst>
                </a:gridCol>
              </a:tblGrid>
              <a:tr h="356590">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STT</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CÂU HỎI</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lt1"/>
                          </a:solidFill>
                          <a:latin typeface="Arial"/>
                          <a:sym typeface="Arial"/>
                        </a:defRPr>
                      </a:lvl9pPr>
                    </a:lstStyle>
                    <a:p>
                      <a:pPr algn="ctr">
                        <a:lnSpc>
                          <a:spcPct val="100000"/>
                        </a:lnSpc>
                        <a:spcAft>
                          <a:spcPts val="800"/>
                        </a:spcAft>
                        <a:tabLst>
                          <a:tab pos="882015" algn="l"/>
                        </a:tabLst>
                      </a:pPr>
                      <a:r>
                        <a:rPr lang="en-US" sz="2000" b="1" dirty="0">
                          <a:solidFill>
                            <a:schemeClr val="bg2">
                              <a:lumMod val="10000"/>
                            </a:schemeClr>
                          </a:solidFill>
                          <a:effectLst/>
                          <a:latin typeface="Times New Roman" panose="02020603050405020304" pitchFamily="18" charset="0"/>
                          <a:cs typeface="Times New Roman" panose="02020603050405020304" pitchFamily="18" charset="0"/>
                        </a:rPr>
                        <a:t>TRẢ LỜI</a:t>
                      </a:r>
                      <a:endParaRPr lang="en-SG" sz="16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88327148"/>
                  </a:ext>
                </a:extLst>
              </a:tr>
              <a:tr h="518477">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400" b="1" dirty="0">
                          <a:solidFill>
                            <a:schemeClr val="bg2">
                              <a:lumMod val="10000"/>
                            </a:schemeClr>
                          </a:solidFill>
                          <a:effectLst/>
                          <a:latin typeface="Times New Roman" panose="02020603050405020304" pitchFamily="18" charset="0"/>
                          <a:ea typeface="+mn-ea"/>
                          <a:cs typeface="Times New Roman" panose="02020603050405020304" pitchFamily="18" charset="0"/>
                        </a:rPr>
                        <a:t>5</a:t>
                      </a:r>
                      <a:endParaRPr lang="en-SG"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Phần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Kết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vai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trò</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gì</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a:t>
                      </a:r>
                      <a:endParaRPr lang="en-SG"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marL="0" marR="0" lvl="1" indent="0" algn="just" defTabSz="914400" rtl="0" eaLnBrk="1" fontAlgn="auto" latinLnBrk="0" hangingPunct="1">
                        <a:lnSpc>
                          <a:spcPct val="100000"/>
                        </a:lnSpc>
                        <a:spcBef>
                          <a:spcPts val="0"/>
                        </a:spcBef>
                        <a:spcAft>
                          <a:spcPts val="800"/>
                        </a:spcAft>
                        <a:buClr>
                          <a:srgbClr val="000000"/>
                        </a:buClr>
                        <a:buSzTx/>
                        <a:buFont typeface="Arial"/>
                        <a:buNone/>
                        <a:tabLst>
                          <a:tab pos="882015" algn="l"/>
                        </a:tabLst>
                        <a:defRPr/>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Khẳng</a:t>
                      </a:r>
                      <a:r>
                        <a:rPr lang="en-US" sz="24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aseline="0" dirty="0" err="1">
                          <a:solidFill>
                            <a:schemeClr val="bg2">
                              <a:lumMod val="10000"/>
                            </a:schemeClr>
                          </a:solidFill>
                          <a:effectLst/>
                          <a:latin typeface="Times New Roman" panose="02020603050405020304" pitchFamily="18" charset="0"/>
                          <a:cs typeface="Times New Roman" panose="02020603050405020304" pitchFamily="18" charset="0"/>
                        </a:rPr>
                        <a:t>định</a:t>
                      </a:r>
                      <a:r>
                        <a:rPr lang="en-US" sz="2400" baseline="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ý </a:t>
                      </a:r>
                      <a:r>
                        <a:rPr lang="en-US" sz="2400" b="1" i="1" u="none" strike="noStrike" cap="none" dirty="0" err="1">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nghĩa</a:t>
                      </a: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 </a:t>
                      </a:r>
                      <a:r>
                        <a:rPr lang="en-US" sz="2400" b="1" i="1" u="none" strike="noStrike" cap="none" dirty="0" err="1">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giá</a:t>
                      </a: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 </a:t>
                      </a:r>
                      <a:r>
                        <a:rPr lang="en-US" sz="2400" b="1" i="1" u="none" strike="noStrike" cap="none" dirty="0" err="1">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trị</a:t>
                      </a: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 </a:t>
                      </a:r>
                      <a:r>
                        <a:rPr lang="en-US" sz="2400" b="1" i="1" u="none" strike="noStrike" cap="none" dirty="0" err="1">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của</a:t>
                      </a: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 </a:t>
                      </a:r>
                      <a:r>
                        <a:rPr lang="en-US" sz="2400" b="1" i="1" u="none" strike="noStrike" cap="none" dirty="0" err="1">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vở</a:t>
                      </a: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 </a:t>
                      </a:r>
                      <a:r>
                        <a:rPr lang="en-US" sz="2400" b="1" i="1" u="none" strike="noStrike" cap="none" dirty="0" err="1">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kịch</a:t>
                      </a: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vở</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kịch</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khiến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cho</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người</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đọc</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hướng</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đến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những</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giá</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trị</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nhân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văn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cảm</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nhận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sâu</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sắc</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các</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mối</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quan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hệ</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đời</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sống</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tự</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nhận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ra</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đâu</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là</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điều</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chúng</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ta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coi</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trọng</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lựa</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0" cap="none" spc="0" normalizeH="0" baseline="0" noProof="0" dirty="0" err="1">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mn-ea"/>
                          <a:cs typeface="Times New Roman" panose="02020603050405020304" pitchFamily="18" charset="0"/>
                          <a:sym typeface="Arial"/>
                        </a:rPr>
                        <a:t>.</a:t>
                      </a:r>
                      <a:endParaRPr kumimoji="0" lang="en-SG" sz="2400" b="0" i="0" u="none" strike="noStrike" kern="0" cap="none" spc="0" normalizeH="0" baseline="0" noProof="0" dirty="0">
                        <a:ln>
                          <a:noFill/>
                        </a:ln>
                        <a:solidFill>
                          <a:srgbClr val="FFFCEC">
                            <a:lumMod val="10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a:lnSpc>
                          <a:spcPct val="100000"/>
                        </a:lnSpc>
                        <a:spcAft>
                          <a:spcPts val="800"/>
                        </a:spcAft>
                        <a:tabLst>
                          <a:tab pos="882015" algn="l"/>
                        </a:tabLst>
                      </a:pPr>
                      <a:r>
                        <a:rPr lang="en-US" sz="2400" b="1" i="1" u="none" strike="noStrike" cap="none" dirty="0">
                          <a:solidFill>
                            <a:schemeClr val="bg1">
                              <a:lumMod val="10000"/>
                            </a:schemeClr>
                          </a:solidFill>
                          <a:effectLst/>
                          <a:latin typeface="Times New Roman" panose="02020603050405020304" pitchFamily="18" charset="0"/>
                          <a:ea typeface="+mn-ea"/>
                          <a:cs typeface="Times New Roman" panose="02020603050405020304" pitchFamily="18" charset="0"/>
                          <a:sym typeface="Arial"/>
                        </a:rPr>
                        <a:t> </a:t>
                      </a:r>
                      <a:endParaRPr lang="en-SG"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extLst>
                  <a:ext uri="{0D108BD9-81ED-4DB2-BD59-A6C34878D82A}">
                    <a16:rowId xmlns:a16="http://schemas.microsoft.com/office/drawing/2014/main" val="3375626256"/>
                  </a:ext>
                </a:extLst>
              </a:tr>
              <a:tr h="1408473">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400" b="1" dirty="0">
                          <a:solidFill>
                            <a:schemeClr val="bg2">
                              <a:lumMod val="10000"/>
                            </a:schemeClr>
                          </a:solidFill>
                          <a:effectLst/>
                          <a:latin typeface="Times New Roman" panose="02020603050405020304" pitchFamily="18" charset="0"/>
                          <a:ea typeface="+mn-ea"/>
                          <a:cs typeface="Times New Roman" panose="02020603050405020304" pitchFamily="18" charset="0"/>
                        </a:rPr>
                        <a:t>6</a:t>
                      </a:r>
                      <a:endParaRPr lang="en-SG"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Em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có</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nhận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xét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gì</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về</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cách</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tổ</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chức</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luận</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điểm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trong</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bài</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viết</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tham</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lang="en-US" sz="2400" dirty="0" err="1">
                          <a:solidFill>
                            <a:schemeClr val="bg2">
                              <a:lumMod val="10000"/>
                            </a:schemeClr>
                          </a:solidFill>
                          <a:effectLst/>
                          <a:latin typeface="Times New Roman" panose="02020603050405020304" pitchFamily="18" charset="0"/>
                          <a:cs typeface="Times New Roman" panose="02020603050405020304" pitchFamily="18" charset="0"/>
                        </a:rPr>
                        <a:t>khảo</a:t>
                      </a: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endParaRPr lang="en-SG"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tab pos="882015" algn="l"/>
                        </a:tabLst>
                        <a:defRPr/>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kumimoji="0" lang="vi-VN" sz="2400" b="0" i="0" u="none" strike="noStrike" kern="0" cap="none" spc="0" normalizeH="0" baseline="0" noProof="0" dirty="0">
                          <a:ln>
                            <a:noFill/>
                          </a:ln>
                          <a:solidFill>
                            <a:srgbClr val="211E23"/>
                          </a:solidFill>
                          <a:effectLst/>
                          <a:uLnTx/>
                          <a:uFillTx/>
                          <a:latin typeface="Times New Roman" panose="02020603050405020304" pitchFamily="18" charset="0"/>
                          <a:ea typeface="+mn-ea"/>
                          <a:cs typeface="Times New Roman" panose="02020603050405020304" pitchFamily="18" charset="0"/>
                          <a:sym typeface="Arial"/>
                        </a:rPr>
                        <a:t>Cách tổ chức luận điểm: rõ ràng, mạch lạc.</a:t>
                      </a:r>
                      <a:endParaRPr kumimoji="0" lang="en-US" sz="2400" b="0" i="0" u="none" strike="noStrike" kern="0" cap="none" spc="0" normalizeH="0" baseline="0" noProof="0" dirty="0">
                        <a:ln>
                          <a:noFill/>
                        </a:ln>
                        <a:solidFill>
                          <a:srgbClr val="211E23"/>
                        </a:solidFill>
                        <a:effectLst/>
                        <a:uLnTx/>
                        <a:uFillTx/>
                        <a:latin typeface="Times New Roman" panose="02020603050405020304" pitchFamily="18" charset="0"/>
                        <a:ea typeface="+mn-ea"/>
                        <a:cs typeface="Times New Roman" panose="02020603050405020304" pitchFamily="18" charset="0"/>
                        <a:sym typeface="Arial"/>
                      </a:endParaRPr>
                    </a:p>
                    <a:p>
                      <a:pPr algn="just">
                        <a:lnSpc>
                          <a:spcPct val="100000"/>
                        </a:lnSpc>
                        <a:spcAft>
                          <a:spcPts val="800"/>
                        </a:spcAft>
                        <a:tabLst>
                          <a:tab pos="882015" algn="l"/>
                        </a:tabLst>
                      </a:pPr>
                      <a:endParaRPr lang="en-SG"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EC5AA">
                        <a:tint val="20000"/>
                      </a:srgbClr>
                    </a:solidFill>
                  </a:tcPr>
                </a:tc>
                <a:extLst>
                  <a:ext uri="{0D108BD9-81ED-4DB2-BD59-A6C34878D82A}">
                    <a16:rowId xmlns:a16="http://schemas.microsoft.com/office/drawing/2014/main" val="654319662"/>
                  </a:ext>
                </a:extLst>
              </a:tr>
              <a:tr h="713178">
                <a:tc>
                  <a:txBody>
                    <a:bodyPr/>
                    <a:lstStyle>
                      <a:lvl1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1" i="0" u="none" strike="noStrike" cap="none">
                          <a:solidFill>
                            <a:schemeClr val="dk1"/>
                          </a:solidFill>
                          <a:latin typeface="Arial"/>
                          <a:sym typeface="Arial"/>
                        </a:defRPr>
                      </a:lvl9pPr>
                    </a:lstStyle>
                    <a:p>
                      <a:pPr algn="ctr">
                        <a:lnSpc>
                          <a:spcPct val="100000"/>
                        </a:lnSpc>
                        <a:spcAft>
                          <a:spcPts val="800"/>
                        </a:spcAft>
                        <a:tabLst>
                          <a:tab pos="882015" algn="l"/>
                        </a:tabLst>
                      </a:pPr>
                      <a:r>
                        <a:rPr lang="en-US" sz="2400" b="1" i="0" dirty="0">
                          <a:solidFill>
                            <a:schemeClr val="bg2">
                              <a:lumMod val="10000"/>
                            </a:schemeClr>
                          </a:solidFill>
                          <a:effectLst/>
                          <a:latin typeface="Times New Roman" panose="02020603050405020304" pitchFamily="18" charset="0"/>
                          <a:ea typeface="+mn-ea"/>
                          <a:cs typeface="Times New Roman" panose="02020603050405020304" pitchFamily="18" charset="0"/>
                        </a:rPr>
                        <a:t>7</a:t>
                      </a:r>
                      <a:endParaRPr lang="en-SG" sz="2400" i="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algn="just">
                        <a:lnSpc>
                          <a:spcPct val="100000"/>
                        </a:lnSpc>
                        <a:spcAft>
                          <a:spcPts val="800"/>
                        </a:spcAft>
                        <a:tabLst>
                          <a:tab pos="882015" algn="l"/>
                        </a:tabLst>
                      </a:pPr>
                      <a:r>
                        <a:rPr lang="en-US" sz="2400">
                          <a:solidFill>
                            <a:schemeClr val="bg2">
                              <a:lumMod val="10000"/>
                            </a:schemeClr>
                          </a:solidFill>
                          <a:effectLst/>
                          <a:latin typeface="Times New Roman" panose="02020603050405020304" pitchFamily="18" charset="0"/>
                          <a:cs typeface="Times New Roman" panose="02020603050405020304" pitchFamily="18" charset="0"/>
                        </a:rPr>
                        <a:t>Em có nhận xét gì về cách sử dụng lí lẽ và cách lựa chọn, trình bày bằng chứng của bài viết tham khảo?</a:t>
                      </a:r>
                      <a:endParaRPr lang="en-SG"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tc>
                  <a:txBody>
                    <a:bodyPr/>
                    <a:lstStyle>
                      <a:lvl1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1pPr>
                      <a:lvl2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2pPr>
                      <a:lvl3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3pPr>
                      <a:lvl4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4pPr>
                      <a:lvl5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5pPr>
                      <a:lvl6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6pPr>
                      <a:lvl7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7pPr>
                      <a:lvl8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8pPr>
                      <a:lvl9pPr marR="0" algn="l" rtl="0">
                        <a:lnSpc>
                          <a:spcPct val="100000"/>
                        </a:lnSpc>
                        <a:spcBef>
                          <a:spcPts val="0"/>
                        </a:spcBef>
                        <a:spcAft>
                          <a:spcPts val="0"/>
                        </a:spcAft>
                        <a:buClr>
                          <a:srgbClr val="000000"/>
                        </a:buClr>
                        <a:buFont typeface="Arial"/>
                        <a:defRPr sz="1867" b="0" i="0" u="none" strike="noStrike" cap="none">
                          <a:solidFill>
                            <a:schemeClr val="dk1"/>
                          </a:solidFill>
                          <a:latin typeface="Arial"/>
                          <a:sym typeface="Arial"/>
                        </a:defRPr>
                      </a:lvl9pPr>
                    </a:lstStyle>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tab pos="882015" algn="l"/>
                        </a:tabLst>
                        <a:defRPr/>
                      </a:pPr>
                      <a:r>
                        <a:rPr lang="en-US" sz="2400" dirty="0">
                          <a:solidFill>
                            <a:schemeClr val="bg2">
                              <a:lumMod val="10000"/>
                            </a:schemeClr>
                          </a:solidFill>
                          <a:effectLst/>
                          <a:latin typeface="Times New Roman" panose="02020603050405020304" pitchFamily="18" charset="0"/>
                          <a:cs typeface="Times New Roman" panose="02020603050405020304" pitchFamily="18" charset="0"/>
                        </a:rPr>
                        <a:t> </a:t>
                      </a:r>
                      <a:r>
                        <a:rPr kumimoji="0" lang="vi-VN" sz="2400" b="0" i="0" u="none" strike="noStrike" kern="0" cap="none" spc="0" normalizeH="0" baseline="0" noProof="0" dirty="0">
                          <a:ln>
                            <a:noFill/>
                          </a:ln>
                          <a:solidFill>
                            <a:srgbClr val="211E23"/>
                          </a:solidFill>
                          <a:effectLst/>
                          <a:uLnTx/>
                          <a:uFillTx/>
                          <a:latin typeface="Times New Roman" panose="02020603050405020304" pitchFamily="18" charset="0"/>
                          <a:ea typeface="+mn-ea"/>
                          <a:cs typeface="Times New Roman" panose="02020603050405020304" pitchFamily="18" charset="0"/>
                          <a:sym typeface="Arial"/>
                        </a:rPr>
                        <a:t>Cách sử dụng lí lẽ rất chặt chẽ, mạch lạc, bằng chứng tiêu biểu, bám sát lí lẽ và chủ đề bài viết.</a:t>
                      </a:r>
                      <a:endParaRPr kumimoji="0" lang="en-SG" sz="2400" b="0" i="0" u="none" strike="noStrike" kern="0" cap="none" spc="0" normalizeH="0" baseline="0" noProof="0" dirty="0">
                        <a:ln>
                          <a:noFill/>
                        </a:ln>
                        <a:solidFill>
                          <a:srgbClr val="211E23"/>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a:lnSpc>
                          <a:spcPct val="100000"/>
                        </a:lnSpc>
                        <a:spcAft>
                          <a:spcPts val="800"/>
                        </a:spcAft>
                        <a:tabLst>
                          <a:tab pos="882015" algn="l"/>
                        </a:tabLst>
                      </a:pPr>
                      <a:endParaRPr lang="en-SG" sz="2400" dirty="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365" marR="33365" marT="0" marB="0" anchor="ctr">
                    <a:lnL w="12700" cap="flat" cmpd="sng" algn="ctr">
                      <a:solidFill>
                        <a:schemeClr val="bg2">
                          <a:lumMod val="10000"/>
                        </a:schemeClr>
                      </a:solidFill>
                      <a:prstDash val="solid"/>
                      <a:round/>
                      <a:headEnd type="none" w="med" len="med"/>
                      <a:tailEnd type="none" w="med" len="med"/>
                    </a:lnL>
                    <a:lnR w="12700" cap="flat" cmpd="sng" algn="ctr">
                      <a:solidFill>
                        <a:schemeClr val="bg2">
                          <a:lumMod val="10000"/>
                        </a:schemeClr>
                      </a:solidFill>
                      <a:prstDash val="solid"/>
                      <a:round/>
                      <a:headEnd type="none" w="med" len="med"/>
                      <a:tailEnd type="none" w="med" len="med"/>
                    </a:lnR>
                    <a:lnT w="12700" cap="flat" cmpd="sng" algn="ctr">
                      <a:solidFill>
                        <a:schemeClr val="bg2">
                          <a:lumMod val="10000"/>
                        </a:schemeClr>
                      </a:solidFill>
                      <a:prstDash val="solid"/>
                      <a:round/>
                      <a:headEnd type="none" w="med" len="med"/>
                      <a:tailEnd type="none" w="med" len="med"/>
                    </a:lnT>
                    <a:lnB w="12700"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rgbClr val="FFFCEC"/>
                    </a:solidFill>
                  </a:tcPr>
                </a:tc>
                <a:extLst>
                  <a:ext uri="{0D108BD9-81ED-4DB2-BD59-A6C34878D82A}">
                    <a16:rowId xmlns:a16="http://schemas.microsoft.com/office/drawing/2014/main" val="4252511243"/>
                  </a:ext>
                </a:extLst>
              </a:tr>
            </a:tbl>
          </a:graphicData>
        </a:graphic>
      </p:graphicFrame>
    </p:spTree>
    <p:extLst>
      <p:ext uri="{BB962C8B-B14F-4D97-AF65-F5344CB8AC3E}">
        <p14:creationId xmlns:p14="http://schemas.microsoft.com/office/powerpoint/2010/main" val="1839343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7F3F9A9-6A33-0FE7-0E6C-6B1DE119E582}"/>
              </a:ext>
            </a:extLst>
          </p:cNvPr>
          <p:cNvSpPr txBox="1"/>
          <p:nvPr/>
        </p:nvSpPr>
        <p:spPr>
          <a:xfrm>
            <a:off x="3048000" y="0"/>
            <a:ext cx="6096000" cy="972126"/>
          </a:xfrm>
          <a:prstGeom prst="rect">
            <a:avLst/>
          </a:prstGeom>
          <a:noFill/>
        </p:spPr>
        <p:txBody>
          <a:bodyPr wrap="square">
            <a:spAutoFit/>
          </a:bodyPr>
          <a:lstStyle/>
          <a:p>
            <a:pPr marL="0" marR="0" lvl="0" indent="0" algn="ctr" defTabSz="1219170" rtl="0" eaLnBrk="1" fontAlgn="auto" latinLnBrk="0" hangingPunct="1">
              <a:lnSpc>
                <a:spcPct val="150000"/>
              </a:lnSpc>
              <a:spcBef>
                <a:spcPts val="0"/>
              </a:spcBef>
              <a:spcAft>
                <a:spcPts val="1067"/>
              </a:spcAft>
              <a:buClr>
                <a:srgbClr val="000000"/>
              </a:buClr>
              <a:buSzTx/>
              <a:buFontTx/>
              <a:buNone/>
              <a:tabLst/>
              <a:defRPr/>
            </a:pPr>
            <a:r>
              <a:rPr lang="en-US" sz="4267"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D</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àn</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267" b="1" kern="0" noProof="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bài</a:t>
            </a:r>
            <a:r>
              <a:rPr lang="en-US" sz="4267" b="1" kern="0" noProof="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 </a:t>
            </a:r>
            <a:r>
              <a:rPr lang="en-US" sz="4267" b="1" kern="0" noProof="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chung</a:t>
            </a:r>
            <a:endParaRPr kumimoji="0" lang="en-SG" sz="4267"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68" name="Freeform: Shape 67">
            <a:extLst>
              <a:ext uri="{FF2B5EF4-FFF2-40B4-BE49-F238E27FC236}">
                <a16:creationId xmlns:a16="http://schemas.microsoft.com/office/drawing/2014/main" id="{8859187D-1EA3-E968-9D5E-0C5B2201BB60}"/>
              </a:ext>
            </a:extLst>
          </p:cNvPr>
          <p:cNvSpPr/>
          <p:nvPr/>
        </p:nvSpPr>
        <p:spPr>
          <a:xfrm>
            <a:off x="5033969" y="6073188"/>
            <a:ext cx="477738" cy="91440"/>
          </a:xfrm>
          <a:custGeom>
            <a:avLst/>
            <a:gdLst/>
            <a:ahLst/>
            <a:cxnLst/>
            <a:rect l="0" t="0" r="0" b="0"/>
            <a:pathLst>
              <a:path>
                <a:moveTo>
                  <a:pt x="0" y="45720"/>
                </a:moveTo>
                <a:lnTo>
                  <a:pt x="477738" y="45720"/>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69" name="Freeform: Shape 68">
            <a:extLst>
              <a:ext uri="{FF2B5EF4-FFF2-40B4-BE49-F238E27FC236}">
                <a16:creationId xmlns:a16="http://schemas.microsoft.com/office/drawing/2014/main" id="{504300DA-9E98-B743-E84D-6E7EB8954EBD}"/>
              </a:ext>
            </a:extLst>
          </p:cNvPr>
          <p:cNvSpPr/>
          <p:nvPr/>
        </p:nvSpPr>
        <p:spPr>
          <a:xfrm>
            <a:off x="2167540" y="3716049"/>
            <a:ext cx="477738" cy="2167725"/>
          </a:xfrm>
          <a:custGeom>
            <a:avLst/>
            <a:gdLst/>
            <a:ahLst/>
            <a:cxnLst/>
            <a:rect l="0" t="0" r="0" b="0"/>
            <a:pathLst>
              <a:path>
                <a:moveTo>
                  <a:pt x="0" y="0"/>
                </a:moveTo>
                <a:lnTo>
                  <a:pt x="238869" y="0"/>
                </a:lnTo>
                <a:lnTo>
                  <a:pt x="238869" y="2167725"/>
                </a:lnTo>
                <a:lnTo>
                  <a:pt x="477738" y="2167725"/>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70" name="Freeform: Shape 69">
            <a:extLst>
              <a:ext uri="{FF2B5EF4-FFF2-40B4-BE49-F238E27FC236}">
                <a16:creationId xmlns:a16="http://schemas.microsoft.com/office/drawing/2014/main" id="{D02D53A8-E6CE-5F8B-0F2E-F0C340C4703B}"/>
              </a:ext>
            </a:extLst>
          </p:cNvPr>
          <p:cNvSpPr/>
          <p:nvPr/>
        </p:nvSpPr>
        <p:spPr>
          <a:xfrm>
            <a:off x="5033969" y="3716049"/>
            <a:ext cx="477738" cy="513568"/>
          </a:xfrm>
          <a:custGeom>
            <a:avLst/>
            <a:gdLst/>
            <a:ahLst/>
            <a:cxnLst/>
            <a:rect l="0" t="0" r="0" b="0"/>
            <a:pathLst>
              <a:path>
                <a:moveTo>
                  <a:pt x="0" y="0"/>
                </a:moveTo>
                <a:lnTo>
                  <a:pt x="238869" y="0"/>
                </a:lnTo>
                <a:lnTo>
                  <a:pt x="238869" y="513568"/>
                </a:lnTo>
                <a:lnTo>
                  <a:pt x="477738" y="513568"/>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71" name="Freeform: Shape 70">
            <a:extLst>
              <a:ext uri="{FF2B5EF4-FFF2-40B4-BE49-F238E27FC236}">
                <a16:creationId xmlns:a16="http://schemas.microsoft.com/office/drawing/2014/main" id="{B1A9CA75-7439-AA46-8DAD-1290BD04C029}"/>
              </a:ext>
            </a:extLst>
          </p:cNvPr>
          <p:cNvSpPr/>
          <p:nvPr/>
        </p:nvSpPr>
        <p:spPr>
          <a:xfrm>
            <a:off x="5033969" y="3202480"/>
            <a:ext cx="477738" cy="513568"/>
          </a:xfrm>
          <a:custGeom>
            <a:avLst/>
            <a:gdLst/>
            <a:ahLst/>
            <a:cxnLst/>
            <a:rect l="0" t="0" r="0" b="0"/>
            <a:pathLst>
              <a:path>
                <a:moveTo>
                  <a:pt x="0" y="513568"/>
                </a:moveTo>
                <a:lnTo>
                  <a:pt x="238869" y="513568"/>
                </a:lnTo>
                <a:lnTo>
                  <a:pt x="238869" y="0"/>
                </a:lnTo>
                <a:lnTo>
                  <a:pt x="477738" y="0"/>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72" name="Freeform: Shape 71">
            <a:extLst>
              <a:ext uri="{FF2B5EF4-FFF2-40B4-BE49-F238E27FC236}">
                <a16:creationId xmlns:a16="http://schemas.microsoft.com/office/drawing/2014/main" id="{BD155E98-D8BB-C02F-6734-52F4AB384691}"/>
              </a:ext>
            </a:extLst>
          </p:cNvPr>
          <p:cNvSpPr/>
          <p:nvPr/>
        </p:nvSpPr>
        <p:spPr>
          <a:xfrm>
            <a:off x="2167540" y="3670329"/>
            <a:ext cx="477738" cy="91440"/>
          </a:xfrm>
          <a:custGeom>
            <a:avLst/>
            <a:gdLst/>
            <a:ahLst/>
            <a:cxnLst/>
            <a:rect l="0" t="0" r="0" b="0"/>
            <a:pathLst>
              <a:path>
                <a:moveTo>
                  <a:pt x="0" y="45720"/>
                </a:moveTo>
                <a:lnTo>
                  <a:pt x="477738" y="4572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73" name="Freeform: Shape 72">
            <a:extLst>
              <a:ext uri="{FF2B5EF4-FFF2-40B4-BE49-F238E27FC236}">
                <a16:creationId xmlns:a16="http://schemas.microsoft.com/office/drawing/2014/main" id="{FC5CFA77-77B1-F6FC-04AC-5951C10D57E4}"/>
              </a:ext>
            </a:extLst>
          </p:cNvPr>
          <p:cNvSpPr/>
          <p:nvPr/>
        </p:nvSpPr>
        <p:spPr>
          <a:xfrm>
            <a:off x="5033969" y="1711608"/>
            <a:ext cx="477738" cy="91440"/>
          </a:xfrm>
          <a:custGeom>
            <a:avLst/>
            <a:gdLst/>
            <a:ahLst/>
            <a:cxnLst/>
            <a:rect l="0" t="0" r="0" b="0"/>
            <a:pathLst>
              <a:path>
                <a:moveTo>
                  <a:pt x="0" y="45720"/>
                </a:moveTo>
                <a:lnTo>
                  <a:pt x="477738" y="45720"/>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74" name="Freeform: Shape 73">
            <a:extLst>
              <a:ext uri="{FF2B5EF4-FFF2-40B4-BE49-F238E27FC236}">
                <a16:creationId xmlns:a16="http://schemas.microsoft.com/office/drawing/2014/main" id="{7823A584-B290-2892-81CD-E256176334B2}"/>
              </a:ext>
            </a:extLst>
          </p:cNvPr>
          <p:cNvSpPr/>
          <p:nvPr/>
        </p:nvSpPr>
        <p:spPr>
          <a:xfrm>
            <a:off x="2167540" y="1901021"/>
            <a:ext cx="477738" cy="1815027"/>
          </a:xfrm>
          <a:custGeom>
            <a:avLst/>
            <a:gdLst/>
            <a:ahLst/>
            <a:cxnLst/>
            <a:rect l="0" t="0" r="0" b="0"/>
            <a:pathLst>
              <a:path>
                <a:moveTo>
                  <a:pt x="0" y="1815027"/>
                </a:moveTo>
                <a:lnTo>
                  <a:pt x="238869" y="1815027"/>
                </a:lnTo>
                <a:lnTo>
                  <a:pt x="238869" y="0"/>
                </a:lnTo>
                <a:lnTo>
                  <a:pt x="477738" y="0"/>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75" name="Freeform: Shape 74">
            <a:extLst>
              <a:ext uri="{FF2B5EF4-FFF2-40B4-BE49-F238E27FC236}">
                <a16:creationId xmlns:a16="http://schemas.microsoft.com/office/drawing/2014/main" id="{4A5D9914-D953-E228-FD8A-1FAD4AEA58ED}"/>
              </a:ext>
            </a:extLst>
          </p:cNvPr>
          <p:cNvSpPr/>
          <p:nvPr/>
        </p:nvSpPr>
        <p:spPr>
          <a:xfrm>
            <a:off x="336876" y="2790244"/>
            <a:ext cx="1830663" cy="1290079"/>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3600" b="1" kern="1200" dirty="0">
                <a:solidFill>
                  <a:schemeClr val="tx1">
                    <a:lumMod val="50000"/>
                  </a:schemeClr>
                </a:solidFill>
                <a:latin typeface="+mj-lt"/>
              </a:rPr>
              <a:t>Lập dàn ý</a:t>
            </a:r>
            <a:endParaRPr lang="en-SG" sz="3600" b="1" kern="1200" dirty="0">
              <a:solidFill>
                <a:schemeClr val="tx1">
                  <a:lumMod val="50000"/>
                </a:schemeClr>
              </a:solidFill>
              <a:latin typeface="+mj-lt"/>
            </a:endParaRPr>
          </a:p>
        </p:txBody>
      </p:sp>
      <p:sp>
        <p:nvSpPr>
          <p:cNvPr id="76" name="Freeform: Shape 75">
            <a:extLst>
              <a:ext uri="{FF2B5EF4-FFF2-40B4-BE49-F238E27FC236}">
                <a16:creationId xmlns:a16="http://schemas.microsoft.com/office/drawing/2014/main" id="{B3EE1C1E-52C5-02C2-DEFD-8AFC6D564795}"/>
              </a:ext>
            </a:extLst>
          </p:cNvPr>
          <p:cNvSpPr/>
          <p:nvPr/>
        </p:nvSpPr>
        <p:spPr>
          <a:xfrm>
            <a:off x="2645278" y="1393053"/>
            <a:ext cx="2388691" cy="72855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dirty="0">
                <a:solidFill>
                  <a:schemeClr val="tx1">
                    <a:lumMod val="50000"/>
                  </a:schemeClr>
                </a:solidFill>
                <a:latin typeface="+mj-lt"/>
              </a:rPr>
              <a:t>Mở bài</a:t>
            </a:r>
            <a:endParaRPr lang="en-SG" sz="2800" b="1" kern="1200" dirty="0">
              <a:solidFill>
                <a:schemeClr val="tx1">
                  <a:lumMod val="50000"/>
                </a:schemeClr>
              </a:solidFill>
              <a:latin typeface="+mj-lt"/>
            </a:endParaRPr>
          </a:p>
        </p:txBody>
      </p:sp>
      <p:sp>
        <p:nvSpPr>
          <p:cNvPr id="77" name="Freeform: Shape 76">
            <a:extLst>
              <a:ext uri="{FF2B5EF4-FFF2-40B4-BE49-F238E27FC236}">
                <a16:creationId xmlns:a16="http://schemas.microsoft.com/office/drawing/2014/main" id="{E425C532-876D-E460-0427-AABCC3C18306}"/>
              </a:ext>
            </a:extLst>
          </p:cNvPr>
          <p:cNvSpPr/>
          <p:nvPr/>
        </p:nvSpPr>
        <p:spPr>
          <a:xfrm>
            <a:off x="5511707" y="1290681"/>
            <a:ext cx="6388556" cy="972126"/>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F0EEF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kern="1200" dirty="0">
                <a:solidFill>
                  <a:schemeClr val="tx1">
                    <a:lumMod val="50000"/>
                  </a:schemeClr>
                </a:solidFill>
                <a:latin typeface="+mj-lt"/>
              </a:rPr>
              <a:t>Giới thiệu tác phẩm, tác giả; nêu nhận định chung về tác phẩm kịch.</a:t>
            </a:r>
            <a:endParaRPr lang="en-SG" sz="2800" kern="1200" dirty="0">
              <a:solidFill>
                <a:schemeClr val="tx1">
                  <a:lumMod val="50000"/>
                </a:schemeClr>
              </a:solidFill>
              <a:latin typeface="+mj-lt"/>
            </a:endParaRPr>
          </a:p>
        </p:txBody>
      </p:sp>
      <p:sp>
        <p:nvSpPr>
          <p:cNvPr id="78" name="Freeform: Shape 77">
            <a:extLst>
              <a:ext uri="{FF2B5EF4-FFF2-40B4-BE49-F238E27FC236}">
                <a16:creationId xmlns:a16="http://schemas.microsoft.com/office/drawing/2014/main" id="{70DDA41E-0C13-0B97-FE60-AAEC16675F56}"/>
              </a:ext>
            </a:extLst>
          </p:cNvPr>
          <p:cNvSpPr/>
          <p:nvPr/>
        </p:nvSpPr>
        <p:spPr>
          <a:xfrm>
            <a:off x="2645278" y="3351773"/>
            <a:ext cx="2388691" cy="72855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dirty="0">
                <a:solidFill>
                  <a:schemeClr val="tx1">
                    <a:lumMod val="50000"/>
                  </a:schemeClr>
                </a:solidFill>
                <a:latin typeface="+mj-lt"/>
              </a:rPr>
              <a:t>Thân bài</a:t>
            </a:r>
            <a:endParaRPr lang="en-SG" sz="2800" b="1" kern="1200" dirty="0">
              <a:solidFill>
                <a:schemeClr val="tx1">
                  <a:lumMod val="50000"/>
                </a:schemeClr>
              </a:solidFill>
              <a:latin typeface="+mj-lt"/>
            </a:endParaRPr>
          </a:p>
        </p:txBody>
      </p:sp>
      <p:sp>
        <p:nvSpPr>
          <p:cNvPr id="79" name="Freeform: Shape 78">
            <a:extLst>
              <a:ext uri="{FF2B5EF4-FFF2-40B4-BE49-F238E27FC236}">
                <a16:creationId xmlns:a16="http://schemas.microsoft.com/office/drawing/2014/main" id="{CC930CEE-9503-4665-9650-91528EB63217}"/>
              </a:ext>
            </a:extLst>
          </p:cNvPr>
          <p:cNvSpPr/>
          <p:nvPr/>
        </p:nvSpPr>
        <p:spPr>
          <a:xfrm>
            <a:off x="5511707" y="2404604"/>
            <a:ext cx="6388556" cy="972126"/>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F0EEF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kern="1200" dirty="0">
                <a:solidFill>
                  <a:schemeClr val="tx1">
                    <a:lumMod val="50000"/>
                  </a:schemeClr>
                </a:solidFill>
                <a:latin typeface="+mj-lt"/>
              </a:rPr>
              <a:t>Phân tích nội dung chủ đề của tác phẩm, có lí lẽ và bằng chứng.</a:t>
            </a:r>
            <a:endParaRPr lang="en-SG" sz="2800" kern="1200" dirty="0">
              <a:solidFill>
                <a:schemeClr val="tx1">
                  <a:lumMod val="50000"/>
                </a:schemeClr>
              </a:solidFill>
              <a:latin typeface="+mj-lt"/>
            </a:endParaRPr>
          </a:p>
        </p:txBody>
      </p:sp>
      <p:sp>
        <p:nvSpPr>
          <p:cNvPr id="80" name="Freeform: Shape 79">
            <a:extLst>
              <a:ext uri="{FF2B5EF4-FFF2-40B4-BE49-F238E27FC236}">
                <a16:creationId xmlns:a16="http://schemas.microsoft.com/office/drawing/2014/main" id="{1205601E-A5CB-8155-6B7C-ED14F05D9469}"/>
              </a:ext>
            </a:extLst>
          </p:cNvPr>
          <p:cNvSpPr/>
          <p:nvPr/>
        </p:nvSpPr>
        <p:spPr>
          <a:xfrm>
            <a:off x="5511707" y="3518527"/>
            <a:ext cx="6388556" cy="2048792"/>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F0EEF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kern="1200" dirty="0">
                <a:solidFill>
                  <a:schemeClr val="tx1">
                    <a:lumMod val="50000"/>
                  </a:schemeClr>
                </a:solidFill>
                <a:latin typeface="+mj-lt"/>
              </a:rPr>
              <a:t>Phân tích những nét đặc sắc về hình thức nghệ thuật của tác phẩm (xung đột, hành động, cốt truyện, nhân vật, lời thoại,...) và hiệu quả thẩm mĩ của chúng, có lí lẽ và bằng chứng.</a:t>
            </a:r>
            <a:endParaRPr lang="en-SG" sz="2800" kern="1200" dirty="0">
              <a:solidFill>
                <a:schemeClr val="tx1">
                  <a:lumMod val="50000"/>
                </a:schemeClr>
              </a:solidFill>
              <a:latin typeface="+mj-lt"/>
            </a:endParaRPr>
          </a:p>
        </p:txBody>
      </p:sp>
      <p:sp>
        <p:nvSpPr>
          <p:cNvPr id="81" name="Freeform: Shape 80">
            <a:extLst>
              <a:ext uri="{FF2B5EF4-FFF2-40B4-BE49-F238E27FC236}">
                <a16:creationId xmlns:a16="http://schemas.microsoft.com/office/drawing/2014/main" id="{823E67F6-A561-5E9C-2605-7F0F378B3184}"/>
              </a:ext>
            </a:extLst>
          </p:cNvPr>
          <p:cNvSpPr/>
          <p:nvPr/>
        </p:nvSpPr>
        <p:spPr>
          <a:xfrm>
            <a:off x="2645278" y="5754633"/>
            <a:ext cx="2388691" cy="72855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b="1" kern="1200" dirty="0">
                <a:solidFill>
                  <a:schemeClr val="tx1">
                    <a:lumMod val="50000"/>
                  </a:schemeClr>
                </a:solidFill>
                <a:latin typeface="+mj-lt"/>
              </a:rPr>
              <a:t>Kết bài</a:t>
            </a:r>
            <a:endParaRPr lang="en-SG" sz="2800" b="1" kern="1200" dirty="0">
              <a:solidFill>
                <a:schemeClr val="tx1">
                  <a:lumMod val="50000"/>
                </a:schemeClr>
              </a:solidFill>
              <a:latin typeface="+mj-lt"/>
            </a:endParaRPr>
          </a:p>
        </p:txBody>
      </p:sp>
      <p:sp>
        <p:nvSpPr>
          <p:cNvPr id="82" name="Freeform: Shape 81">
            <a:extLst>
              <a:ext uri="{FF2B5EF4-FFF2-40B4-BE49-F238E27FC236}">
                <a16:creationId xmlns:a16="http://schemas.microsoft.com/office/drawing/2014/main" id="{39896734-92E0-EBDB-C0D1-7239BE7313E5}"/>
              </a:ext>
            </a:extLst>
          </p:cNvPr>
          <p:cNvSpPr/>
          <p:nvPr/>
        </p:nvSpPr>
        <p:spPr>
          <a:xfrm>
            <a:off x="5511707" y="5754633"/>
            <a:ext cx="6388556" cy="728550"/>
          </a:xfrm>
          <a:custGeom>
            <a:avLst/>
            <a:gdLst>
              <a:gd name="connsiteX0" fmla="*/ 0 w 2388691"/>
              <a:gd name="connsiteY0" fmla="*/ 0 h 728550"/>
              <a:gd name="connsiteX1" fmla="*/ 2388691 w 2388691"/>
              <a:gd name="connsiteY1" fmla="*/ 0 h 728550"/>
              <a:gd name="connsiteX2" fmla="*/ 2388691 w 2388691"/>
              <a:gd name="connsiteY2" fmla="*/ 728550 h 728550"/>
              <a:gd name="connsiteX3" fmla="*/ 0 w 2388691"/>
              <a:gd name="connsiteY3" fmla="*/ 728550 h 728550"/>
              <a:gd name="connsiteX4" fmla="*/ 0 w 2388691"/>
              <a:gd name="connsiteY4" fmla="*/ 0 h 7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691" h="728550">
                <a:moveTo>
                  <a:pt x="0" y="0"/>
                </a:moveTo>
                <a:lnTo>
                  <a:pt x="2388691" y="0"/>
                </a:lnTo>
                <a:lnTo>
                  <a:pt x="2388691" y="728550"/>
                </a:lnTo>
                <a:lnTo>
                  <a:pt x="0" y="728550"/>
                </a:lnTo>
                <a:lnTo>
                  <a:pt x="0" y="0"/>
                </a:lnTo>
                <a:close/>
              </a:path>
            </a:pathLst>
          </a:custGeom>
          <a:solidFill>
            <a:srgbClr val="F0EEF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780" tIns="17780" rIns="17780" bIns="17780" numCol="1" spcCol="1270" anchor="ctr" anchorCtr="0">
            <a:noAutofit/>
          </a:bodyPr>
          <a:lstStyle/>
          <a:p>
            <a:pPr marL="0" lvl="0" indent="0" algn="just" defTabSz="1244600">
              <a:lnSpc>
                <a:spcPct val="90000"/>
              </a:lnSpc>
              <a:spcBef>
                <a:spcPct val="0"/>
              </a:spcBef>
              <a:spcAft>
                <a:spcPct val="35000"/>
              </a:spcAft>
              <a:buNone/>
            </a:pPr>
            <a:r>
              <a:rPr lang="vi-VN" sz="2800" kern="1200" dirty="0">
                <a:solidFill>
                  <a:schemeClr val="tx1">
                    <a:lumMod val="50000"/>
                  </a:schemeClr>
                </a:solidFill>
                <a:latin typeface="+mj-lt"/>
              </a:rPr>
              <a:t>Khẳng định ý nghĩa, giá trị của tác phẩm</a:t>
            </a:r>
            <a:endParaRPr lang="en-SG" sz="2800" kern="1200" dirty="0">
              <a:solidFill>
                <a:schemeClr val="tx1">
                  <a:lumMod val="50000"/>
                </a:schemeClr>
              </a:solidFill>
              <a:latin typeface="+mj-lt"/>
            </a:endParaRPr>
          </a:p>
        </p:txBody>
      </p:sp>
      <p:grpSp>
        <p:nvGrpSpPr>
          <p:cNvPr id="2" name="Group 1">
            <a:extLst>
              <a:ext uri="{FF2B5EF4-FFF2-40B4-BE49-F238E27FC236}">
                <a16:creationId xmlns:a16="http://schemas.microsoft.com/office/drawing/2014/main" id="{98074981-1C2E-586E-7542-66D95F3B7F2A}"/>
              </a:ext>
            </a:extLst>
          </p:cNvPr>
          <p:cNvGrpSpPr/>
          <p:nvPr/>
        </p:nvGrpSpPr>
        <p:grpSpPr>
          <a:xfrm>
            <a:off x="113379" y="4080323"/>
            <a:ext cx="2643409" cy="2475411"/>
            <a:chOff x="5171344" y="1955104"/>
            <a:chExt cx="3330877" cy="2906268"/>
          </a:xfrm>
        </p:grpSpPr>
        <p:grpSp>
          <p:nvGrpSpPr>
            <p:cNvPr id="4" name="Google Shape;2733;p40">
              <a:extLst>
                <a:ext uri="{FF2B5EF4-FFF2-40B4-BE49-F238E27FC236}">
                  <a16:creationId xmlns:a16="http://schemas.microsoft.com/office/drawing/2014/main" id="{9D5F93C0-A2AB-AF78-9A6E-7B7958C6169C}"/>
                </a:ext>
              </a:extLst>
            </p:cNvPr>
            <p:cNvGrpSpPr/>
            <p:nvPr/>
          </p:nvGrpSpPr>
          <p:grpSpPr>
            <a:xfrm rot="-458569">
              <a:off x="5690578" y="2183742"/>
              <a:ext cx="2512703" cy="2677630"/>
              <a:chOff x="5940777" y="2106927"/>
              <a:chExt cx="2732481" cy="2911831"/>
            </a:xfrm>
          </p:grpSpPr>
          <p:sp>
            <p:nvSpPr>
              <p:cNvPr id="49" name="Google Shape;2734;p40">
                <a:extLst>
                  <a:ext uri="{FF2B5EF4-FFF2-40B4-BE49-F238E27FC236}">
                    <a16:creationId xmlns:a16="http://schemas.microsoft.com/office/drawing/2014/main" id="{F3401571-9B01-572C-97DD-72FCCD72F0F7}"/>
                  </a:ext>
                </a:extLst>
              </p:cNvPr>
              <p:cNvSpPr/>
              <p:nvPr/>
            </p:nvSpPr>
            <p:spPr>
              <a:xfrm>
                <a:off x="5940777" y="2110144"/>
                <a:ext cx="2557709" cy="2908614"/>
              </a:xfrm>
              <a:custGeom>
                <a:avLst/>
                <a:gdLst/>
                <a:ahLst/>
                <a:cxnLst/>
                <a:rect l="l" t="t" r="r" b="b"/>
                <a:pathLst>
                  <a:path w="186049" h="211574" extrusionOk="0">
                    <a:moveTo>
                      <a:pt x="168183" y="26199"/>
                    </a:moveTo>
                    <a:cubicBezTo>
                      <a:pt x="168199" y="26199"/>
                      <a:pt x="168199" y="26182"/>
                      <a:pt x="168215" y="26182"/>
                    </a:cubicBezTo>
                    <a:cubicBezTo>
                      <a:pt x="168407" y="26085"/>
                      <a:pt x="168634" y="26020"/>
                      <a:pt x="168809" y="25923"/>
                    </a:cubicBezTo>
                    <a:cubicBezTo>
                      <a:pt x="186049" y="18125"/>
                      <a:pt x="168695" y="4325"/>
                      <a:pt x="168955" y="4585"/>
                    </a:cubicBezTo>
                    <a:cubicBezTo>
                      <a:pt x="167878" y="3813"/>
                      <a:pt x="164597" y="3168"/>
                      <a:pt x="159740" y="2672"/>
                    </a:cubicBezTo>
                    <a:cubicBezTo>
                      <a:pt x="134170" y="0"/>
                      <a:pt x="42249" y="982"/>
                      <a:pt x="17996" y="4406"/>
                    </a:cubicBezTo>
                    <a:cubicBezTo>
                      <a:pt x="17885" y="4423"/>
                      <a:pt x="18274" y="3858"/>
                      <a:pt x="18161" y="3852"/>
                    </a:cubicBezTo>
                    <a:cubicBezTo>
                      <a:pt x="14134" y="3644"/>
                      <a:pt x="10551" y="5778"/>
                      <a:pt x="9345" y="6731"/>
                    </a:cubicBezTo>
                    <a:cubicBezTo>
                      <a:pt x="0" y="13968"/>
                      <a:pt x="6064" y="24286"/>
                      <a:pt x="8025" y="27132"/>
                    </a:cubicBezTo>
                    <a:cubicBezTo>
                      <a:pt x="9971" y="29979"/>
                      <a:pt x="13035" y="211573"/>
                      <a:pt x="23906" y="209984"/>
                    </a:cubicBezTo>
                    <a:cubicBezTo>
                      <a:pt x="33358" y="208603"/>
                      <a:pt x="185621" y="202699"/>
                      <a:pt x="185621" y="202699"/>
                    </a:cubicBezTo>
                    <a:cubicBezTo>
                      <a:pt x="174107" y="199739"/>
                      <a:pt x="169824" y="33932"/>
                      <a:pt x="168183" y="26199"/>
                    </a:cubicBezTo>
                    <a:close/>
                  </a:path>
                </a:pathLst>
              </a:custGeom>
              <a:solidFill>
                <a:srgbClr val="EFB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735;p40">
                <a:extLst>
                  <a:ext uri="{FF2B5EF4-FFF2-40B4-BE49-F238E27FC236}">
                    <a16:creationId xmlns:a16="http://schemas.microsoft.com/office/drawing/2014/main" id="{58B463FE-E16A-5CBE-E9AD-73CAF48EBEED}"/>
                  </a:ext>
                </a:extLst>
              </p:cNvPr>
              <p:cNvSpPr/>
              <p:nvPr/>
            </p:nvSpPr>
            <p:spPr>
              <a:xfrm>
                <a:off x="5983298" y="2106927"/>
                <a:ext cx="2522584" cy="2891017"/>
              </a:xfrm>
              <a:custGeom>
                <a:avLst/>
                <a:gdLst/>
                <a:ahLst/>
                <a:cxnLst/>
                <a:rect l="l" t="t" r="r" b="b"/>
                <a:pathLst>
                  <a:path w="183494" h="210294" extrusionOk="0">
                    <a:moveTo>
                      <a:pt x="165593" y="25826"/>
                    </a:moveTo>
                    <a:cubicBezTo>
                      <a:pt x="165609" y="25826"/>
                      <a:pt x="165609" y="25810"/>
                      <a:pt x="165625" y="25810"/>
                    </a:cubicBezTo>
                    <a:cubicBezTo>
                      <a:pt x="165816" y="25716"/>
                      <a:pt x="166043" y="25648"/>
                      <a:pt x="166218" y="25554"/>
                    </a:cubicBezTo>
                    <a:cubicBezTo>
                      <a:pt x="183458" y="17753"/>
                      <a:pt x="166105" y="3956"/>
                      <a:pt x="166364" y="4212"/>
                    </a:cubicBezTo>
                    <a:cubicBezTo>
                      <a:pt x="165284" y="3441"/>
                      <a:pt x="162006" y="2799"/>
                      <a:pt x="157149" y="2299"/>
                    </a:cubicBezTo>
                    <a:cubicBezTo>
                      <a:pt x="135134" y="1"/>
                      <a:pt x="58117" y="403"/>
                      <a:pt x="27917" y="2750"/>
                    </a:cubicBezTo>
                    <a:cubicBezTo>
                      <a:pt x="25859" y="2912"/>
                      <a:pt x="23929" y="3087"/>
                      <a:pt x="22110" y="3266"/>
                    </a:cubicBezTo>
                    <a:cubicBezTo>
                      <a:pt x="19620" y="3506"/>
                      <a:pt x="17367" y="3762"/>
                      <a:pt x="15405" y="4034"/>
                    </a:cubicBezTo>
                    <a:lnTo>
                      <a:pt x="15068" y="4083"/>
                    </a:lnTo>
                    <a:cubicBezTo>
                      <a:pt x="12124" y="4533"/>
                      <a:pt x="8395" y="5675"/>
                      <a:pt x="7189" y="6625"/>
                    </a:cubicBezTo>
                    <a:cubicBezTo>
                      <a:pt x="5276" y="8103"/>
                      <a:pt x="4005" y="9695"/>
                      <a:pt x="3185" y="11336"/>
                    </a:cubicBezTo>
                    <a:cubicBezTo>
                      <a:pt x="1" y="17672"/>
                      <a:pt x="3875" y="24490"/>
                      <a:pt x="5435" y="26757"/>
                    </a:cubicBezTo>
                    <a:cubicBezTo>
                      <a:pt x="7380" y="29604"/>
                      <a:pt x="11261" y="210293"/>
                      <a:pt x="20813" y="210212"/>
                    </a:cubicBezTo>
                    <a:cubicBezTo>
                      <a:pt x="23352" y="210196"/>
                      <a:pt x="34435" y="209680"/>
                      <a:pt x="49356" y="208925"/>
                    </a:cubicBezTo>
                    <a:cubicBezTo>
                      <a:pt x="90560" y="206840"/>
                      <a:pt x="183494" y="202994"/>
                      <a:pt x="183494" y="202994"/>
                    </a:cubicBezTo>
                    <a:cubicBezTo>
                      <a:pt x="171980" y="200037"/>
                      <a:pt x="167233" y="33563"/>
                      <a:pt x="165593" y="25826"/>
                    </a:cubicBezTo>
                    <a:close/>
                  </a:path>
                </a:pathLst>
              </a:custGeom>
              <a:solidFill>
                <a:srgbClr val="EFB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736;p40">
                <a:extLst>
                  <a:ext uri="{FF2B5EF4-FFF2-40B4-BE49-F238E27FC236}">
                    <a16:creationId xmlns:a16="http://schemas.microsoft.com/office/drawing/2014/main" id="{155FC9C6-9B00-163E-B47C-6B01B5ABDBA0}"/>
                  </a:ext>
                </a:extLst>
              </p:cNvPr>
              <p:cNvSpPr/>
              <p:nvPr/>
            </p:nvSpPr>
            <p:spPr>
              <a:xfrm>
                <a:off x="6027070" y="2144733"/>
                <a:ext cx="362810" cy="262687"/>
              </a:xfrm>
              <a:custGeom>
                <a:avLst/>
                <a:gdLst/>
                <a:ahLst/>
                <a:cxnLst/>
                <a:rect l="l" t="t" r="r" b="b"/>
                <a:pathLst>
                  <a:path w="26391" h="19108" extrusionOk="0">
                    <a:moveTo>
                      <a:pt x="12221" y="1287"/>
                    </a:moveTo>
                    <a:lnTo>
                      <a:pt x="11884" y="1336"/>
                    </a:lnTo>
                    <a:cubicBezTo>
                      <a:pt x="8940" y="1787"/>
                      <a:pt x="5211" y="2928"/>
                      <a:pt x="4005" y="3878"/>
                    </a:cubicBezTo>
                    <a:cubicBezTo>
                      <a:pt x="2089" y="5357"/>
                      <a:pt x="821" y="6949"/>
                      <a:pt x="1" y="8589"/>
                    </a:cubicBezTo>
                    <a:cubicBezTo>
                      <a:pt x="1479" y="7253"/>
                      <a:pt x="3266" y="6290"/>
                      <a:pt x="5260" y="6015"/>
                    </a:cubicBezTo>
                    <a:cubicBezTo>
                      <a:pt x="7526" y="5694"/>
                      <a:pt x="9955" y="6290"/>
                      <a:pt x="11339" y="8236"/>
                    </a:cubicBezTo>
                    <a:cubicBezTo>
                      <a:pt x="12513" y="9893"/>
                      <a:pt x="13074" y="11757"/>
                      <a:pt x="13735" y="13638"/>
                    </a:cubicBezTo>
                    <a:cubicBezTo>
                      <a:pt x="14312" y="15262"/>
                      <a:pt x="15117" y="17065"/>
                      <a:pt x="16838" y="17756"/>
                    </a:cubicBezTo>
                    <a:cubicBezTo>
                      <a:pt x="20165" y="19108"/>
                      <a:pt x="23462" y="14961"/>
                      <a:pt x="24669" y="12370"/>
                    </a:cubicBezTo>
                    <a:cubicBezTo>
                      <a:pt x="26390" y="8622"/>
                      <a:pt x="26326" y="3956"/>
                      <a:pt x="24733" y="0"/>
                    </a:cubicBezTo>
                    <a:cubicBezTo>
                      <a:pt x="19844" y="386"/>
                      <a:pt x="15600" y="804"/>
                      <a:pt x="12221" y="1287"/>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737;p40">
                <a:extLst>
                  <a:ext uri="{FF2B5EF4-FFF2-40B4-BE49-F238E27FC236}">
                    <a16:creationId xmlns:a16="http://schemas.microsoft.com/office/drawing/2014/main" id="{A0D4C369-2CBA-63FF-25C8-433985C70C71}"/>
                  </a:ext>
                </a:extLst>
              </p:cNvPr>
              <p:cNvSpPr/>
              <p:nvPr/>
            </p:nvSpPr>
            <p:spPr>
              <a:xfrm>
                <a:off x="6082830" y="4611502"/>
                <a:ext cx="753913" cy="255387"/>
              </a:xfrm>
              <a:custGeom>
                <a:avLst/>
                <a:gdLst/>
                <a:ahLst/>
                <a:cxnLst/>
                <a:rect l="l" t="t" r="r" b="b"/>
                <a:pathLst>
                  <a:path w="54840" h="18577" extrusionOk="0">
                    <a:moveTo>
                      <a:pt x="31309" y="374"/>
                    </a:moveTo>
                    <a:lnTo>
                      <a:pt x="5260" y="1450"/>
                    </a:lnTo>
                    <a:cubicBezTo>
                      <a:pt x="4294" y="1755"/>
                      <a:pt x="3409" y="2624"/>
                      <a:pt x="2702" y="3830"/>
                    </a:cubicBezTo>
                    <a:cubicBezTo>
                      <a:pt x="1" y="8493"/>
                      <a:pt x="130" y="18077"/>
                      <a:pt x="9650" y="18560"/>
                    </a:cubicBezTo>
                    <a:lnTo>
                      <a:pt x="10389" y="18576"/>
                    </a:lnTo>
                    <a:cubicBezTo>
                      <a:pt x="11706" y="18576"/>
                      <a:pt x="13492" y="18430"/>
                      <a:pt x="15600" y="18207"/>
                    </a:cubicBezTo>
                    <a:cubicBezTo>
                      <a:pt x="20583" y="17643"/>
                      <a:pt x="27370" y="16550"/>
                      <a:pt x="33965" y="15473"/>
                    </a:cubicBezTo>
                    <a:cubicBezTo>
                      <a:pt x="35025" y="15311"/>
                      <a:pt x="36072" y="15136"/>
                      <a:pt x="37100" y="14958"/>
                    </a:cubicBezTo>
                    <a:cubicBezTo>
                      <a:pt x="44914" y="13687"/>
                      <a:pt x="51973" y="12562"/>
                      <a:pt x="54839" y="12562"/>
                    </a:cubicBezTo>
                    <a:lnTo>
                      <a:pt x="40430" y="1"/>
                    </a:lnTo>
                    <a:close/>
                  </a:path>
                </a:pathLst>
              </a:custGeom>
              <a:solidFill>
                <a:srgbClr val="EFB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738;p40">
                <a:extLst>
                  <a:ext uri="{FF2B5EF4-FFF2-40B4-BE49-F238E27FC236}">
                    <a16:creationId xmlns:a16="http://schemas.microsoft.com/office/drawing/2014/main" id="{66D7BBF9-DAF7-64DB-0EFC-35480C25DB48}"/>
                  </a:ext>
                </a:extLst>
              </p:cNvPr>
              <p:cNvSpPr/>
              <p:nvPr/>
            </p:nvSpPr>
            <p:spPr>
              <a:xfrm>
                <a:off x="6119962" y="4616630"/>
                <a:ext cx="446161" cy="259305"/>
              </a:xfrm>
              <a:custGeom>
                <a:avLst/>
                <a:gdLst/>
                <a:ahLst/>
                <a:cxnLst/>
                <a:rect l="l" t="t" r="r" b="b"/>
                <a:pathLst>
                  <a:path w="32454" h="18862" extrusionOk="0">
                    <a:moveTo>
                      <a:pt x="28608" y="1"/>
                    </a:moveTo>
                    <a:lnTo>
                      <a:pt x="2559" y="1077"/>
                    </a:lnTo>
                    <a:cubicBezTo>
                      <a:pt x="1593" y="1382"/>
                      <a:pt x="708" y="2251"/>
                      <a:pt x="1" y="3457"/>
                    </a:cubicBezTo>
                    <a:cubicBezTo>
                      <a:pt x="708" y="3246"/>
                      <a:pt x="1382" y="3136"/>
                      <a:pt x="1849" y="3120"/>
                    </a:cubicBezTo>
                    <a:cubicBezTo>
                      <a:pt x="3810" y="3055"/>
                      <a:pt x="6113" y="3554"/>
                      <a:pt x="7880" y="4420"/>
                    </a:cubicBezTo>
                    <a:cubicBezTo>
                      <a:pt x="10341" y="5642"/>
                      <a:pt x="12014" y="7799"/>
                      <a:pt x="13090" y="10256"/>
                    </a:cubicBezTo>
                    <a:cubicBezTo>
                      <a:pt x="13366" y="10889"/>
                      <a:pt x="13554" y="11553"/>
                      <a:pt x="13654" y="12237"/>
                    </a:cubicBezTo>
                    <a:cubicBezTo>
                      <a:pt x="13959" y="14086"/>
                      <a:pt x="13654" y="16063"/>
                      <a:pt x="12899" y="17834"/>
                    </a:cubicBezTo>
                    <a:cubicBezTo>
                      <a:pt x="12834" y="18012"/>
                      <a:pt x="12753" y="18184"/>
                      <a:pt x="12656" y="18346"/>
                    </a:cubicBezTo>
                    <a:lnTo>
                      <a:pt x="30009" y="18862"/>
                    </a:lnTo>
                    <a:cubicBezTo>
                      <a:pt x="30505" y="17636"/>
                      <a:pt x="30923" y="16378"/>
                      <a:pt x="31264" y="15097"/>
                    </a:cubicBezTo>
                    <a:cubicBezTo>
                      <a:pt x="31536" y="14150"/>
                      <a:pt x="31731" y="13200"/>
                      <a:pt x="31890" y="12234"/>
                    </a:cubicBezTo>
                    <a:cubicBezTo>
                      <a:pt x="32454" y="8489"/>
                      <a:pt x="32117" y="4725"/>
                      <a:pt x="30090" y="1800"/>
                    </a:cubicBezTo>
                    <a:cubicBezTo>
                      <a:pt x="29646" y="1158"/>
                      <a:pt x="29150" y="558"/>
                      <a:pt x="28608" y="1"/>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739;p40">
                <a:extLst>
                  <a:ext uri="{FF2B5EF4-FFF2-40B4-BE49-F238E27FC236}">
                    <a16:creationId xmlns:a16="http://schemas.microsoft.com/office/drawing/2014/main" id="{7440A68B-B97E-A7C3-EC2E-1A033339CA8B}"/>
                  </a:ext>
                </a:extLst>
              </p:cNvPr>
              <p:cNvSpPr/>
              <p:nvPr/>
            </p:nvSpPr>
            <p:spPr>
              <a:xfrm>
                <a:off x="6215439" y="4784858"/>
                <a:ext cx="400217" cy="91572"/>
              </a:xfrm>
              <a:custGeom>
                <a:avLst/>
                <a:gdLst/>
                <a:ahLst/>
                <a:cxnLst/>
                <a:rect l="l" t="t" r="r" b="b"/>
                <a:pathLst>
                  <a:path w="29112" h="6661" extrusionOk="0">
                    <a:moveTo>
                      <a:pt x="1483" y="4776"/>
                    </a:moveTo>
                    <a:cubicBezTo>
                      <a:pt x="1194" y="5276"/>
                      <a:pt x="727" y="5694"/>
                      <a:pt x="1" y="5950"/>
                    </a:cubicBezTo>
                    <a:lnTo>
                      <a:pt x="743" y="5966"/>
                    </a:lnTo>
                    <a:lnTo>
                      <a:pt x="5711" y="6112"/>
                    </a:lnTo>
                    <a:lnTo>
                      <a:pt x="14316" y="6368"/>
                    </a:lnTo>
                    <a:lnTo>
                      <a:pt x="23064" y="6628"/>
                    </a:lnTo>
                    <a:lnTo>
                      <a:pt x="24429" y="6660"/>
                    </a:lnTo>
                    <a:lnTo>
                      <a:pt x="27454" y="2348"/>
                    </a:lnTo>
                    <a:lnTo>
                      <a:pt x="29111" y="0"/>
                    </a:lnTo>
                    <a:lnTo>
                      <a:pt x="1113" y="0"/>
                    </a:lnTo>
                    <a:cubicBezTo>
                      <a:pt x="1113" y="0"/>
                      <a:pt x="2575" y="2925"/>
                      <a:pt x="1483" y="4776"/>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740;p40">
                <a:extLst>
                  <a:ext uri="{FF2B5EF4-FFF2-40B4-BE49-F238E27FC236}">
                    <a16:creationId xmlns:a16="http://schemas.microsoft.com/office/drawing/2014/main" id="{5C008D90-8387-CEBD-F742-290C37F29985}"/>
                  </a:ext>
                </a:extLst>
              </p:cNvPr>
              <p:cNvSpPr/>
              <p:nvPr/>
            </p:nvSpPr>
            <p:spPr>
              <a:xfrm>
                <a:off x="6215439" y="4784858"/>
                <a:ext cx="223782" cy="87558"/>
              </a:xfrm>
              <a:custGeom>
                <a:avLst/>
                <a:gdLst/>
                <a:ahLst/>
                <a:cxnLst/>
                <a:rect l="l" t="t" r="r" b="b"/>
                <a:pathLst>
                  <a:path w="16278" h="6369" extrusionOk="0">
                    <a:moveTo>
                      <a:pt x="3058" y="5049"/>
                    </a:moveTo>
                    <a:cubicBezTo>
                      <a:pt x="2721" y="5033"/>
                      <a:pt x="2125" y="4906"/>
                      <a:pt x="1483" y="4776"/>
                    </a:cubicBezTo>
                    <a:cubicBezTo>
                      <a:pt x="1194" y="5276"/>
                      <a:pt x="727" y="5694"/>
                      <a:pt x="1" y="5950"/>
                    </a:cubicBezTo>
                    <a:lnTo>
                      <a:pt x="743" y="5966"/>
                    </a:lnTo>
                    <a:lnTo>
                      <a:pt x="5711" y="6112"/>
                    </a:lnTo>
                    <a:lnTo>
                      <a:pt x="14316" y="6368"/>
                    </a:lnTo>
                    <a:cubicBezTo>
                      <a:pt x="15393" y="5114"/>
                      <a:pt x="16034" y="3538"/>
                      <a:pt x="16213" y="1803"/>
                    </a:cubicBezTo>
                    <a:cubicBezTo>
                      <a:pt x="16278" y="1203"/>
                      <a:pt x="16278" y="600"/>
                      <a:pt x="16213" y="0"/>
                    </a:cubicBezTo>
                    <a:lnTo>
                      <a:pt x="9232" y="0"/>
                    </a:lnTo>
                    <a:cubicBezTo>
                      <a:pt x="9683" y="2912"/>
                      <a:pt x="5695" y="5162"/>
                      <a:pt x="3058" y="5049"/>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741;p40">
                <a:extLst>
                  <a:ext uri="{FF2B5EF4-FFF2-40B4-BE49-F238E27FC236}">
                    <a16:creationId xmlns:a16="http://schemas.microsoft.com/office/drawing/2014/main" id="{45F519B5-6B03-FD57-0645-43BC964FA17F}"/>
                  </a:ext>
                </a:extLst>
              </p:cNvPr>
              <p:cNvSpPr/>
              <p:nvPr/>
            </p:nvSpPr>
            <p:spPr>
              <a:xfrm>
                <a:off x="6142164" y="4553378"/>
                <a:ext cx="2517236" cy="443494"/>
              </a:xfrm>
              <a:custGeom>
                <a:avLst/>
                <a:gdLst/>
                <a:ahLst/>
                <a:cxnLst/>
                <a:rect l="l" t="t" r="r" b="b"/>
                <a:pathLst>
                  <a:path w="183105" h="32260" extrusionOk="0">
                    <a:moveTo>
                      <a:pt x="163164" y="17"/>
                    </a:moveTo>
                    <a:cubicBezTo>
                      <a:pt x="162652" y="33"/>
                      <a:pt x="144303" y="756"/>
                      <a:pt x="121032" y="1706"/>
                    </a:cubicBezTo>
                    <a:cubicBezTo>
                      <a:pt x="79591" y="3363"/>
                      <a:pt x="0" y="5678"/>
                      <a:pt x="548" y="5678"/>
                    </a:cubicBezTo>
                    <a:cubicBezTo>
                      <a:pt x="5438" y="5678"/>
                      <a:pt x="9248" y="6466"/>
                      <a:pt x="11595" y="8347"/>
                    </a:cubicBezTo>
                    <a:cubicBezTo>
                      <a:pt x="18365" y="13800"/>
                      <a:pt x="16245" y="23077"/>
                      <a:pt x="14024" y="27934"/>
                    </a:cubicBezTo>
                    <a:cubicBezTo>
                      <a:pt x="12464" y="31312"/>
                      <a:pt x="8252" y="32259"/>
                      <a:pt x="8252" y="32259"/>
                    </a:cubicBezTo>
                    <a:lnTo>
                      <a:pt x="169966" y="24974"/>
                    </a:lnTo>
                    <a:cubicBezTo>
                      <a:pt x="183105" y="24173"/>
                      <a:pt x="175115" y="1"/>
                      <a:pt x="163164" y="17"/>
                    </a:cubicBezTo>
                    <a:close/>
                  </a:path>
                </a:pathLst>
              </a:custGeom>
              <a:solidFill>
                <a:srgbClr val="FFC8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742;p40">
                <a:extLst>
                  <a:ext uri="{FF2B5EF4-FFF2-40B4-BE49-F238E27FC236}">
                    <a16:creationId xmlns:a16="http://schemas.microsoft.com/office/drawing/2014/main" id="{E34177F6-7110-C187-6482-B4B7B3FE60BD}"/>
                  </a:ext>
                </a:extLst>
              </p:cNvPr>
              <p:cNvSpPr/>
              <p:nvPr/>
            </p:nvSpPr>
            <p:spPr>
              <a:xfrm>
                <a:off x="6163514" y="4553378"/>
                <a:ext cx="2509744" cy="443494"/>
              </a:xfrm>
              <a:custGeom>
                <a:avLst/>
                <a:gdLst/>
                <a:ahLst/>
                <a:cxnLst/>
                <a:rect l="l" t="t" r="r" b="b"/>
                <a:pathLst>
                  <a:path w="182560" h="32260" extrusionOk="0">
                    <a:moveTo>
                      <a:pt x="162616" y="17"/>
                    </a:moveTo>
                    <a:cubicBezTo>
                      <a:pt x="162104" y="33"/>
                      <a:pt x="143755" y="756"/>
                      <a:pt x="120484" y="1706"/>
                    </a:cubicBezTo>
                    <a:cubicBezTo>
                      <a:pt x="113309" y="1995"/>
                      <a:pt x="83126" y="2299"/>
                      <a:pt x="75405" y="2620"/>
                    </a:cubicBezTo>
                    <a:cubicBezTo>
                      <a:pt x="38692" y="4086"/>
                      <a:pt x="1" y="5662"/>
                      <a:pt x="1" y="5678"/>
                    </a:cubicBezTo>
                    <a:cubicBezTo>
                      <a:pt x="4890" y="5678"/>
                      <a:pt x="8700" y="6466"/>
                      <a:pt x="11047" y="8347"/>
                    </a:cubicBezTo>
                    <a:cubicBezTo>
                      <a:pt x="11339" y="8573"/>
                      <a:pt x="11615" y="8820"/>
                      <a:pt x="11868" y="9086"/>
                    </a:cubicBezTo>
                    <a:cubicBezTo>
                      <a:pt x="17642" y="14585"/>
                      <a:pt x="15596" y="23288"/>
                      <a:pt x="13476" y="27934"/>
                    </a:cubicBezTo>
                    <a:cubicBezTo>
                      <a:pt x="11916" y="31309"/>
                      <a:pt x="7704" y="32259"/>
                      <a:pt x="7704" y="32259"/>
                    </a:cubicBezTo>
                    <a:lnTo>
                      <a:pt x="169419" y="24974"/>
                    </a:lnTo>
                    <a:cubicBezTo>
                      <a:pt x="182560" y="24173"/>
                      <a:pt x="174567" y="1"/>
                      <a:pt x="162616" y="17"/>
                    </a:cubicBezTo>
                    <a:close/>
                  </a:path>
                </a:pathLst>
              </a:custGeom>
              <a:solidFill>
                <a:srgbClr val="FFC8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743;p40">
                <a:extLst>
                  <a:ext uri="{FF2B5EF4-FFF2-40B4-BE49-F238E27FC236}">
                    <a16:creationId xmlns:a16="http://schemas.microsoft.com/office/drawing/2014/main" id="{D6F9D0DA-BC6D-B994-6782-FA657E647EBE}"/>
                  </a:ext>
                </a:extLst>
              </p:cNvPr>
              <p:cNvSpPr/>
              <p:nvPr/>
            </p:nvSpPr>
            <p:spPr>
              <a:xfrm>
                <a:off x="6104455" y="2258837"/>
                <a:ext cx="286759" cy="195517"/>
              </a:xfrm>
              <a:custGeom>
                <a:avLst/>
                <a:gdLst/>
                <a:ahLst/>
                <a:cxnLst/>
                <a:rect l="l" t="t" r="r" b="b"/>
                <a:pathLst>
                  <a:path w="20859" h="14222" extrusionOk="0">
                    <a:moveTo>
                      <a:pt x="2063" y="1910"/>
                    </a:moveTo>
                    <a:cubicBezTo>
                      <a:pt x="0" y="6583"/>
                      <a:pt x="441" y="14222"/>
                      <a:pt x="6787" y="13667"/>
                    </a:cubicBezTo>
                    <a:lnTo>
                      <a:pt x="17746" y="13920"/>
                    </a:lnTo>
                    <a:lnTo>
                      <a:pt x="20859" y="1"/>
                    </a:lnTo>
                    <a:cubicBezTo>
                      <a:pt x="20090" y="160"/>
                      <a:pt x="11190" y="2374"/>
                      <a:pt x="2063" y="1910"/>
                    </a:cubicBezTo>
                    <a:close/>
                  </a:path>
                </a:pathLst>
              </a:custGeom>
              <a:solidFill>
                <a:srgbClr val="FFC8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744;p40">
                <a:extLst>
                  <a:ext uri="{FF2B5EF4-FFF2-40B4-BE49-F238E27FC236}">
                    <a16:creationId xmlns:a16="http://schemas.microsoft.com/office/drawing/2014/main" id="{9FDA6998-DA1B-7942-0349-DB55414BF45F}"/>
                  </a:ext>
                </a:extLst>
              </p:cNvPr>
              <p:cNvSpPr/>
              <p:nvPr/>
            </p:nvSpPr>
            <p:spPr>
              <a:xfrm>
                <a:off x="6122767" y="2258837"/>
                <a:ext cx="279500" cy="191461"/>
              </a:xfrm>
              <a:custGeom>
                <a:avLst/>
                <a:gdLst/>
                <a:ahLst/>
                <a:cxnLst/>
                <a:rect l="l" t="t" r="r" b="b"/>
                <a:pathLst>
                  <a:path w="20331" h="13927" extrusionOk="0">
                    <a:moveTo>
                      <a:pt x="7497" y="1865"/>
                    </a:moveTo>
                    <a:cubicBezTo>
                      <a:pt x="5510" y="1995"/>
                      <a:pt x="3519" y="2011"/>
                      <a:pt x="1531" y="1914"/>
                    </a:cubicBezTo>
                    <a:cubicBezTo>
                      <a:pt x="371" y="4534"/>
                      <a:pt x="1" y="8087"/>
                      <a:pt x="1048" y="10613"/>
                    </a:cubicBezTo>
                    <a:cubicBezTo>
                      <a:pt x="1836" y="12575"/>
                      <a:pt x="3477" y="13911"/>
                      <a:pt x="6259" y="13667"/>
                    </a:cubicBezTo>
                    <a:lnTo>
                      <a:pt x="10808" y="13781"/>
                    </a:lnTo>
                    <a:lnTo>
                      <a:pt x="17208" y="13927"/>
                    </a:lnTo>
                    <a:lnTo>
                      <a:pt x="20331" y="1"/>
                    </a:lnTo>
                    <a:cubicBezTo>
                      <a:pt x="19929" y="82"/>
                      <a:pt x="17257" y="740"/>
                      <a:pt x="13496" y="1268"/>
                    </a:cubicBezTo>
                    <a:cubicBezTo>
                      <a:pt x="11709" y="1528"/>
                      <a:pt x="9667" y="1752"/>
                      <a:pt x="7497" y="1865"/>
                    </a:cubicBezTo>
                    <a:close/>
                  </a:path>
                </a:pathLst>
              </a:custGeom>
              <a:solidFill>
                <a:srgbClr val="EFB34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745;p40">
                <a:extLst>
                  <a:ext uri="{FF2B5EF4-FFF2-40B4-BE49-F238E27FC236}">
                    <a16:creationId xmlns:a16="http://schemas.microsoft.com/office/drawing/2014/main" id="{02423E61-4E9F-60AB-C8DD-31924C7CFE52}"/>
                  </a:ext>
                </a:extLst>
              </p:cNvPr>
              <p:cNvSpPr/>
              <p:nvPr/>
            </p:nvSpPr>
            <p:spPr>
              <a:xfrm>
                <a:off x="6137174" y="2276269"/>
                <a:ext cx="194981" cy="173810"/>
              </a:xfrm>
              <a:custGeom>
                <a:avLst/>
                <a:gdLst/>
                <a:ahLst/>
                <a:cxnLst/>
                <a:rect l="l" t="t" r="r" b="b"/>
                <a:pathLst>
                  <a:path w="14183" h="12643" extrusionOk="0">
                    <a:moveTo>
                      <a:pt x="6449" y="597"/>
                    </a:moveTo>
                    <a:cubicBezTo>
                      <a:pt x="7380" y="3249"/>
                      <a:pt x="5516" y="7286"/>
                      <a:pt x="3136" y="8509"/>
                    </a:cubicBezTo>
                    <a:cubicBezTo>
                      <a:pt x="2202" y="9008"/>
                      <a:pt x="1012" y="9040"/>
                      <a:pt x="0" y="9345"/>
                    </a:cubicBezTo>
                    <a:cubicBezTo>
                      <a:pt x="788" y="11307"/>
                      <a:pt x="2429" y="12643"/>
                      <a:pt x="5211" y="12399"/>
                    </a:cubicBezTo>
                    <a:lnTo>
                      <a:pt x="9760" y="12513"/>
                    </a:lnTo>
                    <a:cubicBezTo>
                      <a:pt x="11835" y="11051"/>
                      <a:pt x="13203" y="8719"/>
                      <a:pt x="13716" y="6129"/>
                    </a:cubicBezTo>
                    <a:cubicBezTo>
                      <a:pt x="14182" y="3814"/>
                      <a:pt x="13797" y="1579"/>
                      <a:pt x="12448" y="0"/>
                    </a:cubicBezTo>
                    <a:cubicBezTo>
                      <a:pt x="10661" y="260"/>
                      <a:pt x="8619" y="484"/>
                      <a:pt x="6449" y="597"/>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746;p40">
                <a:extLst>
                  <a:ext uri="{FF2B5EF4-FFF2-40B4-BE49-F238E27FC236}">
                    <a16:creationId xmlns:a16="http://schemas.microsoft.com/office/drawing/2014/main" id="{369EA3D3-4262-F0A2-5FEA-FBFB21925C9B}"/>
                  </a:ext>
                </a:extLst>
              </p:cNvPr>
              <p:cNvSpPr/>
              <p:nvPr/>
            </p:nvSpPr>
            <p:spPr>
              <a:xfrm>
                <a:off x="6177014" y="2117802"/>
                <a:ext cx="2317320" cy="359648"/>
              </a:xfrm>
              <a:custGeom>
                <a:avLst/>
                <a:gdLst/>
                <a:ahLst/>
                <a:cxnLst/>
                <a:rect l="l" t="t" r="r" b="b"/>
                <a:pathLst>
                  <a:path w="168563" h="26161" extrusionOk="0">
                    <a:moveTo>
                      <a:pt x="151469" y="3425"/>
                    </a:moveTo>
                    <a:cubicBezTo>
                      <a:pt x="150393" y="2653"/>
                      <a:pt x="147111" y="2008"/>
                      <a:pt x="142254" y="1512"/>
                    </a:cubicBezTo>
                    <a:cubicBezTo>
                      <a:pt x="132958" y="850"/>
                      <a:pt x="97788" y="448"/>
                      <a:pt x="84086" y="335"/>
                    </a:cubicBezTo>
                    <a:cubicBezTo>
                      <a:pt x="51749" y="1"/>
                      <a:pt x="1642" y="3314"/>
                      <a:pt x="1" y="3421"/>
                    </a:cubicBezTo>
                    <a:cubicBezTo>
                      <a:pt x="2990" y="5818"/>
                      <a:pt x="5127" y="9339"/>
                      <a:pt x="5127" y="13282"/>
                    </a:cubicBezTo>
                    <a:cubicBezTo>
                      <a:pt x="5127" y="14695"/>
                      <a:pt x="5672" y="17847"/>
                      <a:pt x="4660" y="20389"/>
                    </a:cubicBezTo>
                    <a:cubicBezTo>
                      <a:pt x="4015" y="22046"/>
                      <a:pt x="2699" y="23443"/>
                      <a:pt x="108" y="23926"/>
                    </a:cubicBezTo>
                    <a:cubicBezTo>
                      <a:pt x="108" y="23926"/>
                      <a:pt x="119256" y="26160"/>
                      <a:pt x="150730" y="25019"/>
                    </a:cubicBezTo>
                    <a:cubicBezTo>
                      <a:pt x="150921" y="24925"/>
                      <a:pt x="151148" y="24857"/>
                      <a:pt x="151323" y="24763"/>
                    </a:cubicBezTo>
                    <a:cubicBezTo>
                      <a:pt x="168563" y="16965"/>
                      <a:pt x="151210" y="3165"/>
                      <a:pt x="151469" y="3425"/>
                    </a:cubicBezTo>
                    <a:close/>
                  </a:path>
                </a:pathLst>
              </a:custGeom>
              <a:solidFill>
                <a:srgbClr val="FFC8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2747;p40">
                <a:extLst>
                  <a:ext uri="{FF2B5EF4-FFF2-40B4-BE49-F238E27FC236}">
                    <a16:creationId xmlns:a16="http://schemas.microsoft.com/office/drawing/2014/main" id="{9A879313-E00A-56A2-FD76-DE517E746096}"/>
                  </a:ext>
                </a:extLst>
              </p:cNvPr>
              <p:cNvSpPr/>
              <p:nvPr/>
            </p:nvSpPr>
            <p:spPr>
              <a:xfrm>
                <a:off x="6189552" y="2117980"/>
                <a:ext cx="2315849" cy="359470"/>
              </a:xfrm>
              <a:custGeom>
                <a:avLst/>
                <a:gdLst/>
                <a:ahLst/>
                <a:cxnLst/>
                <a:rect l="l" t="t" r="r" b="b"/>
                <a:pathLst>
                  <a:path w="168456" h="26148" extrusionOk="0">
                    <a:moveTo>
                      <a:pt x="151361" y="3412"/>
                    </a:moveTo>
                    <a:cubicBezTo>
                      <a:pt x="150281" y="2640"/>
                      <a:pt x="147003" y="1995"/>
                      <a:pt x="142146" y="1499"/>
                    </a:cubicBezTo>
                    <a:cubicBezTo>
                      <a:pt x="132850" y="837"/>
                      <a:pt x="97680" y="435"/>
                      <a:pt x="83978" y="322"/>
                    </a:cubicBezTo>
                    <a:cubicBezTo>
                      <a:pt x="52942" y="1"/>
                      <a:pt x="16371" y="1029"/>
                      <a:pt x="402" y="3233"/>
                    </a:cubicBezTo>
                    <a:lnTo>
                      <a:pt x="65" y="3282"/>
                    </a:lnTo>
                    <a:cubicBezTo>
                      <a:pt x="3054" y="5678"/>
                      <a:pt x="5019" y="9329"/>
                      <a:pt x="5019" y="13269"/>
                    </a:cubicBezTo>
                    <a:cubicBezTo>
                      <a:pt x="5019" y="14682"/>
                      <a:pt x="5564" y="17834"/>
                      <a:pt x="4552" y="20376"/>
                    </a:cubicBezTo>
                    <a:cubicBezTo>
                      <a:pt x="3907" y="22033"/>
                      <a:pt x="2591" y="23430"/>
                      <a:pt x="0" y="23913"/>
                    </a:cubicBezTo>
                    <a:cubicBezTo>
                      <a:pt x="0" y="23913"/>
                      <a:pt x="119148" y="26147"/>
                      <a:pt x="150622" y="25006"/>
                    </a:cubicBezTo>
                    <a:cubicBezTo>
                      <a:pt x="150813" y="24912"/>
                      <a:pt x="151040" y="24844"/>
                      <a:pt x="151215" y="24750"/>
                    </a:cubicBezTo>
                    <a:cubicBezTo>
                      <a:pt x="168455" y="16952"/>
                      <a:pt x="151105" y="3152"/>
                      <a:pt x="151361" y="3412"/>
                    </a:cubicBezTo>
                    <a:close/>
                  </a:path>
                </a:pathLst>
              </a:custGeom>
              <a:solidFill>
                <a:srgbClr val="FFC87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2748;p40">
                <a:extLst>
                  <a:ext uri="{FF2B5EF4-FFF2-40B4-BE49-F238E27FC236}">
                    <a16:creationId xmlns:a16="http://schemas.microsoft.com/office/drawing/2014/main" id="{C942D70A-60F2-8E79-9266-2D175180BFAD}"/>
                  </a:ext>
                </a:extLst>
              </p:cNvPr>
              <p:cNvSpPr/>
              <p:nvPr/>
            </p:nvSpPr>
            <p:spPr>
              <a:xfrm>
                <a:off x="6189552" y="2122393"/>
                <a:ext cx="2315849" cy="355057"/>
              </a:xfrm>
              <a:custGeom>
                <a:avLst/>
                <a:gdLst/>
                <a:ahLst/>
                <a:cxnLst/>
                <a:rect l="l" t="t" r="r" b="b"/>
                <a:pathLst>
                  <a:path w="168456" h="25827" extrusionOk="0">
                    <a:moveTo>
                      <a:pt x="151361" y="3091"/>
                    </a:moveTo>
                    <a:cubicBezTo>
                      <a:pt x="150281" y="2319"/>
                      <a:pt x="147003" y="1674"/>
                      <a:pt x="142146" y="1178"/>
                    </a:cubicBezTo>
                    <a:cubicBezTo>
                      <a:pt x="132850" y="516"/>
                      <a:pt x="97680" y="114"/>
                      <a:pt x="83978" y="1"/>
                    </a:cubicBezTo>
                    <a:cubicBezTo>
                      <a:pt x="95349" y="1320"/>
                      <a:pt x="131404" y="4472"/>
                      <a:pt x="131563" y="11981"/>
                    </a:cubicBezTo>
                    <a:cubicBezTo>
                      <a:pt x="131790" y="23430"/>
                      <a:pt x="31921" y="22065"/>
                      <a:pt x="4552" y="20055"/>
                    </a:cubicBezTo>
                    <a:cubicBezTo>
                      <a:pt x="3907" y="21712"/>
                      <a:pt x="2591" y="23109"/>
                      <a:pt x="0" y="23592"/>
                    </a:cubicBezTo>
                    <a:cubicBezTo>
                      <a:pt x="0" y="23592"/>
                      <a:pt x="119148" y="25826"/>
                      <a:pt x="150622" y="24685"/>
                    </a:cubicBezTo>
                    <a:cubicBezTo>
                      <a:pt x="150813" y="24591"/>
                      <a:pt x="151040" y="24523"/>
                      <a:pt x="151215" y="24429"/>
                    </a:cubicBezTo>
                    <a:cubicBezTo>
                      <a:pt x="168455" y="16631"/>
                      <a:pt x="151105" y="2831"/>
                      <a:pt x="151361" y="3091"/>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2749;p40">
                <a:extLst>
                  <a:ext uri="{FF2B5EF4-FFF2-40B4-BE49-F238E27FC236}">
                    <a16:creationId xmlns:a16="http://schemas.microsoft.com/office/drawing/2014/main" id="{F93C9098-C875-468C-216E-5DA41E7C9966}"/>
                  </a:ext>
                </a:extLst>
              </p:cNvPr>
              <p:cNvSpPr/>
              <p:nvPr/>
            </p:nvSpPr>
            <p:spPr>
              <a:xfrm>
                <a:off x="6269425" y="4553378"/>
                <a:ext cx="2403833" cy="443494"/>
              </a:xfrm>
              <a:custGeom>
                <a:avLst/>
                <a:gdLst/>
                <a:ahLst/>
                <a:cxnLst/>
                <a:rect l="l" t="t" r="r" b="b"/>
                <a:pathLst>
                  <a:path w="174856" h="32260" extrusionOk="0">
                    <a:moveTo>
                      <a:pt x="154912" y="17"/>
                    </a:moveTo>
                    <a:cubicBezTo>
                      <a:pt x="154400" y="33"/>
                      <a:pt x="136051" y="756"/>
                      <a:pt x="112780" y="1706"/>
                    </a:cubicBezTo>
                    <a:cubicBezTo>
                      <a:pt x="124132" y="7847"/>
                      <a:pt x="152412" y="24228"/>
                      <a:pt x="5772" y="27934"/>
                    </a:cubicBezTo>
                    <a:cubicBezTo>
                      <a:pt x="4212" y="31312"/>
                      <a:pt x="0" y="32259"/>
                      <a:pt x="0" y="32259"/>
                    </a:cubicBezTo>
                    <a:lnTo>
                      <a:pt x="161715" y="24974"/>
                    </a:lnTo>
                    <a:cubicBezTo>
                      <a:pt x="174856" y="24173"/>
                      <a:pt x="166863" y="1"/>
                      <a:pt x="154912" y="17"/>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2750;p40">
                <a:extLst>
                  <a:ext uri="{FF2B5EF4-FFF2-40B4-BE49-F238E27FC236}">
                    <a16:creationId xmlns:a16="http://schemas.microsoft.com/office/drawing/2014/main" id="{CC846528-08FB-C35B-4090-29A746610ABD}"/>
                  </a:ext>
                </a:extLst>
              </p:cNvPr>
              <p:cNvSpPr/>
              <p:nvPr/>
            </p:nvSpPr>
            <p:spPr>
              <a:xfrm>
                <a:off x="6163514" y="4589396"/>
                <a:ext cx="1036644" cy="88891"/>
              </a:xfrm>
              <a:custGeom>
                <a:avLst/>
                <a:gdLst/>
                <a:ahLst/>
                <a:cxnLst/>
                <a:rect l="l" t="t" r="r" b="b"/>
                <a:pathLst>
                  <a:path w="75406" h="6466" extrusionOk="0">
                    <a:moveTo>
                      <a:pt x="11047" y="5727"/>
                    </a:moveTo>
                    <a:cubicBezTo>
                      <a:pt x="11339" y="5953"/>
                      <a:pt x="11615" y="6200"/>
                      <a:pt x="11868" y="6466"/>
                    </a:cubicBezTo>
                    <a:cubicBezTo>
                      <a:pt x="27645" y="3635"/>
                      <a:pt x="67413" y="581"/>
                      <a:pt x="75405" y="0"/>
                    </a:cubicBezTo>
                    <a:cubicBezTo>
                      <a:pt x="38692" y="1466"/>
                      <a:pt x="1" y="3042"/>
                      <a:pt x="1" y="3058"/>
                    </a:cubicBezTo>
                    <a:cubicBezTo>
                      <a:pt x="4890" y="3058"/>
                      <a:pt x="8700" y="3846"/>
                      <a:pt x="11047" y="5727"/>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 name="Google Shape;2751;p40">
              <a:extLst>
                <a:ext uri="{FF2B5EF4-FFF2-40B4-BE49-F238E27FC236}">
                  <a16:creationId xmlns:a16="http://schemas.microsoft.com/office/drawing/2014/main" id="{2182D97A-D282-489A-54FC-798C9D8CD68A}"/>
                </a:ext>
              </a:extLst>
            </p:cNvPr>
            <p:cNvGrpSpPr/>
            <p:nvPr/>
          </p:nvGrpSpPr>
          <p:grpSpPr>
            <a:xfrm>
              <a:off x="5171344" y="1955104"/>
              <a:ext cx="1969741" cy="1312570"/>
              <a:chOff x="9442950" y="2004875"/>
              <a:chExt cx="1537300" cy="1024325"/>
            </a:xfrm>
          </p:grpSpPr>
          <p:sp>
            <p:nvSpPr>
              <p:cNvPr id="30" name="Google Shape;2752;p40">
                <a:extLst>
                  <a:ext uri="{FF2B5EF4-FFF2-40B4-BE49-F238E27FC236}">
                    <a16:creationId xmlns:a16="http://schemas.microsoft.com/office/drawing/2014/main" id="{4625877A-E1EC-8C27-FC30-BA5FB0EE8301}"/>
                  </a:ext>
                </a:extLst>
              </p:cNvPr>
              <p:cNvSpPr/>
              <p:nvPr/>
            </p:nvSpPr>
            <p:spPr>
              <a:xfrm>
                <a:off x="10278500" y="2004875"/>
                <a:ext cx="701750" cy="997325"/>
              </a:xfrm>
              <a:custGeom>
                <a:avLst/>
                <a:gdLst/>
                <a:ahLst/>
                <a:cxnLst/>
                <a:rect l="l" t="t" r="r" b="b"/>
                <a:pathLst>
                  <a:path w="28070" h="39893" extrusionOk="0">
                    <a:moveTo>
                      <a:pt x="27355" y="20408"/>
                    </a:moveTo>
                    <a:cubicBezTo>
                      <a:pt x="28070" y="16634"/>
                      <a:pt x="27147" y="4659"/>
                      <a:pt x="26871" y="4421"/>
                    </a:cubicBezTo>
                    <a:cubicBezTo>
                      <a:pt x="26867" y="4417"/>
                      <a:pt x="26863" y="4415"/>
                      <a:pt x="26857" y="4413"/>
                    </a:cubicBezTo>
                    <a:lnTo>
                      <a:pt x="26855" y="4413"/>
                    </a:lnTo>
                    <a:cubicBezTo>
                      <a:pt x="26850" y="4413"/>
                      <a:pt x="26846" y="4410"/>
                      <a:pt x="26840" y="4410"/>
                    </a:cubicBezTo>
                    <a:cubicBezTo>
                      <a:pt x="26773" y="4394"/>
                      <a:pt x="26621" y="4406"/>
                      <a:pt x="26392" y="4438"/>
                    </a:cubicBezTo>
                    <a:cubicBezTo>
                      <a:pt x="24602" y="4692"/>
                      <a:pt x="18253" y="6178"/>
                      <a:pt x="14119" y="5288"/>
                    </a:cubicBezTo>
                    <a:cubicBezTo>
                      <a:pt x="12939" y="5035"/>
                      <a:pt x="11633" y="4593"/>
                      <a:pt x="10331" y="4068"/>
                    </a:cubicBezTo>
                    <a:cubicBezTo>
                      <a:pt x="6429" y="2498"/>
                      <a:pt x="2587" y="199"/>
                      <a:pt x="2413" y="96"/>
                    </a:cubicBezTo>
                    <a:cubicBezTo>
                      <a:pt x="2268" y="12"/>
                      <a:pt x="1931" y="1"/>
                      <a:pt x="1662" y="85"/>
                    </a:cubicBezTo>
                    <a:lnTo>
                      <a:pt x="1662" y="85"/>
                    </a:lnTo>
                    <a:cubicBezTo>
                      <a:pt x="1531" y="127"/>
                      <a:pt x="1430" y="262"/>
                      <a:pt x="1367" y="371"/>
                    </a:cubicBezTo>
                    <a:cubicBezTo>
                      <a:pt x="1355" y="393"/>
                      <a:pt x="1344" y="414"/>
                      <a:pt x="1334" y="433"/>
                    </a:cubicBezTo>
                    <a:cubicBezTo>
                      <a:pt x="1289" y="529"/>
                      <a:pt x="130" y="3182"/>
                      <a:pt x="0" y="3518"/>
                    </a:cubicBezTo>
                    <a:lnTo>
                      <a:pt x="24515" y="8702"/>
                    </a:lnTo>
                    <a:lnTo>
                      <a:pt x="24357" y="9449"/>
                    </a:lnTo>
                    <a:cubicBezTo>
                      <a:pt x="25310" y="10610"/>
                      <a:pt x="25334" y="12558"/>
                      <a:pt x="25334" y="14024"/>
                    </a:cubicBezTo>
                    <a:cubicBezTo>
                      <a:pt x="25439" y="14312"/>
                      <a:pt x="25536" y="14602"/>
                      <a:pt x="25616" y="14897"/>
                    </a:cubicBezTo>
                    <a:cubicBezTo>
                      <a:pt x="25754" y="15261"/>
                      <a:pt x="25870" y="15631"/>
                      <a:pt x="25912" y="16024"/>
                    </a:cubicBezTo>
                    <a:cubicBezTo>
                      <a:pt x="26026" y="17099"/>
                      <a:pt x="26040" y="18319"/>
                      <a:pt x="25927" y="19396"/>
                    </a:cubicBezTo>
                    <a:cubicBezTo>
                      <a:pt x="25710" y="21473"/>
                      <a:pt x="24627" y="23187"/>
                      <a:pt x="23445" y="24839"/>
                    </a:cubicBezTo>
                    <a:cubicBezTo>
                      <a:pt x="23253" y="25280"/>
                      <a:pt x="23017" y="25691"/>
                      <a:pt x="22763" y="26092"/>
                    </a:cubicBezTo>
                    <a:cubicBezTo>
                      <a:pt x="22780" y="26191"/>
                      <a:pt x="22773" y="26292"/>
                      <a:pt x="22738" y="26387"/>
                    </a:cubicBezTo>
                    <a:cubicBezTo>
                      <a:pt x="22185" y="27954"/>
                      <a:pt x="20866" y="28686"/>
                      <a:pt x="19831" y="29891"/>
                    </a:cubicBezTo>
                    <a:cubicBezTo>
                      <a:pt x="19780" y="29950"/>
                      <a:pt x="19721" y="30001"/>
                      <a:pt x="19656" y="30041"/>
                    </a:cubicBezTo>
                    <a:lnTo>
                      <a:pt x="19561" y="30489"/>
                    </a:lnTo>
                    <a:lnTo>
                      <a:pt x="18053" y="30171"/>
                    </a:lnTo>
                    <a:lnTo>
                      <a:pt x="17626" y="32191"/>
                    </a:lnTo>
                    <a:lnTo>
                      <a:pt x="16871" y="32033"/>
                    </a:lnTo>
                    <a:lnTo>
                      <a:pt x="16700" y="32847"/>
                    </a:lnTo>
                    <a:lnTo>
                      <a:pt x="15524" y="32597"/>
                    </a:lnTo>
                    <a:lnTo>
                      <a:pt x="15175" y="34256"/>
                    </a:lnTo>
                    <a:lnTo>
                      <a:pt x="14662" y="34147"/>
                    </a:lnTo>
                    <a:lnTo>
                      <a:pt x="14483" y="34991"/>
                    </a:lnTo>
                    <a:lnTo>
                      <a:pt x="12312" y="34532"/>
                    </a:lnTo>
                    <a:lnTo>
                      <a:pt x="11904" y="36463"/>
                    </a:lnTo>
                    <a:lnTo>
                      <a:pt x="8498" y="35741"/>
                    </a:lnTo>
                    <a:lnTo>
                      <a:pt x="7848" y="38817"/>
                    </a:lnTo>
                    <a:lnTo>
                      <a:pt x="5023" y="38220"/>
                    </a:lnTo>
                    <a:cubicBezTo>
                      <a:pt x="5326" y="38613"/>
                      <a:pt x="5593" y="38947"/>
                      <a:pt x="5814" y="39215"/>
                    </a:cubicBezTo>
                    <a:cubicBezTo>
                      <a:pt x="5858" y="39267"/>
                      <a:pt x="5900" y="39318"/>
                      <a:pt x="5941" y="39364"/>
                    </a:cubicBezTo>
                    <a:cubicBezTo>
                      <a:pt x="5978" y="39408"/>
                      <a:pt x="6014" y="39450"/>
                      <a:pt x="6046" y="39486"/>
                    </a:cubicBezTo>
                    <a:cubicBezTo>
                      <a:pt x="6111" y="39564"/>
                      <a:pt x="6170" y="39633"/>
                      <a:pt x="6222" y="39692"/>
                    </a:cubicBezTo>
                    <a:cubicBezTo>
                      <a:pt x="6229" y="39700"/>
                      <a:pt x="6233" y="39703"/>
                      <a:pt x="6237" y="39709"/>
                    </a:cubicBezTo>
                    <a:cubicBezTo>
                      <a:pt x="6241" y="39713"/>
                      <a:pt x="6245" y="39717"/>
                      <a:pt x="6248" y="39721"/>
                    </a:cubicBezTo>
                    <a:cubicBezTo>
                      <a:pt x="6250" y="39724"/>
                      <a:pt x="6254" y="39726"/>
                      <a:pt x="6258" y="39730"/>
                    </a:cubicBezTo>
                    <a:cubicBezTo>
                      <a:pt x="6405" y="39892"/>
                      <a:pt x="7224" y="39669"/>
                      <a:pt x="7224" y="39669"/>
                    </a:cubicBezTo>
                    <a:cubicBezTo>
                      <a:pt x="7224" y="39669"/>
                      <a:pt x="10040" y="38632"/>
                      <a:pt x="13587" y="36564"/>
                    </a:cubicBezTo>
                    <a:cubicBezTo>
                      <a:pt x="18053" y="33964"/>
                      <a:pt x="23674" y="29734"/>
                      <a:pt x="26234" y="23963"/>
                    </a:cubicBezTo>
                    <a:cubicBezTo>
                      <a:pt x="26745" y="22825"/>
                      <a:pt x="27120" y="21631"/>
                      <a:pt x="27355" y="20408"/>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753;p40">
                <a:extLst>
                  <a:ext uri="{FF2B5EF4-FFF2-40B4-BE49-F238E27FC236}">
                    <a16:creationId xmlns:a16="http://schemas.microsoft.com/office/drawing/2014/main" id="{5A3FA159-15D5-76B0-8EB9-B75382DCCBFF}"/>
                  </a:ext>
                </a:extLst>
              </p:cNvPr>
              <p:cNvSpPr/>
              <p:nvPr/>
            </p:nvSpPr>
            <p:spPr>
              <a:xfrm>
                <a:off x="10423825" y="2115100"/>
                <a:ext cx="556425" cy="884525"/>
              </a:xfrm>
              <a:custGeom>
                <a:avLst/>
                <a:gdLst/>
                <a:ahLst/>
                <a:cxnLst/>
                <a:rect l="l" t="t" r="r" b="b"/>
                <a:pathLst>
                  <a:path w="22257" h="35381" extrusionOk="0">
                    <a:moveTo>
                      <a:pt x="21027" y="1"/>
                    </a:moveTo>
                    <a:lnTo>
                      <a:pt x="20617" y="307"/>
                    </a:lnTo>
                    <a:lnTo>
                      <a:pt x="20249" y="582"/>
                    </a:lnTo>
                    <a:lnTo>
                      <a:pt x="20217" y="700"/>
                    </a:lnTo>
                    <a:lnTo>
                      <a:pt x="19649" y="2801"/>
                    </a:lnTo>
                    <a:cubicBezTo>
                      <a:pt x="19857" y="3460"/>
                      <a:pt x="19843" y="4160"/>
                      <a:pt x="19872" y="4859"/>
                    </a:cubicBezTo>
                    <a:cubicBezTo>
                      <a:pt x="19925" y="6142"/>
                      <a:pt x="20131" y="7402"/>
                      <a:pt x="20135" y="8689"/>
                    </a:cubicBezTo>
                    <a:cubicBezTo>
                      <a:pt x="20143" y="11272"/>
                      <a:pt x="20006" y="13982"/>
                      <a:pt x="19251" y="16466"/>
                    </a:cubicBezTo>
                    <a:cubicBezTo>
                      <a:pt x="18301" y="19577"/>
                      <a:pt x="16681" y="23017"/>
                      <a:pt x="14112" y="25217"/>
                    </a:cubicBezTo>
                    <a:cubicBezTo>
                      <a:pt x="14064" y="25272"/>
                      <a:pt x="14016" y="25327"/>
                      <a:pt x="13967" y="25381"/>
                    </a:cubicBezTo>
                    <a:cubicBezTo>
                      <a:pt x="13860" y="25552"/>
                      <a:pt x="13752" y="25722"/>
                      <a:pt x="13635" y="25880"/>
                    </a:cubicBezTo>
                    <a:cubicBezTo>
                      <a:pt x="13204" y="26469"/>
                      <a:pt x="12741" y="27037"/>
                      <a:pt x="12188" y="27517"/>
                    </a:cubicBezTo>
                    <a:cubicBezTo>
                      <a:pt x="11218" y="28360"/>
                      <a:pt x="10109" y="29477"/>
                      <a:pt x="8904" y="29957"/>
                    </a:cubicBezTo>
                    <a:cubicBezTo>
                      <a:pt x="8832" y="29987"/>
                      <a:pt x="8756" y="30001"/>
                      <a:pt x="8679" y="30001"/>
                    </a:cubicBezTo>
                    <a:cubicBezTo>
                      <a:pt x="8636" y="30001"/>
                      <a:pt x="8593" y="29997"/>
                      <a:pt x="8550" y="29988"/>
                    </a:cubicBezTo>
                    <a:cubicBezTo>
                      <a:pt x="6430" y="31749"/>
                      <a:pt x="4067" y="32940"/>
                      <a:pt x="1619" y="34208"/>
                    </a:cubicBezTo>
                    <a:cubicBezTo>
                      <a:pt x="1478" y="34281"/>
                      <a:pt x="1338" y="34314"/>
                      <a:pt x="1205" y="34314"/>
                    </a:cubicBezTo>
                    <a:cubicBezTo>
                      <a:pt x="1048" y="34314"/>
                      <a:pt x="902" y="34268"/>
                      <a:pt x="778" y="34189"/>
                    </a:cubicBezTo>
                    <a:lnTo>
                      <a:pt x="1" y="34806"/>
                    </a:lnTo>
                    <a:cubicBezTo>
                      <a:pt x="45" y="34858"/>
                      <a:pt x="87" y="34909"/>
                      <a:pt x="128" y="34955"/>
                    </a:cubicBezTo>
                    <a:cubicBezTo>
                      <a:pt x="165" y="34999"/>
                      <a:pt x="199" y="35041"/>
                      <a:pt x="233" y="35079"/>
                    </a:cubicBezTo>
                    <a:cubicBezTo>
                      <a:pt x="298" y="35155"/>
                      <a:pt x="357" y="35224"/>
                      <a:pt x="409" y="35283"/>
                    </a:cubicBezTo>
                    <a:cubicBezTo>
                      <a:pt x="414" y="35291"/>
                      <a:pt x="418" y="35294"/>
                      <a:pt x="424" y="35300"/>
                    </a:cubicBezTo>
                    <a:cubicBezTo>
                      <a:pt x="428" y="35304"/>
                      <a:pt x="432" y="35308"/>
                      <a:pt x="435" y="35312"/>
                    </a:cubicBezTo>
                    <a:cubicBezTo>
                      <a:pt x="437" y="35315"/>
                      <a:pt x="441" y="35319"/>
                      <a:pt x="443" y="35321"/>
                    </a:cubicBezTo>
                    <a:cubicBezTo>
                      <a:pt x="483" y="35364"/>
                      <a:pt x="570" y="35380"/>
                      <a:pt x="677" y="35380"/>
                    </a:cubicBezTo>
                    <a:cubicBezTo>
                      <a:pt x="970" y="35380"/>
                      <a:pt x="1411" y="35260"/>
                      <a:pt x="1411" y="35260"/>
                    </a:cubicBezTo>
                    <a:cubicBezTo>
                      <a:pt x="1411" y="35260"/>
                      <a:pt x="4225" y="34223"/>
                      <a:pt x="7772" y="32157"/>
                    </a:cubicBezTo>
                    <a:cubicBezTo>
                      <a:pt x="12238" y="29555"/>
                      <a:pt x="17859" y="25325"/>
                      <a:pt x="20421" y="19554"/>
                    </a:cubicBezTo>
                    <a:cubicBezTo>
                      <a:pt x="20932" y="18416"/>
                      <a:pt x="21307" y="17222"/>
                      <a:pt x="21542" y="15999"/>
                    </a:cubicBezTo>
                    <a:cubicBezTo>
                      <a:pt x="22257" y="12225"/>
                      <a:pt x="21334" y="250"/>
                      <a:pt x="21058" y="12"/>
                    </a:cubicBezTo>
                    <a:cubicBezTo>
                      <a:pt x="21054" y="8"/>
                      <a:pt x="21050" y="6"/>
                      <a:pt x="21044" y="4"/>
                    </a:cubicBezTo>
                    <a:lnTo>
                      <a:pt x="21042" y="4"/>
                    </a:lnTo>
                    <a:cubicBezTo>
                      <a:pt x="21037" y="4"/>
                      <a:pt x="21033" y="1"/>
                      <a:pt x="21027" y="1"/>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754;p40">
                <a:extLst>
                  <a:ext uri="{FF2B5EF4-FFF2-40B4-BE49-F238E27FC236}">
                    <a16:creationId xmlns:a16="http://schemas.microsoft.com/office/drawing/2014/main" id="{E8225FC8-114D-9457-B0DE-142DE0A24DEC}"/>
                  </a:ext>
                </a:extLst>
              </p:cNvPr>
              <p:cNvSpPr/>
              <p:nvPr/>
            </p:nvSpPr>
            <p:spPr>
              <a:xfrm>
                <a:off x="10171700" y="2242900"/>
                <a:ext cx="730300" cy="680275"/>
              </a:xfrm>
              <a:custGeom>
                <a:avLst/>
                <a:gdLst/>
                <a:ahLst/>
                <a:cxnLst/>
                <a:rect l="l" t="t" r="r" b="b"/>
                <a:pathLst>
                  <a:path w="29212" h="27211" extrusionOk="0">
                    <a:moveTo>
                      <a:pt x="29179" y="9124"/>
                    </a:moveTo>
                    <a:lnTo>
                      <a:pt x="29177" y="9124"/>
                    </a:lnTo>
                    <a:cubicBezTo>
                      <a:pt x="29116" y="9131"/>
                      <a:pt x="29054" y="9137"/>
                      <a:pt x="28987" y="9145"/>
                    </a:cubicBezTo>
                    <a:cubicBezTo>
                      <a:pt x="28808" y="9162"/>
                      <a:pt x="28608" y="9179"/>
                      <a:pt x="28390" y="9188"/>
                    </a:cubicBezTo>
                    <a:cubicBezTo>
                      <a:pt x="28327" y="9192"/>
                      <a:pt x="28264" y="9196"/>
                      <a:pt x="28200" y="9198"/>
                    </a:cubicBezTo>
                    <a:cubicBezTo>
                      <a:pt x="28150" y="9202"/>
                      <a:pt x="28101" y="9202"/>
                      <a:pt x="28049" y="9204"/>
                    </a:cubicBezTo>
                    <a:cubicBezTo>
                      <a:pt x="28001" y="9206"/>
                      <a:pt x="27950" y="9207"/>
                      <a:pt x="27897" y="9207"/>
                    </a:cubicBezTo>
                    <a:cubicBezTo>
                      <a:pt x="27839" y="9207"/>
                      <a:pt x="27780" y="9209"/>
                      <a:pt x="27721" y="9207"/>
                    </a:cubicBezTo>
                    <a:cubicBezTo>
                      <a:pt x="27660" y="9206"/>
                      <a:pt x="27597" y="9207"/>
                      <a:pt x="27534" y="9207"/>
                    </a:cubicBezTo>
                    <a:cubicBezTo>
                      <a:pt x="27334" y="9204"/>
                      <a:pt x="27119" y="9196"/>
                      <a:pt x="26900" y="9183"/>
                    </a:cubicBezTo>
                    <a:cubicBezTo>
                      <a:pt x="26839" y="9181"/>
                      <a:pt x="26781" y="9177"/>
                      <a:pt x="26720" y="9171"/>
                    </a:cubicBezTo>
                    <a:cubicBezTo>
                      <a:pt x="26602" y="9164"/>
                      <a:pt x="26484" y="9154"/>
                      <a:pt x="26362" y="9143"/>
                    </a:cubicBezTo>
                    <a:cubicBezTo>
                      <a:pt x="26284" y="9135"/>
                      <a:pt x="26204" y="9129"/>
                      <a:pt x="26128" y="9118"/>
                    </a:cubicBezTo>
                    <a:cubicBezTo>
                      <a:pt x="26080" y="9114"/>
                      <a:pt x="26034" y="9108"/>
                      <a:pt x="25990" y="9103"/>
                    </a:cubicBezTo>
                    <a:cubicBezTo>
                      <a:pt x="25943" y="9099"/>
                      <a:pt x="25895" y="9093"/>
                      <a:pt x="25849" y="9084"/>
                    </a:cubicBezTo>
                    <a:cubicBezTo>
                      <a:pt x="25489" y="9038"/>
                      <a:pt x="25119" y="8973"/>
                      <a:pt x="24738" y="8889"/>
                    </a:cubicBezTo>
                    <a:cubicBezTo>
                      <a:pt x="24687" y="8878"/>
                      <a:pt x="24631" y="8864"/>
                      <a:pt x="24580" y="8853"/>
                    </a:cubicBezTo>
                    <a:lnTo>
                      <a:pt x="24361" y="8801"/>
                    </a:lnTo>
                    <a:cubicBezTo>
                      <a:pt x="24130" y="8742"/>
                      <a:pt x="23903" y="8679"/>
                      <a:pt x="23680" y="8611"/>
                    </a:cubicBezTo>
                    <a:cubicBezTo>
                      <a:pt x="23591" y="8584"/>
                      <a:pt x="23499" y="8556"/>
                      <a:pt x="23411" y="8523"/>
                    </a:cubicBezTo>
                    <a:cubicBezTo>
                      <a:pt x="23309" y="8491"/>
                      <a:pt x="23206" y="8456"/>
                      <a:pt x="23105" y="8420"/>
                    </a:cubicBezTo>
                    <a:cubicBezTo>
                      <a:pt x="23066" y="8407"/>
                      <a:pt x="23032" y="8394"/>
                      <a:pt x="22992" y="8380"/>
                    </a:cubicBezTo>
                    <a:cubicBezTo>
                      <a:pt x="22868" y="8334"/>
                      <a:pt x="22746" y="8289"/>
                      <a:pt x="22626" y="8241"/>
                    </a:cubicBezTo>
                    <a:cubicBezTo>
                      <a:pt x="22605" y="8233"/>
                      <a:pt x="22586" y="8228"/>
                      <a:pt x="22565" y="8218"/>
                    </a:cubicBezTo>
                    <a:cubicBezTo>
                      <a:pt x="22546" y="8209"/>
                      <a:pt x="22525" y="8203"/>
                      <a:pt x="22506" y="8195"/>
                    </a:cubicBezTo>
                    <a:lnTo>
                      <a:pt x="22449" y="8170"/>
                    </a:lnTo>
                    <a:cubicBezTo>
                      <a:pt x="22390" y="8150"/>
                      <a:pt x="22331" y="8125"/>
                      <a:pt x="22273" y="8100"/>
                    </a:cubicBezTo>
                    <a:cubicBezTo>
                      <a:pt x="22207" y="8071"/>
                      <a:pt x="22142" y="8045"/>
                      <a:pt x="22077" y="8016"/>
                    </a:cubicBezTo>
                    <a:cubicBezTo>
                      <a:pt x="21984" y="7976"/>
                      <a:pt x="21892" y="7936"/>
                      <a:pt x="21801" y="7894"/>
                    </a:cubicBezTo>
                    <a:cubicBezTo>
                      <a:pt x="21747" y="7869"/>
                      <a:pt x="21696" y="7846"/>
                      <a:pt x="21646" y="7822"/>
                    </a:cubicBezTo>
                    <a:cubicBezTo>
                      <a:pt x="21576" y="7789"/>
                      <a:pt x="21507" y="7757"/>
                      <a:pt x="21439" y="7726"/>
                    </a:cubicBezTo>
                    <a:cubicBezTo>
                      <a:pt x="21357" y="7686"/>
                      <a:pt x="21275" y="7648"/>
                      <a:pt x="21197" y="7606"/>
                    </a:cubicBezTo>
                    <a:lnTo>
                      <a:pt x="21054" y="7536"/>
                    </a:lnTo>
                    <a:lnTo>
                      <a:pt x="21046" y="7532"/>
                    </a:lnTo>
                    <a:cubicBezTo>
                      <a:pt x="20922" y="7469"/>
                      <a:pt x="20798" y="7404"/>
                      <a:pt x="20682" y="7341"/>
                    </a:cubicBezTo>
                    <a:cubicBezTo>
                      <a:pt x="20669" y="7336"/>
                      <a:pt x="20657" y="7328"/>
                      <a:pt x="20646" y="7320"/>
                    </a:cubicBezTo>
                    <a:cubicBezTo>
                      <a:pt x="20602" y="7299"/>
                      <a:pt x="20558" y="7275"/>
                      <a:pt x="20516" y="7252"/>
                    </a:cubicBezTo>
                    <a:cubicBezTo>
                      <a:pt x="20474" y="7227"/>
                      <a:pt x="20432" y="7208"/>
                      <a:pt x="20390" y="7183"/>
                    </a:cubicBezTo>
                    <a:cubicBezTo>
                      <a:pt x="20337" y="7153"/>
                      <a:pt x="20284" y="7122"/>
                      <a:pt x="20232" y="7095"/>
                    </a:cubicBezTo>
                    <a:cubicBezTo>
                      <a:pt x="20127" y="7033"/>
                      <a:pt x="20022" y="6975"/>
                      <a:pt x="19927" y="6916"/>
                    </a:cubicBezTo>
                    <a:cubicBezTo>
                      <a:pt x="19769" y="6821"/>
                      <a:pt x="19624" y="6733"/>
                      <a:pt x="19491" y="6649"/>
                    </a:cubicBezTo>
                    <a:cubicBezTo>
                      <a:pt x="19443" y="6621"/>
                      <a:pt x="19403" y="6592"/>
                      <a:pt x="19361" y="6566"/>
                    </a:cubicBezTo>
                    <a:cubicBezTo>
                      <a:pt x="19275" y="6508"/>
                      <a:pt x="19197" y="6459"/>
                      <a:pt x="19126" y="6411"/>
                    </a:cubicBezTo>
                    <a:cubicBezTo>
                      <a:pt x="19102" y="6394"/>
                      <a:pt x="19077" y="6379"/>
                      <a:pt x="19054" y="6362"/>
                    </a:cubicBezTo>
                    <a:cubicBezTo>
                      <a:pt x="19033" y="6346"/>
                      <a:pt x="19006" y="6331"/>
                      <a:pt x="18987" y="6314"/>
                    </a:cubicBezTo>
                    <a:cubicBezTo>
                      <a:pt x="18892" y="6251"/>
                      <a:pt x="18823" y="6201"/>
                      <a:pt x="18783" y="6171"/>
                    </a:cubicBezTo>
                    <a:lnTo>
                      <a:pt x="18740" y="6139"/>
                    </a:lnTo>
                    <a:cubicBezTo>
                      <a:pt x="18740" y="6139"/>
                      <a:pt x="18783" y="6110"/>
                      <a:pt x="18867" y="6060"/>
                    </a:cubicBezTo>
                    <a:cubicBezTo>
                      <a:pt x="19016" y="5971"/>
                      <a:pt x="19292" y="5809"/>
                      <a:pt x="19664" y="5630"/>
                    </a:cubicBezTo>
                    <a:cubicBezTo>
                      <a:pt x="19746" y="5590"/>
                      <a:pt x="19834" y="5550"/>
                      <a:pt x="19925" y="5508"/>
                    </a:cubicBezTo>
                    <a:cubicBezTo>
                      <a:pt x="20200" y="5382"/>
                      <a:pt x="20518" y="5250"/>
                      <a:pt x="20863" y="5130"/>
                    </a:cubicBezTo>
                    <a:cubicBezTo>
                      <a:pt x="20928" y="5109"/>
                      <a:pt x="20996" y="5086"/>
                      <a:pt x="21065" y="5064"/>
                    </a:cubicBezTo>
                    <a:cubicBezTo>
                      <a:pt x="21151" y="5035"/>
                      <a:pt x="21240" y="5006"/>
                      <a:pt x="21330" y="4980"/>
                    </a:cubicBezTo>
                    <a:cubicBezTo>
                      <a:pt x="21383" y="4964"/>
                      <a:pt x="21433" y="4949"/>
                      <a:pt x="21490" y="4934"/>
                    </a:cubicBezTo>
                    <a:cubicBezTo>
                      <a:pt x="21561" y="4915"/>
                      <a:pt x="21633" y="4896"/>
                      <a:pt x="21709" y="4877"/>
                    </a:cubicBezTo>
                    <a:cubicBezTo>
                      <a:pt x="21786" y="4860"/>
                      <a:pt x="21860" y="4839"/>
                      <a:pt x="21932" y="4823"/>
                    </a:cubicBezTo>
                    <a:cubicBezTo>
                      <a:pt x="22031" y="4800"/>
                      <a:pt x="22129" y="4779"/>
                      <a:pt x="22232" y="4760"/>
                    </a:cubicBezTo>
                    <a:cubicBezTo>
                      <a:pt x="22239" y="4760"/>
                      <a:pt x="22247" y="4759"/>
                      <a:pt x="22254" y="4757"/>
                    </a:cubicBezTo>
                    <a:cubicBezTo>
                      <a:pt x="22302" y="4747"/>
                      <a:pt x="22350" y="4739"/>
                      <a:pt x="22397" y="4732"/>
                    </a:cubicBezTo>
                    <a:cubicBezTo>
                      <a:pt x="22476" y="4718"/>
                      <a:pt x="22554" y="4707"/>
                      <a:pt x="22636" y="4696"/>
                    </a:cubicBezTo>
                    <a:lnTo>
                      <a:pt x="22638" y="4694"/>
                    </a:lnTo>
                    <a:cubicBezTo>
                      <a:pt x="22651" y="4694"/>
                      <a:pt x="22666" y="4692"/>
                      <a:pt x="22679" y="4690"/>
                    </a:cubicBezTo>
                    <a:cubicBezTo>
                      <a:pt x="22744" y="4680"/>
                      <a:pt x="22809" y="4675"/>
                      <a:pt x="22876" y="4667"/>
                    </a:cubicBezTo>
                    <a:cubicBezTo>
                      <a:pt x="22958" y="4656"/>
                      <a:pt x="23038" y="4648"/>
                      <a:pt x="23122" y="4646"/>
                    </a:cubicBezTo>
                    <a:cubicBezTo>
                      <a:pt x="23202" y="4638"/>
                      <a:pt x="23284" y="4635"/>
                      <a:pt x="23368" y="4629"/>
                    </a:cubicBezTo>
                    <a:cubicBezTo>
                      <a:pt x="23532" y="4625"/>
                      <a:pt x="23701" y="4625"/>
                      <a:pt x="23867" y="4629"/>
                    </a:cubicBezTo>
                    <a:cubicBezTo>
                      <a:pt x="23869" y="4633"/>
                      <a:pt x="23869" y="4629"/>
                      <a:pt x="23871" y="4629"/>
                    </a:cubicBezTo>
                    <a:cubicBezTo>
                      <a:pt x="23970" y="4633"/>
                      <a:pt x="24069" y="4638"/>
                      <a:pt x="24170" y="4648"/>
                    </a:cubicBezTo>
                    <a:cubicBezTo>
                      <a:pt x="24218" y="4650"/>
                      <a:pt x="24267" y="4657"/>
                      <a:pt x="24315" y="4661"/>
                    </a:cubicBezTo>
                    <a:cubicBezTo>
                      <a:pt x="24368" y="4667"/>
                      <a:pt x="24422" y="4675"/>
                      <a:pt x="24475" y="4682"/>
                    </a:cubicBezTo>
                    <a:cubicBezTo>
                      <a:pt x="24527" y="4690"/>
                      <a:pt x="24574" y="4696"/>
                      <a:pt x="24626" y="4705"/>
                    </a:cubicBezTo>
                    <a:cubicBezTo>
                      <a:pt x="24652" y="4707"/>
                      <a:pt x="24681" y="4715"/>
                      <a:pt x="24706" y="4718"/>
                    </a:cubicBezTo>
                    <a:cubicBezTo>
                      <a:pt x="24732" y="4722"/>
                      <a:pt x="24763" y="4728"/>
                      <a:pt x="24790" y="4734"/>
                    </a:cubicBezTo>
                    <a:cubicBezTo>
                      <a:pt x="24839" y="4745"/>
                      <a:pt x="24891" y="4755"/>
                      <a:pt x="24936" y="4766"/>
                    </a:cubicBezTo>
                    <a:cubicBezTo>
                      <a:pt x="24984" y="4778"/>
                      <a:pt x="25034" y="4787"/>
                      <a:pt x="25083" y="4799"/>
                    </a:cubicBezTo>
                    <a:cubicBezTo>
                      <a:pt x="25173" y="4821"/>
                      <a:pt x="25258" y="4846"/>
                      <a:pt x="25346" y="4873"/>
                    </a:cubicBezTo>
                    <a:cubicBezTo>
                      <a:pt x="25426" y="4898"/>
                      <a:pt x="25504" y="4921"/>
                      <a:pt x="25581" y="4951"/>
                    </a:cubicBezTo>
                    <a:cubicBezTo>
                      <a:pt x="25649" y="4972"/>
                      <a:pt x="25714" y="4999"/>
                      <a:pt x="25775" y="5023"/>
                    </a:cubicBezTo>
                    <a:cubicBezTo>
                      <a:pt x="25851" y="5052"/>
                      <a:pt x="25924" y="5083"/>
                      <a:pt x="25994" y="5115"/>
                    </a:cubicBezTo>
                    <a:cubicBezTo>
                      <a:pt x="27075" y="5591"/>
                      <a:pt x="27959" y="6350"/>
                      <a:pt x="28623" y="7073"/>
                    </a:cubicBezTo>
                    <a:cubicBezTo>
                      <a:pt x="28709" y="7164"/>
                      <a:pt x="28789" y="7256"/>
                      <a:pt x="28867" y="7347"/>
                    </a:cubicBezTo>
                    <a:cubicBezTo>
                      <a:pt x="28808" y="7118"/>
                      <a:pt x="28760" y="6886"/>
                      <a:pt x="28768" y="6668"/>
                    </a:cubicBezTo>
                    <a:cubicBezTo>
                      <a:pt x="28779" y="6322"/>
                      <a:pt x="28975" y="5832"/>
                      <a:pt x="28857" y="5510"/>
                    </a:cubicBezTo>
                    <a:cubicBezTo>
                      <a:pt x="28813" y="5395"/>
                      <a:pt x="28804" y="5269"/>
                      <a:pt x="28829" y="5147"/>
                    </a:cubicBezTo>
                    <a:cubicBezTo>
                      <a:pt x="28606" y="4978"/>
                      <a:pt x="28369" y="4825"/>
                      <a:pt x="28123" y="4692"/>
                    </a:cubicBezTo>
                    <a:cubicBezTo>
                      <a:pt x="25708" y="3386"/>
                      <a:pt x="22984" y="3744"/>
                      <a:pt x="20400" y="4251"/>
                    </a:cubicBezTo>
                    <a:cubicBezTo>
                      <a:pt x="19714" y="4385"/>
                      <a:pt x="19029" y="4528"/>
                      <a:pt x="18341" y="4640"/>
                    </a:cubicBezTo>
                    <a:cubicBezTo>
                      <a:pt x="17928" y="4709"/>
                      <a:pt x="17306" y="4924"/>
                      <a:pt x="16885" y="4787"/>
                    </a:cubicBezTo>
                    <a:cubicBezTo>
                      <a:pt x="15995" y="4501"/>
                      <a:pt x="15251" y="3478"/>
                      <a:pt x="14782" y="2702"/>
                    </a:cubicBezTo>
                    <a:cubicBezTo>
                      <a:pt x="14033" y="1465"/>
                      <a:pt x="12413" y="1307"/>
                      <a:pt x="11088" y="1028"/>
                    </a:cubicBezTo>
                    <a:cubicBezTo>
                      <a:pt x="9758" y="746"/>
                      <a:pt x="8376" y="428"/>
                      <a:pt x="7028" y="251"/>
                    </a:cubicBezTo>
                    <a:cubicBezTo>
                      <a:pt x="5132" y="1"/>
                      <a:pt x="3698" y="1223"/>
                      <a:pt x="2072" y="1922"/>
                    </a:cubicBezTo>
                    <a:cubicBezTo>
                      <a:pt x="1697" y="2953"/>
                      <a:pt x="1413" y="3838"/>
                      <a:pt x="1283" y="4448"/>
                    </a:cubicBezTo>
                    <a:cubicBezTo>
                      <a:pt x="0" y="10511"/>
                      <a:pt x="2572" y="16798"/>
                      <a:pt x="5494" y="21595"/>
                    </a:cubicBezTo>
                    <a:cubicBezTo>
                      <a:pt x="5494" y="21601"/>
                      <a:pt x="5498" y="21603"/>
                      <a:pt x="5500" y="21607"/>
                    </a:cubicBezTo>
                    <a:cubicBezTo>
                      <a:pt x="5787" y="22079"/>
                      <a:pt x="6079" y="22539"/>
                      <a:pt x="6369" y="22979"/>
                    </a:cubicBezTo>
                    <a:cubicBezTo>
                      <a:pt x="7335" y="24443"/>
                      <a:pt x="8376" y="25856"/>
                      <a:pt x="9485" y="27211"/>
                    </a:cubicBezTo>
                    <a:cubicBezTo>
                      <a:pt x="9600" y="27152"/>
                      <a:pt x="9714" y="27093"/>
                      <a:pt x="9828" y="27035"/>
                    </a:cubicBezTo>
                    <a:cubicBezTo>
                      <a:pt x="11268" y="26315"/>
                      <a:pt x="12760" y="25705"/>
                      <a:pt x="14291" y="25211"/>
                    </a:cubicBezTo>
                    <a:cubicBezTo>
                      <a:pt x="15863" y="24706"/>
                      <a:pt x="17457" y="24306"/>
                      <a:pt x="19073" y="23968"/>
                    </a:cubicBezTo>
                    <a:cubicBezTo>
                      <a:pt x="19761" y="23826"/>
                      <a:pt x="20476" y="23656"/>
                      <a:pt x="21067" y="23259"/>
                    </a:cubicBezTo>
                    <a:cubicBezTo>
                      <a:pt x="21294" y="23105"/>
                      <a:pt x="21505" y="22939"/>
                      <a:pt x="21723" y="22785"/>
                    </a:cubicBezTo>
                    <a:cubicBezTo>
                      <a:pt x="21871" y="22459"/>
                      <a:pt x="21946" y="22108"/>
                      <a:pt x="22039" y="21761"/>
                    </a:cubicBezTo>
                    <a:cubicBezTo>
                      <a:pt x="20779" y="21161"/>
                      <a:pt x="17973" y="19945"/>
                      <a:pt x="14567" y="19224"/>
                    </a:cubicBezTo>
                    <a:cubicBezTo>
                      <a:pt x="10059" y="18271"/>
                      <a:pt x="6155" y="18538"/>
                      <a:pt x="5919" y="18553"/>
                    </a:cubicBezTo>
                    <a:lnTo>
                      <a:pt x="5911" y="18553"/>
                    </a:lnTo>
                    <a:cubicBezTo>
                      <a:pt x="5923" y="18546"/>
                      <a:pt x="5963" y="18511"/>
                      <a:pt x="6028" y="18462"/>
                    </a:cubicBezTo>
                    <a:lnTo>
                      <a:pt x="6030" y="18460"/>
                    </a:lnTo>
                    <a:cubicBezTo>
                      <a:pt x="6756" y="17890"/>
                      <a:pt x="10648" y="15017"/>
                      <a:pt x="14628" y="15442"/>
                    </a:cubicBezTo>
                    <a:cubicBezTo>
                      <a:pt x="14868" y="15469"/>
                      <a:pt x="15106" y="15505"/>
                      <a:pt x="15343" y="15557"/>
                    </a:cubicBezTo>
                    <a:cubicBezTo>
                      <a:pt x="15526" y="15595"/>
                      <a:pt x="15707" y="15641"/>
                      <a:pt x="15884" y="15694"/>
                    </a:cubicBezTo>
                    <a:cubicBezTo>
                      <a:pt x="19058" y="16630"/>
                      <a:pt x="21275" y="19649"/>
                      <a:pt x="22228" y="21193"/>
                    </a:cubicBezTo>
                    <a:cubicBezTo>
                      <a:pt x="22256" y="21128"/>
                      <a:pt x="22285" y="21065"/>
                      <a:pt x="22317" y="21003"/>
                    </a:cubicBezTo>
                    <a:cubicBezTo>
                      <a:pt x="23263" y="19218"/>
                      <a:pt x="24740" y="17627"/>
                      <a:pt x="25939" y="16005"/>
                    </a:cubicBezTo>
                    <a:cubicBezTo>
                      <a:pt x="26991" y="14583"/>
                      <a:pt x="27950" y="13153"/>
                      <a:pt x="28451" y="11451"/>
                    </a:cubicBezTo>
                    <a:cubicBezTo>
                      <a:pt x="28630" y="10843"/>
                      <a:pt x="28832" y="10063"/>
                      <a:pt x="29212" y="9455"/>
                    </a:cubicBezTo>
                    <a:cubicBezTo>
                      <a:pt x="29198" y="9345"/>
                      <a:pt x="29191" y="9234"/>
                      <a:pt x="29179" y="9124"/>
                    </a:cubicBezTo>
                    <a:close/>
                    <a:moveTo>
                      <a:pt x="14954" y="5607"/>
                    </a:moveTo>
                    <a:cubicBezTo>
                      <a:pt x="14939" y="5609"/>
                      <a:pt x="14920" y="5612"/>
                      <a:pt x="14897" y="5616"/>
                    </a:cubicBezTo>
                    <a:cubicBezTo>
                      <a:pt x="14859" y="5624"/>
                      <a:pt x="14811" y="5632"/>
                      <a:pt x="14756" y="5643"/>
                    </a:cubicBezTo>
                    <a:cubicBezTo>
                      <a:pt x="14721" y="5647"/>
                      <a:pt x="14687" y="5652"/>
                      <a:pt x="14647" y="5658"/>
                    </a:cubicBezTo>
                    <a:cubicBezTo>
                      <a:pt x="14569" y="5672"/>
                      <a:pt x="14477" y="5683"/>
                      <a:pt x="14376" y="5698"/>
                    </a:cubicBezTo>
                    <a:cubicBezTo>
                      <a:pt x="14285" y="5713"/>
                      <a:pt x="14186" y="5725"/>
                      <a:pt x="14077" y="5738"/>
                    </a:cubicBezTo>
                    <a:cubicBezTo>
                      <a:pt x="13963" y="5752"/>
                      <a:pt x="13839" y="5765"/>
                      <a:pt x="13704" y="5778"/>
                    </a:cubicBezTo>
                    <a:cubicBezTo>
                      <a:pt x="13660" y="5782"/>
                      <a:pt x="13614" y="5788"/>
                      <a:pt x="13568" y="5792"/>
                    </a:cubicBezTo>
                    <a:cubicBezTo>
                      <a:pt x="13246" y="5822"/>
                      <a:pt x="12882" y="5851"/>
                      <a:pt x="12482" y="5864"/>
                    </a:cubicBezTo>
                    <a:cubicBezTo>
                      <a:pt x="12426" y="5864"/>
                      <a:pt x="12367" y="5868"/>
                      <a:pt x="12308" y="5870"/>
                    </a:cubicBezTo>
                    <a:lnTo>
                      <a:pt x="12238" y="5870"/>
                    </a:lnTo>
                    <a:cubicBezTo>
                      <a:pt x="12120" y="5874"/>
                      <a:pt x="11999" y="5876"/>
                      <a:pt x="11874" y="5876"/>
                    </a:cubicBezTo>
                    <a:cubicBezTo>
                      <a:pt x="11717" y="5879"/>
                      <a:pt x="11557" y="5876"/>
                      <a:pt x="11391" y="5872"/>
                    </a:cubicBezTo>
                    <a:lnTo>
                      <a:pt x="11271" y="5870"/>
                    </a:lnTo>
                    <a:lnTo>
                      <a:pt x="11269" y="5870"/>
                    </a:lnTo>
                    <a:cubicBezTo>
                      <a:pt x="11226" y="5872"/>
                      <a:pt x="11184" y="5870"/>
                      <a:pt x="11140" y="5870"/>
                    </a:cubicBezTo>
                    <a:cubicBezTo>
                      <a:pt x="11098" y="5870"/>
                      <a:pt x="11050" y="5866"/>
                      <a:pt x="11006" y="5862"/>
                    </a:cubicBezTo>
                    <a:lnTo>
                      <a:pt x="11004" y="5864"/>
                    </a:lnTo>
                    <a:cubicBezTo>
                      <a:pt x="10985" y="5860"/>
                      <a:pt x="10966" y="5860"/>
                      <a:pt x="10947" y="5858"/>
                    </a:cubicBezTo>
                    <a:cubicBezTo>
                      <a:pt x="10846" y="5855"/>
                      <a:pt x="10745" y="5849"/>
                      <a:pt x="10642" y="5841"/>
                    </a:cubicBezTo>
                    <a:cubicBezTo>
                      <a:pt x="10537" y="5835"/>
                      <a:pt x="10431" y="5828"/>
                      <a:pt x="10324" y="5818"/>
                    </a:cubicBezTo>
                    <a:lnTo>
                      <a:pt x="10242" y="5813"/>
                    </a:lnTo>
                    <a:cubicBezTo>
                      <a:pt x="10212" y="5811"/>
                      <a:pt x="10183" y="5805"/>
                      <a:pt x="10151" y="5803"/>
                    </a:cubicBezTo>
                    <a:cubicBezTo>
                      <a:pt x="10120" y="5799"/>
                      <a:pt x="10093" y="5797"/>
                      <a:pt x="10065" y="5794"/>
                    </a:cubicBezTo>
                    <a:cubicBezTo>
                      <a:pt x="9960" y="5784"/>
                      <a:pt x="9855" y="5773"/>
                      <a:pt x="9750" y="5759"/>
                    </a:cubicBezTo>
                    <a:cubicBezTo>
                      <a:pt x="9640" y="5746"/>
                      <a:pt x="9529" y="5733"/>
                      <a:pt x="9419" y="5715"/>
                    </a:cubicBezTo>
                    <a:cubicBezTo>
                      <a:pt x="9390" y="5712"/>
                      <a:pt x="9360" y="5708"/>
                      <a:pt x="9327" y="5700"/>
                    </a:cubicBezTo>
                    <a:cubicBezTo>
                      <a:pt x="9239" y="5687"/>
                      <a:pt x="9152" y="5675"/>
                      <a:pt x="9064" y="5660"/>
                    </a:cubicBezTo>
                    <a:cubicBezTo>
                      <a:pt x="8967" y="5643"/>
                      <a:pt x="8870" y="5624"/>
                      <a:pt x="8772" y="5605"/>
                    </a:cubicBezTo>
                    <a:cubicBezTo>
                      <a:pt x="8711" y="5593"/>
                      <a:pt x="8652" y="5582"/>
                      <a:pt x="8593" y="5571"/>
                    </a:cubicBezTo>
                    <a:cubicBezTo>
                      <a:pt x="8479" y="5546"/>
                      <a:pt x="8363" y="5519"/>
                      <a:pt x="8252" y="5490"/>
                    </a:cubicBezTo>
                    <a:cubicBezTo>
                      <a:pt x="8140" y="5464"/>
                      <a:pt x="8027" y="5435"/>
                      <a:pt x="7917" y="5405"/>
                    </a:cubicBezTo>
                    <a:cubicBezTo>
                      <a:pt x="7854" y="5389"/>
                      <a:pt x="7795" y="5372"/>
                      <a:pt x="7734" y="5355"/>
                    </a:cubicBezTo>
                    <a:cubicBezTo>
                      <a:pt x="7642" y="5330"/>
                      <a:pt x="7554" y="5304"/>
                      <a:pt x="7467" y="5279"/>
                    </a:cubicBezTo>
                    <a:cubicBezTo>
                      <a:pt x="7329" y="5237"/>
                      <a:pt x="7198" y="5193"/>
                      <a:pt x="7068" y="5149"/>
                    </a:cubicBezTo>
                    <a:cubicBezTo>
                      <a:pt x="6923" y="5100"/>
                      <a:pt x="6782" y="5050"/>
                      <a:pt x="6647" y="4999"/>
                    </a:cubicBezTo>
                    <a:lnTo>
                      <a:pt x="6617" y="4987"/>
                    </a:lnTo>
                    <a:cubicBezTo>
                      <a:pt x="6510" y="4947"/>
                      <a:pt x="6405" y="4907"/>
                      <a:pt x="6304" y="4863"/>
                    </a:cubicBezTo>
                    <a:cubicBezTo>
                      <a:pt x="6098" y="4781"/>
                      <a:pt x="5902" y="4698"/>
                      <a:pt x="5719" y="4610"/>
                    </a:cubicBezTo>
                    <a:cubicBezTo>
                      <a:pt x="5585" y="4547"/>
                      <a:pt x="5458" y="4488"/>
                      <a:pt x="5338" y="4427"/>
                    </a:cubicBezTo>
                    <a:cubicBezTo>
                      <a:pt x="5290" y="4402"/>
                      <a:pt x="5242" y="4379"/>
                      <a:pt x="5195" y="4356"/>
                    </a:cubicBezTo>
                    <a:cubicBezTo>
                      <a:pt x="5122" y="4318"/>
                      <a:pt x="5054" y="4282"/>
                      <a:pt x="4985" y="4246"/>
                    </a:cubicBezTo>
                    <a:cubicBezTo>
                      <a:pt x="4985" y="4246"/>
                      <a:pt x="4985" y="4248"/>
                      <a:pt x="4983" y="4248"/>
                    </a:cubicBezTo>
                    <a:cubicBezTo>
                      <a:pt x="4974" y="4242"/>
                      <a:pt x="4966" y="4238"/>
                      <a:pt x="4956" y="4232"/>
                    </a:cubicBezTo>
                    <a:cubicBezTo>
                      <a:pt x="4615" y="4046"/>
                      <a:pt x="4329" y="3874"/>
                      <a:pt x="4108" y="3731"/>
                    </a:cubicBezTo>
                    <a:lnTo>
                      <a:pt x="4106" y="3731"/>
                    </a:lnTo>
                    <a:lnTo>
                      <a:pt x="4106" y="3729"/>
                    </a:lnTo>
                    <a:cubicBezTo>
                      <a:pt x="4078" y="3714"/>
                      <a:pt x="4053" y="3697"/>
                      <a:pt x="4026" y="3682"/>
                    </a:cubicBezTo>
                    <a:cubicBezTo>
                      <a:pt x="3723" y="3481"/>
                      <a:pt x="3563" y="3354"/>
                      <a:pt x="3563" y="3354"/>
                    </a:cubicBezTo>
                    <a:cubicBezTo>
                      <a:pt x="3571" y="3348"/>
                      <a:pt x="3578" y="3342"/>
                      <a:pt x="3586" y="3337"/>
                    </a:cubicBezTo>
                    <a:cubicBezTo>
                      <a:pt x="3595" y="3329"/>
                      <a:pt x="3609" y="3319"/>
                      <a:pt x="3626" y="3306"/>
                    </a:cubicBezTo>
                    <a:cubicBezTo>
                      <a:pt x="4095" y="2990"/>
                      <a:pt x="4587" y="2709"/>
                      <a:pt x="5097" y="2471"/>
                    </a:cubicBezTo>
                    <a:cubicBezTo>
                      <a:pt x="5151" y="2444"/>
                      <a:pt x="5202" y="2420"/>
                      <a:pt x="5258" y="2397"/>
                    </a:cubicBezTo>
                    <a:cubicBezTo>
                      <a:pt x="5606" y="2237"/>
                      <a:pt x="5965" y="2096"/>
                      <a:pt x="6329" y="1979"/>
                    </a:cubicBezTo>
                    <a:cubicBezTo>
                      <a:pt x="6386" y="1958"/>
                      <a:pt x="6443" y="1941"/>
                      <a:pt x="6500" y="1926"/>
                    </a:cubicBezTo>
                    <a:cubicBezTo>
                      <a:pt x="6775" y="1840"/>
                      <a:pt x="7055" y="1768"/>
                      <a:pt x="7337" y="1714"/>
                    </a:cubicBezTo>
                    <a:cubicBezTo>
                      <a:pt x="7411" y="1697"/>
                      <a:pt x="7486" y="1684"/>
                      <a:pt x="7562" y="1673"/>
                    </a:cubicBezTo>
                    <a:cubicBezTo>
                      <a:pt x="7638" y="1659"/>
                      <a:pt x="7707" y="1648"/>
                      <a:pt x="7779" y="1638"/>
                    </a:cubicBezTo>
                    <a:cubicBezTo>
                      <a:pt x="7783" y="1638"/>
                      <a:pt x="7787" y="1638"/>
                      <a:pt x="7791" y="1638"/>
                    </a:cubicBezTo>
                    <a:cubicBezTo>
                      <a:pt x="7838" y="1631"/>
                      <a:pt x="7882" y="1625"/>
                      <a:pt x="7930" y="1619"/>
                    </a:cubicBezTo>
                    <a:cubicBezTo>
                      <a:pt x="7957" y="1615"/>
                      <a:pt x="7983" y="1613"/>
                      <a:pt x="8010" y="1612"/>
                    </a:cubicBezTo>
                    <a:cubicBezTo>
                      <a:pt x="8037" y="1610"/>
                      <a:pt x="8060" y="1606"/>
                      <a:pt x="8086" y="1604"/>
                    </a:cubicBezTo>
                    <a:cubicBezTo>
                      <a:pt x="8668" y="1545"/>
                      <a:pt x="9255" y="1571"/>
                      <a:pt x="9828" y="1682"/>
                    </a:cubicBezTo>
                    <a:cubicBezTo>
                      <a:pt x="9897" y="1693"/>
                      <a:pt x="9968" y="1711"/>
                      <a:pt x="10036" y="1728"/>
                    </a:cubicBezTo>
                    <a:cubicBezTo>
                      <a:pt x="10065" y="1733"/>
                      <a:pt x="10091" y="1739"/>
                      <a:pt x="10120" y="1747"/>
                    </a:cubicBezTo>
                    <a:cubicBezTo>
                      <a:pt x="10192" y="1764"/>
                      <a:pt x="10261" y="1785"/>
                      <a:pt x="10332" y="1804"/>
                    </a:cubicBezTo>
                    <a:cubicBezTo>
                      <a:pt x="10383" y="1819"/>
                      <a:pt x="10433" y="1835"/>
                      <a:pt x="10484" y="1852"/>
                    </a:cubicBezTo>
                    <a:cubicBezTo>
                      <a:pt x="10503" y="1859"/>
                      <a:pt x="10526" y="1865"/>
                      <a:pt x="10545" y="1873"/>
                    </a:cubicBezTo>
                    <a:cubicBezTo>
                      <a:pt x="10585" y="1884"/>
                      <a:pt x="10623" y="1897"/>
                      <a:pt x="10659" y="1915"/>
                    </a:cubicBezTo>
                    <a:cubicBezTo>
                      <a:pt x="11081" y="2067"/>
                      <a:pt x="11487" y="2261"/>
                      <a:pt x="11870" y="2496"/>
                    </a:cubicBezTo>
                    <a:lnTo>
                      <a:pt x="11965" y="2555"/>
                    </a:lnTo>
                    <a:cubicBezTo>
                      <a:pt x="12045" y="2607"/>
                      <a:pt x="12123" y="2656"/>
                      <a:pt x="12200" y="2709"/>
                    </a:cubicBezTo>
                    <a:cubicBezTo>
                      <a:pt x="12276" y="2761"/>
                      <a:pt x="12350" y="2812"/>
                      <a:pt x="12425" y="2866"/>
                    </a:cubicBezTo>
                    <a:cubicBezTo>
                      <a:pt x="12520" y="2934"/>
                      <a:pt x="12611" y="3003"/>
                      <a:pt x="12701" y="3075"/>
                    </a:cubicBezTo>
                    <a:cubicBezTo>
                      <a:pt x="12751" y="3114"/>
                      <a:pt x="12802" y="3155"/>
                      <a:pt x="12850" y="3194"/>
                    </a:cubicBezTo>
                    <a:cubicBezTo>
                      <a:pt x="13038" y="3350"/>
                      <a:pt x="13212" y="3508"/>
                      <a:pt x="13378" y="3662"/>
                    </a:cubicBezTo>
                    <a:cubicBezTo>
                      <a:pt x="13429" y="3714"/>
                      <a:pt x="13481" y="3762"/>
                      <a:pt x="13530" y="3813"/>
                    </a:cubicBezTo>
                    <a:cubicBezTo>
                      <a:pt x="13679" y="3958"/>
                      <a:pt x="13818" y="4105"/>
                      <a:pt x="13944" y="4246"/>
                    </a:cubicBezTo>
                    <a:cubicBezTo>
                      <a:pt x="13982" y="4288"/>
                      <a:pt x="14020" y="4330"/>
                      <a:pt x="14056" y="4370"/>
                    </a:cubicBezTo>
                    <a:cubicBezTo>
                      <a:pt x="14058" y="4375"/>
                      <a:pt x="14066" y="4379"/>
                      <a:pt x="14068" y="4385"/>
                    </a:cubicBezTo>
                    <a:cubicBezTo>
                      <a:pt x="14134" y="4459"/>
                      <a:pt x="14193" y="4530"/>
                      <a:pt x="14253" y="4600"/>
                    </a:cubicBezTo>
                    <a:cubicBezTo>
                      <a:pt x="14479" y="4871"/>
                      <a:pt x="14693" y="5151"/>
                      <a:pt x="14889" y="5445"/>
                    </a:cubicBezTo>
                    <a:cubicBezTo>
                      <a:pt x="14899" y="5460"/>
                      <a:pt x="14910" y="5475"/>
                      <a:pt x="14922" y="5490"/>
                    </a:cubicBezTo>
                    <a:cubicBezTo>
                      <a:pt x="14937" y="5519"/>
                      <a:pt x="14956" y="5544"/>
                      <a:pt x="14965" y="5561"/>
                    </a:cubicBezTo>
                    <a:lnTo>
                      <a:pt x="14992" y="5601"/>
                    </a:ln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755;p40">
                <a:extLst>
                  <a:ext uri="{FF2B5EF4-FFF2-40B4-BE49-F238E27FC236}">
                    <a16:creationId xmlns:a16="http://schemas.microsoft.com/office/drawing/2014/main" id="{C419C051-09B0-4981-9949-2CC1EC7DE960}"/>
                  </a:ext>
                </a:extLst>
              </p:cNvPr>
              <p:cNvSpPr/>
              <p:nvPr/>
            </p:nvSpPr>
            <p:spPr>
              <a:xfrm>
                <a:off x="10746550" y="2452450"/>
                <a:ext cx="10500" cy="3600"/>
              </a:xfrm>
              <a:custGeom>
                <a:avLst/>
                <a:gdLst/>
                <a:ahLst/>
                <a:cxnLst/>
                <a:rect l="l" t="t" r="r" b="b"/>
                <a:pathLst>
                  <a:path w="420" h="144" extrusionOk="0">
                    <a:moveTo>
                      <a:pt x="112" y="40"/>
                    </a:moveTo>
                    <a:cubicBezTo>
                      <a:pt x="72" y="27"/>
                      <a:pt x="38" y="13"/>
                      <a:pt x="0" y="0"/>
                    </a:cubicBezTo>
                    <a:lnTo>
                      <a:pt x="71" y="27"/>
                    </a:lnTo>
                    <a:cubicBezTo>
                      <a:pt x="185" y="69"/>
                      <a:pt x="301" y="109"/>
                      <a:pt x="419" y="143"/>
                    </a:cubicBezTo>
                    <a:cubicBezTo>
                      <a:pt x="315" y="111"/>
                      <a:pt x="212" y="76"/>
                      <a:pt x="112" y="40"/>
                    </a:cubicBezTo>
                    <a:close/>
                  </a:path>
                </a:pathLst>
              </a:custGeom>
              <a:solidFill>
                <a:srgbClr val="5F17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756;p40">
                <a:extLst>
                  <a:ext uri="{FF2B5EF4-FFF2-40B4-BE49-F238E27FC236}">
                    <a16:creationId xmlns:a16="http://schemas.microsoft.com/office/drawing/2014/main" id="{6E8EA719-86AD-BF39-F85E-B27E3B0AC410}"/>
                  </a:ext>
                </a:extLst>
              </p:cNvPr>
              <p:cNvSpPr/>
              <p:nvPr/>
            </p:nvSpPr>
            <p:spPr>
              <a:xfrm>
                <a:off x="10446800" y="2389450"/>
                <a:ext cx="3400" cy="200"/>
              </a:xfrm>
              <a:custGeom>
                <a:avLst/>
                <a:gdLst/>
                <a:ahLst/>
                <a:cxnLst/>
                <a:rect l="l" t="t" r="r" b="b"/>
                <a:pathLst>
                  <a:path w="136" h="8" extrusionOk="0">
                    <a:moveTo>
                      <a:pt x="2" y="0"/>
                    </a:moveTo>
                    <a:lnTo>
                      <a:pt x="0" y="2"/>
                    </a:lnTo>
                    <a:cubicBezTo>
                      <a:pt x="48" y="4"/>
                      <a:pt x="92" y="6"/>
                      <a:pt x="136" y="8"/>
                    </a:cubicBezTo>
                    <a:cubicBezTo>
                      <a:pt x="92" y="6"/>
                      <a:pt x="46" y="4"/>
                      <a:pt x="2" y="0"/>
                    </a:cubicBezTo>
                    <a:close/>
                  </a:path>
                </a:pathLst>
              </a:custGeom>
              <a:solidFill>
                <a:srgbClr val="5F17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757;p40">
                <a:extLst>
                  <a:ext uri="{FF2B5EF4-FFF2-40B4-BE49-F238E27FC236}">
                    <a16:creationId xmlns:a16="http://schemas.microsoft.com/office/drawing/2014/main" id="{9A3EFAAD-9448-5289-5C62-B7716EEC5B92}"/>
                  </a:ext>
                </a:extLst>
              </p:cNvPr>
              <p:cNvSpPr/>
              <p:nvPr/>
            </p:nvSpPr>
            <p:spPr>
              <a:xfrm>
                <a:off x="10398300" y="2384400"/>
                <a:ext cx="8875" cy="1400"/>
              </a:xfrm>
              <a:custGeom>
                <a:avLst/>
                <a:gdLst/>
                <a:ahLst/>
                <a:cxnLst/>
                <a:rect l="l" t="t" r="r" b="b"/>
                <a:pathLst>
                  <a:path w="355" h="56" extrusionOk="0">
                    <a:moveTo>
                      <a:pt x="265" y="40"/>
                    </a:moveTo>
                    <a:cubicBezTo>
                      <a:pt x="177" y="27"/>
                      <a:pt x="88" y="13"/>
                      <a:pt x="0" y="0"/>
                    </a:cubicBezTo>
                    <a:cubicBezTo>
                      <a:pt x="120" y="19"/>
                      <a:pt x="238" y="38"/>
                      <a:pt x="355" y="55"/>
                    </a:cubicBezTo>
                    <a:cubicBezTo>
                      <a:pt x="326" y="52"/>
                      <a:pt x="296" y="46"/>
                      <a:pt x="265" y="40"/>
                    </a:cubicBezTo>
                    <a:close/>
                  </a:path>
                </a:pathLst>
              </a:custGeom>
              <a:solidFill>
                <a:srgbClr val="5F171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758;p40">
                <a:extLst>
                  <a:ext uri="{FF2B5EF4-FFF2-40B4-BE49-F238E27FC236}">
                    <a16:creationId xmlns:a16="http://schemas.microsoft.com/office/drawing/2014/main" id="{F028F7C4-F593-E3F4-CAEE-4CCDE2EFF01C}"/>
                  </a:ext>
                </a:extLst>
              </p:cNvPr>
              <p:cNvSpPr/>
              <p:nvPr/>
            </p:nvSpPr>
            <p:spPr>
              <a:xfrm>
                <a:off x="10230500" y="2244375"/>
                <a:ext cx="141500" cy="90575"/>
              </a:xfrm>
              <a:custGeom>
                <a:avLst/>
                <a:gdLst/>
                <a:ahLst/>
                <a:cxnLst/>
                <a:rect l="l" t="t" r="r" b="b"/>
                <a:pathLst>
                  <a:path w="5660" h="3623" extrusionOk="0">
                    <a:moveTo>
                      <a:pt x="4873" y="1"/>
                    </a:moveTo>
                    <a:cubicBezTo>
                      <a:pt x="4202" y="1"/>
                      <a:pt x="367" y="487"/>
                      <a:pt x="367" y="487"/>
                    </a:cubicBezTo>
                    <a:lnTo>
                      <a:pt x="1" y="3623"/>
                    </a:lnTo>
                    <a:lnTo>
                      <a:pt x="1215" y="3293"/>
                    </a:lnTo>
                    <a:cubicBezTo>
                      <a:pt x="1222" y="3287"/>
                      <a:pt x="1228" y="3281"/>
                      <a:pt x="1238" y="3276"/>
                    </a:cubicBezTo>
                    <a:cubicBezTo>
                      <a:pt x="1245" y="3268"/>
                      <a:pt x="1261" y="3258"/>
                      <a:pt x="1278" y="3245"/>
                    </a:cubicBezTo>
                    <a:cubicBezTo>
                      <a:pt x="1745" y="2927"/>
                      <a:pt x="2236" y="2649"/>
                      <a:pt x="2749" y="2408"/>
                    </a:cubicBezTo>
                    <a:cubicBezTo>
                      <a:pt x="2801" y="2384"/>
                      <a:pt x="2854" y="2359"/>
                      <a:pt x="2907" y="2334"/>
                    </a:cubicBezTo>
                    <a:cubicBezTo>
                      <a:pt x="3256" y="2174"/>
                      <a:pt x="3615" y="2035"/>
                      <a:pt x="3981" y="1917"/>
                    </a:cubicBezTo>
                    <a:cubicBezTo>
                      <a:pt x="4038" y="1898"/>
                      <a:pt x="4095" y="1878"/>
                      <a:pt x="4152" y="1865"/>
                    </a:cubicBezTo>
                    <a:cubicBezTo>
                      <a:pt x="4427" y="1777"/>
                      <a:pt x="4707" y="1707"/>
                      <a:pt x="4989" y="1652"/>
                    </a:cubicBezTo>
                    <a:cubicBezTo>
                      <a:pt x="5061" y="1634"/>
                      <a:pt x="5140" y="1623"/>
                      <a:pt x="5214" y="1612"/>
                    </a:cubicBezTo>
                    <a:cubicBezTo>
                      <a:pt x="5286" y="1598"/>
                      <a:pt x="5359" y="1587"/>
                      <a:pt x="5429" y="1577"/>
                    </a:cubicBezTo>
                    <a:cubicBezTo>
                      <a:pt x="5433" y="1577"/>
                      <a:pt x="5437" y="1575"/>
                      <a:pt x="5441" y="1575"/>
                    </a:cubicBezTo>
                    <a:cubicBezTo>
                      <a:pt x="5488" y="1570"/>
                      <a:pt x="5534" y="1564"/>
                      <a:pt x="5582" y="1558"/>
                    </a:cubicBezTo>
                    <a:cubicBezTo>
                      <a:pt x="5607" y="1554"/>
                      <a:pt x="5633" y="1553"/>
                      <a:pt x="5660" y="1551"/>
                    </a:cubicBezTo>
                    <a:cubicBezTo>
                      <a:pt x="5382" y="861"/>
                      <a:pt x="5048" y="62"/>
                      <a:pt x="4970" y="10"/>
                    </a:cubicBezTo>
                    <a:cubicBezTo>
                      <a:pt x="4960" y="4"/>
                      <a:pt x="4926" y="1"/>
                      <a:pt x="4873" y="1"/>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759;p40">
                <a:extLst>
                  <a:ext uri="{FF2B5EF4-FFF2-40B4-BE49-F238E27FC236}">
                    <a16:creationId xmlns:a16="http://schemas.microsoft.com/office/drawing/2014/main" id="{EE76BF91-6DB1-4BFE-F288-C64F8A01D8F0}"/>
                  </a:ext>
                </a:extLst>
              </p:cNvPr>
              <p:cNvSpPr/>
              <p:nvPr/>
            </p:nvSpPr>
            <p:spPr>
              <a:xfrm>
                <a:off x="10287600" y="2568375"/>
                <a:ext cx="265550" cy="147850"/>
              </a:xfrm>
              <a:custGeom>
                <a:avLst/>
                <a:gdLst/>
                <a:ahLst/>
                <a:cxnLst/>
                <a:rect l="l" t="t" r="r" b="b"/>
                <a:pathLst>
                  <a:path w="10622" h="5914" extrusionOk="0">
                    <a:moveTo>
                      <a:pt x="7632" y="1"/>
                    </a:moveTo>
                    <a:lnTo>
                      <a:pt x="890" y="2768"/>
                    </a:lnTo>
                    <a:lnTo>
                      <a:pt x="0" y="5913"/>
                    </a:lnTo>
                    <a:lnTo>
                      <a:pt x="1275" y="5536"/>
                    </a:lnTo>
                    <a:cubicBezTo>
                      <a:pt x="1287" y="5527"/>
                      <a:pt x="1327" y="5492"/>
                      <a:pt x="1392" y="5443"/>
                    </a:cubicBezTo>
                    <a:lnTo>
                      <a:pt x="1394" y="5441"/>
                    </a:lnTo>
                    <a:cubicBezTo>
                      <a:pt x="2070" y="4910"/>
                      <a:pt x="5494" y="2381"/>
                      <a:pt x="9177" y="2381"/>
                    </a:cubicBezTo>
                    <a:cubicBezTo>
                      <a:pt x="9448" y="2381"/>
                      <a:pt x="9720" y="2394"/>
                      <a:pt x="9992" y="2423"/>
                    </a:cubicBezTo>
                    <a:cubicBezTo>
                      <a:pt x="10326" y="1941"/>
                      <a:pt x="10577" y="1560"/>
                      <a:pt x="10589" y="1512"/>
                    </a:cubicBezTo>
                    <a:cubicBezTo>
                      <a:pt x="10621" y="1360"/>
                      <a:pt x="7632" y="1"/>
                      <a:pt x="7632" y="1"/>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760;p40">
                <a:extLst>
                  <a:ext uri="{FF2B5EF4-FFF2-40B4-BE49-F238E27FC236}">
                    <a16:creationId xmlns:a16="http://schemas.microsoft.com/office/drawing/2014/main" id="{B0EC7DAF-B921-9208-83BD-91FF4C89F6FB}"/>
                  </a:ext>
                </a:extLst>
              </p:cNvPr>
              <p:cNvSpPr/>
              <p:nvPr/>
            </p:nvSpPr>
            <p:spPr>
              <a:xfrm>
                <a:off x="10608250" y="2311725"/>
                <a:ext cx="133100" cy="94175"/>
              </a:xfrm>
              <a:custGeom>
                <a:avLst/>
                <a:gdLst/>
                <a:ahLst/>
                <a:cxnLst/>
                <a:rect l="l" t="t" r="r" b="b"/>
                <a:pathLst>
                  <a:path w="5324" h="3767" extrusionOk="0">
                    <a:moveTo>
                      <a:pt x="5280" y="0"/>
                    </a:moveTo>
                    <a:cubicBezTo>
                      <a:pt x="4844" y="0"/>
                      <a:pt x="1024" y="1413"/>
                      <a:pt x="1024" y="1413"/>
                    </a:cubicBezTo>
                    <a:lnTo>
                      <a:pt x="0" y="3767"/>
                    </a:lnTo>
                    <a:lnTo>
                      <a:pt x="1379" y="3313"/>
                    </a:lnTo>
                    <a:lnTo>
                      <a:pt x="1403" y="3309"/>
                    </a:lnTo>
                    <a:cubicBezTo>
                      <a:pt x="1552" y="3220"/>
                      <a:pt x="1828" y="3060"/>
                      <a:pt x="2200" y="2879"/>
                    </a:cubicBezTo>
                    <a:cubicBezTo>
                      <a:pt x="2282" y="2840"/>
                      <a:pt x="2370" y="2800"/>
                      <a:pt x="2461" y="2757"/>
                    </a:cubicBezTo>
                    <a:cubicBezTo>
                      <a:pt x="2738" y="2633"/>
                      <a:pt x="3054" y="2499"/>
                      <a:pt x="3399" y="2381"/>
                    </a:cubicBezTo>
                    <a:cubicBezTo>
                      <a:pt x="3464" y="2358"/>
                      <a:pt x="3532" y="2335"/>
                      <a:pt x="3601" y="2314"/>
                    </a:cubicBezTo>
                    <a:cubicBezTo>
                      <a:pt x="3687" y="2286"/>
                      <a:pt x="3776" y="2257"/>
                      <a:pt x="3868" y="2230"/>
                    </a:cubicBezTo>
                    <a:cubicBezTo>
                      <a:pt x="3919" y="2215"/>
                      <a:pt x="3971" y="2200"/>
                      <a:pt x="4026" y="2185"/>
                    </a:cubicBezTo>
                    <a:cubicBezTo>
                      <a:pt x="4099" y="2164"/>
                      <a:pt x="4175" y="2147"/>
                      <a:pt x="4245" y="2128"/>
                    </a:cubicBezTo>
                    <a:cubicBezTo>
                      <a:pt x="4318" y="2108"/>
                      <a:pt x="4396" y="2089"/>
                      <a:pt x="4468" y="2074"/>
                    </a:cubicBezTo>
                    <a:cubicBezTo>
                      <a:pt x="4569" y="2049"/>
                      <a:pt x="4665" y="2028"/>
                      <a:pt x="4768" y="2011"/>
                    </a:cubicBezTo>
                    <a:cubicBezTo>
                      <a:pt x="4775" y="2009"/>
                      <a:pt x="4785" y="2009"/>
                      <a:pt x="4792" y="2006"/>
                    </a:cubicBezTo>
                    <a:cubicBezTo>
                      <a:pt x="4840" y="1998"/>
                      <a:pt x="4886" y="1990"/>
                      <a:pt x="4935" y="1983"/>
                    </a:cubicBezTo>
                    <a:cubicBezTo>
                      <a:pt x="5014" y="1969"/>
                      <a:pt x="5092" y="1956"/>
                      <a:pt x="5174" y="1946"/>
                    </a:cubicBezTo>
                    <a:lnTo>
                      <a:pt x="5176" y="1945"/>
                    </a:lnTo>
                    <a:cubicBezTo>
                      <a:pt x="5189" y="1943"/>
                      <a:pt x="5202" y="1941"/>
                      <a:pt x="5216" y="1939"/>
                    </a:cubicBezTo>
                    <a:cubicBezTo>
                      <a:pt x="5248" y="1144"/>
                      <a:pt x="5296" y="145"/>
                      <a:pt x="5320" y="19"/>
                    </a:cubicBezTo>
                    <a:cubicBezTo>
                      <a:pt x="5323" y="6"/>
                      <a:pt x="5309" y="0"/>
                      <a:pt x="5280" y="0"/>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761;p40">
                <a:extLst>
                  <a:ext uri="{FF2B5EF4-FFF2-40B4-BE49-F238E27FC236}">
                    <a16:creationId xmlns:a16="http://schemas.microsoft.com/office/drawing/2014/main" id="{C8B5CDC4-C003-B9A8-ED99-10BE9D8F8BC1}"/>
                  </a:ext>
                </a:extLst>
              </p:cNvPr>
              <p:cNvSpPr/>
              <p:nvPr/>
            </p:nvSpPr>
            <p:spPr>
              <a:xfrm>
                <a:off x="10139775" y="2014025"/>
                <a:ext cx="801775" cy="984125"/>
              </a:xfrm>
              <a:custGeom>
                <a:avLst/>
                <a:gdLst/>
                <a:ahLst/>
                <a:cxnLst/>
                <a:rect l="l" t="t" r="r" b="b"/>
                <a:pathLst>
                  <a:path w="32071" h="39365" extrusionOk="0">
                    <a:moveTo>
                      <a:pt x="23106" y="17955"/>
                    </a:moveTo>
                    <a:cubicBezTo>
                      <a:pt x="23078" y="17947"/>
                      <a:pt x="23053" y="17935"/>
                      <a:pt x="23024" y="17926"/>
                    </a:cubicBezTo>
                    <a:cubicBezTo>
                      <a:pt x="23038" y="17932"/>
                      <a:pt x="23051" y="17937"/>
                      <a:pt x="23064" y="17941"/>
                    </a:cubicBezTo>
                    <a:cubicBezTo>
                      <a:pt x="23181" y="17983"/>
                      <a:pt x="23297" y="18023"/>
                      <a:pt x="23413" y="18059"/>
                    </a:cubicBezTo>
                    <a:cubicBezTo>
                      <a:pt x="23308" y="18025"/>
                      <a:pt x="23207" y="17991"/>
                      <a:pt x="23106" y="17955"/>
                    </a:cubicBezTo>
                    <a:close/>
                    <a:moveTo>
                      <a:pt x="11006" y="15396"/>
                    </a:moveTo>
                    <a:lnTo>
                      <a:pt x="11004" y="15396"/>
                    </a:lnTo>
                    <a:lnTo>
                      <a:pt x="11142" y="15404"/>
                    </a:lnTo>
                    <a:cubicBezTo>
                      <a:pt x="11096" y="15402"/>
                      <a:pt x="11052" y="15398"/>
                      <a:pt x="11006" y="15396"/>
                    </a:cubicBezTo>
                    <a:close/>
                    <a:moveTo>
                      <a:pt x="9329" y="15233"/>
                    </a:moveTo>
                    <a:cubicBezTo>
                      <a:pt x="9241" y="15221"/>
                      <a:pt x="9154" y="15208"/>
                      <a:pt x="9066" y="15193"/>
                    </a:cubicBezTo>
                    <a:cubicBezTo>
                      <a:pt x="9184" y="15212"/>
                      <a:pt x="9304" y="15231"/>
                      <a:pt x="9420" y="15250"/>
                    </a:cubicBezTo>
                    <a:cubicBezTo>
                      <a:pt x="9390" y="15244"/>
                      <a:pt x="9359" y="15240"/>
                      <a:pt x="9329" y="15233"/>
                    </a:cubicBezTo>
                    <a:close/>
                    <a:moveTo>
                      <a:pt x="32035" y="16828"/>
                    </a:moveTo>
                    <a:lnTo>
                      <a:pt x="32035" y="16790"/>
                    </a:lnTo>
                    <a:cubicBezTo>
                      <a:pt x="32042" y="16635"/>
                      <a:pt x="32046" y="16481"/>
                      <a:pt x="32048" y="16323"/>
                    </a:cubicBezTo>
                    <a:cubicBezTo>
                      <a:pt x="32052" y="16165"/>
                      <a:pt x="32056" y="16006"/>
                      <a:pt x="32059" y="15846"/>
                    </a:cubicBezTo>
                    <a:cubicBezTo>
                      <a:pt x="32063" y="15686"/>
                      <a:pt x="32065" y="15524"/>
                      <a:pt x="32065" y="15360"/>
                    </a:cubicBezTo>
                    <a:cubicBezTo>
                      <a:pt x="32067" y="15196"/>
                      <a:pt x="32069" y="15034"/>
                      <a:pt x="32069" y="14868"/>
                    </a:cubicBezTo>
                    <a:cubicBezTo>
                      <a:pt x="32071" y="14703"/>
                      <a:pt x="32071" y="14537"/>
                      <a:pt x="32071" y="14369"/>
                    </a:cubicBezTo>
                    <a:cubicBezTo>
                      <a:pt x="32071" y="14201"/>
                      <a:pt x="32069" y="14036"/>
                      <a:pt x="32069" y="13870"/>
                    </a:cubicBezTo>
                    <a:cubicBezTo>
                      <a:pt x="32069" y="13790"/>
                      <a:pt x="32069" y="13711"/>
                      <a:pt x="32067" y="13635"/>
                    </a:cubicBezTo>
                    <a:cubicBezTo>
                      <a:pt x="32065" y="13208"/>
                      <a:pt x="32058" y="12779"/>
                      <a:pt x="32050" y="12352"/>
                    </a:cubicBezTo>
                    <a:cubicBezTo>
                      <a:pt x="32044" y="12002"/>
                      <a:pt x="32035" y="11655"/>
                      <a:pt x="32025" y="11310"/>
                    </a:cubicBezTo>
                    <a:cubicBezTo>
                      <a:pt x="32019" y="11030"/>
                      <a:pt x="32010" y="10751"/>
                      <a:pt x="32000" y="10477"/>
                    </a:cubicBezTo>
                    <a:cubicBezTo>
                      <a:pt x="31977" y="9857"/>
                      <a:pt x="31955" y="9263"/>
                      <a:pt x="31926" y="8704"/>
                    </a:cubicBezTo>
                    <a:cubicBezTo>
                      <a:pt x="31922" y="8576"/>
                      <a:pt x="31915" y="8452"/>
                      <a:pt x="31909" y="8327"/>
                    </a:cubicBezTo>
                    <a:cubicBezTo>
                      <a:pt x="31861" y="7448"/>
                      <a:pt x="31812" y="6676"/>
                      <a:pt x="31762" y="6076"/>
                    </a:cubicBezTo>
                    <a:cubicBezTo>
                      <a:pt x="31753" y="5961"/>
                      <a:pt x="31743" y="5854"/>
                      <a:pt x="31735" y="5753"/>
                    </a:cubicBezTo>
                    <a:cubicBezTo>
                      <a:pt x="31730" y="5702"/>
                      <a:pt x="31726" y="5652"/>
                      <a:pt x="31720" y="5607"/>
                    </a:cubicBezTo>
                    <a:cubicBezTo>
                      <a:pt x="31711" y="5525"/>
                      <a:pt x="31705" y="5450"/>
                      <a:pt x="31697" y="5380"/>
                    </a:cubicBezTo>
                    <a:cubicBezTo>
                      <a:pt x="31688" y="5294"/>
                      <a:pt x="31680" y="5220"/>
                      <a:pt x="31671" y="5149"/>
                    </a:cubicBezTo>
                    <a:cubicBezTo>
                      <a:pt x="31661" y="5079"/>
                      <a:pt x="31652" y="5012"/>
                      <a:pt x="31642" y="4959"/>
                    </a:cubicBezTo>
                    <a:cubicBezTo>
                      <a:pt x="31640" y="4936"/>
                      <a:pt x="31634" y="4913"/>
                      <a:pt x="31631" y="4894"/>
                    </a:cubicBezTo>
                    <a:cubicBezTo>
                      <a:pt x="31613" y="4808"/>
                      <a:pt x="31600" y="4756"/>
                      <a:pt x="31585" y="4747"/>
                    </a:cubicBezTo>
                    <a:cubicBezTo>
                      <a:pt x="31583" y="4747"/>
                      <a:pt x="31581" y="4743"/>
                      <a:pt x="31579" y="4743"/>
                    </a:cubicBezTo>
                    <a:cubicBezTo>
                      <a:pt x="31568" y="4739"/>
                      <a:pt x="31558" y="4737"/>
                      <a:pt x="31547" y="4737"/>
                    </a:cubicBezTo>
                    <a:cubicBezTo>
                      <a:pt x="31543" y="4737"/>
                      <a:pt x="31535" y="4737"/>
                      <a:pt x="31528" y="4734"/>
                    </a:cubicBezTo>
                    <a:cubicBezTo>
                      <a:pt x="31510" y="4734"/>
                      <a:pt x="31491" y="4736"/>
                      <a:pt x="31469" y="4737"/>
                    </a:cubicBezTo>
                    <a:cubicBezTo>
                      <a:pt x="31457" y="4737"/>
                      <a:pt x="31444" y="4737"/>
                      <a:pt x="31434" y="4739"/>
                    </a:cubicBezTo>
                    <a:cubicBezTo>
                      <a:pt x="31409" y="4741"/>
                      <a:pt x="31379" y="4745"/>
                      <a:pt x="31350" y="4747"/>
                    </a:cubicBezTo>
                    <a:cubicBezTo>
                      <a:pt x="31322" y="4751"/>
                      <a:pt x="31286" y="4756"/>
                      <a:pt x="31249" y="4760"/>
                    </a:cubicBezTo>
                    <a:cubicBezTo>
                      <a:pt x="31232" y="4764"/>
                      <a:pt x="31213" y="4766"/>
                      <a:pt x="31194" y="4770"/>
                    </a:cubicBezTo>
                    <a:cubicBezTo>
                      <a:pt x="31177" y="4774"/>
                      <a:pt x="31154" y="4776"/>
                      <a:pt x="31135" y="4779"/>
                    </a:cubicBezTo>
                    <a:cubicBezTo>
                      <a:pt x="31091" y="4785"/>
                      <a:pt x="31047" y="4793"/>
                      <a:pt x="31003" y="4800"/>
                    </a:cubicBezTo>
                    <a:cubicBezTo>
                      <a:pt x="30958" y="4808"/>
                      <a:pt x="30910" y="4817"/>
                      <a:pt x="30860" y="4825"/>
                    </a:cubicBezTo>
                    <a:cubicBezTo>
                      <a:pt x="30653" y="4863"/>
                      <a:pt x="30407" y="4909"/>
                      <a:pt x="30127" y="4960"/>
                    </a:cubicBezTo>
                    <a:cubicBezTo>
                      <a:pt x="29984" y="4989"/>
                      <a:pt x="29829" y="5020"/>
                      <a:pt x="29665" y="5046"/>
                    </a:cubicBezTo>
                    <a:cubicBezTo>
                      <a:pt x="29509" y="5077"/>
                      <a:pt x="29343" y="5107"/>
                      <a:pt x="29170" y="5138"/>
                    </a:cubicBezTo>
                    <a:cubicBezTo>
                      <a:pt x="29107" y="5151"/>
                      <a:pt x="29042" y="5162"/>
                      <a:pt x="28977" y="5174"/>
                    </a:cubicBezTo>
                    <a:cubicBezTo>
                      <a:pt x="28972" y="5176"/>
                      <a:pt x="28966" y="5176"/>
                      <a:pt x="28960" y="5178"/>
                    </a:cubicBezTo>
                    <a:cubicBezTo>
                      <a:pt x="28901" y="5189"/>
                      <a:pt x="28840" y="5199"/>
                      <a:pt x="28781" y="5208"/>
                    </a:cubicBezTo>
                    <a:cubicBezTo>
                      <a:pt x="28619" y="5239"/>
                      <a:pt x="28451" y="5267"/>
                      <a:pt x="28278" y="5298"/>
                    </a:cubicBezTo>
                    <a:cubicBezTo>
                      <a:pt x="28184" y="5313"/>
                      <a:pt x="28087" y="5328"/>
                      <a:pt x="27992" y="5347"/>
                    </a:cubicBezTo>
                    <a:cubicBezTo>
                      <a:pt x="27510" y="5427"/>
                      <a:pt x="26991" y="5508"/>
                      <a:pt x="26455" y="5582"/>
                    </a:cubicBezTo>
                    <a:cubicBezTo>
                      <a:pt x="26261" y="5609"/>
                      <a:pt x="26065" y="5635"/>
                      <a:pt x="25865" y="5660"/>
                    </a:cubicBezTo>
                    <a:lnTo>
                      <a:pt x="25783" y="5671"/>
                    </a:lnTo>
                    <a:cubicBezTo>
                      <a:pt x="25680" y="5683"/>
                      <a:pt x="25575" y="5696"/>
                      <a:pt x="25470" y="5710"/>
                    </a:cubicBezTo>
                    <a:cubicBezTo>
                      <a:pt x="25348" y="5723"/>
                      <a:pt x="25224" y="5738"/>
                      <a:pt x="25098" y="5750"/>
                    </a:cubicBezTo>
                    <a:cubicBezTo>
                      <a:pt x="25016" y="5761"/>
                      <a:pt x="24931" y="5769"/>
                      <a:pt x="24845" y="5776"/>
                    </a:cubicBezTo>
                    <a:cubicBezTo>
                      <a:pt x="24782" y="5784"/>
                      <a:pt x="24717" y="5790"/>
                      <a:pt x="24652" y="5795"/>
                    </a:cubicBezTo>
                    <a:cubicBezTo>
                      <a:pt x="24475" y="5814"/>
                      <a:pt x="24296" y="5828"/>
                      <a:pt x="24115" y="5843"/>
                    </a:cubicBezTo>
                    <a:cubicBezTo>
                      <a:pt x="24096" y="5843"/>
                      <a:pt x="24078" y="5847"/>
                      <a:pt x="24059" y="5845"/>
                    </a:cubicBezTo>
                    <a:cubicBezTo>
                      <a:pt x="23903" y="5858"/>
                      <a:pt x="23749" y="5870"/>
                      <a:pt x="23591" y="5879"/>
                    </a:cubicBezTo>
                    <a:cubicBezTo>
                      <a:pt x="23539" y="5883"/>
                      <a:pt x="23489" y="5885"/>
                      <a:pt x="23438" y="5889"/>
                    </a:cubicBezTo>
                    <a:cubicBezTo>
                      <a:pt x="23326" y="5894"/>
                      <a:pt x="23213" y="5900"/>
                      <a:pt x="23101" y="5906"/>
                    </a:cubicBezTo>
                    <a:lnTo>
                      <a:pt x="23059" y="5908"/>
                    </a:lnTo>
                    <a:cubicBezTo>
                      <a:pt x="22885" y="5917"/>
                      <a:pt x="22716" y="5923"/>
                      <a:pt x="22546" y="5927"/>
                    </a:cubicBezTo>
                    <a:lnTo>
                      <a:pt x="22424" y="5929"/>
                    </a:lnTo>
                    <a:cubicBezTo>
                      <a:pt x="22312" y="5933"/>
                      <a:pt x="22201" y="5933"/>
                      <a:pt x="22088" y="5933"/>
                    </a:cubicBezTo>
                    <a:cubicBezTo>
                      <a:pt x="21976" y="5934"/>
                      <a:pt x="21865" y="5933"/>
                      <a:pt x="21757" y="5933"/>
                    </a:cubicBezTo>
                    <a:cubicBezTo>
                      <a:pt x="21646" y="5933"/>
                      <a:pt x="21534" y="5931"/>
                      <a:pt x="21425" y="5927"/>
                    </a:cubicBezTo>
                    <a:cubicBezTo>
                      <a:pt x="21381" y="5927"/>
                      <a:pt x="21337" y="5927"/>
                      <a:pt x="21296" y="5923"/>
                    </a:cubicBezTo>
                    <a:cubicBezTo>
                      <a:pt x="21229" y="5923"/>
                      <a:pt x="21162" y="5919"/>
                      <a:pt x="21095" y="5917"/>
                    </a:cubicBezTo>
                    <a:cubicBezTo>
                      <a:pt x="20994" y="5912"/>
                      <a:pt x="20891" y="5908"/>
                      <a:pt x="20792" y="5902"/>
                    </a:cubicBezTo>
                    <a:cubicBezTo>
                      <a:pt x="20787" y="5900"/>
                      <a:pt x="20779" y="5902"/>
                      <a:pt x="20773" y="5900"/>
                    </a:cubicBezTo>
                    <a:cubicBezTo>
                      <a:pt x="20665" y="5893"/>
                      <a:pt x="20558" y="5887"/>
                      <a:pt x="20453" y="5877"/>
                    </a:cubicBezTo>
                    <a:cubicBezTo>
                      <a:pt x="20346" y="5868"/>
                      <a:pt x="20241" y="5858"/>
                      <a:pt x="20139" y="5849"/>
                    </a:cubicBezTo>
                    <a:cubicBezTo>
                      <a:pt x="20034" y="5837"/>
                      <a:pt x="19936" y="5826"/>
                      <a:pt x="19837" y="5814"/>
                    </a:cubicBezTo>
                    <a:cubicBezTo>
                      <a:pt x="19708" y="5797"/>
                      <a:pt x="19580" y="5780"/>
                      <a:pt x="19456" y="5761"/>
                    </a:cubicBezTo>
                    <a:cubicBezTo>
                      <a:pt x="19395" y="5750"/>
                      <a:pt x="19336" y="5740"/>
                      <a:pt x="19279" y="5731"/>
                    </a:cubicBezTo>
                    <a:cubicBezTo>
                      <a:pt x="19163" y="5710"/>
                      <a:pt x="19048" y="5687"/>
                      <a:pt x="18934" y="5664"/>
                    </a:cubicBezTo>
                    <a:cubicBezTo>
                      <a:pt x="18669" y="5609"/>
                      <a:pt x="18398" y="5540"/>
                      <a:pt x="18120" y="5462"/>
                    </a:cubicBezTo>
                    <a:lnTo>
                      <a:pt x="18004" y="5431"/>
                    </a:lnTo>
                    <a:cubicBezTo>
                      <a:pt x="17966" y="5422"/>
                      <a:pt x="17927" y="5408"/>
                      <a:pt x="17889" y="5397"/>
                    </a:cubicBezTo>
                    <a:cubicBezTo>
                      <a:pt x="17418" y="5260"/>
                      <a:pt x="16934" y="5094"/>
                      <a:pt x="16441" y="4911"/>
                    </a:cubicBezTo>
                    <a:cubicBezTo>
                      <a:pt x="16317" y="4867"/>
                      <a:pt x="16191" y="4819"/>
                      <a:pt x="16067" y="4770"/>
                    </a:cubicBezTo>
                    <a:cubicBezTo>
                      <a:pt x="15566" y="4575"/>
                      <a:pt x="15057" y="4360"/>
                      <a:pt x="14554" y="4135"/>
                    </a:cubicBezTo>
                    <a:cubicBezTo>
                      <a:pt x="14428" y="4078"/>
                      <a:pt x="14300" y="4021"/>
                      <a:pt x="14174" y="3965"/>
                    </a:cubicBezTo>
                    <a:cubicBezTo>
                      <a:pt x="13921" y="3849"/>
                      <a:pt x="13671" y="3731"/>
                      <a:pt x="13421" y="3613"/>
                    </a:cubicBezTo>
                    <a:lnTo>
                      <a:pt x="13050" y="3432"/>
                    </a:lnTo>
                    <a:cubicBezTo>
                      <a:pt x="12590" y="3207"/>
                      <a:pt x="12137" y="2976"/>
                      <a:pt x="11702" y="2749"/>
                    </a:cubicBezTo>
                    <a:cubicBezTo>
                      <a:pt x="11553" y="2671"/>
                      <a:pt x="11405" y="2595"/>
                      <a:pt x="11262" y="2517"/>
                    </a:cubicBezTo>
                    <a:cubicBezTo>
                      <a:pt x="11174" y="2473"/>
                      <a:pt x="11090" y="2425"/>
                      <a:pt x="11006" y="2381"/>
                    </a:cubicBezTo>
                    <a:cubicBezTo>
                      <a:pt x="10922" y="2338"/>
                      <a:pt x="10839" y="2292"/>
                      <a:pt x="10757" y="2246"/>
                    </a:cubicBezTo>
                    <a:cubicBezTo>
                      <a:pt x="10675" y="2200"/>
                      <a:pt x="10591" y="2157"/>
                      <a:pt x="10507" y="2111"/>
                    </a:cubicBezTo>
                    <a:cubicBezTo>
                      <a:pt x="10452" y="2080"/>
                      <a:pt x="10398" y="2052"/>
                      <a:pt x="10343" y="2021"/>
                    </a:cubicBezTo>
                    <a:cubicBezTo>
                      <a:pt x="10129" y="1901"/>
                      <a:pt x="9922" y="1787"/>
                      <a:pt x="9722" y="1674"/>
                    </a:cubicBezTo>
                    <a:cubicBezTo>
                      <a:pt x="9672" y="1644"/>
                      <a:pt x="9622" y="1617"/>
                      <a:pt x="9571" y="1589"/>
                    </a:cubicBezTo>
                    <a:cubicBezTo>
                      <a:pt x="9521" y="1562"/>
                      <a:pt x="9474" y="1533"/>
                      <a:pt x="9426" y="1505"/>
                    </a:cubicBezTo>
                    <a:cubicBezTo>
                      <a:pt x="9378" y="1478"/>
                      <a:pt x="9331" y="1451"/>
                      <a:pt x="9283" y="1425"/>
                    </a:cubicBezTo>
                    <a:cubicBezTo>
                      <a:pt x="9236" y="1398"/>
                      <a:pt x="9190" y="1367"/>
                      <a:pt x="9144" y="1345"/>
                    </a:cubicBezTo>
                    <a:cubicBezTo>
                      <a:pt x="9035" y="1282"/>
                      <a:pt x="8934" y="1221"/>
                      <a:pt x="8831" y="1162"/>
                    </a:cubicBezTo>
                    <a:cubicBezTo>
                      <a:pt x="8761" y="1122"/>
                      <a:pt x="8688" y="1078"/>
                      <a:pt x="8618" y="1038"/>
                    </a:cubicBezTo>
                    <a:cubicBezTo>
                      <a:pt x="8536" y="990"/>
                      <a:pt x="8454" y="940"/>
                      <a:pt x="8378" y="897"/>
                    </a:cubicBezTo>
                    <a:cubicBezTo>
                      <a:pt x="8366" y="889"/>
                      <a:pt x="8357" y="883"/>
                      <a:pt x="8345" y="876"/>
                    </a:cubicBezTo>
                    <a:cubicBezTo>
                      <a:pt x="8279" y="837"/>
                      <a:pt x="8214" y="799"/>
                      <a:pt x="8153" y="761"/>
                    </a:cubicBezTo>
                    <a:cubicBezTo>
                      <a:pt x="8143" y="756"/>
                      <a:pt x="8134" y="750"/>
                      <a:pt x="8124" y="744"/>
                    </a:cubicBezTo>
                    <a:cubicBezTo>
                      <a:pt x="8098" y="729"/>
                      <a:pt x="8071" y="712"/>
                      <a:pt x="8046" y="696"/>
                    </a:cubicBezTo>
                    <a:cubicBezTo>
                      <a:pt x="7911" y="618"/>
                      <a:pt x="7789" y="542"/>
                      <a:pt x="7676" y="473"/>
                    </a:cubicBezTo>
                    <a:cubicBezTo>
                      <a:pt x="7615" y="437"/>
                      <a:pt x="7556" y="403"/>
                      <a:pt x="7501" y="367"/>
                    </a:cubicBezTo>
                    <a:cubicBezTo>
                      <a:pt x="7284" y="233"/>
                      <a:pt x="7120" y="132"/>
                      <a:pt x="7021" y="71"/>
                    </a:cubicBezTo>
                    <a:cubicBezTo>
                      <a:pt x="6992" y="52"/>
                      <a:pt x="6971" y="39"/>
                      <a:pt x="6952" y="27"/>
                    </a:cubicBezTo>
                    <a:cubicBezTo>
                      <a:pt x="6935" y="16"/>
                      <a:pt x="6923" y="8"/>
                      <a:pt x="6916" y="5"/>
                    </a:cubicBezTo>
                    <a:cubicBezTo>
                      <a:pt x="6914" y="3"/>
                      <a:pt x="6912" y="1"/>
                      <a:pt x="6910" y="1"/>
                    </a:cubicBezTo>
                    <a:cubicBezTo>
                      <a:pt x="6910" y="1"/>
                      <a:pt x="6860" y="111"/>
                      <a:pt x="6767" y="313"/>
                    </a:cubicBezTo>
                    <a:cubicBezTo>
                      <a:pt x="6599" y="677"/>
                      <a:pt x="6300" y="1343"/>
                      <a:pt x="5923" y="2189"/>
                    </a:cubicBezTo>
                    <a:cubicBezTo>
                      <a:pt x="5094" y="4049"/>
                      <a:pt x="3895" y="6804"/>
                      <a:pt x="2911" y="9266"/>
                    </a:cubicBezTo>
                    <a:cubicBezTo>
                      <a:pt x="2135" y="11213"/>
                      <a:pt x="1497" y="12974"/>
                      <a:pt x="1283" y="13982"/>
                    </a:cubicBezTo>
                    <a:cubicBezTo>
                      <a:pt x="0" y="20046"/>
                      <a:pt x="2572" y="26332"/>
                      <a:pt x="5494" y="31130"/>
                    </a:cubicBezTo>
                    <a:cubicBezTo>
                      <a:pt x="5494" y="31135"/>
                      <a:pt x="5498" y="31137"/>
                      <a:pt x="5500" y="31141"/>
                    </a:cubicBezTo>
                    <a:cubicBezTo>
                      <a:pt x="5787" y="31614"/>
                      <a:pt x="6079" y="32073"/>
                      <a:pt x="6369" y="32514"/>
                    </a:cubicBezTo>
                    <a:cubicBezTo>
                      <a:pt x="7040" y="33533"/>
                      <a:pt x="7713" y="34467"/>
                      <a:pt x="8342" y="35295"/>
                    </a:cubicBezTo>
                    <a:cubicBezTo>
                      <a:pt x="10089" y="37591"/>
                      <a:pt x="11525" y="39076"/>
                      <a:pt x="11771" y="39326"/>
                    </a:cubicBezTo>
                    <a:cubicBezTo>
                      <a:pt x="11776" y="39332"/>
                      <a:pt x="11780" y="39337"/>
                      <a:pt x="11786" y="39341"/>
                    </a:cubicBezTo>
                    <a:cubicBezTo>
                      <a:pt x="11788" y="39347"/>
                      <a:pt x="11792" y="39351"/>
                      <a:pt x="11795" y="39355"/>
                    </a:cubicBezTo>
                    <a:cubicBezTo>
                      <a:pt x="11799" y="39356"/>
                      <a:pt x="11801" y="39360"/>
                      <a:pt x="11805" y="39364"/>
                    </a:cubicBezTo>
                    <a:cubicBezTo>
                      <a:pt x="11805" y="39364"/>
                      <a:pt x="12245" y="39193"/>
                      <a:pt x="12996" y="38857"/>
                    </a:cubicBezTo>
                    <a:cubicBezTo>
                      <a:pt x="13105" y="38809"/>
                      <a:pt x="13221" y="38756"/>
                      <a:pt x="13341" y="38701"/>
                    </a:cubicBezTo>
                    <a:cubicBezTo>
                      <a:pt x="13684" y="38543"/>
                      <a:pt x="14081" y="38358"/>
                      <a:pt x="14512" y="38144"/>
                    </a:cubicBezTo>
                    <a:cubicBezTo>
                      <a:pt x="14653" y="38074"/>
                      <a:pt x="14801" y="38001"/>
                      <a:pt x="14952" y="37923"/>
                    </a:cubicBezTo>
                    <a:cubicBezTo>
                      <a:pt x="16096" y="37347"/>
                      <a:pt x="17468" y="36602"/>
                      <a:pt x="18936" y="35689"/>
                    </a:cubicBezTo>
                    <a:cubicBezTo>
                      <a:pt x="19033" y="35628"/>
                      <a:pt x="19132" y="35567"/>
                      <a:pt x="19229" y="35504"/>
                    </a:cubicBezTo>
                    <a:lnTo>
                      <a:pt x="19527" y="35316"/>
                    </a:lnTo>
                    <a:cubicBezTo>
                      <a:pt x="20121" y="34934"/>
                      <a:pt x="20728" y="34524"/>
                      <a:pt x="21337" y="34090"/>
                    </a:cubicBezTo>
                    <a:cubicBezTo>
                      <a:pt x="21439" y="34019"/>
                      <a:pt x="21540" y="33945"/>
                      <a:pt x="21642" y="33871"/>
                    </a:cubicBezTo>
                    <a:cubicBezTo>
                      <a:pt x="21970" y="33634"/>
                      <a:pt x="22298" y="33388"/>
                      <a:pt x="22626" y="33137"/>
                    </a:cubicBezTo>
                    <a:cubicBezTo>
                      <a:pt x="22807" y="32996"/>
                      <a:pt x="22986" y="32855"/>
                      <a:pt x="23165" y="32710"/>
                    </a:cubicBezTo>
                    <a:cubicBezTo>
                      <a:pt x="23286" y="32615"/>
                      <a:pt x="23400" y="32521"/>
                      <a:pt x="23516" y="32424"/>
                    </a:cubicBezTo>
                    <a:cubicBezTo>
                      <a:pt x="23602" y="32355"/>
                      <a:pt x="23686" y="32285"/>
                      <a:pt x="23770" y="32212"/>
                    </a:cubicBezTo>
                    <a:cubicBezTo>
                      <a:pt x="24075" y="31959"/>
                      <a:pt x="24378" y="31698"/>
                      <a:pt x="24675" y="31429"/>
                    </a:cubicBezTo>
                    <a:lnTo>
                      <a:pt x="24913" y="31214"/>
                    </a:lnTo>
                    <a:cubicBezTo>
                      <a:pt x="24971" y="31160"/>
                      <a:pt x="25028" y="31109"/>
                      <a:pt x="25085" y="31055"/>
                    </a:cubicBezTo>
                    <a:cubicBezTo>
                      <a:pt x="25237" y="30916"/>
                      <a:pt x="25386" y="30773"/>
                      <a:pt x="25537" y="30628"/>
                    </a:cubicBezTo>
                    <a:cubicBezTo>
                      <a:pt x="25611" y="30558"/>
                      <a:pt x="25689" y="30482"/>
                      <a:pt x="25762" y="30409"/>
                    </a:cubicBezTo>
                    <a:cubicBezTo>
                      <a:pt x="25783" y="30388"/>
                      <a:pt x="25802" y="30369"/>
                      <a:pt x="25823" y="30348"/>
                    </a:cubicBezTo>
                    <a:cubicBezTo>
                      <a:pt x="25912" y="30259"/>
                      <a:pt x="26004" y="30169"/>
                      <a:pt x="26095" y="30076"/>
                    </a:cubicBezTo>
                    <a:cubicBezTo>
                      <a:pt x="26099" y="30072"/>
                      <a:pt x="26101" y="30068"/>
                      <a:pt x="26105" y="30064"/>
                    </a:cubicBezTo>
                    <a:cubicBezTo>
                      <a:pt x="26198" y="29971"/>
                      <a:pt x="26291" y="29874"/>
                      <a:pt x="26383" y="29778"/>
                    </a:cubicBezTo>
                    <a:cubicBezTo>
                      <a:pt x="26901" y="29239"/>
                      <a:pt x="27397" y="28676"/>
                      <a:pt x="27868" y="28091"/>
                    </a:cubicBezTo>
                    <a:cubicBezTo>
                      <a:pt x="27936" y="28009"/>
                      <a:pt x="28003" y="27925"/>
                      <a:pt x="28068" y="27842"/>
                    </a:cubicBezTo>
                    <a:cubicBezTo>
                      <a:pt x="28293" y="27558"/>
                      <a:pt x="28508" y="27270"/>
                      <a:pt x="28716" y="26974"/>
                    </a:cubicBezTo>
                    <a:cubicBezTo>
                      <a:pt x="28789" y="26877"/>
                      <a:pt x="28857" y="26778"/>
                      <a:pt x="28926" y="26677"/>
                    </a:cubicBezTo>
                    <a:cubicBezTo>
                      <a:pt x="28989" y="26587"/>
                      <a:pt x="29048" y="26498"/>
                      <a:pt x="29109" y="26408"/>
                    </a:cubicBezTo>
                    <a:cubicBezTo>
                      <a:pt x="29143" y="26355"/>
                      <a:pt x="29179" y="26300"/>
                      <a:pt x="29214" y="26246"/>
                    </a:cubicBezTo>
                    <a:cubicBezTo>
                      <a:pt x="29265" y="26166"/>
                      <a:pt x="29318" y="26088"/>
                      <a:pt x="29368" y="26008"/>
                    </a:cubicBezTo>
                    <a:cubicBezTo>
                      <a:pt x="29427" y="25916"/>
                      <a:pt x="29484" y="25825"/>
                      <a:pt x="29540" y="25732"/>
                    </a:cubicBezTo>
                    <a:cubicBezTo>
                      <a:pt x="29698" y="25472"/>
                      <a:pt x="29850" y="25209"/>
                      <a:pt x="29995" y="24944"/>
                    </a:cubicBezTo>
                    <a:cubicBezTo>
                      <a:pt x="30047" y="24849"/>
                      <a:pt x="30100" y="24754"/>
                      <a:pt x="30149" y="24658"/>
                    </a:cubicBezTo>
                    <a:cubicBezTo>
                      <a:pt x="30157" y="24647"/>
                      <a:pt x="30163" y="24632"/>
                      <a:pt x="30169" y="24620"/>
                    </a:cubicBezTo>
                    <a:lnTo>
                      <a:pt x="30169" y="24618"/>
                    </a:lnTo>
                    <a:cubicBezTo>
                      <a:pt x="30241" y="24483"/>
                      <a:pt x="30312" y="24344"/>
                      <a:pt x="30378" y="24207"/>
                    </a:cubicBezTo>
                    <a:cubicBezTo>
                      <a:pt x="30407" y="24148"/>
                      <a:pt x="30434" y="24090"/>
                      <a:pt x="30462" y="24035"/>
                    </a:cubicBezTo>
                    <a:cubicBezTo>
                      <a:pt x="30468" y="24020"/>
                      <a:pt x="30475" y="24005"/>
                      <a:pt x="30481" y="23991"/>
                    </a:cubicBezTo>
                    <a:cubicBezTo>
                      <a:pt x="30529" y="23888"/>
                      <a:pt x="30576" y="23787"/>
                      <a:pt x="30624" y="23682"/>
                    </a:cubicBezTo>
                    <a:cubicBezTo>
                      <a:pt x="30674" y="23574"/>
                      <a:pt x="30725" y="23461"/>
                      <a:pt x="30771" y="23349"/>
                    </a:cubicBezTo>
                    <a:cubicBezTo>
                      <a:pt x="30832" y="23206"/>
                      <a:pt x="30891" y="23059"/>
                      <a:pt x="30948" y="22912"/>
                    </a:cubicBezTo>
                    <a:cubicBezTo>
                      <a:pt x="31221" y="22226"/>
                      <a:pt x="31442" y="21521"/>
                      <a:pt x="31613" y="20802"/>
                    </a:cubicBezTo>
                    <a:cubicBezTo>
                      <a:pt x="31627" y="20753"/>
                      <a:pt x="31638" y="20703"/>
                      <a:pt x="31650" y="20650"/>
                    </a:cubicBezTo>
                    <a:cubicBezTo>
                      <a:pt x="31669" y="20572"/>
                      <a:pt x="31684" y="20495"/>
                      <a:pt x="31701" y="20417"/>
                    </a:cubicBezTo>
                    <a:cubicBezTo>
                      <a:pt x="31882" y="19571"/>
                      <a:pt x="31985" y="18294"/>
                      <a:pt x="32035" y="16828"/>
                    </a:cubicBezTo>
                    <a:close/>
                    <a:moveTo>
                      <a:pt x="8254" y="15025"/>
                    </a:moveTo>
                    <a:cubicBezTo>
                      <a:pt x="8139" y="14996"/>
                      <a:pt x="8029" y="14968"/>
                      <a:pt x="7918" y="14939"/>
                    </a:cubicBezTo>
                    <a:cubicBezTo>
                      <a:pt x="7855" y="14924"/>
                      <a:pt x="7796" y="14905"/>
                      <a:pt x="7735" y="14889"/>
                    </a:cubicBezTo>
                    <a:cubicBezTo>
                      <a:pt x="7644" y="14865"/>
                      <a:pt x="7556" y="14838"/>
                      <a:pt x="7469" y="14811"/>
                    </a:cubicBezTo>
                    <a:cubicBezTo>
                      <a:pt x="7331" y="14769"/>
                      <a:pt x="7200" y="14726"/>
                      <a:pt x="7070" y="14682"/>
                    </a:cubicBezTo>
                    <a:cubicBezTo>
                      <a:pt x="6927" y="14632"/>
                      <a:pt x="6784" y="14584"/>
                      <a:pt x="6649" y="14533"/>
                    </a:cubicBezTo>
                    <a:lnTo>
                      <a:pt x="6618" y="14520"/>
                    </a:lnTo>
                    <a:cubicBezTo>
                      <a:pt x="6512" y="14482"/>
                      <a:pt x="6409" y="14440"/>
                      <a:pt x="6306" y="14398"/>
                    </a:cubicBezTo>
                    <a:cubicBezTo>
                      <a:pt x="6100" y="14314"/>
                      <a:pt x="5904" y="14230"/>
                      <a:pt x="5721" y="14142"/>
                    </a:cubicBezTo>
                    <a:cubicBezTo>
                      <a:pt x="5587" y="14081"/>
                      <a:pt x="5461" y="14020"/>
                      <a:pt x="5339" y="13961"/>
                    </a:cubicBezTo>
                    <a:cubicBezTo>
                      <a:pt x="5292" y="13934"/>
                      <a:pt x="5244" y="13914"/>
                      <a:pt x="5196" y="13889"/>
                    </a:cubicBezTo>
                    <a:cubicBezTo>
                      <a:pt x="5126" y="13851"/>
                      <a:pt x="5055" y="13816"/>
                      <a:pt x="4989" y="13778"/>
                    </a:cubicBezTo>
                    <a:cubicBezTo>
                      <a:pt x="4989" y="13780"/>
                      <a:pt x="4987" y="13780"/>
                      <a:pt x="4987" y="13780"/>
                    </a:cubicBezTo>
                    <a:cubicBezTo>
                      <a:pt x="4977" y="13774"/>
                      <a:pt x="4970" y="13771"/>
                      <a:pt x="4960" y="13765"/>
                    </a:cubicBezTo>
                    <a:cubicBezTo>
                      <a:pt x="4619" y="13580"/>
                      <a:pt x="4333" y="13408"/>
                      <a:pt x="4112" y="13265"/>
                    </a:cubicBezTo>
                    <a:lnTo>
                      <a:pt x="4110" y="13265"/>
                    </a:lnTo>
                    <a:lnTo>
                      <a:pt x="4110" y="13264"/>
                    </a:lnTo>
                    <a:cubicBezTo>
                      <a:pt x="4081" y="13248"/>
                      <a:pt x="4057" y="13231"/>
                      <a:pt x="4030" y="13216"/>
                    </a:cubicBezTo>
                    <a:cubicBezTo>
                      <a:pt x="3727" y="13016"/>
                      <a:pt x="3567" y="12886"/>
                      <a:pt x="3567" y="12886"/>
                    </a:cubicBezTo>
                    <a:cubicBezTo>
                      <a:pt x="3574" y="12880"/>
                      <a:pt x="3582" y="12875"/>
                      <a:pt x="3590" y="12871"/>
                    </a:cubicBezTo>
                    <a:cubicBezTo>
                      <a:pt x="3599" y="12863"/>
                      <a:pt x="3612" y="12854"/>
                      <a:pt x="3630" y="12838"/>
                    </a:cubicBezTo>
                    <a:cubicBezTo>
                      <a:pt x="4099" y="12522"/>
                      <a:pt x="4590" y="12242"/>
                      <a:pt x="5101" y="12004"/>
                    </a:cubicBezTo>
                    <a:cubicBezTo>
                      <a:pt x="5154" y="11979"/>
                      <a:pt x="5206" y="11954"/>
                      <a:pt x="5261" y="11929"/>
                    </a:cubicBezTo>
                    <a:cubicBezTo>
                      <a:pt x="5610" y="11769"/>
                      <a:pt x="5968" y="11630"/>
                      <a:pt x="6332" y="11512"/>
                    </a:cubicBezTo>
                    <a:cubicBezTo>
                      <a:pt x="6390" y="11491"/>
                      <a:pt x="6447" y="11474"/>
                      <a:pt x="6504" y="11458"/>
                    </a:cubicBezTo>
                    <a:cubicBezTo>
                      <a:pt x="6779" y="11373"/>
                      <a:pt x="7059" y="11302"/>
                      <a:pt x="7341" y="11247"/>
                    </a:cubicBezTo>
                    <a:cubicBezTo>
                      <a:pt x="7415" y="11230"/>
                      <a:pt x="7489" y="11218"/>
                      <a:pt x="7566" y="11205"/>
                    </a:cubicBezTo>
                    <a:cubicBezTo>
                      <a:pt x="7642" y="11193"/>
                      <a:pt x="7711" y="11182"/>
                      <a:pt x="7783" y="11173"/>
                    </a:cubicBezTo>
                    <a:cubicBezTo>
                      <a:pt x="7787" y="11171"/>
                      <a:pt x="7791" y="11171"/>
                      <a:pt x="7794" y="11173"/>
                    </a:cubicBezTo>
                    <a:cubicBezTo>
                      <a:pt x="7842" y="11165"/>
                      <a:pt x="7886" y="11159"/>
                      <a:pt x="7934" y="11153"/>
                    </a:cubicBezTo>
                    <a:cubicBezTo>
                      <a:pt x="7981" y="11150"/>
                      <a:pt x="8037" y="11142"/>
                      <a:pt x="8090" y="11138"/>
                    </a:cubicBezTo>
                    <a:cubicBezTo>
                      <a:pt x="8671" y="11079"/>
                      <a:pt x="9258" y="11106"/>
                      <a:pt x="9832" y="11216"/>
                    </a:cubicBezTo>
                    <a:cubicBezTo>
                      <a:pt x="9901" y="11228"/>
                      <a:pt x="9971" y="11245"/>
                      <a:pt x="10040" y="11262"/>
                    </a:cubicBezTo>
                    <a:cubicBezTo>
                      <a:pt x="10068" y="11268"/>
                      <a:pt x="10095" y="11274"/>
                      <a:pt x="10124" y="11281"/>
                    </a:cubicBezTo>
                    <a:cubicBezTo>
                      <a:pt x="10196" y="11298"/>
                      <a:pt x="10265" y="11319"/>
                      <a:pt x="10335" y="11338"/>
                    </a:cubicBezTo>
                    <a:cubicBezTo>
                      <a:pt x="10387" y="11354"/>
                      <a:pt x="10436" y="11369"/>
                      <a:pt x="10488" y="11386"/>
                    </a:cubicBezTo>
                    <a:cubicBezTo>
                      <a:pt x="10507" y="11392"/>
                      <a:pt x="10530" y="11399"/>
                      <a:pt x="10549" y="11407"/>
                    </a:cubicBezTo>
                    <a:cubicBezTo>
                      <a:pt x="10589" y="11418"/>
                      <a:pt x="10627" y="11432"/>
                      <a:pt x="10663" y="11449"/>
                    </a:cubicBezTo>
                    <a:cubicBezTo>
                      <a:pt x="11084" y="11601"/>
                      <a:pt x="11490" y="11796"/>
                      <a:pt x="11872" y="12028"/>
                    </a:cubicBezTo>
                    <a:cubicBezTo>
                      <a:pt x="11904" y="12049"/>
                      <a:pt x="11938" y="12068"/>
                      <a:pt x="11969" y="12089"/>
                    </a:cubicBezTo>
                    <a:cubicBezTo>
                      <a:pt x="12049" y="12141"/>
                      <a:pt x="12127" y="12190"/>
                      <a:pt x="12203" y="12242"/>
                    </a:cubicBezTo>
                    <a:cubicBezTo>
                      <a:pt x="12280" y="12295"/>
                      <a:pt x="12354" y="12347"/>
                      <a:pt x="12426" y="12400"/>
                    </a:cubicBezTo>
                    <a:cubicBezTo>
                      <a:pt x="12522" y="12469"/>
                      <a:pt x="12615" y="12537"/>
                      <a:pt x="12705" y="12610"/>
                    </a:cubicBezTo>
                    <a:cubicBezTo>
                      <a:pt x="12754" y="12648"/>
                      <a:pt x="12804" y="12690"/>
                      <a:pt x="12853" y="12728"/>
                    </a:cubicBezTo>
                    <a:cubicBezTo>
                      <a:pt x="13042" y="12884"/>
                      <a:pt x="13215" y="13042"/>
                      <a:pt x="13381" y="13197"/>
                    </a:cubicBezTo>
                    <a:cubicBezTo>
                      <a:pt x="13433" y="13248"/>
                      <a:pt x="13482" y="13296"/>
                      <a:pt x="13534" y="13347"/>
                    </a:cubicBezTo>
                    <a:cubicBezTo>
                      <a:pt x="13682" y="13492"/>
                      <a:pt x="13822" y="13639"/>
                      <a:pt x="13947" y="13780"/>
                    </a:cubicBezTo>
                    <a:cubicBezTo>
                      <a:pt x="13986" y="13822"/>
                      <a:pt x="14022" y="13864"/>
                      <a:pt x="14060" y="13904"/>
                    </a:cubicBezTo>
                    <a:cubicBezTo>
                      <a:pt x="14062" y="13908"/>
                      <a:pt x="14069" y="13914"/>
                      <a:pt x="14071" y="13917"/>
                    </a:cubicBezTo>
                    <a:cubicBezTo>
                      <a:pt x="14138" y="13992"/>
                      <a:pt x="14197" y="14064"/>
                      <a:pt x="14256" y="14135"/>
                    </a:cubicBezTo>
                    <a:cubicBezTo>
                      <a:pt x="14483" y="14405"/>
                      <a:pt x="14695" y="14686"/>
                      <a:pt x="14893" y="14977"/>
                    </a:cubicBezTo>
                    <a:cubicBezTo>
                      <a:pt x="14902" y="14994"/>
                      <a:pt x="14914" y="15011"/>
                      <a:pt x="14925" y="15025"/>
                    </a:cubicBezTo>
                    <a:cubicBezTo>
                      <a:pt x="14941" y="15053"/>
                      <a:pt x="14960" y="15078"/>
                      <a:pt x="14969" y="15095"/>
                    </a:cubicBezTo>
                    <a:lnTo>
                      <a:pt x="14996" y="15137"/>
                    </a:lnTo>
                    <a:lnTo>
                      <a:pt x="14954" y="15145"/>
                    </a:lnTo>
                    <a:cubicBezTo>
                      <a:pt x="14941" y="15149"/>
                      <a:pt x="14920" y="15153"/>
                      <a:pt x="14897" y="15154"/>
                    </a:cubicBezTo>
                    <a:cubicBezTo>
                      <a:pt x="14859" y="15164"/>
                      <a:pt x="14813" y="15170"/>
                      <a:pt x="14754" y="15181"/>
                    </a:cubicBezTo>
                    <a:cubicBezTo>
                      <a:pt x="14721" y="15185"/>
                      <a:pt x="14685" y="15191"/>
                      <a:pt x="14647" y="15198"/>
                    </a:cubicBezTo>
                    <a:cubicBezTo>
                      <a:pt x="14569" y="15210"/>
                      <a:pt x="14477" y="15221"/>
                      <a:pt x="14376" y="15236"/>
                    </a:cubicBezTo>
                    <a:cubicBezTo>
                      <a:pt x="14285" y="15252"/>
                      <a:pt x="14186" y="15265"/>
                      <a:pt x="14077" y="15278"/>
                    </a:cubicBezTo>
                    <a:cubicBezTo>
                      <a:pt x="13963" y="15292"/>
                      <a:pt x="13839" y="15305"/>
                      <a:pt x="13703" y="15318"/>
                    </a:cubicBezTo>
                    <a:cubicBezTo>
                      <a:pt x="13660" y="15322"/>
                      <a:pt x="13614" y="15328"/>
                      <a:pt x="13568" y="15330"/>
                    </a:cubicBezTo>
                    <a:cubicBezTo>
                      <a:pt x="13246" y="15360"/>
                      <a:pt x="12880" y="15389"/>
                      <a:pt x="12482" y="15404"/>
                    </a:cubicBezTo>
                    <a:cubicBezTo>
                      <a:pt x="12426" y="15404"/>
                      <a:pt x="12367" y="15408"/>
                      <a:pt x="12308" y="15410"/>
                    </a:cubicBezTo>
                    <a:lnTo>
                      <a:pt x="12238" y="15410"/>
                    </a:lnTo>
                    <a:cubicBezTo>
                      <a:pt x="12119" y="15414"/>
                      <a:pt x="11999" y="15416"/>
                      <a:pt x="11874" y="15416"/>
                    </a:cubicBezTo>
                    <a:cubicBezTo>
                      <a:pt x="11715" y="15419"/>
                      <a:pt x="11555" y="15416"/>
                      <a:pt x="11391" y="15412"/>
                    </a:cubicBezTo>
                    <a:lnTo>
                      <a:pt x="11271" y="15410"/>
                    </a:lnTo>
                    <a:lnTo>
                      <a:pt x="11269" y="15410"/>
                    </a:lnTo>
                    <a:cubicBezTo>
                      <a:pt x="11225" y="15412"/>
                      <a:pt x="11182" y="15410"/>
                      <a:pt x="11140" y="15410"/>
                    </a:cubicBezTo>
                    <a:cubicBezTo>
                      <a:pt x="11096" y="15410"/>
                      <a:pt x="11050" y="15406"/>
                      <a:pt x="11004" y="15402"/>
                    </a:cubicBezTo>
                    <a:lnTo>
                      <a:pt x="11002" y="15404"/>
                    </a:lnTo>
                    <a:cubicBezTo>
                      <a:pt x="10983" y="15400"/>
                      <a:pt x="10966" y="15400"/>
                      <a:pt x="10947" y="15400"/>
                    </a:cubicBezTo>
                    <a:cubicBezTo>
                      <a:pt x="10846" y="15395"/>
                      <a:pt x="10745" y="15389"/>
                      <a:pt x="10642" y="15383"/>
                    </a:cubicBezTo>
                    <a:cubicBezTo>
                      <a:pt x="10539" y="15376"/>
                      <a:pt x="10431" y="15368"/>
                      <a:pt x="10322" y="15358"/>
                    </a:cubicBezTo>
                    <a:lnTo>
                      <a:pt x="10240" y="15353"/>
                    </a:lnTo>
                    <a:cubicBezTo>
                      <a:pt x="10211" y="15351"/>
                      <a:pt x="10181" y="15345"/>
                      <a:pt x="10150" y="15343"/>
                    </a:cubicBezTo>
                    <a:cubicBezTo>
                      <a:pt x="10118" y="15339"/>
                      <a:pt x="10093" y="15337"/>
                      <a:pt x="10065" y="15334"/>
                    </a:cubicBezTo>
                    <a:cubicBezTo>
                      <a:pt x="9960" y="15326"/>
                      <a:pt x="9855" y="15313"/>
                      <a:pt x="9748" y="15299"/>
                    </a:cubicBezTo>
                    <a:cubicBezTo>
                      <a:pt x="9638" y="15286"/>
                      <a:pt x="9529" y="15273"/>
                      <a:pt x="9418" y="15255"/>
                    </a:cubicBezTo>
                    <a:cubicBezTo>
                      <a:pt x="9388" y="15252"/>
                      <a:pt x="9357" y="15248"/>
                      <a:pt x="9327" y="15240"/>
                    </a:cubicBezTo>
                    <a:cubicBezTo>
                      <a:pt x="9239" y="15227"/>
                      <a:pt x="9152" y="15215"/>
                      <a:pt x="9064" y="15200"/>
                    </a:cubicBezTo>
                    <a:cubicBezTo>
                      <a:pt x="8967" y="15183"/>
                      <a:pt x="8870" y="15164"/>
                      <a:pt x="8770" y="15145"/>
                    </a:cubicBezTo>
                    <a:cubicBezTo>
                      <a:pt x="8711" y="15133"/>
                      <a:pt x="8652" y="15122"/>
                      <a:pt x="8593" y="15111"/>
                    </a:cubicBezTo>
                    <a:cubicBezTo>
                      <a:pt x="8479" y="15078"/>
                      <a:pt x="8364" y="15051"/>
                      <a:pt x="8252" y="15025"/>
                    </a:cubicBezTo>
                    <a:close/>
                    <a:moveTo>
                      <a:pt x="17640" y="29570"/>
                    </a:moveTo>
                    <a:cubicBezTo>
                      <a:pt x="16940" y="29347"/>
                      <a:pt x="16187" y="29136"/>
                      <a:pt x="15398" y="28945"/>
                    </a:cubicBezTo>
                    <a:lnTo>
                      <a:pt x="15379" y="28941"/>
                    </a:lnTo>
                    <a:cubicBezTo>
                      <a:pt x="15112" y="28877"/>
                      <a:pt x="14843" y="28816"/>
                      <a:pt x="14569" y="28758"/>
                    </a:cubicBezTo>
                    <a:cubicBezTo>
                      <a:pt x="11054" y="28015"/>
                      <a:pt x="7909" y="28013"/>
                      <a:pt x="6580" y="28055"/>
                    </a:cubicBezTo>
                    <a:cubicBezTo>
                      <a:pt x="6176" y="28068"/>
                      <a:pt x="5940" y="28086"/>
                      <a:pt x="5913" y="28087"/>
                    </a:cubicBezTo>
                    <a:cubicBezTo>
                      <a:pt x="6058" y="27965"/>
                      <a:pt x="10764" y="24121"/>
                      <a:pt x="15345" y="25089"/>
                    </a:cubicBezTo>
                    <a:cubicBezTo>
                      <a:pt x="16881" y="25413"/>
                      <a:pt x="18208" y="26239"/>
                      <a:pt x="19300" y="27197"/>
                    </a:cubicBezTo>
                    <a:cubicBezTo>
                      <a:pt x="21465" y="29102"/>
                      <a:pt x="22698" y="31536"/>
                      <a:pt x="22754" y="31650"/>
                    </a:cubicBezTo>
                    <a:cubicBezTo>
                      <a:pt x="22674" y="31606"/>
                      <a:pt x="20626" y="30516"/>
                      <a:pt x="17638" y="29570"/>
                    </a:cubicBezTo>
                    <a:close/>
                    <a:moveTo>
                      <a:pt x="29978" y="18534"/>
                    </a:moveTo>
                    <a:cubicBezTo>
                      <a:pt x="29965" y="18538"/>
                      <a:pt x="29946" y="18542"/>
                      <a:pt x="29926" y="18545"/>
                    </a:cubicBezTo>
                    <a:cubicBezTo>
                      <a:pt x="29907" y="18547"/>
                      <a:pt x="29883" y="18553"/>
                      <a:pt x="29854" y="18559"/>
                    </a:cubicBezTo>
                    <a:lnTo>
                      <a:pt x="29850" y="18559"/>
                    </a:lnTo>
                    <a:cubicBezTo>
                      <a:pt x="29812" y="18564"/>
                      <a:pt x="29766" y="18574"/>
                      <a:pt x="29713" y="18582"/>
                    </a:cubicBezTo>
                    <a:cubicBezTo>
                      <a:pt x="29709" y="18584"/>
                      <a:pt x="29705" y="18584"/>
                      <a:pt x="29702" y="18584"/>
                    </a:cubicBezTo>
                    <a:cubicBezTo>
                      <a:pt x="29681" y="18587"/>
                      <a:pt x="29656" y="18593"/>
                      <a:pt x="29633" y="18595"/>
                    </a:cubicBezTo>
                    <a:cubicBezTo>
                      <a:pt x="29604" y="18599"/>
                      <a:pt x="29574" y="18603"/>
                      <a:pt x="29543" y="18608"/>
                    </a:cubicBezTo>
                    <a:cubicBezTo>
                      <a:pt x="29513" y="18612"/>
                      <a:pt x="29479" y="18618"/>
                      <a:pt x="29446" y="18622"/>
                    </a:cubicBezTo>
                    <a:lnTo>
                      <a:pt x="29351" y="18635"/>
                    </a:lnTo>
                    <a:cubicBezTo>
                      <a:pt x="29296" y="18643"/>
                      <a:pt x="29238" y="18648"/>
                      <a:pt x="29179" y="18656"/>
                    </a:cubicBezTo>
                    <a:cubicBezTo>
                      <a:pt x="29118" y="18662"/>
                      <a:pt x="29055" y="18669"/>
                      <a:pt x="28989" y="18677"/>
                    </a:cubicBezTo>
                    <a:cubicBezTo>
                      <a:pt x="28808" y="18694"/>
                      <a:pt x="28609" y="18711"/>
                      <a:pt x="28390" y="18721"/>
                    </a:cubicBezTo>
                    <a:cubicBezTo>
                      <a:pt x="28329" y="18726"/>
                      <a:pt x="28266" y="18730"/>
                      <a:pt x="28201" y="18730"/>
                    </a:cubicBezTo>
                    <a:cubicBezTo>
                      <a:pt x="28152" y="18734"/>
                      <a:pt x="28100" y="18734"/>
                      <a:pt x="28049" y="18736"/>
                    </a:cubicBezTo>
                    <a:cubicBezTo>
                      <a:pt x="28001" y="18738"/>
                      <a:pt x="27950" y="18740"/>
                      <a:pt x="27896" y="18740"/>
                    </a:cubicBezTo>
                    <a:cubicBezTo>
                      <a:pt x="27841" y="18740"/>
                      <a:pt x="27782" y="18742"/>
                      <a:pt x="27721" y="18740"/>
                    </a:cubicBezTo>
                    <a:cubicBezTo>
                      <a:pt x="27662" y="18738"/>
                      <a:pt x="27599" y="18740"/>
                      <a:pt x="27536" y="18740"/>
                    </a:cubicBezTo>
                    <a:cubicBezTo>
                      <a:pt x="27334" y="18738"/>
                      <a:pt x="27121" y="18730"/>
                      <a:pt x="26900" y="18717"/>
                    </a:cubicBezTo>
                    <a:cubicBezTo>
                      <a:pt x="26840" y="18713"/>
                      <a:pt x="26783" y="18709"/>
                      <a:pt x="26722" y="18706"/>
                    </a:cubicBezTo>
                    <a:cubicBezTo>
                      <a:pt x="26604" y="18698"/>
                      <a:pt x="26486" y="18686"/>
                      <a:pt x="26362" y="18677"/>
                    </a:cubicBezTo>
                    <a:cubicBezTo>
                      <a:pt x="26286" y="18667"/>
                      <a:pt x="26206" y="18662"/>
                      <a:pt x="26128" y="18652"/>
                    </a:cubicBezTo>
                    <a:cubicBezTo>
                      <a:pt x="26082" y="18648"/>
                      <a:pt x="26036" y="18643"/>
                      <a:pt x="25992" y="18637"/>
                    </a:cubicBezTo>
                    <a:cubicBezTo>
                      <a:pt x="25945" y="18633"/>
                      <a:pt x="25897" y="18625"/>
                      <a:pt x="25849" y="18618"/>
                    </a:cubicBezTo>
                    <a:cubicBezTo>
                      <a:pt x="25491" y="18572"/>
                      <a:pt x="25121" y="18507"/>
                      <a:pt x="24740" y="18423"/>
                    </a:cubicBezTo>
                    <a:cubicBezTo>
                      <a:pt x="24688" y="18412"/>
                      <a:pt x="24633" y="18401"/>
                      <a:pt x="24582" y="18387"/>
                    </a:cubicBezTo>
                    <a:lnTo>
                      <a:pt x="24363" y="18336"/>
                    </a:lnTo>
                    <a:cubicBezTo>
                      <a:pt x="24130" y="18277"/>
                      <a:pt x="23903" y="18214"/>
                      <a:pt x="23682" y="18145"/>
                    </a:cubicBezTo>
                    <a:cubicBezTo>
                      <a:pt x="23591" y="18118"/>
                      <a:pt x="23501" y="18090"/>
                      <a:pt x="23413" y="18057"/>
                    </a:cubicBezTo>
                    <a:cubicBezTo>
                      <a:pt x="23308" y="18025"/>
                      <a:pt x="23207" y="17989"/>
                      <a:pt x="23106" y="17953"/>
                    </a:cubicBezTo>
                    <a:cubicBezTo>
                      <a:pt x="23078" y="17945"/>
                      <a:pt x="23053" y="17934"/>
                      <a:pt x="23024" y="17924"/>
                    </a:cubicBezTo>
                    <a:cubicBezTo>
                      <a:pt x="23015" y="17920"/>
                      <a:pt x="23003" y="17918"/>
                      <a:pt x="22994" y="17914"/>
                    </a:cubicBezTo>
                    <a:cubicBezTo>
                      <a:pt x="22870" y="17869"/>
                      <a:pt x="22748" y="17823"/>
                      <a:pt x="22626" y="17773"/>
                    </a:cubicBezTo>
                    <a:cubicBezTo>
                      <a:pt x="22605" y="17768"/>
                      <a:pt x="22586" y="17760"/>
                      <a:pt x="22567" y="17752"/>
                    </a:cubicBezTo>
                    <a:cubicBezTo>
                      <a:pt x="22548" y="17743"/>
                      <a:pt x="22529" y="17735"/>
                      <a:pt x="22510" y="17728"/>
                    </a:cubicBezTo>
                    <a:cubicBezTo>
                      <a:pt x="22489" y="17720"/>
                      <a:pt x="22470" y="17712"/>
                      <a:pt x="22451" y="17705"/>
                    </a:cubicBezTo>
                    <a:cubicBezTo>
                      <a:pt x="22392" y="17682"/>
                      <a:pt x="22331" y="17659"/>
                      <a:pt x="22275" y="17632"/>
                    </a:cubicBezTo>
                    <a:cubicBezTo>
                      <a:pt x="22209" y="17606"/>
                      <a:pt x="22142" y="17579"/>
                      <a:pt x="22079" y="17550"/>
                    </a:cubicBezTo>
                    <a:cubicBezTo>
                      <a:pt x="21986" y="17508"/>
                      <a:pt x="21894" y="17470"/>
                      <a:pt x="21803" y="17427"/>
                    </a:cubicBezTo>
                    <a:cubicBezTo>
                      <a:pt x="21749" y="17404"/>
                      <a:pt x="21698" y="17379"/>
                      <a:pt x="21646" y="17356"/>
                    </a:cubicBezTo>
                    <a:cubicBezTo>
                      <a:pt x="21576" y="17322"/>
                      <a:pt x="21507" y="17291"/>
                      <a:pt x="21439" y="17259"/>
                    </a:cubicBezTo>
                    <a:cubicBezTo>
                      <a:pt x="21358" y="17219"/>
                      <a:pt x="21276" y="17181"/>
                      <a:pt x="21198" y="17141"/>
                    </a:cubicBezTo>
                    <a:lnTo>
                      <a:pt x="21055" y="17068"/>
                    </a:lnTo>
                    <a:lnTo>
                      <a:pt x="21048" y="17064"/>
                    </a:lnTo>
                    <a:cubicBezTo>
                      <a:pt x="20922" y="17003"/>
                      <a:pt x="20798" y="16939"/>
                      <a:pt x="20682" y="16874"/>
                    </a:cubicBezTo>
                    <a:cubicBezTo>
                      <a:pt x="20668" y="16870"/>
                      <a:pt x="20657" y="16862"/>
                      <a:pt x="20646" y="16853"/>
                    </a:cubicBezTo>
                    <a:cubicBezTo>
                      <a:pt x="20602" y="16834"/>
                      <a:pt x="20560" y="16809"/>
                      <a:pt x="20518" y="16784"/>
                    </a:cubicBezTo>
                    <a:cubicBezTo>
                      <a:pt x="20476" y="16761"/>
                      <a:pt x="20432" y="16740"/>
                      <a:pt x="20392" y="16717"/>
                    </a:cubicBezTo>
                    <a:cubicBezTo>
                      <a:pt x="20339" y="16687"/>
                      <a:pt x="20283" y="16656"/>
                      <a:pt x="20234" y="16628"/>
                    </a:cubicBezTo>
                    <a:cubicBezTo>
                      <a:pt x="20127" y="16567"/>
                      <a:pt x="20024" y="16510"/>
                      <a:pt x="19929" y="16451"/>
                    </a:cubicBezTo>
                    <a:cubicBezTo>
                      <a:pt x="19771" y="16355"/>
                      <a:pt x="19624" y="16266"/>
                      <a:pt x="19492" y="16182"/>
                    </a:cubicBezTo>
                    <a:cubicBezTo>
                      <a:pt x="19445" y="16153"/>
                      <a:pt x="19403" y="16127"/>
                      <a:pt x="19363" y="16098"/>
                    </a:cubicBezTo>
                    <a:cubicBezTo>
                      <a:pt x="19275" y="16043"/>
                      <a:pt x="19199" y="15991"/>
                      <a:pt x="19126" y="15944"/>
                    </a:cubicBezTo>
                    <a:cubicBezTo>
                      <a:pt x="19104" y="15928"/>
                      <a:pt x="19077" y="15911"/>
                      <a:pt x="19054" y="15896"/>
                    </a:cubicBezTo>
                    <a:cubicBezTo>
                      <a:pt x="19031" y="15879"/>
                      <a:pt x="19008" y="15863"/>
                      <a:pt x="18987" y="15848"/>
                    </a:cubicBezTo>
                    <a:cubicBezTo>
                      <a:pt x="18892" y="15783"/>
                      <a:pt x="18823" y="15736"/>
                      <a:pt x="18783" y="15705"/>
                    </a:cubicBezTo>
                    <a:lnTo>
                      <a:pt x="18739" y="15673"/>
                    </a:lnTo>
                    <a:cubicBezTo>
                      <a:pt x="18739" y="15673"/>
                      <a:pt x="19086" y="15444"/>
                      <a:pt x="19664" y="15162"/>
                    </a:cubicBezTo>
                    <a:cubicBezTo>
                      <a:pt x="19746" y="15124"/>
                      <a:pt x="19834" y="15084"/>
                      <a:pt x="19925" y="15040"/>
                    </a:cubicBezTo>
                    <a:cubicBezTo>
                      <a:pt x="20200" y="14916"/>
                      <a:pt x="20518" y="14785"/>
                      <a:pt x="20861" y="14665"/>
                    </a:cubicBezTo>
                    <a:cubicBezTo>
                      <a:pt x="20928" y="14642"/>
                      <a:pt x="20996" y="14619"/>
                      <a:pt x="21065" y="14598"/>
                    </a:cubicBezTo>
                    <a:cubicBezTo>
                      <a:pt x="21151" y="14567"/>
                      <a:pt x="21240" y="14541"/>
                      <a:pt x="21330" y="14514"/>
                    </a:cubicBezTo>
                    <a:cubicBezTo>
                      <a:pt x="21383" y="14499"/>
                      <a:pt x="21433" y="14483"/>
                      <a:pt x="21490" y="14468"/>
                    </a:cubicBezTo>
                    <a:cubicBezTo>
                      <a:pt x="21561" y="14447"/>
                      <a:pt x="21633" y="14428"/>
                      <a:pt x="21709" y="14411"/>
                    </a:cubicBezTo>
                    <a:cubicBezTo>
                      <a:pt x="21782" y="14392"/>
                      <a:pt x="21860" y="14373"/>
                      <a:pt x="21932" y="14358"/>
                    </a:cubicBezTo>
                    <a:cubicBezTo>
                      <a:pt x="22031" y="14333"/>
                      <a:pt x="22129" y="14312"/>
                      <a:pt x="22231" y="14295"/>
                    </a:cubicBezTo>
                    <a:cubicBezTo>
                      <a:pt x="22239" y="14293"/>
                      <a:pt x="22247" y="14293"/>
                      <a:pt x="22254" y="14289"/>
                    </a:cubicBezTo>
                    <a:cubicBezTo>
                      <a:pt x="22302" y="14281"/>
                      <a:pt x="22350" y="14274"/>
                      <a:pt x="22397" y="14266"/>
                    </a:cubicBezTo>
                    <a:cubicBezTo>
                      <a:pt x="22475" y="14253"/>
                      <a:pt x="22554" y="14239"/>
                      <a:pt x="22636" y="14230"/>
                    </a:cubicBezTo>
                    <a:lnTo>
                      <a:pt x="22637" y="14228"/>
                    </a:lnTo>
                    <a:cubicBezTo>
                      <a:pt x="22716" y="14219"/>
                      <a:pt x="22796" y="14209"/>
                      <a:pt x="22876" y="14201"/>
                    </a:cubicBezTo>
                    <a:cubicBezTo>
                      <a:pt x="22958" y="14190"/>
                      <a:pt x="23040" y="14182"/>
                      <a:pt x="23122" y="14178"/>
                    </a:cubicBezTo>
                    <a:cubicBezTo>
                      <a:pt x="23202" y="14171"/>
                      <a:pt x="23284" y="14167"/>
                      <a:pt x="23368" y="14163"/>
                    </a:cubicBezTo>
                    <a:cubicBezTo>
                      <a:pt x="23518" y="14159"/>
                      <a:pt x="23672" y="14158"/>
                      <a:pt x="23827" y="14161"/>
                    </a:cubicBezTo>
                    <a:lnTo>
                      <a:pt x="23867" y="14161"/>
                    </a:lnTo>
                    <a:cubicBezTo>
                      <a:pt x="23869" y="14163"/>
                      <a:pt x="23869" y="14161"/>
                      <a:pt x="23871" y="14161"/>
                    </a:cubicBezTo>
                    <a:cubicBezTo>
                      <a:pt x="23970" y="14163"/>
                      <a:pt x="24069" y="14169"/>
                      <a:pt x="24170" y="14178"/>
                    </a:cubicBezTo>
                    <a:cubicBezTo>
                      <a:pt x="24218" y="14182"/>
                      <a:pt x="24267" y="14188"/>
                      <a:pt x="24317" y="14194"/>
                    </a:cubicBezTo>
                    <a:cubicBezTo>
                      <a:pt x="24368" y="14198"/>
                      <a:pt x="24422" y="14205"/>
                      <a:pt x="24475" y="14213"/>
                    </a:cubicBezTo>
                    <a:cubicBezTo>
                      <a:pt x="24526" y="14220"/>
                      <a:pt x="24576" y="14228"/>
                      <a:pt x="24626" y="14236"/>
                    </a:cubicBezTo>
                    <a:cubicBezTo>
                      <a:pt x="24652" y="14238"/>
                      <a:pt x="24681" y="14245"/>
                      <a:pt x="24708" y="14249"/>
                    </a:cubicBezTo>
                    <a:cubicBezTo>
                      <a:pt x="24736" y="14253"/>
                      <a:pt x="24763" y="14259"/>
                      <a:pt x="24789" y="14264"/>
                    </a:cubicBezTo>
                    <a:cubicBezTo>
                      <a:pt x="24837" y="14276"/>
                      <a:pt x="24890" y="14283"/>
                      <a:pt x="24936" y="14297"/>
                    </a:cubicBezTo>
                    <a:cubicBezTo>
                      <a:pt x="24984" y="14308"/>
                      <a:pt x="25033" y="14318"/>
                      <a:pt x="25083" y="14329"/>
                    </a:cubicBezTo>
                    <a:cubicBezTo>
                      <a:pt x="25173" y="14352"/>
                      <a:pt x="25258" y="14377"/>
                      <a:pt x="25346" y="14403"/>
                    </a:cubicBezTo>
                    <a:cubicBezTo>
                      <a:pt x="25426" y="14428"/>
                      <a:pt x="25504" y="14451"/>
                      <a:pt x="25582" y="14482"/>
                    </a:cubicBezTo>
                    <a:cubicBezTo>
                      <a:pt x="25649" y="14503"/>
                      <a:pt x="25714" y="14529"/>
                      <a:pt x="25777" y="14554"/>
                    </a:cubicBezTo>
                    <a:cubicBezTo>
                      <a:pt x="25851" y="14583"/>
                      <a:pt x="25924" y="14613"/>
                      <a:pt x="25994" y="14645"/>
                    </a:cubicBezTo>
                    <a:cubicBezTo>
                      <a:pt x="27075" y="15122"/>
                      <a:pt x="27959" y="15881"/>
                      <a:pt x="28623" y="16603"/>
                    </a:cubicBezTo>
                    <a:cubicBezTo>
                      <a:pt x="29538" y="17596"/>
                      <a:pt x="30033" y="18515"/>
                      <a:pt x="30033" y="18515"/>
                    </a:cubicBezTo>
                    <a:cubicBezTo>
                      <a:pt x="30033" y="18515"/>
                      <a:pt x="30014" y="18524"/>
                      <a:pt x="29976" y="18534"/>
                    </a:cubicBezTo>
                    <a:close/>
                  </a:path>
                </a:pathLst>
              </a:custGeom>
              <a:solidFill>
                <a:srgbClr val="8014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762;p40">
                <a:extLst>
                  <a:ext uri="{FF2B5EF4-FFF2-40B4-BE49-F238E27FC236}">
                    <a16:creationId xmlns:a16="http://schemas.microsoft.com/office/drawing/2014/main" id="{70BCB65C-6716-D270-4F66-E4C5A3E7A741}"/>
                  </a:ext>
                </a:extLst>
              </p:cNvPr>
              <p:cNvSpPr/>
              <p:nvPr/>
            </p:nvSpPr>
            <p:spPr>
              <a:xfrm>
                <a:off x="10614400" y="2410275"/>
                <a:ext cx="117450" cy="57450"/>
              </a:xfrm>
              <a:custGeom>
                <a:avLst/>
                <a:gdLst/>
                <a:ahLst/>
                <a:cxnLst/>
                <a:rect l="l" t="t" r="r" b="b"/>
                <a:pathLst>
                  <a:path w="4698" h="2298" extrusionOk="0">
                    <a:moveTo>
                      <a:pt x="4697" y="2297"/>
                    </a:moveTo>
                    <a:cubicBezTo>
                      <a:pt x="1784" y="1929"/>
                      <a:pt x="0" y="0"/>
                      <a:pt x="0" y="0"/>
                    </a:cubicBezTo>
                    <a:cubicBezTo>
                      <a:pt x="23" y="15"/>
                      <a:pt x="46" y="33"/>
                      <a:pt x="69" y="46"/>
                    </a:cubicBezTo>
                    <a:lnTo>
                      <a:pt x="141" y="97"/>
                    </a:lnTo>
                    <a:cubicBezTo>
                      <a:pt x="212" y="145"/>
                      <a:pt x="292" y="195"/>
                      <a:pt x="378" y="252"/>
                    </a:cubicBezTo>
                    <a:cubicBezTo>
                      <a:pt x="418" y="277"/>
                      <a:pt x="460" y="305"/>
                      <a:pt x="507" y="334"/>
                    </a:cubicBezTo>
                    <a:cubicBezTo>
                      <a:pt x="637" y="416"/>
                      <a:pt x="784" y="507"/>
                      <a:pt x="944" y="602"/>
                    </a:cubicBezTo>
                    <a:cubicBezTo>
                      <a:pt x="1039" y="660"/>
                      <a:pt x="1140" y="719"/>
                      <a:pt x="1247" y="780"/>
                    </a:cubicBezTo>
                    <a:lnTo>
                      <a:pt x="1407" y="867"/>
                    </a:lnTo>
                    <a:cubicBezTo>
                      <a:pt x="1447" y="892"/>
                      <a:pt x="1489" y="915"/>
                      <a:pt x="1531" y="938"/>
                    </a:cubicBezTo>
                    <a:cubicBezTo>
                      <a:pt x="1575" y="961"/>
                      <a:pt x="1617" y="986"/>
                      <a:pt x="1661" y="1007"/>
                    </a:cubicBezTo>
                    <a:cubicBezTo>
                      <a:pt x="1672" y="1014"/>
                      <a:pt x="1683" y="1020"/>
                      <a:pt x="1697" y="1026"/>
                    </a:cubicBezTo>
                    <a:cubicBezTo>
                      <a:pt x="1813" y="1090"/>
                      <a:pt x="1937" y="1155"/>
                      <a:pt x="2063" y="1216"/>
                    </a:cubicBezTo>
                    <a:lnTo>
                      <a:pt x="2070" y="1220"/>
                    </a:lnTo>
                    <a:lnTo>
                      <a:pt x="2213" y="1291"/>
                    </a:lnTo>
                    <a:cubicBezTo>
                      <a:pt x="2290" y="1331"/>
                      <a:pt x="2372" y="1369"/>
                      <a:pt x="2454" y="1411"/>
                    </a:cubicBezTo>
                    <a:lnTo>
                      <a:pt x="2661" y="1508"/>
                    </a:lnTo>
                    <a:cubicBezTo>
                      <a:pt x="2711" y="1533"/>
                      <a:pt x="2764" y="1556"/>
                      <a:pt x="2816" y="1580"/>
                    </a:cubicBezTo>
                    <a:cubicBezTo>
                      <a:pt x="3062" y="1691"/>
                      <a:pt x="3317" y="1800"/>
                      <a:pt x="3582" y="1904"/>
                    </a:cubicBezTo>
                    <a:cubicBezTo>
                      <a:pt x="3744" y="1967"/>
                      <a:pt x="3910" y="2032"/>
                      <a:pt x="4079" y="2091"/>
                    </a:cubicBezTo>
                    <a:cubicBezTo>
                      <a:pt x="4281" y="2164"/>
                      <a:pt x="4487" y="2232"/>
                      <a:pt x="4697" y="2297"/>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763;p40">
                <a:extLst>
                  <a:ext uri="{FF2B5EF4-FFF2-40B4-BE49-F238E27FC236}">
                    <a16:creationId xmlns:a16="http://schemas.microsoft.com/office/drawing/2014/main" id="{A7413C99-B7DF-D6A5-F023-CA3F84FE345F}"/>
                  </a:ext>
                </a:extLst>
              </p:cNvPr>
              <p:cNvSpPr/>
              <p:nvPr/>
            </p:nvSpPr>
            <p:spPr>
              <a:xfrm>
                <a:off x="10139825" y="2245675"/>
                <a:ext cx="137300" cy="546650"/>
              </a:xfrm>
              <a:custGeom>
                <a:avLst/>
                <a:gdLst/>
                <a:ahLst/>
                <a:cxnLst/>
                <a:rect l="l" t="t" r="r" b="b"/>
                <a:pathLst>
                  <a:path w="5492" h="21866" extrusionOk="0">
                    <a:moveTo>
                      <a:pt x="5492" y="21866"/>
                    </a:moveTo>
                    <a:cubicBezTo>
                      <a:pt x="2572" y="17066"/>
                      <a:pt x="0" y="10780"/>
                      <a:pt x="1283" y="4716"/>
                    </a:cubicBezTo>
                    <a:cubicBezTo>
                      <a:pt x="1495" y="3708"/>
                      <a:pt x="2135" y="1947"/>
                      <a:pt x="2909" y="0"/>
                    </a:cubicBezTo>
                    <a:cubicBezTo>
                      <a:pt x="1979" y="5479"/>
                      <a:pt x="1415" y="14676"/>
                      <a:pt x="5492" y="21866"/>
                    </a:cubicBezTo>
                    <a:close/>
                  </a:path>
                </a:pathLst>
              </a:custGeom>
              <a:solidFill>
                <a:srgbClr val="ACACA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764;p40">
                <a:extLst>
                  <a:ext uri="{FF2B5EF4-FFF2-40B4-BE49-F238E27FC236}">
                    <a16:creationId xmlns:a16="http://schemas.microsoft.com/office/drawing/2014/main" id="{AE7726B0-B8E1-59AF-3BAA-4468D2A29B11}"/>
                  </a:ext>
                </a:extLst>
              </p:cNvPr>
              <p:cNvSpPr/>
              <p:nvPr/>
            </p:nvSpPr>
            <p:spPr>
              <a:xfrm>
                <a:off x="9442950" y="2008125"/>
                <a:ext cx="873825" cy="1021075"/>
              </a:xfrm>
              <a:custGeom>
                <a:avLst/>
                <a:gdLst/>
                <a:ahLst/>
                <a:cxnLst/>
                <a:rect l="l" t="t" r="r" b="b"/>
                <a:pathLst>
                  <a:path w="34953" h="40843" extrusionOk="0">
                    <a:moveTo>
                      <a:pt x="33832" y="16528"/>
                    </a:moveTo>
                    <a:cubicBezTo>
                      <a:pt x="34953" y="22742"/>
                      <a:pt x="32677" y="29399"/>
                      <a:pt x="30441" y="34059"/>
                    </a:cubicBezTo>
                    <a:cubicBezTo>
                      <a:pt x="28666" y="37761"/>
                      <a:pt x="26918" y="40199"/>
                      <a:pt x="26918" y="40199"/>
                    </a:cubicBezTo>
                    <a:cubicBezTo>
                      <a:pt x="26918" y="40199"/>
                      <a:pt x="26366" y="40843"/>
                      <a:pt x="26152" y="40793"/>
                    </a:cubicBezTo>
                    <a:cubicBezTo>
                      <a:pt x="26148" y="40791"/>
                      <a:pt x="26144" y="40791"/>
                      <a:pt x="26139" y="40790"/>
                    </a:cubicBezTo>
                    <a:cubicBezTo>
                      <a:pt x="26135" y="40790"/>
                      <a:pt x="26131" y="40788"/>
                      <a:pt x="26124" y="40786"/>
                    </a:cubicBezTo>
                    <a:cubicBezTo>
                      <a:pt x="26118" y="40786"/>
                      <a:pt x="26110" y="40784"/>
                      <a:pt x="26103" y="40782"/>
                    </a:cubicBezTo>
                    <a:cubicBezTo>
                      <a:pt x="26026" y="40761"/>
                      <a:pt x="25939" y="40738"/>
                      <a:pt x="25841" y="40709"/>
                    </a:cubicBezTo>
                    <a:cubicBezTo>
                      <a:pt x="25792" y="40698"/>
                      <a:pt x="25740" y="40683"/>
                      <a:pt x="25685" y="40668"/>
                    </a:cubicBezTo>
                    <a:cubicBezTo>
                      <a:pt x="25626" y="40652"/>
                      <a:pt x="25563" y="40633"/>
                      <a:pt x="25496" y="40614"/>
                    </a:cubicBezTo>
                    <a:cubicBezTo>
                      <a:pt x="25163" y="40517"/>
                      <a:pt x="24755" y="40391"/>
                      <a:pt x="24284" y="40235"/>
                    </a:cubicBezTo>
                    <a:lnTo>
                      <a:pt x="26955" y="39145"/>
                    </a:lnTo>
                    <a:lnTo>
                      <a:pt x="25767" y="36234"/>
                    </a:lnTo>
                    <a:lnTo>
                      <a:pt x="28992" y="34917"/>
                    </a:lnTo>
                    <a:lnTo>
                      <a:pt x="28247" y="33091"/>
                    </a:lnTo>
                    <a:lnTo>
                      <a:pt x="30300" y="32252"/>
                    </a:lnTo>
                    <a:lnTo>
                      <a:pt x="29974" y="31453"/>
                    </a:lnTo>
                    <a:lnTo>
                      <a:pt x="30458" y="31255"/>
                    </a:lnTo>
                    <a:lnTo>
                      <a:pt x="29818" y="29686"/>
                    </a:lnTo>
                    <a:lnTo>
                      <a:pt x="30931" y="29233"/>
                    </a:lnTo>
                    <a:lnTo>
                      <a:pt x="30616" y="28463"/>
                    </a:lnTo>
                    <a:lnTo>
                      <a:pt x="31331" y="28171"/>
                    </a:lnTo>
                    <a:lnTo>
                      <a:pt x="30550" y="26259"/>
                    </a:lnTo>
                    <a:lnTo>
                      <a:pt x="31975" y="25676"/>
                    </a:lnTo>
                    <a:lnTo>
                      <a:pt x="30835" y="22881"/>
                    </a:lnTo>
                    <a:lnTo>
                      <a:pt x="32233" y="22310"/>
                    </a:lnTo>
                    <a:lnTo>
                      <a:pt x="31708" y="21025"/>
                    </a:lnTo>
                    <a:lnTo>
                      <a:pt x="31880" y="20956"/>
                    </a:lnTo>
                    <a:lnTo>
                      <a:pt x="30155" y="16732"/>
                    </a:lnTo>
                    <a:lnTo>
                      <a:pt x="31268" y="16279"/>
                    </a:lnTo>
                    <a:lnTo>
                      <a:pt x="28647" y="9859"/>
                    </a:lnTo>
                    <a:lnTo>
                      <a:pt x="26278" y="10827"/>
                    </a:lnTo>
                    <a:lnTo>
                      <a:pt x="23842" y="4865"/>
                    </a:lnTo>
                    <a:lnTo>
                      <a:pt x="644" y="14338"/>
                    </a:lnTo>
                    <a:cubicBezTo>
                      <a:pt x="564" y="13987"/>
                      <a:pt x="32" y="11140"/>
                      <a:pt x="17" y="11035"/>
                    </a:cubicBezTo>
                    <a:cubicBezTo>
                      <a:pt x="15" y="11014"/>
                      <a:pt x="12" y="10991"/>
                      <a:pt x="10" y="10966"/>
                    </a:cubicBezTo>
                    <a:cubicBezTo>
                      <a:pt x="0" y="10840"/>
                      <a:pt x="8" y="10673"/>
                      <a:pt x="93" y="10564"/>
                    </a:cubicBezTo>
                    <a:lnTo>
                      <a:pt x="95" y="10564"/>
                    </a:lnTo>
                    <a:cubicBezTo>
                      <a:pt x="269" y="10347"/>
                      <a:pt x="555" y="10164"/>
                      <a:pt x="721" y="10152"/>
                    </a:cubicBezTo>
                    <a:cubicBezTo>
                      <a:pt x="989" y="10135"/>
                      <a:pt x="8848" y="9689"/>
                      <a:pt x="13324" y="7878"/>
                    </a:cubicBezTo>
                    <a:cubicBezTo>
                      <a:pt x="17243" y="6292"/>
                      <a:pt x="21663" y="1499"/>
                      <a:pt x="23003" y="284"/>
                    </a:cubicBezTo>
                    <a:cubicBezTo>
                      <a:pt x="23173" y="128"/>
                      <a:pt x="23293" y="33"/>
                      <a:pt x="23358" y="8"/>
                    </a:cubicBezTo>
                    <a:cubicBezTo>
                      <a:pt x="23362" y="6"/>
                      <a:pt x="23365" y="6"/>
                      <a:pt x="23371" y="4"/>
                    </a:cubicBezTo>
                    <a:lnTo>
                      <a:pt x="23373" y="4"/>
                    </a:lnTo>
                    <a:cubicBezTo>
                      <a:pt x="23377" y="2"/>
                      <a:pt x="23383" y="0"/>
                      <a:pt x="23388" y="2"/>
                    </a:cubicBezTo>
                    <a:cubicBezTo>
                      <a:pt x="23750" y="44"/>
                      <a:pt x="31236" y="9436"/>
                      <a:pt x="32763" y="12960"/>
                    </a:cubicBezTo>
                    <a:cubicBezTo>
                      <a:pt x="33256" y="14104"/>
                      <a:pt x="33615" y="15301"/>
                      <a:pt x="33832" y="16528"/>
                    </a:cubicBezTo>
                    <a:close/>
                  </a:path>
                </a:pathLst>
              </a:custGeom>
              <a:solidFill>
                <a:srgbClr val="8014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765;p40">
                <a:extLst>
                  <a:ext uri="{FF2B5EF4-FFF2-40B4-BE49-F238E27FC236}">
                    <a16:creationId xmlns:a16="http://schemas.microsoft.com/office/drawing/2014/main" id="{4F680B52-F102-098A-3CC9-C99237C96C63}"/>
                  </a:ext>
                </a:extLst>
              </p:cNvPr>
              <p:cNvSpPr/>
              <p:nvPr/>
            </p:nvSpPr>
            <p:spPr>
              <a:xfrm>
                <a:off x="10018925" y="2008125"/>
                <a:ext cx="297850" cy="1019925"/>
              </a:xfrm>
              <a:custGeom>
                <a:avLst/>
                <a:gdLst/>
                <a:ahLst/>
                <a:cxnLst/>
                <a:rect l="l" t="t" r="r" b="b"/>
                <a:pathLst>
                  <a:path w="11914" h="40797" extrusionOk="0">
                    <a:moveTo>
                      <a:pt x="347" y="0"/>
                    </a:moveTo>
                    <a:cubicBezTo>
                      <a:pt x="344" y="0"/>
                      <a:pt x="338" y="0"/>
                      <a:pt x="334" y="2"/>
                    </a:cubicBezTo>
                    <a:lnTo>
                      <a:pt x="332" y="2"/>
                    </a:lnTo>
                    <a:cubicBezTo>
                      <a:pt x="326" y="4"/>
                      <a:pt x="323" y="4"/>
                      <a:pt x="317" y="6"/>
                    </a:cubicBezTo>
                    <a:lnTo>
                      <a:pt x="151" y="492"/>
                    </a:lnTo>
                    <a:lnTo>
                      <a:pt x="0" y="925"/>
                    </a:lnTo>
                    <a:lnTo>
                      <a:pt x="39" y="1041"/>
                    </a:lnTo>
                    <a:lnTo>
                      <a:pt x="1175" y="4329"/>
                    </a:lnTo>
                    <a:lnTo>
                      <a:pt x="3313" y="10532"/>
                    </a:lnTo>
                    <a:lnTo>
                      <a:pt x="3391" y="10762"/>
                    </a:lnTo>
                    <a:lnTo>
                      <a:pt x="3755" y="11815"/>
                    </a:lnTo>
                    <a:cubicBezTo>
                      <a:pt x="5105" y="11847"/>
                      <a:pt x="6111" y="12129"/>
                      <a:pt x="6111" y="12129"/>
                    </a:cubicBezTo>
                    <a:lnTo>
                      <a:pt x="6081" y="12179"/>
                    </a:lnTo>
                    <a:cubicBezTo>
                      <a:pt x="6073" y="12194"/>
                      <a:pt x="6064" y="12209"/>
                      <a:pt x="6052" y="12222"/>
                    </a:cubicBezTo>
                    <a:cubicBezTo>
                      <a:pt x="6043" y="12240"/>
                      <a:pt x="6029" y="12261"/>
                      <a:pt x="6014" y="12283"/>
                    </a:cubicBezTo>
                    <a:cubicBezTo>
                      <a:pt x="6014" y="12285"/>
                      <a:pt x="6012" y="12285"/>
                      <a:pt x="6012" y="12287"/>
                    </a:cubicBezTo>
                    <a:lnTo>
                      <a:pt x="5934" y="12404"/>
                    </a:lnTo>
                    <a:cubicBezTo>
                      <a:pt x="5930" y="12407"/>
                      <a:pt x="5930" y="12409"/>
                      <a:pt x="5927" y="12413"/>
                    </a:cubicBezTo>
                    <a:cubicBezTo>
                      <a:pt x="5915" y="12432"/>
                      <a:pt x="5904" y="12447"/>
                      <a:pt x="5887" y="12470"/>
                    </a:cubicBezTo>
                    <a:cubicBezTo>
                      <a:pt x="5869" y="12493"/>
                      <a:pt x="5854" y="12518"/>
                      <a:pt x="5835" y="12545"/>
                    </a:cubicBezTo>
                    <a:cubicBezTo>
                      <a:pt x="5816" y="12569"/>
                      <a:pt x="5797" y="12596"/>
                      <a:pt x="5778" y="12623"/>
                    </a:cubicBezTo>
                    <a:lnTo>
                      <a:pt x="5719" y="12701"/>
                    </a:lnTo>
                    <a:cubicBezTo>
                      <a:pt x="5688" y="12745"/>
                      <a:pt x="5650" y="12790"/>
                      <a:pt x="5614" y="12840"/>
                    </a:cubicBezTo>
                    <a:cubicBezTo>
                      <a:pt x="5578" y="12888"/>
                      <a:pt x="5538" y="12939"/>
                      <a:pt x="5498" y="12991"/>
                    </a:cubicBezTo>
                    <a:cubicBezTo>
                      <a:pt x="5385" y="13132"/>
                      <a:pt x="5259" y="13286"/>
                      <a:pt x="5115" y="13450"/>
                    </a:cubicBezTo>
                    <a:cubicBezTo>
                      <a:pt x="5076" y="13498"/>
                      <a:pt x="5034" y="13545"/>
                      <a:pt x="4991" y="13593"/>
                    </a:cubicBezTo>
                    <a:cubicBezTo>
                      <a:pt x="4958" y="13631"/>
                      <a:pt x="4922" y="13671"/>
                      <a:pt x="4890" y="13707"/>
                    </a:cubicBezTo>
                    <a:cubicBezTo>
                      <a:pt x="4857" y="13744"/>
                      <a:pt x="4825" y="13778"/>
                      <a:pt x="4785" y="13820"/>
                    </a:cubicBezTo>
                    <a:cubicBezTo>
                      <a:pt x="4747" y="13862"/>
                      <a:pt x="4707" y="13904"/>
                      <a:pt x="4665" y="13947"/>
                    </a:cubicBezTo>
                    <a:cubicBezTo>
                      <a:pt x="4621" y="13989"/>
                      <a:pt x="4581" y="14035"/>
                      <a:pt x="4537" y="14079"/>
                    </a:cubicBezTo>
                    <a:lnTo>
                      <a:pt x="7812" y="23572"/>
                    </a:lnTo>
                    <a:lnTo>
                      <a:pt x="3996" y="35715"/>
                    </a:lnTo>
                    <a:lnTo>
                      <a:pt x="3353" y="37765"/>
                    </a:lnTo>
                    <a:lnTo>
                      <a:pt x="2924" y="39129"/>
                    </a:lnTo>
                    <a:lnTo>
                      <a:pt x="2774" y="39612"/>
                    </a:lnTo>
                    <a:lnTo>
                      <a:pt x="2457" y="40614"/>
                    </a:lnTo>
                    <a:cubicBezTo>
                      <a:pt x="2524" y="40633"/>
                      <a:pt x="2587" y="40652"/>
                      <a:pt x="2646" y="40668"/>
                    </a:cubicBezTo>
                    <a:cubicBezTo>
                      <a:pt x="2701" y="40683"/>
                      <a:pt x="2753" y="40698"/>
                      <a:pt x="2802" y="40709"/>
                    </a:cubicBezTo>
                    <a:cubicBezTo>
                      <a:pt x="2900" y="40738"/>
                      <a:pt x="2987" y="40761"/>
                      <a:pt x="3064" y="40782"/>
                    </a:cubicBezTo>
                    <a:cubicBezTo>
                      <a:pt x="3071" y="40784"/>
                      <a:pt x="3079" y="40786"/>
                      <a:pt x="3085" y="40786"/>
                    </a:cubicBezTo>
                    <a:cubicBezTo>
                      <a:pt x="3092" y="40788"/>
                      <a:pt x="3096" y="40790"/>
                      <a:pt x="3100" y="40790"/>
                    </a:cubicBezTo>
                    <a:cubicBezTo>
                      <a:pt x="3105" y="40791"/>
                      <a:pt x="3109" y="40791"/>
                      <a:pt x="3113" y="40793"/>
                    </a:cubicBezTo>
                    <a:cubicBezTo>
                      <a:pt x="3121" y="40795"/>
                      <a:pt x="3129" y="40796"/>
                      <a:pt x="3138" y="40796"/>
                    </a:cubicBezTo>
                    <a:cubicBezTo>
                      <a:pt x="3367" y="40796"/>
                      <a:pt x="3879" y="40199"/>
                      <a:pt x="3879" y="40199"/>
                    </a:cubicBezTo>
                    <a:cubicBezTo>
                      <a:pt x="3879" y="40199"/>
                      <a:pt x="5627" y="37761"/>
                      <a:pt x="7402" y="34059"/>
                    </a:cubicBezTo>
                    <a:cubicBezTo>
                      <a:pt x="9638" y="29399"/>
                      <a:pt x="11914" y="22742"/>
                      <a:pt x="10793" y="16528"/>
                    </a:cubicBezTo>
                    <a:cubicBezTo>
                      <a:pt x="10576" y="15301"/>
                      <a:pt x="10217" y="14104"/>
                      <a:pt x="9724" y="12958"/>
                    </a:cubicBezTo>
                    <a:cubicBezTo>
                      <a:pt x="8197" y="9434"/>
                      <a:pt x="711" y="42"/>
                      <a:pt x="347" y="0"/>
                    </a:cubicBezTo>
                    <a:close/>
                  </a:path>
                </a:pathLst>
              </a:custGeom>
              <a:solidFill>
                <a:srgbClr val="8014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766;p40">
                <a:extLst>
                  <a:ext uri="{FF2B5EF4-FFF2-40B4-BE49-F238E27FC236}">
                    <a16:creationId xmlns:a16="http://schemas.microsoft.com/office/drawing/2014/main" id="{130F4D5C-412A-A13E-E89B-F8E88CF8220C}"/>
                  </a:ext>
                </a:extLst>
              </p:cNvPr>
              <p:cNvSpPr/>
              <p:nvPr/>
            </p:nvSpPr>
            <p:spPr>
              <a:xfrm>
                <a:off x="9476250" y="2034100"/>
                <a:ext cx="796700" cy="958475"/>
              </a:xfrm>
              <a:custGeom>
                <a:avLst/>
                <a:gdLst/>
                <a:ahLst/>
                <a:cxnLst/>
                <a:rect l="l" t="t" r="r" b="b"/>
                <a:pathLst>
                  <a:path w="31868" h="38339" extrusionOk="0">
                    <a:moveTo>
                      <a:pt x="28909" y="9748"/>
                    </a:moveTo>
                    <a:cubicBezTo>
                      <a:pt x="28861" y="9826"/>
                      <a:pt x="28697" y="10084"/>
                      <a:pt x="28413" y="10451"/>
                    </a:cubicBezTo>
                    <a:cubicBezTo>
                      <a:pt x="28329" y="10562"/>
                      <a:pt x="28234" y="10682"/>
                      <a:pt x="28127" y="10810"/>
                    </a:cubicBezTo>
                    <a:cubicBezTo>
                      <a:pt x="27984" y="10983"/>
                      <a:pt x="27822" y="11170"/>
                      <a:pt x="27641" y="11366"/>
                    </a:cubicBezTo>
                    <a:cubicBezTo>
                      <a:pt x="27639" y="11370"/>
                      <a:pt x="27637" y="11372"/>
                      <a:pt x="27635" y="11376"/>
                    </a:cubicBezTo>
                    <a:cubicBezTo>
                      <a:pt x="27544" y="11471"/>
                      <a:pt x="27451" y="11572"/>
                      <a:pt x="27350" y="11673"/>
                    </a:cubicBezTo>
                    <a:cubicBezTo>
                      <a:pt x="26599" y="12436"/>
                      <a:pt x="25760" y="13109"/>
                      <a:pt x="24853" y="13675"/>
                    </a:cubicBezTo>
                    <a:cubicBezTo>
                      <a:pt x="22119" y="15371"/>
                      <a:pt x="19031" y="15871"/>
                      <a:pt x="19031" y="15871"/>
                    </a:cubicBezTo>
                    <a:cubicBezTo>
                      <a:pt x="19031" y="15871"/>
                      <a:pt x="19353" y="14146"/>
                      <a:pt x="20402" y="12502"/>
                    </a:cubicBezTo>
                    <a:cubicBezTo>
                      <a:pt x="20404" y="12502"/>
                      <a:pt x="20402" y="12501"/>
                      <a:pt x="20406" y="12499"/>
                    </a:cubicBezTo>
                    <a:cubicBezTo>
                      <a:pt x="20911" y="11702"/>
                      <a:pt x="21585" y="10928"/>
                      <a:pt x="22474" y="10375"/>
                    </a:cubicBezTo>
                    <a:cubicBezTo>
                      <a:pt x="22620" y="10284"/>
                      <a:pt x="22769" y="10202"/>
                      <a:pt x="22920" y="10126"/>
                    </a:cubicBezTo>
                    <a:cubicBezTo>
                      <a:pt x="23539" y="9815"/>
                      <a:pt x="24195" y="9628"/>
                      <a:pt x="24837" y="9521"/>
                    </a:cubicBezTo>
                    <a:cubicBezTo>
                      <a:pt x="24898" y="9512"/>
                      <a:pt x="24961" y="9502"/>
                      <a:pt x="25022" y="9493"/>
                    </a:cubicBezTo>
                    <a:cubicBezTo>
                      <a:pt x="25304" y="9455"/>
                      <a:pt x="25584" y="9430"/>
                      <a:pt x="25857" y="9416"/>
                    </a:cubicBezTo>
                    <a:cubicBezTo>
                      <a:pt x="26101" y="9403"/>
                      <a:pt x="26341" y="9403"/>
                      <a:pt x="26568" y="9409"/>
                    </a:cubicBezTo>
                    <a:cubicBezTo>
                      <a:pt x="26938" y="9418"/>
                      <a:pt x="27281" y="9445"/>
                      <a:pt x="27584" y="9481"/>
                    </a:cubicBezTo>
                    <a:cubicBezTo>
                      <a:pt x="27658" y="9489"/>
                      <a:pt x="27729" y="9497"/>
                      <a:pt x="27797" y="9504"/>
                    </a:cubicBezTo>
                    <a:cubicBezTo>
                      <a:pt x="28165" y="9552"/>
                      <a:pt x="28529" y="9620"/>
                      <a:pt x="28888" y="9712"/>
                    </a:cubicBezTo>
                    <a:cubicBezTo>
                      <a:pt x="28808" y="9580"/>
                      <a:pt x="28724" y="9451"/>
                      <a:pt x="28638" y="9319"/>
                    </a:cubicBezTo>
                    <a:lnTo>
                      <a:pt x="28379" y="8919"/>
                    </a:lnTo>
                    <a:cubicBezTo>
                      <a:pt x="28291" y="8786"/>
                      <a:pt x="28203" y="8650"/>
                      <a:pt x="28112" y="8515"/>
                    </a:cubicBezTo>
                    <a:cubicBezTo>
                      <a:pt x="28022" y="8380"/>
                      <a:pt x="27931" y="8242"/>
                      <a:pt x="27838" y="8105"/>
                    </a:cubicBezTo>
                    <a:cubicBezTo>
                      <a:pt x="27746" y="7966"/>
                      <a:pt x="27655" y="7831"/>
                      <a:pt x="27559" y="7691"/>
                    </a:cubicBezTo>
                    <a:cubicBezTo>
                      <a:pt x="27464" y="7552"/>
                      <a:pt x="27371" y="7417"/>
                      <a:pt x="27277" y="7278"/>
                    </a:cubicBezTo>
                    <a:cubicBezTo>
                      <a:pt x="27231" y="7211"/>
                      <a:pt x="27188" y="7148"/>
                      <a:pt x="27144" y="7083"/>
                    </a:cubicBezTo>
                    <a:cubicBezTo>
                      <a:pt x="26904" y="6733"/>
                      <a:pt x="26656" y="6382"/>
                      <a:pt x="26410" y="6033"/>
                    </a:cubicBezTo>
                    <a:cubicBezTo>
                      <a:pt x="26208" y="5745"/>
                      <a:pt x="26004" y="5463"/>
                      <a:pt x="25806" y="5183"/>
                    </a:cubicBezTo>
                    <a:cubicBezTo>
                      <a:pt x="25640" y="4956"/>
                      <a:pt x="25476" y="4731"/>
                      <a:pt x="25316" y="4508"/>
                    </a:cubicBezTo>
                    <a:cubicBezTo>
                      <a:pt x="24950" y="4009"/>
                      <a:pt x="24597" y="3530"/>
                      <a:pt x="24260" y="3082"/>
                    </a:cubicBezTo>
                    <a:cubicBezTo>
                      <a:pt x="24183" y="2979"/>
                      <a:pt x="24107" y="2880"/>
                      <a:pt x="24033" y="2781"/>
                    </a:cubicBezTo>
                    <a:cubicBezTo>
                      <a:pt x="23501" y="2080"/>
                      <a:pt x="23026" y="1470"/>
                      <a:pt x="22649" y="1001"/>
                    </a:cubicBezTo>
                    <a:cubicBezTo>
                      <a:pt x="22577" y="909"/>
                      <a:pt x="22506" y="827"/>
                      <a:pt x="22443" y="749"/>
                    </a:cubicBezTo>
                    <a:cubicBezTo>
                      <a:pt x="22413" y="709"/>
                      <a:pt x="22380" y="671"/>
                      <a:pt x="22350" y="635"/>
                    </a:cubicBezTo>
                    <a:cubicBezTo>
                      <a:pt x="22296" y="574"/>
                      <a:pt x="22249" y="517"/>
                      <a:pt x="22203" y="461"/>
                    </a:cubicBezTo>
                    <a:cubicBezTo>
                      <a:pt x="22148" y="397"/>
                      <a:pt x="22098" y="338"/>
                      <a:pt x="22051" y="286"/>
                    </a:cubicBezTo>
                    <a:cubicBezTo>
                      <a:pt x="22003" y="233"/>
                      <a:pt x="21959" y="181"/>
                      <a:pt x="21921" y="143"/>
                    </a:cubicBezTo>
                    <a:cubicBezTo>
                      <a:pt x="21906" y="126"/>
                      <a:pt x="21890" y="109"/>
                      <a:pt x="21875" y="95"/>
                    </a:cubicBezTo>
                    <a:cubicBezTo>
                      <a:pt x="21812" y="33"/>
                      <a:pt x="21772" y="0"/>
                      <a:pt x="21755" y="0"/>
                    </a:cubicBezTo>
                    <a:lnTo>
                      <a:pt x="21747" y="0"/>
                    </a:lnTo>
                    <a:cubicBezTo>
                      <a:pt x="21736" y="2"/>
                      <a:pt x="21726" y="6"/>
                      <a:pt x="21717" y="12"/>
                    </a:cubicBezTo>
                    <a:cubicBezTo>
                      <a:pt x="21713" y="14"/>
                      <a:pt x="21707" y="19"/>
                      <a:pt x="21700" y="21"/>
                    </a:cubicBezTo>
                    <a:cubicBezTo>
                      <a:pt x="21683" y="33"/>
                      <a:pt x="21667" y="44"/>
                      <a:pt x="21652" y="57"/>
                    </a:cubicBezTo>
                    <a:cubicBezTo>
                      <a:pt x="21643" y="65"/>
                      <a:pt x="21633" y="71"/>
                      <a:pt x="21625" y="78"/>
                    </a:cubicBezTo>
                    <a:cubicBezTo>
                      <a:pt x="21616" y="86"/>
                      <a:pt x="21604" y="94"/>
                      <a:pt x="21593" y="105"/>
                    </a:cubicBezTo>
                    <a:cubicBezTo>
                      <a:pt x="21582" y="115"/>
                      <a:pt x="21574" y="122"/>
                      <a:pt x="21561" y="132"/>
                    </a:cubicBezTo>
                    <a:cubicBezTo>
                      <a:pt x="21538" y="151"/>
                      <a:pt x="21513" y="174"/>
                      <a:pt x="21484" y="198"/>
                    </a:cubicBezTo>
                    <a:cubicBezTo>
                      <a:pt x="21471" y="212"/>
                      <a:pt x="21456" y="225"/>
                      <a:pt x="21444" y="237"/>
                    </a:cubicBezTo>
                    <a:cubicBezTo>
                      <a:pt x="21431" y="250"/>
                      <a:pt x="21414" y="265"/>
                      <a:pt x="21399" y="280"/>
                    </a:cubicBezTo>
                    <a:cubicBezTo>
                      <a:pt x="21368" y="309"/>
                      <a:pt x="21336" y="339"/>
                      <a:pt x="21303" y="370"/>
                    </a:cubicBezTo>
                    <a:cubicBezTo>
                      <a:pt x="21273" y="402"/>
                      <a:pt x="21237" y="437"/>
                      <a:pt x="21198" y="471"/>
                    </a:cubicBezTo>
                    <a:cubicBezTo>
                      <a:pt x="21124" y="543"/>
                      <a:pt x="21042" y="625"/>
                      <a:pt x="20954" y="713"/>
                    </a:cubicBezTo>
                    <a:cubicBezTo>
                      <a:pt x="20867" y="801"/>
                      <a:pt x="20772" y="894"/>
                      <a:pt x="20669" y="995"/>
                    </a:cubicBezTo>
                    <a:cubicBezTo>
                      <a:pt x="20566" y="1098"/>
                      <a:pt x="20455" y="1211"/>
                      <a:pt x="20335" y="1325"/>
                    </a:cubicBezTo>
                    <a:cubicBezTo>
                      <a:pt x="20223" y="1439"/>
                      <a:pt x="20102" y="1556"/>
                      <a:pt x="19977" y="1679"/>
                    </a:cubicBezTo>
                    <a:cubicBezTo>
                      <a:pt x="19931" y="1725"/>
                      <a:pt x="19883" y="1771"/>
                      <a:pt x="19838" y="1817"/>
                    </a:cubicBezTo>
                    <a:cubicBezTo>
                      <a:pt x="19834" y="1822"/>
                      <a:pt x="19830" y="1826"/>
                      <a:pt x="19824" y="1830"/>
                    </a:cubicBezTo>
                    <a:cubicBezTo>
                      <a:pt x="19782" y="1874"/>
                      <a:pt x="19738" y="1914"/>
                      <a:pt x="19695" y="1956"/>
                    </a:cubicBezTo>
                    <a:cubicBezTo>
                      <a:pt x="19574" y="2072"/>
                      <a:pt x="19454" y="2190"/>
                      <a:pt x="19329" y="2312"/>
                    </a:cubicBezTo>
                    <a:cubicBezTo>
                      <a:pt x="19260" y="2377"/>
                      <a:pt x="19188" y="2444"/>
                      <a:pt x="19119" y="2512"/>
                    </a:cubicBezTo>
                    <a:cubicBezTo>
                      <a:pt x="18764" y="2852"/>
                      <a:pt x="18381" y="3208"/>
                      <a:pt x="17979" y="3572"/>
                    </a:cubicBezTo>
                    <a:cubicBezTo>
                      <a:pt x="17832" y="3704"/>
                      <a:pt x="17685" y="3835"/>
                      <a:pt x="17533" y="3967"/>
                    </a:cubicBezTo>
                    <a:lnTo>
                      <a:pt x="17472" y="4022"/>
                    </a:lnTo>
                    <a:cubicBezTo>
                      <a:pt x="17394" y="4091"/>
                      <a:pt x="17314" y="4161"/>
                      <a:pt x="17234" y="4230"/>
                    </a:cubicBezTo>
                    <a:cubicBezTo>
                      <a:pt x="17140" y="4310"/>
                      <a:pt x="17047" y="4392"/>
                      <a:pt x="16950" y="4472"/>
                    </a:cubicBezTo>
                    <a:cubicBezTo>
                      <a:pt x="16887" y="4527"/>
                      <a:pt x="16820" y="4583"/>
                      <a:pt x="16755" y="4636"/>
                    </a:cubicBezTo>
                    <a:cubicBezTo>
                      <a:pt x="16568" y="4792"/>
                      <a:pt x="16378" y="4948"/>
                      <a:pt x="16187" y="5101"/>
                    </a:cubicBezTo>
                    <a:cubicBezTo>
                      <a:pt x="16174" y="5114"/>
                      <a:pt x="16159" y="5126"/>
                      <a:pt x="16143" y="5135"/>
                    </a:cubicBezTo>
                    <a:cubicBezTo>
                      <a:pt x="16021" y="5232"/>
                      <a:pt x="15898" y="5330"/>
                      <a:pt x="15776" y="5425"/>
                    </a:cubicBezTo>
                    <a:cubicBezTo>
                      <a:pt x="15734" y="5459"/>
                      <a:pt x="15695" y="5488"/>
                      <a:pt x="15654" y="5520"/>
                    </a:cubicBezTo>
                    <a:cubicBezTo>
                      <a:pt x="15564" y="5589"/>
                      <a:pt x="15474" y="5658"/>
                      <a:pt x="15383" y="5724"/>
                    </a:cubicBezTo>
                    <a:lnTo>
                      <a:pt x="15350" y="5749"/>
                    </a:lnTo>
                    <a:cubicBezTo>
                      <a:pt x="15213" y="5854"/>
                      <a:pt x="15074" y="5953"/>
                      <a:pt x="14937" y="6052"/>
                    </a:cubicBezTo>
                    <a:lnTo>
                      <a:pt x="14838" y="6123"/>
                    </a:lnTo>
                    <a:cubicBezTo>
                      <a:pt x="14746" y="6187"/>
                      <a:pt x="14655" y="6252"/>
                      <a:pt x="14561" y="6315"/>
                    </a:cubicBezTo>
                    <a:cubicBezTo>
                      <a:pt x="14470" y="6376"/>
                      <a:pt x="14378" y="6439"/>
                      <a:pt x="14287" y="6500"/>
                    </a:cubicBezTo>
                    <a:cubicBezTo>
                      <a:pt x="14195" y="6561"/>
                      <a:pt x="14104" y="6624"/>
                      <a:pt x="14009" y="6683"/>
                    </a:cubicBezTo>
                    <a:cubicBezTo>
                      <a:pt x="13972" y="6706"/>
                      <a:pt x="13936" y="6731"/>
                      <a:pt x="13900" y="6752"/>
                    </a:cubicBezTo>
                    <a:cubicBezTo>
                      <a:pt x="13845" y="6788"/>
                      <a:pt x="13787" y="6824"/>
                      <a:pt x="13732" y="6858"/>
                    </a:cubicBezTo>
                    <a:cubicBezTo>
                      <a:pt x="13645" y="6910"/>
                      <a:pt x="13557" y="6965"/>
                      <a:pt x="13469" y="7017"/>
                    </a:cubicBezTo>
                    <a:cubicBezTo>
                      <a:pt x="13463" y="7019"/>
                      <a:pt x="13458" y="7022"/>
                      <a:pt x="13454" y="7024"/>
                    </a:cubicBezTo>
                    <a:cubicBezTo>
                      <a:pt x="13360" y="7081"/>
                      <a:pt x="13267" y="7135"/>
                      <a:pt x="13176" y="7186"/>
                    </a:cubicBezTo>
                    <a:cubicBezTo>
                      <a:pt x="13082" y="7238"/>
                      <a:pt x="12991" y="7289"/>
                      <a:pt x="12899" y="7339"/>
                    </a:cubicBezTo>
                    <a:cubicBezTo>
                      <a:pt x="12808" y="7388"/>
                      <a:pt x="12720" y="7434"/>
                      <a:pt x="12630" y="7480"/>
                    </a:cubicBezTo>
                    <a:cubicBezTo>
                      <a:pt x="12514" y="7537"/>
                      <a:pt x="12398" y="7596"/>
                      <a:pt x="12284" y="7649"/>
                    </a:cubicBezTo>
                    <a:cubicBezTo>
                      <a:pt x="12228" y="7674"/>
                      <a:pt x="12175" y="7701"/>
                      <a:pt x="12122" y="7724"/>
                    </a:cubicBezTo>
                    <a:cubicBezTo>
                      <a:pt x="12013" y="7771"/>
                      <a:pt x="11906" y="7819"/>
                      <a:pt x="11797" y="7863"/>
                    </a:cubicBezTo>
                    <a:cubicBezTo>
                      <a:pt x="11548" y="7964"/>
                      <a:pt x="11287" y="8061"/>
                      <a:pt x="11012" y="8151"/>
                    </a:cubicBezTo>
                    <a:lnTo>
                      <a:pt x="10898" y="8193"/>
                    </a:lnTo>
                    <a:cubicBezTo>
                      <a:pt x="10862" y="8204"/>
                      <a:pt x="10823" y="8216"/>
                      <a:pt x="10783" y="8229"/>
                    </a:cubicBezTo>
                    <a:cubicBezTo>
                      <a:pt x="10318" y="8380"/>
                      <a:pt x="9823" y="8515"/>
                      <a:pt x="9314" y="8639"/>
                    </a:cubicBezTo>
                    <a:cubicBezTo>
                      <a:pt x="9184" y="8671"/>
                      <a:pt x="9055" y="8704"/>
                      <a:pt x="8923" y="8732"/>
                    </a:cubicBezTo>
                    <a:cubicBezTo>
                      <a:pt x="8399" y="8852"/>
                      <a:pt x="7858" y="8959"/>
                      <a:pt x="7316" y="9058"/>
                    </a:cubicBezTo>
                    <a:lnTo>
                      <a:pt x="6904" y="9129"/>
                    </a:lnTo>
                    <a:cubicBezTo>
                      <a:pt x="6632" y="9174"/>
                      <a:pt x="6359" y="9218"/>
                      <a:pt x="6085" y="9260"/>
                    </a:cubicBezTo>
                    <a:lnTo>
                      <a:pt x="5677" y="9319"/>
                    </a:lnTo>
                    <a:cubicBezTo>
                      <a:pt x="5168" y="9390"/>
                      <a:pt x="4665" y="9455"/>
                      <a:pt x="4177" y="9512"/>
                    </a:cubicBezTo>
                    <a:cubicBezTo>
                      <a:pt x="4011" y="9531"/>
                      <a:pt x="3845" y="9550"/>
                      <a:pt x="3683" y="9567"/>
                    </a:cubicBezTo>
                    <a:cubicBezTo>
                      <a:pt x="3586" y="9578"/>
                      <a:pt x="3489" y="9588"/>
                      <a:pt x="3397" y="9598"/>
                    </a:cubicBezTo>
                    <a:cubicBezTo>
                      <a:pt x="3304" y="9607"/>
                      <a:pt x="3208" y="9617"/>
                      <a:pt x="3115" y="9624"/>
                    </a:cubicBezTo>
                    <a:cubicBezTo>
                      <a:pt x="3020" y="9634"/>
                      <a:pt x="2924" y="9645"/>
                      <a:pt x="2829" y="9653"/>
                    </a:cubicBezTo>
                    <a:cubicBezTo>
                      <a:pt x="2768" y="9659"/>
                      <a:pt x="2707" y="9666"/>
                      <a:pt x="2646" y="9670"/>
                    </a:cubicBezTo>
                    <a:cubicBezTo>
                      <a:pt x="2400" y="9693"/>
                      <a:pt x="2164" y="9714"/>
                      <a:pt x="1935" y="9733"/>
                    </a:cubicBezTo>
                    <a:cubicBezTo>
                      <a:pt x="1878" y="9737"/>
                      <a:pt x="1823" y="9740"/>
                      <a:pt x="1764" y="9746"/>
                    </a:cubicBezTo>
                    <a:cubicBezTo>
                      <a:pt x="1706" y="9752"/>
                      <a:pt x="1651" y="9756"/>
                      <a:pt x="1598" y="9760"/>
                    </a:cubicBezTo>
                    <a:cubicBezTo>
                      <a:pt x="1543" y="9763"/>
                      <a:pt x="1487" y="9767"/>
                      <a:pt x="1434" y="9773"/>
                    </a:cubicBezTo>
                    <a:cubicBezTo>
                      <a:pt x="1379" y="9777"/>
                      <a:pt x="1323" y="9779"/>
                      <a:pt x="1272" y="9784"/>
                    </a:cubicBezTo>
                    <a:cubicBezTo>
                      <a:pt x="1148" y="9792"/>
                      <a:pt x="1028" y="9800"/>
                      <a:pt x="912" y="9807"/>
                    </a:cubicBezTo>
                    <a:cubicBezTo>
                      <a:pt x="830" y="9813"/>
                      <a:pt x="746" y="9819"/>
                      <a:pt x="666" y="9824"/>
                    </a:cubicBezTo>
                    <a:cubicBezTo>
                      <a:pt x="570" y="9832"/>
                      <a:pt x="477" y="9836"/>
                      <a:pt x="387" y="9842"/>
                    </a:cubicBezTo>
                    <a:cubicBezTo>
                      <a:pt x="374" y="9842"/>
                      <a:pt x="363" y="9842"/>
                      <a:pt x="349" y="9843"/>
                    </a:cubicBezTo>
                    <a:cubicBezTo>
                      <a:pt x="273" y="9849"/>
                      <a:pt x="199" y="9853"/>
                      <a:pt x="126" y="9857"/>
                    </a:cubicBezTo>
                    <a:lnTo>
                      <a:pt x="92" y="9859"/>
                    </a:lnTo>
                    <a:cubicBezTo>
                      <a:pt x="61" y="9862"/>
                      <a:pt x="31" y="9862"/>
                      <a:pt x="0" y="9864"/>
                    </a:cubicBezTo>
                    <a:cubicBezTo>
                      <a:pt x="56" y="10175"/>
                      <a:pt x="117" y="10530"/>
                      <a:pt x="187" y="10922"/>
                    </a:cubicBezTo>
                    <a:cubicBezTo>
                      <a:pt x="288" y="11483"/>
                      <a:pt x="405" y="12119"/>
                      <a:pt x="530" y="12798"/>
                    </a:cubicBezTo>
                    <a:cubicBezTo>
                      <a:pt x="1213" y="16467"/>
                      <a:pt x="2225" y="21463"/>
                      <a:pt x="2968" y="23284"/>
                    </a:cubicBezTo>
                    <a:cubicBezTo>
                      <a:pt x="5660" y="29875"/>
                      <a:pt x="12720" y="33851"/>
                      <a:pt x="18307" y="36058"/>
                    </a:cubicBezTo>
                    <a:cubicBezTo>
                      <a:pt x="20367" y="36870"/>
                      <a:pt x="22481" y="37549"/>
                      <a:pt x="24631" y="38086"/>
                    </a:cubicBezTo>
                    <a:cubicBezTo>
                      <a:pt x="24881" y="38149"/>
                      <a:pt x="25098" y="38201"/>
                      <a:pt x="25281" y="38241"/>
                    </a:cubicBezTo>
                    <a:cubicBezTo>
                      <a:pt x="25464" y="38285"/>
                      <a:pt x="25613" y="38315"/>
                      <a:pt x="25720" y="38338"/>
                    </a:cubicBezTo>
                    <a:cubicBezTo>
                      <a:pt x="25916" y="38014"/>
                      <a:pt x="26137" y="37640"/>
                      <a:pt x="26376" y="37221"/>
                    </a:cubicBezTo>
                    <a:cubicBezTo>
                      <a:pt x="26454" y="37082"/>
                      <a:pt x="26536" y="36941"/>
                      <a:pt x="26616" y="36792"/>
                    </a:cubicBezTo>
                    <a:cubicBezTo>
                      <a:pt x="27239" y="35671"/>
                      <a:pt x="27958" y="34286"/>
                      <a:pt x="28659" y="32705"/>
                    </a:cubicBezTo>
                    <a:cubicBezTo>
                      <a:pt x="28707" y="32601"/>
                      <a:pt x="28752" y="32494"/>
                      <a:pt x="28798" y="32387"/>
                    </a:cubicBezTo>
                    <a:cubicBezTo>
                      <a:pt x="28844" y="32280"/>
                      <a:pt x="28892" y="32174"/>
                      <a:pt x="28937" y="32065"/>
                    </a:cubicBezTo>
                    <a:cubicBezTo>
                      <a:pt x="29216" y="31417"/>
                      <a:pt x="29488" y="30736"/>
                      <a:pt x="29747" y="30035"/>
                    </a:cubicBezTo>
                    <a:cubicBezTo>
                      <a:pt x="29793" y="29919"/>
                      <a:pt x="29833" y="29801"/>
                      <a:pt x="29877" y="29682"/>
                    </a:cubicBezTo>
                    <a:cubicBezTo>
                      <a:pt x="30016" y="29301"/>
                      <a:pt x="30150" y="28914"/>
                      <a:pt x="30279" y="28522"/>
                    </a:cubicBezTo>
                    <a:cubicBezTo>
                      <a:pt x="30350" y="28304"/>
                      <a:pt x="30418" y="28087"/>
                      <a:pt x="30487" y="27866"/>
                    </a:cubicBezTo>
                    <a:cubicBezTo>
                      <a:pt x="30531" y="27723"/>
                      <a:pt x="30575" y="27578"/>
                      <a:pt x="30617" y="27433"/>
                    </a:cubicBezTo>
                    <a:cubicBezTo>
                      <a:pt x="30649" y="27328"/>
                      <a:pt x="30680" y="27222"/>
                      <a:pt x="30708" y="27117"/>
                    </a:cubicBezTo>
                    <a:cubicBezTo>
                      <a:pt x="30819" y="26736"/>
                      <a:pt x="30922" y="26349"/>
                      <a:pt x="31017" y="25960"/>
                    </a:cubicBezTo>
                    <a:cubicBezTo>
                      <a:pt x="31042" y="25855"/>
                      <a:pt x="31068" y="25750"/>
                      <a:pt x="31093" y="25647"/>
                    </a:cubicBezTo>
                    <a:cubicBezTo>
                      <a:pt x="31110" y="25571"/>
                      <a:pt x="31129" y="25497"/>
                      <a:pt x="31147" y="25418"/>
                    </a:cubicBezTo>
                    <a:cubicBezTo>
                      <a:pt x="31194" y="25218"/>
                      <a:pt x="31238" y="25016"/>
                      <a:pt x="31280" y="24812"/>
                    </a:cubicBezTo>
                    <a:cubicBezTo>
                      <a:pt x="31303" y="24711"/>
                      <a:pt x="31324" y="24606"/>
                      <a:pt x="31343" y="24503"/>
                    </a:cubicBezTo>
                    <a:cubicBezTo>
                      <a:pt x="31349" y="24475"/>
                      <a:pt x="31354" y="24448"/>
                      <a:pt x="31360" y="24421"/>
                    </a:cubicBezTo>
                    <a:cubicBezTo>
                      <a:pt x="31383" y="24296"/>
                      <a:pt x="31410" y="24170"/>
                      <a:pt x="31432" y="24042"/>
                    </a:cubicBezTo>
                    <a:cubicBezTo>
                      <a:pt x="31432" y="24038"/>
                      <a:pt x="31432" y="24033"/>
                      <a:pt x="31434" y="24027"/>
                    </a:cubicBezTo>
                    <a:cubicBezTo>
                      <a:pt x="31459" y="23897"/>
                      <a:pt x="31482" y="23766"/>
                      <a:pt x="31503" y="23632"/>
                    </a:cubicBezTo>
                    <a:cubicBezTo>
                      <a:pt x="31629" y="22895"/>
                      <a:pt x="31724" y="22151"/>
                      <a:pt x="31785" y="21404"/>
                    </a:cubicBezTo>
                    <a:cubicBezTo>
                      <a:pt x="31797" y="21297"/>
                      <a:pt x="31804" y="21189"/>
                      <a:pt x="31810" y="21084"/>
                    </a:cubicBezTo>
                    <a:cubicBezTo>
                      <a:pt x="31837" y="20724"/>
                      <a:pt x="31854" y="20363"/>
                      <a:pt x="31859" y="20003"/>
                    </a:cubicBezTo>
                    <a:cubicBezTo>
                      <a:pt x="31865" y="19881"/>
                      <a:pt x="31865" y="19761"/>
                      <a:pt x="31865" y="19639"/>
                    </a:cubicBezTo>
                    <a:cubicBezTo>
                      <a:pt x="31867" y="19530"/>
                      <a:pt x="31867" y="19422"/>
                      <a:pt x="31865" y="19313"/>
                    </a:cubicBezTo>
                    <a:cubicBezTo>
                      <a:pt x="31863" y="19250"/>
                      <a:pt x="31863" y="19183"/>
                      <a:pt x="31861" y="19121"/>
                    </a:cubicBezTo>
                    <a:cubicBezTo>
                      <a:pt x="31861" y="19025"/>
                      <a:pt x="31859" y="18930"/>
                      <a:pt x="31856" y="18835"/>
                    </a:cubicBezTo>
                    <a:cubicBezTo>
                      <a:pt x="31852" y="18726"/>
                      <a:pt x="31848" y="18619"/>
                      <a:pt x="31842" y="18511"/>
                    </a:cubicBezTo>
                    <a:cubicBezTo>
                      <a:pt x="31827" y="18208"/>
                      <a:pt x="31806" y="17904"/>
                      <a:pt x="31777" y="17603"/>
                    </a:cubicBezTo>
                    <a:cubicBezTo>
                      <a:pt x="31766" y="17495"/>
                      <a:pt x="31756" y="17388"/>
                      <a:pt x="31745" y="17279"/>
                    </a:cubicBezTo>
                    <a:cubicBezTo>
                      <a:pt x="31743" y="17266"/>
                      <a:pt x="31741" y="17251"/>
                      <a:pt x="31739" y="17237"/>
                    </a:cubicBezTo>
                    <a:lnTo>
                      <a:pt x="31739" y="17235"/>
                    </a:lnTo>
                    <a:cubicBezTo>
                      <a:pt x="31722" y="17081"/>
                      <a:pt x="31701" y="16928"/>
                      <a:pt x="31680" y="16776"/>
                    </a:cubicBezTo>
                    <a:cubicBezTo>
                      <a:pt x="31671" y="16698"/>
                      <a:pt x="31657" y="16624"/>
                      <a:pt x="31648" y="16545"/>
                    </a:cubicBezTo>
                    <a:lnTo>
                      <a:pt x="31646" y="16540"/>
                    </a:lnTo>
                    <a:cubicBezTo>
                      <a:pt x="31610" y="16313"/>
                      <a:pt x="31572" y="16086"/>
                      <a:pt x="31526" y="15857"/>
                    </a:cubicBezTo>
                    <a:cubicBezTo>
                      <a:pt x="31524" y="15855"/>
                      <a:pt x="31526" y="15850"/>
                      <a:pt x="31524" y="15848"/>
                    </a:cubicBezTo>
                    <a:cubicBezTo>
                      <a:pt x="31493" y="15693"/>
                      <a:pt x="31459" y="15539"/>
                      <a:pt x="31425" y="15386"/>
                    </a:cubicBezTo>
                    <a:cubicBezTo>
                      <a:pt x="31417" y="15344"/>
                      <a:pt x="31408" y="15304"/>
                      <a:pt x="31398" y="15266"/>
                    </a:cubicBezTo>
                    <a:cubicBezTo>
                      <a:pt x="31381" y="15190"/>
                      <a:pt x="31364" y="15116"/>
                      <a:pt x="31345" y="15040"/>
                    </a:cubicBezTo>
                    <a:cubicBezTo>
                      <a:pt x="31320" y="14948"/>
                      <a:pt x="31297" y="14858"/>
                      <a:pt x="31272" y="14769"/>
                    </a:cubicBezTo>
                    <a:cubicBezTo>
                      <a:pt x="31221" y="14569"/>
                      <a:pt x="31164" y="14370"/>
                      <a:pt x="31103" y="14170"/>
                    </a:cubicBezTo>
                    <a:cubicBezTo>
                      <a:pt x="31078" y="14100"/>
                      <a:pt x="31057" y="14029"/>
                      <a:pt x="31034" y="13959"/>
                    </a:cubicBezTo>
                    <a:cubicBezTo>
                      <a:pt x="31005" y="13871"/>
                      <a:pt x="30975" y="13781"/>
                      <a:pt x="30944" y="13692"/>
                    </a:cubicBezTo>
                    <a:cubicBezTo>
                      <a:pt x="30914" y="13602"/>
                      <a:pt x="30882" y="13515"/>
                      <a:pt x="30849" y="13427"/>
                    </a:cubicBezTo>
                    <a:lnTo>
                      <a:pt x="30790" y="13265"/>
                    </a:lnTo>
                    <a:cubicBezTo>
                      <a:pt x="30771" y="13217"/>
                      <a:pt x="30754" y="13168"/>
                      <a:pt x="30733" y="13118"/>
                    </a:cubicBezTo>
                    <a:cubicBezTo>
                      <a:pt x="30706" y="13044"/>
                      <a:pt x="30676" y="12971"/>
                      <a:pt x="30645" y="12897"/>
                    </a:cubicBezTo>
                    <a:cubicBezTo>
                      <a:pt x="30323" y="12102"/>
                      <a:pt x="29690" y="10989"/>
                      <a:pt x="28909" y="9748"/>
                    </a:cubicBezTo>
                    <a:close/>
                    <a:moveTo>
                      <a:pt x="5313" y="21677"/>
                    </a:moveTo>
                    <a:cubicBezTo>
                      <a:pt x="5010" y="21675"/>
                      <a:pt x="4726" y="21663"/>
                      <a:pt x="4467" y="21648"/>
                    </a:cubicBezTo>
                    <a:cubicBezTo>
                      <a:pt x="4402" y="21644"/>
                      <a:pt x="4337" y="21640"/>
                      <a:pt x="4276" y="21635"/>
                    </a:cubicBezTo>
                    <a:cubicBezTo>
                      <a:pt x="4274" y="21633"/>
                      <a:pt x="4272" y="21633"/>
                      <a:pt x="4270" y="21635"/>
                    </a:cubicBezTo>
                    <a:cubicBezTo>
                      <a:pt x="4142" y="21625"/>
                      <a:pt x="4019" y="21614"/>
                      <a:pt x="3904" y="21600"/>
                    </a:cubicBezTo>
                    <a:cubicBezTo>
                      <a:pt x="3900" y="21599"/>
                      <a:pt x="3897" y="21599"/>
                      <a:pt x="3893" y="21599"/>
                    </a:cubicBezTo>
                    <a:cubicBezTo>
                      <a:pt x="3693" y="21578"/>
                      <a:pt x="3513" y="21555"/>
                      <a:pt x="3355" y="21528"/>
                    </a:cubicBezTo>
                    <a:cubicBezTo>
                      <a:pt x="3323" y="21524"/>
                      <a:pt x="3292" y="21518"/>
                      <a:pt x="3264" y="21515"/>
                    </a:cubicBezTo>
                    <a:lnTo>
                      <a:pt x="3262" y="21515"/>
                    </a:lnTo>
                    <a:lnTo>
                      <a:pt x="3260" y="21515"/>
                    </a:lnTo>
                    <a:cubicBezTo>
                      <a:pt x="3228" y="21511"/>
                      <a:pt x="3199" y="21505"/>
                      <a:pt x="3168" y="21499"/>
                    </a:cubicBezTo>
                    <a:cubicBezTo>
                      <a:pt x="2810" y="21438"/>
                      <a:pt x="2610" y="21385"/>
                      <a:pt x="2610" y="21385"/>
                    </a:cubicBezTo>
                    <a:lnTo>
                      <a:pt x="2625" y="21362"/>
                    </a:lnTo>
                    <a:cubicBezTo>
                      <a:pt x="2631" y="21353"/>
                      <a:pt x="2640" y="21335"/>
                      <a:pt x="2650" y="21318"/>
                    </a:cubicBezTo>
                    <a:cubicBezTo>
                      <a:pt x="2951" y="20838"/>
                      <a:pt x="3289" y="20384"/>
                      <a:pt x="3662" y="19959"/>
                    </a:cubicBezTo>
                    <a:cubicBezTo>
                      <a:pt x="3700" y="19915"/>
                      <a:pt x="3738" y="19872"/>
                      <a:pt x="3778" y="19828"/>
                    </a:cubicBezTo>
                    <a:cubicBezTo>
                      <a:pt x="4032" y="19542"/>
                      <a:pt x="4305" y="19269"/>
                      <a:pt x="4592" y="19014"/>
                    </a:cubicBezTo>
                    <a:cubicBezTo>
                      <a:pt x="4636" y="18974"/>
                      <a:pt x="4680" y="18934"/>
                      <a:pt x="4728" y="18898"/>
                    </a:cubicBezTo>
                    <a:cubicBezTo>
                      <a:pt x="4945" y="18709"/>
                      <a:pt x="5172" y="18532"/>
                      <a:pt x="5408" y="18368"/>
                    </a:cubicBezTo>
                    <a:cubicBezTo>
                      <a:pt x="5471" y="18324"/>
                      <a:pt x="5532" y="18280"/>
                      <a:pt x="5597" y="18238"/>
                    </a:cubicBezTo>
                    <a:cubicBezTo>
                      <a:pt x="5662" y="18196"/>
                      <a:pt x="5721" y="18158"/>
                      <a:pt x="5782" y="18120"/>
                    </a:cubicBezTo>
                    <a:cubicBezTo>
                      <a:pt x="5786" y="18120"/>
                      <a:pt x="5789" y="18116"/>
                      <a:pt x="5791" y="18114"/>
                    </a:cubicBezTo>
                    <a:cubicBezTo>
                      <a:pt x="5831" y="18091"/>
                      <a:pt x="5871" y="18066"/>
                      <a:pt x="5915" y="18044"/>
                    </a:cubicBezTo>
                    <a:cubicBezTo>
                      <a:pt x="5957" y="18019"/>
                      <a:pt x="6003" y="17990"/>
                      <a:pt x="6051" y="17965"/>
                    </a:cubicBezTo>
                    <a:cubicBezTo>
                      <a:pt x="6559" y="17680"/>
                      <a:pt x="7107" y="17466"/>
                      <a:pt x="7675" y="17336"/>
                    </a:cubicBezTo>
                    <a:cubicBezTo>
                      <a:pt x="7743" y="17319"/>
                      <a:pt x="7816" y="17308"/>
                      <a:pt x="7884" y="17294"/>
                    </a:cubicBezTo>
                    <a:cubicBezTo>
                      <a:pt x="7913" y="17289"/>
                      <a:pt x="7941" y="17283"/>
                      <a:pt x="7970" y="17279"/>
                    </a:cubicBezTo>
                    <a:cubicBezTo>
                      <a:pt x="8041" y="17266"/>
                      <a:pt x="8113" y="17256"/>
                      <a:pt x="8185" y="17247"/>
                    </a:cubicBezTo>
                    <a:cubicBezTo>
                      <a:pt x="8239" y="17239"/>
                      <a:pt x="8290" y="17235"/>
                      <a:pt x="8345" y="17232"/>
                    </a:cubicBezTo>
                    <a:cubicBezTo>
                      <a:pt x="8366" y="17228"/>
                      <a:pt x="8387" y="17224"/>
                      <a:pt x="8410" y="17224"/>
                    </a:cubicBezTo>
                    <a:cubicBezTo>
                      <a:pt x="8450" y="17220"/>
                      <a:pt x="8488" y="17218"/>
                      <a:pt x="8528" y="17214"/>
                    </a:cubicBezTo>
                    <a:cubicBezTo>
                      <a:pt x="8976" y="17186"/>
                      <a:pt x="9426" y="17201"/>
                      <a:pt x="9870" y="17262"/>
                    </a:cubicBezTo>
                    <a:cubicBezTo>
                      <a:pt x="9909" y="17268"/>
                      <a:pt x="9947" y="17272"/>
                      <a:pt x="9983" y="17279"/>
                    </a:cubicBezTo>
                    <a:cubicBezTo>
                      <a:pt x="10076" y="17293"/>
                      <a:pt x="10168" y="17306"/>
                      <a:pt x="10259" y="17323"/>
                    </a:cubicBezTo>
                    <a:cubicBezTo>
                      <a:pt x="10349" y="17340"/>
                      <a:pt x="10438" y="17357"/>
                      <a:pt x="10526" y="17378"/>
                    </a:cubicBezTo>
                    <a:cubicBezTo>
                      <a:pt x="10642" y="17401"/>
                      <a:pt x="10755" y="17428"/>
                      <a:pt x="10865" y="17460"/>
                    </a:cubicBezTo>
                    <a:cubicBezTo>
                      <a:pt x="10926" y="17474"/>
                      <a:pt x="10987" y="17491"/>
                      <a:pt x="11048" y="17508"/>
                    </a:cubicBezTo>
                    <a:cubicBezTo>
                      <a:pt x="11283" y="17573"/>
                      <a:pt x="11508" y="17647"/>
                      <a:pt x="11721" y="17723"/>
                    </a:cubicBezTo>
                    <a:cubicBezTo>
                      <a:pt x="11788" y="17748"/>
                      <a:pt x="11855" y="17773"/>
                      <a:pt x="11921" y="17798"/>
                    </a:cubicBezTo>
                    <a:cubicBezTo>
                      <a:pt x="12116" y="17872"/>
                      <a:pt x="12301" y="17950"/>
                      <a:pt x="12474" y="18030"/>
                    </a:cubicBezTo>
                    <a:lnTo>
                      <a:pt x="12627" y="18097"/>
                    </a:lnTo>
                    <a:cubicBezTo>
                      <a:pt x="12632" y="18101"/>
                      <a:pt x="12638" y="18103"/>
                      <a:pt x="12644" y="18106"/>
                    </a:cubicBezTo>
                    <a:cubicBezTo>
                      <a:pt x="12733" y="18148"/>
                      <a:pt x="12817" y="18188"/>
                      <a:pt x="12899" y="18230"/>
                    </a:cubicBezTo>
                    <a:cubicBezTo>
                      <a:pt x="13216" y="18387"/>
                      <a:pt x="13523" y="18558"/>
                      <a:pt x="13820" y="18747"/>
                    </a:cubicBezTo>
                    <a:cubicBezTo>
                      <a:pt x="13835" y="18756"/>
                      <a:pt x="13850" y="18768"/>
                      <a:pt x="13868" y="18777"/>
                    </a:cubicBezTo>
                    <a:cubicBezTo>
                      <a:pt x="13894" y="18796"/>
                      <a:pt x="13919" y="18812"/>
                      <a:pt x="13936" y="18823"/>
                    </a:cubicBezTo>
                    <a:cubicBezTo>
                      <a:pt x="13963" y="18842"/>
                      <a:pt x="13976" y="18850"/>
                      <a:pt x="13976" y="18850"/>
                    </a:cubicBezTo>
                    <a:cubicBezTo>
                      <a:pt x="13976" y="18850"/>
                      <a:pt x="13967" y="18857"/>
                      <a:pt x="13944" y="18875"/>
                    </a:cubicBezTo>
                    <a:cubicBezTo>
                      <a:pt x="13930" y="18882"/>
                      <a:pt x="13915" y="18894"/>
                      <a:pt x="13894" y="18905"/>
                    </a:cubicBezTo>
                    <a:cubicBezTo>
                      <a:pt x="13864" y="18930"/>
                      <a:pt x="13824" y="18953"/>
                      <a:pt x="13774" y="18987"/>
                    </a:cubicBezTo>
                    <a:cubicBezTo>
                      <a:pt x="13746" y="19004"/>
                      <a:pt x="13717" y="19023"/>
                      <a:pt x="13683" y="19046"/>
                    </a:cubicBezTo>
                    <a:cubicBezTo>
                      <a:pt x="13616" y="19086"/>
                      <a:pt x="13540" y="19136"/>
                      <a:pt x="13450" y="19191"/>
                    </a:cubicBezTo>
                    <a:cubicBezTo>
                      <a:pt x="13372" y="19239"/>
                      <a:pt x="13286" y="19292"/>
                      <a:pt x="13193" y="19347"/>
                    </a:cubicBezTo>
                    <a:cubicBezTo>
                      <a:pt x="13094" y="19406"/>
                      <a:pt x="12985" y="19469"/>
                      <a:pt x="12869" y="19534"/>
                    </a:cubicBezTo>
                    <a:cubicBezTo>
                      <a:pt x="12831" y="19555"/>
                      <a:pt x="12791" y="19578"/>
                      <a:pt x="12749" y="19601"/>
                    </a:cubicBezTo>
                    <a:cubicBezTo>
                      <a:pt x="12467" y="19759"/>
                      <a:pt x="12142" y="19931"/>
                      <a:pt x="11782" y="20104"/>
                    </a:cubicBezTo>
                    <a:lnTo>
                      <a:pt x="11628" y="20178"/>
                    </a:lnTo>
                    <a:cubicBezTo>
                      <a:pt x="11605" y="20190"/>
                      <a:pt x="11586" y="20197"/>
                      <a:pt x="11563" y="20209"/>
                    </a:cubicBezTo>
                    <a:cubicBezTo>
                      <a:pt x="11456" y="20258"/>
                      <a:pt x="11346" y="20310"/>
                      <a:pt x="11231" y="20360"/>
                    </a:cubicBezTo>
                    <a:cubicBezTo>
                      <a:pt x="11088" y="20424"/>
                      <a:pt x="10942" y="20489"/>
                      <a:pt x="10789" y="20550"/>
                    </a:cubicBezTo>
                    <a:lnTo>
                      <a:pt x="10679" y="20596"/>
                    </a:lnTo>
                    <a:lnTo>
                      <a:pt x="10677" y="20598"/>
                    </a:lnTo>
                    <a:cubicBezTo>
                      <a:pt x="10599" y="20632"/>
                      <a:pt x="10517" y="20664"/>
                      <a:pt x="10431" y="20695"/>
                    </a:cubicBezTo>
                    <a:lnTo>
                      <a:pt x="10429" y="20695"/>
                    </a:lnTo>
                    <a:cubicBezTo>
                      <a:pt x="10412" y="20703"/>
                      <a:pt x="10395" y="20708"/>
                      <a:pt x="10377" y="20714"/>
                    </a:cubicBezTo>
                    <a:cubicBezTo>
                      <a:pt x="10282" y="20750"/>
                      <a:pt x="10187" y="20786"/>
                      <a:pt x="10091" y="20821"/>
                    </a:cubicBezTo>
                    <a:cubicBezTo>
                      <a:pt x="9966" y="20867"/>
                      <a:pt x="9840" y="20912"/>
                      <a:pt x="9712" y="20954"/>
                    </a:cubicBezTo>
                    <a:cubicBezTo>
                      <a:pt x="9655" y="20973"/>
                      <a:pt x="9600" y="20992"/>
                      <a:pt x="9543" y="21010"/>
                    </a:cubicBezTo>
                    <a:lnTo>
                      <a:pt x="9348" y="21071"/>
                    </a:lnTo>
                    <a:cubicBezTo>
                      <a:pt x="9276" y="21095"/>
                      <a:pt x="9205" y="21114"/>
                      <a:pt x="9129" y="21137"/>
                    </a:cubicBezTo>
                    <a:cubicBezTo>
                      <a:pt x="9106" y="21143"/>
                      <a:pt x="9081" y="21151"/>
                      <a:pt x="9058" y="21156"/>
                    </a:cubicBezTo>
                    <a:cubicBezTo>
                      <a:pt x="8984" y="21179"/>
                      <a:pt x="8906" y="21200"/>
                      <a:pt x="8828" y="21221"/>
                    </a:cubicBezTo>
                    <a:cubicBezTo>
                      <a:pt x="8649" y="21269"/>
                      <a:pt x="8466" y="21316"/>
                      <a:pt x="8281" y="21356"/>
                    </a:cubicBezTo>
                    <a:cubicBezTo>
                      <a:pt x="7985" y="21423"/>
                      <a:pt x="7697" y="21475"/>
                      <a:pt x="7415" y="21517"/>
                    </a:cubicBezTo>
                    <a:lnTo>
                      <a:pt x="7187" y="21551"/>
                    </a:lnTo>
                    <a:cubicBezTo>
                      <a:pt x="6619" y="21627"/>
                      <a:pt x="6045" y="21667"/>
                      <a:pt x="5473" y="21675"/>
                    </a:cubicBezTo>
                    <a:cubicBezTo>
                      <a:pt x="5420" y="21677"/>
                      <a:pt x="5366" y="21677"/>
                      <a:pt x="5313" y="21677"/>
                    </a:cubicBezTo>
                    <a:close/>
                    <a:moveTo>
                      <a:pt x="22197" y="33333"/>
                    </a:moveTo>
                    <a:cubicBezTo>
                      <a:pt x="22117" y="33365"/>
                      <a:pt x="22037" y="33397"/>
                      <a:pt x="21957" y="33428"/>
                    </a:cubicBezTo>
                    <a:cubicBezTo>
                      <a:pt x="21953" y="33430"/>
                      <a:pt x="21949" y="33430"/>
                      <a:pt x="21944" y="33432"/>
                    </a:cubicBezTo>
                    <a:cubicBezTo>
                      <a:pt x="21934" y="33436"/>
                      <a:pt x="21925" y="33439"/>
                      <a:pt x="21913" y="33443"/>
                    </a:cubicBezTo>
                    <a:lnTo>
                      <a:pt x="21896" y="33451"/>
                    </a:lnTo>
                    <a:cubicBezTo>
                      <a:pt x="21879" y="33458"/>
                      <a:pt x="21860" y="33464"/>
                      <a:pt x="21841" y="33470"/>
                    </a:cubicBezTo>
                    <a:cubicBezTo>
                      <a:pt x="21768" y="33497"/>
                      <a:pt x="21700" y="33521"/>
                      <a:pt x="21629" y="33544"/>
                    </a:cubicBezTo>
                    <a:cubicBezTo>
                      <a:pt x="21582" y="33559"/>
                      <a:pt x="21534" y="33575"/>
                      <a:pt x="21486" y="33588"/>
                    </a:cubicBezTo>
                    <a:cubicBezTo>
                      <a:pt x="21452" y="33599"/>
                      <a:pt x="21420" y="33609"/>
                      <a:pt x="21389" y="33619"/>
                    </a:cubicBezTo>
                    <a:cubicBezTo>
                      <a:pt x="21364" y="33628"/>
                      <a:pt x="21340" y="33634"/>
                      <a:pt x="21315" y="33641"/>
                    </a:cubicBezTo>
                    <a:cubicBezTo>
                      <a:pt x="21231" y="33666"/>
                      <a:pt x="21147" y="33689"/>
                      <a:pt x="21067" y="33710"/>
                    </a:cubicBezTo>
                    <a:lnTo>
                      <a:pt x="21065" y="33710"/>
                    </a:lnTo>
                    <a:cubicBezTo>
                      <a:pt x="20972" y="33733"/>
                      <a:pt x="20880" y="33758"/>
                      <a:pt x="20789" y="33777"/>
                    </a:cubicBezTo>
                    <a:cubicBezTo>
                      <a:pt x="20743" y="33786"/>
                      <a:pt x="20699" y="33798"/>
                      <a:pt x="20651" y="33805"/>
                    </a:cubicBezTo>
                    <a:cubicBezTo>
                      <a:pt x="20606" y="33815"/>
                      <a:pt x="20556" y="33824"/>
                      <a:pt x="20508" y="33834"/>
                    </a:cubicBezTo>
                    <a:cubicBezTo>
                      <a:pt x="20434" y="33849"/>
                      <a:pt x="20356" y="33863"/>
                      <a:pt x="20280" y="33874"/>
                    </a:cubicBezTo>
                    <a:cubicBezTo>
                      <a:pt x="20221" y="33883"/>
                      <a:pt x="20158" y="33893"/>
                      <a:pt x="20097" y="33903"/>
                    </a:cubicBezTo>
                    <a:cubicBezTo>
                      <a:pt x="20030" y="33912"/>
                      <a:pt x="19961" y="33922"/>
                      <a:pt x="19893" y="33929"/>
                    </a:cubicBezTo>
                    <a:lnTo>
                      <a:pt x="19885" y="33929"/>
                    </a:lnTo>
                    <a:cubicBezTo>
                      <a:pt x="19843" y="33935"/>
                      <a:pt x="19799" y="33939"/>
                      <a:pt x="19757" y="33944"/>
                    </a:cubicBezTo>
                    <a:lnTo>
                      <a:pt x="19740" y="33944"/>
                    </a:lnTo>
                    <a:cubicBezTo>
                      <a:pt x="19725" y="33946"/>
                      <a:pt x="19710" y="33946"/>
                      <a:pt x="19696" y="33948"/>
                    </a:cubicBezTo>
                    <a:cubicBezTo>
                      <a:pt x="19630" y="33956"/>
                      <a:pt x="19563" y="33960"/>
                      <a:pt x="19496" y="33964"/>
                    </a:cubicBezTo>
                    <a:cubicBezTo>
                      <a:pt x="19441" y="33969"/>
                      <a:pt x="19386" y="33973"/>
                      <a:pt x="19330" y="33973"/>
                    </a:cubicBezTo>
                    <a:cubicBezTo>
                      <a:pt x="19279" y="33979"/>
                      <a:pt x="19228" y="33979"/>
                      <a:pt x="19176" y="33981"/>
                    </a:cubicBezTo>
                    <a:lnTo>
                      <a:pt x="19111" y="33983"/>
                    </a:lnTo>
                    <a:lnTo>
                      <a:pt x="19075" y="33983"/>
                    </a:lnTo>
                    <a:cubicBezTo>
                      <a:pt x="19020" y="33986"/>
                      <a:pt x="18964" y="33986"/>
                      <a:pt x="18911" y="33985"/>
                    </a:cubicBezTo>
                    <a:cubicBezTo>
                      <a:pt x="18802" y="33986"/>
                      <a:pt x="18696" y="33985"/>
                      <a:pt x="18589" y="33981"/>
                    </a:cubicBezTo>
                    <a:lnTo>
                      <a:pt x="18557" y="33981"/>
                    </a:lnTo>
                    <a:cubicBezTo>
                      <a:pt x="18471" y="33977"/>
                      <a:pt x="18383" y="33973"/>
                      <a:pt x="18297" y="33965"/>
                    </a:cubicBezTo>
                    <a:cubicBezTo>
                      <a:pt x="18263" y="33965"/>
                      <a:pt x="18231" y="33964"/>
                      <a:pt x="18196" y="33960"/>
                    </a:cubicBezTo>
                    <a:cubicBezTo>
                      <a:pt x="18122" y="33956"/>
                      <a:pt x="18046" y="33948"/>
                      <a:pt x="17971" y="33939"/>
                    </a:cubicBezTo>
                    <a:cubicBezTo>
                      <a:pt x="17842" y="33927"/>
                      <a:pt x="17714" y="33912"/>
                      <a:pt x="17586" y="33895"/>
                    </a:cubicBezTo>
                    <a:cubicBezTo>
                      <a:pt x="17497" y="33882"/>
                      <a:pt x="17407" y="33868"/>
                      <a:pt x="17318" y="33853"/>
                    </a:cubicBezTo>
                    <a:cubicBezTo>
                      <a:pt x="17224" y="33838"/>
                      <a:pt x="17133" y="33821"/>
                      <a:pt x="17039" y="33803"/>
                    </a:cubicBezTo>
                    <a:cubicBezTo>
                      <a:pt x="16955" y="33784"/>
                      <a:pt x="16872" y="33769"/>
                      <a:pt x="16792" y="33748"/>
                    </a:cubicBezTo>
                    <a:cubicBezTo>
                      <a:pt x="16681" y="33725"/>
                      <a:pt x="16574" y="33699"/>
                      <a:pt x="16467" y="33672"/>
                    </a:cubicBezTo>
                    <a:cubicBezTo>
                      <a:pt x="16256" y="33617"/>
                      <a:pt x="16044" y="33556"/>
                      <a:pt x="15838" y="33489"/>
                    </a:cubicBezTo>
                    <a:cubicBezTo>
                      <a:pt x="15734" y="33455"/>
                      <a:pt x="15631" y="33422"/>
                      <a:pt x="15530" y="33384"/>
                    </a:cubicBezTo>
                    <a:cubicBezTo>
                      <a:pt x="15448" y="33355"/>
                      <a:pt x="15368" y="33327"/>
                      <a:pt x="15288" y="33296"/>
                    </a:cubicBezTo>
                    <a:cubicBezTo>
                      <a:pt x="15148" y="33243"/>
                      <a:pt x="15009" y="33188"/>
                      <a:pt x="14874" y="33131"/>
                    </a:cubicBezTo>
                    <a:cubicBezTo>
                      <a:pt x="14805" y="33104"/>
                      <a:pt x="14737" y="33073"/>
                      <a:pt x="14672" y="33045"/>
                    </a:cubicBezTo>
                    <a:cubicBezTo>
                      <a:pt x="14605" y="33014"/>
                      <a:pt x="14538" y="32986"/>
                      <a:pt x="14474" y="32955"/>
                    </a:cubicBezTo>
                    <a:cubicBezTo>
                      <a:pt x="14409" y="32925"/>
                      <a:pt x="14342" y="32894"/>
                      <a:pt x="14277" y="32864"/>
                    </a:cubicBezTo>
                    <a:cubicBezTo>
                      <a:pt x="14213" y="32831"/>
                      <a:pt x="14148" y="32801"/>
                      <a:pt x="14087" y="32770"/>
                    </a:cubicBezTo>
                    <a:cubicBezTo>
                      <a:pt x="13959" y="32705"/>
                      <a:pt x="13835" y="32643"/>
                      <a:pt x="13713" y="32578"/>
                    </a:cubicBezTo>
                    <a:cubicBezTo>
                      <a:pt x="13582" y="32505"/>
                      <a:pt x="13454" y="32435"/>
                      <a:pt x="13328" y="32362"/>
                    </a:cubicBezTo>
                    <a:cubicBezTo>
                      <a:pt x="12855" y="32088"/>
                      <a:pt x="12421" y="31804"/>
                      <a:pt x="12038" y="31529"/>
                    </a:cubicBezTo>
                    <a:cubicBezTo>
                      <a:pt x="11980" y="31489"/>
                      <a:pt x="11929" y="31451"/>
                      <a:pt x="11879" y="31413"/>
                    </a:cubicBezTo>
                    <a:cubicBezTo>
                      <a:pt x="11811" y="31364"/>
                      <a:pt x="11744" y="31316"/>
                      <a:pt x="11681" y="31266"/>
                    </a:cubicBezTo>
                    <a:cubicBezTo>
                      <a:pt x="11597" y="31203"/>
                      <a:pt x="11515" y="31141"/>
                      <a:pt x="11437" y="31080"/>
                    </a:cubicBezTo>
                    <a:cubicBezTo>
                      <a:pt x="11342" y="31003"/>
                      <a:pt x="11250" y="30931"/>
                      <a:pt x="11163" y="30860"/>
                    </a:cubicBezTo>
                    <a:cubicBezTo>
                      <a:pt x="11104" y="30811"/>
                      <a:pt x="11046" y="30763"/>
                      <a:pt x="10991" y="30716"/>
                    </a:cubicBezTo>
                    <a:cubicBezTo>
                      <a:pt x="10940" y="30674"/>
                      <a:pt x="10890" y="30632"/>
                      <a:pt x="10843" y="30590"/>
                    </a:cubicBezTo>
                    <a:cubicBezTo>
                      <a:pt x="10759" y="30517"/>
                      <a:pt x="10682" y="30449"/>
                      <a:pt x="10610" y="30386"/>
                    </a:cubicBezTo>
                    <a:lnTo>
                      <a:pt x="10484" y="30269"/>
                    </a:lnTo>
                    <a:cubicBezTo>
                      <a:pt x="10286" y="30086"/>
                      <a:pt x="10154" y="29953"/>
                      <a:pt x="10095" y="29892"/>
                    </a:cubicBezTo>
                    <a:cubicBezTo>
                      <a:pt x="10088" y="29884"/>
                      <a:pt x="10082" y="29879"/>
                      <a:pt x="10078" y="29875"/>
                    </a:cubicBezTo>
                    <a:lnTo>
                      <a:pt x="10078" y="29873"/>
                    </a:lnTo>
                    <a:cubicBezTo>
                      <a:pt x="10078" y="29871"/>
                      <a:pt x="10074" y="29873"/>
                      <a:pt x="10074" y="29869"/>
                    </a:cubicBezTo>
                    <a:cubicBezTo>
                      <a:pt x="10063" y="29858"/>
                      <a:pt x="10057" y="29852"/>
                      <a:pt x="10057" y="29852"/>
                    </a:cubicBezTo>
                    <a:cubicBezTo>
                      <a:pt x="10057" y="29852"/>
                      <a:pt x="13854" y="31270"/>
                      <a:pt x="20287" y="28644"/>
                    </a:cubicBezTo>
                    <a:cubicBezTo>
                      <a:pt x="20413" y="28592"/>
                      <a:pt x="20537" y="28539"/>
                      <a:pt x="20661" y="28487"/>
                    </a:cubicBezTo>
                    <a:lnTo>
                      <a:pt x="20909" y="28380"/>
                    </a:lnTo>
                    <a:cubicBezTo>
                      <a:pt x="20993" y="28344"/>
                      <a:pt x="21076" y="28306"/>
                      <a:pt x="21160" y="28268"/>
                    </a:cubicBezTo>
                    <a:cubicBezTo>
                      <a:pt x="21349" y="28182"/>
                      <a:pt x="21532" y="28098"/>
                      <a:pt x="21709" y="28011"/>
                    </a:cubicBezTo>
                    <a:cubicBezTo>
                      <a:pt x="21799" y="27969"/>
                      <a:pt x="21887" y="27925"/>
                      <a:pt x="21974" y="27881"/>
                    </a:cubicBezTo>
                    <a:cubicBezTo>
                      <a:pt x="22150" y="27793"/>
                      <a:pt x="22319" y="27706"/>
                      <a:pt x="22485" y="27618"/>
                    </a:cubicBezTo>
                    <a:cubicBezTo>
                      <a:pt x="22567" y="27576"/>
                      <a:pt x="22649" y="27532"/>
                      <a:pt x="22729" y="27487"/>
                    </a:cubicBezTo>
                    <a:cubicBezTo>
                      <a:pt x="22807" y="27443"/>
                      <a:pt x="22889" y="27399"/>
                      <a:pt x="22967" y="27353"/>
                    </a:cubicBezTo>
                    <a:cubicBezTo>
                      <a:pt x="23044" y="27307"/>
                      <a:pt x="23124" y="27265"/>
                      <a:pt x="23200" y="27222"/>
                    </a:cubicBezTo>
                    <a:cubicBezTo>
                      <a:pt x="23228" y="27204"/>
                      <a:pt x="23259" y="27189"/>
                      <a:pt x="23286" y="27172"/>
                    </a:cubicBezTo>
                    <a:cubicBezTo>
                      <a:pt x="23484" y="27056"/>
                      <a:pt x="23675" y="26938"/>
                      <a:pt x="23861" y="26821"/>
                    </a:cubicBezTo>
                    <a:lnTo>
                      <a:pt x="23863" y="26821"/>
                    </a:lnTo>
                    <a:cubicBezTo>
                      <a:pt x="24075" y="26686"/>
                      <a:pt x="24277" y="26554"/>
                      <a:pt x="24469" y="26419"/>
                    </a:cubicBezTo>
                    <a:cubicBezTo>
                      <a:pt x="24536" y="26373"/>
                      <a:pt x="24599" y="26330"/>
                      <a:pt x="24660" y="26286"/>
                    </a:cubicBezTo>
                    <a:cubicBezTo>
                      <a:pt x="24786" y="26198"/>
                      <a:pt x="24908" y="26110"/>
                      <a:pt x="25026" y="26021"/>
                    </a:cubicBezTo>
                    <a:cubicBezTo>
                      <a:pt x="25076" y="25984"/>
                      <a:pt x="25121" y="25948"/>
                      <a:pt x="25169" y="25914"/>
                    </a:cubicBezTo>
                    <a:cubicBezTo>
                      <a:pt x="25196" y="25895"/>
                      <a:pt x="25220" y="25876"/>
                      <a:pt x="25245" y="25855"/>
                    </a:cubicBezTo>
                    <a:cubicBezTo>
                      <a:pt x="25276" y="25832"/>
                      <a:pt x="25308" y="25807"/>
                      <a:pt x="25340" y="25782"/>
                    </a:cubicBezTo>
                    <a:cubicBezTo>
                      <a:pt x="25407" y="25731"/>
                      <a:pt x="25472" y="25678"/>
                      <a:pt x="25535" y="25626"/>
                    </a:cubicBezTo>
                    <a:cubicBezTo>
                      <a:pt x="25586" y="25584"/>
                      <a:pt x="25640" y="25540"/>
                      <a:pt x="25691" y="25498"/>
                    </a:cubicBezTo>
                    <a:cubicBezTo>
                      <a:pt x="25796" y="25413"/>
                      <a:pt x="25895" y="25327"/>
                      <a:pt x="25992" y="25243"/>
                    </a:cubicBezTo>
                    <a:cubicBezTo>
                      <a:pt x="25996" y="25239"/>
                      <a:pt x="26000" y="25235"/>
                      <a:pt x="26004" y="25232"/>
                    </a:cubicBezTo>
                    <a:cubicBezTo>
                      <a:pt x="26025" y="25214"/>
                      <a:pt x="26046" y="25197"/>
                      <a:pt x="26065" y="25180"/>
                    </a:cubicBezTo>
                    <a:lnTo>
                      <a:pt x="26160" y="25092"/>
                    </a:lnTo>
                    <a:cubicBezTo>
                      <a:pt x="26179" y="25077"/>
                      <a:pt x="26198" y="25060"/>
                      <a:pt x="26217" y="25043"/>
                    </a:cubicBezTo>
                    <a:cubicBezTo>
                      <a:pt x="26280" y="24984"/>
                      <a:pt x="26343" y="24927"/>
                      <a:pt x="26404" y="24869"/>
                    </a:cubicBezTo>
                    <a:cubicBezTo>
                      <a:pt x="26490" y="24789"/>
                      <a:pt x="26574" y="24709"/>
                      <a:pt x="26656" y="24629"/>
                    </a:cubicBezTo>
                    <a:cubicBezTo>
                      <a:pt x="26696" y="24589"/>
                      <a:pt x="26736" y="24551"/>
                      <a:pt x="26774" y="24511"/>
                    </a:cubicBezTo>
                    <a:cubicBezTo>
                      <a:pt x="26982" y="24299"/>
                      <a:pt x="27168" y="24097"/>
                      <a:pt x="27332" y="23907"/>
                    </a:cubicBezTo>
                    <a:cubicBezTo>
                      <a:pt x="27380" y="23853"/>
                      <a:pt x="27428" y="23798"/>
                      <a:pt x="27472" y="23747"/>
                    </a:cubicBezTo>
                    <a:cubicBezTo>
                      <a:pt x="27683" y="23495"/>
                      <a:pt x="27881" y="23234"/>
                      <a:pt x="28066" y="22963"/>
                    </a:cubicBezTo>
                    <a:lnTo>
                      <a:pt x="28087" y="22937"/>
                    </a:lnTo>
                    <a:lnTo>
                      <a:pt x="28087" y="22935"/>
                    </a:lnTo>
                    <a:cubicBezTo>
                      <a:pt x="28093" y="22927"/>
                      <a:pt x="28099" y="22919"/>
                      <a:pt x="28104" y="22910"/>
                    </a:cubicBezTo>
                    <a:cubicBezTo>
                      <a:pt x="28114" y="22897"/>
                      <a:pt x="28123" y="22879"/>
                      <a:pt x="28135" y="22866"/>
                    </a:cubicBezTo>
                    <a:cubicBezTo>
                      <a:pt x="28171" y="22807"/>
                      <a:pt x="28207" y="22752"/>
                      <a:pt x="28238" y="22704"/>
                    </a:cubicBezTo>
                    <a:cubicBezTo>
                      <a:pt x="28259" y="22668"/>
                      <a:pt x="28280" y="22635"/>
                      <a:pt x="28297" y="22605"/>
                    </a:cubicBezTo>
                    <a:cubicBezTo>
                      <a:pt x="28320" y="22567"/>
                      <a:pt x="28341" y="22534"/>
                      <a:pt x="28356" y="22504"/>
                    </a:cubicBezTo>
                    <a:cubicBezTo>
                      <a:pt x="28367" y="22483"/>
                      <a:pt x="28377" y="22464"/>
                      <a:pt x="28385" y="22451"/>
                    </a:cubicBezTo>
                    <a:cubicBezTo>
                      <a:pt x="28423" y="22382"/>
                      <a:pt x="28438" y="22348"/>
                      <a:pt x="28438" y="22348"/>
                    </a:cubicBezTo>
                    <a:cubicBezTo>
                      <a:pt x="28438" y="22348"/>
                      <a:pt x="28630" y="30706"/>
                      <a:pt x="22197" y="33333"/>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767;p40">
                <a:extLst>
                  <a:ext uri="{FF2B5EF4-FFF2-40B4-BE49-F238E27FC236}">
                    <a16:creationId xmlns:a16="http://schemas.microsoft.com/office/drawing/2014/main" id="{903F3D93-D07A-2257-E0A4-EC5AF1B1401A}"/>
                  </a:ext>
                </a:extLst>
              </p:cNvPr>
              <p:cNvSpPr/>
              <p:nvPr/>
            </p:nvSpPr>
            <p:spPr>
              <a:xfrm>
                <a:off x="9899800" y="2207975"/>
                <a:ext cx="149400" cy="262825"/>
              </a:xfrm>
              <a:custGeom>
                <a:avLst/>
                <a:gdLst/>
                <a:ahLst/>
                <a:cxnLst/>
                <a:rect l="l" t="t" r="r" b="b"/>
                <a:pathLst>
                  <a:path w="5976" h="10513" extrusionOk="0">
                    <a:moveTo>
                      <a:pt x="5279" y="0"/>
                    </a:moveTo>
                    <a:cubicBezTo>
                      <a:pt x="5034" y="0"/>
                      <a:pt x="303" y="3947"/>
                      <a:pt x="153" y="4171"/>
                    </a:cubicBezTo>
                    <a:cubicBezTo>
                      <a:pt x="0" y="4398"/>
                      <a:pt x="854" y="10513"/>
                      <a:pt x="854" y="10513"/>
                    </a:cubicBezTo>
                    <a:lnTo>
                      <a:pt x="2089" y="8916"/>
                    </a:lnTo>
                    <a:cubicBezTo>
                      <a:pt x="2089" y="8916"/>
                      <a:pt x="2411" y="7191"/>
                      <a:pt x="3460" y="5547"/>
                    </a:cubicBezTo>
                    <a:cubicBezTo>
                      <a:pt x="3965" y="4751"/>
                      <a:pt x="4642" y="3975"/>
                      <a:pt x="5532" y="3422"/>
                    </a:cubicBezTo>
                    <a:cubicBezTo>
                      <a:pt x="5678" y="3331"/>
                      <a:pt x="5825" y="3249"/>
                      <a:pt x="5976" y="3172"/>
                    </a:cubicBezTo>
                    <a:cubicBezTo>
                      <a:pt x="5703" y="1630"/>
                      <a:pt x="5393" y="16"/>
                      <a:pt x="5282" y="1"/>
                    </a:cubicBezTo>
                    <a:cubicBezTo>
                      <a:pt x="5281" y="1"/>
                      <a:pt x="5280" y="0"/>
                      <a:pt x="5279" y="0"/>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768;p40">
                <a:extLst>
                  <a:ext uri="{FF2B5EF4-FFF2-40B4-BE49-F238E27FC236}">
                    <a16:creationId xmlns:a16="http://schemas.microsoft.com/office/drawing/2014/main" id="{EAD4A906-8E62-EEBB-83C9-CE4F7BF95041}"/>
                  </a:ext>
                </a:extLst>
              </p:cNvPr>
              <p:cNvSpPr/>
              <p:nvPr/>
            </p:nvSpPr>
            <p:spPr>
              <a:xfrm>
                <a:off x="9521950" y="2376100"/>
                <a:ext cx="372200" cy="266750"/>
              </a:xfrm>
              <a:custGeom>
                <a:avLst/>
                <a:gdLst/>
                <a:ahLst/>
                <a:cxnLst/>
                <a:rect l="l" t="t" r="r" b="b"/>
                <a:pathLst>
                  <a:path w="14888" h="10670" extrusionOk="0">
                    <a:moveTo>
                      <a:pt x="10057" y="1543"/>
                    </a:moveTo>
                    <a:lnTo>
                      <a:pt x="9428" y="0"/>
                    </a:lnTo>
                    <a:lnTo>
                      <a:pt x="1156" y="3380"/>
                    </a:lnTo>
                    <a:lnTo>
                      <a:pt x="1621" y="4522"/>
                    </a:lnTo>
                    <a:lnTo>
                      <a:pt x="0" y="5181"/>
                    </a:lnTo>
                    <a:cubicBezTo>
                      <a:pt x="195" y="6056"/>
                      <a:pt x="387" y="6887"/>
                      <a:pt x="580" y="7631"/>
                    </a:cubicBezTo>
                    <a:cubicBezTo>
                      <a:pt x="833" y="8631"/>
                      <a:pt x="1079" y="9464"/>
                      <a:pt x="1304" y="10013"/>
                    </a:cubicBezTo>
                    <a:cubicBezTo>
                      <a:pt x="1331" y="10078"/>
                      <a:pt x="1360" y="10143"/>
                      <a:pt x="1388" y="10208"/>
                    </a:cubicBezTo>
                    <a:lnTo>
                      <a:pt x="4034" y="9127"/>
                    </a:lnTo>
                    <a:lnTo>
                      <a:pt x="4665" y="10669"/>
                    </a:lnTo>
                    <a:lnTo>
                      <a:pt x="4949" y="10553"/>
                    </a:lnTo>
                    <a:lnTo>
                      <a:pt x="4901" y="10438"/>
                    </a:lnTo>
                    <a:lnTo>
                      <a:pt x="14887" y="6359"/>
                    </a:lnTo>
                    <a:lnTo>
                      <a:pt x="12510" y="540"/>
                    </a:lnTo>
                    <a:close/>
                    <a:moveTo>
                      <a:pt x="11992" y="5069"/>
                    </a:moveTo>
                    <a:cubicBezTo>
                      <a:pt x="10949" y="5633"/>
                      <a:pt x="9422" y="6335"/>
                      <a:pt x="7726" y="6714"/>
                    </a:cubicBezTo>
                    <a:cubicBezTo>
                      <a:pt x="4587" y="7413"/>
                      <a:pt x="2051" y="6742"/>
                      <a:pt x="2051" y="6742"/>
                    </a:cubicBezTo>
                    <a:cubicBezTo>
                      <a:pt x="2051" y="6742"/>
                      <a:pt x="2736" y="5551"/>
                      <a:pt x="3954" y="4442"/>
                    </a:cubicBezTo>
                    <a:cubicBezTo>
                      <a:pt x="4779" y="3689"/>
                      <a:pt x="5847" y="2976"/>
                      <a:pt x="7116" y="2694"/>
                    </a:cubicBezTo>
                    <a:cubicBezTo>
                      <a:pt x="7303" y="2652"/>
                      <a:pt x="7492" y="2619"/>
                      <a:pt x="7682" y="2599"/>
                    </a:cubicBezTo>
                    <a:cubicBezTo>
                      <a:pt x="10625" y="2252"/>
                      <a:pt x="13420" y="4207"/>
                      <a:pt x="13420" y="4207"/>
                    </a:cubicBezTo>
                    <a:cubicBezTo>
                      <a:pt x="13420" y="4207"/>
                      <a:pt x="12880" y="4587"/>
                      <a:pt x="11992" y="5067"/>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769;p40">
                <a:extLst>
                  <a:ext uri="{FF2B5EF4-FFF2-40B4-BE49-F238E27FC236}">
                    <a16:creationId xmlns:a16="http://schemas.microsoft.com/office/drawing/2014/main" id="{AAF6F2EC-90ED-652F-C85B-6D9BEF7E21B2}"/>
                  </a:ext>
                </a:extLst>
              </p:cNvPr>
              <p:cNvSpPr/>
              <p:nvPr/>
            </p:nvSpPr>
            <p:spPr>
              <a:xfrm>
                <a:off x="9443000" y="2034150"/>
                <a:ext cx="829950" cy="993725"/>
              </a:xfrm>
              <a:custGeom>
                <a:avLst/>
                <a:gdLst/>
                <a:ahLst/>
                <a:cxnLst/>
                <a:rect l="l" t="t" r="r" b="b"/>
                <a:pathLst>
                  <a:path w="33198" h="39749" extrusionOk="0">
                    <a:moveTo>
                      <a:pt x="30239" y="9746"/>
                    </a:moveTo>
                    <a:cubicBezTo>
                      <a:pt x="30233" y="9735"/>
                      <a:pt x="30223" y="9725"/>
                      <a:pt x="30218" y="9714"/>
                    </a:cubicBezTo>
                    <a:cubicBezTo>
                      <a:pt x="30136" y="9582"/>
                      <a:pt x="30054" y="9453"/>
                      <a:pt x="29966" y="9319"/>
                    </a:cubicBezTo>
                    <a:lnTo>
                      <a:pt x="29709" y="8921"/>
                    </a:lnTo>
                    <a:cubicBezTo>
                      <a:pt x="29621" y="8785"/>
                      <a:pt x="29532" y="8650"/>
                      <a:pt x="29440" y="8515"/>
                    </a:cubicBezTo>
                    <a:cubicBezTo>
                      <a:pt x="29352" y="8379"/>
                      <a:pt x="29259" y="8244"/>
                      <a:pt x="29168" y="8105"/>
                    </a:cubicBezTo>
                    <a:cubicBezTo>
                      <a:pt x="29076" y="7968"/>
                      <a:pt x="28985" y="7830"/>
                      <a:pt x="28889" y="7691"/>
                    </a:cubicBezTo>
                    <a:cubicBezTo>
                      <a:pt x="28794" y="7552"/>
                      <a:pt x="28701" y="7417"/>
                      <a:pt x="28605" y="7278"/>
                    </a:cubicBezTo>
                    <a:cubicBezTo>
                      <a:pt x="28561" y="7213"/>
                      <a:pt x="28518" y="7148"/>
                      <a:pt x="28474" y="7085"/>
                    </a:cubicBezTo>
                    <a:cubicBezTo>
                      <a:pt x="28232" y="6734"/>
                      <a:pt x="27986" y="6384"/>
                      <a:pt x="27738" y="6035"/>
                    </a:cubicBezTo>
                    <a:cubicBezTo>
                      <a:pt x="27538" y="5747"/>
                      <a:pt x="27334" y="5465"/>
                      <a:pt x="27134" y="5185"/>
                    </a:cubicBezTo>
                    <a:cubicBezTo>
                      <a:pt x="26972" y="4956"/>
                      <a:pt x="26808" y="4731"/>
                      <a:pt x="26646" y="4510"/>
                    </a:cubicBezTo>
                    <a:cubicBezTo>
                      <a:pt x="26280" y="4009"/>
                      <a:pt x="25925" y="3532"/>
                      <a:pt x="25590" y="3084"/>
                    </a:cubicBezTo>
                    <a:cubicBezTo>
                      <a:pt x="25513" y="2981"/>
                      <a:pt x="25437" y="2882"/>
                      <a:pt x="25363" y="2783"/>
                    </a:cubicBezTo>
                    <a:cubicBezTo>
                      <a:pt x="24831" y="2082"/>
                      <a:pt x="24355" y="1470"/>
                      <a:pt x="23977" y="1001"/>
                    </a:cubicBezTo>
                    <a:cubicBezTo>
                      <a:pt x="23905" y="911"/>
                      <a:pt x="23838" y="829"/>
                      <a:pt x="23773" y="749"/>
                    </a:cubicBezTo>
                    <a:cubicBezTo>
                      <a:pt x="23741" y="711"/>
                      <a:pt x="23710" y="671"/>
                      <a:pt x="23680" y="637"/>
                    </a:cubicBezTo>
                    <a:cubicBezTo>
                      <a:pt x="23626" y="574"/>
                      <a:pt x="23579" y="517"/>
                      <a:pt x="23531" y="463"/>
                    </a:cubicBezTo>
                    <a:cubicBezTo>
                      <a:pt x="23478" y="397"/>
                      <a:pt x="23428" y="339"/>
                      <a:pt x="23381" y="286"/>
                    </a:cubicBezTo>
                    <a:cubicBezTo>
                      <a:pt x="23333" y="235"/>
                      <a:pt x="23287" y="183"/>
                      <a:pt x="23251" y="143"/>
                    </a:cubicBezTo>
                    <a:cubicBezTo>
                      <a:pt x="23236" y="126"/>
                      <a:pt x="23218" y="111"/>
                      <a:pt x="23205" y="95"/>
                    </a:cubicBezTo>
                    <a:cubicBezTo>
                      <a:pt x="23142" y="34"/>
                      <a:pt x="23102" y="0"/>
                      <a:pt x="23083" y="0"/>
                    </a:cubicBezTo>
                    <a:lnTo>
                      <a:pt x="23076" y="0"/>
                    </a:lnTo>
                    <a:cubicBezTo>
                      <a:pt x="23066" y="4"/>
                      <a:pt x="23056" y="8"/>
                      <a:pt x="23047" y="13"/>
                    </a:cubicBezTo>
                    <a:cubicBezTo>
                      <a:pt x="23041" y="15"/>
                      <a:pt x="23036" y="19"/>
                      <a:pt x="23030" y="23"/>
                    </a:cubicBezTo>
                    <a:cubicBezTo>
                      <a:pt x="23015" y="32"/>
                      <a:pt x="22999" y="44"/>
                      <a:pt x="22982" y="57"/>
                    </a:cubicBezTo>
                    <a:cubicBezTo>
                      <a:pt x="22973" y="65"/>
                      <a:pt x="22963" y="71"/>
                      <a:pt x="22954" y="78"/>
                    </a:cubicBezTo>
                    <a:cubicBezTo>
                      <a:pt x="22946" y="86"/>
                      <a:pt x="22934" y="95"/>
                      <a:pt x="22923" y="105"/>
                    </a:cubicBezTo>
                    <a:cubicBezTo>
                      <a:pt x="22912" y="116"/>
                      <a:pt x="22902" y="124"/>
                      <a:pt x="22891" y="134"/>
                    </a:cubicBezTo>
                    <a:cubicBezTo>
                      <a:pt x="22866" y="154"/>
                      <a:pt x="22843" y="177"/>
                      <a:pt x="22814" y="200"/>
                    </a:cubicBezTo>
                    <a:cubicBezTo>
                      <a:pt x="22801" y="214"/>
                      <a:pt x="22786" y="225"/>
                      <a:pt x="22774" y="238"/>
                    </a:cubicBezTo>
                    <a:cubicBezTo>
                      <a:pt x="22761" y="252"/>
                      <a:pt x="22744" y="267"/>
                      <a:pt x="22729" y="280"/>
                    </a:cubicBezTo>
                    <a:cubicBezTo>
                      <a:pt x="22696" y="309"/>
                      <a:pt x="22666" y="341"/>
                      <a:pt x="22633" y="372"/>
                    </a:cubicBezTo>
                    <a:cubicBezTo>
                      <a:pt x="22601" y="404"/>
                      <a:pt x="22567" y="437"/>
                      <a:pt x="22528" y="473"/>
                    </a:cubicBezTo>
                    <a:cubicBezTo>
                      <a:pt x="22454" y="543"/>
                      <a:pt x="22372" y="627"/>
                      <a:pt x="22284" y="715"/>
                    </a:cubicBezTo>
                    <a:cubicBezTo>
                      <a:pt x="22197" y="803"/>
                      <a:pt x="22100" y="896"/>
                      <a:pt x="21999" y="997"/>
                    </a:cubicBezTo>
                    <a:cubicBezTo>
                      <a:pt x="21896" y="1098"/>
                      <a:pt x="21783" y="1212"/>
                      <a:pt x="21665" y="1327"/>
                    </a:cubicBezTo>
                    <a:cubicBezTo>
                      <a:pt x="21551" y="1441"/>
                      <a:pt x="21431" y="1557"/>
                      <a:pt x="21307" y="1681"/>
                    </a:cubicBezTo>
                    <a:cubicBezTo>
                      <a:pt x="21261" y="1727"/>
                      <a:pt x="21213" y="1773"/>
                      <a:pt x="21166" y="1819"/>
                    </a:cubicBezTo>
                    <a:cubicBezTo>
                      <a:pt x="21162" y="1822"/>
                      <a:pt x="21158" y="1828"/>
                      <a:pt x="21154" y="1830"/>
                    </a:cubicBezTo>
                    <a:cubicBezTo>
                      <a:pt x="21110" y="1874"/>
                      <a:pt x="21068" y="1916"/>
                      <a:pt x="21023" y="1958"/>
                    </a:cubicBezTo>
                    <a:cubicBezTo>
                      <a:pt x="20904" y="2074"/>
                      <a:pt x="20782" y="2192"/>
                      <a:pt x="20657" y="2312"/>
                    </a:cubicBezTo>
                    <a:cubicBezTo>
                      <a:pt x="20588" y="2379"/>
                      <a:pt x="20518" y="2446"/>
                      <a:pt x="20447" y="2514"/>
                    </a:cubicBezTo>
                    <a:cubicBezTo>
                      <a:pt x="20092" y="2854"/>
                      <a:pt x="19711" y="3208"/>
                      <a:pt x="19309" y="3572"/>
                    </a:cubicBezTo>
                    <a:cubicBezTo>
                      <a:pt x="19162" y="3704"/>
                      <a:pt x="19014" y="3837"/>
                      <a:pt x="18863" y="3969"/>
                    </a:cubicBezTo>
                    <a:lnTo>
                      <a:pt x="18802" y="4024"/>
                    </a:lnTo>
                    <a:cubicBezTo>
                      <a:pt x="18724" y="4091"/>
                      <a:pt x="18644" y="4161"/>
                      <a:pt x="18564" y="4230"/>
                    </a:cubicBezTo>
                    <a:cubicBezTo>
                      <a:pt x="18470" y="4310"/>
                      <a:pt x="18375" y="4392"/>
                      <a:pt x="18278" y="4472"/>
                    </a:cubicBezTo>
                    <a:cubicBezTo>
                      <a:pt x="18215" y="4527"/>
                      <a:pt x="18150" y="4582"/>
                      <a:pt x="18083" y="4638"/>
                    </a:cubicBezTo>
                    <a:cubicBezTo>
                      <a:pt x="17898" y="4794"/>
                      <a:pt x="17708" y="4948"/>
                      <a:pt x="17517" y="5103"/>
                    </a:cubicBezTo>
                    <a:cubicBezTo>
                      <a:pt x="17504" y="5114"/>
                      <a:pt x="17489" y="5126"/>
                      <a:pt x="17473" y="5137"/>
                    </a:cubicBezTo>
                    <a:cubicBezTo>
                      <a:pt x="17351" y="5234"/>
                      <a:pt x="17229" y="5332"/>
                      <a:pt x="17104" y="5427"/>
                    </a:cubicBezTo>
                    <a:cubicBezTo>
                      <a:pt x="17064" y="5459"/>
                      <a:pt x="17024" y="5490"/>
                      <a:pt x="16984" y="5520"/>
                    </a:cubicBezTo>
                    <a:cubicBezTo>
                      <a:pt x="16892" y="5589"/>
                      <a:pt x="16802" y="5657"/>
                      <a:pt x="16713" y="5724"/>
                    </a:cubicBezTo>
                    <a:lnTo>
                      <a:pt x="16679" y="5751"/>
                    </a:lnTo>
                    <a:cubicBezTo>
                      <a:pt x="16541" y="5854"/>
                      <a:pt x="16404" y="5955"/>
                      <a:pt x="16265" y="6054"/>
                    </a:cubicBezTo>
                    <a:lnTo>
                      <a:pt x="16166" y="6123"/>
                    </a:lnTo>
                    <a:cubicBezTo>
                      <a:pt x="16076" y="6189"/>
                      <a:pt x="15983" y="6252"/>
                      <a:pt x="15891" y="6315"/>
                    </a:cubicBezTo>
                    <a:cubicBezTo>
                      <a:pt x="15800" y="6380"/>
                      <a:pt x="15706" y="6441"/>
                      <a:pt x="15617" y="6502"/>
                    </a:cubicBezTo>
                    <a:cubicBezTo>
                      <a:pt x="15525" y="6563"/>
                      <a:pt x="15430" y="6624"/>
                      <a:pt x="15339" y="6683"/>
                    </a:cubicBezTo>
                    <a:cubicBezTo>
                      <a:pt x="15302" y="6708"/>
                      <a:pt x="15266" y="6731"/>
                      <a:pt x="15228" y="6752"/>
                    </a:cubicBezTo>
                    <a:cubicBezTo>
                      <a:pt x="15175" y="6788"/>
                      <a:pt x="15116" y="6824"/>
                      <a:pt x="15060" y="6858"/>
                    </a:cubicBezTo>
                    <a:cubicBezTo>
                      <a:pt x="14975" y="6912"/>
                      <a:pt x="14887" y="6965"/>
                      <a:pt x="14799" y="7017"/>
                    </a:cubicBezTo>
                    <a:cubicBezTo>
                      <a:pt x="14793" y="7018"/>
                      <a:pt x="14788" y="7024"/>
                      <a:pt x="14782" y="7026"/>
                    </a:cubicBezTo>
                    <a:cubicBezTo>
                      <a:pt x="14689" y="7081"/>
                      <a:pt x="14597" y="7135"/>
                      <a:pt x="14504" y="7186"/>
                    </a:cubicBezTo>
                    <a:cubicBezTo>
                      <a:pt x="14412" y="7240"/>
                      <a:pt x="14319" y="7291"/>
                      <a:pt x="14227" y="7341"/>
                    </a:cubicBezTo>
                    <a:cubicBezTo>
                      <a:pt x="14136" y="7390"/>
                      <a:pt x="14048" y="7436"/>
                      <a:pt x="13960" y="7482"/>
                    </a:cubicBezTo>
                    <a:cubicBezTo>
                      <a:pt x="13844" y="7539"/>
                      <a:pt x="13728" y="7596"/>
                      <a:pt x="13614" y="7651"/>
                    </a:cubicBezTo>
                    <a:cubicBezTo>
                      <a:pt x="13558" y="7674"/>
                      <a:pt x="13505" y="7701"/>
                      <a:pt x="13450" y="7726"/>
                    </a:cubicBezTo>
                    <a:cubicBezTo>
                      <a:pt x="13343" y="7773"/>
                      <a:pt x="13236" y="7819"/>
                      <a:pt x="13127" y="7863"/>
                    </a:cubicBezTo>
                    <a:cubicBezTo>
                      <a:pt x="12878" y="7966"/>
                      <a:pt x="12615" y="8061"/>
                      <a:pt x="12340" y="8153"/>
                    </a:cubicBezTo>
                    <a:lnTo>
                      <a:pt x="12228" y="8193"/>
                    </a:lnTo>
                    <a:cubicBezTo>
                      <a:pt x="12192" y="8206"/>
                      <a:pt x="12152" y="8217"/>
                      <a:pt x="12113" y="8231"/>
                    </a:cubicBezTo>
                    <a:cubicBezTo>
                      <a:pt x="11646" y="8379"/>
                      <a:pt x="11153" y="8517"/>
                      <a:pt x="10642" y="8641"/>
                    </a:cubicBezTo>
                    <a:cubicBezTo>
                      <a:pt x="10514" y="8673"/>
                      <a:pt x="10383" y="8703"/>
                      <a:pt x="10253" y="8734"/>
                    </a:cubicBezTo>
                    <a:cubicBezTo>
                      <a:pt x="9729" y="8852"/>
                      <a:pt x="9188" y="8961"/>
                      <a:pt x="8644" y="9058"/>
                    </a:cubicBezTo>
                    <a:lnTo>
                      <a:pt x="8234" y="9130"/>
                    </a:lnTo>
                    <a:cubicBezTo>
                      <a:pt x="7962" y="9176"/>
                      <a:pt x="7687" y="9220"/>
                      <a:pt x="7415" y="9262"/>
                    </a:cubicBezTo>
                    <a:lnTo>
                      <a:pt x="7005" y="9321"/>
                    </a:lnTo>
                    <a:cubicBezTo>
                      <a:pt x="6498" y="9392"/>
                      <a:pt x="5995" y="9456"/>
                      <a:pt x="5507" y="9514"/>
                    </a:cubicBezTo>
                    <a:cubicBezTo>
                      <a:pt x="5339" y="9531"/>
                      <a:pt x="5175" y="9552"/>
                      <a:pt x="5011" y="9567"/>
                    </a:cubicBezTo>
                    <a:cubicBezTo>
                      <a:pt x="4914" y="9578"/>
                      <a:pt x="4819" y="9588"/>
                      <a:pt x="4725" y="9599"/>
                    </a:cubicBezTo>
                    <a:cubicBezTo>
                      <a:pt x="4634" y="9609"/>
                      <a:pt x="4538" y="9618"/>
                      <a:pt x="4443" y="9626"/>
                    </a:cubicBezTo>
                    <a:cubicBezTo>
                      <a:pt x="4350" y="9636"/>
                      <a:pt x="4253" y="9645"/>
                      <a:pt x="4159" y="9655"/>
                    </a:cubicBezTo>
                    <a:cubicBezTo>
                      <a:pt x="4098" y="9660"/>
                      <a:pt x="4037" y="9666"/>
                      <a:pt x="3974" y="9672"/>
                    </a:cubicBezTo>
                    <a:cubicBezTo>
                      <a:pt x="3730" y="9693"/>
                      <a:pt x="3494" y="9714"/>
                      <a:pt x="3265" y="9735"/>
                    </a:cubicBezTo>
                    <a:cubicBezTo>
                      <a:pt x="3206" y="9738"/>
                      <a:pt x="3151" y="9742"/>
                      <a:pt x="3094" y="9748"/>
                    </a:cubicBezTo>
                    <a:cubicBezTo>
                      <a:pt x="3036" y="9754"/>
                      <a:pt x="2981" y="9756"/>
                      <a:pt x="2926" y="9759"/>
                    </a:cubicBezTo>
                    <a:cubicBezTo>
                      <a:pt x="2873" y="9765"/>
                      <a:pt x="2817" y="9769"/>
                      <a:pt x="2762" y="9773"/>
                    </a:cubicBezTo>
                    <a:cubicBezTo>
                      <a:pt x="2709" y="9779"/>
                      <a:pt x="2653" y="9780"/>
                      <a:pt x="2602" y="9784"/>
                    </a:cubicBezTo>
                    <a:cubicBezTo>
                      <a:pt x="2478" y="9794"/>
                      <a:pt x="2358" y="9801"/>
                      <a:pt x="2242" y="9809"/>
                    </a:cubicBezTo>
                    <a:cubicBezTo>
                      <a:pt x="2158" y="9815"/>
                      <a:pt x="2076" y="9819"/>
                      <a:pt x="1996" y="9826"/>
                    </a:cubicBezTo>
                    <a:cubicBezTo>
                      <a:pt x="1900" y="9832"/>
                      <a:pt x="1807" y="9838"/>
                      <a:pt x="1717" y="9843"/>
                    </a:cubicBezTo>
                    <a:cubicBezTo>
                      <a:pt x="1702" y="9843"/>
                      <a:pt x="1691" y="9843"/>
                      <a:pt x="1679" y="9845"/>
                    </a:cubicBezTo>
                    <a:cubicBezTo>
                      <a:pt x="1601" y="9851"/>
                      <a:pt x="1529" y="9855"/>
                      <a:pt x="1456" y="9859"/>
                    </a:cubicBezTo>
                    <a:lnTo>
                      <a:pt x="1422" y="9860"/>
                    </a:lnTo>
                    <a:cubicBezTo>
                      <a:pt x="1391" y="9862"/>
                      <a:pt x="1359" y="9864"/>
                      <a:pt x="1330" y="9866"/>
                    </a:cubicBezTo>
                    <a:cubicBezTo>
                      <a:pt x="558" y="9908"/>
                      <a:pt x="71" y="9925"/>
                      <a:pt x="6" y="9925"/>
                    </a:cubicBezTo>
                    <a:cubicBezTo>
                      <a:pt x="4" y="9925"/>
                      <a:pt x="2" y="9925"/>
                      <a:pt x="0" y="9925"/>
                    </a:cubicBezTo>
                    <a:cubicBezTo>
                      <a:pt x="0" y="9925"/>
                      <a:pt x="19" y="10043"/>
                      <a:pt x="57" y="10265"/>
                    </a:cubicBezTo>
                    <a:cubicBezTo>
                      <a:pt x="122" y="10659"/>
                      <a:pt x="248" y="11378"/>
                      <a:pt x="412" y="12289"/>
                    </a:cubicBezTo>
                    <a:cubicBezTo>
                      <a:pt x="770" y="14294"/>
                      <a:pt x="1323" y="17245"/>
                      <a:pt x="1891" y="19835"/>
                    </a:cubicBezTo>
                    <a:cubicBezTo>
                      <a:pt x="2343" y="21881"/>
                      <a:pt x="2804" y="23697"/>
                      <a:pt x="3193" y="24652"/>
                    </a:cubicBezTo>
                    <a:cubicBezTo>
                      <a:pt x="5535" y="30389"/>
                      <a:pt x="11193" y="34148"/>
                      <a:pt x="16305" y="36480"/>
                    </a:cubicBezTo>
                    <a:cubicBezTo>
                      <a:pt x="16307" y="36481"/>
                      <a:pt x="16313" y="36481"/>
                      <a:pt x="16315" y="36485"/>
                    </a:cubicBezTo>
                    <a:cubicBezTo>
                      <a:pt x="16818" y="36714"/>
                      <a:pt x="17317" y="36929"/>
                      <a:pt x="17805" y="37131"/>
                    </a:cubicBezTo>
                    <a:cubicBezTo>
                      <a:pt x="22060" y="38893"/>
                      <a:pt x="25632" y="39644"/>
                      <a:pt x="26099" y="39737"/>
                    </a:cubicBezTo>
                    <a:cubicBezTo>
                      <a:pt x="26108" y="39739"/>
                      <a:pt x="26114" y="39741"/>
                      <a:pt x="26122" y="39743"/>
                    </a:cubicBezTo>
                    <a:cubicBezTo>
                      <a:pt x="26127" y="39743"/>
                      <a:pt x="26133" y="39745"/>
                      <a:pt x="26137" y="39747"/>
                    </a:cubicBezTo>
                    <a:cubicBezTo>
                      <a:pt x="26141" y="39747"/>
                      <a:pt x="26144" y="39749"/>
                      <a:pt x="26150" y="39749"/>
                    </a:cubicBezTo>
                    <a:cubicBezTo>
                      <a:pt x="26150" y="39749"/>
                      <a:pt x="26419" y="39360"/>
                      <a:pt x="26852" y="38660"/>
                    </a:cubicBezTo>
                    <a:cubicBezTo>
                      <a:pt x="26914" y="38559"/>
                      <a:pt x="26979" y="38450"/>
                      <a:pt x="27050" y="38336"/>
                    </a:cubicBezTo>
                    <a:cubicBezTo>
                      <a:pt x="27244" y="38014"/>
                      <a:pt x="27467" y="37638"/>
                      <a:pt x="27706" y="37219"/>
                    </a:cubicBezTo>
                    <a:cubicBezTo>
                      <a:pt x="27782" y="37080"/>
                      <a:pt x="27864" y="36939"/>
                      <a:pt x="27946" y="36790"/>
                    </a:cubicBezTo>
                    <a:cubicBezTo>
                      <a:pt x="28569" y="35671"/>
                      <a:pt x="29286" y="34284"/>
                      <a:pt x="29987" y="32705"/>
                    </a:cubicBezTo>
                    <a:cubicBezTo>
                      <a:pt x="30035" y="32601"/>
                      <a:pt x="30081" y="32494"/>
                      <a:pt x="30128" y="32387"/>
                    </a:cubicBezTo>
                    <a:cubicBezTo>
                      <a:pt x="30174" y="32280"/>
                      <a:pt x="30220" y="32172"/>
                      <a:pt x="30267" y="32065"/>
                    </a:cubicBezTo>
                    <a:cubicBezTo>
                      <a:pt x="30546" y="31415"/>
                      <a:pt x="30816" y="30734"/>
                      <a:pt x="31077" y="30033"/>
                    </a:cubicBezTo>
                    <a:cubicBezTo>
                      <a:pt x="31121" y="29917"/>
                      <a:pt x="31163" y="29799"/>
                      <a:pt x="31207" y="29680"/>
                    </a:cubicBezTo>
                    <a:cubicBezTo>
                      <a:pt x="31346" y="29301"/>
                      <a:pt x="31480" y="28914"/>
                      <a:pt x="31607" y="28521"/>
                    </a:cubicBezTo>
                    <a:cubicBezTo>
                      <a:pt x="31680" y="28304"/>
                      <a:pt x="31748" y="28087"/>
                      <a:pt x="31815" y="27866"/>
                    </a:cubicBezTo>
                    <a:cubicBezTo>
                      <a:pt x="31861" y="27723"/>
                      <a:pt x="31905" y="27578"/>
                      <a:pt x="31947" y="27431"/>
                    </a:cubicBezTo>
                    <a:cubicBezTo>
                      <a:pt x="31977" y="27328"/>
                      <a:pt x="32008" y="27221"/>
                      <a:pt x="32036" y="27115"/>
                    </a:cubicBezTo>
                    <a:cubicBezTo>
                      <a:pt x="32147" y="26734"/>
                      <a:pt x="32252" y="26347"/>
                      <a:pt x="32347" y="25958"/>
                    </a:cubicBezTo>
                    <a:cubicBezTo>
                      <a:pt x="32372" y="25855"/>
                      <a:pt x="32396" y="25750"/>
                      <a:pt x="32423" y="25645"/>
                    </a:cubicBezTo>
                    <a:cubicBezTo>
                      <a:pt x="32440" y="25571"/>
                      <a:pt x="32459" y="25495"/>
                      <a:pt x="32475" y="25418"/>
                    </a:cubicBezTo>
                    <a:cubicBezTo>
                      <a:pt x="32522" y="25216"/>
                      <a:pt x="32566" y="25016"/>
                      <a:pt x="32610" y="24812"/>
                    </a:cubicBezTo>
                    <a:cubicBezTo>
                      <a:pt x="32631" y="24709"/>
                      <a:pt x="32652" y="24604"/>
                      <a:pt x="32673" y="24503"/>
                    </a:cubicBezTo>
                    <a:cubicBezTo>
                      <a:pt x="32677" y="24475"/>
                      <a:pt x="32684" y="24448"/>
                      <a:pt x="32690" y="24419"/>
                    </a:cubicBezTo>
                    <a:cubicBezTo>
                      <a:pt x="32713" y="24294"/>
                      <a:pt x="32738" y="24168"/>
                      <a:pt x="32762" y="24040"/>
                    </a:cubicBezTo>
                    <a:cubicBezTo>
                      <a:pt x="32762" y="24036"/>
                      <a:pt x="32762" y="24033"/>
                      <a:pt x="32764" y="24027"/>
                    </a:cubicBezTo>
                    <a:cubicBezTo>
                      <a:pt x="32789" y="23895"/>
                      <a:pt x="32812" y="23766"/>
                      <a:pt x="32833" y="23632"/>
                    </a:cubicBezTo>
                    <a:cubicBezTo>
                      <a:pt x="32959" y="22895"/>
                      <a:pt x="33054" y="22149"/>
                      <a:pt x="33115" y="21402"/>
                    </a:cubicBezTo>
                    <a:cubicBezTo>
                      <a:pt x="33125" y="21295"/>
                      <a:pt x="33134" y="21189"/>
                      <a:pt x="33140" y="21082"/>
                    </a:cubicBezTo>
                    <a:cubicBezTo>
                      <a:pt x="33167" y="20722"/>
                      <a:pt x="33182" y="20361"/>
                      <a:pt x="33189" y="20001"/>
                    </a:cubicBezTo>
                    <a:cubicBezTo>
                      <a:pt x="33193" y="19881"/>
                      <a:pt x="33195" y="19759"/>
                      <a:pt x="33195" y="19639"/>
                    </a:cubicBezTo>
                    <a:cubicBezTo>
                      <a:pt x="33197" y="19530"/>
                      <a:pt x="33197" y="19422"/>
                      <a:pt x="33195" y="19313"/>
                    </a:cubicBezTo>
                    <a:cubicBezTo>
                      <a:pt x="33193" y="19248"/>
                      <a:pt x="33193" y="19183"/>
                      <a:pt x="33191" y="19120"/>
                    </a:cubicBezTo>
                    <a:cubicBezTo>
                      <a:pt x="33191" y="19025"/>
                      <a:pt x="33188" y="18930"/>
                      <a:pt x="33184" y="18835"/>
                    </a:cubicBezTo>
                    <a:cubicBezTo>
                      <a:pt x="33182" y="18726"/>
                      <a:pt x="33178" y="18617"/>
                      <a:pt x="33172" y="18510"/>
                    </a:cubicBezTo>
                    <a:cubicBezTo>
                      <a:pt x="33157" y="18206"/>
                      <a:pt x="33136" y="17904"/>
                      <a:pt x="33106" y="17601"/>
                    </a:cubicBezTo>
                    <a:cubicBezTo>
                      <a:pt x="33096" y="17495"/>
                      <a:pt x="33086" y="17388"/>
                      <a:pt x="33073" y="17277"/>
                    </a:cubicBezTo>
                    <a:cubicBezTo>
                      <a:pt x="33071" y="17264"/>
                      <a:pt x="33069" y="17249"/>
                      <a:pt x="33069" y="17235"/>
                    </a:cubicBezTo>
                    <a:lnTo>
                      <a:pt x="33069" y="17233"/>
                    </a:lnTo>
                    <a:cubicBezTo>
                      <a:pt x="33052" y="17081"/>
                      <a:pt x="33031" y="16928"/>
                      <a:pt x="33008" y="16776"/>
                    </a:cubicBezTo>
                    <a:cubicBezTo>
                      <a:pt x="32999" y="16698"/>
                      <a:pt x="32987" y="16623"/>
                      <a:pt x="32976" y="16545"/>
                    </a:cubicBezTo>
                    <a:lnTo>
                      <a:pt x="32974" y="16540"/>
                    </a:lnTo>
                    <a:cubicBezTo>
                      <a:pt x="32940" y="16313"/>
                      <a:pt x="32900" y="16084"/>
                      <a:pt x="32856" y="15857"/>
                    </a:cubicBezTo>
                    <a:cubicBezTo>
                      <a:pt x="32854" y="15853"/>
                      <a:pt x="32854" y="15850"/>
                      <a:pt x="32852" y="15846"/>
                    </a:cubicBezTo>
                    <a:cubicBezTo>
                      <a:pt x="32822" y="15693"/>
                      <a:pt x="32789" y="15539"/>
                      <a:pt x="32755" y="15384"/>
                    </a:cubicBezTo>
                    <a:cubicBezTo>
                      <a:pt x="32745" y="15344"/>
                      <a:pt x="32738" y="15304"/>
                      <a:pt x="32728" y="15266"/>
                    </a:cubicBezTo>
                    <a:cubicBezTo>
                      <a:pt x="32711" y="15188"/>
                      <a:pt x="32692" y="15114"/>
                      <a:pt x="32673" y="15039"/>
                    </a:cubicBezTo>
                    <a:cubicBezTo>
                      <a:pt x="32650" y="14948"/>
                      <a:pt x="32627" y="14858"/>
                      <a:pt x="32602" y="14767"/>
                    </a:cubicBezTo>
                    <a:cubicBezTo>
                      <a:pt x="32549" y="14567"/>
                      <a:pt x="32494" y="14368"/>
                      <a:pt x="32431" y="14170"/>
                    </a:cubicBezTo>
                    <a:cubicBezTo>
                      <a:pt x="32408" y="14098"/>
                      <a:pt x="32387" y="14029"/>
                      <a:pt x="32364" y="13959"/>
                    </a:cubicBezTo>
                    <a:cubicBezTo>
                      <a:pt x="32335" y="13871"/>
                      <a:pt x="32305" y="13781"/>
                      <a:pt x="32274" y="13692"/>
                    </a:cubicBezTo>
                    <a:cubicBezTo>
                      <a:pt x="32244" y="13602"/>
                      <a:pt x="32212" y="13513"/>
                      <a:pt x="32179" y="13427"/>
                    </a:cubicBezTo>
                    <a:lnTo>
                      <a:pt x="32118" y="13265"/>
                    </a:lnTo>
                    <a:cubicBezTo>
                      <a:pt x="32101" y="13217"/>
                      <a:pt x="32084" y="13168"/>
                      <a:pt x="32063" y="13118"/>
                    </a:cubicBezTo>
                    <a:cubicBezTo>
                      <a:pt x="32034" y="13044"/>
                      <a:pt x="32004" y="12969"/>
                      <a:pt x="31975" y="12897"/>
                    </a:cubicBezTo>
                    <a:cubicBezTo>
                      <a:pt x="31653" y="12100"/>
                      <a:pt x="31020" y="10987"/>
                      <a:pt x="30239" y="9746"/>
                    </a:cubicBezTo>
                    <a:close/>
                    <a:moveTo>
                      <a:pt x="3953" y="21360"/>
                    </a:moveTo>
                    <a:cubicBezTo>
                      <a:pt x="3959" y="21351"/>
                      <a:pt x="3969" y="21335"/>
                      <a:pt x="3980" y="21316"/>
                    </a:cubicBezTo>
                    <a:cubicBezTo>
                      <a:pt x="4279" y="20838"/>
                      <a:pt x="4619" y="20384"/>
                      <a:pt x="4990" y="19957"/>
                    </a:cubicBezTo>
                    <a:cubicBezTo>
                      <a:pt x="5028" y="19915"/>
                      <a:pt x="5066" y="19871"/>
                      <a:pt x="5107" y="19828"/>
                    </a:cubicBezTo>
                    <a:cubicBezTo>
                      <a:pt x="5362" y="19540"/>
                      <a:pt x="5635" y="19267"/>
                      <a:pt x="5920" y="19014"/>
                    </a:cubicBezTo>
                    <a:cubicBezTo>
                      <a:pt x="5964" y="18974"/>
                      <a:pt x="6010" y="18934"/>
                      <a:pt x="6056" y="18896"/>
                    </a:cubicBezTo>
                    <a:cubicBezTo>
                      <a:pt x="6273" y="18707"/>
                      <a:pt x="6500" y="18530"/>
                      <a:pt x="6736" y="18366"/>
                    </a:cubicBezTo>
                    <a:cubicBezTo>
                      <a:pt x="6799" y="18322"/>
                      <a:pt x="6862" y="18280"/>
                      <a:pt x="6927" y="18238"/>
                    </a:cubicBezTo>
                    <a:cubicBezTo>
                      <a:pt x="6990" y="18194"/>
                      <a:pt x="7049" y="18156"/>
                      <a:pt x="7112" y="18120"/>
                    </a:cubicBezTo>
                    <a:cubicBezTo>
                      <a:pt x="7116" y="18118"/>
                      <a:pt x="7117" y="18114"/>
                      <a:pt x="7121" y="18114"/>
                    </a:cubicBezTo>
                    <a:cubicBezTo>
                      <a:pt x="7161" y="18089"/>
                      <a:pt x="7201" y="18066"/>
                      <a:pt x="7243" y="18042"/>
                    </a:cubicBezTo>
                    <a:cubicBezTo>
                      <a:pt x="7285" y="18019"/>
                      <a:pt x="7333" y="17990"/>
                      <a:pt x="7381" y="17965"/>
                    </a:cubicBezTo>
                    <a:cubicBezTo>
                      <a:pt x="7888" y="17678"/>
                      <a:pt x="8435" y="17466"/>
                      <a:pt x="9005" y="17334"/>
                    </a:cubicBezTo>
                    <a:cubicBezTo>
                      <a:pt x="9073" y="17319"/>
                      <a:pt x="9144" y="17306"/>
                      <a:pt x="9212" y="17294"/>
                    </a:cubicBezTo>
                    <a:cubicBezTo>
                      <a:pt x="9243" y="17289"/>
                      <a:pt x="9269" y="17283"/>
                      <a:pt x="9298" y="17279"/>
                    </a:cubicBezTo>
                    <a:cubicBezTo>
                      <a:pt x="9371" y="17266"/>
                      <a:pt x="9443" y="17254"/>
                      <a:pt x="9515" y="17247"/>
                    </a:cubicBezTo>
                    <a:cubicBezTo>
                      <a:pt x="9569" y="17239"/>
                      <a:pt x="9620" y="17233"/>
                      <a:pt x="9674" y="17230"/>
                    </a:cubicBezTo>
                    <a:cubicBezTo>
                      <a:pt x="9695" y="17228"/>
                      <a:pt x="9717" y="17224"/>
                      <a:pt x="9738" y="17222"/>
                    </a:cubicBezTo>
                    <a:cubicBezTo>
                      <a:pt x="9778" y="17218"/>
                      <a:pt x="9818" y="17214"/>
                      <a:pt x="9858" y="17214"/>
                    </a:cubicBezTo>
                    <a:cubicBezTo>
                      <a:pt x="10306" y="17184"/>
                      <a:pt x="10756" y="17199"/>
                      <a:pt x="11200" y="17262"/>
                    </a:cubicBezTo>
                    <a:cubicBezTo>
                      <a:pt x="11237" y="17266"/>
                      <a:pt x="11275" y="17270"/>
                      <a:pt x="11311" y="17277"/>
                    </a:cubicBezTo>
                    <a:cubicBezTo>
                      <a:pt x="11406" y="17291"/>
                      <a:pt x="11498" y="17306"/>
                      <a:pt x="11587" y="17323"/>
                    </a:cubicBezTo>
                    <a:cubicBezTo>
                      <a:pt x="11679" y="17340"/>
                      <a:pt x="11768" y="17357"/>
                      <a:pt x="11856" y="17376"/>
                    </a:cubicBezTo>
                    <a:cubicBezTo>
                      <a:pt x="11972" y="17401"/>
                      <a:pt x="12085" y="17428"/>
                      <a:pt x="12195" y="17458"/>
                    </a:cubicBezTo>
                    <a:cubicBezTo>
                      <a:pt x="12256" y="17474"/>
                      <a:pt x="12317" y="17491"/>
                      <a:pt x="12378" y="17506"/>
                    </a:cubicBezTo>
                    <a:cubicBezTo>
                      <a:pt x="12613" y="17573"/>
                      <a:pt x="12838" y="17647"/>
                      <a:pt x="13049" y="17723"/>
                    </a:cubicBezTo>
                    <a:cubicBezTo>
                      <a:pt x="13118" y="17746"/>
                      <a:pt x="13185" y="17773"/>
                      <a:pt x="13249" y="17798"/>
                    </a:cubicBezTo>
                    <a:cubicBezTo>
                      <a:pt x="13444" y="17872"/>
                      <a:pt x="13631" y="17950"/>
                      <a:pt x="13804" y="18028"/>
                    </a:cubicBezTo>
                    <a:lnTo>
                      <a:pt x="13955" y="18097"/>
                    </a:lnTo>
                    <a:cubicBezTo>
                      <a:pt x="13960" y="18101"/>
                      <a:pt x="13968" y="18101"/>
                      <a:pt x="13974" y="18104"/>
                    </a:cubicBezTo>
                    <a:cubicBezTo>
                      <a:pt x="14061" y="18146"/>
                      <a:pt x="14147" y="18188"/>
                      <a:pt x="14229" y="18228"/>
                    </a:cubicBezTo>
                    <a:cubicBezTo>
                      <a:pt x="14544" y="18385"/>
                      <a:pt x="14851" y="18558"/>
                      <a:pt x="15150" y="18745"/>
                    </a:cubicBezTo>
                    <a:cubicBezTo>
                      <a:pt x="15165" y="18756"/>
                      <a:pt x="15180" y="18766"/>
                      <a:pt x="15198" y="18775"/>
                    </a:cubicBezTo>
                    <a:cubicBezTo>
                      <a:pt x="15224" y="18794"/>
                      <a:pt x="15249" y="18810"/>
                      <a:pt x="15266" y="18821"/>
                    </a:cubicBezTo>
                    <a:cubicBezTo>
                      <a:pt x="15293" y="18840"/>
                      <a:pt x="15306" y="18848"/>
                      <a:pt x="15306" y="18848"/>
                    </a:cubicBezTo>
                    <a:cubicBezTo>
                      <a:pt x="15306" y="18848"/>
                      <a:pt x="15297" y="18857"/>
                      <a:pt x="15272" y="18873"/>
                    </a:cubicBezTo>
                    <a:cubicBezTo>
                      <a:pt x="15260" y="18882"/>
                      <a:pt x="15243" y="18892"/>
                      <a:pt x="15224" y="18905"/>
                    </a:cubicBezTo>
                    <a:cubicBezTo>
                      <a:pt x="15192" y="18928"/>
                      <a:pt x="15154" y="18953"/>
                      <a:pt x="15104" y="18985"/>
                    </a:cubicBezTo>
                    <a:cubicBezTo>
                      <a:pt x="15076" y="19002"/>
                      <a:pt x="15045" y="19023"/>
                      <a:pt x="15013" y="19044"/>
                    </a:cubicBezTo>
                    <a:cubicBezTo>
                      <a:pt x="14946" y="19086"/>
                      <a:pt x="14868" y="19136"/>
                      <a:pt x="14780" y="19189"/>
                    </a:cubicBezTo>
                    <a:cubicBezTo>
                      <a:pt x="14702" y="19239"/>
                      <a:pt x="14616" y="19290"/>
                      <a:pt x="14523" y="19345"/>
                    </a:cubicBezTo>
                    <a:cubicBezTo>
                      <a:pt x="14424" y="19404"/>
                      <a:pt x="14315" y="19467"/>
                      <a:pt x="14197" y="19532"/>
                    </a:cubicBezTo>
                    <a:lnTo>
                      <a:pt x="14079" y="19599"/>
                    </a:lnTo>
                    <a:cubicBezTo>
                      <a:pt x="13795" y="19757"/>
                      <a:pt x="13472" y="19929"/>
                      <a:pt x="13112" y="20102"/>
                    </a:cubicBezTo>
                    <a:lnTo>
                      <a:pt x="12956" y="20176"/>
                    </a:lnTo>
                    <a:cubicBezTo>
                      <a:pt x="12935" y="20188"/>
                      <a:pt x="12914" y="20197"/>
                      <a:pt x="12893" y="20207"/>
                    </a:cubicBezTo>
                    <a:cubicBezTo>
                      <a:pt x="12786" y="20256"/>
                      <a:pt x="12674" y="20308"/>
                      <a:pt x="12561" y="20359"/>
                    </a:cubicBezTo>
                    <a:cubicBezTo>
                      <a:pt x="12418" y="20424"/>
                      <a:pt x="12270" y="20487"/>
                      <a:pt x="12117" y="20550"/>
                    </a:cubicBezTo>
                    <a:lnTo>
                      <a:pt x="12009" y="20594"/>
                    </a:lnTo>
                    <a:lnTo>
                      <a:pt x="12005" y="20596"/>
                    </a:lnTo>
                    <a:cubicBezTo>
                      <a:pt x="11929" y="20632"/>
                      <a:pt x="11847" y="20662"/>
                      <a:pt x="11759" y="20693"/>
                    </a:cubicBezTo>
                    <a:lnTo>
                      <a:pt x="11757" y="20693"/>
                    </a:lnTo>
                    <a:cubicBezTo>
                      <a:pt x="11740" y="20701"/>
                      <a:pt x="11723" y="20706"/>
                      <a:pt x="11706" y="20714"/>
                    </a:cubicBezTo>
                    <a:cubicBezTo>
                      <a:pt x="11610" y="20750"/>
                      <a:pt x="11515" y="20784"/>
                      <a:pt x="11420" y="20821"/>
                    </a:cubicBezTo>
                    <a:cubicBezTo>
                      <a:pt x="11294" y="20865"/>
                      <a:pt x="11170" y="20910"/>
                      <a:pt x="11040" y="20952"/>
                    </a:cubicBezTo>
                    <a:cubicBezTo>
                      <a:pt x="10985" y="20971"/>
                      <a:pt x="10928" y="20990"/>
                      <a:pt x="10871" y="21008"/>
                    </a:cubicBezTo>
                    <a:lnTo>
                      <a:pt x="10676" y="21069"/>
                    </a:lnTo>
                    <a:cubicBezTo>
                      <a:pt x="10606" y="21093"/>
                      <a:pt x="10531" y="21114"/>
                      <a:pt x="10459" y="21137"/>
                    </a:cubicBezTo>
                    <a:cubicBezTo>
                      <a:pt x="10434" y="21143"/>
                      <a:pt x="10411" y="21150"/>
                      <a:pt x="10386" y="21156"/>
                    </a:cubicBezTo>
                    <a:cubicBezTo>
                      <a:pt x="10310" y="21179"/>
                      <a:pt x="10236" y="21200"/>
                      <a:pt x="10158" y="21219"/>
                    </a:cubicBezTo>
                    <a:cubicBezTo>
                      <a:pt x="9979" y="21269"/>
                      <a:pt x="9796" y="21314"/>
                      <a:pt x="9609" y="21354"/>
                    </a:cubicBezTo>
                    <a:cubicBezTo>
                      <a:pt x="9315" y="21421"/>
                      <a:pt x="9027" y="21475"/>
                      <a:pt x="8745" y="21516"/>
                    </a:cubicBezTo>
                    <a:lnTo>
                      <a:pt x="8515" y="21551"/>
                    </a:lnTo>
                    <a:cubicBezTo>
                      <a:pt x="7947" y="21625"/>
                      <a:pt x="7375" y="21667"/>
                      <a:pt x="6801" y="21673"/>
                    </a:cubicBezTo>
                    <a:lnTo>
                      <a:pt x="6639" y="21673"/>
                    </a:lnTo>
                    <a:cubicBezTo>
                      <a:pt x="6336" y="21671"/>
                      <a:pt x="6052" y="21661"/>
                      <a:pt x="5793" y="21644"/>
                    </a:cubicBezTo>
                    <a:cubicBezTo>
                      <a:pt x="5726" y="21642"/>
                      <a:pt x="5663" y="21637"/>
                      <a:pt x="5602" y="21631"/>
                    </a:cubicBezTo>
                    <a:cubicBezTo>
                      <a:pt x="5600" y="21631"/>
                      <a:pt x="5598" y="21631"/>
                      <a:pt x="5596" y="21631"/>
                    </a:cubicBezTo>
                    <a:cubicBezTo>
                      <a:pt x="5467" y="21619"/>
                      <a:pt x="5345" y="21608"/>
                      <a:pt x="5230" y="21597"/>
                    </a:cubicBezTo>
                    <a:cubicBezTo>
                      <a:pt x="5227" y="21595"/>
                      <a:pt x="5223" y="21595"/>
                      <a:pt x="5219" y="21595"/>
                    </a:cubicBezTo>
                    <a:cubicBezTo>
                      <a:pt x="5021" y="21572"/>
                      <a:pt x="4838" y="21547"/>
                      <a:pt x="4681" y="21526"/>
                    </a:cubicBezTo>
                    <a:cubicBezTo>
                      <a:pt x="4649" y="21520"/>
                      <a:pt x="4619" y="21515"/>
                      <a:pt x="4590" y="21511"/>
                    </a:cubicBezTo>
                    <a:lnTo>
                      <a:pt x="4588" y="21511"/>
                    </a:lnTo>
                    <a:lnTo>
                      <a:pt x="4586" y="21511"/>
                    </a:lnTo>
                    <a:cubicBezTo>
                      <a:pt x="4554" y="21507"/>
                      <a:pt x="4523" y="21501"/>
                      <a:pt x="4495" y="21495"/>
                    </a:cubicBezTo>
                    <a:cubicBezTo>
                      <a:pt x="4134" y="21434"/>
                      <a:pt x="3936" y="21383"/>
                      <a:pt x="3936" y="21383"/>
                    </a:cubicBezTo>
                    <a:close/>
                    <a:moveTo>
                      <a:pt x="23529" y="33331"/>
                    </a:moveTo>
                    <a:cubicBezTo>
                      <a:pt x="23447" y="33365"/>
                      <a:pt x="23367" y="33395"/>
                      <a:pt x="23287" y="33426"/>
                    </a:cubicBezTo>
                    <a:cubicBezTo>
                      <a:pt x="23283" y="33428"/>
                      <a:pt x="23279" y="33430"/>
                      <a:pt x="23276" y="33430"/>
                    </a:cubicBezTo>
                    <a:cubicBezTo>
                      <a:pt x="23264" y="33435"/>
                      <a:pt x="23255" y="33439"/>
                      <a:pt x="23245" y="33441"/>
                    </a:cubicBezTo>
                    <a:cubicBezTo>
                      <a:pt x="23224" y="33451"/>
                      <a:pt x="23201" y="33456"/>
                      <a:pt x="23180" y="33464"/>
                    </a:cubicBezTo>
                    <a:cubicBezTo>
                      <a:pt x="23178" y="33468"/>
                      <a:pt x="23175" y="33468"/>
                      <a:pt x="23171" y="33468"/>
                    </a:cubicBezTo>
                    <a:cubicBezTo>
                      <a:pt x="23100" y="33495"/>
                      <a:pt x="23030" y="33519"/>
                      <a:pt x="22959" y="33542"/>
                    </a:cubicBezTo>
                    <a:cubicBezTo>
                      <a:pt x="22912" y="33557"/>
                      <a:pt x="22864" y="33571"/>
                      <a:pt x="22816" y="33588"/>
                    </a:cubicBezTo>
                    <a:cubicBezTo>
                      <a:pt x="22784" y="33599"/>
                      <a:pt x="22751" y="33609"/>
                      <a:pt x="22719" y="33617"/>
                    </a:cubicBezTo>
                    <a:cubicBezTo>
                      <a:pt x="22706" y="33622"/>
                      <a:pt x="22690" y="33626"/>
                      <a:pt x="22679" y="33632"/>
                    </a:cubicBezTo>
                    <a:cubicBezTo>
                      <a:pt x="22668" y="33634"/>
                      <a:pt x="22656" y="33638"/>
                      <a:pt x="22645" y="33641"/>
                    </a:cubicBezTo>
                    <a:cubicBezTo>
                      <a:pt x="22561" y="33664"/>
                      <a:pt x="22479" y="33687"/>
                      <a:pt x="22397" y="33708"/>
                    </a:cubicBezTo>
                    <a:lnTo>
                      <a:pt x="22395" y="33708"/>
                    </a:lnTo>
                    <a:cubicBezTo>
                      <a:pt x="22302" y="33733"/>
                      <a:pt x="22210" y="33754"/>
                      <a:pt x="22119" y="33775"/>
                    </a:cubicBezTo>
                    <a:cubicBezTo>
                      <a:pt x="22073" y="33786"/>
                      <a:pt x="22029" y="33796"/>
                      <a:pt x="21983" y="33805"/>
                    </a:cubicBezTo>
                    <a:cubicBezTo>
                      <a:pt x="21938" y="33815"/>
                      <a:pt x="21888" y="33822"/>
                      <a:pt x="21840" y="33834"/>
                    </a:cubicBezTo>
                    <a:cubicBezTo>
                      <a:pt x="21764" y="33847"/>
                      <a:pt x="21688" y="33861"/>
                      <a:pt x="21612" y="33872"/>
                    </a:cubicBezTo>
                    <a:cubicBezTo>
                      <a:pt x="21551" y="33883"/>
                      <a:pt x="21490" y="33893"/>
                      <a:pt x="21429" y="33901"/>
                    </a:cubicBezTo>
                    <a:cubicBezTo>
                      <a:pt x="21360" y="33910"/>
                      <a:pt x="21293" y="33922"/>
                      <a:pt x="21225" y="33929"/>
                    </a:cubicBezTo>
                    <a:lnTo>
                      <a:pt x="21217" y="33929"/>
                    </a:lnTo>
                    <a:cubicBezTo>
                      <a:pt x="21173" y="33933"/>
                      <a:pt x="21131" y="33939"/>
                      <a:pt x="21089" y="33942"/>
                    </a:cubicBezTo>
                    <a:lnTo>
                      <a:pt x="21070" y="33942"/>
                    </a:lnTo>
                    <a:cubicBezTo>
                      <a:pt x="21057" y="33946"/>
                      <a:pt x="21040" y="33946"/>
                      <a:pt x="21026" y="33948"/>
                    </a:cubicBezTo>
                    <a:cubicBezTo>
                      <a:pt x="20960" y="33952"/>
                      <a:pt x="20893" y="33958"/>
                      <a:pt x="20828" y="33963"/>
                    </a:cubicBezTo>
                    <a:cubicBezTo>
                      <a:pt x="20771" y="33967"/>
                      <a:pt x="20718" y="33971"/>
                      <a:pt x="20662" y="33973"/>
                    </a:cubicBezTo>
                    <a:cubicBezTo>
                      <a:pt x="20609" y="33977"/>
                      <a:pt x="20558" y="33979"/>
                      <a:pt x="20506" y="33981"/>
                    </a:cubicBezTo>
                    <a:lnTo>
                      <a:pt x="20441" y="33983"/>
                    </a:lnTo>
                    <a:lnTo>
                      <a:pt x="20407" y="33983"/>
                    </a:lnTo>
                    <a:cubicBezTo>
                      <a:pt x="20352" y="33983"/>
                      <a:pt x="20296" y="33986"/>
                      <a:pt x="20241" y="33984"/>
                    </a:cubicBezTo>
                    <a:cubicBezTo>
                      <a:pt x="20132" y="33984"/>
                      <a:pt x="20028" y="33984"/>
                      <a:pt x="19919" y="33979"/>
                    </a:cubicBezTo>
                    <a:lnTo>
                      <a:pt x="19887" y="33979"/>
                    </a:lnTo>
                    <a:cubicBezTo>
                      <a:pt x="19801" y="33977"/>
                      <a:pt x="19715" y="33971"/>
                      <a:pt x="19627" y="33965"/>
                    </a:cubicBezTo>
                    <a:cubicBezTo>
                      <a:pt x="19595" y="33965"/>
                      <a:pt x="19561" y="33963"/>
                      <a:pt x="19528" y="33958"/>
                    </a:cubicBezTo>
                    <a:cubicBezTo>
                      <a:pt x="19452" y="33954"/>
                      <a:pt x="19378" y="33948"/>
                      <a:pt x="19301" y="33939"/>
                    </a:cubicBezTo>
                    <a:cubicBezTo>
                      <a:pt x="19174" y="33927"/>
                      <a:pt x="19046" y="33912"/>
                      <a:pt x="18918" y="33893"/>
                    </a:cubicBezTo>
                    <a:cubicBezTo>
                      <a:pt x="18829" y="33881"/>
                      <a:pt x="18739" y="33870"/>
                      <a:pt x="18650" y="33851"/>
                    </a:cubicBezTo>
                    <a:cubicBezTo>
                      <a:pt x="18558" y="33834"/>
                      <a:pt x="18463" y="33820"/>
                      <a:pt x="18369" y="33801"/>
                    </a:cubicBezTo>
                    <a:cubicBezTo>
                      <a:pt x="18285" y="33784"/>
                      <a:pt x="18203" y="33769"/>
                      <a:pt x="18122" y="33748"/>
                    </a:cubicBezTo>
                    <a:cubicBezTo>
                      <a:pt x="18013" y="33723"/>
                      <a:pt x="17906" y="33698"/>
                      <a:pt x="17797" y="33670"/>
                    </a:cubicBezTo>
                    <a:cubicBezTo>
                      <a:pt x="17586" y="33615"/>
                      <a:pt x="17376" y="33556"/>
                      <a:pt x="17168" y="33489"/>
                    </a:cubicBezTo>
                    <a:cubicBezTo>
                      <a:pt x="17066" y="33455"/>
                      <a:pt x="16963" y="33420"/>
                      <a:pt x="16860" y="33384"/>
                    </a:cubicBezTo>
                    <a:cubicBezTo>
                      <a:pt x="16780" y="33355"/>
                      <a:pt x="16700" y="33327"/>
                      <a:pt x="16618" y="33294"/>
                    </a:cubicBezTo>
                    <a:cubicBezTo>
                      <a:pt x="16478" y="33243"/>
                      <a:pt x="16341" y="33188"/>
                      <a:pt x="16206" y="33130"/>
                    </a:cubicBezTo>
                    <a:cubicBezTo>
                      <a:pt x="16137" y="33102"/>
                      <a:pt x="16071" y="33073"/>
                      <a:pt x="16002" y="33043"/>
                    </a:cubicBezTo>
                    <a:cubicBezTo>
                      <a:pt x="15933" y="33014"/>
                      <a:pt x="15870" y="32986"/>
                      <a:pt x="15804" y="32955"/>
                    </a:cubicBezTo>
                    <a:cubicBezTo>
                      <a:pt x="15737" y="32925"/>
                      <a:pt x="15674" y="32894"/>
                      <a:pt x="15609" y="32862"/>
                    </a:cubicBezTo>
                    <a:cubicBezTo>
                      <a:pt x="15544" y="32831"/>
                      <a:pt x="15480" y="32801"/>
                      <a:pt x="15419" y="32768"/>
                    </a:cubicBezTo>
                    <a:cubicBezTo>
                      <a:pt x="15291" y="32705"/>
                      <a:pt x="15167" y="32643"/>
                      <a:pt x="15043" y="32576"/>
                    </a:cubicBezTo>
                    <a:cubicBezTo>
                      <a:pt x="14914" y="32505"/>
                      <a:pt x="14784" y="32433"/>
                      <a:pt x="14658" y="32362"/>
                    </a:cubicBezTo>
                    <a:cubicBezTo>
                      <a:pt x="14185" y="32088"/>
                      <a:pt x="13753" y="31804"/>
                      <a:pt x="13368" y="31527"/>
                    </a:cubicBezTo>
                    <a:cubicBezTo>
                      <a:pt x="13312" y="31489"/>
                      <a:pt x="13261" y="31449"/>
                      <a:pt x="13209" y="31413"/>
                    </a:cubicBezTo>
                    <a:cubicBezTo>
                      <a:pt x="13141" y="31363"/>
                      <a:pt x="13074" y="31314"/>
                      <a:pt x="13011" y="31266"/>
                    </a:cubicBezTo>
                    <a:cubicBezTo>
                      <a:pt x="12927" y="31203"/>
                      <a:pt x="12845" y="31140"/>
                      <a:pt x="12767" y="31078"/>
                    </a:cubicBezTo>
                    <a:cubicBezTo>
                      <a:pt x="12672" y="31003"/>
                      <a:pt x="12580" y="30931"/>
                      <a:pt x="12495" y="30860"/>
                    </a:cubicBezTo>
                    <a:cubicBezTo>
                      <a:pt x="12434" y="30811"/>
                      <a:pt x="12376" y="30763"/>
                      <a:pt x="12321" y="30715"/>
                    </a:cubicBezTo>
                    <a:cubicBezTo>
                      <a:pt x="12270" y="30672"/>
                      <a:pt x="12220" y="30630"/>
                      <a:pt x="12174" y="30590"/>
                    </a:cubicBezTo>
                    <a:cubicBezTo>
                      <a:pt x="12091" y="30515"/>
                      <a:pt x="12012" y="30449"/>
                      <a:pt x="11940" y="30386"/>
                    </a:cubicBezTo>
                    <a:lnTo>
                      <a:pt x="11816" y="30269"/>
                    </a:lnTo>
                    <a:cubicBezTo>
                      <a:pt x="11618" y="30086"/>
                      <a:pt x="11484" y="29953"/>
                      <a:pt x="11425" y="29890"/>
                    </a:cubicBezTo>
                    <a:cubicBezTo>
                      <a:pt x="11418" y="29884"/>
                      <a:pt x="11412" y="29879"/>
                      <a:pt x="11408" y="29873"/>
                    </a:cubicBezTo>
                    <a:lnTo>
                      <a:pt x="11408" y="29871"/>
                    </a:lnTo>
                    <a:cubicBezTo>
                      <a:pt x="11408" y="29871"/>
                      <a:pt x="11406" y="29871"/>
                      <a:pt x="11404" y="29869"/>
                    </a:cubicBezTo>
                    <a:cubicBezTo>
                      <a:pt x="11395" y="29858"/>
                      <a:pt x="11389" y="29852"/>
                      <a:pt x="11389" y="29852"/>
                    </a:cubicBezTo>
                    <a:cubicBezTo>
                      <a:pt x="11389" y="29852"/>
                      <a:pt x="15184" y="31270"/>
                      <a:pt x="21617" y="28643"/>
                    </a:cubicBezTo>
                    <a:cubicBezTo>
                      <a:pt x="21743" y="28592"/>
                      <a:pt x="21869" y="28539"/>
                      <a:pt x="21991" y="28487"/>
                    </a:cubicBezTo>
                    <a:lnTo>
                      <a:pt x="22239" y="28378"/>
                    </a:lnTo>
                    <a:cubicBezTo>
                      <a:pt x="22325" y="28342"/>
                      <a:pt x="22408" y="28304"/>
                      <a:pt x="22490" y="28266"/>
                    </a:cubicBezTo>
                    <a:cubicBezTo>
                      <a:pt x="22679" y="28182"/>
                      <a:pt x="22862" y="28096"/>
                      <a:pt x="23041" y="28011"/>
                    </a:cubicBezTo>
                    <a:cubicBezTo>
                      <a:pt x="23129" y="27969"/>
                      <a:pt x="23217" y="27925"/>
                      <a:pt x="23304" y="27881"/>
                    </a:cubicBezTo>
                    <a:cubicBezTo>
                      <a:pt x="23482" y="27793"/>
                      <a:pt x="23651" y="27706"/>
                      <a:pt x="23815" y="27618"/>
                    </a:cubicBezTo>
                    <a:cubicBezTo>
                      <a:pt x="23897" y="27574"/>
                      <a:pt x="23979" y="27530"/>
                      <a:pt x="24059" y="27486"/>
                    </a:cubicBezTo>
                    <a:cubicBezTo>
                      <a:pt x="24139" y="27443"/>
                      <a:pt x="24221" y="27399"/>
                      <a:pt x="24297" y="27353"/>
                    </a:cubicBezTo>
                    <a:cubicBezTo>
                      <a:pt x="24374" y="27307"/>
                      <a:pt x="24456" y="27265"/>
                      <a:pt x="24530" y="27220"/>
                    </a:cubicBezTo>
                    <a:cubicBezTo>
                      <a:pt x="24560" y="27204"/>
                      <a:pt x="24589" y="27187"/>
                      <a:pt x="24616" y="27170"/>
                    </a:cubicBezTo>
                    <a:cubicBezTo>
                      <a:pt x="24814" y="27054"/>
                      <a:pt x="25006" y="26937"/>
                      <a:pt x="25191" y="26819"/>
                    </a:cubicBezTo>
                    <a:lnTo>
                      <a:pt x="25193" y="26819"/>
                    </a:lnTo>
                    <a:cubicBezTo>
                      <a:pt x="25405" y="26686"/>
                      <a:pt x="25609" y="26552"/>
                      <a:pt x="25801" y="26419"/>
                    </a:cubicBezTo>
                    <a:cubicBezTo>
                      <a:pt x="25866" y="26373"/>
                      <a:pt x="25931" y="26329"/>
                      <a:pt x="25992" y="26284"/>
                    </a:cubicBezTo>
                    <a:cubicBezTo>
                      <a:pt x="26118" y="26196"/>
                      <a:pt x="26240" y="26108"/>
                      <a:pt x="26356" y="26019"/>
                    </a:cubicBezTo>
                    <a:cubicBezTo>
                      <a:pt x="26406" y="25982"/>
                      <a:pt x="26451" y="25948"/>
                      <a:pt x="26499" y="25914"/>
                    </a:cubicBezTo>
                    <a:cubicBezTo>
                      <a:pt x="26526" y="25895"/>
                      <a:pt x="26550" y="25874"/>
                      <a:pt x="26575" y="25855"/>
                    </a:cubicBezTo>
                    <a:cubicBezTo>
                      <a:pt x="26608" y="25830"/>
                      <a:pt x="26640" y="25807"/>
                      <a:pt x="26670" y="25780"/>
                    </a:cubicBezTo>
                    <a:cubicBezTo>
                      <a:pt x="26737" y="25731"/>
                      <a:pt x="26802" y="25678"/>
                      <a:pt x="26865" y="25626"/>
                    </a:cubicBezTo>
                    <a:cubicBezTo>
                      <a:pt x="26916" y="25582"/>
                      <a:pt x="26972" y="25538"/>
                      <a:pt x="27021" y="25498"/>
                    </a:cubicBezTo>
                    <a:cubicBezTo>
                      <a:pt x="27126" y="25411"/>
                      <a:pt x="27225" y="25327"/>
                      <a:pt x="27322" y="25241"/>
                    </a:cubicBezTo>
                    <a:cubicBezTo>
                      <a:pt x="27328" y="25239"/>
                      <a:pt x="27332" y="25235"/>
                      <a:pt x="27334" y="25230"/>
                    </a:cubicBezTo>
                    <a:cubicBezTo>
                      <a:pt x="27387" y="25184"/>
                      <a:pt x="27441" y="25138"/>
                      <a:pt x="27492" y="25092"/>
                    </a:cubicBezTo>
                    <a:cubicBezTo>
                      <a:pt x="27511" y="25077"/>
                      <a:pt x="27530" y="25058"/>
                      <a:pt x="27549" y="25041"/>
                    </a:cubicBezTo>
                    <a:cubicBezTo>
                      <a:pt x="27612" y="24984"/>
                      <a:pt x="27675" y="24927"/>
                      <a:pt x="27736" y="24869"/>
                    </a:cubicBezTo>
                    <a:cubicBezTo>
                      <a:pt x="27822" y="24787"/>
                      <a:pt x="27906" y="24707"/>
                      <a:pt x="27988" y="24629"/>
                    </a:cubicBezTo>
                    <a:cubicBezTo>
                      <a:pt x="28028" y="24589"/>
                      <a:pt x="28068" y="24549"/>
                      <a:pt x="28104" y="24511"/>
                    </a:cubicBezTo>
                    <a:cubicBezTo>
                      <a:pt x="28314" y="24299"/>
                      <a:pt x="28500" y="24097"/>
                      <a:pt x="28664" y="23907"/>
                    </a:cubicBezTo>
                    <a:cubicBezTo>
                      <a:pt x="28712" y="23853"/>
                      <a:pt x="28758" y="23798"/>
                      <a:pt x="28803" y="23747"/>
                    </a:cubicBezTo>
                    <a:cubicBezTo>
                      <a:pt x="29015" y="23495"/>
                      <a:pt x="29213" y="23234"/>
                      <a:pt x="29398" y="22961"/>
                    </a:cubicBezTo>
                    <a:cubicBezTo>
                      <a:pt x="29406" y="22954"/>
                      <a:pt x="29411" y="22944"/>
                      <a:pt x="29417" y="22935"/>
                    </a:cubicBezTo>
                    <a:cubicBezTo>
                      <a:pt x="29423" y="22927"/>
                      <a:pt x="29429" y="22917"/>
                      <a:pt x="29434" y="22910"/>
                    </a:cubicBezTo>
                    <a:cubicBezTo>
                      <a:pt x="29446" y="22895"/>
                      <a:pt x="29455" y="22879"/>
                      <a:pt x="29465" y="22866"/>
                    </a:cubicBezTo>
                    <a:cubicBezTo>
                      <a:pt x="29503" y="22805"/>
                      <a:pt x="29539" y="22752"/>
                      <a:pt x="29568" y="22702"/>
                    </a:cubicBezTo>
                    <a:cubicBezTo>
                      <a:pt x="29589" y="22666"/>
                      <a:pt x="29610" y="22633"/>
                      <a:pt x="29629" y="22605"/>
                    </a:cubicBezTo>
                    <a:cubicBezTo>
                      <a:pt x="29650" y="22565"/>
                      <a:pt x="29671" y="22532"/>
                      <a:pt x="29686" y="22504"/>
                    </a:cubicBezTo>
                    <a:cubicBezTo>
                      <a:pt x="29697" y="22485"/>
                      <a:pt x="29707" y="22468"/>
                      <a:pt x="29716" y="22449"/>
                    </a:cubicBezTo>
                    <a:cubicBezTo>
                      <a:pt x="29753" y="22382"/>
                      <a:pt x="29770" y="22348"/>
                      <a:pt x="29770" y="22348"/>
                    </a:cubicBezTo>
                    <a:cubicBezTo>
                      <a:pt x="29770" y="22348"/>
                      <a:pt x="29960" y="30704"/>
                      <a:pt x="23527" y="33331"/>
                    </a:cubicBezTo>
                    <a:close/>
                    <a:moveTo>
                      <a:pt x="29118" y="11139"/>
                    </a:moveTo>
                    <a:cubicBezTo>
                      <a:pt x="29110" y="11155"/>
                      <a:pt x="29101" y="11168"/>
                      <a:pt x="29091" y="11183"/>
                    </a:cubicBezTo>
                    <a:cubicBezTo>
                      <a:pt x="29080" y="11200"/>
                      <a:pt x="29066" y="11221"/>
                      <a:pt x="29051" y="11242"/>
                    </a:cubicBezTo>
                    <a:cubicBezTo>
                      <a:pt x="29051" y="11244"/>
                      <a:pt x="29049" y="11246"/>
                      <a:pt x="29049" y="11248"/>
                    </a:cubicBezTo>
                    <a:lnTo>
                      <a:pt x="28971" y="11364"/>
                    </a:lnTo>
                    <a:cubicBezTo>
                      <a:pt x="28967" y="11366"/>
                      <a:pt x="28967" y="11370"/>
                      <a:pt x="28964" y="11372"/>
                    </a:cubicBezTo>
                    <a:cubicBezTo>
                      <a:pt x="28952" y="11391"/>
                      <a:pt x="28939" y="11410"/>
                      <a:pt x="28924" y="11431"/>
                    </a:cubicBezTo>
                    <a:cubicBezTo>
                      <a:pt x="28910" y="11450"/>
                      <a:pt x="28889" y="11479"/>
                      <a:pt x="28872" y="11504"/>
                    </a:cubicBezTo>
                    <a:cubicBezTo>
                      <a:pt x="28855" y="11530"/>
                      <a:pt x="28834" y="11555"/>
                      <a:pt x="28815" y="11584"/>
                    </a:cubicBezTo>
                    <a:lnTo>
                      <a:pt x="28756" y="11662"/>
                    </a:lnTo>
                    <a:cubicBezTo>
                      <a:pt x="28725" y="11706"/>
                      <a:pt x="28689" y="11751"/>
                      <a:pt x="28651" y="11799"/>
                    </a:cubicBezTo>
                    <a:cubicBezTo>
                      <a:pt x="28615" y="11849"/>
                      <a:pt x="28577" y="11898"/>
                      <a:pt x="28535" y="11952"/>
                    </a:cubicBezTo>
                    <a:cubicBezTo>
                      <a:pt x="28424" y="12093"/>
                      <a:pt x="28296" y="12247"/>
                      <a:pt x="28152" y="12411"/>
                    </a:cubicBezTo>
                    <a:cubicBezTo>
                      <a:pt x="28113" y="12459"/>
                      <a:pt x="28071" y="12506"/>
                      <a:pt x="28028" y="12554"/>
                    </a:cubicBezTo>
                    <a:cubicBezTo>
                      <a:pt x="27995" y="12592"/>
                      <a:pt x="27961" y="12630"/>
                      <a:pt x="27927" y="12668"/>
                    </a:cubicBezTo>
                    <a:cubicBezTo>
                      <a:pt x="27892" y="12704"/>
                      <a:pt x="27860" y="12741"/>
                      <a:pt x="27824" y="12781"/>
                    </a:cubicBezTo>
                    <a:cubicBezTo>
                      <a:pt x="27787" y="12819"/>
                      <a:pt x="27744" y="12865"/>
                      <a:pt x="27702" y="12906"/>
                    </a:cubicBezTo>
                    <a:cubicBezTo>
                      <a:pt x="27660" y="12950"/>
                      <a:pt x="27618" y="12996"/>
                      <a:pt x="27574" y="13040"/>
                    </a:cubicBezTo>
                    <a:cubicBezTo>
                      <a:pt x="27431" y="13183"/>
                      <a:pt x="27279" y="13332"/>
                      <a:pt x="27115" y="13482"/>
                    </a:cubicBezTo>
                    <a:cubicBezTo>
                      <a:pt x="27073" y="13522"/>
                      <a:pt x="27029" y="13562"/>
                      <a:pt x="26983" y="13602"/>
                    </a:cubicBezTo>
                    <a:cubicBezTo>
                      <a:pt x="26895" y="13680"/>
                      <a:pt x="26806" y="13760"/>
                      <a:pt x="26712" y="13840"/>
                    </a:cubicBezTo>
                    <a:cubicBezTo>
                      <a:pt x="26653" y="13890"/>
                      <a:pt x="26592" y="13943"/>
                      <a:pt x="26531" y="13991"/>
                    </a:cubicBezTo>
                    <a:cubicBezTo>
                      <a:pt x="26497" y="14022"/>
                      <a:pt x="26461" y="14050"/>
                      <a:pt x="26425" y="14079"/>
                    </a:cubicBezTo>
                    <a:cubicBezTo>
                      <a:pt x="26388" y="14107"/>
                      <a:pt x="26352" y="14140"/>
                      <a:pt x="26314" y="14168"/>
                    </a:cubicBezTo>
                    <a:cubicBezTo>
                      <a:pt x="26032" y="14393"/>
                      <a:pt x="25729" y="14614"/>
                      <a:pt x="25403" y="14830"/>
                    </a:cubicBezTo>
                    <a:cubicBezTo>
                      <a:pt x="25357" y="14860"/>
                      <a:pt x="25311" y="14891"/>
                      <a:pt x="25266" y="14919"/>
                    </a:cubicBezTo>
                    <a:cubicBezTo>
                      <a:pt x="25203" y="14961"/>
                      <a:pt x="25140" y="15001"/>
                      <a:pt x="25075" y="15041"/>
                    </a:cubicBezTo>
                    <a:cubicBezTo>
                      <a:pt x="24791" y="15217"/>
                      <a:pt x="24503" y="15381"/>
                      <a:pt x="24217" y="15531"/>
                    </a:cubicBezTo>
                    <a:cubicBezTo>
                      <a:pt x="24120" y="15583"/>
                      <a:pt x="24025" y="15632"/>
                      <a:pt x="23929" y="15678"/>
                    </a:cubicBezTo>
                    <a:cubicBezTo>
                      <a:pt x="23893" y="15697"/>
                      <a:pt x="23857" y="15714"/>
                      <a:pt x="23821" y="15733"/>
                    </a:cubicBezTo>
                    <a:cubicBezTo>
                      <a:pt x="23701" y="15792"/>
                      <a:pt x="23583" y="15846"/>
                      <a:pt x="23466" y="15901"/>
                    </a:cubicBezTo>
                    <a:cubicBezTo>
                      <a:pt x="23352" y="15954"/>
                      <a:pt x="23238" y="16006"/>
                      <a:pt x="23121" y="16055"/>
                    </a:cubicBezTo>
                    <a:cubicBezTo>
                      <a:pt x="23036" y="16092"/>
                      <a:pt x="22954" y="16128"/>
                      <a:pt x="22873" y="16160"/>
                    </a:cubicBezTo>
                    <a:cubicBezTo>
                      <a:pt x="22795" y="16193"/>
                      <a:pt x="22721" y="16223"/>
                      <a:pt x="22645" y="16252"/>
                    </a:cubicBezTo>
                    <a:cubicBezTo>
                      <a:pt x="22591" y="16275"/>
                      <a:pt x="22538" y="16296"/>
                      <a:pt x="22487" y="16315"/>
                    </a:cubicBezTo>
                    <a:lnTo>
                      <a:pt x="22271" y="16397"/>
                    </a:lnTo>
                    <a:cubicBezTo>
                      <a:pt x="22187" y="16427"/>
                      <a:pt x="22102" y="16459"/>
                      <a:pt x="22020" y="16488"/>
                    </a:cubicBezTo>
                    <a:cubicBezTo>
                      <a:pt x="21970" y="16505"/>
                      <a:pt x="21919" y="16524"/>
                      <a:pt x="21867" y="16541"/>
                    </a:cubicBezTo>
                    <a:lnTo>
                      <a:pt x="21861" y="16543"/>
                    </a:lnTo>
                    <a:cubicBezTo>
                      <a:pt x="21728" y="16591"/>
                      <a:pt x="21596" y="16635"/>
                      <a:pt x="21469" y="16675"/>
                    </a:cubicBezTo>
                    <a:cubicBezTo>
                      <a:pt x="21455" y="16679"/>
                      <a:pt x="21442" y="16683"/>
                      <a:pt x="21431" y="16686"/>
                    </a:cubicBezTo>
                    <a:cubicBezTo>
                      <a:pt x="21383" y="16703"/>
                      <a:pt x="21337" y="16717"/>
                      <a:pt x="21289" y="16732"/>
                    </a:cubicBezTo>
                    <a:cubicBezTo>
                      <a:pt x="21244" y="16745"/>
                      <a:pt x="21198" y="16761"/>
                      <a:pt x="21154" y="16774"/>
                    </a:cubicBezTo>
                    <a:lnTo>
                      <a:pt x="20979" y="16825"/>
                    </a:lnTo>
                    <a:cubicBezTo>
                      <a:pt x="20863" y="16860"/>
                      <a:pt x="20748" y="16892"/>
                      <a:pt x="20641" y="16921"/>
                    </a:cubicBezTo>
                    <a:cubicBezTo>
                      <a:pt x="20460" y="16970"/>
                      <a:pt x="20294" y="17012"/>
                      <a:pt x="20144" y="17050"/>
                    </a:cubicBezTo>
                    <a:cubicBezTo>
                      <a:pt x="20092" y="17064"/>
                      <a:pt x="20043" y="17075"/>
                      <a:pt x="19995" y="17085"/>
                    </a:cubicBezTo>
                    <a:cubicBezTo>
                      <a:pt x="19894" y="17109"/>
                      <a:pt x="19805" y="17130"/>
                      <a:pt x="19721" y="17148"/>
                    </a:cubicBezTo>
                    <a:lnTo>
                      <a:pt x="19633" y="17165"/>
                    </a:lnTo>
                    <a:cubicBezTo>
                      <a:pt x="19606" y="17172"/>
                      <a:pt x="19580" y="17178"/>
                      <a:pt x="19553" y="17182"/>
                    </a:cubicBezTo>
                    <a:cubicBezTo>
                      <a:pt x="19442" y="17207"/>
                      <a:pt x="19359" y="17222"/>
                      <a:pt x="19311" y="17230"/>
                    </a:cubicBezTo>
                    <a:cubicBezTo>
                      <a:pt x="19275" y="17235"/>
                      <a:pt x="19256" y="17237"/>
                      <a:pt x="19256" y="17237"/>
                    </a:cubicBezTo>
                    <a:cubicBezTo>
                      <a:pt x="19256" y="17237"/>
                      <a:pt x="19332" y="16829"/>
                      <a:pt x="19532" y="16221"/>
                    </a:cubicBezTo>
                    <a:cubicBezTo>
                      <a:pt x="19559" y="16134"/>
                      <a:pt x="19593" y="16042"/>
                      <a:pt x="19624" y="15947"/>
                    </a:cubicBezTo>
                    <a:cubicBezTo>
                      <a:pt x="19726" y="15661"/>
                      <a:pt x="19852" y="15342"/>
                      <a:pt x="20005" y="15013"/>
                    </a:cubicBezTo>
                    <a:cubicBezTo>
                      <a:pt x="20035" y="14948"/>
                      <a:pt x="20066" y="14883"/>
                      <a:pt x="20098" y="14818"/>
                    </a:cubicBezTo>
                    <a:cubicBezTo>
                      <a:pt x="20136" y="14738"/>
                      <a:pt x="20178" y="14654"/>
                      <a:pt x="20222" y="14571"/>
                    </a:cubicBezTo>
                    <a:cubicBezTo>
                      <a:pt x="20249" y="14523"/>
                      <a:pt x="20272" y="14475"/>
                      <a:pt x="20300" y="14426"/>
                    </a:cubicBezTo>
                    <a:cubicBezTo>
                      <a:pt x="20335" y="14359"/>
                      <a:pt x="20371" y="14294"/>
                      <a:pt x="20411" y="14226"/>
                    </a:cubicBezTo>
                    <a:cubicBezTo>
                      <a:pt x="20449" y="14159"/>
                      <a:pt x="20487" y="14092"/>
                      <a:pt x="20527" y="14029"/>
                    </a:cubicBezTo>
                    <a:cubicBezTo>
                      <a:pt x="20580" y="13941"/>
                      <a:pt x="20632" y="13856"/>
                      <a:pt x="20689" y="13770"/>
                    </a:cubicBezTo>
                    <a:cubicBezTo>
                      <a:pt x="20695" y="13764"/>
                      <a:pt x="20699" y="13757"/>
                      <a:pt x="20702" y="13749"/>
                    </a:cubicBezTo>
                    <a:cubicBezTo>
                      <a:pt x="20729" y="13711"/>
                      <a:pt x="20758" y="13671"/>
                      <a:pt x="20784" y="13631"/>
                    </a:cubicBezTo>
                    <a:cubicBezTo>
                      <a:pt x="20830" y="13564"/>
                      <a:pt x="20874" y="13499"/>
                      <a:pt x="20924" y="13433"/>
                    </a:cubicBezTo>
                    <a:lnTo>
                      <a:pt x="20924" y="13431"/>
                    </a:lnTo>
                    <a:cubicBezTo>
                      <a:pt x="20969" y="13368"/>
                      <a:pt x="21019" y="13303"/>
                      <a:pt x="21068" y="13240"/>
                    </a:cubicBezTo>
                    <a:cubicBezTo>
                      <a:pt x="21120" y="13177"/>
                      <a:pt x="21168" y="13112"/>
                      <a:pt x="21223" y="13049"/>
                    </a:cubicBezTo>
                    <a:cubicBezTo>
                      <a:pt x="21278" y="12988"/>
                      <a:pt x="21330" y="12924"/>
                      <a:pt x="21385" y="12863"/>
                    </a:cubicBezTo>
                    <a:cubicBezTo>
                      <a:pt x="21493" y="12739"/>
                      <a:pt x="21610" y="12621"/>
                      <a:pt x="21730" y="12502"/>
                    </a:cubicBezTo>
                    <a:cubicBezTo>
                      <a:pt x="21732" y="12502"/>
                      <a:pt x="21730" y="12500"/>
                      <a:pt x="21734" y="12500"/>
                    </a:cubicBezTo>
                    <a:cubicBezTo>
                      <a:pt x="21804" y="12430"/>
                      <a:pt x="21877" y="12363"/>
                      <a:pt x="21955" y="12298"/>
                    </a:cubicBezTo>
                    <a:cubicBezTo>
                      <a:pt x="21991" y="12264"/>
                      <a:pt x="22027" y="12234"/>
                      <a:pt x="22065" y="12203"/>
                    </a:cubicBezTo>
                    <a:cubicBezTo>
                      <a:pt x="22103" y="12171"/>
                      <a:pt x="22147" y="12134"/>
                      <a:pt x="22189" y="12102"/>
                    </a:cubicBezTo>
                    <a:cubicBezTo>
                      <a:pt x="22231" y="12068"/>
                      <a:pt x="22269" y="12039"/>
                      <a:pt x="22311" y="12009"/>
                    </a:cubicBezTo>
                    <a:cubicBezTo>
                      <a:pt x="22332" y="11992"/>
                      <a:pt x="22357" y="11976"/>
                      <a:pt x="22378" y="11961"/>
                    </a:cubicBezTo>
                    <a:cubicBezTo>
                      <a:pt x="22399" y="11944"/>
                      <a:pt x="22424" y="11927"/>
                      <a:pt x="22447" y="11913"/>
                    </a:cubicBezTo>
                    <a:cubicBezTo>
                      <a:pt x="22488" y="11885"/>
                      <a:pt x="22530" y="11854"/>
                      <a:pt x="22570" y="11828"/>
                    </a:cubicBezTo>
                    <a:cubicBezTo>
                      <a:pt x="22612" y="11801"/>
                      <a:pt x="22654" y="11774"/>
                      <a:pt x="22698" y="11748"/>
                    </a:cubicBezTo>
                    <a:cubicBezTo>
                      <a:pt x="22776" y="11700"/>
                      <a:pt x="22853" y="11652"/>
                      <a:pt x="22933" y="11608"/>
                    </a:cubicBezTo>
                    <a:cubicBezTo>
                      <a:pt x="23007" y="11568"/>
                      <a:pt x="23077" y="11530"/>
                      <a:pt x="23154" y="11492"/>
                    </a:cubicBezTo>
                    <a:cubicBezTo>
                      <a:pt x="23217" y="11462"/>
                      <a:pt x="23278" y="11431"/>
                      <a:pt x="23340" y="11404"/>
                    </a:cubicBezTo>
                    <a:cubicBezTo>
                      <a:pt x="23411" y="11370"/>
                      <a:pt x="23485" y="11340"/>
                      <a:pt x="23558" y="11309"/>
                    </a:cubicBezTo>
                    <a:cubicBezTo>
                      <a:pt x="24650" y="10863"/>
                      <a:pt x="25811" y="10754"/>
                      <a:pt x="26792" y="10779"/>
                    </a:cubicBezTo>
                    <a:cubicBezTo>
                      <a:pt x="28142" y="10812"/>
                      <a:pt x="29147" y="11094"/>
                      <a:pt x="29147" y="11094"/>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770;p40">
                <a:extLst>
                  <a:ext uri="{FF2B5EF4-FFF2-40B4-BE49-F238E27FC236}">
                    <a16:creationId xmlns:a16="http://schemas.microsoft.com/office/drawing/2014/main" id="{62173C41-7569-0558-869E-674000F69D2D}"/>
                  </a:ext>
                </a:extLst>
              </p:cNvPr>
              <p:cNvSpPr/>
              <p:nvPr/>
            </p:nvSpPr>
            <p:spPr>
              <a:xfrm>
                <a:off x="9728200" y="2781000"/>
                <a:ext cx="231375" cy="117500"/>
              </a:xfrm>
              <a:custGeom>
                <a:avLst/>
                <a:gdLst/>
                <a:ahLst/>
                <a:cxnLst/>
                <a:rect l="l" t="t" r="r" b="b"/>
                <a:pathLst>
                  <a:path w="9255" h="4700" extrusionOk="0">
                    <a:moveTo>
                      <a:pt x="9033" y="4110"/>
                    </a:moveTo>
                    <a:cubicBezTo>
                      <a:pt x="8967" y="4112"/>
                      <a:pt x="8900" y="4112"/>
                      <a:pt x="8833" y="4112"/>
                    </a:cubicBezTo>
                    <a:cubicBezTo>
                      <a:pt x="8391" y="4114"/>
                      <a:pt x="7949" y="4084"/>
                      <a:pt x="7510" y="4021"/>
                    </a:cubicBezTo>
                    <a:cubicBezTo>
                      <a:pt x="7421" y="4009"/>
                      <a:pt x="7333" y="3998"/>
                      <a:pt x="7242" y="3979"/>
                    </a:cubicBezTo>
                    <a:cubicBezTo>
                      <a:pt x="7150" y="3962"/>
                      <a:pt x="7055" y="3948"/>
                      <a:pt x="6961" y="3929"/>
                    </a:cubicBezTo>
                    <a:cubicBezTo>
                      <a:pt x="6877" y="3912"/>
                      <a:pt x="6795" y="3895"/>
                      <a:pt x="6714" y="3876"/>
                    </a:cubicBezTo>
                    <a:cubicBezTo>
                      <a:pt x="6287" y="3779"/>
                      <a:pt x="5865" y="3657"/>
                      <a:pt x="5452" y="3512"/>
                    </a:cubicBezTo>
                    <a:cubicBezTo>
                      <a:pt x="5372" y="3483"/>
                      <a:pt x="5292" y="3453"/>
                      <a:pt x="5211" y="3422"/>
                    </a:cubicBezTo>
                    <a:cubicBezTo>
                      <a:pt x="4670" y="3216"/>
                      <a:pt x="4144" y="2976"/>
                      <a:pt x="3635" y="2704"/>
                    </a:cubicBezTo>
                    <a:cubicBezTo>
                      <a:pt x="3504" y="2633"/>
                      <a:pt x="3376" y="2561"/>
                      <a:pt x="3250" y="2490"/>
                    </a:cubicBezTo>
                    <a:cubicBezTo>
                      <a:pt x="2777" y="2216"/>
                      <a:pt x="2343" y="1930"/>
                      <a:pt x="1960" y="1655"/>
                    </a:cubicBezTo>
                    <a:cubicBezTo>
                      <a:pt x="1902" y="1617"/>
                      <a:pt x="1851" y="1577"/>
                      <a:pt x="1800" y="1541"/>
                    </a:cubicBezTo>
                    <a:cubicBezTo>
                      <a:pt x="1733" y="1489"/>
                      <a:pt x="1666" y="1442"/>
                      <a:pt x="1603" y="1394"/>
                    </a:cubicBezTo>
                    <a:cubicBezTo>
                      <a:pt x="1519" y="1329"/>
                      <a:pt x="1437" y="1266"/>
                      <a:pt x="1357" y="1205"/>
                    </a:cubicBezTo>
                    <a:cubicBezTo>
                      <a:pt x="1262" y="1131"/>
                      <a:pt x="1172" y="1059"/>
                      <a:pt x="1085" y="988"/>
                    </a:cubicBezTo>
                    <a:cubicBezTo>
                      <a:pt x="1026" y="939"/>
                      <a:pt x="967" y="889"/>
                      <a:pt x="911" y="843"/>
                    </a:cubicBezTo>
                    <a:cubicBezTo>
                      <a:pt x="860" y="799"/>
                      <a:pt x="812" y="758"/>
                      <a:pt x="765" y="718"/>
                    </a:cubicBezTo>
                    <a:lnTo>
                      <a:pt x="532" y="514"/>
                    </a:lnTo>
                    <a:lnTo>
                      <a:pt x="406" y="395"/>
                    </a:lnTo>
                    <a:cubicBezTo>
                      <a:pt x="208" y="214"/>
                      <a:pt x="76" y="79"/>
                      <a:pt x="15" y="18"/>
                    </a:cubicBezTo>
                    <a:cubicBezTo>
                      <a:pt x="10" y="10"/>
                      <a:pt x="4" y="5"/>
                      <a:pt x="0" y="1"/>
                    </a:cubicBezTo>
                    <a:cubicBezTo>
                      <a:pt x="115" y="165"/>
                      <a:pt x="3401" y="4699"/>
                      <a:pt x="9254" y="4099"/>
                    </a:cubicBezTo>
                    <a:cubicBezTo>
                      <a:pt x="9203" y="4105"/>
                      <a:pt x="9151" y="4105"/>
                      <a:pt x="9100" y="4107"/>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 name="Google Shape;2771;p40">
              <a:extLst>
                <a:ext uri="{FF2B5EF4-FFF2-40B4-BE49-F238E27FC236}">
                  <a16:creationId xmlns:a16="http://schemas.microsoft.com/office/drawing/2014/main" id="{96265FD1-BC26-4EFB-8056-5767F5FE2A90}"/>
                </a:ext>
              </a:extLst>
            </p:cNvPr>
            <p:cNvGrpSpPr/>
            <p:nvPr/>
          </p:nvGrpSpPr>
          <p:grpSpPr>
            <a:xfrm>
              <a:off x="6964312" y="2490081"/>
              <a:ext cx="1537909" cy="1704056"/>
              <a:chOff x="9356100" y="1139650"/>
              <a:chExt cx="1107525" cy="1227175"/>
            </a:xfrm>
          </p:grpSpPr>
          <p:sp>
            <p:nvSpPr>
              <p:cNvPr id="8" name="Google Shape;2772;p40">
                <a:extLst>
                  <a:ext uri="{FF2B5EF4-FFF2-40B4-BE49-F238E27FC236}">
                    <a16:creationId xmlns:a16="http://schemas.microsoft.com/office/drawing/2014/main" id="{25544239-9E24-5B79-1B0E-2969D842A1BE}"/>
                  </a:ext>
                </a:extLst>
              </p:cNvPr>
              <p:cNvSpPr/>
              <p:nvPr/>
            </p:nvSpPr>
            <p:spPr>
              <a:xfrm>
                <a:off x="9563400" y="1146325"/>
                <a:ext cx="900225" cy="950450"/>
              </a:xfrm>
              <a:custGeom>
                <a:avLst/>
                <a:gdLst/>
                <a:ahLst/>
                <a:cxnLst/>
                <a:rect l="l" t="t" r="r" b="b"/>
                <a:pathLst>
                  <a:path w="36009" h="38018" extrusionOk="0">
                    <a:moveTo>
                      <a:pt x="33903" y="31"/>
                    </a:moveTo>
                    <a:cubicBezTo>
                      <a:pt x="33876" y="33"/>
                      <a:pt x="33849" y="35"/>
                      <a:pt x="33824" y="38"/>
                    </a:cubicBezTo>
                    <a:cubicBezTo>
                      <a:pt x="33712" y="54"/>
                      <a:pt x="33600" y="75"/>
                      <a:pt x="33489" y="105"/>
                    </a:cubicBezTo>
                    <a:cubicBezTo>
                      <a:pt x="30899" y="763"/>
                      <a:pt x="26042" y="4941"/>
                      <a:pt x="25838" y="5076"/>
                    </a:cubicBezTo>
                    <a:cubicBezTo>
                      <a:pt x="24852" y="6685"/>
                      <a:pt x="23428" y="8866"/>
                      <a:pt x="23398" y="9287"/>
                    </a:cubicBezTo>
                    <a:cubicBezTo>
                      <a:pt x="23284" y="8159"/>
                      <a:pt x="24200" y="6418"/>
                      <a:pt x="24136" y="6342"/>
                    </a:cubicBezTo>
                    <a:cubicBezTo>
                      <a:pt x="24006" y="6409"/>
                      <a:pt x="23873" y="6477"/>
                      <a:pt x="23745" y="6546"/>
                    </a:cubicBezTo>
                    <a:cubicBezTo>
                      <a:pt x="18608" y="9293"/>
                      <a:pt x="13576" y="14069"/>
                      <a:pt x="12127" y="15451"/>
                    </a:cubicBezTo>
                    <a:cubicBezTo>
                      <a:pt x="11862" y="15703"/>
                      <a:pt x="11715" y="15840"/>
                      <a:pt x="11706" y="15838"/>
                    </a:cubicBezTo>
                    <a:cubicBezTo>
                      <a:pt x="11229" y="16362"/>
                      <a:pt x="10697" y="18989"/>
                      <a:pt x="10829" y="19088"/>
                    </a:cubicBezTo>
                    <a:cubicBezTo>
                      <a:pt x="10242" y="19014"/>
                      <a:pt x="10867" y="16593"/>
                      <a:pt x="11042" y="16216"/>
                    </a:cubicBezTo>
                    <a:cubicBezTo>
                      <a:pt x="7465" y="17104"/>
                      <a:pt x="4651" y="21374"/>
                      <a:pt x="4651" y="21374"/>
                    </a:cubicBezTo>
                    <a:lnTo>
                      <a:pt x="4642" y="21252"/>
                    </a:lnTo>
                    <a:cubicBezTo>
                      <a:pt x="2922" y="23989"/>
                      <a:pt x="2415" y="29814"/>
                      <a:pt x="2471" y="30106"/>
                    </a:cubicBezTo>
                    <a:cubicBezTo>
                      <a:pt x="1903" y="28484"/>
                      <a:pt x="2981" y="24071"/>
                      <a:pt x="2873" y="23821"/>
                    </a:cubicBezTo>
                    <a:cubicBezTo>
                      <a:pt x="843" y="26320"/>
                      <a:pt x="199" y="29215"/>
                      <a:pt x="109" y="31659"/>
                    </a:cubicBezTo>
                    <a:cubicBezTo>
                      <a:pt x="0" y="34722"/>
                      <a:pt x="761" y="37076"/>
                      <a:pt x="761" y="37076"/>
                    </a:cubicBezTo>
                    <a:lnTo>
                      <a:pt x="1195" y="37183"/>
                    </a:lnTo>
                    <a:cubicBezTo>
                      <a:pt x="4308" y="38018"/>
                      <a:pt x="7038" y="37797"/>
                      <a:pt x="9211" y="37216"/>
                    </a:cubicBezTo>
                    <a:cubicBezTo>
                      <a:pt x="12594" y="36312"/>
                      <a:pt x="14616" y="34535"/>
                      <a:pt x="14616" y="34535"/>
                    </a:cubicBezTo>
                    <a:cubicBezTo>
                      <a:pt x="14616" y="34535"/>
                      <a:pt x="13438" y="34200"/>
                      <a:pt x="13271" y="34242"/>
                    </a:cubicBezTo>
                    <a:cubicBezTo>
                      <a:pt x="16231" y="33539"/>
                      <a:pt x="21610" y="29311"/>
                      <a:pt x="21639" y="28093"/>
                    </a:cubicBezTo>
                    <a:cubicBezTo>
                      <a:pt x="19551" y="29143"/>
                      <a:pt x="16801" y="28280"/>
                      <a:pt x="16801" y="28280"/>
                    </a:cubicBezTo>
                    <a:cubicBezTo>
                      <a:pt x="16801" y="28280"/>
                      <a:pt x="19111" y="27860"/>
                      <a:pt x="19203" y="27826"/>
                    </a:cubicBezTo>
                    <a:cubicBezTo>
                      <a:pt x="25870" y="24279"/>
                      <a:pt x="26903" y="18007"/>
                      <a:pt x="27241" y="17331"/>
                    </a:cubicBezTo>
                    <a:cubicBezTo>
                      <a:pt x="26493" y="18617"/>
                      <a:pt x="22714" y="18657"/>
                      <a:pt x="22504" y="18694"/>
                    </a:cubicBezTo>
                    <a:cubicBezTo>
                      <a:pt x="30304" y="15899"/>
                      <a:pt x="30841" y="12922"/>
                      <a:pt x="31432" y="12224"/>
                    </a:cubicBezTo>
                    <a:cubicBezTo>
                      <a:pt x="30563" y="13019"/>
                      <a:pt x="27875" y="13705"/>
                      <a:pt x="27206" y="13698"/>
                    </a:cubicBezTo>
                    <a:cubicBezTo>
                      <a:pt x="27841" y="13578"/>
                      <a:pt x="28710" y="13080"/>
                      <a:pt x="29557" y="12512"/>
                    </a:cubicBezTo>
                    <a:cubicBezTo>
                      <a:pt x="31062" y="11500"/>
                      <a:pt x="32502" y="10257"/>
                      <a:pt x="32452" y="10467"/>
                    </a:cubicBezTo>
                    <a:cubicBezTo>
                      <a:pt x="36009" y="4878"/>
                      <a:pt x="34093" y="0"/>
                      <a:pt x="34171" y="19"/>
                    </a:cubicBezTo>
                    <a:cubicBezTo>
                      <a:pt x="34082" y="16"/>
                      <a:pt x="33992" y="19"/>
                      <a:pt x="33903" y="31"/>
                    </a:cubicBezTo>
                    <a:close/>
                  </a:path>
                </a:pathLst>
              </a:custGeom>
              <a:solidFill>
                <a:srgbClr val="8014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2773;p40">
                <a:extLst>
                  <a:ext uri="{FF2B5EF4-FFF2-40B4-BE49-F238E27FC236}">
                    <a16:creationId xmlns:a16="http://schemas.microsoft.com/office/drawing/2014/main" id="{1DC6E70E-434D-BD2A-9C87-B12BE5074C9E}"/>
                  </a:ext>
                </a:extLst>
              </p:cNvPr>
              <p:cNvSpPr/>
              <p:nvPr/>
            </p:nvSpPr>
            <p:spPr>
              <a:xfrm>
                <a:off x="9563400" y="1139650"/>
                <a:ext cx="847100" cy="957125"/>
              </a:xfrm>
              <a:custGeom>
                <a:avLst/>
                <a:gdLst/>
                <a:ahLst/>
                <a:cxnLst/>
                <a:rect l="l" t="t" r="r" b="b"/>
                <a:pathLst>
                  <a:path w="33884" h="38285" extrusionOk="0">
                    <a:moveTo>
                      <a:pt x="33884" y="0"/>
                    </a:moveTo>
                    <a:cubicBezTo>
                      <a:pt x="33750" y="117"/>
                      <a:pt x="33619" y="241"/>
                      <a:pt x="33489" y="372"/>
                    </a:cubicBezTo>
                    <a:cubicBezTo>
                      <a:pt x="32618" y="1264"/>
                      <a:pt x="31878" y="2431"/>
                      <a:pt x="31000" y="3336"/>
                    </a:cubicBezTo>
                    <a:cubicBezTo>
                      <a:pt x="31120" y="3104"/>
                      <a:pt x="31198" y="2865"/>
                      <a:pt x="31341" y="2640"/>
                    </a:cubicBezTo>
                    <a:cubicBezTo>
                      <a:pt x="30401" y="3370"/>
                      <a:pt x="28838" y="4951"/>
                      <a:pt x="28232" y="6035"/>
                    </a:cubicBezTo>
                    <a:cubicBezTo>
                      <a:pt x="28260" y="5898"/>
                      <a:pt x="28257" y="5549"/>
                      <a:pt x="28314" y="5341"/>
                    </a:cubicBezTo>
                    <a:cubicBezTo>
                      <a:pt x="27609" y="5986"/>
                      <a:pt x="27204" y="7427"/>
                      <a:pt x="26356" y="7859"/>
                    </a:cubicBezTo>
                    <a:cubicBezTo>
                      <a:pt x="26219" y="7501"/>
                      <a:pt x="26217" y="7080"/>
                      <a:pt x="26290" y="6680"/>
                    </a:cubicBezTo>
                    <a:cubicBezTo>
                      <a:pt x="25775" y="7594"/>
                      <a:pt x="24990" y="9464"/>
                      <a:pt x="24187" y="10048"/>
                    </a:cubicBezTo>
                    <a:cubicBezTo>
                      <a:pt x="24164" y="9857"/>
                      <a:pt x="24035" y="9655"/>
                      <a:pt x="24057" y="9396"/>
                    </a:cubicBezTo>
                    <a:cubicBezTo>
                      <a:pt x="23739" y="9792"/>
                      <a:pt x="23305" y="11372"/>
                      <a:pt x="22658" y="11111"/>
                    </a:cubicBezTo>
                    <a:cubicBezTo>
                      <a:pt x="22231" y="10942"/>
                      <a:pt x="22250" y="9684"/>
                      <a:pt x="22372" y="9337"/>
                    </a:cubicBezTo>
                    <a:cubicBezTo>
                      <a:pt x="21919" y="10473"/>
                      <a:pt x="21701" y="11712"/>
                      <a:pt x="21229" y="12834"/>
                    </a:cubicBezTo>
                    <a:cubicBezTo>
                      <a:pt x="21187" y="12621"/>
                      <a:pt x="21019" y="12297"/>
                      <a:pt x="21019" y="11996"/>
                    </a:cubicBezTo>
                    <a:cubicBezTo>
                      <a:pt x="20676" y="12558"/>
                      <a:pt x="20533" y="13259"/>
                      <a:pt x="20207" y="13835"/>
                    </a:cubicBezTo>
                    <a:cubicBezTo>
                      <a:pt x="20144" y="13616"/>
                      <a:pt x="19961" y="13420"/>
                      <a:pt x="19910" y="13181"/>
                    </a:cubicBezTo>
                    <a:cubicBezTo>
                      <a:pt x="19630" y="13618"/>
                      <a:pt x="19321" y="14117"/>
                      <a:pt x="19027" y="14493"/>
                    </a:cubicBezTo>
                    <a:cubicBezTo>
                      <a:pt x="18614" y="13814"/>
                      <a:pt x="18903" y="12834"/>
                      <a:pt x="18642" y="12053"/>
                    </a:cubicBezTo>
                    <a:cubicBezTo>
                      <a:pt x="18331" y="13086"/>
                      <a:pt x="18124" y="14167"/>
                      <a:pt x="17784" y="15196"/>
                    </a:cubicBezTo>
                    <a:cubicBezTo>
                      <a:pt x="17632" y="15659"/>
                      <a:pt x="17112" y="17293"/>
                      <a:pt x="16805" y="16042"/>
                    </a:cubicBezTo>
                    <a:cubicBezTo>
                      <a:pt x="16645" y="16355"/>
                      <a:pt x="16559" y="16748"/>
                      <a:pt x="16462" y="17104"/>
                    </a:cubicBezTo>
                    <a:cubicBezTo>
                      <a:pt x="16364" y="16833"/>
                      <a:pt x="16155" y="16479"/>
                      <a:pt x="16082" y="16214"/>
                    </a:cubicBezTo>
                    <a:cubicBezTo>
                      <a:pt x="15939" y="16780"/>
                      <a:pt x="15690" y="17321"/>
                      <a:pt x="15465" y="17857"/>
                    </a:cubicBezTo>
                    <a:cubicBezTo>
                      <a:pt x="15285" y="17495"/>
                      <a:pt x="15223" y="16910"/>
                      <a:pt x="15104" y="16515"/>
                    </a:cubicBezTo>
                    <a:cubicBezTo>
                      <a:pt x="14843" y="17342"/>
                      <a:pt x="14689" y="18225"/>
                      <a:pt x="14445" y="19058"/>
                    </a:cubicBezTo>
                    <a:cubicBezTo>
                      <a:pt x="14256" y="18692"/>
                      <a:pt x="14159" y="18332"/>
                      <a:pt x="13780" y="18191"/>
                    </a:cubicBezTo>
                    <a:cubicBezTo>
                      <a:pt x="13682" y="18549"/>
                      <a:pt x="13595" y="18921"/>
                      <a:pt x="13486" y="19275"/>
                    </a:cubicBezTo>
                    <a:cubicBezTo>
                      <a:pt x="12989" y="18654"/>
                      <a:pt x="13042" y="17537"/>
                      <a:pt x="12941" y="16731"/>
                    </a:cubicBezTo>
                    <a:cubicBezTo>
                      <a:pt x="12449" y="18547"/>
                      <a:pt x="11862" y="20383"/>
                      <a:pt x="11319" y="22195"/>
                    </a:cubicBezTo>
                    <a:cubicBezTo>
                      <a:pt x="11119" y="21915"/>
                      <a:pt x="10966" y="21523"/>
                      <a:pt x="10764" y="21252"/>
                    </a:cubicBezTo>
                    <a:cubicBezTo>
                      <a:pt x="10617" y="21742"/>
                      <a:pt x="10541" y="22294"/>
                      <a:pt x="10320" y="22735"/>
                    </a:cubicBezTo>
                    <a:cubicBezTo>
                      <a:pt x="10137" y="22243"/>
                      <a:pt x="9981" y="21707"/>
                      <a:pt x="9781" y="21214"/>
                    </a:cubicBezTo>
                    <a:cubicBezTo>
                      <a:pt x="9396" y="22428"/>
                      <a:pt x="9049" y="23676"/>
                      <a:pt x="8660" y="24891"/>
                    </a:cubicBezTo>
                    <a:cubicBezTo>
                      <a:pt x="8429" y="24548"/>
                      <a:pt x="8258" y="24031"/>
                      <a:pt x="8092" y="23675"/>
                    </a:cubicBezTo>
                    <a:cubicBezTo>
                      <a:pt x="7813" y="24113"/>
                      <a:pt x="7543" y="24588"/>
                      <a:pt x="7448" y="25112"/>
                    </a:cubicBezTo>
                    <a:cubicBezTo>
                      <a:pt x="7104" y="24088"/>
                      <a:pt x="7244" y="22727"/>
                      <a:pt x="6900" y="21845"/>
                    </a:cubicBezTo>
                    <a:cubicBezTo>
                      <a:pt x="6247" y="24035"/>
                      <a:pt x="5961" y="26328"/>
                      <a:pt x="5326" y="28518"/>
                    </a:cubicBezTo>
                    <a:cubicBezTo>
                      <a:pt x="4973" y="28148"/>
                      <a:pt x="4800" y="27632"/>
                      <a:pt x="4682" y="27121"/>
                    </a:cubicBezTo>
                    <a:cubicBezTo>
                      <a:pt x="4514" y="27851"/>
                      <a:pt x="4348" y="28598"/>
                      <a:pt x="4135" y="29309"/>
                    </a:cubicBezTo>
                    <a:cubicBezTo>
                      <a:pt x="3675" y="28476"/>
                      <a:pt x="3618" y="27153"/>
                      <a:pt x="3826" y="26189"/>
                    </a:cubicBezTo>
                    <a:cubicBezTo>
                      <a:pt x="3246" y="28142"/>
                      <a:pt x="3012" y="30234"/>
                      <a:pt x="2427" y="32204"/>
                    </a:cubicBezTo>
                    <a:cubicBezTo>
                      <a:pt x="2023" y="31747"/>
                      <a:pt x="1851" y="31168"/>
                      <a:pt x="1754" y="30575"/>
                    </a:cubicBezTo>
                    <a:cubicBezTo>
                      <a:pt x="1356" y="31370"/>
                      <a:pt x="1155" y="32260"/>
                      <a:pt x="948" y="33140"/>
                    </a:cubicBezTo>
                    <a:cubicBezTo>
                      <a:pt x="841" y="31844"/>
                      <a:pt x="664" y="30613"/>
                      <a:pt x="702" y="29320"/>
                    </a:cubicBezTo>
                    <a:cubicBezTo>
                      <a:pt x="496" y="30146"/>
                      <a:pt x="301" y="31038"/>
                      <a:pt x="109" y="31926"/>
                    </a:cubicBezTo>
                    <a:cubicBezTo>
                      <a:pt x="0" y="34989"/>
                      <a:pt x="761" y="37343"/>
                      <a:pt x="761" y="37343"/>
                    </a:cubicBezTo>
                    <a:lnTo>
                      <a:pt x="1195" y="37450"/>
                    </a:lnTo>
                    <a:cubicBezTo>
                      <a:pt x="4308" y="38285"/>
                      <a:pt x="7038" y="38064"/>
                      <a:pt x="9211" y="37483"/>
                    </a:cubicBezTo>
                    <a:cubicBezTo>
                      <a:pt x="9365" y="37252"/>
                      <a:pt x="9510" y="37014"/>
                      <a:pt x="9649" y="36756"/>
                    </a:cubicBezTo>
                    <a:cubicBezTo>
                      <a:pt x="8275" y="36600"/>
                      <a:pt x="7074" y="36480"/>
                      <a:pt x="5831" y="35784"/>
                    </a:cubicBezTo>
                    <a:cubicBezTo>
                      <a:pt x="6990" y="35300"/>
                      <a:pt x="8500" y="35550"/>
                      <a:pt x="9681" y="34795"/>
                    </a:cubicBezTo>
                    <a:cubicBezTo>
                      <a:pt x="8612" y="34883"/>
                      <a:pt x="7404" y="34713"/>
                      <a:pt x="6508" y="34133"/>
                    </a:cubicBezTo>
                    <a:cubicBezTo>
                      <a:pt x="7293" y="33977"/>
                      <a:pt x="8322" y="34107"/>
                      <a:pt x="9133" y="33806"/>
                    </a:cubicBezTo>
                    <a:cubicBezTo>
                      <a:pt x="8887" y="33647"/>
                      <a:pt x="8711" y="33459"/>
                      <a:pt x="8334" y="33432"/>
                    </a:cubicBezTo>
                    <a:cubicBezTo>
                      <a:pt x="8910" y="33432"/>
                      <a:pt x="9571" y="33457"/>
                      <a:pt x="10091" y="33224"/>
                    </a:cubicBezTo>
                    <a:cubicBezTo>
                      <a:pt x="9838" y="32927"/>
                      <a:pt x="9390" y="32847"/>
                      <a:pt x="9073" y="32612"/>
                    </a:cubicBezTo>
                    <a:cubicBezTo>
                      <a:pt x="10232" y="32368"/>
                      <a:pt x="12036" y="32481"/>
                      <a:pt x="12853" y="31469"/>
                    </a:cubicBezTo>
                    <a:cubicBezTo>
                      <a:pt x="11997" y="31408"/>
                      <a:pt x="11182" y="31352"/>
                      <a:pt x="10335" y="31091"/>
                    </a:cubicBezTo>
                    <a:cubicBezTo>
                      <a:pt x="11645" y="30558"/>
                      <a:pt x="13194" y="30474"/>
                      <a:pt x="14517" y="29768"/>
                    </a:cubicBezTo>
                    <a:cubicBezTo>
                      <a:pt x="13671" y="30012"/>
                      <a:pt x="12159" y="29509"/>
                      <a:pt x="11502" y="28926"/>
                    </a:cubicBezTo>
                    <a:cubicBezTo>
                      <a:pt x="12518" y="28493"/>
                      <a:pt x="14544" y="28802"/>
                      <a:pt x="15316" y="28093"/>
                    </a:cubicBezTo>
                    <a:cubicBezTo>
                      <a:pt x="15095" y="27788"/>
                      <a:pt x="14820" y="27561"/>
                      <a:pt x="14502" y="27422"/>
                    </a:cubicBezTo>
                    <a:cubicBezTo>
                      <a:pt x="14929" y="27102"/>
                      <a:pt x="15484" y="27397"/>
                      <a:pt x="15934" y="27130"/>
                    </a:cubicBezTo>
                    <a:cubicBezTo>
                      <a:pt x="15711" y="26873"/>
                      <a:pt x="15568" y="26667"/>
                      <a:pt x="15144" y="26650"/>
                    </a:cubicBezTo>
                    <a:cubicBezTo>
                      <a:pt x="15777" y="26008"/>
                      <a:pt x="16974" y="26076"/>
                      <a:pt x="17805" y="25806"/>
                    </a:cubicBezTo>
                    <a:cubicBezTo>
                      <a:pt x="18905" y="25451"/>
                      <a:pt x="19719" y="24792"/>
                      <a:pt x="20613" y="24218"/>
                    </a:cubicBezTo>
                    <a:cubicBezTo>
                      <a:pt x="19454" y="24557"/>
                      <a:pt x="17845" y="24553"/>
                      <a:pt x="16835" y="23823"/>
                    </a:cubicBezTo>
                    <a:cubicBezTo>
                      <a:pt x="17756" y="23129"/>
                      <a:pt x="19782" y="23659"/>
                      <a:pt x="17727" y="22683"/>
                    </a:cubicBezTo>
                    <a:cubicBezTo>
                      <a:pt x="18215" y="22418"/>
                      <a:pt x="19145" y="22531"/>
                      <a:pt x="19342" y="22003"/>
                    </a:cubicBezTo>
                    <a:cubicBezTo>
                      <a:pt x="18823" y="21850"/>
                      <a:pt x="18274" y="21740"/>
                      <a:pt x="17758" y="21585"/>
                    </a:cubicBezTo>
                    <a:cubicBezTo>
                      <a:pt x="19050" y="21046"/>
                      <a:pt x="20558" y="20897"/>
                      <a:pt x="21772" y="20245"/>
                    </a:cubicBezTo>
                    <a:cubicBezTo>
                      <a:pt x="21099" y="20095"/>
                      <a:pt x="20253" y="20188"/>
                      <a:pt x="19651" y="19822"/>
                    </a:cubicBezTo>
                    <a:cubicBezTo>
                      <a:pt x="20287" y="19431"/>
                      <a:pt x="21463" y="19289"/>
                      <a:pt x="21869" y="18724"/>
                    </a:cubicBezTo>
                    <a:cubicBezTo>
                      <a:pt x="21618" y="18663"/>
                      <a:pt x="21381" y="18423"/>
                      <a:pt x="21166" y="18360"/>
                    </a:cubicBezTo>
                    <a:cubicBezTo>
                      <a:pt x="22799" y="17096"/>
                      <a:pt x="25152" y="17377"/>
                      <a:pt x="26663" y="15728"/>
                    </a:cubicBezTo>
                    <a:cubicBezTo>
                      <a:pt x="26002" y="15728"/>
                      <a:pt x="25333" y="15768"/>
                      <a:pt x="24717" y="15425"/>
                    </a:cubicBezTo>
                    <a:cubicBezTo>
                      <a:pt x="25077" y="15167"/>
                      <a:pt x="25500" y="14996"/>
                      <a:pt x="25941" y="14992"/>
                    </a:cubicBezTo>
                    <a:cubicBezTo>
                      <a:pt x="25535" y="14897"/>
                      <a:pt x="25131" y="14803"/>
                      <a:pt x="24736" y="14681"/>
                    </a:cubicBezTo>
                    <a:cubicBezTo>
                      <a:pt x="25281" y="14500"/>
                      <a:pt x="25836" y="14201"/>
                      <a:pt x="26250" y="13816"/>
                    </a:cubicBezTo>
                    <a:cubicBezTo>
                      <a:pt x="26124" y="13786"/>
                      <a:pt x="25996" y="13740"/>
                      <a:pt x="25863" y="13715"/>
                    </a:cubicBezTo>
                    <a:cubicBezTo>
                      <a:pt x="26215" y="13412"/>
                      <a:pt x="26703" y="13198"/>
                      <a:pt x="27077" y="12932"/>
                    </a:cubicBezTo>
                    <a:cubicBezTo>
                      <a:pt x="26537" y="13094"/>
                      <a:pt x="25964" y="12949"/>
                      <a:pt x="25436" y="12768"/>
                    </a:cubicBezTo>
                    <a:cubicBezTo>
                      <a:pt x="26341" y="12219"/>
                      <a:pt x="28703" y="11521"/>
                      <a:pt x="28983" y="10408"/>
                    </a:cubicBezTo>
                    <a:cubicBezTo>
                      <a:pt x="28792" y="10412"/>
                      <a:pt x="28514" y="10294"/>
                      <a:pt x="28325" y="10309"/>
                    </a:cubicBezTo>
                    <a:cubicBezTo>
                      <a:pt x="28928" y="9788"/>
                      <a:pt x="29641" y="9424"/>
                      <a:pt x="30245" y="8900"/>
                    </a:cubicBezTo>
                    <a:cubicBezTo>
                      <a:pt x="29709" y="8965"/>
                      <a:pt x="29132" y="8946"/>
                      <a:pt x="28598" y="8744"/>
                    </a:cubicBezTo>
                    <a:cubicBezTo>
                      <a:pt x="29343" y="8039"/>
                      <a:pt x="30332" y="7196"/>
                      <a:pt x="31242" y="6700"/>
                    </a:cubicBezTo>
                    <a:cubicBezTo>
                      <a:pt x="30899" y="6672"/>
                      <a:pt x="30555" y="6678"/>
                      <a:pt x="30212" y="6714"/>
                    </a:cubicBezTo>
                    <a:cubicBezTo>
                      <a:pt x="30742" y="6340"/>
                      <a:pt x="31314" y="5932"/>
                      <a:pt x="31810" y="5572"/>
                    </a:cubicBezTo>
                    <a:cubicBezTo>
                      <a:pt x="31143" y="5561"/>
                      <a:pt x="30420" y="5894"/>
                      <a:pt x="29762" y="5860"/>
                    </a:cubicBezTo>
                    <a:cubicBezTo>
                      <a:pt x="30435" y="4730"/>
                      <a:pt x="31829" y="4266"/>
                      <a:pt x="32654" y="3252"/>
                    </a:cubicBezTo>
                    <a:cubicBezTo>
                      <a:pt x="33327" y="2427"/>
                      <a:pt x="33628" y="1352"/>
                      <a:pt x="33826" y="305"/>
                    </a:cubicBezTo>
                    <a:cubicBezTo>
                      <a:pt x="33849" y="202"/>
                      <a:pt x="33866" y="101"/>
                      <a:pt x="33884" y="0"/>
                    </a:cubicBezTo>
                    <a:close/>
                  </a:path>
                </a:pathLst>
              </a:custGeom>
              <a:solidFill>
                <a:srgbClr val="42091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2774;p40">
                <a:extLst>
                  <a:ext uri="{FF2B5EF4-FFF2-40B4-BE49-F238E27FC236}">
                    <a16:creationId xmlns:a16="http://schemas.microsoft.com/office/drawing/2014/main" id="{6BD1373B-9090-6C7E-958E-B35B9B8B1E31}"/>
                  </a:ext>
                </a:extLst>
              </p:cNvPr>
              <p:cNvSpPr/>
              <p:nvPr/>
            </p:nvSpPr>
            <p:spPr>
              <a:xfrm>
                <a:off x="9358575" y="1180300"/>
                <a:ext cx="1031900" cy="1180000"/>
              </a:xfrm>
              <a:custGeom>
                <a:avLst/>
                <a:gdLst/>
                <a:ahLst/>
                <a:cxnLst/>
                <a:rect l="l" t="t" r="r" b="b"/>
                <a:pathLst>
                  <a:path w="41276" h="47200" extrusionOk="0">
                    <a:moveTo>
                      <a:pt x="40433" y="1237"/>
                    </a:moveTo>
                    <a:cubicBezTo>
                      <a:pt x="40233" y="1500"/>
                      <a:pt x="39986" y="1792"/>
                      <a:pt x="39715" y="2122"/>
                    </a:cubicBezTo>
                    <a:cubicBezTo>
                      <a:pt x="39435" y="2440"/>
                      <a:pt x="39122" y="2795"/>
                      <a:pt x="38783" y="3180"/>
                    </a:cubicBezTo>
                    <a:cubicBezTo>
                      <a:pt x="38432" y="3553"/>
                      <a:pt x="38060" y="3963"/>
                      <a:pt x="37647" y="4390"/>
                    </a:cubicBezTo>
                    <a:cubicBezTo>
                      <a:pt x="36827" y="5248"/>
                      <a:pt x="35889" y="6209"/>
                      <a:pt x="34850" y="7232"/>
                    </a:cubicBezTo>
                    <a:cubicBezTo>
                      <a:pt x="30707" y="11357"/>
                      <a:pt x="25028" y="16702"/>
                      <a:pt x="19521" y="22239"/>
                    </a:cubicBezTo>
                    <a:cubicBezTo>
                      <a:pt x="18147" y="23629"/>
                      <a:pt x="16777" y="25018"/>
                      <a:pt x="15452" y="26415"/>
                    </a:cubicBezTo>
                    <a:cubicBezTo>
                      <a:pt x="14118" y="27803"/>
                      <a:pt x="12835" y="29197"/>
                      <a:pt x="11600" y="30554"/>
                    </a:cubicBezTo>
                    <a:cubicBezTo>
                      <a:pt x="10991" y="31242"/>
                      <a:pt x="10391" y="31918"/>
                      <a:pt x="9804" y="32580"/>
                    </a:cubicBezTo>
                    <a:cubicBezTo>
                      <a:pt x="9232" y="33255"/>
                      <a:pt x="8656" y="33901"/>
                      <a:pt x="8127" y="34557"/>
                    </a:cubicBezTo>
                    <a:cubicBezTo>
                      <a:pt x="7589" y="35208"/>
                      <a:pt x="7059" y="35836"/>
                      <a:pt x="6573" y="36466"/>
                    </a:cubicBezTo>
                    <a:cubicBezTo>
                      <a:pt x="6079" y="37094"/>
                      <a:pt x="5605" y="37698"/>
                      <a:pt x="5170" y="38298"/>
                    </a:cubicBezTo>
                    <a:cubicBezTo>
                      <a:pt x="4949" y="38596"/>
                      <a:pt x="4734" y="38883"/>
                      <a:pt x="4522" y="39169"/>
                    </a:cubicBezTo>
                    <a:cubicBezTo>
                      <a:pt x="4320" y="39461"/>
                      <a:pt x="4120" y="39749"/>
                      <a:pt x="3927" y="40023"/>
                    </a:cubicBezTo>
                    <a:cubicBezTo>
                      <a:pt x="3733" y="40304"/>
                      <a:pt x="3546" y="40576"/>
                      <a:pt x="3363" y="40839"/>
                    </a:cubicBezTo>
                    <a:cubicBezTo>
                      <a:pt x="3192" y="41108"/>
                      <a:pt x="3020" y="41375"/>
                      <a:pt x="2856" y="41628"/>
                    </a:cubicBezTo>
                    <a:cubicBezTo>
                      <a:pt x="2696" y="41886"/>
                      <a:pt x="2538" y="42133"/>
                      <a:pt x="2385" y="42372"/>
                    </a:cubicBezTo>
                    <a:cubicBezTo>
                      <a:pt x="2240" y="42619"/>
                      <a:pt x="2103" y="42858"/>
                      <a:pt x="1970" y="43086"/>
                    </a:cubicBezTo>
                    <a:cubicBezTo>
                      <a:pt x="1709" y="43548"/>
                      <a:pt x="1457" y="43954"/>
                      <a:pt x="1263" y="44373"/>
                    </a:cubicBezTo>
                    <a:cubicBezTo>
                      <a:pt x="1114" y="44670"/>
                      <a:pt x="977" y="44945"/>
                      <a:pt x="851" y="45193"/>
                    </a:cubicBezTo>
                    <a:cubicBezTo>
                      <a:pt x="807" y="45284"/>
                      <a:pt x="765" y="45372"/>
                      <a:pt x="721" y="45456"/>
                    </a:cubicBezTo>
                    <a:cubicBezTo>
                      <a:pt x="592" y="45765"/>
                      <a:pt x="481" y="46024"/>
                      <a:pt x="393" y="46233"/>
                    </a:cubicBezTo>
                    <a:cubicBezTo>
                      <a:pt x="218" y="46655"/>
                      <a:pt x="123" y="46882"/>
                      <a:pt x="123" y="46882"/>
                    </a:cubicBezTo>
                    <a:cubicBezTo>
                      <a:pt x="117" y="46891"/>
                      <a:pt x="113" y="46906"/>
                      <a:pt x="108" y="46914"/>
                    </a:cubicBezTo>
                    <a:cubicBezTo>
                      <a:pt x="1" y="47200"/>
                      <a:pt x="921" y="46523"/>
                      <a:pt x="1861" y="45749"/>
                    </a:cubicBezTo>
                    <a:cubicBezTo>
                      <a:pt x="2717" y="45042"/>
                      <a:pt x="3586" y="44255"/>
                      <a:pt x="3695" y="44045"/>
                    </a:cubicBezTo>
                    <a:cubicBezTo>
                      <a:pt x="3783" y="43885"/>
                      <a:pt x="3868" y="43725"/>
                      <a:pt x="3958" y="43555"/>
                    </a:cubicBezTo>
                    <a:cubicBezTo>
                      <a:pt x="3992" y="43491"/>
                      <a:pt x="4028" y="43424"/>
                      <a:pt x="4065" y="43357"/>
                    </a:cubicBezTo>
                    <a:cubicBezTo>
                      <a:pt x="4202" y="43125"/>
                      <a:pt x="4345" y="42881"/>
                      <a:pt x="4493" y="42631"/>
                    </a:cubicBezTo>
                    <a:cubicBezTo>
                      <a:pt x="4642" y="42381"/>
                      <a:pt x="4795" y="42126"/>
                      <a:pt x="4951" y="41859"/>
                    </a:cubicBezTo>
                    <a:cubicBezTo>
                      <a:pt x="5121" y="41600"/>
                      <a:pt x="5290" y="41329"/>
                      <a:pt x="5468" y="41055"/>
                    </a:cubicBezTo>
                    <a:cubicBezTo>
                      <a:pt x="5645" y="40778"/>
                      <a:pt x="5830" y="40496"/>
                      <a:pt x="6016" y="40206"/>
                    </a:cubicBezTo>
                    <a:cubicBezTo>
                      <a:pt x="6211" y="39924"/>
                      <a:pt x="6413" y="39633"/>
                      <a:pt x="6617" y="39335"/>
                    </a:cubicBezTo>
                    <a:cubicBezTo>
                      <a:pt x="7023" y="38737"/>
                      <a:pt x="7467" y="38129"/>
                      <a:pt x="7928" y="37503"/>
                    </a:cubicBezTo>
                    <a:cubicBezTo>
                      <a:pt x="8382" y="36867"/>
                      <a:pt x="8885" y="36232"/>
                      <a:pt x="9388" y="35572"/>
                    </a:cubicBezTo>
                    <a:cubicBezTo>
                      <a:pt x="9892" y="34913"/>
                      <a:pt x="10439" y="34250"/>
                      <a:pt x="10980" y="33565"/>
                    </a:cubicBezTo>
                    <a:cubicBezTo>
                      <a:pt x="11540" y="32892"/>
                      <a:pt x="12108" y="32201"/>
                      <a:pt x="12690" y="31503"/>
                    </a:cubicBezTo>
                    <a:cubicBezTo>
                      <a:pt x="13864" y="30115"/>
                      <a:pt x="15093" y="28688"/>
                      <a:pt x="16371" y="27264"/>
                    </a:cubicBezTo>
                    <a:cubicBezTo>
                      <a:pt x="17644" y="25832"/>
                      <a:pt x="18963" y="24401"/>
                      <a:pt x="20284" y="22973"/>
                    </a:cubicBezTo>
                    <a:cubicBezTo>
                      <a:pt x="23616" y="19386"/>
                      <a:pt x="27028" y="15867"/>
                      <a:pt x="30093" y="12689"/>
                    </a:cubicBezTo>
                    <a:cubicBezTo>
                      <a:pt x="30097" y="12688"/>
                      <a:pt x="30098" y="12686"/>
                      <a:pt x="30098" y="12684"/>
                    </a:cubicBezTo>
                    <a:lnTo>
                      <a:pt x="30102" y="12684"/>
                    </a:lnTo>
                    <a:cubicBezTo>
                      <a:pt x="31911" y="10806"/>
                      <a:pt x="33602" y="9047"/>
                      <a:pt x="35087" y="7463"/>
                    </a:cubicBezTo>
                    <a:cubicBezTo>
                      <a:pt x="36091" y="6401"/>
                      <a:pt x="36999" y="5408"/>
                      <a:pt x="37792" y="4524"/>
                    </a:cubicBezTo>
                    <a:cubicBezTo>
                      <a:pt x="38188" y="4079"/>
                      <a:pt x="38548" y="3656"/>
                      <a:pt x="38886" y="3269"/>
                    </a:cubicBezTo>
                    <a:cubicBezTo>
                      <a:pt x="39212" y="2869"/>
                      <a:pt x="39517" y="2507"/>
                      <a:pt x="39785" y="2177"/>
                    </a:cubicBezTo>
                    <a:cubicBezTo>
                      <a:pt x="40043" y="1838"/>
                      <a:pt x="40285" y="1541"/>
                      <a:pt x="40475" y="1270"/>
                    </a:cubicBezTo>
                    <a:cubicBezTo>
                      <a:pt x="40666" y="997"/>
                      <a:pt x="40828" y="765"/>
                      <a:pt x="40952" y="574"/>
                    </a:cubicBezTo>
                    <a:cubicBezTo>
                      <a:pt x="41122" y="275"/>
                      <a:pt x="41232" y="80"/>
                      <a:pt x="41276" y="0"/>
                    </a:cubicBezTo>
                    <a:cubicBezTo>
                      <a:pt x="41228" y="79"/>
                      <a:pt x="41112" y="269"/>
                      <a:pt x="40933" y="561"/>
                    </a:cubicBezTo>
                    <a:cubicBezTo>
                      <a:pt x="40803" y="749"/>
                      <a:pt x="40628" y="971"/>
                      <a:pt x="40433" y="1237"/>
                    </a:cubicBezTo>
                    <a:close/>
                  </a:path>
                </a:pathLst>
              </a:custGeom>
              <a:solidFill>
                <a:srgbClr val="E07D0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2775;p40">
                <a:extLst>
                  <a:ext uri="{FF2B5EF4-FFF2-40B4-BE49-F238E27FC236}">
                    <a16:creationId xmlns:a16="http://schemas.microsoft.com/office/drawing/2014/main" id="{D46CD5EA-9462-DAB9-1BDC-E4C3361BD17C}"/>
                  </a:ext>
                </a:extLst>
              </p:cNvPr>
              <p:cNvSpPr/>
              <p:nvPr/>
            </p:nvSpPr>
            <p:spPr>
              <a:xfrm>
                <a:off x="9356100" y="2269225"/>
                <a:ext cx="101425" cy="97600"/>
              </a:xfrm>
              <a:custGeom>
                <a:avLst/>
                <a:gdLst/>
                <a:ahLst/>
                <a:cxnLst/>
                <a:rect l="l" t="t" r="r" b="b"/>
                <a:pathLst>
                  <a:path w="4057" h="3904" extrusionOk="0">
                    <a:moveTo>
                      <a:pt x="1177" y="1584"/>
                    </a:moveTo>
                    <a:cubicBezTo>
                      <a:pt x="1102" y="1607"/>
                      <a:pt x="1026" y="1624"/>
                      <a:pt x="950" y="1638"/>
                    </a:cubicBezTo>
                    <a:cubicBezTo>
                      <a:pt x="906" y="1729"/>
                      <a:pt x="864" y="1817"/>
                      <a:pt x="820" y="1901"/>
                    </a:cubicBezTo>
                    <a:cubicBezTo>
                      <a:pt x="691" y="2209"/>
                      <a:pt x="580" y="2469"/>
                      <a:pt x="492" y="2678"/>
                    </a:cubicBezTo>
                    <a:cubicBezTo>
                      <a:pt x="317" y="3100"/>
                      <a:pt x="222" y="3326"/>
                      <a:pt x="222" y="3326"/>
                    </a:cubicBezTo>
                    <a:cubicBezTo>
                      <a:pt x="216" y="3336"/>
                      <a:pt x="212" y="3349"/>
                      <a:pt x="207" y="3359"/>
                    </a:cubicBezTo>
                    <a:cubicBezTo>
                      <a:pt x="1" y="3904"/>
                      <a:pt x="3565" y="930"/>
                      <a:pt x="3796" y="490"/>
                    </a:cubicBezTo>
                    <a:cubicBezTo>
                      <a:pt x="3882" y="330"/>
                      <a:pt x="3967" y="170"/>
                      <a:pt x="4057" y="0"/>
                    </a:cubicBezTo>
                    <a:cubicBezTo>
                      <a:pt x="3718" y="101"/>
                      <a:pt x="3365" y="326"/>
                      <a:pt x="3054" y="511"/>
                    </a:cubicBezTo>
                    <a:cubicBezTo>
                      <a:pt x="2404" y="898"/>
                      <a:pt x="1815" y="1396"/>
                      <a:pt x="1177" y="1584"/>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81239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Vertical)">
                                      <p:cBhvr>
                                        <p:cTn id="12" dur="500"/>
                                        <p:tgtEl>
                                          <p:spTgt spid="7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barn(inVertical)">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barn(inVertical)">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arn(inVertical)">
                                      <p:cBhvr>
                                        <p:cTn id="31" dur="5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barn(inVertical)">
                                      <p:cBhvr>
                                        <p:cTn id="36" dur="500"/>
                                        <p:tgtEl>
                                          <p:spTgt spid="7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barn(inVertical)">
                                      <p:cBhvr>
                                        <p:cTn id="39" dur="500"/>
                                        <p:tgtEl>
                                          <p:spTgt spid="7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barn(inVertical)">
                                      <p:cBhvr>
                                        <p:cTn id="44" dur="500"/>
                                        <p:tgtEl>
                                          <p:spTgt spid="7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arn(inVertical)">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barn(inVertical)">
                                      <p:cBhvr>
                                        <p:cTn id="52" dur="500"/>
                                        <p:tgtEl>
                                          <p:spTgt spid="6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barn(inVertical)">
                                      <p:cBhvr>
                                        <p:cTn id="55" dur="500"/>
                                        <p:tgtEl>
                                          <p:spTgt spid="8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barn(inVertical)">
                                      <p:cBhvr>
                                        <p:cTn id="60" dur="500"/>
                                        <p:tgtEl>
                                          <p:spTgt spid="6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arn(inVertical)">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9EFC5-F24C-4CF2-A07D-D89F10323FF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0B5156E-FAC5-F00A-DBB3-7B10CF1267A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5BC1EB0-9BE0-444F-D64C-273D50DE25BA}"/>
              </a:ext>
            </a:extLst>
          </p:cNvPr>
          <p:cNvSpPr txBox="1"/>
          <p:nvPr/>
        </p:nvSpPr>
        <p:spPr>
          <a:xfrm>
            <a:off x="3175725" y="235105"/>
            <a:ext cx="6096000" cy="7078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chemeClr val="tx1">
                    <a:lumMod val="50000"/>
                  </a:schemeClr>
                </a:solidFill>
                <a:effectLst/>
                <a:uLnTx/>
                <a:uFillTx/>
                <a:latin typeface="Times New Roman" panose="02020603050405020304" pitchFamily="18" charset="0"/>
                <a:ea typeface="Calibri" panose="020F0502020204030204" pitchFamily="34" charset="0"/>
                <a:cs typeface="Arial"/>
                <a:sym typeface="Arial"/>
              </a:rPr>
              <a:t>a. </a:t>
            </a:r>
            <a:r>
              <a:rPr lang="en-US" sz="4000" b="1" kern="0" dirty="0" err="1">
                <a:solidFill>
                  <a:schemeClr val="tx1">
                    <a:lumMod val="50000"/>
                  </a:schemeClr>
                </a:solidFill>
                <a:latin typeface="Times New Roman" panose="02020603050405020304" pitchFamily="18" charset="0"/>
                <a:ea typeface="Calibri" panose="020F0502020204030204" pitchFamily="34" charset="0"/>
                <a:cs typeface="Arial"/>
                <a:sym typeface="Arial"/>
              </a:rPr>
              <a:t>Lựa</a:t>
            </a:r>
            <a:r>
              <a:rPr lang="en-US" sz="4000" b="1" kern="0" dirty="0">
                <a:solidFill>
                  <a:schemeClr val="tx1">
                    <a:lumMod val="50000"/>
                  </a:schemeClr>
                </a:solidFill>
                <a:latin typeface="Times New Roman" panose="02020603050405020304" pitchFamily="18" charset="0"/>
                <a:ea typeface="Calibri" panose="020F0502020204030204" pitchFamily="34" charset="0"/>
                <a:cs typeface="Arial"/>
                <a:sym typeface="Arial"/>
              </a:rPr>
              <a:t> </a:t>
            </a:r>
            <a:r>
              <a:rPr lang="en-US" sz="4000" b="1" kern="0" dirty="0" err="1">
                <a:solidFill>
                  <a:schemeClr val="tx1">
                    <a:lumMod val="50000"/>
                  </a:schemeClr>
                </a:solidFill>
                <a:latin typeface="Times New Roman" panose="02020603050405020304" pitchFamily="18" charset="0"/>
                <a:ea typeface="Calibri" panose="020F0502020204030204" pitchFamily="34" charset="0"/>
                <a:cs typeface="Arial"/>
                <a:sym typeface="Arial"/>
              </a:rPr>
              <a:t>chọn</a:t>
            </a:r>
            <a:r>
              <a:rPr lang="en-US" sz="4000" b="1" kern="0" dirty="0">
                <a:solidFill>
                  <a:schemeClr val="tx1">
                    <a:lumMod val="50000"/>
                  </a:schemeClr>
                </a:solidFill>
                <a:latin typeface="Times New Roman" panose="02020603050405020304" pitchFamily="18" charset="0"/>
                <a:ea typeface="Calibri" panose="020F0502020204030204" pitchFamily="34" charset="0"/>
                <a:cs typeface="Arial"/>
                <a:sym typeface="Arial"/>
              </a:rPr>
              <a:t> </a:t>
            </a:r>
            <a:r>
              <a:rPr lang="en-US" sz="4000" b="1" kern="0" dirty="0" err="1">
                <a:solidFill>
                  <a:schemeClr val="tx1">
                    <a:lumMod val="50000"/>
                  </a:schemeClr>
                </a:solidFill>
                <a:latin typeface="Times New Roman" panose="02020603050405020304" pitchFamily="18" charset="0"/>
                <a:ea typeface="Calibri" panose="020F0502020204030204" pitchFamily="34" charset="0"/>
                <a:cs typeface="Arial"/>
                <a:sym typeface="Arial"/>
              </a:rPr>
              <a:t>đề</a:t>
            </a:r>
            <a:r>
              <a:rPr lang="en-US" sz="4000" b="1" kern="0" dirty="0">
                <a:solidFill>
                  <a:schemeClr val="tx1">
                    <a:lumMod val="50000"/>
                  </a:schemeClr>
                </a:solidFill>
                <a:latin typeface="Times New Roman" panose="02020603050405020304" pitchFamily="18" charset="0"/>
                <a:ea typeface="Calibri" panose="020F0502020204030204" pitchFamily="34" charset="0"/>
                <a:cs typeface="Arial"/>
                <a:sym typeface="Arial"/>
              </a:rPr>
              <a:t> </a:t>
            </a:r>
            <a:r>
              <a:rPr lang="en-US" sz="4000" b="1" kern="0" dirty="0" err="1">
                <a:solidFill>
                  <a:schemeClr val="tx1">
                    <a:lumMod val="50000"/>
                  </a:schemeClr>
                </a:solidFill>
                <a:latin typeface="Times New Roman" panose="02020603050405020304" pitchFamily="18" charset="0"/>
                <a:ea typeface="Calibri" panose="020F0502020204030204" pitchFamily="34" charset="0"/>
                <a:cs typeface="Arial"/>
                <a:sym typeface="Arial"/>
              </a:rPr>
              <a:t>tài</a:t>
            </a:r>
            <a:endParaRPr kumimoji="0" lang="en-SG" sz="4000" b="1" i="0" u="none" strike="noStrike" kern="0" cap="none" spc="0" normalizeH="0" baseline="0" noProof="0" dirty="0">
              <a:ln>
                <a:noFill/>
              </a:ln>
              <a:solidFill>
                <a:schemeClr val="tx1">
                  <a:lumMod val="50000"/>
                </a:schemeClr>
              </a:solidFill>
              <a:effectLst/>
              <a:uLnTx/>
              <a:uFillTx/>
              <a:latin typeface="Arial"/>
              <a:ea typeface="+mn-ea"/>
              <a:cs typeface="Arial"/>
              <a:sym typeface="Arial"/>
            </a:endParaRPr>
          </a:p>
        </p:txBody>
      </p:sp>
      <p:grpSp>
        <p:nvGrpSpPr>
          <p:cNvPr id="6" name="组合 48">
            <a:extLst>
              <a:ext uri="{FF2B5EF4-FFF2-40B4-BE49-F238E27FC236}">
                <a16:creationId xmlns:a16="http://schemas.microsoft.com/office/drawing/2014/main" id="{E715589C-5665-988A-C6E3-6D07EA96EDF2}"/>
              </a:ext>
            </a:extLst>
          </p:cNvPr>
          <p:cNvGrpSpPr/>
          <p:nvPr/>
        </p:nvGrpSpPr>
        <p:grpSpPr>
          <a:xfrm>
            <a:off x="413598" y="1227756"/>
            <a:ext cx="9549007" cy="4691017"/>
            <a:chOff x="2900496" y="1028113"/>
            <a:chExt cx="6336001" cy="3420001"/>
          </a:xfrm>
          <a:solidFill>
            <a:srgbClr val="FFFFFF">
              <a:lumMod val="20000"/>
              <a:lumOff val="80000"/>
            </a:srgbClr>
          </a:solidFill>
        </p:grpSpPr>
        <p:sp>
          <p:nvSpPr>
            <p:cNvPr id="7" name="任意多边形: 形状 45">
              <a:extLst>
                <a:ext uri="{FF2B5EF4-FFF2-40B4-BE49-F238E27FC236}">
                  <a16:creationId xmlns:a16="http://schemas.microsoft.com/office/drawing/2014/main" id="{478EF1A8-56DB-8EEA-13C3-A17D8D31E8C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8" name="任意多边形: 形状 44">
              <a:extLst>
                <a:ext uri="{FF2B5EF4-FFF2-40B4-BE49-F238E27FC236}">
                  <a16:creationId xmlns:a16="http://schemas.microsoft.com/office/drawing/2014/main" id="{D1BFFFD4-A841-0F6C-FEDE-7426B0385B26}"/>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9" name="图片 74">
            <a:extLst>
              <a:ext uri="{FF2B5EF4-FFF2-40B4-BE49-F238E27FC236}">
                <a16:creationId xmlns:a16="http://schemas.microsoft.com/office/drawing/2014/main" id="{E990C00C-5E8A-2AC4-76D4-9BDCB1E903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10" name="TextBox 9">
            <a:extLst>
              <a:ext uri="{FF2B5EF4-FFF2-40B4-BE49-F238E27FC236}">
                <a16:creationId xmlns:a16="http://schemas.microsoft.com/office/drawing/2014/main" id="{4B61D234-CA67-DFD5-C1EB-54FA8CCC8586}"/>
              </a:ext>
            </a:extLst>
          </p:cNvPr>
          <p:cNvSpPr txBox="1"/>
          <p:nvPr/>
        </p:nvSpPr>
        <p:spPr>
          <a:xfrm>
            <a:off x="1148727" y="2304693"/>
            <a:ext cx="7679960" cy="2800767"/>
          </a:xfrm>
          <a:prstGeom prst="rect">
            <a:avLst/>
          </a:prstGeom>
          <a:noFill/>
        </p:spPr>
        <p:txBody>
          <a:bodyPr wrap="square">
            <a:spAutoFit/>
          </a:bodyPr>
          <a:lstStyle/>
          <a:p>
            <a:pPr algn="ctr"/>
            <a:r>
              <a:rPr lang="vi-VN" sz="4400" dirty="0">
                <a:solidFill>
                  <a:schemeClr val="bg1">
                    <a:lumMod val="10000"/>
                  </a:schemeClr>
                </a:solidFill>
                <a:latin typeface="+mj-lt"/>
              </a:rPr>
              <a:t>Liệt kê một số kịch bản văn học em đã học hoặc đã đọc, sau đó chọn một vở kịch em ấn tượng để làm đề tài cho bài viết</a:t>
            </a:r>
            <a:endParaRPr lang="en-SG" sz="4400" dirty="0">
              <a:solidFill>
                <a:schemeClr val="bg1">
                  <a:lumMod val="10000"/>
                </a:schemeClr>
              </a:solidFill>
              <a:latin typeface="+mj-lt"/>
            </a:endParaRPr>
          </a:p>
        </p:txBody>
      </p:sp>
      <p:sp>
        <p:nvSpPr>
          <p:cNvPr id="11" name="Freeform 4">
            <a:extLst>
              <a:ext uri="{FF2B5EF4-FFF2-40B4-BE49-F238E27FC236}">
                <a16:creationId xmlns:a16="http://schemas.microsoft.com/office/drawing/2014/main" id="{9E5C6A2F-8106-48B3-1E7E-A9CC5F143CBA}"/>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97582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strVal val="4/3*#ppt_w"/>
                                          </p:val>
                                        </p:tav>
                                        <p:tav tm="100000">
                                          <p:val>
                                            <p:strVal val="#ppt_w"/>
                                          </p:val>
                                        </p:tav>
                                      </p:tavLst>
                                    </p:anim>
                                    <p:anim calcmode="lin" valueType="num">
                                      <p:cBhvr>
                                        <p:cTn id="12" dur="750" fill="hold"/>
                                        <p:tgtEl>
                                          <p:spTgt spid="6"/>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World Literature Theme by Slidesgo">
  <a:themeElements>
    <a:clrScheme name="Simple Light">
      <a:dk1>
        <a:srgbClr val="66241B"/>
      </a:dk1>
      <a:lt1>
        <a:srgbClr val="FFFCEC"/>
      </a:lt1>
      <a:dk2>
        <a:srgbClr val="FD4C20"/>
      </a:dk2>
      <a:lt2>
        <a:srgbClr val="FFEACD"/>
      </a:lt2>
      <a:accent1>
        <a:srgbClr val="FFFFFF"/>
      </a:accent1>
      <a:accent2>
        <a:srgbClr val="55C2BC"/>
      </a:accent2>
      <a:accent3>
        <a:srgbClr val="FFC82A"/>
      </a:accent3>
      <a:accent4>
        <a:srgbClr val="FEC5AA"/>
      </a:accent4>
      <a:accent5>
        <a:srgbClr val="9F90EB"/>
      </a:accent5>
      <a:accent6>
        <a:srgbClr val="AA8F02"/>
      </a:accent6>
      <a:hlink>
        <a:srgbClr val="6624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TotalTime>
  <Words>1498</Words>
  <Application>Microsoft Office PowerPoint</Application>
  <PresentationFormat>Widescreen</PresentationFormat>
  <Paragraphs>136</Paragraphs>
  <Slides>15</Slides>
  <Notes>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#9Slide07 SVNBango</vt:lpstr>
      <vt:lpstr>Akatab</vt:lpstr>
      <vt:lpstr>Aptos</vt:lpstr>
      <vt:lpstr>Arial</vt:lpstr>
      <vt:lpstr>Bebas Neue</vt:lpstr>
      <vt:lpstr>Calibri</vt:lpstr>
      <vt:lpstr>Josefin Sans</vt:lpstr>
      <vt:lpstr>Montserrat</vt:lpstr>
      <vt:lpstr>Montserrat SemiBold</vt:lpstr>
      <vt:lpstr>Nunito Light</vt:lpstr>
      <vt:lpstr>Tajawal Medium</vt:lpstr>
      <vt:lpstr>Times New Roman</vt:lpstr>
      <vt:lpstr>思源宋体 CN</vt:lpstr>
      <vt:lpstr>World Literature Theme by Slidesgo</vt:lpstr>
      <vt:lpstr>1_Office Theme</vt:lpstr>
      <vt:lpstr>1_Career Day for Elementary Students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Admin</cp:lastModifiedBy>
  <cp:revision>21</cp:revision>
  <dcterms:created xsi:type="dcterms:W3CDTF">2024-11-12T05:13:55Z</dcterms:created>
  <dcterms:modified xsi:type="dcterms:W3CDTF">2024-12-17T07:31:44Z</dcterms:modified>
</cp:coreProperties>
</file>