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7" r:id="rId1"/>
  </p:sldMasterIdLst>
  <p:notesMasterIdLst>
    <p:notesMasterId r:id="rId16"/>
  </p:notesMasterIdLst>
  <p:sldIdLst>
    <p:sldId id="279" r:id="rId2"/>
    <p:sldId id="264" r:id="rId3"/>
    <p:sldId id="280" r:id="rId4"/>
    <p:sldId id="281" r:id="rId5"/>
    <p:sldId id="283" r:id="rId6"/>
    <p:sldId id="284" r:id="rId7"/>
    <p:sldId id="285" r:id="rId8"/>
    <p:sldId id="286" r:id="rId9"/>
    <p:sldId id="287" r:id="rId10"/>
    <p:sldId id="291" r:id="rId11"/>
    <p:sldId id="289" r:id="rId12"/>
    <p:sldId id="290" r:id="rId13"/>
    <p:sldId id="275" r:id="rId14"/>
    <p:sldId id="288" r:id="rId15"/>
  </p:sldIdLst>
  <p:sldSz cx="18288000" cy="10287000"/>
  <p:notesSz cx="6858000" cy="9144000"/>
  <p:embeddedFontLst>
    <p:embeddedFont>
      <p:font typeface="DejaVu Serif" panose="020B0604020202020204" charset="0"/>
      <p:regular r:id="rId17"/>
    </p:embeddedFont>
    <p:embeddedFont>
      <p:font typeface=".VnAvant" panose="020B7200000000000000"/>
      <p:regular r:id="rId18"/>
      <p:bold r:id="rId19"/>
      <p:italic r:id="rId20"/>
      <p:boldItalic r:id="rId21"/>
    </p:embeddedFont>
    <p:embeddedFont>
      <p:font typeface="Calibri Light" panose="020F0302020204030204" pitchFamily="34" charset="0"/>
      <p:regular r:id="rId22"/>
      <p:italic r:id="rId23"/>
    </p:embeddedFont>
    <p:embeddedFont>
      <p:font typeface=".VnTime" panose="020B7200000000000000"/>
      <p:regular r:id="rId24"/>
      <p:bold r:id="rId25"/>
      <p:italic r:id="rId26"/>
      <p:boldItalic r:id="rId27"/>
    </p:embeddedFont>
    <p:embeddedFont>
      <p:font typeface=".VnBahamasBH" panose="020BE200000000000000"/>
      <p:bold r:id="rId28"/>
    </p:embeddedFont>
    <p:embeddedFont>
      <p:font typeface="Tahoma" panose="020B0604030504040204" pitchFamily="34" charset="0"/>
      <p:regular r:id="rId29"/>
      <p:bold r:id="rId30"/>
    </p:embeddedFont>
    <p:embeddedFont>
      <p:font typeface="DejaVu Serif Bold" panose="020B0604020202020204" charset="0"/>
      <p:regular r:id="rId31"/>
    </p:embeddedFont>
    <p:embeddedFont>
      <p:font typeface=".VnHelvetIns" panose="020B7200000000000000"/>
      <p:regular r:id="rId32"/>
    </p:embeddedFont>
    <p:embeddedFont>
      <p:font typeface=".VnAristote" panose="020B7200000000000000"/>
      <p:regular r:id="rId33"/>
    </p:embeddedFont>
    <p:embeddedFont>
      <p:font typeface="Calibri" panose="020F0502020204030204" pitchFamily="34" charset="0"/>
      <p:regular r:id="rId34"/>
      <p:bold r:id="rId35"/>
      <p:italic r:id="rId36"/>
      <p:boldItalic r:id="rId37"/>
    </p:embeddedFont>
    <p:embeddedFont>
      <p:font typeface=".VnAvantH" panose="020B7200000000000000"/>
      <p:regular r:id="rId38"/>
      <p:bold r:id="rId39"/>
      <p:italic r:id="rId40"/>
      <p:boldItalic r:id="rId41"/>
    </p:embeddedFont>
    <p:embeddedFont>
      <p:font typeface="宋体" panose="02010600030101010101" pitchFamily="2" charset="-122"/>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tableStyles" Target="tableStyles.xml"/><Relationship Id="rId20" Type="http://schemas.openxmlformats.org/officeDocument/2006/relationships/font" Target="fonts/font4.fntdata"/><Relationship Id="rId41"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C5CB2-BEDE-4E48-B589-CC93BB6C9433}" type="datetimeFigureOut">
              <a:rPr lang="en-US" smtClean="0"/>
              <a:t>05-Sep-24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53DF0-11FA-47C4-AC4E-A49E0820CF3E}" type="slidenum">
              <a:rPr lang="en-US" smtClean="0"/>
              <a:t>‹#›</a:t>
            </a:fld>
            <a:endParaRPr lang="en-US"/>
          </a:p>
        </p:txBody>
      </p:sp>
    </p:spTree>
    <p:extLst>
      <p:ext uri="{BB962C8B-B14F-4D97-AF65-F5344CB8AC3E}">
        <p14:creationId xmlns:p14="http://schemas.microsoft.com/office/powerpoint/2010/main" val="64700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eaLnBrk="1" hangingPunct="1">
              <a:spcBef>
                <a:spcPct val="0"/>
              </a:spcBef>
            </a:pPr>
            <a:r>
              <a:rPr lang="en-US" altLang="en-US" smtClean="0">
                <a:latin typeface="Arial" panose="020B0604020202020204" pitchFamily="34" charset="0"/>
              </a:rPr>
              <a:t>Giáo án của Thảo Nguyên (0979818956)</a:t>
            </a:r>
          </a:p>
          <a:p>
            <a:endParaRPr lang="en-US" altLang="en-US" smtClean="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defRPr sz="4000">
                <a:solidFill>
                  <a:schemeClr val="tx1"/>
                </a:solidFill>
                <a:latin typeface=".VnTime" panose="020B7200000000000000" pitchFamily="34" charset="0"/>
              </a:defRPr>
            </a:lvl1pPr>
            <a:lvl2pPr marL="742950" indent="-285750">
              <a:defRPr sz="4000">
                <a:solidFill>
                  <a:schemeClr val="tx1"/>
                </a:solidFill>
                <a:latin typeface=".VnTime" panose="020B7200000000000000" pitchFamily="34" charset="0"/>
              </a:defRPr>
            </a:lvl2pPr>
            <a:lvl3pPr marL="1143000" indent="-228600">
              <a:defRPr sz="4000">
                <a:solidFill>
                  <a:schemeClr val="tx1"/>
                </a:solidFill>
                <a:latin typeface=".VnTime" panose="020B7200000000000000" pitchFamily="34" charset="0"/>
              </a:defRPr>
            </a:lvl3pPr>
            <a:lvl4pPr marL="1600200" indent="-228600">
              <a:defRPr sz="4000">
                <a:solidFill>
                  <a:schemeClr val="tx1"/>
                </a:solidFill>
                <a:latin typeface=".VnTime" panose="020B7200000000000000" pitchFamily="34" charset="0"/>
              </a:defRPr>
            </a:lvl4pPr>
            <a:lvl5pPr marL="2057400" indent="-228600">
              <a:defRPr sz="4000">
                <a:solidFill>
                  <a:schemeClr val="tx1"/>
                </a:solidFill>
                <a:latin typeface=".VnTime" panose="020B7200000000000000" pitchFamily="34" charset="0"/>
              </a:defRPr>
            </a:lvl5pPr>
            <a:lvl6pPr marL="2514600" indent="-228600" eaLnBrk="0" fontAlgn="base" hangingPunct="0">
              <a:spcBef>
                <a:spcPct val="0"/>
              </a:spcBef>
              <a:spcAft>
                <a:spcPct val="0"/>
              </a:spcAft>
              <a:defRPr sz="4000">
                <a:solidFill>
                  <a:schemeClr val="tx1"/>
                </a:solidFill>
                <a:latin typeface=".VnTime" panose="020B7200000000000000" pitchFamily="34" charset="0"/>
              </a:defRPr>
            </a:lvl6pPr>
            <a:lvl7pPr marL="2971800" indent="-228600" eaLnBrk="0" fontAlgn="base" hangingPunct="0">
              <a:spcBef>
                <a:spcPct val="0"/>
              </a:spcBef>
              <a:spcAft>
                <a:spcPct val="0"/>
              </a:spcAft>
              <a:defRPr sz="4000">
                <a:solidFill>
                  <a:schemeClr val="tx1"/>
                </a:solidFill>
                <a:latin typeface=".VnTime" panose="020B7200000000000000" pitchFamily="34" charset="0"/>
              </a:defRPr>
            </a:lvl7pPr>
            <a:lvl8pPr marL="3429000" indent="-228600" eaLnBrk="0" fontAlgn="base" hangingPunct="0">
              <a:spcBef>
                <a:spcPct val="0"/>
              </a:spcBef>
              <a:spcAft>
                <a:spcPct val="0"/>
              </a:spcAft>
              <a:defRPr sz="4000">
                <a:solidFill>
                  <a:schemeClr val="tx1"/>
                </a:solidFill>
                <a:latin typeface=".VnTime" panose="020B7200000000000000" pitchFamily="34" charset="0"/>
              </a:defRPr>
            </a:lvl8pPr>
            <a:lvl9pPr marL="3886200" indent="-228600" eaLnBrk="0" fontAlgn="base" hangingPunct="0">
              <a:spcBef>
                <a:spcPct val="0"/>
              </a:spcBef>
              <a:spcAft>
                <a:spcPct val="0"/>
              </a:spcAft>
              <a:defRPr sz="4000">
                <a:solidFill>
                  <a:schemeClr val="tx1"/>
                </a:solidFill>
                <a:latin typeface=".VnTime" panose="020B7200000000000000" pitchFamily="34" charset="0"/>
              </a:defRPr>
            </a:lvl9pPr>
          </a:lstStyle>
          <a:p>
            <a:fld id="{DDC8AE90-E4A0-43A1-9A4C-70A5BAA7DC5B}" type="slidenum">
              <a:rPr lang="en-US" altLang="en-US" sz="1200" smtClean="0">
                <a:solidFill>
                  <a:srgbClr val="000000"/>
                </a:solidFill>
                <a:latin typeface="Arial" panose="020B0604020202020204" pitchFamily="34" charset="0"/>
              </a:rPr>
              <a:pPr/>
              <a:t>3</a:t>
            </a:fld>
            <a:endParaRPr lang="en-US" altLang="en-US" sz="12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9615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pPr eaLnBrk="1" hangingPunct="1">
              <a:spcBef>
                <a:spcPct val="0"/>
              </a:spcBef>
            </a:pPr>
            <a:r>
              <a:rPr lang="en-US" altLang="en-US" smtClean="0">
                <a:latin typeface="Arial" panose="020B0604020202020204" pitchFamily="34" charset="0"/>
              </a:rPr>
              <a:t>Giáo án của Thảo Nguyên (0979818956)</a:t>
            </a:r>
          </a:p>
          <a:p>
            <a:endParaRPr lang="en-US" altLang="en-US" smtClean="0">
              <a:latin typeface="Arial" panose="020B0604020202020204" pitchFamily="34" charset="0"/>
            </a:endParaRPr>
          </a:p>
        </p:txBody>
      </p:sp>
      <p:sp>
        <p:nvSpPr>
          <p:cNvPr id="16388" name="Slide Number Placeholder 3"/>
          <p:cNvSpPr>
            <a:spLocks noGrp="1"/>
          </p:cNvSpPr>
          <p:nvPr>
            <p:ph type="sldNum" sz="quarter" idx="5"/>
          </p:nvPr>
        </p:nvSpPr>
        <p:spPr>
          <a:noFill/>
        </p:spPr>
        <p:txBody>
          <a:bodyPr/>
          <a:lstStyle>
            <a:lvl1pPr>
              <a:defRPr sz="4000">
                <a:solidFill>
                  <a:schemeClr val="tx1"/>
                </a:solidFill>
                <a:latin typeface=".VnTime" panose="020B7200000000000000" pitchFamily="34" charset="0"/>
              </a:defRPr>
            </a:lvl1pPr>
            <a:lvl2pPr marL="742950" indent="-285750">
              <a:defRPr sz="4000">
                <a:solidFill>
                  <a:schemeClr val="tx1"/>
                </a:solidFill>
                <a:latin typeface=".VnTime" panose="020B7200000000000000" pitchFamily="34" charset="0"/>
              </a:defRPr>
            </a:lvl2pPr>
            <a:lvl3pPr marL="1143000" indent="-228600">
              <a:defRPr sz="4000">
                <a:solidFill>
                  <a:schemeClr val="tx1"/>
                </a:solidFill>
                <a:latin typeface=".VnTime" panose="020B7200000000000000" pitchFamily="34" charset="0"/>
              </a:defRPr>
            </a:lvl3pPr>
            <a:lvl4pPr marL="1600200" indent="-228600">
              <a:defRPr sz="4000">
                <a:solidFill>
                  <a:schemeClr val="tx1"/>
                </a:solidFill>
                <a:latin typeface=".VnTime" panose="020B7200000000000000" pitchFamily="34" charset="0"/>
              </a:defRPr>
            </a:lvl4pPr>
            <a:lvl5pPr marL="2057400" indent="-228600">
              <a:defRPr sz="4000">
                <a:solidFill>
                  <a:schemeClr val="tx1"/>
                </a:solidFill>
                <a:latin typeface=".VnTime" panose="020B7200000000000000" pitchFamily="34" charset="0"/>
              </a:defRPr>
            </a:lvl5pPr>
            <a:lvl6pPr marL="2514600" indent="-228600" eaLnBrk="0" fontAlgn="base" hangingPunct="0">
              <a:spcBef>
                <a:spcPct val="0"/>
              </a:spcBef>
              <a:spcAft>
                <a:spcPct val="0"/>
              </a:spcAft>
              <a:defRPr sz="4000">
                <a:solidFill>
                  <a:schemeClr val="tx1"/>
                </a:solidFill>
                <a:latin typeface=".VnTime" panose="020B7200000000000000" pitchFamily="34" charset="0"/>
              </a:defRPr>
            </a:lvl6pPr>
            <a:lvl7pPr marL="2971800" indent="-228600" eaLnBrk="0" fontAlgn="base" hangingPunct="0">
              <a:spcBef>
                <a:spcPct val="0"/>
              </a:spcBef>
              <a:spcAft>
                <a:spcPct val="0"/>
              </a:spcAft>
              <a:defRPr sz="4000">
                <a:solidFill>
                  <a:schemeClr val="tx1"/>
                </a:solidFill>
                <a:latin typeface=".VnTime" panose="020B7200000000000000" pitchFamily="34" charset="0"/>
              </a:defRPr>
            </a:lvl7pPr>
            <a:lvl8pPr marL="3429000" indent="-228600" eaLnBrk="0" fontAlgn="base" hangingPunct="0">
              <a:spcBef>
                <a:spcPct val="0"/>
              </a:spcBef>
              <a:spcAft>
                <a:spcPct val="0"/>
              </a:spcAft>
              <a:defRPr sz="4000">
                <a:solidFill>
                  <a:schemeClr val="tx1"/>
                </a:solidFill>
                <a:latin typeface=".VnTime" panose="020B7200000000000000" pitchFamily="34" charset="0"/>
              </a:defRPr>
            </a:lvl8pPr>
            <a:lvl9pPr marL="3886200" indent="-228600" eaLnBrk="0" fontAlgn="base" hangingPunct="0">
              <a:spcBef>
                <a:spcPct val="0"/>
              </a:spcBef>
              <a:spcAft>
                <a:spcPct val="0"/>
              </a:spcAft>
              <a:defRPr sz="4000">
                <a:solidFill>
                  <a:schemeClr val="tx1"/>
                </a:solidFill>
                <a:latin typeface=".VnTime" panose="020B7200000000000000" pitchFamily="34" charset="0"/>
              </a:defRPr>
            </a:lvl9pPr>
          </a:lstStyle>
          <a:p>
            <a:fld id="{A0951E5D-CB84-4A73-AEC1-1A92DE7656FC}" type="slidenum">
              <a:rPr lang="en-US" altLang="en-US" sz="1200" smtClean="0">
                <a:solidFill>
                  <a:srgbClr val="000000"/>
                </a:solidFill>
                <a:latin typeface="Arial" panose="020B0604020202020204" pitchFamily="34" charset="0"/>
              </a:rPr>
              <a:pPr/>
              <a:t>6</a:t>
            </a:fld>
            <a:endParaRPr lang="en-US" altLang="en-US" sz="12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49403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1155701"/>
            <a:ext cx="16173450" cy="5029200"/>
          </a:xfrm>
        </p:spPr>
        <p:txBody>
          <a:bodyPr anchor="b">
            <a:noAutofit/>
          </a:bodyPr>
          <a:lstStyle>
            <a:lvl1pPr algn="l">
              <a:lnSpc>
                <a:spcPct val="80000"/>
              </a:lnSpc>
              <a:defRPr sz="13200" spc="-18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01269" y="6310314"/>
            <a:ext cx="13842302" cy="2468880"/>
          </a:xfrm>
        </p:spPr>
        <p:txBody>
          <a:bodyPr>
            <a:normAutofit/>
          </a:bodyPr>
          <a:lstStyle>
            <a:lvl1pPr marL="0" indent="0" algn="l">
              <a:buNone/>
              <a:defRPr sz="4800">
                <a:solidFill>
                  <a:schemeClr val="bg1"/>
                </a:solidFill>
                <a:latin typeface="+mj-lt"/>
              </a:defRPr>
            </a:lvl1pPr>
            <a:lvl2pPr marL="685800" indent="0" algn="ctr">
              <a:buNone/>
              <a:defRPr sz="4200"/>
            </a:lvl2pPr>
            <a:lvl3pPr marL="1371600" indent="0" algn="ctr">
              <a:buNone/>
              <a:defRPr sz="36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D8BD707-D9CF-40AE-B4C6-C98DA3205C09}" type="datetimeFigureOut">
              <a:rPr lang="en-US" smtClean="0"/>
              <a:pPr/>
              <a:t>05-Sep-24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7733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05-Sep-24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063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115925" y="1042988"/>
            <a:ext cx="3943350" cy="72009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7288" y="1071563"/>
            <a:ext cx="11601450" cy="810101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05-Sep-24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9610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00310"/>
            <a:ext cx="16459200" cy="6788945"/>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26"/>
            <a:ext cx="4267200" cy="547688"/>
          </a:xfrm>
        </p:spPr>
        <p:txBody>
          <a:bodyPr lIns="34247" tIns="17120" rIns="34247" bIns="17120"/>
          <a:lstStyle>
            <a:lvl1pPr defTabSz="1222461">
              <a:defRPr sz="2400">
                <a:solidFill>
                  <a:prstClr val="black"/>
                </a:solidFill>
              </a:defRPr>
            </a:lvl1pPr>
          </a:lstStyle>
          <a:p>
            <a:pPr>
              <a:defRPr/>
            </a:pPr>
            <a:fld id="{53B4B569-EC7F-4A17-A464-A0BA415BA0EA}" type="datetimeFigureOut">
              <a:rPr lang="en-US"/>
              <a:pPr>
                <a:defRPr/>
              </a:pPr>
              <a:t>05-Sep-24</a:t>
            </a:fld>
            <a:endParaRPr lang="en-US"/>
          </a:p>
        </p:txBody>
      </p:sp>
      <p:sp>
        <p:nvSpPr>
          <p:cNvPr id="5" name="Footer Placeholder 4"/>
          <p:cNvSpPr>
            <a:spLocks noGrp="1"/>
          </p:cNvSpPr>
          <p:nvPr>
            <p:ph type="ftr" sz="quarter" idx="11"/>
          </p:nvPr>
        </p:nvSpPr>
        <p:spPr>
          <a:xfrm>
            <a:off x="6248400" y="9534526"/>
            <a:ext cx="5791200" cy="547688"/>
          </a:xfrm>
        </p:spPr>
        <p:txBody>
          <a:bodyPr lIns="34247" tIns="17120" rIns="34247" bIns="17120"/>
          <a:lstStyle>
            <a:lvl1pPr defTabSz="1222461">
              <a:defRPr sz="2400">
                <a:solidFill>
                  <a:prstClr val="black"/>
                </a:solidFill>
              </a:defRPr>
            </a:lvl1pPr>
          </a:lstStyle>
          <a:p>
            <a:pPr>
              <a:defRPr/>
            </a:pPr>
            <a:endParaRPr lang="en-US"/>
          </a:p>
        </p:txBody>
      </p:sp>
      <p:sp>
        <p:nvSpPr>
          <p:cNvPr id="6" name="Slide Number Placeholder 5"/>
          <p:cNvSpPr>
            <a:spLocks noGrp="1"/>
          </p:cNvSpPr>
          <p:nvPr>
            <p:ph type="sldNum" sz="quarter" idx="12"/>
          </p:nvPr>
        </p:nvSpPr>
        <p:spPr>
          <a:xfrm>
            <a:off x="13106400" y="9534526"/>
            <a:ext cx="4267200" cy="547688"/>
          </a:xfrm>
        </p:spPr>
        <p:txBody>
          <a:bodyPr lIns="34247" tIns="17120" rIns="34247" bIns="17120"/>
          <a:lstStyle>
            <a:lvl1pPr defTabSz="1222461">
              <a:defRPr sz="2400">
                <a:solidFill>
                  <a:prstClr val="black"/>
                </a:solidFill>
              </a:defRPr>
            </a:lvl1pPr>
          </a:lstStyle>
          <a:p>
            <a:pPr>
              <a:defRPr/>
            </a:pPr>
            <a:fld id="{B8226DC1-E8FC-4816-B9CE-CFE4A70D84AD}" type="slidenum">
              <a:rPr lang="en-US"/>
              <a:pPr>
                <a:defRPr/>
              </a:pPr>
              <a:t>‹#›</a:t>
            </a:fld>
            <a:endParaRPr lang="en-US"/>
          </a:p>
        </p:txBody>
      </p:sp>
    </p:spTree>
    <p:extLst>
      <p:ext uri="{BB962C8B-B14F-4D97-AF65-F5344CB8AC3E}">
        <p14:creationId xmlns:p14="http://schemas.microsoft.com/office/powerpoint/2010/main" val="230325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05-Sep-24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734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5256" y="1151129"/>
            <a:ext cx="16171164" cy="5033772"/>
          </a:xfrm>
        </p:spPr>
        <p:txBody>
          <a:bodyPr anchor="b">
            <a:normAutofit/>
          </a:bodyPr>
          <a:lstStyle>
            <a:lvl1pPr>
              <a:lnSpc>
                <a:spcPct val="80000"/>
              </a:lnSpc>
              <a:defRPr sz="132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1268" y="6306314"/>
            <a:ext cx="13839444" cy="2468880"/>
          </a:xfrm>
        </p:spPr>
        <p:txBody>
          <a:bodyPr anchor="t">
            <a:normAutofit/>
          </a:bodyPr>
          <a:lstStyle>
            <a:lvl1pPr marL="0" indent="0">
              <a:buNone/>
              <a:defRPr sz="4800">
                <a:solidFill>
                  <a:schemeClr val="tx1"/>
                </a:solidFill>
                <a:latin typeface="+mj-lt"/>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784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14984" y="2997201"/>
            <a:ext cx="6995160" cy="565099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016995" y="2997201"/>
            <a:ext cx="6995160" cy="565099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05-Sep-24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646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14984" y="3060701"/>
            <a:ext cx="6995160" cy="1085100"/>
          </a:xfrm>
        </p:spPr>
        <p:txBody>
          <a:bodyPr anchor="ctr">
            <a:normAutofit/>
          </a:bodyPr>
          <a:lstStyle>
            <a:lvl1pPr marL="0" indent="0">
              <a:buNone/>
              <a:defRPr sz="3300" b="0" cap="all" baseline="0">
                <a:solidFill>
                  <a:schemeClr val="tx1">
                    <a:lumMod val="85000"/>
                    <a:lumOff val="15000"/>
                  </a:schemeClr>
                </a:solidFill>
                <a:latin typeface="+mj-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1014984" y="4129626"/>
            <a:ext cx="6995160" cy="480060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011412" y="3057653"/>
            <a:ext cx="6995160" cy="1083564"/>
          </a:xfrm>
        </p:spPr>
        <p:txBody>
          <a:bodyPr anchor="ctr">
            <a:normAutofit/>
          </a:bodyPr>
          <a:lstStyle>
            <a:lvl1pPr marL="0" indent="0">
              <a:buNone/>
              <a:defRPr sz="3300" b="0" cap="all" baseline="0">
                <a:solidFill>
                  <a:schemeClr val="tx1">
                    <a:lumMod val="85000"/>
                    <a:lumOff val="15000"/>
                  </a:schemeClr>
                </a:solidFill>
                <a:latin typeface="+mj-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9011412" y="4126485"/>
            <a:ext cx="6995160" cy="480060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05-Sep-24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337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05-Sep-24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941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05-Sep-24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041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11430000" y="0"/>
            <a:ext cx="685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12392106" y="813423"/>
            <a:ext cx="5074920" cy="2880360"/>
          </a:xfrm>
        </p:spPr>
        <p:txBody>
          <a:bodyPr anchor="b">
            <a:noAutofit/>
          </a:bodyPr>
          <a:lstStyle>
            <a:lvl1pPr>
              <a:lnSpc>
                <a:spcPct val="85000"/>
              </a:lnSpc>
              <a:defRPr sz="6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143000" y="1143000"/>
            <a:ext cx="9144000" cy="685800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413973" y="3767720"/>
            <a:ext cx="5097780" cy="4690481"/>
          </a:xfrm>
        </p:spPr>
        <p:txBody>
          <a:bodyPr>
            <a:normAutofit/>
          </a:bodyPr>
          <a:lstStyle>
            <a:lvl1pPr marL="0" marR="0" indent="0" algn="l" defTabSz="1371600" rtl="0" eaLnBrk="1" fontAlgn="auto" latinLnBrk="0" hangingPunct="1">
              <a:lnSpc>
                <a:spcPct val="100000"/>
              </a:lnSpc>
              <a:spcBef>
                <a:spcPts val="1800"/>
              </a:spcBef>
              <a:spcAft>
                <a:spcPts val="0"/>
              </a:spcAft>
              <a:buClrTx/>
              <a:buSzTx/>
              <a:buFontTx/>
              <a:buNone/>
              <a:tabLst/>
              <a:defRPr sz="2700">
                <a:solidFill>
                  <a:srgbClr val="262626"/>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marL="0" marR="0" lvl="0" indent="0" algn="l" defTabSz="1371600" rtl="0" eaLnBrk="1" fontAlgn="auto" latinLnBrk="0" hangingPunct="1">
              <a:lnSpc>
                <a:spcPct val="100000"/>
              </a:lnSpc>
              <a:spcBef>
                <a:spcPts val="21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05-Sep-24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7327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3836" y="8128001"/>
            <a:ext cx="16171164" cy="919925"/>
          </a:xfrm>
        </p:spPr>
        <p:txBody>
          <a:bodyPr anchor="b">
            <a:normAutofit/>
          </a:bodyPr>
          <a:lstStyle>
            <a:lvl1pPr>
              <a:defRPr sz="4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8288000" cy="7996428"/>
          </a:xfrm>
          <a:solidFill>
            <a:schemeClr val="accent1">
              <a:lumMod val="40000"/>
              <a:lumOff val="60000"/>
            </a:schemeClr>
          </a:solidFill>
        </p:spPr>
        <p:txBody>
          <a:bodyPr anchor="t"/>
          <a:lstStyle>
            <a:lvl1pPr marL="0" indent="0" algn="ctr">
              <a:spcBef>
                <a:spcPts val="1200"/>
              </a:spcBef>
              <a:buNone/>
              <a:defRPr sz="4800">
                <a:solidFill>
                  <a:schemeClr val="tx1">
                    <a:lumMod val="75000"/>
                    <a:lumOff val="25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smtClean="0"/>
              <a:t>Click icon to add picture</a:t>
            </a:r>
            <a:endParaRPr lang="en-US" dirty="0"/>
          </a:p>
        </p:txBody>
      </p:sp>
      <p:sp>
        <p:nvSpPr>
          <p:cNvPr id="4" name="Text Placeholder 3"/>
          <p:cNvSpPr>
            <a:spLocks noGrp="1"/>
          </p:cNvSpPr>
          <p:nvPr>
            <p:ph type="body" sz="half" idx="2"/>
          </p:nvPr>
        </p:nvSpPr>
        <p:spPr>
          <a:xfrm>
            <a:off x="1014984" y="8864603"/>
            <a:ext cx="13844016" cy="800100"/>
          </a:xfrm>
        </p:spPr>
        <p:txBody>
          <a:bodyPr>
            <a:normAutofit/>
          </a:bodyPr>
          <a:lstStyle>
            <a:lvl1pPr marL="0" indent="0">
              <a:lnSpc>
                <a:spcPct val="90000"/>
              </a:lnSpc>
              <a:buNone/>
              <a:defRPr sz="2100">
                <a:solidFill>
                  <a:srgbClr val="262626"/>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D8BD707-D9CF-40AE-B4C6-C98DA3205C09}" type="datetimeFigureOut">
              <a:rPr lang="en-US" smtClean="0"/>
              <a:pPr/>
              <a:t>05-Sep-24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1767466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5837" y="749300"/>
            <a:ext cx="16159163" cy="248729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4985" y="3017520"/>
            <a:ext cx="16130588" cy="564927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8700" y="9618671"/>
            <a:ext cx="6172200" cy="342900"/>
          </a:xfrm>
          <a:prstGeom prst="rect">
            <a:avLst/>
          </a:prstGeom>
        </p:spPr>
        <p:txBody>
          <a:bodyPr vert="horz" lIns="91440" tIns="45720" rIns="91440" bIns="45720" rtlCol="0" anchor="ctr"/>
          <a:lstStyle>
            <a:lvl1pPr algn="l">
              <a:defRPr sz="1425">
                <a:solidFill>
                  <a:schemeClr val="tx1">
                    <a:alpha val="80000"/>
                  </a:schemeClr>
                </a:solidFill>
              </a:defRPr>
            </a:lvl1pPr>
          </a:lstStyle>
          <a:p>
            <a:fld id="{1D8BD707-D9CF-40AE-B4C6-C98DA3205C09}" type="datetimeFigureOut">
              <a:rPr lang="en-US" smtClean="0"/>
              <a:pPr/>
              <a:t>05-Sep-24</a:t>
            </a:fld>
            <a:endParaRPr lang="en-US"/>
          </a:p>
        </p:txBody>
      </p:sp>
      <p:sp>
        <p:nvSpPr>
          <p:cNvPr id="5" name="Footer Placeholder 4"/>
          <p:cNvSpPr>
            <a:spLocks noGrp="1"/>
          </p:cNvSpPr>
          <p:nvPr>
            <p:ph type="ftr" sz="quarter" idx="3"/>
          </p:nvPr>
        </p:nvSpPr>
        <p:spPr>
          <a:xfrm>
            <a:off x="1028700" y="9832046"/>
            <a:ext cx="7543800" cy="342900"/>
          </a:xfrm>
          <a:prstGeom prst="rect">
            <a:avLst/>
          </a:prstGeom>
        </p:spPr>
        <p:txBody>
          <a:bodyPr vert="horz" lIns="91440" tIns="45720" rIns="91440" bIns="45720" rtlCol="0" anchor="ctr"/>
          <a:lstStyle>
            <a:lvl1pPr algn="l">
              <a:defRPr sz="1425"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13145889" y="8814619"/>
            <a:ext cx="4389120" cy="2095559"/>
          </a:xfrm>
          <a:prstGeom prst="rect">
            <a:avLst/>
          </a:prstGeom>
        </p:spPr>
        <p:txBody>
          <a:bodyPr vert="horz" lIns="91440" tIns="45720" rIns="91440" bIns="45720" rtlCol="0" anchor="b"/>
          <a:lstStyle>
            <a:lvl1pPr algn="r">
              <a:defRPr sz="15450" b="0">
                <a:ln>
                  <a:noFill/>
                </a:ln>
                <a:solidFill>
                  <a:schemeClr val="accent1">
                    <a:alpha val="25000"/>
                  </a:schemeClr>
                </a:solidFill>
                <a:latin typeface="+mj-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8688332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l" defTabSz="1371600" rtl="0" eaLnBrk="1" latinLnBrk="0" hangingPunct="1">
        <a:lnSpc>
          <a:spcPct val="85000"/>
        </a:lnSpc>
        <a:spcBef>
          <a:spcPct val="0"/>
        </a:spcBef>
        <a:buNone/>
        <a:defRPr sz="8100" kern="1200" spc="-180" baseline="0">
          <a:solidFill>
            <a:schemeClr val="accent1"/>
          </a:solidFill>
          <a:latin typeface="+mj-lt"/>
          <a:ea typeface="+mj-ea"/>
          <a:cs typeface="+mj-cs"/>
        </a:defRPr>
      </a:lvl1pPr>
    </p:titleStyle>
    <p:bodyStyle>
      <a:lvl1pPr marL="137160" indent="-137160" algn="l" defTabSz="1371600" rtl="0" eaLnBrk="1" latinLnBrk="0" hangingPunct="1">
        <a:lnSpc>
          <a:spcPct val="85000"/>
        </a:lnSpc>
        <a:spcBef>
          <a:spcPts val="1950"/>
        </a:spcBef>
        <a:buFont typeface="Arial" pitchFamily="34" charset="0"/>
        <a:buChar char=" "/>
        <a:defRPr sz="3600" kern="1200">
          <a:solidFill>
            <a:schemeClr val="tx1">
              <a:lumMod val="85000"/>
              <a:lumOff val="15000"/>
            </a:schemeClr>
          </a:solidFill>
          <a:latin typeface="+mn-lt"/>
          <a:ea typeface="+mn-ea"/>
          <a:cs typeface="+mn-cs"/>
        </a:defRPr>
      </a:lvl1pPr>
      <a:lvl2pPr marL="521208" indent="-514350" algn="l" defTabSz="1371600" rtl="0" eaLnBrk="1" latinLnBrk="0" hangingPunct="1">
        <a:lnSpc>
          <a:spcPct val="85000"/>
        </a:lnSpc>
        <a:spcBef>
          <a:spcPts val="900"/>
        </a:spcBef>
        <a:buFont typeface="Arial" pitchFamily="34" charset="0"/>
        <a:buChar char=" "/>
        <a:defRPr sz="3600" kern="1200">
          <a:solidFill>
            <a:schemeClr val="tx1">
              <a:lumMod val="85000"/>
              <a:lumOff val="15000"/>
            </a:schemeClr>
          </a:solidFill>
          <a:latin typeface="+mn-lt"/>
          <a:ea typeface="+mn-ea"/>
          <a:cs typeface="+mn-cs"/>
        </a:defRPr>
      </a:lvl2pPr>
      <a:lvl3pPr marL="822960" indent="-822960" algn="l" defTabSz="1371600" rtl="0" eaLnBrk="1" latinLnBrk="0" hangingPunct="1">
        <a:lnSpc>
          <a:spcPct val="85000"/>
        </a:lnSpc>
        <a:spcBef>
          <a:spcPts val="900"/>
        </a:spcBef>
        <a:buFont typeface="Arial" pitchFamily="34" charset="0"/>
        <a:buChar char=" "/>
        <a:defRPr sz="3000" i="1" kern="1200">
          <a:solidFill>
            <a:schemeClr val="tx1">
              <a:lumMod val="85000"/>
              <a:lumOff val="15000"/>
            </a:schemeClr>
          </a:solidFill>
          <a:latin typeface="+mn-lt"/>
          <a:ea typeface="+mn-ea"/>
          <a:cs typeface="+mn-cs"/>
        </a:defRPr>
      </a:lvl3pPr>
      <a:lvl4pPr marL="1234440" indent="-123444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4pPr>
      <a:lvl5pPr marL="1645920" indent="-164592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5pPr>
      <a:lvl6pPr marL="1800000" indent="-34290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6pPr>
      <a:lvl7pPr marL="2100000" indent="-34290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7pPr>
      <a:lvl8pPr marL="2400000" indent="-34290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8pPr>
      <a:lvl9pPr marL="2700000" indent="-34290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file:///D:\CHUYEN%20MON\GIAO%20AN%20DIEN%20TU\LOP%209\T16%20NGUOI%20CON%20GAI%20NAM%20XUONG\03%20TCS.wma" TargetMode="External"/><Relationship Id="rId7" Type="http://schemas.openxmlformats.org/officeDocument/2006/relationships/audio" Target="../media/audio2.wav"/><Relationship Id="rId2" Type="http://schemas.openxmlformats.org/officeDocument/2006/relationships/audio" Target="file:///D:\CHUYEN%20MON\GIAO%20AN%20DIEN%20TU\LOP%209\T16%20NGUOI%20CON%20GAI%20NAM%20XUONG\02%20TCS.wma" TargetMode="External"/><Relationship Id="rId1" Type="http://schemas.openxmlformats.org/officeDocument/2006/relationships/audio" Target="file:///D:\CHUYEN%20MON\GIAO%20AN%20DIEN%20TU\LOP%209\T16%20NGUOI%20CON%20GAI%20NAM%20XUONG\01%20TCS.wma" TargetMode="External"/><Relationship Id="rId6" Type="http://schemas.openxmlformats.org/officeDocument/2006/relationships/audio" Target="../media/audio1.wav"/><Relationship Id="rId11" Type="http://schemas.openxmlformats.org/officeDocument/2006/relationships/image" Target="../media/image13.gif"/><Relationship Id="rId5" Type="http://schemas.openxmlformats.org/officeDocument/2006/relationships/slideLayout" Target="../slideLayouts/slideLayout4.xml"/><Relationship Id="rId10" Type="http://schemas.openxmlformats.org/officeDocument/2006/relationships/image" Target="../media/image12.png"/><Relationship Id="rId4" Type="http://schemas.openxmlformats.org/officeDocument/2006/relationships/audio" Target="file:///D:\CHUYEN%20MON\GIAO%20AN%20DIEN%20TU\LOP%209\T16%20NGUOI%20CON%20GAI%20NAM%20XUONG\04%20TCS.wma" TargetMode="External"/><Relationship Id="rId9" Type="http://schemas.openxmlformats.org/officeDocument/2006/relationships/image" Target="../media/image1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tpnx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76"/>
            <a:ext cx="9372600" cy="1024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WordArt 4"/>
          <p:cNvSpPr>
            <a:spLocks noChangeArrowheads="1" noChangeShapeType="1" noTextEdit="1"/>
          </p:cNvSpPr>
          <p:nvPr/>
        </p:nvSpPr>
        <p:spPr bwMode="auto">
          <a:xfrm>
            <a:off x="9601200" y="268184"/>
            <a:ext cx="8458200" cy="5578929"/>
          </a:xfrm>
          <a:prstGeom prst="rect">
            <a:avLst/>
          </a:prstGeom>
        </p:spPr>
        <p:txBody>
          <a:bodyPr wrap="none" fromWordArt="1">
            <a:prstTxWarp prst="textPlain">
              <a:avLst>
                <a:gd name="adj" fmla="val 50000"/>
              </a:avLst>
            </a:prstTxWarp>
          </a:bodyPr>
          <a:lstStyle/>
          <a:p>
            <a:pPr eaLnBrk="1" hangingPunct="1">
              <a:defRPr/>
            </a:pPr>
            <a:r>
              <a:rPr lang="en-US" sz="2700" b="1" i="1" kern="10" dirty="0" smtClean="0">
                <a:ln w="9525">
                  <a:solidFill>
                    <a:srgbClr val="0000FF"/>
                  </a:solidFill>
                  <a:round/>
                  <a:headEnd/>
                  <a:tailEnd/>
                </a:ln>
                <a:solidFill>
                  <a:schemeClr val="bg1"/>
                </a:solidFill>
                <a:effectLst>
                  <a:outerShdw dist="45791" dir="2021404" algn="ctr" rotWithShape="0">
                    <a:srgbClr val="B2B2B2">
                      <a:alpha val="80000"/>
                    </a:srgbClr>
                  </a:outerShdw>
                </a:effectLst>
                <a:latin typeface=".VnAristote"/>
              </a:rPr>
              <a:t>   </a:t>
            </a:r>
            <a:r>
              <a:rPr lang="en-US" sz="2700" b="1" i="1" kern="10" dirty="0" err="1" smtClean="0">
                <a:ln w="9525">
                  <a:solidFill>
                    <a:srgbClr val="0000FF"/>
                  </a:solidFill>
                  <a:round/>
                  <a:headEnd/>
                  <a:tailEnd/>
                </a:ln>
                <a:solidFill>
                  <a:srgbClr val="00B0F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Tiết</a:t>
            </a:r>
            <a:r>
              <a:rPr lang="en-US" sz="2700" b="1" i="1" kern="10" dirty="0" smtClean="0">
                <a:ln w="9525">
                  <a:solidFill>
                    <a:srgbClr val="0000FF"/>
                  </a:solidFill>
                  <a:round/>
                  <a:headEnd/>
                  <a:tailEnd/>
                </a:ln>
                <a:solidFill>
                  <a:srgbClr val="00B0F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1,2,3 – </a:t>
            </a:r>
            <a:r>
              <a:rPr lang="en-US" sz="2700" b="1" i="1" kern="10" dirty="0" err="1" smtClean="0">
                <a:ln w="9525">
                  <a:solidFill>
                    <a:srgbClr val="0000FF"/>
                  </a:solidFill>
                  <a:round/>
                  <a:headEnd/>
                  <a:tailEnd/>
                </a:ln>
                <a:solidFill>
                  <a:srgbClr val="00B0F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Văn</a:t>
            </a:r>
            <a:r>
              <a:rPr lang="en-US" sz="2700" b="1" i="1" kern="10" dirty="0" smtClean="0">
                <a:ln w="9525">
                  <a:solidFill>
                    <a:srgbClr val="0000FF"/>
                  </a:solidFill>
                  <a:round/>
                  <a:headEnd/>
                  <a:tailEnd/>
                </a:ln>
                <a:solidFill>
                  <a:srgbClr val="00B0F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2700" b="1" i="1" kern="10" dirty="0" err="1" smtClean="0">
                <a:ln w="9525">
                  <a:solidFill>
                    <a:srgbClr val="0000FF"/>
                  </a:solidFill>
                  <a:round/>
                  <a:headEnd/>
                  <a:tailEnd/>
                </a:ln>
                <a:solidFill>
                  <a:srgbClr val="00B0F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bản</a:t>
            </a:r>
            <a:r>
              <a:rPr lang="en-US" sz="2700" b="1" i="1" kern="10" dirty="0" smtClean="0">
                <a:ln w="9525">
                  <a:solidFill>
                    <a:srgbClr val="0000FF"/>
                  </a:solidFill>
                  <a:round/>
                  <a:headEnd/>
                  <a:tailEnd/>
                </a:ln>
                <a:solidFill>
                  <a:srgbClr val="00B0F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endParaRPr lang="en-US" sz="2700" b="1" i="1" kern="10" dirty="0">
              <a:ln w="9525">
                <a:solidFill>
                  <a:srgbClr val="0000FF"/>
                </a:solidFill>
                <a:round/>
                <a:headEnd/>
                <a:tailEnd/>
              </a:ln>
              <a:solidFill>
                <a:srgbClr val="00B0F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a:p>
            <a:pPr eaLnBrk="1" hangingPunct="1">
              <a:defRPr/>
            </a:pPr>
            <a:r>
              <a:rPr lang="en-US" sz="2700" b="1" kern="10" dirty="0" err="1">
                <a:ln w="9525">
                  <a:solidFill>
                    <a:srgbClr val="0000FF"/>
                  </a:solidFill>
                  <a:round/>
                  <a:headEnd/>
                  <a:tailEnd/>
                </a:ln>
                <a:solidFill>
                  <a:srgbClr val="0000FF"/>
                </a:solidFill>
                <a:latin typeface="Times New Roman" pitchFamily="18" charset="0"/>
                <a:cs typeface="Times New Roman" pitchFamily="18" charset="0"/>
              </a:rPr>
              <a:t>Chuyện</a:t>
            </a:r>
            <a:r>
              <a:rPr lang="en-US" sz="2700" b="1" kern="10" dirty="0">
                <a:ln w="9525">
                  <a:solidFill>
                    <a:srgbClr val="0000FF"/>
                  </a:solidFill>
                  <a:round/>
                  <a:headEnd/>
                  <a:tailEnd/>
                </a:ln>
                <a:solidFill>
                  <a:srgbClr val="0000FF"/>
                </a:solidFill>
                <a:latin typeface="Times New Roman" pitchFamily="18" charset="0"/>
                <a:cs typeface="Times New Roman" pitchFamily="18" charset="0"/>
              </a:rPr>
              <a:t> </a:t>
            </a:r>
            <a:r>
              <a:rPr lang="en-US" sz="2700" b="1" kern="10" dirty="0" err="1">
                <a:ln w="9525">
                  <a:solidFill>
                    <a:srgbClr val="0000FF"/>
                  </a:solidFill>
                  <a:round/>
                  <a:headEnd/>
                  <a:tailEnd/>
                </a:ln>
                <a:solidFill>
                  <a:srgbClr val="0000FF"/>
                </a:solidFill>
                <a:latin typeface="Times New Roman" pitchFamily="18" charset="0"/>
                <a:cs typeface="Times New Roman" pitchFamily="18" charset="0"/>
              </a:rPr>
              <a:t>ng­ười</a:t>
            </a:r>
            <a:r>
              <a:rPr lang="en-US" sz="2700" b="1" kern="10" dirty="0">
                <a:ln w="9525">
                  <a:solidFill>
                    <a:srgbClr val="0000FF"/>
                  </a:solidFill>
                  <a:round/>
                  <a:headEnd/>
                  <a:tailEnd/>
                </a:ln>
                <a:solidFill>
                  <a:srgbClr val="0000FF"/>
                </a:solidFill>
                <a:latin typeface="Times New Roman" pitchFamily="18" charset="0"/>
                <a:cs typeface="Times New Roman" pitchFamily="18" charset="0"/>
              </a:rPr>
              <a:t> con </a:t>
            </a:r>
            <a:r>
              <a:rPr lang="en-US" sz="2700" b="1" kern="10" dirty="0" err="1">
                <a:ln w="9525">
                  <a:solidFill>
                    <a:srgbClr val="0000FF"/>
                  </a:solidFill>
                  <a:round/>
                  <a:headEnd/>
                  <a:tailEnd/>
                </a:ln>
                <a:solidFill>
                  <a:srgbClr val="0000FF"/>
                </a:solidFill>
                <a:latin typeface="Times New Roman" pitchFamily="18" charset="0"/>
                <a:cs typeface="Times New Roman" pitchFamily="18" charset="0"/>
              </a:rPr>
              <a:t>gái</a:t>
            </a:r>
            <a:r>
              <a:rPr lang="en-US" sz="2700" b="1" kern="10" dirty="0">
                <a:ln w="9525">
                  <a:solidFill>
                    <a:srgbClr val="0000FF"/>
                  </a:solidFill>
                  <a:round/>
                  <a:headEnd/>
                  <a:tailEnd/>
                </a:ln>
                <a:solidFill>
                  <a:srgbClr val="0000FF"/>
                </a:solidFill>
                <a:latin typeface="Times New Roman" pitchFamily="18" charset="0"/>
                <a:cs typeface="Times New Roman" pitchFamily="18" charset="0"/>
              </a:rPr>
              <a:t>  </a:t>
            </a:r>
          </a:p>
          <a:p>
            <a:pPr eaLnBrk="1" hangingPunct="1">
              <a:defRPr/>
            </a:pPr>
            <a:r>
              <a:rPr lang="en-US" sz="2700" b="1" kern="10" dirty="0">
                <a:ln w="9525">
                  <a:solidFill>
                    <a:srgbClr val="0000FF"/>
                  </a:solidFill>
                  <a:round/>
                  <a:headEnd/>
                  <a:tailEnd/>
                </a:ln>
                <a:solidFill>
                  <a:srgbClr val="0000FF"/>
                </a:solidFill>
                <a:latin typeface="Times New Roman" pitchFamily="18" charset="0"/>
                <a:cs typeface="Times New Roman" pitchFamily="18" charset="0"/>
              </a:rPr>
              <a:t>          Nam </a:t>
            </a:r>
            <a:r>
              <a:rPr lang="en-US" sz="2700" b="1" kern="10" dirty="0" err="1">
                <a:ln w="9525">
                  <a:solidFill>
                    <a:srgbClr val="0000FF"/>
                  </a:solidFill>
                  <a:round/>
                  <a:headEnd/>
                  <a:tailEnd/>
                </a:ln>
                <a:solidFill>
                  <a:srgbClr val="0000FF"/>
                </a:solidFill>
                <a:latin typeface="Times New Roman" pitchFamily="18" charset="0"/>
                <a:cs typeface="Times New Roman" pitchFamily="18" charset="0"/>
              </a:rPr>
              <a:t>X­ương</a:t>
            </a:r>
            <a:endParaRPr lang="en-US" sz="2700" b="1" kern="10" dirty="0">
              <a:ln w="9525">
                <a:solidFill>
                  <a:srgbClr val="0000FF"/>
                </a:solidFill>
                <a:round/>
                <a:headEnd/>
                <a:tailEnd/>
              </a:ln>
              <a:solidFill>
                <a:srgbClr val="0000FF"/>
              </a:solidFill>
              <a:latin typeface="Times New Roman" pitchFamily="18" charset="0"/>
              <a:cs typeface="Times New Roman" pitchFamily="18" charset="0"/>
            </a:endParaRPr>
          </a:p>
        </p:txBody>
      </p:sp>
      <p:sp>
        <p:nvSpPr>
          <p:cNvPr id="6148" name="Text Box 5"/>
          <p:cNvSpPr txBox="1">
            <a:spLocks noChangeArrowheads="1"/>
          </p:cNvSpPr>
          <p:nvPr/>
        </p:nvSpPr>
        <p:spPr bwMode="auto">
          <a:xfrm>
            <a:off x="14063663" y="6743701"/>
            <a:ext cx="3995738" cy="73866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200" b="1">
                <a:solidFill>
                  <a:srgbClr val="0000FF"/>
                </a:solidFill>
                <a:latin typeface="Times New Roman" panose="02020603050405020304" pitchFamily="18" charset="0"/>
                <a:cs typeface="Times New Roman" panose="02020603050405020304" pitchFamily="18" charset="0"/>
              </a:rPr>
              <a:t>Nguyễn Dữ</a:t>
            </a:r>
          </a:p>
        </p:txBody>
      </p:sp>
      <p:sp>
        <p:nvSpPr>
          <p:cNvPr id="6149" name="Rectangle 6"/>
          <p:cNvSpPr>
            <a:spLocks noChangeArrowheads="1"/>
          </p:cNvSpPr>
          <p:nvPr/>
        </p:nvSpPr>
        <p:spPr bwMode="auto">
          <a:xfrm>
            <a:off x="9601200" y="5829301"/>
            <a:ext cx="8458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200" b="1" dirty="0">
                <a:solidFill>
                  <a:srgbClr val="FF00FF"/>
                </a:solidFill>
                <a:cs typeface="Arial" panose="020B0604020202020204" pitchFamily="34" charset="0"/>
              </a:rPr>
              <a:t>           </a:t>
            </a:r>
            <a:r>
              <a:rPr lang="en-US" altLang="en-US" sz="4200" b="1" dirty="0" smtClean="0">
                <a:latin typeface="Times New Roman" panose="02020603050405020304" pitchFamily="18" charset="0"/>
                <a:cs typeface="Times New Roman" panose="02020603050405020304" pitchFamily="18" charset="0"/>
              </a:rPr>
              <a:t>(Nam </a:t>
            </a:r>
            <a:r>
              <a:rPr lang="en-US" altLang="en-US" sz="4200" b="1" dirty="0" err="1" smtClean="0">
                <a:latin typeface="Times New Roman" panose="02020603050405020304" pitchFamily="18" charset="0"/>
                <a:cs typeface="Times New Roman" panose="02020603050405020304" pitchFamily="18" charset="0"/>
              </a:rPr>
              <a:t>Xương</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nữ</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tử</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truyện</a:t>
            </a:r>
            <a:r>
              <a:rPr lang="en-US" altLang="en-US" sz="4200" b="1" dirty="0" smtClean="0">
                <a:latin typeface="Times New Roman" panose="02020603050405020304" pitchFamily="18" charset="0"/>
                <a:cs typeface="Times New Roman" panose="02020603050405020304" pitchFamily="18" charset="0"/>
              </a:rPr>
              <a:t>)</a:t>
            </a:r>
            <a:endParaRPr lang="en-US" altLang="en-US" sz="4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587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altLang="en-US" smtClean="0"/>
          </a:p>
        </p:txBody>
      </p:sp>
      <p:pic>
        <p:nvPicPr>
          <p:cNvPr id="3174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0"/>
            <a:ext cx="17602200" cy="8924925"/>
          </a:xfrm>
          <a:ln w="38100">
            <a:solidFill>
              <a:srgbClr val="3333FF"/>
            </a:solidFill>
            <a:miter lim="800000"/>
            <a:headEnd/>
            <a:tailEnd/>
          </a:ln>
        </p:spPr>
      </p:pic>
      <p:sp>
        <p:nvSpPr>
          <p:cNvPr id="31748" name="Text Box 4"/>
          <p:cNvSpPr txBox="1">
            <a:spLocks noChangeArrowheads="1"/>
          </p:cNvSpPr>
          <p:nvPr/>
        </p:nvSpPr>
        <p:spPr bwMode="auto">
          <a:xfrm>
            <a:off x="3960020" y="9139238"/>
            <a:ext cx="87078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solidFill>
                  <a:srgbClr val="000000"/>
                </a:solidFill>
                <a:latin typeface="Times New Roman" panose="02020603050405020304" pitchFamily="18" charset="0"/>
                <a:cs typeface="Times New Roman" panose="02020603050405020304" pitchFamily="18" charset="0"/>
              </a:rPr>
              <a:t>Bảng di tích văn hóa trước cổng</a:t>
            </a:r>
            <a:r>
              <a:rPr lang="en-US" altLang="en-US" sz="3600" b="1">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38553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altLang="en-US" smtClean="0"/>
          </a:p>
        </p:txBody>
      </p:sp>
      <p:pic>
        <p:nvPicPr>
          <p:cNvPr id="3481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9493" y="1"/>
            <a:ext cx="18028508" cy="8601074"/>
          </a:xfrm>
          <a:ln w="38100">
            <a:solidFill>
              <a:srgbClr val="FFCCFF"/>
            </a:solidFill>
            <a:miter lim="800000"/>
            <a:headEnd/>
            <a:tailEnd/>
          </a:ln>
        </p:spPr>
      </p:pic>
      <p:sp>
        <p:nvSpPr>
          <p:cNvPr id="34820" name="Text Box 4"/>
          <p:cNvSpPr txBox="1">
            <a:spLocks noChangeArrowheads="1"/>
          </p:cNvSpPr>
          <p:nvPr/>
        </p:nvSpPr>
        <p:spPr bwMode="auto">
          <a:xfrm>
            <a:off x="2286000" y="8601075"/>
            <a:ext cx="13716000" cy="1292662"/>
          </a:xfrm>
          <a:prstGeom prst="rect">
            <a:avLst/>
          </a:prstGeom>
          <a:noFill/>
          <a:ln w="38100">
            <a:solidFill>
              <a:schemeClr val="bg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900">
                <a:solidFill>
                  <a:srgbClr val="3333FF"/>
                </a:solidFill>
                <a:latin typeface="Times New Roman" panose="02020603050405020304" pitchFamily="18" charset="0"/>
                <a:cs typeface="Times New Roman" panose="02020603050405020304" pitchFamily="18" charset="0"/>
              </a:rPr>
              <a:t>Đền Vũ Điện, còn gọi là Đền Bà Vũ, miếu vợ chàng Trương, thuộc thôn Vũ Điện, xã Chân Lý, huyện Lý Nhân, Hà Nam. </a:t>
            </a:r>
          </a:p>
        </p:txBody>
      </p:sp>
    </p:spTree>
    <p:extLst>
      <p:ext uri="{BB962C8B-B14F-4D97-AF65-F5344CB8AC3E}">
        <p14:creationId xmlns:p14="http://schemas.microsoft.com/office/powerpoint/2010/main" val="1373427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p:txBody>
          <a:bodyPr/>
          <a:lstStyle/>
          <a:p>
            <a:pPr eaLnBrk="1" hangingPunct="1"/>
            <a:endParaRPr lang="en-US" altLang="en-US" smtClean="0"/>
          </a:p>
        </p:txBody>
      </p:sp>
      <p:pic>
        <p:nvPicPr>
          <p:cNvPr id="36867" name="Picture 3"/>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333633" y="1"/>
            <a:ext cx="17645448" cy="9139238"/>
          </a:xfrm>
          <a:ln w="38100">
            <a:solidFill>
              <a:srgbClr val="3333FF"/>
            </a:solidFill>
            <a:miter lim="800000"/>
            <a:headEnd/>
            <a:tailEnd/>
          </a:ln>
        </p:spPr>
      </p:pic>
      <p:sp>
        <p:nvSpPr>
          <p:cNvPr id="36868" name="Text Box 4"/>
          <p:cNvSpPr txBox="1">
            <a:spLocks noChangeArrowheads="1"/>
          </p:cNvSpPr>
          <p:nvPr/>
        </p:nvSpPr>
        <p:spPr bwMode="auto">
          <a:xfrm>
            <a:off x="6874670" y="9248775"/>
            <a:ext cx="47529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200" b="1">
                <a:solidFill>
                  <a:srgbClr val="000000"/>
                </a:solidFill>
              </a:rPr>
              <a:t>Cổng đền </a:t>
            </a:r>
          </a:p>
        </p:txBody>
      </p:sp>
    </p:spTree>
    <p:extLst>
      <p:ext uri="{BB962C8B-B14F-4D97-AF65-F5344CB8AC3E}">
        <p14:creationId xmlns:p14="http://schemas.microsoft.com/office/powerpoint/2010/main" val="1540063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a:off x="4762843" y="-1636107"/>
            <a:ext cx="9471700" cy="13998709"/>
          </a:xfrm>
          <a:custGeom>
            <a:avLst/>
            <a:gdLst/>
            <a:ahLst/>
            <a:cxnLst/>
            <a:rect l="l" t="t" r="r" b="b"/>
            <a:pathLst>
              <a:path w="9471700" h="13998709">
                <a:moveTo>
                  <a:pt x="0" y="0"/>
                </a:moveTo>
                <a:lnTo>
                  <a:pt x="9471700" y="0"/>
                </a:lnTo>
                <a:lnTo>
                  <a:pt x="9471700" y="13998709"/>
                </a:lnTo>
                <a:lnTo>
                  <a:pt x="0" y="13998709"/>
                </a:lnTo>
                <a:lnTo>
                  <a:pt x="0" y="0"/>
                </a:lnTo>
                <a:close/>
              </a:path>
            </a:pathLst>
          </a:custGeom>
          <a:blipFill>
            <a:blip r:embed="rId2"/>
            <a:stretch>
              <a:fillRect l="-4457" r="-4457"/>
            </a:stretch>
          </a:blipFill>
        </p:spPr>
      </p:sp>
      <p:sp>
        <p:nvSpPr>
          <p:cNvPr id="7" name="Freeform 7"/>
          <p:cNvSpPr/>
          <p:nvPr/>
        </p:nvSpPr>
        <p:spPr>
          <a:xfrm rot="1365531">
            <a:off x="-640437" y="6683983"/>
            <a:ext cx="3338274" cy="6830228"/>
          </a:xfrm>
          <a:custGeom>
            <a:avLst/>
            <a:gdLst/>
            <a:ahLst/>
            <a:cxnLst/>
            <a:rect l="l" t="t" r="r" b="b"/>
            <a:pathLst>
              <a:path w="3338274" h="6830228">
                <a:moveTo>
                  <a:pt x="0" y="0"/>
                </a:moveTo>
                <a:lnTo>
                  <a:pt x="3338274" y="0"/>
                </a:lnTo>
                <a:lnTo>
                  <a:pt x="3338274" y="6830228"/>
                </a:lnTo>
                <a:lnTo>
                  <a:pt x="0" y="6830228"/>
                </a:lnTo>
                <a:lnTo>
                  <a:pt x="0" y="0"/>
                </a:lnTo>
                <a:close/>
              </a:path>
            </a:pathLst>
          </a:custGeom>
          <a:blipFill>
            <a:blip r:embed="rId3"/>
            <a:stretch>
              <a:fillRect/>
            </a:stretch>
          </a:blipFill>
        </p:spPr>
      </p:sp>
      <p:sp>
        <p:nvSpPr>
          <p:cNvPr id="8" name="TextBox 8"/>
          <p:cNvSpPr txBox="1"/>
          <p:nvPr/>
        </p:nvSpPr>
        <p:spPr>
          <a:xfrm>
            <a:off x="5410200" y="1190597"/>
            <a:ext cx="7360198" cy="459105"/>
          </a:xfrm>
          <a:prstGeom prst="rect">
            <a:avLst/>
          </a:prstGeom>
        </p:spPr>
        <p:txBody>
          <a:bodyPr lIns="0" tIns="0" rIns="0" bIns="0" rtlCol="0" anchor="t">
            <a:spAutoFit/>
          </a:bodyPr>
          <a:lstStyle/>
          <a:p>
            <a:pPr algn="ctr">
              <a:lnSpc>
                <a:spcPts val="3660"/>
              </a:lnSpc>
              <a:spcBef>
                <a:spcPct val="0"/>
              </a:spcBef>
            </a:pPr>
            <a:r>
              <a:rPr lang="en-US" sz="3000" spc="81" dirty="0" err="1">
                <a:solidFill>
                  <a:srgbClr val="000000"/>
                </a:solidFill>
                <a:latin typeface="DejaVu Serif Bold"/>
                <a:ea typeface="DejaVu Serif Bold"/>
                <a:cs typeface="DejaVu Serif Bold"/>
                <a:sym typeface="DejaVu Serif Bold"/>
              </a:rPr>
              <a:t>Cách</a:t>
            </a:r>
            <a:r>
              <a:rPr lang="en-US" sz="3000" spc="81" dirty="0">
                <a:solidFill>
                  <a:srgbClr val="000000"/>
                </a:solidFill>
                <a:latin typeface="DejaVu Serif Bold"/>
                <a:ea typeface="DejaVu Serif Bold"/>
                <a:cs typeface="DejaVu Serif Bold"/>
                <a:sym typeface="DejaVu Serif Bold"/>
              </a:rPr>
              <a:t> </a:t>
            </a:r>
            <a:r>
              <a:rPr lang="en-US" sz="3000" spc="81" dirty="0" err="1">
                <a:solidFill>
                  <a:srgbClr val="000000"/>
                </a:solidFill>
                <a:latin typeface="DejaVu Serif Bold"/>
                <a:ea typeface="DejaVu Serif Bold"/>
                <a:cs typeface="DejaVu Serif Bold"/>
                <a:sym typeface="DejaVu Serif Bold"/>
              </a:rPr>
              <a:t>đọc</a:t>
            </a:r>
            <a:r>
              <a:rPr lang="en-US" sz="3000" spc="81" dirty="0">
                <a:solidFill>
                  <a:srgbClr val="000000"/>
                </a:solidFill>
                <a:latin typeface="DejaVu Serif Bold"/>
                <a:ea typeface="DejaVu Serif Bold"/>
                <a:cs typeface="DejaVu Serif Bold"/>
                <a:sym typeface="DejaVu Serif Bold"/>
              </a:rPr>
              <a:t> </a:t>
            </a:r>
            <a:r>
              <a:rPr lang="en-US" sz="3000" spc="81" dirty="0" err="1">
                <a:solidFill>
                  <a:srgbClr val="000000"/>
                </a:solidFill>
                <a:latin typeface="DejaVu Serif Bold"/>
                <a:ea typeface="DejaVu Serif Bold"/>
                <a:cs typeface="DejaVu Serif Bold"/>
                <a:sym typeface="DejaVu Serif Bold"/>
              </a:rPr>
              <a:t>hiểu</a:t>
            </a:r>
            <a:r>
              <a:rPr lang="en-US" sz="3000" spc="81" dirty="0">
                <a:solidFill>
                  <a:srgbClr val="000000"/>
                </a:solidFill>
                <a:latin typeface="DejaVu Serif Bold"/>
                <a:ea typeface="DejaVu Serif Bold"/>
                <a:cs typeface="DejaVu Serif Bold"/>
                <a:sym typeface="DejaVu Serif Bold"/>
              </a:rPr>
              <a:t> </a:t>
            </a:r>
            <a:r>
              <a:rPr lang="en-US" sz="3000" spc="81" dirty="0" err="1">
                <a:solidFill>
                  <a:srgbClr val="000000"/>
                </a:solidFill>
                <a:latin typeface="DejaVu Serif Bold"/>
                <a:ea typeface="DejaVu Serif Bold"/>
                <a:cs typeface="DejaVu Serif Bold"/>
                <a:sym typeface="DejaVu Serif Bold"/>
              </a:rPr>
              <a:t>truyện</a:t>
            </a:r>
            <a:r>
              <a:rPr lang="en-US" sz="3000" spc="81" dirty="0">
                <a:solidFill>
                  <a:srgbClr val="000000"/>
                </a:solidFill>
                <a:latin typeface="DejaVu Serif Bold"/>
                <a:ea typeface="DejaVu Serif Bold"/>
                <a:cs typeface="DejaVu Serif Bold"/>
                <a:sym typeface="DejaVu Serif Bold"/>
              </a:rPr>
              <a:t> </a:t>
            </a:r>
            <a:r>
              <a:rPr lang="en-US" sz="3000" spc="81" dirty="0" err="1">
                <a:solidFill>
                  <a:srgbClr val="000000"/>
                </a:solidFill>
                <a:latin typeface="DejaVu Serif Bold"/>
                <a:ea typeface="DejaVu Serif Bold"/>
                <a:cs typeface="DejaVu Serif Bold"/>
                <a:sym typeface="DejaVu Serif Bold"/>
              </a:rPr>
              <a:t>truyền</a:t>
            </a:r>
            <a:r>
              <a:rPr lang="en-US" sz="3000" spc="81" dirty="0">
                <a:solidFill>
                  <a:srgbClr val="000000"/>
                </a:solidFill>
                <a:latin typeface="DejaVu Serif Bold"/>
                <a:ea typeface="DejaVu Serif Bold"/>
                <a:cs typeface="DejaVu Serif Bold"/>
                <a:sym typeface="DejaVu Serif Bold"/>
              </a:rPr>
              <a:t> </a:t>
            </a:r>
            <a:r>
              <a:rPr lang="en-US" sz="3000" spc="81" dirty="0" err="1">
                <a:solidFill>
                  <a:srgbClr val="000000"/>
                </a:solidFill>
                <a:latin typeface="DejaVu Serif Bold"/>
                <a:ea typeface="DejaVu Serif Bold"/>
                <a:cs typeface="DejaVu Serif Bold"/>
                <a:sym typeface="DejaVu Serif Bold"/>
              </a:rPr>
              <a:t>kì</a:t>
            </a:r>
            <a:endParaRPr lang="en-US" sz="3000" spc="81" dirty="0">
              <a:solidFill>
                <a:srgbClr val="000000"/>
              </a:solidFill>
              <a:latin typeface="DejaVu Serif Bold"/>
              <a:ea typeface="DejaVu Serif Bold"/>
              <a:cs typeface="DejaVu Serif Bold"/>
              <a:sym typeface="DejaVu Serif Bold"/>
            </a:endParaRPr>
          </a:p>
        </p:txBody>
      </p:sp>
      <p:sp>
        <p:nvSpPr>
          <p:cNvPr id="9" name="TextBox 9"/>
          <p:cNvSpPr txBox="1"/>
          <p:nvPr/>
        </p:nvSpPr>
        <p:spPr>
          <a:xfrm>
            <a:off x="1981200" y="2360944"/>
            <a:ext cx="15392400" cy="2372444"/>
          </a:xfrm>
          <a:prstGeom prst="rect">
            <a:avLst/>
          </a:prstGeom>
        </p:spPr>
        <p:txBody>
          <a:bodyPr wrap="square" lIns="0" tIns="0" rIns="0" bIns="0" rtlCol="0" anchor="t">
            <a:spAutoFit/>
          </a:bodyPr>
          <a:lstStyle/>
          <a:p>
            <a:pPr algn="just">
              <a:lnSpc>
                <a:spcPts val="3660"/>
              </a:lnSpc>
              <a:spcBef>
                <a:spcPct val="0"/>
              </a:spcBef>
            </a:pP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Khi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đọc</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truyện</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truyền</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kì</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cần</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tóm</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tắt</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các</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sự</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việc</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chính</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trong</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truyện</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và</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xác</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định</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nhân</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vật</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Thứ</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hai</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khi</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t</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ìm</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hiểu</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nhân</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vật</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cần</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tìm</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những</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c</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hi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tiết</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về</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nhân</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vật</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xuất</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thân</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lời</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nói</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hành</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động</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chi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tiết</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kì</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ảo</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trong</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truyện</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và</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tác</a:t>
            </a:r>
            <a:r>
              <a:rPr lang="en-US" sz="3600" spc="81" dirty="0">
                <a:solidFill>
                  <a:srgbClr val="000000"/>
                </a:solidFill>
                <a:latin typeface="Times New Roman" panose="02020603050405020304" pitchFamily="18" charset="0"/>
                <a:ea typeface="DejaVu Serif Bold"/>
                <a:cs typeface="Times New Roman" panose="02020603050405020304" pitchFamily="18" charset="0"/>
                <a:sym typeface="DejaVu Serif Bold"/>
              </a:rPr>
              <a:t> </a:t>
            </a:r>
            <a:r>
              <a:rPr lang="en-US" sz="3600" spc="81" dirty="0" err="1">
                <a:solidFill>
                  <a:srgbClr val="000000"/>
                </a:solidFill>
                <a:latin typeface="Times New Roman" panose="02020603050405020304" pitchFamily="18" charset="0"/>
                <a:ea typeface="DejaVu Serif Bold"/>
                <a:cs typeface="Times New Roman" panose="02020603050405020304" pitchFamily="18" charset="0"/>
                <a:sym typeface="DejaVu Serif Bold"/>
              </a:rPr>
              <a:t>dụng</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Ngoài</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ra</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cần</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hiểu</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về</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hoàn</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cảnh</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sáng</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tác</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để</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hiểu</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thời</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điểm</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trong</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văn</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bản</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từ</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đó</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hiểu</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thêm</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cuộc</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sống</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con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người</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thời</a:t>
            </a:r>
            <a:r>
              <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81" dirty="0" err="1">
                <a:solidFill>
                  <a:srgbClr val="000000"/>
                </a:solidFill>
                <a:latin typeface="Times New Roman" panose="02020603050405020304" pitchFamily="18" charset="0"/>
                <a:ea typeface="DejaVu Serif"/>
                <a:cs typeface="Times New Roman" panose="02020603050405020304" pitchFamily="18" charset="0"/>
                <a:sym typeface="DejaVu Serif"/>
              </a:rPr>
              <a:t>đó</a:t>
            </a:r>
            <a:endParaRPr lang="en-US" sz="3600" spc="81" dirty="0">
              <a:solidFill>
                <a:srgbClr val="000000"/>
              </a:solidFill>
              <a:latin typeface="Times New Roman" panose="02020603050405020304" pitchFamily="18" charset="0"/>
              <a:ea typeface="DejaVu Serif"/>
              <a:cs typeface="Times New Roman" panose="02020603050405020304" pitchFamily="18" charset="0"/>
              <a:sym typeface="DejaVu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2297907" y="1007270"/>
            <a:ext cx="13258800" cy="1081088"/>
          </a:xfrm>
          <a:prstGeom prst="rect">
            <a:avLst/>
          </a:prstGeom>
          <a:solidFill>
            <a:srgbClr val="CCFFCC"/>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vi-VN" sz="5400" dirty="0">
                <a:solidFill>
                  <a:srgbClr val="800080"/>
                </a:solidFill>
                <a:latin typeface="Arial"/>
              </a:rPr>
              <a:t>1.Tên gọi huyện Nam Xương ngày nay </a:t>
            </a:r>
            <a:endParaRPr lang="en-US" sz="5400" dirty="0">
              <a:solidFill>
                <a:srgbClr val="800080"/>
              </a:solidFill>
              <a:effectLst>
                <a:outerShdw blurRad="38100" dist="38100" dir="2700000" algn="tl">
                  <a:srgbClr val="000000"/>
                </a:outerShdw>
              </a:effectLst>
              <a:latin typeface=".VnHelvetIns" pitchFamily="34" charset="0"/>
            </a:endParaRPr>
          </a:p>
        </p:txBody>
      </p:sp>
      <p:sp>
        <p:nvSpPr>
          <p:cNvPr id="76803" name="AutoShape 3">
            <a:hlinkClick r:id="" action="ppaction://noaction" highlightClick="1"/>
          </p:cNvPr>
          <p:cNvSpPr>
            <a:spLocks noChangeArrowheads="1"/>
          </p:cNvSpPr>
          <p:nvPr/>
        </p:nvSpPr>
        <p:spPr bwMode="auto">
          <a:xfrm>
            <a:off x="6286500" y="26289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AvantH" pitchFamily="34" charset="0"/>
              </a:rPr>
              <a:t>Ý</a:t>
            </a:r>
          </a:p>
        </p:txBody>
      </p:sp>
      <p:sp>
        <p:nvSpPr>
          <p:cNvPr id="76804" name="AutoShape 4">
            <a:hlinkClick r:id="" action="ppaction://noaction" highlightClick="1"/>
          </p:cNvPr>
          <p:cNvSpPr>
            <a:spLocks noChangeArrowheads="1"/>
          </p:cNvSpPr>
          <p:nvPr/>
        </p:nvSpPr>
        <p:spPr bwMode="auto">
          <a:xfrm>
            <a:off x="6972300" y="26289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n</a:t>
            </a:r>
          </a:p>
        </p:txBody>
      </p:sp>
      <p:sp>
        <p:nvSpPr>
          <p:cNvPr id="76805" name="AutoShape 5">
            <a:hlinkClick r:id="" action="ppaction://noaction" highlightClick="1"/>
          </p:cNvPr>
          <p:cNvSpPr>
            <a:spLocks noChangeArrowheads="1"/>
          </p:cNvSpPr>
          <p:nvPr/>
        </p:nvSpPr>
        <p:spPr bwMode="auto">
          <a:xfrm>
            <a:off x="8343900" y="33147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AvantH" pitchFamily="34" charset="0"/>
              </a:rPr>
              <a:t>¶</a:t>
            </a:r>
          </a:p>
        </p:txBody>
      </p:sp>
      <p:sp>
        <p:nvSpPr>
          <p:cNvPr id="76806" name="AutoShape 6">
            <a:hlinkClick r:id="" action="ppaction://noaction" highlightClick="1"/>
          </p:cNvPr>
          <p:cNvSpPr>
            <a:spLocks noChangeArrowheads="1"/>
          </p:cNvSpPr>
          <p:nvPr/>
        </p:nvSpPr>
        <p:spPr bwMode="auto">
          <a:xfrm>
            <a:off x="7658100" y="40005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g</a:t>
            </a:r>
          </a:p>
        </p:txBody>
      </p:sp>
      <p:sp>
        <p:nvSpPr>
          <p:cNvPr id="76807" name="AutoShape 7">
            <a:hlinkClick r:id="" action="ppaction://noaction" highlightClick="1"/>
          </p:cNvPr>
          <p:cNvSpPr>
            <a:spLocks noChangeArrowheads="1"/>
          </p:cNvSpPr>
          <p:nvPr/>
        </p:nvSpPr>
        <p:spPr bwMode="auto">
          <a:xfrm>
            <a:off x="9029700" y="46863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h</a:t>
            </a:r>
          </a:p>
        </p:txBody>
      </p:sp>
      <p:sp>
        <p:nvSpPr>
          <p:cNvPr id="76808" name="AutoShape 8">
            <a:hlinkClick r:id="" action="ppaction://noaction" highlightClick="1"/>
          </p:cNvPr>
          <p:cNvSpPr>
            <a:spLocks noChangeArrowheads="1"/>
          </p:cNvSpPr>
          <p:nvPr/>
        </p:nvSpPr>
        <p:spPr bwMode="auto">
          <a:xfrm>
            <a:off x="6286500" y="53721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AvantH" pitchFamily="34" charset="0"/>
              </a:rPr>
              <a:t>c</a:t>
            </a:r>
          </a:p>
        </p:txBody>
      </p:sp>
      <p:sp>
        <p:nvSpPr>
          <p:cNvPr id="76809" name="AutoShape 9">
            <a:hlinkClick r:id="" action="ppaction://noaction" highlightClick="1"/>
          </p:cNvPr>
          <p:cNvSpPr>
            <a:spLocks noChangeArrowheads="1"/>
          </p:cNvSpPr>
          <p:nvPr/>
        </p:nvSpPr>
        <p:spPr bwMode="auto">
          <a:xfrm>
            <a:off x="5595938" y="60579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a</a:t>
            </a:r>
          </a:p>
        </p:txBody>
      </p:sp>
      <p:sp>
        <p:nvSpPr>
          <p:cNvPr id="76810" name="AutoShape 10">
            <a:hlinkClick r:id="" action="ppaction://noaction" highlightClick="1"/>
          </p:cNvPr>
          <p:cNvSpPr>
            <a:spLocks noChangeArrowheads="1"/>
          </p:cNvSpPr>
          <p:nvPr/>
        </p:nvSpPr>
        <p:spPr bwMode="auto">
          <a:xfrm>
            <a:off x="6972300" y="67437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Ò</a:t>
            </a:r>
          </a:p>
        </p:txBody>
      </p:sp>
      <p:sp>
        <p:nvSpPr>
          <p:cNvPr id="76811" name="AutoShape 11">
            <a:hlinkClick r:id="" action="ppaction://noaction" highlightClick="1"/>
          </p:cNvPr>
          <p:cNvSpPr>
            <a:spLocks noChangeArrowheads="1"/>
          </p:cNvSpPr>
          <p:nvPr/>
        </p:nvSpPr>
        <p:spPr bwMode="auto">
          <a:xfrm>
            <a:off x="5595938" y="7417595"/>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rgbClr val="FF99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AvantH" pitchFamily="34" charset="0"/>
              </a:rPr>
              <a:t>è</a:t>
            </a:r>
          </a:p>
        </p:txBody>
      </p:sp>
      <p:sp>
        <p:nvSpPr>
          <p:cNvPr id="76812" name="AutoShape 12">
            <a:hlinkClick r:id="" action="ppaction://noaction" highlightClick="1"/>
          </p:cNvPr>
          <p:cNvSpPr>
            <a:spLocks noChangeArrowheads="1"/>
          </p:cNvSpPr>
          <p:nvPr/>
        </p:nvSpPr>
        <p:spPr bwMode="auto">
          <a:xfrm>
            <a:off x="9029700" y="33147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n</a:t>
            </a:r>
          </a:p>
        </p:txBody>
      </p:sp>
      <p:sp>
        <p:nvSpPr>
          <p:cNvPr id="76813" name="AutoShape 13">
            <a:hlinkClick r:id="" action="ppaction://noaction" highlightClick="1"/>
          </p:cNvPr>
          <p:cNvSpPr>
            <a:spLocks noChangeArrowheads="1"/>
          </p:cNvSpPr>
          <p:nvPr/>
        </p:nvSpPr>
        <p:spPr bwMode="auto">
          <a:xfrm>
            <a:off x="7658100" y="26289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h</a:t>
            </a:r>
          </a:p>
        </p:txBody>
      </p:sp>
      <p:sp>
        <p:nvSpPr>
          <p:cNvPr id="76814" name="AutoShape 14">
            <a:hlinkClick r:id="" action="ppaction://noaction" highlightClick="1"/>
          </p:cNvPr>
          <p:cNvSpPr>
            <a:spLocks noChangeArrowheads="1"/>
          </p:cNvSpPr>
          <p:nvPr/>
        </p:nvSpPr>
        <p:spPr bwMode="auto">
          <a:xfrm>
            <a:off x="8343900" y="26289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AvantH" pitchFamily="34" charset="0"/>
              </a:rPr>
              <a:t>©</a:t>
            </a:r>
          </a:p>
        </p:txBody>
      </p:sp>
      <p:sp>
        <p:nvSpPr>
          <p:cNvPr id="76815" name="AutoShape 15">
            <a:hlinkClick r:id="" action="ppaction://noaction" highlightClick="1"/>
          </p:cNvPr>
          <p:cNvSpPr>
            <a:spLocks noChangeArrowheads="1"/>
          </p:cNvSpPr>
          <p:nvPr/>
        </p:nvSpPr>
        <p:spPr bwMode="auto">
          <a:xfrm>
            <a:off x="8343900" y="40005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g</a:t>
            </a:r>
          </a:p>
        </p:txBody>
      </p:sp>
      <p:sp>
        <p:nvSpPr>
          <p:cNvPr id="76816" name="AutoShape 16">
            <a:hlinkClick r:id="" action="ppaction://noaction" highlightClick="1"/>
          </p:cNvPr>
          <p:cNvSpPr>
            <a:spLocks noChangeArrowheads="1"/>
          </p:cNvSpPr>
          <p:nvPr/>
        </p:nvSpPr>
        <p:spPr bwMode="auto">
          <a:xfrm>
            <a:off x="9029700" y="40005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i</a:t>
            </a:r>
          </a:p>
        </p:txBody>
      </p:sp>
      <p:sp>
        <p:nvSpPr>
          <p:cNvPr id="76817" name="AutoShape 17">
            <a:hlinkClick r:id="" action="ppaction://noaction" highlightClick="1"/>
          </p:cNvPr>
          <p:cNvSpPr>
            <a:spLocks noChangeArrowheads="1"/>
          </p:cNvSpPr>
          <p:nvPr/>
        </p:nvSpPr>
        <p:spPr bwMode="auto">
          <a:xfrm>
            <a:off x="9715500" y="40005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a</a:t>
            </a:r>
          </a:p>
        </p:txBody>
      </p:sp>
      <p:sp>
        <p:nvSpPr>
          <p:cNvPr id="76818" name="AutoShape 18">
            <a:hlinkClick r:id="" action="ppaction://noaction" highlightClick="1"/>
          </p:cNvPr>
          <p:cNvSpPr>
            <a:spLocks noChangeArrowheads="1"/>
          </p:cNvSpPr>
          <p:nvPr/>
        </p:nvSpPr>
        <p:spPr bwMode="auto">
          <a:xfrm>
            <a:off x="9715500" y="46863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i</a:t>
            </a:r>
          </a:p>
        </p:txBody>
      </p:sp>
      <p:sp>
        <p:nvSpPr>
          <p:cNvPr id="76819" name="AutoShape 19">
            <a:hlinkClick r:id="" action="ppaction://noaction" highlightClick="1"/>
          </p:cNvPr>
          <p:cNvSpPr>
            <a:spLocks noChangeArrowheads="1"/>
          </p:cNvSpPr>
          <p:nvPr/>
        </p:nvSpPr>
        <p:spPr bwMode="auto">
          <a:xfrm>
            <a:off x="6972300" y="53721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m</a:t>
            </a:r>
          </a:p>
        </p:txBody>
      </p:sp>
      <p:sp>
        <p:nvSpPr>
          <p:cNvPr id="76820" name="AutoShape 20">
            <a:hlinkClick r:id="" action="ppaction://noaction" highlightClick="1"/>
          </p:cNvPr>
          <p:cNvSpPr>
            <a:spLocks noChangeArrowheads="1"/>
          </p:cNvSpPr>
          <p:nvPr/>
        </p:nvSpPr>
        <p:spPr bwMode="auto">
          <a:xfrm>
            <a:off x="7658100" y="53721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Þ</a:t>
            </a:r>
          </a:p>
        </p:txBody>
      </p:sp>
      <p:sp>
        <p:nvSpPr>
          <p:cNvPr id="76821" name="AutoShape 21">
            <a:hlinkClick r:id="" action="ppaction://noaction" highlightClick="1"/>
          </p:cNvPr>
          <p:cNvSpPr>
            <a:spLocks noChangeArrowheads="1"/>
          </p:cNvSpPr>
          <p:nvPr/>
        </p:nvSpPr>
        <p:spPr bwMode="auto">
          <a:xfrm>
            <a:off x="6281738" y="60579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m</a:t>
            </a:r>
          </a:p>
        </p:txBody>
      </p:sp>
      <p:sp>
        <p:nvSpPr>
          <p:cNvPr id="76822" name="AutoShape 22">
            <a:hlinkClick r:id="" action="ppaction://noaction" highlightClick="1"/>
          </p:cNvPr>
          <p:cNvSpPr>
            <a:spLocks noChangeArrowheads="1"/>
          </p:cNvSpPr>
          <p:nvPr/>
        </p:nvSpPr>
        <p:spPr bwMode="auto">
          <a:xfrm>
            <a:off x="6967538" y="60579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x</a:t>
            </a:r>
          </a:p>
        </p:txBody>
      </p:sp>
      <p:sp>
        <p:nvSpPr>
          <p:cNvPr id="76823" name="AutoShape 23">
            <a:hlinkClick r:id="" action="ppaction://noaction" highlightClick="1"/>
          </p:cNvPr>
          <p:cNvSpPr>
            <a:spLocks noChangeArrowheads="1"/>
          </p:cNvSpPr>
          <p:nvPr/>
        </p:nvSpPr>
        <p:spPr bwMode="auto">
          <a:xfrm>
            <a:off x="7653338" y="60579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dirty="0">
                <a:solidFill>
                  <a:srgbClr val="006600"/>
                </a:solidFill>
                <a:effectLst>
                  <a:outerShdw blurRad="38100" dist="38100" dir="2700000" algn="tl">
                    <a:srgbClr val="000000"/>
                  </a:outerShdw>
                </a:effectLst>
                <a:latin typeface=".VnAvantH" pitchFamily="34" charset="0"/>
              </a:rPr>
              <a:t>­Ư</a:t>
            </a:r>
          </a:p>
        </p:txBody>
      </p:sp>
      <p:sp>
        <p:nvSpPr>
          <p:cNvPr id="76824" name="AutoShape 24">
            <a:hlinkClick r:id="" action="ppaction://noaction" highlightClick="1"/>
          </p:cNvPr>
          <p:cNvSpPr>
            <a:spLocks noChangeArrowheads="1"/>
          </p:cNvSpPr>
          <p:nvPr/>
        </p:nvSpPr>
        <p:spPr bwMode="auto">
          <a:xfrm>
            <a:off x="8339138" y="60579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a:t>
            </a:r>
          </a:p>
        </p:txBody>
      </p:sp>
      <p:sp>
        <p:nvSpPr>
          <p:cNvPr id="76825" name="AutoShape 25">
            <a:hlinkClick r:id="" action="ppaction://noaction" highlightClick="1"/>
          </p:cNvPr>
          <p:cNvSpPr>
            <a:spLocks noChangeArrowheads="1"/>
          </p:cNvSpPr>
          <p:nvPr/>
        </p:nvSpPr>
        <p:spPr bwMode="auto">
          <a:xfrm>
            <a:off x="9024938" y="60579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AvantH" pitchFamily="34" charset="0"/>
              </a:rPr>
              <a:t>n</a:t>
            </a:r>
          </a:p>
        </p:txBody>
      </p:sp>
      <p:sp>
        <p:nvSpPr>
          <p:cNvPr id="76826" name="AutoShape 26">
            <a:hlinkClick r:id="" action="ppaction://noaction" highlightClick="1"/>
          </p:cNvPr>
          <p:cNvSpPr>
            <a:spLocks noChangeArrowheads="1"/>
          </p:cNvSpPr>
          <p:nvPr/>
        </p:nvSpPr>
        <p:spPr bwMode="auto">
          <a:xfrm>
            <a:off x="9710738" y="60579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AvantH" pitchFamily="34" charset="0"/>
              </a:rPr>
              <a:t>g</a:t>
            </a:r>
          </a:p>
        </p:txBody>
      </p:sp>
      <p:sp>
        <p:nvSpPr>
          <p:cNvPr id="76827" name="AutoShape 27">
            <a:hlinkClick r:id="" action="ppaction://noaction" highlightClick="1"/>
          </p:cNvPr>
          <p:cNvSpPr>
            <a:spLocks noChangeArrowheads="1"/>
          </p:cNvSpPr>
          <p:nvPr/>
        </p:nvSpPr>
        <p:spPr bwMode="auto">
          <a:xfrm>
            <a:off x="7658100" y="67437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n</a:t>
            </a:r>
          </a:p>
        </p:txBody>
      </p:sp>
      <p:sp>
        <p:nvSpPr>
          <p:cNvPr id="76828" name="AutoShape 28">
            <a:hlinkClick r:id="" action="ppaction://noaction" highlightClick="1"/>
          </p:cNvPr>
          <p:cNvSpPr>
            <a:spLocks noChangeArrowheads="1"/>
          </p:cNvSpPr>
          <p:nvPr/>
        </p:nvSpPr>
        <p:spPr bwMode="auto">
          <a:xfrm>
            <a:off x="8343900" y="67437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k</a:t>
            </a:r>
          </a:p>
        </p:txBody>
      </p:sp>
      <p:sp>
        <p:nvSpPr>
          <p:cNvPr id="76829" name="AutoShape 29">
            <a:hlinkClick r:id="" action="ppaction://noaction" highlightClick="1"/>
          </p:cNvPr>
          <p:cNvSpPr>
            <a:spLocks noChangeArrowheads="1"/>
          </p:cNvSpPr>
          <p:nvPr/>
        </p:nvSpPr>
        <p:spPr bwMode="auto">
          <a:xfrm>
            <a:off x="9029700" y="67437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a:t>
            </a:r>
          </a:p>
        </p:txBody>
      </p:sp>
      <p:sp>
        <p:nvSpPr>
          <p:cNvPr id="76830" name="AutoShape 30">
            <a:hlinkClick r:id="" action="ppaction://noaction" highlightClick="1"/>
          </p:cNvPr>
          <p:cNvSpPr>
            <a:spLocks noChangeArrowheads="1"/>
          </p:cNvSpPr>
          <p:nvPr/>
        </p:nvSpPr>
        <p:spPr bwMode="auto">
          <a:xfrm>
            <a:off x="9715500" y="67437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m</a:t>
            </a:r>
          </a:p>
        </p:txBody>
      </p:sp>
      <p:sp>
        <p:nvSpPr>
          <p:cNvPr id="76831" name="AutoShape 31">
            <a:hlinkClick r:id="" action="ppaction://noaction" highlightClick="1"/>
          </p:cNvPr>
          <p:cNvSpPr>
            <a:spLocks noChangeArrowheads="1"/>
          </p:cNvSpPr>
          <p:nvPr/>
        </p:nvSpPr>
        <p:spPr bwMode="auto">
          <a:xfrm>
            <a:off x="10401300" y="67437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¹</a:t>
            </a:r>
          </a:p>
        </p:txBody>
      </p:sp>
      <p:sp>
        <p:nvSpPr>
          <p:cNvPr id="76832" name="AutoShape 32">
            <a:hlinkClick r:id="" action="ppaction://noaction" highlightClick="1"/>
          </p:cNvPr>
          <p:cNvSpPr>
            <a:spLocks noChangeArrowheads="1"/>
          </p:cNvSpPr>
          <p:nvPr/>
        </p:nvSpPr>
        <p:spPr bwMode="auto">
          <a:xfrm>
            <a:off x="6281738" y="742712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c</a:t>
            </a:r>
          </a:p>
        </p:txBody>
      </p:sp>
      <p:sp>
        <p:nvSpPr>
          <p:cNvPr id="76833" name="AutoShape 33">
            <a:hlinkClick r:id="" action="ppaction://noaction" highlightClick="1"/>
          </p:cNvPr>
          <p:cNvSpPr>
            <a:spLocks noChangeArrowheads="1"/>
          </p:cNvSpPr>
          <p:nvPr/>
        </p:nvSpPr>
        <p:spPr bwMode="auto">
          <a:xfrm>
            <a:off x="6967538" y="7417595"/>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ï</a:t>
            </a:r>
          </a:p>
        </p:txBody>
      </p:sp>
      <p:sp>
        <p:nvSpPr>
          <p:cNvPr id="76834" name="AutoShape 34">
            <a:hlinkClick r:id="" action="ppaction://noaction" highlightClick="1"/>
          </p:cNvPr>
          <p:cNvSpPr>
            <a:spLocks noChangeArrowheads="1"/>
          </p:cNvSpPr>
          <p:nvPr/>
        </p:nvSpPr>
        <p:spPr bwMode="auto">
          <a:xfrm>
            <a:off x="7653338" y="7417595"/>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n</a:t>
            </a:r>
          </a:p>
        </p:txBody>
      </p:sp>
      <p:sp>
        <p:nvSpPr>
          <p:cNvPr id="76835" name="AutoShape 35">
            <a:hlinkClick r:id="" action="ppaction://noaction" highlightClick="1"/>
          </p:cNvPr>
          <p:cNvSpPr>
            <a:spLocks noChangeArrowheads="1"/>
          </p:cNvSpPr>
          <p:nvPr/>
        </p:nvSpPr>
        <p:spPr bwMode="auto">
          <a:xfrm>
            <a:off x="5600700" y="26289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l</a:t>
            </a:r>
          </a:p>
        </p:txBody>
      </p:sp>
      <p:sp>
        <p:nvSpPr>
          <p:cNvPr id="76836" name="AutoShape 36">
            <a:hlinkClick r:id="" action="ppaction://noaction" highlightClick="1"/>
          </p:cNvPr>
          <p:cNvSpPr>
            <a:spLocks noChangeArrowheads="1"/>
          </p:cNvSpPr>
          <p:nvPr/>
        </p:nvSpPr>
        <p:spPr bwMode="auto">
          <a:xfrm>
            <a:off x="7658100" y="33147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a:t>
            </a:r>
          </a:p>
        </p:txBody>
      </p:sp>
      <p:sp>
        <p:nvSpPr>
          <p:cNvPr id="76837" name="AutoShape 37">
            <a:hlinkClick r:id="" action="ppaction://noaction" highlightClick="1"/>
          </p:cNvPr>
          <p:cNvSpPr>
            <a:spLocks noChangeArrowheads="1"/>
          </p:cNvSpPr>
          <p:nvPr/>
        </p:nvSpPr>
        <p:spPr bwMode="auto">
          <a:xfrm>
            <a:off x="6972300" y="33147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Ð</a:t>
            </a:r>
          </a:p>
        </p:txBody>
      </p:sp>
      <p:sp>
        <p:nvSpPr>
          <p:cNvPr id="76838" name="AutoShape 38">
            <a:hlinkClick r:id="" action="ppaction://noaction" highlightClick="1"/>
          </p:cNvPr>
          <p:cNvSpPr>
            <a:spLocks noChangeArrowheads="1"/>
          </p:cNvSpPr>
          <p:nvPr/>
        </p:nvSpPr>
        <p:spPr bwMode="auto">
          <a:xfrm>
            <a:off x="6286500" y="33147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AvantH" pitchFamily="34" charset="0"/>
              </a:rPr>
              <a:t>b</a:t>
            </a:r>
          </a:p>
        </p:txBody>
      </p:sp>
      <p:sp>
        <p:nvSpPr>
          <p:cNvPr id="76839" name="AutoShape 39">
            <a:hlinkClick r:id="" action="ppaction://noaction" highlightClick="1"/>
          </p:cNvPr>
          <p:cNvSpPr>
            <a:spLocks noChangeArrowheads="1"/>
          </p:cNvSpPr>
          <p:nvPr/>
        </p:nvSpPr>
        <p:spPr bwMode="auto">
          <a:xfrm>
            <a:off x="6972300" y="40005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n</a:t>
            </a:r>
          </a:p>
        </p:txBody>
      </p:sp>
      <p:sp>
        <p:nvSpPr>
          <p:cNvPr id="76840" name="AutoShape 40">
            <a:hlinkClick r:id="" action="ppaction://noaction" highlightClick="1"/>
          </p:cNvPr>
          <p:cNvSpPr>
            <a:spLocks noChangeArrowheads="1"/>
          </p:cNvSpPr>
          <p:nvPr/>
        </p:nvSpPr>
        <p:spPr bwMode="auto">
          <a:xfrm>
            <a:off x="6286500" y="40005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µ</a:t>
            </a:r>
          </a:p>
        </p:txBody>
      </p:sp>
      <p:sp>
        <p:nvSpPr>
          <p:cNvPr id="76841" name="AutoShape 41">
            <a:hlinkClick r:id="" action="ppaction://noaction" highlightClick="1"/>
          </p:cNvPr>
          <p:cNvSpPr>
            <a:spLocks noChangeArrowheads="1"/>
          </p:cNvSpPr>
          <p:nvPr/>
        </p:nvSpPr>
        <p:spPr bwMode="auto">
          <a:xfrm>
            <a:off x="5600700" y="40005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AvantH" pitchFamily="34" charset="0"/>
              </a:rPr>
              <a:t>o</a:t>
            </a:r>
          </a:p>
        </p:txBody>
      </p:sp>
      <p:sp>
        <p:nvSpPr>
          <p:cNvPr id="76842" name="AutoShape 42">
            <a:hlinkClick r:id="" action="ppaction://noaction" highlightClick="1"/>
          </p:cNvPr>
          <p:cNvSpPr>
            <a:spLocks noChangeArrowheads="1"/>
          </p:cNvSpPr>
          <p:nvPr/>
        </p:nvSpPr>
        <p:spPr bwMode="auto">
          <a:xfrm>
            <a:off x="4914900" y="40005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AvantH" pitchFamily="34" charset="0"/>
              </a:rPr>
              <a:t>h</a:t>
            </a:r>
          </a:p>
        </p:txBody>
      </p:sp>
      <p:sp>
        <p:nvSpPr>
          <p:cNvPr id="76843" name="AutoShape 43">
            <a:hlinkClick r:id="" action="ppaction://noaction" highlightClick="1"/>
          </p:cNvPr>
          <p:cNvSpPr>
            <a:spLocks noChangeArrowheads="1"/>
          </p:cNvSpPr>
          <p:nvPr/>
        </p:nvSpPr>
        <p:spPr bwMode="auto">
          <a:xfrm>
            <a:off x="8343900" y="46863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p</a:t>
            </a:r>
          </a:p>
        </p:txBody>
      </p:sp>
      <p:sp>
        <p:nvSpPr>
          <p:cNvPr id="76844" name="AutoShape 44">
            <a:hlinkClick r:id="" action="ppaction://noaction" highlightClick="1"/>
          </p:cNvPr>
          <p:cNvSpPr>
            <a:spLocks noChangeArrowheads="1"/>
          </p:cNvSpPr>
          <p:nvPr/>
        </p:nvSpPr>
        <p:spPr bwMode="auto">
          <a:xfrm>
            <a:off x="7658100" y="46863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h</a:t>
            </a:r>
          </a:p>
        </p:txBody>
      </p:sp>
      <p:sp>
        <p:nvSpPr>
          <p:cNvPr id="76845" name="AutoShape 45">
            <a:hlinkClick r:id="" action="ppaction://noaction" highlightClick="1"/>
          </p:cNvPr>
          <p:cNvSpPr>
            <a:spLocks noChangeArrowheads="1"/>
          </p:cNvSpPr>
          <p:nvPr/>
        </p:nvSpPr>
        <p:spPr bwMode="auto">
          <a:xfrm>
            <a:off x="6972300" y="46863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AvantH" pitchFamily="34" charset="0"/>
              </a:rPr>
              <a:t>n</a:t>
            </a:r>
          </a:p>
        </p:txBody>
      </p:sp>
      <p:sp>
        <p:nvSpPr>
          <p:cNvPr id="76846" name="AutoShape 46">
            <a:hlinkClick r:id="" action="ppaction://noaction" highlightClick="1"/>
          </p:cNvPr>
          <p:cNvSpPr>
            <a:spLocks noChangeArrowheads="1"/>
          </p:cNvSpPr>
          <p:nvPr/>
        </p:nvSpPr>
        <p:spPr bwMode="auto">
          <a:xfrm>
            <a:off x="6286500" y="46863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AvantH" pitchFamily="34" charset="0"/>
              </a:rPr>
              <a:t>i</a:t>
            </a:r>
          </a:p>
        </p:txBody>
      </p:sp>
      <p:sp>
        <p:nvSpPr>
          <p:cNvPr id="76847" name="AutoShape 47">
            <a:hlinkClick r:id="" action="ppaction://noaction" highlightClick="1"/>
          </p:cNvPr>
          <p:cNvSpPr>
            <a:spLocks noChangeArrowheads="1"/>
          </p:cNvSpPr>
          <p:nvPr/>
        </p:nvSpPr>
        <p:spPr bwMode="auto">
          <a:xfrm>
            <a:off x="5600700" y="46863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l</a:t>
            </a:r>
          </a:p>
        </p:txBody>
      </p:sp>
      <p:sp>
        <p:nvSpPr>
          <p:cNvPr id="76848" name="AutoShape 48">
            <a:hlinkClick r:id="" action="ppaction://noaction" highlightClick="1"/>
          </p:cNvPr>
          <p:cNvSpPr>
            <a:spLocks noChangeArrowheads="1"/>
          </p:cNvSpPr>
          <p:nvPr/>
        </p:nvSpPr>
        <p:spPr bwMode="auto">
          <a:xfrm>
            <a:off x="5600700" y="53721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ä</a:t>
            </a:r>
          </a:p>
        </p:txBody>
      </p:sp>
      <p:sp>
        <p:nvSpPr>
          <p:cNvPr id="76849" name="AutoShape 49">
            <a:hlinkClick r:id="" action="ppaction://noaction" highlightClick="1"/>
          </p:cNvPr>
          <p:cNvSpPr>
            <a:spLocks noChangeArrowheads="1"/>
          </p:cNvSpPr>
          <p:nvPr/>
        </p:nvSpPr>
        <p:spPr bwMode="auto">
          <a:xfrm>
            <a:off x="4914900" y="53721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dirty="0">
                <a:solidFill>
                  <a:srgbClr val="006600"/>
                </a:solidFill>
                <a:effectLst>
                  <a:outerShdw blurRad="38100" dist="38100" dir="2700000" algn="tl">
                    <a:srgbClr val="000000"/>
                  </a:outerShdw>
                </a:effectLst>
                <a:latin typeface=".VnAvantH" pitchFamily="34" charset="0"/>
              </a:rPr>
              <a:t>g</a:t>
            </a:r>
          </a:p>
        </p:txBody>
      </p:sp>
      <p:sp>
        <p:nvSpPr>
          <p:cNvPr id="76850" name="AutoShape 50">
            <a:hlinkClick r:id="" action="ppaction://noaction" highlightClick="1"/>
          </p:cNvPr>
          <p:cNvSpPr>
            <a:spLocks noChangeArrowheads="1"/>
          </p:cNvSpPr>
          <p:nvPr/>
        </p:nvSpPr>
        <p:spPr bwMode="auto">
          <a:xfrm>
            <a:off x="4229100" y="53721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dirty="0">
                <a:solidFill>
                  <a:srgbClr val="006600"/>
                </a:solidFill>
                <a:effectLst>
                  <a:outerShdw blurRad="38100" dist="38100" dir="2700000" algn="tl">
                    <a:srgbClr val="000000"/>
                  </a:outerShdw>
                </a:effectLst>
                <a:latin typeface=".VnAvantH" pitchFamily="34" charset="0"/>
              </a:rPr>
              <a:t>n</a:t>
            </a:r>
          </a:p>
        </p:txBody>
      </p:sp>
      <p:sp>
        <p:nvSpPr>
          <p:cNvPr id="76851" name="AutoShape 51">
            <a:hlinkClick r:id="" action="ppaction://noaction" highlightClick="1"/>
          </p:cNvPr>
          <p:cNvSpPr>
            <a:spLocks noChangeArrowheads="1"/>
          </p:cNvSpPr>
          <p:nvPr/>
        </p:nvSpPr>
        <p:spPr bwMode="auto">
          <a:xfrm>
            <a:off x="4910138" y="60579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n</a:t>
            </a:r>
          </a:p>
        </p:txBody>
      </p:sp>
      <p:sp>
        <p:nvSpPr>
          <p:cNvPr id="76852" name="AutoShape 52">
            <a:hlinkClick r:id="" action="ppaction://noaction" highlightClick="1"/>
          </p:cNvPr>
          <p:cNvSpPr>
            <a:spLocks noChangeArrowheads="1"/>
          </p:cNvSpPr>
          <p:nvPr/>
        </p:nvSpPr>
        <p:spPr bwMode="auto">
          <a:xfrm>
            <a:off x="6286500" y="67437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y</a:t>
            </a:r>
          </a:p>
        </p:txBody>
      </p:sp>
      <p:sp>
        <p:nvSpPr>
          <p:cNvPr id="76853" name="AutoShape 53">
            <a:hlinkClick r:id="" action="ppaction://noaction" highlightClick="1"/>
          </p:cNvPr>
          <p:cNvSpPr>
            <a:spLocks noChangeArrowheads="1"/>
          </p:cNvSpPr>
          <p:nvPr/>
        </p:nvSpPr>
        <p:spPr bwMode="auto">
          <a:xfrm>
            <a:off x="5600700" y="67437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u</a:t>
            </a:r>
          </a:p>
        </p:txBody>
      </p:sp>
      <p:sp>
        <p:nvSpPr>
          <p:cNvPr id="76854" name="AutoShape 54">
            <a:hlinkClick r:id="" action="ppaction://noaction" highlightClick="1"/>
          </p:cNvPr>
          <p:cNvSpPr>
            <a:spLocks noChangeArrowheads="1"/>
          </p:cNvSpPr>
          <p:nvPr/>
        </p:nvSpPr>
        <p:spPr bwMode="auto">
          <a:xfrm>
            <a:off x="4914900" y="67437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r</a:t>
            </a:r>
          </a:p>
        </p:txBody>
      </p:sp>
      <p:sp>
        <p:nvSpPr>
          <p:cNvPr id="76855" name="AutoShape 55">
            <a:hlinkClick r:id="" action="ppaction://noaction" highlightClick="1"/>
          </p:cNvPr>
          <p:cNvSpPr>
            <a:spLocks noChangeArrowheads="1"/>
          </p:cNvSpPr>
          <p:nvPr/>
        </p:nvSpPr>
        <p:spPr bwMode="auto">
          <a:xfrm>
            <a:off x="4229100" y="67437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rgbClr val="FF99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AvantH" pitchFamily="34" charset="0"/>
              </a:rPr>
              <a:t>t</a:t>
            </a:r>
          </a:p>
        </p:txBody>
      </p:sp>
      <p:sp>
        <p:nvSpPr>
          <p:cNvPr id="76856" name="AutoShape 56">
            <a:hlinkClick r:id="" action="ppaction://noaction" highlightClick="1"/>
          </p:cNvPr>
          <p:cNvSpPr>
            <a:spLocks noChangeArrowheads="1"/>
          </p:cNvSpPr>
          <p:nvPr/>
        </p:nvSpPr>
        <p:spPr bwMode="auto">
          <a:xfrm>
            <a:off x="4910138" y="7417595"/>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s</a:t>
            </a:r>
          </a:p>
        </p:txBody>
      </p:sp>
      <p:sp>
        <p:nvSpPr>
          <p:cNvPr id="76857" name="Oval 57"/>
          <p:cNvSpPr>
            <a:spLocks noChangeArrowheads="1"/>
          </p:cNvSpPr>
          <p:nvPr/>
        </p:nvSpPr>
        <p:spPr bwMode="auto">
          <a:xfrm>
            <a:off x="14401800" y="2674145"/>
            <a:ext cx="914400" cy="571500"/>
          </a:xfrm>
          <a:prstGeom prst="ellipse">
            <a:avLst/>
          </a:prstGeom>
          <a:noFill/>
          <a:ln w="28575">
            <a:solidFill>
              <a:srgbClr val="000099"/>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800080"/>
                </a:solidFill>
                <a:effectLst>
                  <a:outerShdw blurRad="38100" dist="38100" dir="2700000" algn="tl">
                    <a:srgbClr val="C0C0C0"/>
                  </a:outerShdw>
                </a:effectLst>
                <a:latin typeface=".VnAvantH" pitchFamily="34" charset="0"/>
              </a:rPr>
              <a:t>6</a:t>
            </a:r>
          </a:p>
        </p:txBody>
      </p:sp>
      <p:sp>
        <p:nvSpPr>
          <p:cNvPr id="76858" name="Oval 58"/>
          <p:cNvSpPr>
            <a:spLocks noChangeArrowheads="1"/>
          </p:cNvSpPr>
          <p:nvPr/>
        </p:nvSpPr>
        <p:spPr bwMode="auto">
          <a:xfrm>
            <a:off x="14401800" y="3276600"/>
            <a:ext cx="914400" cy="571500"/>
          </a:xfrm>
          <a:prstGeom prst="ellipse">
            <a:avLst/>
          </a:prstGeom>
          <a:noFill/>
          <a:ln w="28575">
            <a:solidFill>
              <a:srgbClr val="000099"/>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800080"/>
                </a:solidFill>
                <a:effectLst>
                  <a:outerShdw blurRad="38100" dist="38100" dir="2700000" algn="tl">
                    <a:srgbClr val="C0C0C0"/>
                  </a:outerShdw>
                </a:effectLst>
                <a:latin typeface=".VnAvantH" pitchFamily="34" charset="0"/>
              </a:rPr>
              <a:t>5</a:t>
            </a:r>
          </a:p>
        </p:txBody>
      </p:sp>
      <p:sp>
        <p:nvSpPr>
          <p:cNvPr id="76859" name="Rectangle 59"/>
          <p:cNvSpPr>
            <a:spLocks noChangeArrowheads="1"/>
          </p:cNvSpPr>
          <p:nvPr/>
        </p:nvSpPr>
        <p:spPr bwMode="auto">
          <a:xfrm>
            <a:off x="2640807" y="1085851"/>
            <a:ext cx="13258800" cy="1081088"/>
          </a:xfrm>
          <a:prstGeom prst="rect">
            <a:avLst/>
          </a:prstGeom>
          <a:solidFill>
            <a:srgbClr val="CCFFCC"/>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vi-VN" sz="5400" dirty="0">
                <a:solidFill>
                  <a:srgbClr val="800080"/>
                </a:solidFill>
                <a:latin typeface="Arial"/>
              </a:rPr>
              <a:t>2.Nỗi oan Vũ Nương bắt đầu từ nhân vật này </a:t>
            </a:r>
            <a:endParaRPr lang="en-US" sz="5400" dirty="0">
              <a:solidFill>
                <a:srgbClr val="800080"/>
              </a:solidFill>
              <a:effectLst>
                <a:outerShdw blurRad="38100" dist="38100" dir="2700000" algn="tl">
                  <a:srgbClr val="000000"/>
                </a:outerShdw>
              </a:effectLst>
              <a:latin typeface=".VnHelvetIns" pitchFamily="34" charset="0"/>
            </a:endParaRPr>
          </a:p>
        </p:txBody>
      </p:sp>
      <p:sp>
        <p:nvSpPr>
          <p:cNvPr id="76860" name="Oval 60"/>
          <p:cNvSpPr>
            <a:spLocks noChangeArrowheads="1"/>
          </p:cNvSpPr>
          <p:nvPr/>
        </p:nvSpPr>
        <p:spPr bwMode="auto">
          <a:xfrm>
            <a:off x="14401800" y="3879057"/>
            <a:ext cx="914400" cy="654843"/>
          </a:xfrm>
          <a:prstGeom prst="ellipse">
            <a:avLst/>
          </a:prstGeom>
          <a:noFill/>
          <a:ln w="28575">
            <a:solidFill>
              <a:srgbClr val="000099"/>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800080"/>
                </a:solidFill>
                <a:effectLst>
                  <a:outerShdw blurRad="38100" dist="38100" dir="2700000" algn="tl">
                    <a:srgbClr val="C0C0C0"/>
                  </a:outerShdw>
                </a:effectLst>
                <a:latin typeface=".VnAvantH" pitchFamily="34" charset="0"/>
              </a:rPr>
              <a:t>10</a:t>
            </a:r>
          </a:p>
        </p:txBody>
      </p:sp>
      <p:sp>
        <p:nvSpPr>
          <p:cNvPr id="76861" name="Rectangle 61"/>
          <p:cNvSpPr>
            <a:spLocks noChangeArrowheads="1"/>
          </p:cNvSpPr>
          <p:nvPr/>
        </p:nvSpPr>
        <p:spPr bwMode="auto">
          <a:xfrm>
            <a:off x="2621757" y="1028701"/>
            <a:ext cx="13258800" cy="1081088"/>
          </a:xfrm>
          <a:prstGeom prst="rect">
            <a:avLst/>
          </a:prstGeom>
          <a:solidFill>
            <a:srgbClr val="CCFFCC"/>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5400">
                <a:solidFill>
                  <a:srgbClr val="800080"/>
                </a:solidFill>
              </a:rPr>
              <a:t>3.Nơi Vũ Nương gieo mình tự vẫn ? </a:t>
            </a:r>
          </a:p>
        </p:txBody>
      </p:sp>
      <p:sp>
        <p:nvSpPr>
          <p:cNvPr id="76862" name="AutoShape 62"/>
          <p:cNvSpPr>
            <a:spLocks noChangeArrowheads="1"/>
          </p:cNvSpPr>
          <p:nvPr/>
        </p:nvSpPr>
        <p:spPr bwMode="auto">
          <a:xfrm>
            <a:off x="2971800" y="2628900"/>
            <a:ext cx="800100" cy="685800"/>
          </a:xfrm>
          <a:prstGeom prst="octagon">
            <a:avLst>
              <a:gd name="adj" fmla="val 29287"/>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3300"/>
                </a:solidFill>
                <a:effectLst>
                  <a:outerShdw blurRad="38100" dist="38100" dir="2700000" algn="tl">
                    <a:srgbClr val="C0C0C0"/>
                  </a:outerShdw>
                </a:effectLst>
                <a:latin typeface=".VnBahamasBH" pitchFamily="34" charset="0"/>
              </a:rPr>
              <a:t>1</a:t>
            </a:r>
          </a:p>
        </p:txBody>
      </p:sp>
      <p:sp>
        <p:nvSpPr>
          <p:cNvPr id="76863" name="AutoShape 63"/>
          <p:cNvSpPr>
            <a:spLocks noChangeArrowheads="1"/>
          </p:cNvSpPr>
          <p:nvPr/>
        </p:nvSpPr>
        <p:spPr bwMode="auto">
          <a:xfrm>
            <a:off x="2971800" y="3314700"/>
            <a:ext cx="800100" cy="685800"/>
          </a:xfrm>
          <a:prstGeom prst="octagon">
            <a:avLst>
              <a:gd name="adj" fmla="val 29287"/>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3300"/>
                </a:solidFill>
                <a:effectLst>
                  <a:outerShdw blurRad="38100" dist="38100" dir="2700000" algn="tl">
                    <a:srgbClr val="C0C0C0"/>
                  </a:outerShdw>
                </a:effectLst>
                <a:latin typeface=".VnBahamasBH" pitchFamily="34" charset="0"/>
              </a:rPr>
              <a:t>2</a:t>
            </a:r>
          </a:p>
        </p:txBody>
      </p:sp>
      <p:sp>
        <p:nvSpPr>
          <p:cNvPr id="76864" name="AutoShape 64"/>
          <p:cNvSpPr>
            <a:spLocks noChangeArrowheads="1"/>
          </p:cNvSpPr>
          <p:nvPr/>
        </p:nvSpPr>
        <p:spPr bwMode="auto">
          <a:xfrm>
            <a:off x="2971800" y="4000500"/>
            <a:ext cx="800100" cy="685800"/>
          </a:xfrm>
          <a:prstGeom prst="octagon">
            <a:avLst>
              <a:gd name="adj" fmla="val 29287"/>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3300"/>
                </a:solidFill>
                <a:effectLst>
                  <a:outerShdw blurRad="38100" dist="38100" dir="2700000" algn="tl">
                    <a:srgbClr val="C0C0C0"/>
                  </a:outerShdw>
                </a:effectLst>
                <a:latin typeface=".VnBahamasBH" pitchFamily="34" charset="0"/>
              </a:rPr>
              <a:t>3</a:t>
            </a:r>
          </a:p>
        </p:txBody>
      </p:sp>
      <p:sp>
        <p:nvSpPr>
          <p:cNvPr id="76865" name="AutoShape 65"/>
          <p:cNvSpPr>
            <a:spLocks noChangeArrowheads="1"/>
          </p:cNvSpPr>
          <p:nvPr/>
        </p:nvSpPr>
        <p:spPr bwMode="auto">
          <a:xfrm>
            <a:off x="2971800" y="4686300"/>
            <a:ext cx="800100" cy="685800"/>
          </a:xfrm>
          <a:prstGeom prst="octagon">
            <a:avLst>
              <a:gd name="adj" fmla="val 29287"/>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3300"/>
                </a:solidFill>
                <a:effectLst>
                  <a:outerShdw blurRad="38100" dist="38100" dir="2700000" algn="tl">
                    <a:srgbClr val="C0C0C0"/>
                  </a:outerShdw>
                </a:effectLst>
                <a:latin typeface=".VnBahamasBH" pitchFamily="34" charset="0"/>
              </a:rPr>
              <a:t>4</a:t>
            </a:r>
          </a:p>
        </p:txBody>
      </p:sp>
      <p:sp>
        <p:nvSpPr>
          <p:cNvPr id="76866" name="Rectangle 66"/>
          <p:cNvSpPr>
            <a:spLocks noChangeArrowheads="1"/>
          </p:cNvSpPr>
          <p:nvPr/>
        </p:nvSpPr>
        <p:spPr bwMode="auto">
          <a:xfrm>
            <a:off x="2790825" y="1012033"/>
            <a:ext cx="13258800" cy="1081088"/>
          </a:xfrm>
          <a:prstGeom prst="rect">
            <a:avLst/>
          </a:prstGeom>
          <a:solidFill>
            <a:srgbClr val="CCFFCC"/>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5400">
                <a:solidFill>
                  <a:srgbClr val="800080"/>
                </a:solidFill>
              </a:rPr>
              <a:t> 4.Người cứu giúp Vũ Nương ?</a:t>
            </a:r>
          </a:p>
        </p:txBody>
      </p:sp>
      <p:sp>
        <p:nvSpPr>
          <p:cNvPr id="76867" name="AutoShape 67"/>
          <p:cNvSpPr>
            <a:spLocks noChangeArrowheads="1"/>
          </p:cNvSpPr>
          <p:nvPr/>
        </p:nvSpPr>
        <p:spPr bwMode="auto">
          <a:xfrm>
            <a:off x="2971800" y="6053138"/>
            <a:ext cx="800100" cy="685800"/>
          </a:xfrm>
          <a:prstGeom prst="octagon">
            <a:avLst>
              <a:gd name="adj" fmla="val 29287"/>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3300"/>
                </a:solidFill>
                <a:effectLst>
                  <a:outerShdw blurRad="38100" dist="38100" dir="2700000" algn="tl">
                    <a:srgbClr val="C0C0C0"/>
                  </a:outerShdw>
                </a:effectLst>
                <a:latin typeface=".VnBahamasBH" pitchFamily="34" charset="0"/>
              </a:rPr>
              <a:t>6</a:t>
            </a:r>
          </a:p>
        </p:txBody>
      </p:sp>
      <p:sp>
        <p:nvSpPr>
          <p:cNvPr id="76868" name="AutoShape 68"/>
          <p:cNvSpPr>
            <a:spLocks noChangeArrowheads="1"/>
          </p:cNvSpPr>
          <p:nvPr/>
        </p:nvSpPr>
        <p:spPr bwMode="auto">
          <a:xfrm>
            <a:off x="2971800" y="6743700"/>
            <a:ext cx="800100" cy="685800"/>
          </a:xfrm>
          <a:prstGeom prst="octagon">
            <a:avLst>
              <a:gd name="adj" fmla="val 29287"/>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3300"/>
                </a:solidFill>
                <a:effectLst>
                  <a:outerShdw blurRad="38100" dist="38100" dir="2700000" algn="tl">
                    <a:srgbClr val="C0C0C0"/>
                  </a:outerShdw>
                </a:effectLst>
                <a:latin typeface=".VnBahamasBH" pitchFamily="34" charset="0"/>
              </a:rPr>
              <a:t>7</a:t>
            </a:r>
          </a:p>
        </p:txBody>
      </p:sp>
      <p:sp>
        <p:nvSpPr>
          <p:cNvPr id="76869" name="AutoShape 69"/>
          <p:cNvSpPr>
            <a:spLocks noChangeArrowheads="1"/>
          </p:cNvSpPr>
          <p:nvPr/>
        </p:nvSpPr>
        <p:spPr bwMode="auto">
          <a:xfrm>
            <a:off x="2971800" y="7429500"/>
            <a:ext cx="800100" cy="685800"/>
          </a:xfrm>
          <a:prstGeom prst="octagon">
            <a:avLst>
              <a:gd name="adj" fmla="val 29287"/>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3300"/>
                </a:solidFill>
                <a:effectLst>
                  <a:outerShdw blurRad="38100" dist="38100" dir="2700000" algn="tl">
                    <a:srgbClr val="C0C0C0"/>
                  </a:outerShdw>
                </a:effectLst>
                <a:latin typeface=".VnBahamasBH" pitchFamily="34" charset="0"/>
              </a:rPr>
              <a:t>8</a:t>
            </a:r>
          </a:p>
        </p:txBody>
      </p:sp>
      <p:sp>
        <p:nvSpPr>
          <p:cNvPr id="76870" name="Oval 70"/>
          <p:cNvSpPr>
            <a:spLocks noChangeArrowheads="1"/>
          </p:cNvSpPr>
          <p:nvPr/>
        </p:nvSpPr>
        <p:spPr bwMode="auto">
          <a:xfrm>
            <a:off x="14401800" y="4564857"/>
            <a:ext cx="914400" cy="654843"/>
          </a:xfrm>
          <a:prstGeom prst="ellipse">
            <a:avLst/>
          </a:prstGeom>
          <a:noFill/>
          <a:ln w="28575">
            <a:solidFill>
              <a:srgbClr val="000099"/>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800080"/>
                </a:solidFill>
                <a:effectLst>
                  <a:outerShdw blurRad="38100" dist="38100" dir="2700000" algn="tl">
                    <a:srgbClr val="C0C0C0"/>
                  </a:outerShdw>
                </a:effectLst>
                <a:latin typeface=".VnAvantH" pitchFamily="34" charset="0"/>
              </a:rPr>
              <a:t>7</a:t>
            </a:r>
          </a:p>
        </p:txBody>
      </p:sp>
      <p:sp>
        <p:nvSpPr>
          <p:cNvPr id="76871" name="Oval 71"/>
          <p:cNvSpPr>
            <a:spLocks noChangeArrowheads="1"/>
          </p:cNvSpPr>
          <p:nvPr/>
        </p:nvSpPr>
        <p:spPr bwMode="auto">
          <a:xfrm>
            <a:off x="14401800" y="5260182"/>
            <a:ext cx="914400" cy="654843"/>
          </a:xfrm>
          <a:prstGeom prst="ellipse">
            <a:avLst/>
          </a:prstGeom>
          <a:noFill/>
          <a:ln w="28575">
            <a:solidFill>
              <a:srgbClr val="000099"/>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800080"/>
                </a:solidFill>
                <a:effectLst>
                  <a:outerShdw blurRad="38100" dist="38100" dir="2700000" algn="tl">
                    <a:srgbClr val="C0C0C0"/>
                  </a:outerShdw>
                </a:effectLst>
                <a:latin typeface=".VnAvantH" pitchFamily="34" charset="0"/>
              </a:rPr>
              <a:t>11</a:t>
            </a:r>
          </a:p>
        </p:txBody>
      </p:sp>
      <p:sp>
        <p:nvSpPr>
          <p:cNvPr id="76872" name="Oval 72"/>
          <p:cNvSpPr>
            <a:spLocks noChangeArrowheads="1"/>
          </p:cNvSpPr>
          <p:nvPr/>
        </p:nvSpPr>
        <p:spPr bwMode="auto">
          <a:xfrm>
            <a:off x="14401800" y="5943601"/>
            <a:ext cx="914400" cy="654845"/>
          </a:xfrm>
          <a:prstGeom prst="ellipse">
            <a:avLst/>
          </a:prstGeom>
          <a:noFill/>
          <a:ln w="28575">
            <a:solidFill>
              <a:srgbClr val="000099"/>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800080"/>
                </a:solidFill>
                <a:effectLst>
                  <a:outerShdw blurRad="38100" dist="38100" dir="2700000" algn="tl">
                    <a:srgbClr val="C0C0C0"/>
                  </a:outerShdw>
                </a:effectLst>
                <a:latin typeface=".VnAvantH" pitchFamily="34" charset="0"/>
              </a:rPr>
              <a:t>8</a:t>
            </a:r>
          </a:p>
        </p:txBody>
      </p:sp>
      <p:sp>
        <p:nvSpPr>
          <p:cNvPr id="76873" name="Oval 73"/>
          <p:cNvSpPr>
            <a:spLocks noChangeArrowheads="1"/>
          </p:cNvSpPr>
          <p:nvPr/>
        </p:nvSpPr>
        <p:spPr bwMode="auto">
          <a:xfrm>
            <a:off x="14401800" y="6629401"/>
            <a:ext cx="914400" cy="654845"/>
          </a:xfrm>
          <a:prstGeom prst="ellipse">
            <a:avLst/>
          </a:prstGeom>
          <a:noFill/>
          <a:ln w="28575">
            <a:solidFill>
              <a:srgbClr val="000099"/>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800080"/>
                </a:solidFill>
                <a:effectLst>
                  <a:outerShdw blurRad="38100" dist="38100" dir="2700000" algn="tl">
                    <a:srgbClr val="C0C0C0"/>
                  </a:outerShdw>
                </a:effectLst>
                <a:latin typeface=".VnAvantH" pitchFamily="34" charset="0"/>
              </a:rPr>
              <a:t>14</a:t>
            </a:r>
          </a:p>
        </p:txBody>
      </p:sp>
      <p:sp>
        <p:nvSpPr>
          <p:cNvPr id="76874" name="Oval 74"/>
          <p:cNvSpPr>
            <a:spLocks noChangeArrowheads="1"/>
          </p:cNvSpPr>
          <p:nvPr/>
        </p:nvSpPr>
        <p:spPr bwMode="auto">
          <a:xfrm>
            <a:off x="14401800" y="7315201"/>
            <a:ext cx="914400" cy="654845"/>
          </a:xfrm>
          <a:prstGeom prst="ellipse">
            <a:avLst/>
          </a:prstGeom>
          <a:noFill/>
          <a:ln w="28575">
            <a:solidFill>
              <a:srgbClr val="000099"/>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800080"/>
                </a:solidFill>
                <a:effectLst>
                  <a:outerShdw blurRad="38100" dist="38100" dir="2700000" algn="tl">
                    <a:srgbClr val="C0C0C0"/>
                  </a:outerShdw>
                </a:effectLst>
                <a:latin typeface=".VnAvantH" pitchFamily="34" charset="0"/>
              </a:rPr>
              <a:t>13</a:t>
            </a:r>
          </a:p>
        </p:txBody>
      </p:sp>
      <p:sp>
        <p:nvSpPr>
          <p:cNvPr id="76875" name="AutoShape 75"/>
          <p:cNvSpPr>
            <a:spLocks noChangeArrowheads="1"/>
          </p:cNvSpPr>
          <p:nvPr/>
        </p:nvSpPr>
        <p:spPr bwMode="auto">
          <a:xfrm>
            <a:off x="2971800" y="5372100"/>
            <a:ext cx="800100" cy="685800"/>
          </a:xfrm>
          <a:prstGeom prst="octagon">
            <a:avLst>
              <a:gd name="adj" fmla="val 29287"/>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3300"/>
                </a:solidFill>
                <a:effectLst>
                  <a:outerShdw blurRad="38100" dist="38100" dir="2700000" algn="tl">
                    <a:srgbClr val="C0C0C0"/>
                  </a:outerShdw>
                </a:effectLst>
                <a:latin typeface=".VnBahamasBH" pitchFamily="34" charset="0"/>
              </a:rPr>
              <a:t>5</a:t>
            </a:r>
          </a:p>
        </p:txBody>
      </p:sp>
      <p:sp>
        <p:nvSpPr>
          <p:cNvPr id="76876" name="Rectangle 76"/>
          <p:cNvSpPr>
            <a:spLocks noChangeArrowheads="1"/>
          </p:cNvSpPr>
          <p:nvPr/>
        </p:nvSpPr>
        <p:spPr bwMode="auto">
          <a:xfrm>
            <a:off x="2545557" y="1007270"/>
            <a:ext cx="13258800" cy="1081088"/>
          </a:xfrm>
          <a:prstGeom prst="rect">
            <a:avLst/>
          </a:prstGeom>
          <a:solidFill>
            <a:srgbClr val="CCFFCC"/>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5400" dirty="0">
                <a:solidFill>
                  <a:srgbClr val="800080"/>
                </a:solidFill>
                <a:effectLst>
                  <a:outerShdw blurRad="38100" dist="38100" dir="2700000" algn="tl">
                    <a:srgbClr val="000000"/>
                  </a:outerShdw>
                </a:effectLst>
                <a:latin typeface=".VnHelvetIns" pitchFamily="34" charset="0"/>
              </a:rPr>
              <a:t>5.Tªn </a:t>
            </a:r>
            <a:r>
              <a:rPr lang="en-US" sz="5400" dirty="0" err="1">
                <a:solidFill>
                  <a:srgbClr val="800080"/>
                </a:solidFill>
                <a:effectLst>
                  <a:outerShdw blurRad="38100" dist="38100" dir="2700000" algn="tl">
                    <a:srgbClr val="000000"/>
                  </a:outerShdw>
                </a:effectLst>
                <a:latin typeface=".VnHelvetIns" pitchFamily="34" charset="0"/>
              </a:rPr>
              <a:t>gäi</a:t>
            </a:r>
            <a:r>
              <a:rPr lang="en-US" sz="5400" dirty="0">
                <a:solidFill>
                  <a:srgbClr val="800080"/>
                </a:solidFill>
                <a:effectLst>
                  <a:outerShdw blurRad="38100" dist="38100" dir="2700000" algn="tl">
                    <a:srgbClr val="000000"/>
                  </a:outerShdw>
                </a:effectLst>
                <a:latin typeface=".VnHelvetIns" pitchFamily="34" charset="0"/>
              </a:rPr>
              <a:t> </a:t>
            </a:r>
            <a:r>
              <a:rPr lang="en-US" sz="5400" dirty="0" err="1">
                <a:solidFill>
                  <a:srgbClr val="800080"/>
                </a:solidFill>
                <a:effectLst>
                  <a:outerShdw blurRad="38100" dist="38100" dir="2700000" algn="tl">
                    <a:srgbClr val="000000"/>
                  </a:outerShdw>
                </a:effectLst>
                <a:latin typeface=".VnHelvetIns" pitchFamily="34" charset="0"/>
              </a:rPr>
              <a:t>liªn</a:t>
            </a:r>
            <a:r>
              <a:rPr lang="en-US" sz="5400" dirty="0">
                <a:solidFill>
                  <a:srgbClr val="800080"/>
                </a:solidFill>
                <a:effectLst>
                  <a:outerShdw blurRad="38100" dist="38100" dir="2700000" algn="tl">
                    <a:srgbClr val="000000"/>
                  </a:outerShdw>
                </a:effectLst>
                <a:latin typeface=".VnHelvetIns" pitchFamily="34" charset="0"/>
              </a:rPr>
              <a:t> </a:t>
            </a:r>
            <a:r>
              <a:rPr lang="en-US" sz="5400" dirty="0" err="1">
                <a:solidFill>
                  <a:srgbClr val="800080"/>
                </a:solidFill>
                <a:effectLst>
                  <a:outerShdw blurRad="38100" dist="38100" dir="2700000" algn="tl">
                    <a:srgbClr val="000000"/>
                  </a:outerShdw>
                </a:effectLst>
                <a:latin typeface=".VnHelvetIns" pitchFamily="34" charset="0"/>
              </a:rPr>
              <a:t>quan</a:t>
            </a:r>
            <a:r>
              <a:rPr lang="en-US" sz="5400" dirty="0">
                <a:solidFill>
                  <a:srgbClr val="800080"/>
                </a:solidFill>
                <a:effectLst>
                  <a:outerShdw blurRad="38100" dist="38100" dir="2700000" algn="tl">
                    <a:srgbClr val="000000"/>
                  </a:outerShdw>
                </a:effectLst>
                <a:latin typeface=".VnHelvetIns" pitchFamily="34" charset="0"/>
              </a:rPr>
              <a:t> ®</a:t>
            </a:r>
            <a:r>
              <a:rPr lang="en-US" sz="5400" dirty="0" err="1">
                <a:solidFill>
                  <a:srgbClr val="800080"/>
                </a:solidFill>
                <a:effectLst>
                  <a:outerShdw blurRad="38100" dist="38100" dir="2700000" algn="tl">
                    <a:srgbClr val="000000"/>
                  </a:outerShdw>
                </a:effectLst>
                <a:latin typeface=".VnHelvetIns" pitchFamily="34" charset="0"/>
              </a:rPr>
              <a:t>Õn</a:t>
            </a:r>
            <a:r>
              <a:rPr lang="en-US" sz="5400" dirty="0">
                <a:solidFill>
                  <a:srgbClr val="800080"/>
                </a:solidFill>
                <a:effectLst>
                  <a:outerShdw blurRad="38100" dist="38100" dir="2700000" algn="tl">
                    <a:srgbClr val="000000"/>
                  </a:outerShdw>
                </a:effectLst>
                <a:latin typeface=".VnHelvetIns" pitchFamily="34" charset="0"/>
              </a:rPr>
              <a:t> MÞ </a:t>
            </a:r>
            <a:r>
              <a:rPr lang="en-US" sz="5400" dirty="0" err="1">
                <a:solidFill>
                  <a:srgbClr val="800080"/>
                </a:solidFill>
                <a:effectLst>
                  <a:outerShdw blurRad="38100" dist="38100" dir="2700000" algn="tl">
                    <a:srgbClr val="000000"/>
                  </a:outerShdw>
                </a:effectLst>
                <a:latin typeface=".VnHelvetIns" pitchFamily="34" charset="0"/>
              </a:rPr>
              <a:t>Ch©u-Träng</a:t>
            </a:r>
            <a:r>
              <a:rPr lang="en-US" sz="5400" dirty="0">
                <a:solidFill>
                  <a:srgbClr val="800080"/>
                </a:solidFill>
                <a:effectLst>
                  <a:outerShdw blurRad="38100" dist="38100" dir="2700000" algn="tl">
                    <a:srgbClr val="000000"/>
                  </a:outerShdw>
                </a:effectLst>
                <a:latin typeface=".VnHelvetIns" pitchFamily="34" charset="0"/>
              </a:rPr>
              <a:t> </a:t>
            </a:r>
            <a:r>
              <a:rPr lang="en-US" sz="5400" dirty="0" err="1">
                <a:solidFill>
                  <a:srgbClr val="800080"/>
                </a:solidFill>
                <a:effectLst>
                  <a:outerShdw blurRad="38100" dist="38100" dir="2700000" algn="tl">
                    <a:srgbClr val="000000"/>
                  </a:outerShdw>
                </a:effectLst>
                <a:latin typeface=".VnHelvetIns" pitchFamily="34" charset="0"/>
              </a:rPr>
              <a:t>Thuû</a:t>
            </a:r>
            <a:r>
              <a:rPr lang="en-US" sz="5400" dirty="0">
                <a:solidFill>
                  <a:srgbClr val="800080"/>
                </a:solidFill>
                <a:effectLst>
                  <a:outerShdw blurRad="38100" dist="38100" dir="2700000" algn="tl">
                    <a:srgbClr val="000000"/>
                  </a:outerShdw>
                </a:effectLst>
                <a:latin typeface=".VnHelvetIns" pitchFamily="34" charset="0"/>
              </a:rPr>
              <a:t> ?</a:t>
            </a:r>
          </a:p>
        </p:txBody>
      </p:sp>
      <p:sp>
        <p:nvSpPr>
          <p:cNvPr id="76877" name="Rectangle 77"/>
          <p:cNvSpPr>
            <a:spLocks noChangeArrowheads="1"/>
          </p:cNvSpPr>
          <p:nvPr/>
        </p:nvSpPr>
        <p:spPr bwMode="auto">
          <a:xfrm>
            <a:off x="2621757" y="1085851"/>
            <a:ext cx="13258800" cy="1081088"/>
          </a:xfrm>
          <a:prstGeom prst="rect">
            <a:avLst/>
          </a:prstGeom>
          <a:solidFill>
            <a:srgbClr val="CCFFCC"/>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5400">
                <a:solidFill>
                  <a:srgbClr val="800080"/>
                </a:solidFill>
                <a:effectLst>
                  <a:outerShdw blurRad="38100" dist="38100" dir="2700000" algn="tl">
                    <a:srgbClr val="000000"/>
                  </a:outerShdw>
                </a:effectLst>
                <a:latin typeface=".VnHelvetIns" pitchFamily="34" charset="0"/>
              </a:rPr>
              <a:t>6.§Þa danh nµy n»m trong c©u chuyÖn ?</a:t>
            </a:r>
          </a:p>
        </p:txBody>
      </p:sp>
      <p:sp>
        <p:nvSpPr>
          <p:cNvPr id="76878" name="Rectangle 78"/>
          <p:cNvSpPr>
            <a:spLocks noChangeArrowheads="1"/>
          </p:cNvSpPr>
          <p:nvPr/>
        </p:nvSpPr>
        <p:spPr bwMode="auto">
          <a:xfrm>
            <a:off x="2657475" y="1004888"/>
            <a:ext cx="13258800" cy="1081088"/>
          </a:xfrm>
          <a:prstGeom prst="rect">
            <a:avLst/>
          </a:prstGeom>
          <a:solidFill>
            <a:srgbClr val="CCFFCC"/>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vi-VN" sz="4800" dirty="0">
                <a:solidFill>
                  <a:srgbClr val="006666"/>
                </a:solidFill>
                <a:latin typeface="Arial"/>
              </a:rPr>
              <a:t>Chuyện người con gái Nam Xương</a:t>
            </a:r>
            <a:r>
              <a:rPr lang="vi-VN" sz="4800" dirty="0">
                <a:solidFill>
                  <a:srgbClr val="800080"/>
                </a:solidFill>
                <a:latin typeface="Arial"/>
              </a:rPr>
              <a:t> trích từ TP này</a:t>
            </a:r>
            <a:endParaRPr lang="en-US" sz="4800" dirty="0">
              <a:solidFill>
                <a:srgbClr val="800080"/>
              </a:solidFill>
              <a:effectLst>
                <a:outerShdw blurRad="38100" dist="38100" dir="2700000" algn="tl">
                  <a:srgbClr val="000000"/>
                </a:outerShdw>
              </a:effectLst>
              <a:latin typeface=".VnHelvetIns" pitchFamily="34" charset="0"/>
            </a:endParaRPr>
          </a:p>
        </p:txBody>
      </p:sp>
      <p:sp>
        <p:nvSpPr>
          <p:cNvPr id="76879" name="Rectangle 79"/>
          <p:cNvSpPr>
            <a:spLocks noChangeArrowheads="1"/>
          </p:cNvSpPr>
          <p:nvPr/>
        </p:nvSpPr>
        <p:spPr bwMode="auto">
          <a:xfrm>
            <a:off x="2526507" y="1085850"/>
            <a:ext cx="13030200" cy="914400"/>
          </a:xfrm>
          <a:prstGeom prst="rect">
            <a:avLst/>
          </a:prstGeom>
          <a:solidFill>
            <a:srgbClr val="CCFFCC"/>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5400" dirty="0">
                <a:solidFill>
                  <a:srgbClr val="800080"/>
                </a:solidFill>
                <a:effectLst>
                  <a:outerShdw blurRad="38100" dist="38100" dir="2700000" algn="tl">
                    <a:srgbClr val="000000"/>
                  </a:outerShdw>
                </a:effectLst>
                <a:latin typeface=".VnHelvetIns" pitchFamily="34" charset="0"/>
              </a:rPr>
              <a:t>8.Côm </a:t>
            </a:r>
            <a:r>
              <a:rPr lang="en-US" sz="5400" dirty="0" err="1">
                <a:solidFill>
                  <a:srgbClr val="800080"/>
                </a:solidFill>
                <a:effectLst>
                  <a:outerShdw blurRad="38100" dist="38100" dir="2700000" algn="tl">
                    <a:srgbClr val="000000"/>
                  </a:outerShdw>
                </a:effectLst>
                <a:latin typeface=".VnHelvetIns" pitchFamily="34" charset="0"/>
              </a:rPr>
              <a:t>tõ</a:t>
            </a:r>
            <a:r>
              <a:rPr lang="en-US" sz="5400" dirty="0">
                <a:solidFill>
                  <a:srgbClr val="800080"/>
                </a:solidFill>
                <a:effectLst>
                  <a:outerShdw blurRad="38100" dist="38100" dir="2700000" algn="tl">
                    <a:srgbClr val="000000"/>
                  </a:outerShdw>
                </a:effectLst>
                <a:latin typeface=".VnHelvetIns" pitchFamily="34" charset="0"/>
              </a:rPr>
              <a:t> </a:t>
            </a:r>
            <a:r>
              <a:rPr lang="en-US" sz="5400" dirty="0" err="1">
                <a:solidFill>
                  <a:srgbClr val="800080"/>
                </a:solidFill>
                <a:effectLst>
                  <a:outerShdw blurRad="38100" dist="38100" dir="2700000" algn="tl">
                    <a:srgbClr val="000000"/>
                  </a:outerShdw>
                </a:effectLst>
                <a:latin typeface=".VnHelvetIns" pitchFamily="34" charset="0"/>
              </a:rPr>
              <a:t>nãi</a:t>
            </a:r>
            <a:r>
              <a:rPr lang="en-US" sz="5400" dirty="0">
                <a:solidFill>
                  <a:srgbClr val="800080"/>
                </a:solidFill>
                <a:effectLst>
                  <a:outerShdw blurRad="38100" dist="38100" dir="2700000" algn="tl">
                    <a:srgbClr val="000000"/>
                  </a:outerShdw>
                </a:effectLst>
                <a:latin typeface=".VnHelvetIns" pitchFamily="34" charset="0"/>
              </a:rPr>
              <a:t> : “</a:t>
            </a:r>
            <a:r>
              <a:rPr lang="en-US" sz="5400" dirty="0" err="1">
                <a:solidFill>
                  <a:srgbClr val="800080"/>
                </a:solidFill>
                <a:effectLst>
                  <a:outerShdw blurRad="38100" dist="38100" dir="2700000" algn="tl">
                    <a:srgbClr val="000000"/>
                  </a:outerShdw>
                </a:effectLst>
                <a:latin typeface=".VnHelvetIns" pitchFamily="34" charset="0"/>
              </a:rPr>
              <a:t>mÖnh</a:t>
            </a:r>
            <a:r>
              <a:rPr lang="en-US" sz="5400" dirty="0">
                <a:solidFill>
                  <a:srgbClr val="800080"/>
                </a:solidFill>
                <a:effectLst>
                  <a:outerShdw blurRad="38100" dist="38100" dir="2700000" algn="tl">
                    <a:srgbClr val="000000"/>
                  </a:outerShdw>
                </a:effectLst>
                <a:latin typeface=".VnHelvetIns" pitchFamily="34" charset="0"/>
              </a:rPr>
              <a:t> ®· </a:t>
            </a:r>
            <a:r>
              <a:rPr lang="en-US" sz="5400" dirty="0" err="1">
                <a:solidFill>
                  <a:srgbClr val="800080"/>
                </a:solidFill>
                <a:effectLst>
                  <a:outerShdw blurRad="38100" dist="38100" dir="2700000" algn="tl">
                    <a:srgbClr val="000000"/>
                  </a:outerShdw>
                </a:effectLst>
                <a:latin typeface=".VnHelvetIns" pitchFamily="34" charset="0"/>
              </a:rPr>
              <a:t>hÕt</a:t>
            </a:r>
            <a:r>
              <a:rPr lang="en-US" sz="5400" dirty="0">
                <a:solidFill>
                  <a:srgbClr val="800080"/>
                </a:solidFill>
                <a:effectLst>
                  <a:outerShdw blurRad="38100" dist="38100" dir="2700000" algn="tl">
                    <a:srgbClr val="000000"/>
                  </a:outerShdw>
                </a:effectLst>
                <a:latin typeface=".VnHelvetIns" pitchFamily="34" charset="0"/>
              </a:rPr>
              <a:t>, </a:t>
            </a:r>
            <a:r>
              <a:rPr lang="en-US" sz="5400" dirty="0" err="1">
                <a:solidFill>
                  <a:srgbClr val="800080"/>
                </a:solidFill>
                <a:effectLst>
                  <a:outerShdw blurRad="38100" dist="38100" dir="2700000" algn="tl">
                    <a:srgbClr val="000000"/>
                  </a:outerShdw>
                </a:effectLst>
                <a:latin typeface=".VnHelvetIns" pitchFamily="34" charset="0"/>
              </a:rPr>
              <a:t>søc</a:t>
            </a:r>
            <a:r>
              <a:rPr lang="en-US" sz="5400" dirty="0">
                <a:solidFill>
                  <a:srgbClr val="800080"/>
                </a:solidFill>
                <a:effectLst>
                  <a:outerShdw blurRad="38100" dist="38100" dir="2700000" algn="tl">
                    <a:srgbClr val="000000"/>
                  </a:outerShdw>
                </a:effectLst>
                <a:latin typeface=".VnHelvetIns" pitchFamily="34" charset="0"/>
              </a:rPr>
              <a:t> ®· c¹n”</a:t>
            </a:r>
            <a:endParaRPr lang="en-US" sz="5400" dirty="0">
              <a:solidFill>
                <a:srgbClr val="006666"/>
              </a:solidFill>
              <a:effectLst>
                <a:outerShdw blurRad="38100" dist="38100" dir="2700000" algn="tl">
                  <a:srgbClr val="000000"/>
                </a:outerShdw>
              </a:effectLst>
              <a:latin typeface=".VnHelvetIns" pitchFamily="34" charset="0"/>
            </a:endParaRPr>
          </a:p>
        </p:txBody>
      </p:sp>
      <p:sp>
        <p:nvSpPr>
          <p:cNvPr id="76880" name="Oval 80"/>
          <p:cNvSpPr>
            <a:spLocks noChangeArrowheads="1"/>
          </p:cNvSpPr>
          <p:nvPr/>
        </p:nvSpPr>
        <p:spPr bwMode="auto">
          <a:xfrm>
            <a:off x="12573000" y="2545557"/>
            <a:ext cx="1257300" cy="12573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200">
                <a:solidFill>
                  <a:srgbClr val="FF0000"/>
                </a:solidFill>
                <a:latin typeface="Times New Roman" panose="02020603050405020304" pitchFamily="18" charset="0"/>
              </a:rPr>
              <a:t>1</a:t>
            </a:r>
          </a:p>
        </p:txBody>
      </p:sp>
      <p:sp>
        <p:nvSpPr>
          <p:cNvPr id="76881" name="Oval 81"/>
          <p:cNvSpPr>
            <a:spLocks noChangeArrowheads="1"/>
          </p:cNvSpPr>
          <p:nvPr/>
        </p:nvSpPr>
        <p:spPr bwMode="auto">
          <a:xfrm>
            <a:off x="12573000" y="2545557"/>
            <a:ext cx="1257300" cy="12573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200">
                <a:solidFill>
                  <a:srgbClr val="FF0000"/>
                </a:solidFill>
                <a:latin typeface="Times New Roman" panose="02020603050405020304" pitchFamily="18" charset="0"/>
              </a:rPr>
              <a:t>2</a:t>
            </a:r>
          </a:p>
        </p:txBody>
      </p:sp>
      <p:sp>
        <p:nvSpPr>
          <p:cNvPr id="76882" name="Oval 82"/>
          <p:cNvSpPr>
            <a:spLocks noChangeArrowheads="1"/>
          </p:cNvSpPr>
          <p:nvPr/>
        </p:nvSpPr>
        <p:spPr bwMode="auto">
          <a:xfrm>
            <a:off x="12573000" y="2545557"/>
            <a:ext cx="1257300" cy="12573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200">
                <a:solidFill>
                  <a:srgbClr val="FF0000"/>
                </a:solidFill>
                <a:latin typeface="Times New Roman" panose="02020603050405020304" pitchFamily="18" charset="0"/>
              </a:rPr>
              <a:t>3</a:t>
            </a:r>
          </a:p>
        </p:txBody>
      </p:sp>
      <p:sp>
        <p:nvSpPr>
          <p:cNvPr id="76883" name="Oval 83"/>
          <p:cNvSpPr>
            <a:spLocks noChangeArrowheads="1"/>
          </p:cNvSpPr>
          <p:nvPr/>
        </p:nvSpPr>
        <p:spPr bwMode="auto">
          <a:xfrm>
            <a:off x="12573000" y="2545557"/>
            <a:ext cx="1257300" cy="12573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200">
                <a:solidFill>
                  <a:srgbClr val="FF0000"/>
                </a:solidFill>
                <a:latin typeface="Times New Roman" panose="02020603050405020304" pitchFamily="18" charset="0"/>
              </a:rPr>
              <a:t>4</a:t>
            </a:r>
          </a:p>
        </p:txBody>
      </p:sp>
      <p:sp>
        <p:nvSpPr>
          <p:cNvPr id="76884" name="Oval 84"/>
          <p:cNvSpPr>
            <a:spLocks noChangeArrowheads="1"/>
          </p:cNvSpPr>
          <p:nvPr/>
        </p:nvSpPr>
        <p:spPr bwMode="auto">
          <a:xfrm>
            <a:off x="12573000" y="2545557"/>
            <a:ext cx="1257300" cy="12573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200">
                <a:solidFill>
                  <a:srgbClr val="FF0000"/>
                </a:solidFill>
                <a:latin typeface="Times New Roman" panose="02020603050405020304" pitchFamily="18" charset="0"/>
              </a:rPr>
              <a:t>5</a:t>
            </a:r>
          </a:p>
        </p:txBody>
      </p:sp>
      <p:sp>
        <p:nvSpPr>
          <p:cNvPr id="76885" name="Oval 85"/>
          <p:cNvSpPr>
            <a:spLocks noChangeArrowheads="1"/>
          </p:cNvSpPr>
          <p:nvPr/>
        </p:nvSpPr>
        <p:spPr bwMode="auto">
          <a:xfrm>
            <a:off x="12573000" y="2566988"/>
            <a:ext cx="1257300" cy="12573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200">
                <a:solidFill>
                  <a:srgbClr val="FF0000"/>
                </a:solidFill>
                <a:latin typeface="Times New Roman" panose="02020603050405020304" pitchFamily="18" charset="0"/>
              </a:rPr>
              <a:t>6</a:t>
            </a:r>
          </a:p>
        </p:txBody>
      </p:sp>
      <p:sp>
        <p:nvSpPr>
          <p:cNvPr id="76886" name="Oval 86"/>
          <p:cNvSpPr>
            <a:spLocks noChangeArrowheads="1"/>
          </p:cNvSpPr>
          <p:nvPr/>
        </p:nvSpPr>
        <p:spPr bwMode="auto">
          <a:xfrm>
            <a:off x="12573000" y="2545557"/>
            <a:ext cx="1257300" cy="12573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200">
                <a:solidFill>
                  <a:srgbClr val="FF0000"/>
                </a:solidFill>
                <a:latin typeface="Times New Roman" panose="02020603050405020304" pitchFamily="18" charset="0"/>
              </a:rPr>
              <a:t>7</a:t>
            </a:r>
          </a:p>
        </p:txBody>
      </p:sp>
      <p:sp>
        <p:nvSpPr>
          <p:cNvPr id="76887" name="Oval 87"/>
          <p:cNvSpPr>
            <a:spLocks noChangeArrowheads="1"/>
          </p:cNvSpPr>
          <p:nvPr/>
        </p:nvSpPr>
        <p:spPr bwMode="auto">
          <a:xfrm>
            <a:off x="12573000" y="2545557"/>
            <a:ext cx="1257300" cy="12573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200">
                <a:solidFill>
                  <a:srgbClr val="FF0000"/>
                </a:solidFill>
                <a:latin typeface="Times New Roman" panose="02020603050405020304" pitchFamily="18" charset="0"/>
              </a:rPr>
              <a:t>8</a:t>
            </a:r>
          </a:p>
        </p:txBody>
      </p:sp>
      <p:sp>
        <p:nvSpPr>
          <p:cNvPr id="76888" name="Oval 88"/>
          <p:cNvSpPr>
            <a:spLocks noChangeArrowheads="1"/>
          </p:cNvSpPr>
          <p:nvPr/>
        </p:nvSpPr>
        <p:spPr bwMode="auto">
          <a:xfrm>
            <a:off x="12573000" y="2545557"/>
            <a:ext cx="1257300" cy="12573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200">
                <a:solidFill>
                  <a:srgbClr val="FF0000"/>
                </a:solidFill>
                <a:latin typeface="Times New Roman" panose="02020603050405020304" pitchFamily="18" charset="0"/>
              </a:rPr>
              <a:t>9</a:t>
            </a:r>
          </a:p>
        </p:txBody>
      </p:sp>
      <p:sp>
        <p:nvSpPr>
          <p:cNvPr id="76889" name="Oval 89"/>
          <p:cNvSpPr>
            <a:spLocks noChangeArrowheads="1"/>
          </p:cNvSpPr>
          <p:nvPr/>
        </p:nvSpPr>
        <p:spPr bwMode="auto">
          <a:xfrm>
            <a:off x="12573000" y="2543175"/>
            <a:ext cx="1257300" cy="12573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200">
                <a:solidFill>
                  <a:srgbClr val="FF0000"/>
                </a:solidFill>
                <a:latin typeface="Times New Roman" panose="02020603050405020304" pitchFamily="18" charset="0"/>
              </a:rPr>
              <a:t>10</a:t>
            </a:r>
          </a:p>
        </p:txBody>
      </p:sp>
      <p:pic>
        <p:nvPicPr>
          <p:cNvPr id="76890" name="Picture 90" descr="AG00174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780170" y="394335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91" name="Picture 91" descr="sun14[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292013" y="2400300"/>
            <a:ext cx="18288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92" name="AutoShape 92">
            <a:hlinkClick r:id="" action="ppaction://noaction" highlightClick="1"/>
          </p:cNvPr>
          <p:cNvSpPr>
            <a:spLocks noChangeArrowheads="1"/>
          </p:cNvSpPr>
          <p:nvPr/>
        </p:nvSpPr>
        <p:spPr bwMode="auto">
          <a:xfrm>
            <a:off x="9029700" y="2640807"/>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n</a:t>
            </a:r>
          </a:p>
        </p:txBody>
      </p:sp>
      <p:sp>
        <p:nvSpPr>
          <p:cNvPr id="76893" name="AutoShape 93">
            <a:hlinkClick r:id="" action="ppaction://noaction" highlightClick="1"/>
          </p:cNvPr>
          <p:cNvSpPr>
            <a:spLocks noChangeArrowheads="1"/>
          </p:cNvSpPr>
          <p:nvPr/>
        </p:nvSpPr>
        <p:spPr bwMode="auto">
          <a:xfrm>
            <a:off x="10401300" y="3993357"/>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n</a:t>
            </a:r>
          </a:p>
        </p:txBody>
      </p:sp>
      <p:sp>
        <p:nvSpPr>
          <p:cNvPr id="76894" name="AutoShape 94">
            <a:hlinkClick r:id="" action="ppaction://noaction" highlightClick="1"/>
          </p:cNvPr>
          <p:cNvSpPr>
            <a:spLocks noChangeArrowheads="1"/>
          </p:cNvSpPr>
          <p:nvPr/>
        </p:nvSpPr>
        <p:spPr bwMode="auto">
          <a:xfrm>
            <a:off x="11087100" y="398145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g</a:t>
            </a:r>
          </a:p>
        </p:txBody>
      </p:sp>
      <p:sp>
        <p:nvSpPr>
          <p:cNvPr id="76895" name="AutoShape 95">
            <a:hlinkClick r:id="" action="ppaction://noaction" highlightClick="1"/>
          </p:cNvPr>
          <p:cNvSpPr>
            <a:spLocks noChangeArrowheads="1"/>
          </p:cNvSpPr>
          <p:nvPr/>
        </p:nvSpPr>
        <p:spPr bwMode="auto">
          <a:xfrm>
            <a:off x="4962525" y="8458200"/>
            <a:ext cx="685800" cy="6858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FF9900"/>
                </a:solidFill>
                <a:effectLst>
                  <a:outerShdw blurRad="38100" dist="38100" dir="2700000" algn="tl">
                    <a:srgbClr val="000000"/>
                  </a:outerShdw>
                </a:effectLst>
                <a:latin typeface=".VnAvantH" pitchFamily="34" charset="0"/>
              </a:rPr>
              <a:t>©</a:t>
            </a:r>
          </a:p>
        </p:txBody>
      </p:sp>
      <p:sp>
        <p:nvSpPr>
          <p:cNvPr id="76896" name="AutoShape 96">
            <a:hlinkClick r:id="" action="ppaction://noaction" highlightClick="1"/>
          </p:cNvPr>
          <p:cNvSpPr>
            <a:spLocks noChangeArrowheads="1"/>
          </p:cNvSpPr>
          <p:nvPr/>
        </p:nvSpPr>
        <p:spPr bwMode="auto">
          <a:xfrm>
            <a:off x="4314825" y="8458200"/>
            <a:ext cx="685800" cy="6858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FF9900"/>
                </a:solidFill>
                <a:effectLst>
                  <a:outerShdw blurRad="38100" dist="38100" dir="2700000" algn="tl">
                    <a:srgbClr val="000000"/>
                  </a:outerShdw>
                </a:effectLst>
                <a:latin typeface=".VnAvantH" pitchFamily="34" charset="0"/>
              </a:rPr>
              <a:t>i</a:t>
            </a:r>
          </a:p>
        </p:txBody>
      </p:sp>
      <p:sp>
        <p:nvSpPr>
          <p:cNvPr id="76897" name="AutoShape 97">
            <a:hlinkClick r:id="" action="ppaction://noaction" highlightClick="1"/>
          </p:cNvPr>
          <p:cNvSpPr>
            <a:spLocks noChangeArrowheads="1"/>
          </p:cNvSpPr>
          <p:nvPr/>
        </p:nvSpPr>
        <p:spPr bwMode="auto">
          <a:xfrm>
            <a:off x="5648325" y="8458200"/>
            <a:ext cx="685800" cy="6858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FF9900"/>
                </a:solidFill>
                <a:effectLst>
                  <a:outerShdw blurRad="38100" dist="38100" dir="2700000" algn="tl">
                    <a:srgbClr val="000000"/>
                  </a:outerShdw>
                </a:effectLst>
                <a:latin typeface=".VnAvantH" pitchFamily="34" charset="0"/>
              </a:rPr>
              <a:t>b</a:t>
            </a:r>
          </a:p>
        </p:txBody>
      </p:sp>
      <p:sp>
        <p:nvSpPr>
          <p:cNvPr id="76898" name="AutoShape 98">
            <a:hlinkClick r:id="" action="ppaction://noaction" highlightClick="1"/>
          </p:cNvPr>
          <p:cNvSpPr>
            <a:spLocks noChangeArrowheads="1"/>
          </p:cNvSpPr>
          <p:nvPr/>
        </p:nvSpPr>
        <p:spPr bwMode="auto">
          <a:xfrm>
            <a:off x="7019925" y="8458200"/>
            <a:ext cx="685800" cy="6858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FF9900"/>
                </a:solidFill>
                <a:effectLst>
                  <a:outerShdw blurRad="38100" dist="38100" dir="2700000" algn="tl">
                    <a:srgbClr val="000000"/>
                  </a:outerShdw>
                </a:effectLst>
                <a:latin typeface=".VnAvantH" pitchFamily="34" charset="0"/>
              </a:rPr>
              <a:t>h</a:t>
            </a:r>
          </a:p>
        </p:txBody>
      </p:sp>
      <p:sp>
        <p:nvSpPr>
          <p:cNvPr id="76899" name="AutoShape 99">
            <a:hlinkClick r:id="" action="ppaction://noaction" highlightClick="1"/>
          </p:cNvPr>
          <p:cNvSpPr>
            <a:spLocks noChangeArrowheads="1"/>
          </p:cNvSpPr>
          <p:nvPr/>
        </p:nvSpPr>
        <p:spPr bwMode="auto">
          <a:xfrm>
            <a:off x="6334125" y="8451057"/>
            <a:ext cx="685800" cy="692943"/>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FF9900"/>
                </a:solidFill>
                <a:effectLst>
                  <a:outerShdw blurRad="38100" dist="38100" dir="2700000" algn="tl">
                    <a:srgbClr val="000000"/>
                  </a:outerShdw>
                </a:effectLst>
                <a:latin typeface=".VnAvantH" pitchFamily="34" charset="0"/>
              </a:rPr>
              <a:t>a</a:t>
            </a:r>
          </a:p>
        </p:txBody>
      </p:sp>
      <p:sp>
        <p:nvSpPr>
          <p:cNvPr id="76900" name="AutoShape 100">
            <a:hlinkClick r:id="" action="ppaction://noaction" highlightClick="1"/>
          </p:cNvPr>
          <p:cNvSpPr>
            <a:spLocks noChangeArrowheads="1"/>
          </p:cNvSpPr>
          <p:nvPr/>
        </p:nvSpPr>
        <p:spPr bwMode="auto">
          <a:xfrm>
            <a:off x="7705725" y="8458200"/>
            <a:ext cx="685800" cy="6858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FF9900"/>
                </a:solidFill>
                <a:effectLst>
                  <a:outerShdw blurRad="38100" dist="38100" dir="2700000" algn="tl">
                    <a:srgbClr val="000000"/>
                  </a:outerShdw>
                </a:effectLst>
                <a:latin typeface=".VnAvantH" pitchFamily="34" charset="0"/>
              </a:rPr>
              <a:t>o</a:t>
            </a:r>
          </a:p>
        </p:txBody>
      </p:sp>
      <p:sp>
        <p:nvSpPr>
          <p:cNvPr id="76901" name="AutoShape 101">
            <a:hlinkClick r:id="" action="ppaction://noaction" highlightClick="1"/>
          </p:cNvPr>
          <p:cNvSpPr>
            <a:spLocks noChangeArrowheads="1"/>
          </p:cNvSpPr>
          <p:nvPr/>
        </p:nvSpPr>
        <p:spPr bwMode="auto">
          <a:xfrm>
            <a:off x="8391525" y="8458200"/>
            <a:ext cx="685800" cy="6858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FF9900"/>
                </a:solidFill>
                <a:effectLst>
                  <a:outerShdw blurRad="38100" dist="38100" dir="2700000" algn="tl">
                    <a:srgbClr val="000000"/>
                  </a:outerShdw>
                </a:effectLst>
                <a:latin typeface=".VnAvantH" pitchFamily="34" charset="0"/>
              </a:rPr>
              <a:t>i</a:t>
            </a:r>
          </a:p>
        </p:txBody>
      </p:sp>
      <p:sp>
        <p:nvSpPr>
          <p:cNvPr id="76902" name="AutoShape 102">
            <a:hlinkClick r:id="" action="ppaction://noaction" highlightClick="1"/>
          </p:cNvPr>
          <p:cNvSpPr>
            <a:spLocks noChangeArrowheads="1"/>
          </p:cNvSpPr>
          <p:nvPr/>
        </p:nvSpPr>
        <p:spPr bwMode="auto">
          <a:xfrm>
            <a:off x="9077325" y="8458200"/>
            <a:ext cx="685800" cy="6858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FF9900"/>
                </a:solidFill>
                <a:effectLst>
                  <a:outerShdw blurRad="38100" dist="38100" dir="2700000" algn="tl">
                    <a:srgbClr val="000000"/>
                  </a:outerShdw>
                </a:effectLst>
                <a:latin typeface=".VnAvantH" pitchFamily="34" charset="0"/>
              </a:rPr>
              <a:t>n</a:t>
            </a:r>
          </a:p>
        </p:txBody>
      </p:sp>
      <p:sp>
        <p:nvSpPr>
          <p:cNvPr id="76903" name="AutoShape 103">
            <a:hlinkClick r:id="" action="ppaction://noaction" highlightClick="1"/>
          </p:cNvPr>
          <p:cNvSpPr>
            <a:spLocks noChangeArrowheads="1"/>
          </p:cNvSpPr>
          <p:nvPr/>
        </p:nvSpPr>
        <p:spPr bwMode="auto">
          <a:xfrm>
            <a:off x="9763125" y="8458200"/>
            <a:ext cx="685800" cy="6858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FF9900"/>
                </a:solidFill>
                <a:effectLst>
                  <a:outerShdw blurRad="38100" dist="38100" dir="2700000" algn="tl">
                    <a:srgbClr val="000000"/>
                  </a:outerShdw>
                </a:effectLst>
                <a:latin typeface=".VnAvantH" pitchFamily="34" charset="0"/>
              </a:rPr>
              <a:t>c</a:t>
            </a:r>
          </a:p>
        </p:txBody>
      </p:sp>
      <p:sp>
        <p:nvSpPr>
          <p:cNvPr id="76904" name="AutoShape 104">
            <a:hlinkClick r:id="" action="ppaction://noaction" highlightClick="1"/>
          </p:cNvPr>
          <p:cNvSpPr>
            <a:spLocks noChangeArrowheads="1"/>
          </p:cNvSpPr>
          <p:nvPr/>
        </p:nvSpPr>
        <p:spPr bwMode="auto">
          <a:xfrm>
            <a:off x="10434638" y="8458200"/>
            <a:ext cx="685800" cy="6858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FF9900"/>
                </a:solidFill>
                <a:effectLst>
                  <a:outerShdw blurRad="38100" dist="38100" dir="2700000" algn="tl">
                    <a:srgbClr val="000000"/>
                  </a:outerShdw>
                </a:effectLst>
                <a:latin typeface=".VnAvantH" pitchFamily="34" charset="0"/>
              </a:rPr>
              <a:t>n</a:t>
            </a:r>
          </a:p>
        </p:txBody>
      </p:sp>
      <p:sp>
        <p:nvSpPr>
          <p:cNvPr id="76905" name="Rectangle 105"/>
          <p:cNvSpPr>
            <a:spLocks noChangeArrowheads="1"/>
          </p:cNvSpPr>
          <p:nvPr/>
        </p:nvSpPr>
        <p:spPr bwMode="auto">
          <a:xfrm>
            <a:off x="14258925" y="8372476"/>
            <a:ext cx="1485900" cy="769145"/>
          </a:xfrm>
          <a:prstGeom prst="rect">
            <a:avLst/>
          </a:prstGeom>
          <a:gradFill rotWithShape="1">
            <a:gsLst>
              <a:gs pos="0">
                <a:srgbClr val="CCCCFF"/>
              </a:gs>
              <a:gs pos="9000">
                <a:srgbClr val="99CCFF"/>
              </a:gs>
              <a:gs pos="18000">
                <a:srgbClr val="9966FF"/>
              </a:gs>
              <a:gs pos="30500">
                <a:srgbClr val="CC99FF"/>
              </a:gs>
              <a:gs pos="41001">
                <a:srgbClr val="99CCFF"/>
              </a:gs>
              <a:gs pos="50000">
                <a:srgbClr val="CCCCFF"/>
              </a:gs>
              <a:gs pos="59000">
                <a:srgbClr val="99CCFF"/>
              </a:gs>
              <a:gs pos="69500">
                <a:srgbClr val="CC99FF"/>
              </a:gs>
              <a:gs pos="82000">
                <a:srgbClr val="9966FF"/>
              </a:gs>
              <a:gs pos="91001">
                <a:srgbClr val="99CCFF"/>
              </a:gs>
              <a:gs pos="100000">
                <a:srgbClr val="CCCCFF"/>
              </a:gs>
            </a:gsLst>
            <a:lin ang="5400000" scaled="1"/>
          </a:gra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800">
                <a:solidFill>
                  <a:srgbClr val="0000FF"/>
                </a:solidFill>
                <a:effectLst>
                  <a:outerShdw blurRad="38100" dist="38100" dir="2700000" algn="tl">
                    <a:srgbClr val="000000"/>
                  </a:outerShdw>
                </a:effectLst>
                <a:latin typeface=".VnHelvetIns" pitchFamily="34" charset="0"/>
              </a:rPr>
              <a:t> </a:t>
            </a:r>
            <a:r>
              <a:rPr lang="en-US" sz="3600">
                <a:solidFill>
                  <a:srgbClr val="0000FF"/>
                </a:solidFill>
                <a:effectLst>
                  <a:outerShdw blurRad="38100" dist="38100" dir="2700000" algn="tl">
                    <a:srgbClr val="000000"/>
                  </a:outerShdw>
                </a:effectLst>
                <a:latin typeface=".VnHelvetIns" pitchFamily="34" charset="0"/>
              </a:rPr>
              <a:t>XÕp l¹i</a:t>
            </a:r>
            <a:r>
              <a:rPr lang="en-US" sz="4800">
                <a:solidFill>
                  <a:srgbClr val="0000FF"/>
                </a:solidFill>
                <a:effectLst>
                  <a:outerShdw blurRad="38100" dist="38100" dir="2700000" algn="tl">
                    <a:srgbClr val="000000"/>
                  </a:outerShdw>
                </a:effectLst>
                <a:latin typeface=".VnHelvetIns" pitchFamily="34" charset="0"/>
              </a:rPr>
              <a:t> </a:t>
            </a:r>
          </a:p>
        </p:txBody>
      </p:sp>
      <p:sp>
        <p:nvSpPr>
          <p:cNvPr id="76906" name="AutoShape 106">
            <a:hlinkClick r:id="" action="ppaction://noaction" highlightClick="1"/>
          </p:cNvPr>
          <p:cNvSpPr>
            <a:spLocks noChangeArrowheads="1"/>
          </p:cNvSpPr>
          <p:nvPr/>
        </p:nvSpPr>
        <p:spPr bwMode="auto">
          <a:xfrm>
            <a:off x="11108532" y="8458200"/>
            <a:ext cx="685800" cy="6858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FF9900"/>
                </a:solidFill>
                <a:effectLst>
                  <a:outerShdw blurRad="38100" dist="38100" dir="2700000" algn="tl">
                    <a:srgbClr val="000000"/>
                  </a:outerShdw>
                </a:effectLst>
                <a:latin typeface=".VnAvantH" pitchFamily="34" charset="0"/>
              </a:rPr>
              <a:t>n</a:t>
            </a:r>
          </a:p>
        </p:txBody>
      </p:sp>
      <p:sp>
        <p:nvSpPr>
          <p:cNvPr id="76907" name="AutoShape 107">
            <a:hlinkClick r:id="" action="ppaction://noaction" highlightClick="1"/>
          </p:cNvPr>
          <p:cNvSpPr>
            <a:spLocks noChangeArrowheads="1"/>
          </p:cNvSpPr>
          <p:nvPr/>
        </p:nvSpPr>
        <p:spPr bwMode="auto">
          <a:xfrm>
            <a:off x="4314825" y="92583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BahamasBH" pitchFamily="34" charset="0"/>
              </a:rPr>
              <a:t>t</a:t>
            </a:r>
          </a:p>
        </p:txBody>
      </p:sp>
      <p:sp>
        <p:nvSpPr>
          <p:cNvPr id="76908" name="AutoShape 108">
            <a:hlinkClick r:id="" action="ppaction://noaction" highlightClick="1"/>
          </p:cNvPr>
          <p:cNvSpPr>
            <a:spLocks noChangeArrowheads="1"/>
          </p:cNvSpPr>
          <p:nvPr/>
        </p:nvSpPr>
        <p:spPr bwMode="auto">
          <a:xfrm>
            <a:off x="5000625" y="92583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BahamasBH" pitchFamily="34" charset="0"/>
              </a:rPr>
              <a:t>é</a:t>
            </a:r>
          </a:p>
        </p:txBody>
      </p:sp>
      <p:sp>
        <p:nvSpPr>
          <p:cNvPr id="76909" name="AutoShape 109">
            <a:hlinkClick r:id="" action="ppaction://noaction" highlightClick="1"/>
          </p:cNvPr>
          <p:cNvSpPr>
            <a:spLocks noChangeArrowheads="1"/>
          </p:cNvSpPr>
          <p:nvPr/>
        </p:nvSpPr>
        <p:spPr bwMode="auto">
          <a:xfrm>
            <a:off x="5686425" y="92583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BahamasBH" pitchFamily="34" charset="0"/>
              </a:rPr>
              <a:t>i</a:t>
            </a:r>
          </a:p>
        </p:txBody>
      </p:sp>
      <p:sp>
        <p:nvSpPr>
          <p:cNvPr id="76910" name="AutoShape 110">
            <a:hlinkClick r:id="" action="ppaction://noaction" highlightClick="1"/>
          </p:cNvPr>
          <p:cNvSpPr>
            <a:spLocks noChangeArrowheads="1"/>
          </p:cNvSpPr>
          <p:nvPr/>
        </p:nvSpPr>
        <p:spPr bwMode="auto">
          <a:xfrm>
            <a:off x="6372225" y="92583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BahamasBH" pitchFamily="34" charset="0"/>
              </a:rPr>
              <a:t>n</a:t>
            </a:r>
          </a:p>
        </p:txBody>
      </p:sp>
      <p:sp>
        <p:nvSpPr>
          <p:cNvPr id="76911" name="AutoShape 111">
            <a:hlinkClick r:id="" action="ppaction://noaction" highlightClick="1"/>
          </p:cNvPr>
          <p:cNvSpPr>
            <a:spLocks noChangeArrowheads="1"/>
          </p:cNvSpPr>
          <p:nvPr/>
        </p:nvSpPr>
        <p:spPr bwMode="auto">
          <a:xfrm>
            <a:off x="7058025" y="92583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BahamasBH" pitchFamily="34" charset="0"/>
              </a:rPr>
              <a:t>h</a:t>
            </a:r>
          </a:p>
        </p:txBody>
      </p:sp>
      <p:sp>
        <p:nvSpPr>
          <p:cNvPr id="76912" name="AutoShape 112">
            <a:hlinkClick r:id="" action="ppaction://noaction" highlightClick="1"/>
          </p:cNvPr>
          <p:cNvSpPr>
            <a:spLocks noChangeArrowheads="1"/>
          </p:cNvSpPr>
          <p:nvPr/>
        </p:nvSpPr>
        <p:spPr bwMode="auto">
          <a:xfrm>
            <a:off x="7743825" y="92583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BahamasBH" pitchFamily="34" charset="0"/>
              </a:rPr>
              <a:t>©</a:t>
            </a:r>
          </a:p>
        </p:txBody>
      </p:sp>
      <p:sp>
        <p:nvSpPr>
          <p:cNvPr id="76913" name="AutoShape 113">
            <a:hlinkClick r:id="" action="ppaction://noaction" highlightClick="1"/>
          </p:cNvPr>
          <p:cNvSpPr>
            <a:spLocks noChangeArrowheads="1"/>
          </p:cNvSpPr>
          <p:nvPr/>
        </p:nvSpPr>
        <p:spPr bwMode="auto">
          <a:xfrm>
            <a:off x="8429625" y="92583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BahamasBH" pitchFamily="34" charset="0"/>
              </a:rPr>
              <a:t>n</a:t>
            </a:r>
          </a:p>
        </p:txBody>
      </p:sp>
      <p:sp>
        <p:nvSpPr>
          <p:cNvPr id="76914" name="AutoShape 114">
            <a:hlinkClick r:id="" action="ppaction://noaction" highlightClick="1"/>
          </p:cNvPr>
          <p:cNvSpPr>
            <a:spLocks noChangeArrowheads="1"/>
          </p:cNvSpPr>
          <p:nvPr/>
        </p:nvSpPr>
        <p:spPr bwMode="auto">
          <a:xfrm>
            <a:off x="9115425" y="92583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BahamasBH" pitchFamily="34" charset="0"/>
              </a:rPr>
              <a:t>c</a:t>
            </a:r>
          </a:p>
        </p:txBody>
      </p:sp>
      <p:sp>
        <p:nvSpPr>
          <p:cNvPr id="76915" name="AutoShape 115">
            <a:hlinkClick r:id="" action="ppaction://noaction" highlightClick="1"/>
          </p:cNvPr>
          <p:cNvSpPr>
            <a:spLocks noChangeArrowheads="1"/>
          </p:cNvSpPr>
          <p:nvPr/>
        </p:nvSpPr>
        <p:spPr bwMode="auto">
          <a:xfrm>
            <a:off x="9801225" y="92583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BahamasBH" pitchFamily="34" charset="0"/>
              </a:rPr>
              <a:t>¸</a:t>
            </a:r>
          </a:p>
        </p:txBody>
      </p:sp>
      <p:sp>
        <p:nvSpPr>
          <p:cNvPr id="76916" name="AutoShape 116">
            <a:hlinkClick r:id="" action="ppaction://noaction" highlightClick="1"/>
          </p:cNvPr>
          <p:cNvSpPr>
            <a:spLocks noChangeArrowheads="1"/>
          </p:cNvSpPr>
          <p:nvPr/>
        </p:nvSpPr>
        <p:spPr bwMode="auto">
          <a:xfrm>
            <a:off x="10487025" y="92583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BahamasBH" pitchFamily="34" charset="0"/>
              </a:rPr>
              <a:t>i</a:t>
            </a:r>
          </a:p>
        </p:txBody>
      </p:sp>
      <p:sp>
        <p:nvSpPr>
          <p:cNvPr id="76917" name="AutoShape 117">
            <a:hlinkClick r:id="" action="ppaction://noaction" highlightClick="1"/>
          </p:cNvPr>
          <p:cNvSpPr>
            <a:spLocks noChangeArrowheads="1"/>
          </p:cNvSpPr>
          <p:nvPr/>
        </p:nvSpPr>
        <p:spPr bwMode="auto">
          <a:xfrm>
            <a:off x="11172825" y="92583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BahamasBH" pitchFamily="34" charset="0"/>
              </a:rPr>
              <a:t>b</a:t>
            </a:r>
          </a:p>
        </p:txBody>
      </p:sp>
      <p:sp>
        <p:nvSpPr>
          <p:cNvPr id="76918" name="Rectangle 118"/>
          <p:cNvSpPr>
            <a:spLocks noChangeArrowheads="1"/>
          </p:cNvSpPr>
          <p:nvPr/>
        </p:nvSpPr>
        <p:spPr bwMode="auto">
          <a:xfrm>
            <a:off x="2166938" y="1000125"/>
            <a:ext cx="13716000" cy="1085850"/>
          </a:xfrm>
          <a:prstGeom prst="rect">
            <a:avLst/>
          </a:prstGeom>
          <a:solidFill>
            <a:srgbClr val="FFCCFF"/>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4800">
                <a:solidFill>
                  <a:srgbClr val="0000CC"/>
                </a:solidFill>
              </a:rPr>
              <a:t>Đối tượng này đem đến nỗi oan cho Vũ Nương</a:t>
            </a:r>
          </a:p>
        </p:txBody>
      </p:sp>
      <p:sp>
        <p:nvSpPr>
          <p:cNvPr id="34935" name="AutoShape 119"/>
          <p:cNvSpPr>
            <a:spLocks noChangeArrowheads="1"/>
          </p:cNvSpPr>
          <p:nvPr/>
        </p:nvSpPr>
        <p:spPr bwMode="auto">
          <a:xfrm>
            <a:off x="4114800" y="0"/>
            <a:ext cx="10172700" cy="1000125"/>
          </a:xfrm>
          <a:prstGeom prst="plaque">
            <a:avLst>
              <a:gd name="adj" fmla="val 16667"/>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000">
              <a:solidFill>
                <a:srgbClr val="000000"/>
              </a:solidFill>
              <a:latin typeface=".VnTime" panose="020B7200000000000000" pitchFamily="34" charset="0"/>
            </a:endParaRPr>
          </a:p>
        </p:txBody>
      </p:sp>
      <p:sp>
        <p:nvSpPr>
          <p:cNvPr id="76921" name="AutoShape 121">
            <a:hlinkClick r:id="" action="ppaction://noaction" highlightClick="1"/>
          </p:cNvPr>
          <p:cNvSpPr>
            <a:spLocks noChangeArrowheads="1"/>
          </p:cNvSpPr>
          <p:nvPr/>
        </p:nvSpPr>
        <p:spPr bwMode="auto">
          <a:xfrm>
            <a:off x="8343900" y="53721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AvantH" pitchFamily="34" charset="0"/>
              </a:rPr>
              <a:t>n</a:t>
            </a:r>
          </a:p>
        </p:txBody>
      </p:sp>
      <p:sp>
        <p:nvSpPr>
          <p:cNvPr id="76922" name="AutoShape 122">
            <a:hlinkClick r:id="" action="ppaction://noaction" highlightClick="1"/>
          </p:cNvPr>
          <p:cNvSpPr>
            <a:spLocks noChangeArrowheads="1"/>
          </p:cNvSpPr>
          <p:nvPr/>
        </p:nvSpPr>
        <p:spPr bwMode="auto">
          <a:xfrm>
            <a:off x="8355807" y="74295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g</a:t>
            </a:r>
          </a:p>
        </p:txBody>
      </p:sp>
      <p:sp>
        <p:nvSpPr>
          <p:cNvPr id="76923" name="AutoShape 123">
            <a:hlinkClick r:id="" action="ppaction://noaction" highlightClick="1"/>
          </p:cNvPr>
          <p:cNvSpPr>
            <a:spLocks noChangeArrowheads="1"/>
          </p:cNvSpPr>
          <p:nvPr/>
        </p:nvSpPr>
        <p:spPr bwMode="auto">
          <a:xfrm>
            <a:off x="11799095" y="8458200"/>
            <a:ext cx="685800" cy="6858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FF9900"/>
                </a:solidFill>
                <a:effectLst>
                  <a:outerShdw blurRad="38100" dist="38100" dir="2700000" algn="tl">
                    <a:srgbClr val="000000"/>
                  </a:outerShdw>
                </a:effectLst>
                <a:latin typeface=".VnAvantH" pitchFamily="34" charset="0"/>
              </a:rPr>
              <a:t>g</a:t>
            </a:r>
          </a:p>
        </p:txBody>
      </p:sp>
      <p:sp>
        <p:nvSpPr>
          <p:cNvPr id="76924" name="AutoShape 124">
            <a:hlinkClick r:id="" action="ppaction://noaction" highlightClick="1"/>
          </p:cNvPr>
          <p:cNvSpPr>
            <a:spLocks noChangeArrowheads="1"/>
          </p:cNvSpPr>
          <p:nvPr/>
        </p:nvSpPr>
        <p:spPr bwMode="auto">
          <a:xfrm>
            <a:off x="11087100" y="67437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n</a:t>
            </a:r>
          </a:p>
        </p:txBody>
      </p:sp>
      <p:sp>
        <p:nvSpPr>
          <p:cNvPr id="76925" name="AutoShape 125">
            <a:hlinkClick r:id="" action="ppaction://noaction" highlightClick="1"/>
          </p:cNvPr>
          <p:cNvSpPr>
            <a:spLocks noChangeArrowheads="1"/>
          </p:cNvSpPr>
          <p:nvPr/>
        </p:nvSpPr>
        <p:spPr bwMode="auto">
          <a:xfrm>
            <a:off x="11772900" y="67437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l</a:t>
            </a:r>
          </a:p>
        </p:txBody>
      </p:sp>
      <p:sp>
        <p:nvSpPr>
          <p:cNvPr id="76926" name="AutoShape 126">
            <a:hlinkClick r:id="" action="ppaction://noaction" highlightClick="1"/>
          </p:cNvPr>
          <p:cNvSpPr>
            <a:spLocks noChangeArrowheads="1"/>
          </p:cNvSpPr>
          <p:nvPr/>
        </p:nvSpPr>
        <p:spPr bwMode="auto">
          <a:xfrm>
            <a:off x="12458700" y="67437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ô</a:t>
            </a:r>
          </a:p>
        </p:txBody>
      </p:sp>
      <p:sp>
        <p:nvSpPr>
          <p:cNvPr id="76927" name="AutoShape 127">
            <a:hlinkClick r:id="" action="ppaction://noaction" highlightClick="1"/>
          </p:cNvPr>
          <p:cNvSpPr>
            <a:spLocks noChangeArrowheads="1"/>
          </p:cNvSpPr>
          <p:nvPr/>
        </p:nvSpPr>
        <p:spPr bwMode="auto">
          <a:xfrm>
            <a:off x="13139738" y="67437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c</a:t>
            </a:r>
          </a:p>
        </p:txBody>
      </p:sp>
      <p:sp>
        <p:nvSpPr>
          <p:cNvPr id="76928" name="AutoShape 128">
            <a:hlinkClick r:id="" action="ppaction://noaction" highlightClick="1"/>
          </p:cNvPr>
          <p:cNvSpPr>
            <a:spLocks noChangeArrowheads="1"/>
          </p:cNvSpPr>
          <p:nvPr/>
        </p:nvSpPr>
        <p:spPr bwMode="auto">
          <a:xfrm>
            <a:off x="12458700" y="8458200"/>
            <a:ext cx="685800" cy="6858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FF9900"/>
                </a:solidFill>
                <a:effectLst>
                  <a:outerShdw blurRad="38100" dist="38100" dir="2700000" algn="tl">
                    <a:srgbClr val="000000"/>
                  </a:outerShdw>
                </a:effectLst>
                <a:latin typeface=".VnAvantH" pitchFamily="34" charset="0"/>
              </a:rPr>
              <a:t>t</a:t>
            </a:r>
          </a:p>
        </p:txBody>
      </p:sp>
      <p:sp>
        <p:nvSpPr>
          <p:cNvPr id="76929" name="AutoShape 129">
            <a:hlinkClick r:id="" action="ppaction://noaction" highlightClick="1"/>
          </p:cNvPr>
          <p:cNvSpPr>
            <a:spLocks noChangeArrowheads="1"/>
          </p:cNvSpPr>
          <p:nvPr/>
        </p:nvSpPr>
        <p:spPr bwMode="auto">
          <a:xfrm>
            <a:off x="11851482" y="92583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BahamasBH" pitchFamily="34" charset="0"/>
              </a:rPr>
              <a:t>ã</a:t>
            </a:r>
          </a:p>
        </p:txBody>
      </p:sp>
      <p:sp>
        <p:nvSpPr>
          <p:cNvPr id="76930" name="AutoShape 130">
            <a:hlinkClick r:id="" action="ppaction://noaction" highlightClick="1"/>
          </p:cNvPr>
          <p:cNvSpPr>
            <a:spLocks noChangeArrowheads="1"/>
          </p:cNvSpPr>
          <p:nvPr/>
        </p:nvSpPr>
        <p:spPr bwMode="auto">
          <a:xfrm>
            <a:off x="12508707" y="92583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BahamasBH" pitchFamily="34" charset="0"/>
              </a:rPr>
              <a:t>n</a:t>
            </a:r>
          </a:p>
        </p:txBody>
      </p:sp>
      <p:pic>
        <p:nvPicPr>
          <p:cNvPr id="76931" name="01 TCS.wma">
            <a:hlinkClick r:id="" action="ppaction://media"/>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3200400" y="90297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932" name="02 TCS.wma">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3200400" y="90297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933" name="03 TCS.wma">
            <a:hlinkClick r:id="" action="ppaction://media"/>
          </p:cNvPr>
          <p:cNvPicPr>
            <a:picLocks noRot="1" noChangeAspect="1" noChangeArrowheads="1"/>
          </p:cNvPicPr>
          <p:nvPr>
            <a:audioFile r:link="rId3"/>
          </p:nvPr>
        </p:nvPicPr>
        <p:blipFill>
          <a:blip r:embed="rId10">
            <a:extLst>
              <a:ext uri="{28A0092B-C50C-407E-A947-70E740481C1C}">
                <a14:useLocalDpi xmlns:a14="http://schemas.microsoft.com/office/drawing/2010/main" val="0"/>
              </a:ext>
            </a:extLst>
          </a:blip>
          <a:srcRect/>
          <a:stretch>
            <a:fillRect/>
          </a:stretch>
        </p:blipFill>
        <p:spPr bwMode="auto">
          <a:xfrm>
            <a:off x="3200400" y="90297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934" name="04 TCS.wma">
            <a:hlinkClick r:id="" action="ppaction://media"/>
          </p:cNvPr>
          <p:cNvPicPr>
            <a:picLocks noRot="1" noChangeAspect="1" noChangeArrowheads="1"/>
          </p:cNvPicPr>
          <p:nvPr>
            <a:audioFile r:link="rId4"/>
          </p:nvPr>
        </p:nvPicPr>
        <p:blipFill>
          <a:blip r:embed="rId10">
            <a:extLst>
              <a:ext uri="{28A0092B-C50C-407E-A947-70E740481C1C}">
                <a14:useLocalDpi xmlns:a14="http://schemas.microsoft.com/office/drawing/2010/main" val="0"/>
              </a:ext>
            </a:extLst>
          </a:blip>
          <a:srcRect/>
          <a:stretch>
            <a:fillRect/>
          </a:stretch>
        </p:blipFill>
        <p:spPr bwMode="auto">
          <a:xfrm>
            <a:off x="3200400" y="90297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935" name="Picture 135" descr="kpfoxtail"/>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628900" y="81153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936" name="AutoShape 136">
            <a:hlinkClick r:id="" action="ppaction://noaction" highlightClick="1"/>
          </p:cNvPr>
          <p:cNvSpPr>
            <a:spLocks noChangeArrowheads="1"/>
          </p:cNvSpPr>
          <p:nvPr/>
        </p:nvSpPr>
        <p:spPr bwMode="auto">
          <a:xfrm>
            <a:off x="13144500" y="8458200"/>
            <a:ext cx="685800" cy="6858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FF9900"/>
                </a:solidFill>
                <a:effectLst>
                  <a:outerShdw blurRad="38100" dist="38100" dir="2700000" algn="tl">
                    <a:srgbClr val="000000"/>
                  </a:outerShdw>
                </a:effectLst>
                <a:latin typeface=".VnAvantH" pitchFamily="34" charset="0"/>
              </a:rPr>
              <a:t>«</a:t>
            </a:r>
          </a:p>
        </p:txBody>
      </p:sp>
      <p:sp>
        <p:nvSpPr>
          <p:cNvPr id="76937" name="AutoShape 137">
            <a:hlinkClick r:id="" action="ppaction://noaction" highlightClick="1"/>
          </p:cNvPr>
          <p:cNvSpPr>
            <a:spLocks noChangeArrowheads="1"/>
          </p:cNvSpPr>
          <p:nvPr/>
        </p:nvSpPr>
        <p:spPr bwMode="auto">
          <a:xfrm>
            <a:off x="9024938" y="7422357"/>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l</a:t>
            </a:r>
          </a:p>
        </p:txBody>
      </p:sp>
      <p:sp>
        <p:nvSpPr>
          <p:cNvPr id="76938" name="AutoShape 138">
            <a:hlinkClick r:id="" action="ppaction://noaction" highlightClick="1"/>
          </p:cNvPr>
          <p:cNvSpPr>
            <a:spLocks noChangeArrowheads="1"/>
          </p:cNvSpPr>
          <p:nvPr/>
        </p:nvSpPr>
        <p:spPr bwMode="auto">
          <a:xfrm>
            <a:off x="9710738" y="7422357"/>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ù</a:t>
            </a:r>
          </a:p>
        </p:txBody>
      </p:sp>
      <p:sp>
        <p:nvSpPr>
          <p:cNvPr id="76939" name="AutoShape 139">
            <a:hlinkClick r:id="" action="ppaction://noaction" highlightClick="1"/>
          </p:cNvPr>
          <p:cNvSpPr>
            <a:spLocks noChangeArrowheads="1"/>
          </p:cNvSpPr>
          <p:nvPr/>
        </p:nvSpPr>
        <p:spPr bwMode="auto">
          <a:xfrm>
            <a:off x="10396538" y="7422357"/>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c</a:t>
            </a:r>
          </a:p>
        </p:txBody>
      </p:sp>
      <p:sp>
        <p:nvSpPr>
          <p:cNvPr id="76940" name="AutoShape 140">
            <a:hlinkClick r:id="" action="ppaction://noaction" highlightClick="1"/>
          </p:cNvPr>
          <p:cNvSpPr>
            <a:spLocks noChangeArrowheads="1"/>
          </p:cNvSpPr>
          <p:nvPr/>
        </p:nvSpPr>
        <p:spPr bwMode="auto">
          <a:xfrm>
            <a:off x="11082338" y="7422357"/>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k</a:t>
            </a:r>
          </a:p>
        </p:txBody>
      </p:sp>
      <p:sp>
        <p:nvSpPr>
          <p:cNvPr id="76941" name="AutoShape 141">
            <a:hlinkClick r:id="" action="ppaction://noaction" highlightClick="1"/>
          </p:cNvPr>
          <p:cNvSpPr>
            <a:spLocks noChangeArrowheads="1"/>
          </p:cNvSpPr>
          <p:nvPr/>
        </p:nvSpPr>
        <p:spPr bwMode="auto">
          <a:xfrm>
            <a:off x="11768138" y="7422357"/>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i</a:t>
            </a:r>
          </a:p>
        </p:txBody>
      </p:sp>
      <p:sp>
        <p:nvSpPr>
          <p:cNvPr id="76942" name="AutoShape 142">
            <a:hlinkClick r:id="" action="ppaction://noaction" highlightClick="1"/>
          </p:cNvPr>
          <p:cNvSpPr>
            <a:spLocks noChangeArrowheads="1"/>
          </p:cNvSpPr>
          <p:nvPr/>
        </p:nvSpPr>
        <p:spPr bwMode="auto">
          <a:xfrm>
            <a:off x="12453938" y="7422357"/>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Ö</a:t>
            </a:r>
          </a:p>
        </p:txBody>
      </p:sp>
      <p:sp>
        <p:nvSpPr>
          <p:cNvPr id="76943" name="AutoShape 143">
            <a:hlinkClick r:id="" action="ppaction://noaction" highlightClick="1"/>
          </p:cNvPr>
          <p:cNvSpPr>
            <a:spLocks noChangeArrowheads="1"/>
          </p:cNvSpPr>
          <p:nvPr/>
        </p:nvSpPr>
        <p:spPr bwMode="auto">
          <a:xfrm>
            <a:off x="13139738" y="7422357"/>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t</a:t>
            </a:r>
          </a:p>
        </p:txBody>
      </p:sp>
      <p:sp>
        <p:nvSpPr>
          <p:cNvPr id="76944" name="AutoShape 144">
            <a:hlinkClick r:id="" action="ppaction://noaction" highlightClick="1"/>
          </p:cNvPr>
          <p:cNvSpPr>
            <a:spLocks noChangeArrowheads="1"/>
          </p:cNvSpPr>
          <p:nvPr/>
        </p:nvSpPr>
        <p:spPr bwMode="auto">
          <a:xfrm>
            <a:off x="13173075" y="9258300"/>
            <a:ext cx="685800" cy="6858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BahamasBH" pitchFamily="34" charset="0"/>
              </a:rPr>
              <a:t>g</a:t>
            </a:r>
          </a:p>
        </p:txBody>
      </p:sp>
      <p:sp>
        <p:nvSpPr>
          <p:cNvPr id="76945" name="AutoShape 145">
            <a:hlinkClick r:id="" action="ppaction://noaction" highlightClick="1"/>
          </p:cNvPr>
          <p:cNvSpPr>
            <a:spLocks noChangeArrowheads="1"/>
          </p:cNvSpPr>
          <p:nvPr/>
        </p:nvSpPr>
        <p:spPr bwMode="auto">
          <a:xfrm>
            <a:off x="9029700" y="53721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dirty="0">
                <a:solidFill>
                  <a:srgbClr val="006600"/>
                </a:solidFill>
                <a:effectLst>
                  <a:outerShdw blurRad="38100" dist="38100" dir="2700000" algn="tl">
                    <a:srgbClr val="000000"/>
                  </a:outerShdw>
                </a:effectLst>
                <a:latin typeface=".VnAvantH" pitchFamily="34" charset="0"/>
              </a:rPr>
              <a:t>­Ư</a:t>
            </a:r>
          </a:p>
        </p:txBody>
      </p:sp>
      <p:sp>
        <p:nvSpPr>
          <p:cNvPr id="76946" name="AutoShape 146">
            <a:hlinkClick r:id="" action="ppaction://noaction" highlightClick="1"/>
          </p:cNvPr>
          <p:cNvSpPr>
            <a:spLocks noChangeArrowheads="1"/>
          </p:cNvSpPr>
          <p:nvPr/>
        </p:nvSpPr>
        <p:spPr bwMode="auto">
          <a:xfrm>
            <a:off x="9715500" y="53721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a:t>
            </a:r>
          </a:p>
        </p:txBody>
      </p:sp>
      <p:sp>
        <p:nvSpPr>
          <p:cNvPr id="76947" name="AutoShape 147">
            <a:hlinkClick r:id="" action="ppaction://noaction" highlightClick="1"/>
          </p:cNvPr>
          <p:cNvSpPr>
            <a:spLocks noChangeArrowheads="1"/>
          </p:cNvSpPr>
          <p:nvPr/>
        </p:nvSpPr>
        <p:spPr bwMode="auto">
          <a:xfrm>
            <a:off x="10401300" y="53721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n</a:t>
            </a:r>
          </a:p>
        </p:txBody>
      </p:sp>
      <p:sp>
        <p:nvSpPr>
          <p:cNvPr id="76948" name="AutoShape 148">
            <a:hlinkClick r:id="" action="ppaction://noaction" highlightClick="1"/>
          </p:cNvPr>
          <p:cNvSpPr>
            <a:spLocks noChangeArrowheads="1"/>
          </p:cNvSpPr>
          <p:nvPr/>
        </p:nvSpPr>
        <p:spPr bwMode="auto">
          <a:xfrm>
            <a:off x="11087100" y="5372100"/>
            <a:ext cx="685800" cy="6858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006600"/>
                </a:solidFill>
                <a:effectLst>
                  <a:outerShdw blurRad="38100" dist="38100" dir="2700000" algn="tl">
                    <a:srgbClr val="000000"/>
                  </a:outerShdw>
                </a:effectLst>
                <a:latin typeface=".VnAvantH" pitchFamily="34" charset="0"/>
              </a:rPr>
              <a:t>g</a:t>
            </a:r>
          </a:p>
        </p:txBody>
      </p:sp>
      <p:sp>
        <p:nvSpPr>
          <p:cNvPr id="76949" name="Oval 149"/>
          <p:cNvSpPr>
            <a:spLocks noChangeArrowheads="1"/>
          </p:cNvSpPr>
          <p:nvPr/>
        </p:nvSpPr>
        <p:spPr bwMode="auto">
          <a:xfrm>
            <a:off x="14230350" y="9224963"/>
            <a:ext cx="1485900" cy="831057"/>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28575">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200" b="1">
                <a:solidFill>
                  <a:srgbClr val="CC0000"/>
                </a:solidFill>
                <a:effectLst>
                  <a:outerShdw blurRad="38100" dist="38100" dir="2700000" algn="tl">
                    <a:srgbClr val="000000"/>
                  </a:outerShdw>
                </a:effectLst>
                <a:latin typeface=".VnAvant" pitchFamily="34" charset="0"/>
              </a:rPr>
              <a:t>14 ¤</a:t>
            </a:r>
            <a:endParaRPr lang="en-US" sz="2700" b="1">
              <a:solidFill>
                <a:srgbClr val="000000"/>
              </a:solidFill>
              <a:latin typeface="Arial" charset="0"/>
            </a:endParaRPr>
          </a:p>
        </p:txBody>
      </p:sp>
    </p:spTree>
    <p:extLst>
      <p:ext uri="{BB962C8B-B14F-4D97-AF65-F5344CB8AC3E}">
        <p14:creationId xmlns:p14="http://schemas.microsoft.com/office/powerpoint/2010/main" val="39060521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6905"/>
                                        </p:tgtEl>
                                        <p:attrNameLst>
                                          <p:attrName>style.visibility</p:attrName>
                                        </p:attrNameLst>
                                      </p:cBhvr>
                                      <p:to>
                                        <p:strVal val="visible"/>
                                      </p:to>
                                    </p:set>
                                    <p:anim calcmode="lin" valueType="num">
                                      <p:cBhvr>
                                        <p:cTn id="7" dur="500" fill="hold"/>
                                        <p:tgtEl>
                                          <p:spTgt spid="76905"/>
                                        </p:tgtEl>
                                        <p:attrNameLst>
                                          <p:attrName>ppt_w</p:attrName>
                                        </p:attrNameLst>
                                      </p:cBhvr>
                                      <p:tavLst>
                                        <p:tav tm="0">
                                          <p:val>
                                            <p:fltVal val="0"/>
                                          </p:val>
                                        </p:tav>
                                        <p:tav tm="100000">
                                          <p:val>
                                            <p:strVal val="#ppt_w"/>
                                          </p:val>
                                        </p:tav>
                                      </p:tavLst>
                                    </p:anim>
                                    <p:anim calcmode="lin" valueType="num">
                                      <p:cBhvr>
                                        <p:cTn id="8" dur="500" fill="hold"/>
                                        <p:tgtEl>
                                          <p:spTgt spid="76905"/>
                                        </p:tgtEl>
                                        <p:attrNameLst>
                                          <p:attrName>ppt_h</p:attrName>
                                        </p:attrNameLst>
                                      </p:cBhvr>
                                      <p:tavLst>
                                        <p:tav tm="0">
                                          <p:val>
                                            <p:fltVal val="0"/>
                                          </p:val>
                                        </p:tav>
                                        <p:tav tm="100000">
                                          <p:val>
                                            <p:strVal val="#ppt_h"/>
                                          </p:val>
                                        </p:tav>
                                      </p:tavLst>
                                    </p:anim>
                                    <p:animEffect transition="in" filter="fade">
                                      <p:cBhvr>
                                        <p:cTn id="9" dur="500"/>
                                        <p:tgtEl>
                                          <p:spTgt spid="76905"/>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76949"/>
                                        </p:tgtEl>
                                        <p:attrNameLst>
                                          <p:attrName>style.visibility</p:attrName>
                                        </p:attrNameLst>
                                      </p:cBhvr>
                                      <p:to>
                                        <p:strVal val="visible"/>
                                      </p:to>
                                    </p:set>
                                    <p:animEffect transition="in" filter="box(in)">
                                      <p:cBhvr>
                                        <p:cTn id="12" dur="500"/>
                                        <p:tgtEl>
                                          <p:spTgt spid="76949"/>
                                        </p:tgtEl>
                                      </p:cBhvr>
                                    </p:animEffect>
                                  </p:childTnLst>
                                </p:cTn>
                              </p:par>
                            </p:childTnLst>
                          </p:cTn>
                        </p:par>
                        <p:par>
                          <p:cTn id="13" fill="hold" nodeType="afterGroup">
                            <p:stCondLst>
                              <p:cond delay="500"/>
                            </p:stCondLst>
                            <p:childTnLst>
                              <p:par>
                                <p:cTn id="14" presetID="1" presetClass="mediacall" presetSubtype="0" fill="hold" nodeType="afterEffect">
                                  <p:stCondLst>
                                    <p:cond delay="0"/>
                                  </p:stCondLst>
                                  <p:childTnLst>
                                    <p:cmd type="call" cmd="playFrom(0.0)">
                                      <p:cBhvr>
                                        <p:cTn id="15" dur="495466" fill="hold"/>
                                        <p:tgtEl>
                                          <p:spTgt spid="76931"/>
                                        </p:tgtEl>
                                      </p:cBhvr>
                                    </p:cmd>
                                  </p:childTnLst>
                                </p:cTn>
                              </p:par>
                            </p:childTnLst>
                          </p:cTn>
                        </p:par>
                        <p:par>
                          <p:cTn id="16" fill="hold" nodeType="afterGroup">
                            <p:stCondLst>
                              <p:cond delay="495966"/>
                            </p:stCondLst>
                            <p:childTnLst>
                              <p:par>
                                <p:cTn id="17" presetID="1" presetClass="mediacall" presetSubtype="0" fill="hold" nodeType="afterEffect">
                                  <p:stCondLst>
                                    <p:cond delay="0"/>
                                  </p:stCondLst>
                                  <p:childTnLst>
                                    <p:cmd type="call" cmd="playFrom(0.0)">
                                      <p:cBhvr>
                                        <p:cTn id="18" dur="309652" fill="hold"/>
                                        <p:tgtEl>
                                          <p:spTgt spid="76932"/>
                                        </p:tgtEl>
                                      </p:cBhvr>
                                    </p:cmd>
                                  </p:childTnLst>
                                </p:cTn>
                              </p:par>
                            </p:childTnLst>
                          </p:cTn>
                        </p:par>
                        <p:par>
                          <p:cTn id="19" fill="hold" nodeType="afterGroup">
                            <p:stCondLst>
                              <p:cond delay="805618"/>
                            </p:stCondLst>
                            <p:childTnLst>
                              <p:par>
                                <p:cTn id="20" presetID="1" presetClass="mediacall" presetSubtype="0" fill="hold" nodeType="afterEffect">
                                  <p:stCondLst>
                                    <p:cond delay="0"/>
                                  </p:stCondLst>
                                  <p:childTnLst>
                                    <p:cmd type="call" cmd="playFrom(0.0)">
                                      <p:cBhvr>
                                        <p:cTn id="21" dur="354080" fill="hold"/>
                                        <p:tgtEl>
                                          <p:spTgt spid="76933"/>
                                        </p:tgtEl>
                                      </p:cBhvr>
                                    </p:cmd>
                                  </p:childTnLst>
                                </p:cTn>
                              </p:par>
                            </p:childTnLst>
                          </p:cTn>
                        </p:par>
                        <p:par>
                          <p:cTn id="22" fill="hold" nodeType="afterGroup">
                            <p:stCondLst>
                              <p:cond delay="1159698"/>
                            </p:stCondLst>
                            <p:childTnLst>
                              <p:par>
                                <p:cTn id="23" presetID="1" presetClass="mediacall" presetSubtype="0" fill="hold" nodeType="afterEffect">
                                  <p:stCondLst>
                                    <p:cond delay="0"/>
                                  </p:stCondLst>
                                  <p:childTnLst>
                                    <p:cmd type="call" cmd="playFrom(0.0)">
                                      <p:cBhvr>
                                        <p:cTn id="24" dur="293346" fill="hold"/>
                                        <p:tgtEl>
                                          <p:spTgt spid="7693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685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1" presetClass="entr" presetSubtype="0" fill="hold" nodeType="withEffect">
                                  <p:stCondLst>
                                    <p:cond delay="0"/>
                                  </p:stCondLst>
                                  <p:iterate type="lt">
                                    <p:tmPct val="5000"/>
                                  </p:iterate>
                                  <p:childTnLst>
                                    <p:set>
                                      <p:cBhvr>
                                        <p:cTn id="29" dur="1" fill="hold">
                                          <p:stCondLst>
                                            <p:cond delay="0"/>
                                          </p:stCondLst>
                                        </p:cTn>
                                        <p:tgtEl>
                                          <p:spTgt spid="76835">
                                            <p:txEl>
                                              <p:pRg st="0" end="0"/>
                                            </p:txEl>
                                          </p:spTgt>
                                        </p:tgtEl>
                                        <p:attrNameLst>
                                          <p:attrName>style.visibility</p:attrName>
                                        </p:attrNameLst>
                                      </p:cBhvr>
                                      <p:to>
                                        <p:strVal val="visible"/>
                                      </p:to>
                                    </p:set>
                                    <p:anim calcmode="lin" valueType="num">
                                      <p:cBhvr>
                                        <p:cTn id="30" dur="1000" fill="hold"/>
                                        <p:tgtEl>
                                          <p:spTgt spid="76835">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76835">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76835">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76835">
                                            <p:txEl>
                                              <p:pRg st="0" end="0"/>
                                            </p:txEl>
                                          </p:spTgt>
                                        </p:tgtEl>
                                      </p:cBhvr>
                                    </p:animEffect>
                                  </p:childTnLst>
                                </p:cTn>
                              </p:par>
                              <p:par>
                                <p:cTn id="34" presetID="31" presetClass="entr" presetSubtype="0" fill="hold" nodeType="withEffect">
                                  <p:stCondLst>
                                    <p:cond delay="0"/>
                                  </p:stCondLst>
                                  <p:iterate type="lt">
                                    <p:tmPct val="5000"/>
                                  </p:iterate>
                                  <p:childTnLst>
                                    <p:set>
                                      <p:cBhvr>
                                        <p:cTn id="35" dur="1" fill="hold">
                                          <p:stCondLst>
                                            <p:cond delay="0"/>
                                          </p:stCondLst>
                                        </p:cTn>
                                        <p:tgtEl>
                                          <p:spTgt spid="76803">
                                            <p:txEl>
                                              <p:pRg st="0" end="0"/>
                                            </p:txEl>
                                          </p:spTgt>
                                        </p:tgtEl>
                                        <p:attrNameLst>
                                          <p:attrName>style.visibility</p:attrName>
                                        </p:attrNameLst>
                                      </p:cBhvr>
                                      <p:to>
                                        <p:strVal val="visible"/>
                                      </p:to>
                                    </p:set>
                                    <p:anim calcmode="lin" valueType="num">
                                      <p:cBhvr>
                                        <p:cTn id="36" dur="1000" fill="hold"/>
                                        <p:tgtEl>
                                          <p:spTgt spid="76803">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76803">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76803">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76803">
                                            <p:txEl>
                                              <p:pRg st="0" end="0"/>
                                            </p:txEl>
                                          </p:spTgt>
                                        </p:tgtEl>
                                      </p:cBhvr>
                                    </p:animEffect>
                                  </p:childTnLst>
                                </p:cTn>
                              </p:par>
                              <p:par>
                                <p:cTn id="40" presetID="31" presetClass="entr" presetSubtype="0" fill="hold" nodeType="withEffect">
                                  <p:stCondLst>
                                    <p:cond delay="0"/>
                                  </p:stCondLst>
                                  <p:iterate type="lt">
                                    <p:tmPct val="5000"/>
                                  </p:iterate>
                                  <p:childTnLst>
                                    <p:set>
                                      <p:cBhvr>
                                        <p:cTn id="41" dur="1" fill="hold">
                                          <p:stCondLst>
                                            <p:cond delay="0"/>
                                          </p:stCondLst>
                                        </p:cTn>
                                        <p:tgtEl>
                                          <p:spTgt spid="76804">
                                            <p:txEl>
                                              <p:pRg st="0" end="0"/>
                                            </p:txEl>
                                          </p:spTgt>
                                        </p:tgtEl>
                                        <p:attrNameLst>
                                          <p:attrName>style.visibility</p:attrName>
                                        </p:attrNameLst>
                                      </p:cBhvr>
                                      <p:to>
                                        <p:strVal val="visible"/>
                                      </p:to>
                                    </p:set>
                                    <p:anim calcmode="lin" valueType="num">
                                      <p:cBhvr>
                                        <p:cTn id="42" dur="1000" fill="hold"/>
                                        <p:tgtEl>
                                          <p:spTgt spid="76804">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76804">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76804">
                                            <p:txEl>
                                              <p:pRg st="0" end="0"/>
                                            </p:txEl>
                                          </p:spTgt>
                                        </p:tgtEl>
                                        <p:attrNameLst>
                                          <p:attrName>style.rotation</p:attrName>
                                        </p:attrNameLst>
                                      </p:cBhvr>
                                      <p:tavLst>
                                        <p:tav tm="0">
                                          <p:val>
                                            <p:fltVal val="90"/>
                                          </p:val>
                                        </p:tav>
                                        <p:tav tm="100000">
                                          <p:val>
                                            <p:fltVal val="0"/>
                                          </p:val>
                                        </p:tav>
                                      </p:tavLst>
                                    </p:anim>
                                    <p:animEffect transition="in" filter="fade">
                                      <p:cBhvr>
                                        <p:cTn id="45" dur="1000"/>
                                        <p:tgtEl>
                                          <p:spTgt spid="76804">
                                            <p:txEl>
                                              <p:pRg st="0" end="0"/>
                                            </p:txEl>
                                          </p:spTgt>
                                        </p:tgtEl>
                                      </p:cBhvr>
                                    </p:animEffect>
                                  </p:childTnLst>
                                </p:cTn>
                              </p:par>
                              <p:par>
                                <p:cTn id="46" presetID="31" presetClass="entr" presetSubtype="0" fill="hold" nodeType="withEffect">
                                  <p:stCondLst>
                                    <p:cond delay="0"/>
                                  </p:stCondLst>
                                  <p:iterate type="lt">
                                    <p:tmPct val="5000"/>
                                  </p:iterate>
                                  <p:childTnLst>
                                    <p:set>
                                      <p:cBhvr>
                                        <p:cTn id="47" dur="1" fill="hold">
                                          <p:stCondLst>
                                            <p:cond delay="0"/>
                                          </p:stCondLst>
                                        </p:cTn>
                                        <p:tgtEl>
                                          <p:spTgt spid="76813">
                                            <p:txEl>
                                              <p:pRg st="0" end="0"/>
                                            </p:txEl>
                                          </p:spTgt>
                                        </p:tgtEl>
                                        <p:attrNameLst>
                                          <p:attrName>style.visibility</p:attrName>
                                        </p:attrNameLst>
                                      </p:cBhvr>
                                      <p:to>
                                        <p:strVal val="visible"/>
                                      </p:to>
                                    </p:set>
                                    <p:anim calcmode="lin" valueType="num">
                                      <p:cBhvr>
                                        <p:cTn id="48" dur="1000" fill="hold"/>
                                        <p:tgtEl>
                                          <p:spTgt spid="76813">
                                            <p:txEl>
                                              <p:pRg st="0" end="0"/>
                                            </p:txEl>
                                          </p:spTgt>
                                        </p:tgtEl>
                                        <p:attrNameLst>
                                          <p:attrName>ppt_w</p:attrName>
                                        </p:attrNameLst>
                                      </p:cBhvr>
                                      <p:tavLst>
                                        <p:tav tm="0">
                                          <p:val>
                                            <p:fltVal val="0"/>
                                          </p:val>
                                        </p:tav>
                                        <p:tav tm="100000">
                                          <p:val>
                                            <p:strVal val="#ppt_w"/>
                                          </p:val>
                                        </p:tav>
                                      </p:tavLst>
                                    </p:anim>
                                    <p:anim calcmode="lin" valueType="num">
                                      <p:cBhvr>
                                        <p:cTn id="49" dur="1000" fill="hold"/>
                                        <p:tgtEl>
                                          <p:spTgt spid="76813">
                                            <p:txEl>
                                              <p:pRg st="0" end="0"/>
                                            </p:txEl>
                                          </p:spTgt>
                                        </p:tgtEl>
                                        <p:attrNameLst>
                                          <p:attrName>ppt_h</p:attrName>
                                        </p:attrNameLst>
                                      </p:cBhvr>
                                      <p:tavLst>
                                        <p:tav tm="0">
                                          <p:val>
                                            <p:fltVal val="0"/>
                                          </p:val>
                                        </p:tav>
                                        <p:tav tm="100000">
                                          <p:val>
                                            <p:strVal val="#ppt_h"/>
                                          </p:val>
                                        </p:tav>
                                      </p:tavLst>
                                    </p:anim>
                                    <p:anim calcmode="lin" valueType="num">
                                      <p:cBhvr>
                                        <p:cTn id="50" dur="1000" fill="hold"/>
                                        <p:tgtEl>
                                          <p:spTgt spid="76813">
                                            <p:txEl>
                                              <p:pRg st="0" end="0"/>
                                            </p:txEl>
                                          </p:spTgt>
                                        </p:tgtEl>
                                        <p:attrNameLst>
                                          <p:attrName>style.rotation</p:attrName>
                                        </p:attrNameLst>
                                      </p:cBhvr>
                                      <p:tavLst>
                                        <p:tav tm="0">
                                          <p:val>
                                            <p:fltVal val="90"/>
                                          </p:val>
                                        </p:tav>
                                        <p:tav tm="100000">
                                          <p:val>
                                            <p:fltVal val="0"/>
                                          </p:val>
                                        </p:tav>
                                      </p:tavLst>
                                    </p:anim>
                                    <p:animEffect transition="in" filter="fade">
                                      <p:cBhvr>
                                        <p:cTn id="51" dur="1000"/>
                                        <p:tgtEl>
                                          <p:spTgt spid="76813">
                                            <p:txEl>
                                              <p:pRg st="0" end="0"/>
                                            </p:txEl>
                                          </p:spTgt>
                                        </p:tgtEl>
                                      </p:cBhvr>
                                    </p:animEffect>
                                  </p:childTnLst>
                                </p:cTn>
                              </p:par>
                              <p:par>
                                <p:cTn id="52" presetID="31" presetClass="entr" presetSubtype="0" fill="hold" nodeType="withEffect">
                                  <p:stCondLst>
                                    <p:cond delay="0"/>
                                  </p:stCondLst>
                                  <p:iterate type="lt">
                                    <p:tmPct val="5000"/>
                                  </p:iterate>
                                  <p:childTnLst>
                                    <p:set>
                                      <p:cBhvr>
                                        <p:cTn id="53" dur="1" fill="hold">
                                          <p:stCondLst>
                                            <p:cond delay="0"/>
                                          </p:stCondLst>
                                        </p:cTn>
                                        <p:tgtEl>
                                          <p:spTgt spid="76814">
                                            <p:txEl>
                                              <p:pRg st="0" end="0"/>
                                            </p:txEl>
                                          </p:spTgt>
                                        </p:tgtEl>
                                        <p:attrNameLst>
                                          <p:attrName>style.visibility</p:attrName>
                                        </p:attrNameLst>
                                      </p:cBhvr>
                                      <p:to>
                                        <p:strVal val="visible"/>
                                      </p:to>
                                    </p:set>
                                    <p:anim calcmode="lin" valueType="num">
                                      <p:cBhvr>
                                        <p:cTn id="54" dur="1000" fill="hold"/>
                                        <p:tgtEl>
                                          <p:spTgt spid="76814">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76814">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76814">
                                            <p:txEl>
                                              <p:pRg st="0" end="0"/>
                                            </p:txEl>
                                          </p:spTgt>
                                        </p:tgtEl>
                                        <p:attrNameLst>
                                          <p:attrName>style.rotation</p:attrName>
                                        </p:attrNameLst>
                                      </p:cBhvr>
                                      <p:tavLst>
                                        <p:tav tm="0">
                                          <p:val>
                                            <p:fltVal val="90"/>
                                          </p:val>
                                        </p:tav>
                                        <p:tav tm="100000">
                                          <p:val>
                                            <p:fltVal val="0"/>
                                          </p:val>
                                        </p:tav>
                                      </p:tavLst>
                                    </p:anim>
                                    <p:animEffect transition="in" filter="fade">
                                      <p:cBhvr>
                                        <p:cTn id="57" dur="1000"/>
                                        <p:tgtEl>
                                          <p:spTgt spid="76814">
                                            <p:txEl>
                                              <p:pRg st="0" end="0"/>
                                            </p:txEl>
                                          </p:spTgt>
                                        </p:tgtEl>
                                      </p:cBhvr>
                                    </p:animEffect>
                                  </p:childTnLst>
                                </p:cTn>
                              </p:par>
                              <p:par>
                                <p:cTn id="58" presetID="31" presetClass="entr" presetSubtype="0" fill="hold" nodeType="withEffect">
                                  <p:stCondLst>
                                    <p:cond delay="0"/>
                                  </p:stCondLst>
                                  <p:iterate type="lt">
                                    <p:tmPct val="5000"/>
                                  </p:iterate>
                                  <p:childTnLst>
                                    <p:set>
                                      <p:cBhvr>
                                        <p:cTn id="59" dur="1" fill="hold">
                                          <p:stCondLst>
                                            <p:cond delay="0"/>
                                          </p:stCondLst>
                                        </p:cTn>
                                        <p:tgtEl>
                                          <p:spTgt spid="76892">
                                            <p:txEl>
                                              <p:pRg st="0" end="0"/>
                                            </p:txEl>
                                          </p:spTgt>
                                        </p:tgtEl>
                                        <p:attrNameLst>
                                          <p:attrName>style.visibility</p:attrName>
                                        </p:attrNameLst>
                                      </p:cBhvr>
                                      <p:to>
                                        <p:strVal val="visible"/>
                                      </p:to>
                                    </p:set>
                                    <p:anim calcmode="lin" valueType="num">
                                      <p:cBhvr>
                                        <p:cTn id="60" dur="1000" fill="hold"/>
                                        <p:tgtEl>
                                          <p:spTgt spid="76892">
                                            <p:txEl>
                                              <p:pRg st="0" end="0"/>
                                            </p:txEl>
                                          </p:spTgt>
                                        </p:tgtEl>
                                        <p:attrNameLst>
                                          <p:attrName>ppt_w</p:attrName>
                                        </p:attrNameLst>
                                      </p:cBhvr>
                                      <p:tavLst>
                                        <p:tav tm="0">
                                          <p:val>
                                            <p:fltVal val="0"/>
                                          </p:val>
                                        </p:tav>
                                        <p:tav tm="100000">
                                          <p:val>
                                            <p:strVal val="#ppt_w"/>
                                          </p:val>
                                        </p:tav>
                                      </p:tavLst>
                                    </p:anim>
                                    <p:anim calcmode="lin" valueType="num">
                                      <p:cBhvr>
                                        <p:cTn id="61" dur="1000" fill="hold"/>
                                        <p:tgtEl>
                                          <p:spTgt spid="76892">
                                            <p:txEl>
                                              <p:pRg st="0" end="0"/>
                                            </p:txEl>
                                          </p:spTgt>
                                        </p:tgtEl>
                                        <p:attrNameLst>
                                          <p:attrName>ppt_h</p:attrName>
                                        </p:attrNameLst>
                                      </p:cBhvr>
                                      <p:tavLst>
                                        <p:tav tm="0">
                                          <p:val>
                                            <p:fltVal val="0"/>
                                          </p:val>
                                        </p:tav>
                                        <p:tav tm="100000">
                                          <p:val>
                                            <p:strVal val="#ppt_h"/>
                                          </p:val>
                                        </p:tav>
                                      </p:tavLst>
                                    </p:anim>
                                    <p:anim calcmode="lin" valueType="num">
                                      <p:cBhvr>
                                        <p:cTn id="62" dur="1000" fill="hold"/>
                                        <p:tgtEl>
                                          <p:spTgt spid="76892">
                                            <p:txEl>
                                              <p:pRg st="0" end="0"/>
                                            </p:txEl>
                                          </p:spTgt>
                                        </p:tgtEl>
                                        <p:attrNameLst>
                                          <p:attrName>style.rotation</p:attrName>
                                        </p:attrNameLst>
                                      </p:cBhvr>
                                      <p:tavLst>
                                        <p:tav tm="0">
                                          <p:val>
                                            <p:fltVal val="90"/>
                                          </p:val>
                                        </p:tav>
                                        <p:tav tm="100000">
                                          <p:val>
                                            <p:fltVal val="0"/>
                                          </p:val>
                                        </p:tav>
                                      </p:tavLst>
                                    </p:anim>
                                    <p:animEffect transition="in" filter="fade">
                                      <p:cBhvr>
                                        <p:cTn id="63" dur="1000"/>
                                        <p:tgtEl>
                                          <p:spTgt spid="76892">
                                            <p:txEl>
                                              <p:pRg st="0" end="0"/>
                                            </p:txEl>
                                          </p:spTgt>
                                        </p:tgtEl>
                                      </p:cBhvr>
                                    </p:animEffect>
                                  </p:childTnLst>
                                </p:cTn>
                              </p:par>
                              <p:par>
                                <p:cTn id="64" presetID="50" presetClass="entr" presetSubtype="0" decel="100000" fill="hold" grpId="0" nodeType="withEffect">
                                  <p:stCondLst>
                                    <p:cond delay="0"/>
                                  </p:stCondLst>
                                  <p:childTnLst>
                                    <p:set>
                                      <p:cBhvr>
                                        <p:cTn id="65" dur="1" fill="hold">
                                          <p:stCondLst>
                                            <p:cond delay="0"/>
                                          </p:stCondLst>
                                        </p:cTn>
                                        <p:tgtEl>
                                          <p:spTgt spid="76896"/>
                                        </p:tgtEl>
                                        <p:attrNameLst>
                                          <p:attrName>style.visibility</p:attrName>
                                        </p:attrNameLst>
                                      </p:cBhvr>
                                      <p:to>
                                        <p:strVal val="visible"/>
                                      </p:to>
                                    </p:set>
                                    <p:anim calcmode="lin" valueType="num">
                                      <p:cBhvr>
                                        <p:cTn id="66" dur="1000" fill="hold"/>
                                        <p:tgtEl>
                                          <p:spTgt spid="76896"/>
                                        </p:tgtEl>
                                        <p:attrNameLst>
                                          <p:attrName>ppt_w</p:attrName>
                                        </p:attrNameLst>
                                      </p:cBhvr>
                                      <p:tavLst>
                                        <p:tav tm="0">
                                          <p:val>
                                            <p:strVal val="#ppt_w+.3"/>
                                          </p:val>
                                        </p:tav>
                                        <p:tav tm="100000">
                                          <p:val>
                                            <p:strVal val="#ppt_w"/>
                                          </p:val>
                                        </p:tav>
                                      </p:tavLst>
                                    </p:anim>
                                    <p:anim calcmode="lin" valueType="num">
                                      <p:cBhvr>
                                        <p:cTn id="67" dur="1000" fill="hold"/>
                                        <p:tgtEl>
                                          <p:spTgt spid="76896"/>
                                        </p:tgtEl>
                                        <p:attrNameLst>
                                          <p:attrName>ppt_h</p:attrName>
                                        </p:attrNameLst>
                                      </p:cBhvr>
                                      <p:tavLst>
                                        <p:tav tm="0">
                                          <p:val>
                                            <p:strVal val="#ppt_h"/>
                                          </p:val>
                                        </p:tav>
                                        <p:tav tm="100000">
                                          <p:val>
                                            <p:strVal val="#ppt_h"/>
                                          </p:val>
                                        </p:tav>
                                      </p:tavLst>
                                    </p:anim>
                                    <p:animEffect transition="in" filter="fade">
                                      <p:cBhvr>
                                        <p:cTn id="68" dur="1000"/>
                                        <p:tgtEl>
                                          <p:spTgt spid="76896"/>
                                        </p:tgtEl>
                                      </p:cBhvr>
                                    </p:animEffect>
                                  </p:childTnLst>
                                </p:cTn>
                              </p:par>
                              <p:par>
                                <p:cTn id="69" presetID="50" presetClass="entr" presetSubtype="0" decel="100000" fill="hold" grpId="0" nodeType="withEffect">
                                  <p:stCondLst>
                                    <p:cond delay="0"/>
                                  </p:stCondLst>
                                  <p:childTnLst>
                                    <p:set>
                                      <p:cBhvr>
                                        <p:cTn id="70" dur="1" fill="hold">
                                          <p:stCondLst>
                                            <p:cond delay="0"/>
                                          </p:stCondLst>
                                        </p:cTn>
                                        <p:tgtEl>
                                          <p:spTgt spid="76895"/>
                                        </p:tgtEl>
                                        <p:attrNameLst>
                                          <p:attrName>style.visibility</p:attrName>
                                        </p:attrNameLst>
                                      </p:cBhvr>
                                      <p:to>
                                        <p:strVal val="visible"/>
                                      </p:to>
                                    </p:set>
                                    <p:anim calcmode="lin" valueType="num">
                                      <p:cBhvr>
                                        <p:cTn id="71" dur="1000" fill="hold"/>
                                        <p:tgtEl>
                                          <p:spTgt spid="76895"/>
                                        </p:tgtEl>
                                        <p:attrNameLst>
                                          <p:attrName>ppt_w</p:attrName>
                                        </p:attrNameLst>
                                      </p:cBhvr>
                                      <p:tavLst>
                                        <p:tav tm="0">
                                          <p:val>
                                            <p:strVal val="#ppt_w+.3"/>
                                          </p:val>
                                        </p:tav>
                                        <p:tav tm="100000">
                                          <p:val>
                                            <p:strVal val="#ppt_w"/>
                                          </p:val>
                                        </p:tav>
                                      </p:tavLst>
                                    </p:anim>
                                    <p:anim calcmode="lin" valueType="num">
                                      <p:cBhvr>
                                        <p:cTn id="72" dur="1000" fill="hold"/>
                                        <p:tgtEl>
                                          <p:spTgt spid="76895"/>
                                        </p:tgtEl>
                                        <p:attrNameLst>
                                          <p:attrName>ppt_h</p:attrName>
                                        </p:attrNameLst>
                                      </p:cBhvr>
                                      <p:tavLst>
                                        <p:tav tm="0">
                                          <p:val>
                                            <p:strVal val="#ppt_h"/>
                                          </p:val>
                                        </p:tav>
                                        <p:tav tm="100000">
                                          <p:val>
                                            <p:strVal val="#ppt_h"/>
                                          </p:val>
                                        </p:tav>
                                      </p:tavLst>
                                    </p:anim>
                                    <p:animEffect transition="in" filter="fade">
                                      <p:cBhvr>
                                        <p:cTn id="73" dur="1000"/>
                                        <p:tgtEl>
                                          <p:spTgt spid="76895"/>
                                        </p:tgtEl>
                                      </p:cBhvr>
                                    </p:animEffect>
                                  </p:childTnLst>
                                </p:cTn>
                              </p:par>
                            </p:childTnLst>
                          </p:cTn>
                        </p:par>
                      </p:childTnLst>
                    </p:cTn>
                  </p:par>
                </p:childTnLst>
              </p:cTn>
              <p:nextCondLst>
                <p:cond evt="onClick" delay="0">
                  <p:tgtEl>
                    <p:spTgt spid="76857"/>
                  </p:tgtEl>
                </p:cond>
              </p:nextCondLst>
            </p:seq>
            <p:seq concurrent="1" nextAc="seek">
              <p:cTn id="74" restart="whenNotActive" fill="hold" evtFilter="cancelBubble" nodeType="interactiveSeq">
                <p:stCondLst>
                  <p:cond evt="onClick" delay="0">
                    <p:tgtEl>
                      <p:spTgt spid="76858"/>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7" presetClass="entr" presetSubtype="10" fill="hold" nodeType="withEffect">
                                  <p:stCondLst>
                                    <p:cond delay="0"/>
                                  </p:stCondLst>
                                  <p:childTnLst>
                                    <p:set>
                                      <p:cBhvr>
                                        <p:cTn id="78" dur="1" fill="hold">
                                          <p:stCondLst>
                                            <p:cond delay="0"/>
                                          </p:stCondLst>
                                        </p:cTn>
                                        <p:tgtEl>
                                          <p:spTgt spid="76838">
                                            <p:txEl>
                                              <p:pRg st="0" end="0"/>
                                            </p:txEl>
                                          </p:spTgt>
                                        </p:tgtEl>
                                        <p:attrNameLst>
                                          <p:attrName>style.visibility</p:attrName>
                                        </p:attrNameLst>
                                      </p:cBhvr>
                                      <p:to>
                                        <p:strVal val="visible"/>
                                      </p:to>
                                    </p:set>
                                    <p:anim calcmode="lin" valueType="num">
                                      <p:cBhvr>
                                        <p:cTn id="79" dur="1000" fill="hold"/>
                                        <p:tgtEl>
                                          <p:spTgt spid="76838">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76838">
                                            <p:txEl>
                                              <p:pRg st="0" end="0"/>
                                            </p:txEl>
                                          </p:spTgt>
                                        </p:tgtEl>
                                        <p:attrNameLst>
                                          <p:attrName>ppt_h</p:attrName>
                                        </p:attrNameLst>
                                      </p:cBhvr>
                                      <p:tavLst>
                                        <p:tav tm="0">
                                          <p:val>
                                            <p:strVal val="#ppt_h"/>
                                          </p:val>
                                        </p:tav>
                                        <p:tav tm="100000">
                                          <p:val>
                                            <p:strVal val="#ppt_h"/>
                                          </p:val>
                                        </p:tav>
                                      </p:tavLst>
                                    </p:anim>
                                  </p:childTnLst>
                                </p:cTn>
                              </p:par>
                              <p:par>
                                <p:cTn id="81" presetID="17" presetClass="entr" presetSubtype="10" fill="hold" nodeType="withEffect">
                                  <p:stCondLst>
                                    <p:cond delay="0"/>
                                  </p:stCondLst>
                                  <p:childTnLst>
                                    <p:set>
                                      <p:cBhvr>
                                        <p:cTn id="82" dur="1" fill="hold">
                                          <p:stCondLst>
                                            <p:cond delay="0"/>
                                          </p:stCondLst>
                                        </p:cTn>
                                        <p:tgtEl>
                                          <p:spTgt spid="76837">
                                            <p:txEl>
                                              <p:pRg st="0" end="0"/>
                                            </p:txEl>
                                          </p:spTgt>
                                        </p:tgtEl>
                                        <p:attrNameLst>
                                          <p:attrName>style.visibility</p:attrName>
                                        </p:attrNameLst>
                                      </p:cBhvr>
                                      <p:to>
                                        <p:strVal val="visible"/>
                                      </p:to>
                                    </p:set>
                                    <p:anim calcmode="lin" valueType="num">
                                      <p:cBhvr>
                                        <p:cTn id="83" dur="1000" fill="hold"/>
                                        <p:tgtEl>
                                          <p:spTgt spid="76837">
                                            <p:txEl>
                                              <p:pRg st="0" end="0"/>
                                            </p:txEl>
                                          </p:spTgt>
                                        </p:tgtEl>
                                        <p:attrNameLst>
                                          <p:attrName>ppt_w</p:attrName>
                                        </p:attrNameLst>
                                      </p:cBhvr>
                                      <p:tavLst>
                                        <p:tav tm="0">
                                          <p:val>
                                            <p:fltVal val="0"/>
                                          </p:val>
                                        </p:tav>
                                        <p:tav tm="100000">
                                          <p:val>
                                            <p:strVal val="#ppt_w"/>
                                          </p:val>
                                        </p:tav>
                                      </p:tavLst>
                                    </p:anim>
                                    <p:anim calcmode="lin" valueType="num">
                                      <p:cBhvr>
                                        <p:cTn id="84" dur="1000" fill="hold"/>
                                        <p:tgtEl>
                                          <p:spTgt spid="76837">
                                            <p:txEl>
                                              <p:pRg st="0" end="0"/>
                                            </p:txEl>
                                          </p:spTgt>
                                        </p:tgtEl>
                                        <p:attrNameLst>
                                          <p:attrName>ppt_h</p:attrName>
                                        </p:attrNameLst>
                                      </p:cBhvr>
                                      <p:tavLst>
                                        <p:tav tm="0">
                                          <p:val>
                                            <p:strVal val="#ppt_h"/>
                                          </p:val>
                                        </p:tav>
                                        <p:tav tm="100000">
                                          <p:val>
                                            <p:strVal val="#ppt_h"/>
                                          </p:val>
                                        </p:tav>
                                      </p:tavLst>
                                    </p:anim>
                                  </p:childTnLst>
                                </p:cTn>
                              </p:par>
                              <p:par>
                                <p:cTn id="85" presetID="17" presetClass="entr" presetSubtype="10" fill="hold" nodeType="withEffect">
                                  <p:stCondLst>
                                    <p:cond delay="0"/>
                                  </p:stCondLst>
                                  <p:childTnLst>
                                    <p:set>
                                      <p:cBhvr>
                                        <p:cTn id="86" dur="1" fill="hold">
                                          <p:stCondLst>
                                            <p:cond delay="0"/>
                                          </p:stCondLst>
                                        </p:cTn>
                                        <p:tgtEl>
                                          <p:spTgt spid="76836">
                                            <p:txEl>
                                              <p:pRg st="0" end="0"/>
                                            </p:txEl>
                                          </p:spTgt>
                                        </p:tgtEl>
                                        <p:attrNameLst>
                                          <p:attrName>style.visibility</p:attrName>
                                        </p:attrNameLst>
                                      </p:cBhvr>
                                      <p:to>
                                        <p:strVal val="visible"/>
                                      </p:to>
                                    </p:set>
                                    <p:anim calcmode="lin" valueType="num">
                                      <p:cBhvr>
                                        <p:cTn id="87" dur="1000" fill="hold"/>
                                        <p:tgtEl>
                                          <p:spTgt spid="76836">
                                            <p:txEl>
                                              <p:pRg st="0" end="0"/>
                                            </p:txEl>
                                          </p:spTgt>
                                        </p:tgtEl>
                                        <p:attrNameLst>
                                          <p:attrName>ppt_w</p:attrName>
                                        </p:attrNameLst>
                                      </p:cBhvr>
                                      <p:tavLst>
                                        <p:tav tm="0">
                                          <p:val>
                                            <p:fltVal val="0"/>
                                          </p:val>
                                        </p:tav>
                                        <p:tav tm="100000">
                                          <p:val>
                                            <p:strVal val="#ppt_w"/>
                                          </p:val>
                                        </p:tav>
                                      </p:tavLst>
                                    </p:anim>
                                    <p:anim calcmode="lin" valueType="num">
                                      <p:cBhvr>
                                        <p:cTn id="88" dur="1000" fill="hold"/>
                                        <p:tgtEl>
                                          <p:spTgt spid="76836">
                                            <p:txEl>
                                              <p:pRg st="0" end="0"/>
                                            </p:txEl>
                                          </p:spTgt>
                                        </p:tgtEl>
                                        <p:attrNameLst>
                                          <p:attrName>ppt_h</p:attrName>
                                        </p:attrNameLst>
                                      </p:cBhvr>
                                      <p:tavLst>
                                        <p:tav tm="0">
                                          <p:val>
                                            <p:strVal val="#ppt_h"/>
                                          </p:val>
                                        </p:tav>
                                        <p:tav tm="100000">
                                          <p:val>
                                            <p:strVal val="#ppt_h"/>
                                          </p:val>
                                        </p:tav>
                                      </p:tavLst>
                                    </p:anim>
                                  </p:childTnLst>
                                </p:cTn>
                              </p:par>
                              <p:par>
                                <p:cTn id="89" presetID="17" presetClass="entr" presetSubtype="10" fill="hold" nodeType="withEffect">
                                  <p:stCondLst>
                                    <p:cond delay="0"/>
                                  </p:stCondLst>
                                  <p:childTnLst>
                                    <p:set>
                                      <p:cBhvr>
                                        <p:cTn id="90" dur="1" fill="hold">
                                          <p:stCondLst>
                                            <p:cond delay="0"/>
                                          </p:stCondLst>
                                        </p:cTn>
                                        <p:tgtEl>
                                          <p:spTgt spid="76805">
                                            <p:txEl>
                                              <p:pRg st="0" end="0"/>
                                            </p:txEl>
                                          </p:spTgt>
                                        </p:tgtEl>
                                        <p:attrNameLst>
                                          <p:attrName>style.visibility</p:attrName>
                                        </p:attrNameLst>
                                      </p:cBhvr>
                                      <p:to>
                                        <p:strVal val="visible"/>
                                      </p:to>
                                    </p:set>
                                    <p:anim calcmode="lin" valueType="num">
                                      <p:cBhvr>
                                        <p:cTn id="91" dur="1000" fill="hold"/>
                                        <p:tgtEl>
                                          <p:spTgt spid="76805">
                                            <p:txEl>
                                              <p:pRg st="0" end="0"/>
                                            </p:txEl>
                                          </p:spTgt>
                                        </p:tgtEl>
                                        <p:attrNameLst>
                                          <p:attrName>ppt_w</p:attrName>
                                        </p:attrNameLst>
                                      </p:cBhvr>
                                      <p:tavLst>
                                        <p:tav tm="0">
                                          <p:val>
                                            <p:fltVal val="0"/>
                                          </p:val>
                                        </p:tav>
                                        <p:tav tm="100000">
                                          <p:val>
                                            <p:strVal val="#ppt_w"/>
                                          </p:val>
                                        </p:tav>
                                      </p:tavLst>
                                    </p:anim>
                                    <p:anim calcmode="lin" valueType="num">
                                      <p:cBhvr>
                                        <p:cTn id="92" dur="1000" fill="hold"/>
                                        <p:tgtEl>
                                          <p:spTgt spid="76805">
                                            <p:txEl>
                                              <p:pRg st="0" end="0"/>
                                            </p:txEl>
                                          </p:spTgt>
                                        </p:tgtEl>
                                        <p:attrNameLst>
                                          <p:attrName>ppt_h</p:attrName>
                                        </p:attrNameLst>
                                      </p:cBhvr>
                                      <p:tavLst>
                                        <p:tav tm="0">
                                          <p:val>
                                            <p:strVal val="#ppt_h"/>
                                          </p:val>
                                        </p:tav>
                                        <p:tav tm="100000">
                                          <p:val>
                                            <p:strVal val="#ppt_h"/>
                                          </p:val>
                                        </p:tav>
                                      </p:tavLst>
                                    </p:anim>
                                  </p:childTnLst>
                                </p:cTn>
                              </p:par>
                              <p:par>
                                <p:cTn id="93" presetID="17" presetClass="entr" presetSubtype="10" fill="hold" nodeType="withEffect">
                                  <p:stCondLst>
                                    <p:cond delay="0"/>
                                  </p:stCondLst>
                                  <p:childTnLst>
                                    <p:set>
                                      <p:cBhvr>
                                        <p:cTn id="94" dur="1" fill="hold">
                                          <p:stCondLst>
                                            <p:cond delay="0"/>
                                          </p:stCondLst>
                                        </p:cTn>
                                        <p:tgtEl>
                                          <p:spTgt spid="76812">
                                            <p:txEl>
                                              <p:pRg st="0" end="0"/>
                                            </p:txEl>
                                          </p:spTgt>
                                        </p:tgtEl>
                                        <p:attrNameLst>
                                          <p:attrName>style.visibility</p:attrName>
                                        </p:attrNameLst>
                                      </p:cBhvr>
                                      <p:to>
                                        <p:strVal val="visible"/>
                                      </p:to>
                                    </p:set>
                                    <p:anim calcmode="lin" valueType="num">
                                      <p:cBhvr>
                                        <p:cTn id="95" dur="1000" fill="hold"/>
                                        <p:tgtEl>
                                          <p:spTgt spid="76812">
                                            <p:txEl>
                                              <p:pRg st="0" end="0"/>
                                            </p:txEl>
                                          </p:spTgt>
                                        </p:tgtEl>
                                        <p:attrNameLst>
                                          <p:attrName>ppt_w</p:attrName>
                                        </p:attrNameLst>
                                      </p:cBhvr>
                                      <p:tavLst>
                                        <p:tav tm="0">
                                          <p:val>
                                            <p:fltVal val="0"/>
                                          </p:val>
                                        </p:tav>
                                        <p:tav tm="100000">
                                          <p:val>
                                            <p:strVal val="#ppt_w"/>
                                          </p:val>
                                        </p:tav>
                                      </p:tavLst>
                                    </p:anim>
                                    <p:anim calcmode="lin" valueType="num">
                                      <p:cBhvr>
                                        <p:cTn id="96" dur="1000" fill="hold"/>
                                        <p:tgtEl>
                                          <p:spTgt spid="76812">
                                            <p:txEl>
                                              <p:pRg st="0" end="0"/>
                                            </p:txEl>
                                          </p:spTgt>
                                        </p:tgtEl>
                                        <p:attrNameLst>
                                          <p:attrName>ppt_h</p:attrName>
                                        </p:attrNameLst>
                                      </p:cBhvr>
                                      <p:tavLst>
                                        <p:tav tm="0">
                                          <p:val>
                                            <p:strVal val="#ppt_h"/>
                                          </p:val>
                                        </p:tav>
                                        <p:tav tm="100000">
                                          <p:val>
                                            <p:strVal val="#ppt_h"/>
                                          </p:val>
                                        </p:tav>
                                      </p:tavLst>
                                    </p:anim>
                                  </p:childTnLst>
                                </p:cTn>
                              </p:par>
                              <p:par>
                                <p:cTn id="97" presetID="50" presetClass="entr" presetSubtype="0" decel="100000" fill="hold" grpId="0" nodeType="withEffect">
                                  <p:stCondLst>
                                    <p:cond delay="0"/>
                                  </p:stCondLst>
                                  <p:childTnLst>
                                    <p:set>
                                      <p:cBhvr>
                                        <p:cTn id="98" dur="1" fill="hold">
                                          <p:stCondLst>
                                            <p:cond delay="0"/>
                                          </p:stCondLst>
                                        </p:cTn>
                                        <p:tgtEl>
                                          <p:spTgt spid="76897"/>
                                        </p:tgtEl>
                                        <p:attrNameLst>
                                          <p:attrName>style.visibility</p:attrName>
                                        </p:attrNameLst>
                                      </p:cBhvr>
                                      <p:to>
                                        <p:strVal val="visible"/>
                                      </p:to>
                                    </p:set>
                                    <p:anim calcmode="lin" valueType="num">
                                      <p:cBhvr>
                                        <p:cTn id="99" dur="1000" fill="hold"/>
                                        <p:tgtEl>
                                          <p:spTgt spid="76897"/>
                                        </p:tgtEl>
                                        <p:attrNameLst>
                                          <p:attrName>ppt_w</p:attrName>
                                        </p:attrNameLst>
                                      </p:cBhvr>
                                      <p:tavLst>
                                        <p:tav tm="0">
                                          <p:val>
                                            <p:strVal val="#ppt_w+.3"/>
                                          </p:val>
                                        </p:tav>
                                        <p:tav tm="100000">
                                          <p:val>
                                            <p:strVal val="#ppt_w"/>
                                          </p:val>
                                        </p:tav>
                                      </p:tavLst>
                                    </p:anim>
                                    <p:anim calcmode="lin" valueType="num">
                                      <p:cBhvr>
                                        <p:cTn id="100" dur="1000" fill="hold"/>
                                        <p:tgtEl>
                                          <p:spTgt spid="76897"/>
                                        </p:tgtEl>
                                        <p:attrNameLst>
                                          <p:attrName>ppt_h</p:attrName>
                                        </p:attrNameLst>
                                      </p:cBhvr>
                                      <p:tavLst>
                                        <p:tav tm="0">
                                          <p:val>
                                            <p:strVal val="#ppt_h"/>
                                          </p:val>
                                        </p:tav>
                                        <p:tav tm="100000">
                                          <p:val>
                                            <p:strVal val="#ppt_h"/>
                                          </p:val>
                                        </p:tav>
                                      </p:tavLst>
                                    </p:anim>
                                    <p:animEffect transition="in" filter="fade">
                                      <p:cBhvr>
                                        <p:cTn id="101" dur="1000"/>
                                        <p:tgtEl>
                                          <p:spTgt spid="76897"/>
                                        </p:tgtEl>
                                      </p:cBhvr>
                                    </p:animEffect>
                                  </p:childTnLst>
                                </p:cTn>
                              </p:par>
                              <p:par>
                                <p:cTn id="102" presetID="50" presetClass="entr" presetSubtype="0" decel="100000" fill="hold" grpId="0" nodeType="withEffect">
                                  <p:stCondLst>
                                    <p:cond delay="0"/>
                                  </p:stCondLst>
                                  <p:childTnLst>
                                    <p:set>
                                      <p:cBhvr>
                                        <p:cTn id="103" dur="1" fill="hold">
                                          <p:stCondLst>
                                            <p:cond delay="0"/>
                                          </p:stCondLst>
                                        </p:cTn>
                                        <p:tgtEl>
                                          <p:spTgt spid="76899"/>
                                        </p:tgtEl>
                                        <p:attrNameLst>
                                          <p:attrName>style.visibility</p:attrName>
                                        </p:attrNameLst>
                                      </p:cBhvr>
                                      <p:to>
                                        <p:strVal val="visible"/>
                                      </p:to>
                                    </p:set>
                                    <p:anim calcmode="lin" valueType="num">
                                      <p:cBhvr>
                                        <p:cTn id="104" dur="1000" fill="hold"/>
                                        <p:tgtEl>
                                          <p:spTgt spid="76899"/>
                                        </p:tgtEl>
                                        <p:attrNameLst>
                                          <p:attrName>ppt_w</p:attrName>
                                        </p:attrNameLst>
                                      </p:cBhvr>
                                      <p:tavLst>
                                        <p:tav tm="0">
                                          <p:val>
                                            <p:strVal val="#ppt_w+.3"/>
                                          </p:val>
                                        </p:tav>
                                        <p:tav tm="100000">
                                          <p:val>
                                            <p:strVal val="#ppt_w"/>
                                          </p:val>
                                        </p:tav>
                                      </p:tavLst>
                                    </p:anim>
                                    <p:anim calcmode="lin" valueType="num">
                                      <p:cBhvr>
                                        <p:cTn id="105" dur="1000" fill="hold"/>
                                        <p:tgtEl>
                                          <p:spTgt spid="76899"/>
                                        </p:tgtEl>
                                        <p:attrNameLst>
                                          <p:attrName>ppt_h</p:attrName>
                                        </p:attrNameLst>
                                      </p:cBhvr>
                                      <p:tavLst>
                                        <p:tav tm="0">
                                          <p:val>
                                            <p:strVal val="#ppt_h"/>
                                          </p:val>
                                        </p:tav>
                                        <p:tav tm="100000">
                                          <p:val>
                                            <p:strVal val="#ppt_h"/>
                                          </p:val>
                                        </p:tav>
                                      </p:tavLst>
                                    </p:anim>
                                    <p:animEffect transition="in" filter="fade">
                                      <p:cBhvr>
                                        <p:cTn id="106" dur="1000"/>
                                        <p:tgtEl>
                                          <p:spTgt spid="76899"/>
                                        </p:tgtEl>
                                      </p:cBhvr>
                                    </p:animEffect>
                                  </p:childTnLst>
                                </p:cTn>
                              </p:par>
                            </p:childTnLst>
                          </p:cTn>
                        </p:par>
                      </p:childTnLst>
                    </p:cTn>
                  </p:par>
                </p:childTnLst>
              </p:cTn>
              <p:nextCondLst>
                <p:cond evt="onClick" delay="0">
                  <p:tgtEl>
                    <p:spTgt spid="76858"/>
                  </p:tgtEl>
                </p:cond>
              </p:nextCondLst>
            </p:seq>
            <p:seq concurrent="1" nextAc="seek">
              <p:cTn id="107" restart="whenNotActive" fill="hold" evtFilter="cancelBubble" nodeType="interactiveSeq">
                <p:stCondLst>
                  <p:cond evt="onClick" delay="0">
                    <p:tgtEl>
                      <p:spTgt spid="76860"/>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51" presetClass="entr" presetSubtype="0" fill="hold" nodeType="withEffect">
                                  <p:stCondLst>
                                    <p:cond delay="0"/>
                                  </p:stCondLst>
                                  <p:childTnLst>
                                    <p:set>
                                      <p:cBhvr>
                                        <p:cTn id="111" dur="1" fill="hold">
                                          <p:stCondLst>
                                            <p:cond delay="0"/>
                                          </p:stCondLst>
                                        </p:cTn>
                                        <p:tgtEl>
                                          <p:spTgt spid="76842">
                                            <p:txEl>
                                              <p:pRg st="0" end="0"/>
                                            </p:txEl>
                                          </p:spTgt>
                                        </p:tgtEl>
                                        <p:attrNameLst>
                                          <p:attrName>style.visibility</p:attrName>
                                        </p:attrNameLst>
                                      </p:cBhvr>
                                      <p:to>
                                        <p:strVal val="visible"/>
                                      </p:to>
                                    </p:set>
                                    <p:animEffect transition="in" filter="fade">
                                      <p:cBhvr>
                                        <p:cTn id="112" dur="385" decel="100000"/>
                                        <p:tgtEl>
                                          <p:spTgt spid="76842">
                                            <p:txEl>
                                              <p:pRg st="0" end="0"/>
                                            </p:txEl>
                                          </p:spTgt>
                                        </p:tgtEl>
                                      </p:cBhvr>
                                    </p:animEffect>
                                    <p:animScale>
                                      <p:cBhvr>
                                        <p:cTn id="113" dur="385" decel="100000"/>
                                        <p:tgtEl>
                                          <p:spTgt spid="76842">
                                            <p:txEl>
                                              <p:pRg st="0" end="0"/>
                                            </p:txEl>
                                          </p:spTgt>
                                        </p:tgtEl>
                                      </p:cBhvr>
                                      <p:from x="10000" y="10000"/>
                                      <p:to x="200000" y="450000"/>
                                    </p:animScale>
                                    <p:animScale>
                                      <p:cBhvr>
                                        <p:cTn id="114" dur="615" accel="100000" fill="hold">
                                          <p:stCondLst>
                                            <p:cond delay="385"/>
                                          </p:stCondLst>
                                        </p:cTn>
                                        <p:tgtEl>
                                          <p:spTgt spid="76842">
                                            <p:txEl>
                                              <p:pRg st="0" end="0"/>
                                            </p:txEl>
                                          </p:spTgt>
                                        </p:tgtEl>
                                      </p:cBhvr>
                                      <p:from x="200000" y="450000"/>
                                      <p:to x="100000" y="100000"/>
                                    </p:animScale>
                                    <p:set>
                                      <p:cBhvr>
                                        <p:cTn id="115" dur="385" fill="hold"/>
                                        <p:tgtEl>
                                          <p:spTgt spid="76842">
                                            <p:txEl>
                                              <p:pRg st="0" end="0"/>
                                            </p:txEl>
                                          </p:spTgt>
                                        </p:tgtEl>
                                        <p:attrNameLst>
                                          <p:attrName>ppt_x</p:attrName>
                                        </p:attrNameLst>
                                      </p:cBhvr>
                                      <p:to>
                                        <p:strVal val="(0.5)"/>
                                      </p:to>
                                    </p:set>
                                    <p:anim from="(0.5)" to="(#ppt_x)" calcmode="lin" valueType="num">
                                      <p:cBhvr>
                                        <p:cTn id="116" dur="615" accel="100000" fill="hold">
                                          <p:stCondLst>
                                            <p:cond delay="385"/>
                                          </p:stCondLst>
                                        </p:cTn>
                                        <p:tgtEl>
                                          <p:spTgt spid="76842">
                                            <p:txEl>
                                              <p:pRg st="0" end="0"/>
                                            </p:txEl>
                                          </p:spTgt>
                                        </p:tgtEl>
                                        <p:attrNameLst>
                                          <p:attrName>ppt_x</p:attrName>
                                        </p:attrNameLst>
                                      </p:cBhvr>
                                    </p:anim>
                                    <p:set>
                                      <p:cBhvr>
                                        <p:cTn id="117" dur="385" fill="hold"/>
                                        <p:tgtEl>
                                          <p:spTgt spid="76842">
                                            <p:txEl>
                                              <p:pRg st="0" end="0"/>
                                            </p:txEl>
                                          </p:spTgt>
                                        </p:tgtEl>
                                        <p:attrNameLst>
                                          <p:attrName>ppt_y</p:attrName>
                                        </p:attrNameLst>
                                      </p:cBhvr>
                                      <p:to>
                                        <p:strVal val="(#ppt_y+0.4)"/>
                                      </p:to>
                                    </p:set>
                                    <p:anim from="(#ppt_y+0.4)" to="(#ppt_y)" calcmode="lin" valueType="num">
                                      <p:cBhvr>
                                        <p:cTn id="118" dur="615" accel="100000" fill="hold">
                                          <p:stCondLst>
                                            <p:cond delay="385"/>
                                          </p:stCondLst>
                                        </p:cTn>
                                        <p:tgtEl>
                                          <p:spTgt spid="76842">
                                            <p:txEl>
                                              <p:pRg st="0" end="0"/>
                                            </p:txEl>
                                          </p:spTgt>
                                        </p:tgtEl>
                                        <p:attrNameLst>
                                          <p:attrName>ppt_y</p:attrName>
                                        </p:attrNameLst>
                                      </p:cBhvr>
                                    </p:anim>
                                  </p:childTnLst>
                                </p:cTn>
                              </p:par>
                              <p:par>
                                <p:cTn id="119" presetID="51" presetClass="entr" presetSubtype="0" fill="hold" nodeType="withEffect">
                                  <p:stCondLst>
                                    <p:cond delay="0"/>
                                  </p:stCondLst>
                                  <p:childTnLst>
                                    <p:set>
                                      <p:cBhvr>
                                        <p:cTn id="120" dur="1" fill="hold">
                                          <p:stCondLst>
                                            <p:cond delay="0"/>
                                          </p:stCondLst>
                                        </p:cTn>
                                        <p:tgtEl>
                                          <p:spTgt spid="76841">
                                            <p:txEl>
                                              <p:pRg st="0" end="0"/>
                                            </p:txEl>
                                          </p:spTgt>
                                        </p:tgtEl>
                                        <p:attrNameLst>
                                          <p:attrName>style.visibility</p:attrName>
                                        </p:attrNameLst>
                                      </p:cBhvr>
                                      <p:to>
                                        <p:strVal val="visible"/>
                                      </p:to>
                                    </p:set>
                                    <p:animEffect transition="in" filter="fade">
                                      <p:cBhvr>
                                        <p:cTn id="121" dur="385" decel="100000"/>
                                        <p:tgtEl>
                                          <p:spTgt spid="76841">
                                            <p:txEl>
                                              <p:pRg st="0" end="0"/>
                                            </p:txEl>
                                          </p:spTgt>
                                        </p:tgtEl>
                                      </p:cBhvr>
                                    </p:animEffect>
                                    <p:animScale>
                                      <p:cBhvr>
                                        <p:cTn id="122" dur="385" decel="100000"/>
                                        <p:tgtEl>
                                          <p:spTgt spid="76841">
                                            <p:txEl>
                                              <p:pRg st="0" end="0"/>
                                            </p:txEl>
                                          </p:spTgt>
                                        </p:tgtEl>
                                      </p:cBhvr>
                                      <p:from x="10000" y="10000"/>
                                      <p:to x="200000" y="450000"/>
                                    </p:animScale>
                                    <p:animScale>
                                      <p:cBhvr>
                                        <p:cTn id="123" dur="615" accel="100000" fill="hold">
                                          <p:stCondLst>
                                            <p:cond delay="385"/>
                                          </p:stCondLst>
                                        </p:cTn>
                                        <p:tgtEl>
                                          <p:spTgt spid="76841">
                                            <p:txEl>
                                              <p:pRg st="0" end="0"/>
                                            </p:txEl>
                                          </p:spTgt>
                                        </p:tgtEl>
                                      </p:cBhvr>
                                      <p:from x="200000" y="450000"/>
                                      <p:to x="100000" y="100000"/>
                                    </p:animScale>
                                    <p:set>
                                      <p:cBhvr>
                                        <p:cTn id="124" dur="385" fill="hold"/>
                                        <p:tgtEl>
                                          <p:spTgt spid="76841">
                                            <p:txEl>
                                              <p:pRg st="0" end="0"/>
                                            </p:txEl>
                                          </p:spTgt>
                                        </p:tgtEl>
                                        <p:attrNameLst>
                                          <p:attrName>ppt_x</p:attrName>
                                        </p:attrNameLst>
                                      </p:cBhvr>
                                      <p:to>
                                        <p:strVal val="(0.5)"/>
                                      </p:to>
                                    </p:set>
                                    <p:anim from="(0.5)" to="(#ppt_x)" calcmode="lin" valueType="num">
                                      <p:cBhvr>
                                        <p:cTn id="125" dur="615" accel="100000" fill="hold">
                                          <p:stCondLst>
                                            <p:cond delay="385"/>
                                          </p:stCondLst>
                                        </p:cTn>
                                        <p:tgtEl>
                                          <p:spTgt spid="76841">
                                            <p:txEl>
                                              <p:pRg st="0" end="0"/>
                                            </p:txEl>
                                          </p:spTgt>
                                        </p:tgtEl>
                                        <p:attrNameLst>
                                          <p:attrName>ppt_x</p:attrName>
                                        </p:attrNameLst>
                                      </p:cBhvr>
                                    </p:anim>
                                    <p:set>
                                      <p:cBhvr>
                                        <p:cTn id="126" dur="385" fill="hold"/>
                                        <p:tgtEl>
                                          <p:spTgt spid="76841">
                                            <p:txEl>
                                              <p:pRg st="0" end="0"/>
                                            </p:txEl>
                                          </p:spTgt>
                                        </p:tgtEl>
                                        <p:attrNameLst>
                                          <p:attrName>ppt_y</p:attrName>
                                        </p:attrNameLst>
                                      </p:cBhvr>
                                      <p:to>
                                        <p:strVal val="(#ppt_y+0.4)"/>
                                      </p:to>
                                    </p:set>
                                    <p:anim from="(#ppt_y+0.4)" to="(#ppt_y)" calcmode="lin" valueType="num">
                                      <p:cBhvr>
                                        <p:cTn id="127" dur="615" accel="100000" fill="hold">
                                          <p:stCondLst>
                                            <p:cond delay="385"/>
                                          </p:stCondLst>
                                        </p:cTn>
                                        <p:tgtEl>
                                          <p:spTgt spid="76841">
                                            <p:txEl>
                                              <p:pRg st="0" end="0"/>
                                            </p:txEl>
                                          </p:spTgt>
                                        </p:tgtEl>
                                        <p:attrNameLst>
                                          <p:attrName>ppt_y</p:attrName>
                                        </p:attrNameLst>
                                      </p:cBhvr>
                                    </p:anim>
                                  </p:childTnLst>
                                </p:cTn>
                              </p:par>
                              <p:par>
                                <p:cTn id="128" presetID="51" presetClass="entr" presetSubtype="0" fill="hold" nodeType="withEffect">
                                  <p:stCondLst>
                                    <p:cond delay="0"/>
                                  </p:stCondLst>
                                  <p:childTnLst>
                                    <p:set>
                                      <p:cBhvr>
                                        <p:cTn id="129" dur="1" fill="hold">
                                          <p:stCondLst>
                                            <p:cond delay="0"/>
                                          </p:stCondLst>
                                        </p:cTn>
                                        <p:tgtEl>
                                          <p:spTgt spid="76840">
                                            <p:txEl>
                                              <p:pRg st="0" end="0"/>
                                            </p:txEl>
                                          </p:spTgt>
                                        </p:tgtEl>
                                        <p:attrNameLst>
                                          <p:attrName>style.visibility</p:attrName>
                                        </p:attrNameLst>
                                      </p:cBhvr>
                                      <p:to>
                                        <p:strVal val="visible"/>
                                      </p:to>
                                    </p:set>
                                    <p:animEffect transition="in" filter="fade">
                                      <p:cBhvr>
                                        <p:cTn id="130" dur="385" decel="100000"/>
                                        <p:tgtEl>
                                          <p:spTgt spid="76840">
                                            <p:txEl>
                                              <p:pRg st="0" end="0"/>
                                            </p:txEl>
                                          </p:spTgt>
                                        </p:tgtEl>
                                      </p:cBhvr>
                                    </p:animEffect>
                                    <p:animScale>
                                      <p:cBhvr>
                                        <p:cTn id="131" dur="385" decel="100000"/>
                                        <p:tgtEl>
                                          <p:spTgt spid="76840">
                                            <p:txEl>
                                              <p:pRg st="0" end="0"/>
                                            </p:txEl>
                                          </p:spTgt>
                                        </p:tgtEl>
                                      </p:cBhvr>
                                      <p:from x="10000" y="10000"/>
                                      <p:to x="200000" y="450000"/>
                                    </p:animScale>
                                    <p:animScale>
                                      <p:cBhvr>
                                        <p:cTn id="132" dur="615" accel="100000" fill="hold">
                                          <p:stCondLst>
                                            <p:cond delay="385"/>
                                          </p:stCondLst>
                                        </p:cTn>
                                        <p:tgtEl>
                                          <p:spTgt spid="76840">
                                            <p:txEl>
                                              <p:pRg st="0" end="0"/>
                                            </p:txEl>
                                          </p:spTgt>
                                        </p:tgtEl>
                                      </p:cBhvr>
                                      <p:from x="200000" y="450000"/>
                                      <p:to x="100000" y="100000"/>
                                    </p:animScale>
                                    <p:set>
                                      <p:cBhvr>
                                        <p:cTn id="133" dur="385" fill="hold"/>
                                        <p:tgtEl>
                                          <p:spTgt spid="76840">
                                            <p:txEl>
                                              <p:pRg st="0" end="0"/>
                                            </p:txEl>
                                          </p:spTgt>
                                        </p:tgtEl>
                                        <p:attrNameLst>
                                          <p:attrName>ppt_x</p:attrName>
                                        </p:attrNameLst>
                                      </p:cBhvr>
                                      <p:to>
                                        <p:strVal val="(0.5)"/>
                                      </p:to>
                                    </p:set>
                                    <p:anim from="(0.5)" to="(#ppt_x)" calcmode="lin" valueType="num">
                                      <p:cBhvr>
                                        <p:cTn id="134" dur="615" accel="100000" fill="hold">
                                          <p:stCondLst>
                                            <p:cond delay="385"/>
                                          </p:stCondLst>
                                        </p:cTn>
                                        <p:tgtEl>
                                          <p:spTgt spid="76840">
                                            <p:txEl>
                                              <p:pRg st="0" end="0"/>
                                            </p:txEl>
                                          </p:spTgt>
                                        </p:tgtEl>
                                        <p:attrNameLst>
                                          <p:attrName>ppt_x</p:attrName>
                                        </p:attrNameLst>
                                      </p:cBhvr>
                                    </p:anim>
                                    <p:set>
                                      <p:cBhvr>
                                        <p:cTn id="135" dur="385" fill="hold"/>
                                        <p:tgtEl>
                                          <p:spTgt spid="76840">
                                            <p:txEl>
                                              <p:pRg st="0" end="0"/>
                                            </p:txEl>
                                          </p:spTgt>
                                        </p:tgtEl>
                                        <p:attrNameLst>
                                          <p:attrName>ppt_y</p:attrName>
                                        </p:attrNameLst>
                                      </p:cBhvr>
                                      <p:to>
                                        <p:strVal val="(#ppt_y+0.4)"/>
                                      </p:to>
                                    </p:set>
                                    <p:anim from="(#ppt_y+0.4)" to="(#ppt_y)" calcmode="lin" valueType="num">
                                      <p:cBhvr>
                                        <p:cTn id="136" dur="615" accel="100000" fill="hold">
                                          <p:stCondLst>
                                            <p:cond delay="385"/>
                                          </p:stCondLst>
                                        </p:cTn>
                                        <p:tgtEl>
                                          <p:spTgt spid="76840">
                                            <p:txEl>
                                              <p:pRg st="0" end="0"/>
                                            </p:txEl>
                                          </p:spTgt>
                                        </p:tgtEl>
                                        <p:attrNameLst>
                                          <p:attrName>ppt_y</p:attrName>
                                        </p:attrNameLst>
                                      </p:cBhvr>
                                    </p:anim>
                                  </p:childTnLst>
                                </p:cTn>
                              </p:par>
                              <p:par>
                                <p:cTn id="137" presetID="51" presetClass="entr" presetSubtype="0" fill="hold" nodeType="withEffect">
                                  <p:stCondLst>
                                    <p:cond delay="0"/>
                                  </p:stCondLst>
                                  <p:childTnLst>
                                    <p:set>
                                      <p:cBhvr>
                                        <p:cTn id="138" dur="1" fill="hold">
                                          <p:stCondLst>
                                            <p:cond delay="0"/>
                                          </p:stCondLst>
                                        </p:cTn>
                                        <p:tgtEl>
                                          <p:spTgt spid="76839">
                                            <p:txEl>
                                              <p:pRg st="0" end="0"/>
                                            </p:txEl>
                                          </p:spTgt>
                                        </p:tgtEl>
                                        <p:attrNameLst>
                                          <p:attrName>style.visibility</p:attrName>
                                        </p:attrNameLst>
                                      </p:cBhvr>
                                      <p:to>
                                        <p:strVal val="visible"/>
                                      </p:to>
                                    </p:set>
                                    <p:animEffect transition="in" filter="fade">
                                      <p:cBhvr>
                                        <p:cTn id="139" dur="385" decel="100000"/>
                                        <p:tgtEl>
                                          <p:spTgt spid="76839">
                                            <p:txEl>
                                              <p:pRg st="0" end="0"/>
                                            </p:txEl>
                                          </p:spTgt>
                                        </p:tgtEl>
                                      </p:cBhvr>
                                    </p:animEffect>
                                    <p:animScale>
                                      <p:cBhvr>
                                        <p:cTn id="140" dur="385" decel="100000"/>
                                        <p:tgtEl>
                                          <p:spTgt spid="76839">
                                            <p:txEl>
                                              <p:pRg st="0" end="0"/>
                                            </p:txEl>
                                          </p:spTgt>
                                        </p:tgtEl>
                                      </p:cBhvr>
                                      <p:from x="10000" y="10000"/>
                                      <p:to x="200000" y="450000"/>
                                    </p:animScale>
                                    <p:animScale>
                                      <p:cBhvr>
                                        <p:cTn id="141" dur="615" accel="100000" fill="hold">
                                          <p:stCondLst>
                                            <p:cond delay="385"/>
                                          </p:stCondLst>
                                        </p:cTn>
                                        <p:tgtEl>
                                          <p:spTgt spid="76839">
                                            <p:txEl>
                                              <p:pRg st="0" end="0"/>
                                            </p:txEl>
                                          </p:spTgt>
                                        </p:tgtEl>
                                      </p:cBhvr>
                                      <p:from x="200000" y="450000"/>
                                      <p:to x="100000" y="100000"/>
                                    </p:animScale>
                                    <p:set>
                                      <p:cBhvr>
                                        <p:cTn id="142" dur="385" fill="hold"/>
                                        <p:tgtEl>
                                          <p:spTgt spid="76839">
                                            <p:txEl>
                                              <p:pRg st="0" end="0"/>
                                            </p:txEl>
                                          </p:spTgt>
                                        </p:tgtEl>
                                        <p:attrNameLst>
                                          <p:attrName>ppt_x</p:attrName>
                                        </p:attrNameLst>
                                      </p:cBhvr>
                                      <p:to>
                                        <p:strVal val="(0.5)"/>
                                      </p:to>
                                    </p:set>
                                    <p:anim from="(0.5)" to="(#ppt_x)" calcmode="lin" valueType="num">
                                      <p:cBhvr>
                                        <p:cTn id="143" dur="615" accel="100000" fill="hold">
                                          <p:stCondLst>
                                            <p:cond delay="385"/>
                                          </p:stCondLst>
                                        </p:cTn>
                                        <p:tgtEl>
                                          <p:spTgt spid="76839">
                                            <p:txEl>
                                              <p:pRg st="0" end="0"/>
                                            </p:txEl>
                                          </p:spTgt>
                                        </p:tgtEl>
                                        <p:attrNameLst>
                                          <p:attrName>ppt_x</p:attrName>
                                        </p:attrNameLst>
                                      </p:cBhvr>
                                    </p:anim>
                                    <p:set>
                                      <p:cBhvr>
                                        <p:cTn id="144" dur="385" fill="hold"/>
                                        <p:tgtEl>
                                          <p:spTgt spid="76839">
                                            <p:txEl>
                                              <p:pRg st="0" end="0"/>
                                            </p:txEl>
                                          </p:spTgt>
                                        </p:tgtEl>
                                        <p:attrNameLst>
                                          <p:attrName>ppt_y</p:attrName>
                                        </p:attrNameLst>
                                      </p:cBhvr>
                                      <p:to>
                                        <p:strVal val="(#ppt_y+0.4)"/>
                                      </p:to>
                                    </p:set>
                                    <p:anim from="(#ppt_y+0.4)" to="(#ppt_y)" calcmode="lin" valueType="num">
                                      <p:cBhvr>
                                        <p:cTn id="145" dur="615" accel="100000" fill="hold">
                                          <p:stCondLst>
                                            <p:cond delay="385"/>
                                          </p:stCondLst>
                                        </p:cTn>
                                        <p:tgtEl>
                                          <p:spTgt spid="76839">
                                            <p:txEl>
                                              <p:pRg st="0" end="0"/>
                                            </p:txEl>
                                          </p:spTgt>
                                        </p:tgtEl>
                                        <p:attrNameLst>
                                          <p:attrName>ppt_y</p:attrName>
                                        </p:attrNameLst>
                                      </p:cBhvr>
                                    </p:anim>
                                  </p:childTnLst>
                                </p:cTn>
                              </p:par>
                              <p:par>
                                <p:cTn id="146" presetID="51" presetClass="entr" presetSubtype="0" fill="hold" nodeType="withEffect">
                                  <p:stCondLst>
                                    <p:cond delay="0"/>
                                  </p:stCondLst>
                                  <p:childTnLst>
                                    <p:set>
                                      <p:cBhvr>
                                        <p:cTn id="147" dur="1" fill="hold">
                                          <p:stCondLst>
                                            <p:cond delay="0"/>
                                          </p:stCondLst>
                                        </p:cTn>
                                        <p:tgtEl>
                                          <p:spTgt spid="76806">
                                            <p:txEl>
                                              <p:pRg st="0" end="0"/>
                                            </p:txEl>
                                          </p:spTgt>
                                        </p:tgtEl>
                                        <p:attrNameLst>
                                          <p:attrName>style.visibility</p:attrName>
                                        </p:attrNameLst>
                                      </p:cBhvr>
                                      <p:to>
                                        <p:strVal val="visible"/>
                                      </p:to>
                                    </p:set>
                                    <p:animEffect transition="in" filter="fade">
                                      <p:cBhvr>
                                        <p:cTn id="148" dur="385" decel="100000"/>
                                        <p:tgtEl>
                                          <p:spTgt spid="76806">
                                            <p:txEl>
                                              <p:pRg st="0" end="0"/>
                                            </p:txEl>
                                          </p:spTgt>
                                        </p:tgtEl>
                                      </p:cBhvr>
                                    </p:animEffect>
                                    <p:animScale>
                                      <p:cBhvr>
                                        <p:cTn id="149" dur="385" decel="100000"/>
                                        <p:tgtEl>
                                          <p:spTgt spid="76806">
                                            <p:txEl>
                                              <p:pRg st="0" end="0"/>
                                            </p:txEl>
                                          </p:spTgt>
                                        </p:tgtEl>
                                      </p:cBhvr>
                                      <p:from x="10000" y="10000"/>
                                      <p:to x="200000" y="450000"/>
                                    </p:animScale>
                                    <p:animScale>
                                      <p:cBhvr>
                                        <p:cTn id="150" dur="615" accel="100000" fill="hold">
                                          <p:stCondLst>
                                            <p:cond delay="385"/>
                                          </p:stCondLst>
                                        </p:cTn>
                                        <p:tgtEl>
                                          <p:spTgt spid="76806">
                                            <p:txEl>
                                              <p:pRg st="0" end="0"/>
                                            </p:txEl>
                                          </p:spTgt>
                                        </p:tgtEl>
                                      </p:cBhvr>
                                      <p:from x="200000" y="450000"/>
                                      <p:to x="100000" y="100000"/>
                                    </p:animScale>
                                    <p:set>
                                      <p:cBhvr>
                                        <p:cTn id="151" dur="385" fill="hold"/>
                                        <p:tgtEl>
                                          <p:spTgt spid="76806">
                                            <p:txEl>
                                              <p:pRg st="0" end="0"/>
                                            </p:txEl>
                                          </p:spTgt>
                                        </p:tgtEl>
                                        <p:attrNameLst>
                                          <p:attrName>ppt_x</p:attrName>
                                        </p:attrNameLst>
                                      </p:cBhvr>
                                      <p:to>
                                        <p:strVal val="(0.5)"/>
                                      </p:to>
                                    </p:set>
                                    <p:anim from="(0.5)" to="(#ppt_x)" calcmode="lin" valueType="num">
                                      <p:cBhvr>
                                        <p:cTn id="152" dur="615" accel="100000" fill="hold">
                                          <p:stCondLst>
                                            <p:cond delay="385"/>
                                          </p:stCondLst>
                                        </p:cTn>
                                        <p:tgtEl>
                                          <p:spTgt spid="76806">
                                            <p:txEl>
                                              <p:pRg st="0" end="0"/>
                                            </p:txEl>
                                          </p:spTgt>
                                        </p:tgtEl>
                                        <p:attrNameLst>
                                          <p:attrName>ppt_x</p:attrName>
                                        </p:attrNameLst>
                                      </p:cBhvr>
                                    </p:anim>
                                    <p:set>
                                      <p:cBhvr>
                                        <p:cTn id="153" dur="385" fill="hold"/>
                                        <p:tgtEl>
                                          <p:spTgt spid="76806">
                                            <p:txEl>
                                              <p:pRg st="0" end="0"/>
                                            </p:txEl>
                                          </p:spTgt>
                                        </p:tgtEl>
                                        <p:attrNameLst>
                                          <p:attrName>ppt_y</p:attrName>
                                        </p:attrNameLst>
                                      </p:cBhvr>
                                      <p:to>
                                        <p:strVal val="(#ppt_y+0.4)"/>
                                      </p:to>
                                    </p:set>
                                    <p:anim from="(#ppt_y+0.4)" to="(#ppt_y)" calcmode="lin" valueType="num">
                                      <p:cBhvr>
                                        <p:cTn id="154" dur="615" accel="100000" fill="hold">
                                          <p:stCondLst>
                                            <p:cond delay="385"/>
                                          </p:stCondLst>
                                        </p:cTn>
                                        <p:tgtEl>
                                          <p:spTgt spid="76806">
                                            <p:txEl>
                                              <p:pRg st="0" end="0"/>
                                            </p:txEl>
                                          </p:spTgt>
                                        </p:tgtEl>
                                        <p:attrNameLst>
                                          <p:attrName>ppt_y</p:attrName>
                                        </p:attrNameLst>
                                      </p:cBhvr>
                                    </p:anim>
                                  </p:childTnLst>
                                </p:cTn>
                              </p:par>
                              <p:par>
                                <p:cTn id="155" presetID="51" presetClass="entr" presetSubtype="0" fill="hold" nodeType="withEffect">
                                  <p:stCondLst>
                                    <p:cond delay="0"/>
                                  </p:stCondLst>
                                  <p:childTnLst>
                                    <p:set>
                                      <p:cBhvr>
                                        <p:cTn id="156" dur="1" fill="hold">
                                          <p:stCondLst>
                                            <p:cond delay="0"/>
                                          </p:stCondLst>
                                        </p:cTn>
                                        <p:tgtEl>
                                          <p:spTgt spid="76815">
                                            <p:txEl>
                                              <p:pRg st="0" end="0"/>
                                            </p:txEl>
                                          </p:spTgt>
                                        </p:tgtEl>
                                        <p:attrNameLst>
                                          <p:attrName>style.visibility</p:attrName>
                                        </p:attrNameLst>
                                      </p:cBhvr>
                                      <p:to>
                                        <p:strVal val="visible"/>
                                      </p:to>
                                    </p:set>
                                    <p:animEffect transition="in" filter="fade">
                                      <p:cBhvr>
                                        <p:cTn id="157" dur="385" decel="100000"/>
                                        <p:tgtEl>
                                          <p:spTgt spid="76815">
                                            <p:txEl>
                                              <p:pRg st="0" end="0"/>
                                            </p:txEl>
                                          </p:spTgt>
                                        </p:tgtEl>
                                      </p:cBhvr>
                                    </p:animEffect>
                                    <p:animScale>
                                      <p:cBhvr>
                                        <p:cTn id="158" dur="385" decel="100000"/>
                                        <p:tgtEl>
                                          <p:spTgt spid="76815">
                                            <p:txEl>
                                              <p:pRg st="0" end="0"/>
                                            </p:txEl>
                                          </p:spTgt>
                                        </p:tgtEl>
                                      </p:cBhvr>
                                      <p:from x="10000" y="10000"/>
                                      <p:to x="200000" y="450000"/>
                                    </p:animScale>
                                    <p:animScale>
                                      <p:cBhvr>
                                        <p:cTn id="159" dur="615" accel="100000" fill="hold">
                                          <p:stCondLst>
                                            <p:cond delay="385"/>
                                          </p:stCondLst>
                                        </p:cTn>
                                        <p:tgtEl>
                                          <p:spTgt spid="76815">
                                            <p:txEl>
                                              <p:pRg st="0" end="0"/>
                                            </p:txEl>
                                          </p:spTgt>
                                        </p:tgtEl>
                                      </p:cBhvr>
                                      <p:from x="200000" y="450000"/>
                                      <p:to x="100000" y="100000"/>
                                    </p:animScale>
                                    <p:set>
                                      <p:cBhvr>
                                        <p:cTn id="160" dur="385" fill="hold"/>
                                        <p:tgtEl>
                                          <p:spTgt spid="76815">
                                            <p:txEl>
                                              <p:pRg st="0" end="0"/>
                                            </p:txEl>
                                          </p:spTgt>
                                        </p:tgtEl>
                                        <p:attrNameLst>
                                          <p:attrName>ppt_x</p:attrName>
                                        </p:attrNameLst>
                                      </p:cBhvr>
                                      <p:to>
                                        <p:strVal val="(0.5)"/>
                                      </p:to>
                                    </p:set>
                                    <p:anim from="(0.5)" to="(#ppt_x)" calcmode="lin" valueType="num">
                                      <p:cBhvr>
                                        <p:cTn id="161" dur="615" accel="100000" fill="hold">
                                          <p:stCondLst>
                                            <p:cond delay="385"/>
                                          </p:stCondLst>
                                        </p:cTn>
                                        <p:tgtEl>
                                          <p:spTgt spid="76815">
                                            <p:txEl>
                                              <p:pRg st="0" end="0"/>
                                            </p:txEl>
                                          </p:spTgt>
                                        </p:tgtEl>
                                        <p:attrNameLst>
                                          <p:attrName>ppt_x</p:attrName>
                                        </p:attrNameLst>
                                      </p:cBhvr>
                                    </p:anim>
                                    <p:set>
                                      <p:cBhvr>
                                        <p:cTn id="162" dur="385" fill="hold"/>
                                        <p:tgtEl>
                                          <p:spTgt spid="76815">
                                            <p:txEl>
                                              <p:pRg st="0" end="0"/>
                                            </p:txEl>
                                          </p:spTgt>
                                        </p:tgtEl>
                                        <p:attrNameLst>
                                          <p:attrName>ppt_y</p:attrName>
                                        </p:attrNameLst>
                                      </p:cBhvr>
                                      <p:to>
                                        <p:strVal val="(#ppt_y+0.4)"/>
                                      </p:to>
                                    </p:set>
                                    <p:anim from="(#ppt_y+0.4)" to="(#ppt_y)" calcmode="lin" valueType="num">
                                      <p:cBhvr>
                                        <p:cTn id="163" dur="615" accel="100000" fill="hold">
                                          <p:stCondLst>
                                            <p:cond delay="385"/>
                                          </p:stCondLst>
                                        </p:cTn>
                                        <p:tgtEl>
                                          <p:spTgt spid="76815">
                                            <p:txEl>
                                              <p:pRg st="0" end="0"/>
                                            </p:txEl>
                                          </p:spTgt>
                                        </p:tgtEl>
                                        <p:attrNameLst>
                                          <p:attrName>ppt_y</p:attrName>
                                        </p:attrNameLst>
                                      </p:cBhvr>
                                    </p:anim>
                                  </p:childTnLst>
                                </p:cTn>
                              </p:par>
                              <p:par>
                                <p:cTn id="164" presetID="51" presetClass="entr" presetSubtype="0" fill="hold" nodeType="withEffect">
                                  <p:stCondLst>
                                    <p:cond delay="0"/>
                                  </p:stCondLst>
                                  <p:childTnLst>
                                    <p:set>
                                      <p:cBhvr>
                                        <p:cTn id="165" dur="1" fill="hold">
                                          <p:stCondLst>
                                            <p:cond delay="0"/>
                                          </p:stCondLst>
                                        </p:cTn>
                                        <p:tgtEl>
                                          <p:spTgt spid="76816">
                                            <p:txEl>
                                              <p:pRg st="0" end="0"/>
                                            </p:txEl>
                                          </p:spTgt>
                                        </p:tgtEl>
                                        <p:attrNameLst>
                                          <p:attrName>style.visibility</p:attrName>
                                        </p:attrNameLst>
                                      </p:cBhvr>
                                      <p:to>
                                        <p:strVal val="visible"/>
                                      </p:to>
                                    </p:set>
                                    <p:animEffect transition="in" filter="fade">
                                      <p:cBhvr>
                                        <p:cTn id="166" dur="385" decel="100000"/>
                                        <p:tgtEl>
                                          <p:spTgt spid="76816">
                                            <p:txEl>
                                              <p:pRg st="0" end="0"/>
                                            </p:txEl>
                                          </p:spTgt>
                                        </p:tgtEl>
                                      </p:cBhvr>
                                    </p:animEffect>
                                    <p:animScale>
                                      <p:cBhvr>
                                        <p:cTn id="167" dur="385" decel="100000"/>
                                        <p:tgtEl>
                                          <p:spTgt spid="76816">
                                            <p:txEl>
                                              <p:pRg st="0" end="0"/>
                                            </p:txEl>
                                          </p:spTgt>
                                        </p:tgtEl>
                                      </p:cBhvr>
                                      <p:from x="10000" y="10000"/>
                                      <p:to x="200000" y="450000"/>
                                    </p:animScale>
                                    <p:animScale>
                                      <p:cBhvr>
                                        <p:cTn id="168" dur="615" accel="100000" fill="hold">
                                          <p:stCondLst>
                                            <p:cond delay="385"/>
                                          </p:stCondLst>
                                        </p:cTn>
                                        <p:tgtEl>
                                          <p:spTgt spid="76816">
                                            <p:txEl>
                                              <p:pRg st="0" end="0"/>
                                            </p:txEl>
                                          </p:spTgt>
                                        </p:tgtEl>
                                      </p:cBhvr>
                                      <p:from x="200000" y="450000"/>
                                      <p:to x="100000" y="100000"/>
                                    </p:animScale>
                                    <p:set>
                                      <p:cBhvr>
                                        <p:cTn id="169" dur="385" fill="hold"/>
                                        <p:tgtEl>
                                          <p:spTgt spid="76816">
                                            <p:txEl>
                                              <p:pRg st="0" end="0"/>
                                            </p:txEl>
                                          </p:spTgt>
                                        </p:tgtEl>
                                        <p:attrNameLst>
                                          <p:attrName>ppt_x</p:attrName>
                                        </p:attrNameLst>
                                      </p:cBhvr>
                                      <p:to>
                                        <p:strVal val="(0.5)"/>
                                      </p:to>
                                    </p:set>
                                    <p:anim from="(0.5)" to="(#ppt_x)" calcmode="lin" valueType="num">
                                      <p:cBhvr>
                                        <p:cTn id="170" dur="615" accel="100000" fill="hold">
                                          <p:stCondLst>
                                            <p:cond delay="385"/>
                                          </p:stCondLst>
                                        </p:cTn>
                                        <p:tgtEl>
                                          <p:spTgt spid="76816">
                                            <p:txEl>
                                              <p:pRg st="0" end="0"/>
                                            </p:txEl>
                                          </p:spTgt>
                                        </p:tgtEl>
                                        <p:attrNameLst>
                                          <p:attrName>ppt_x</p:attrName>
                                        </p:attrNameLst>
                                      </p:cBhvr>
                                    </p:anim>
                                    <p:set>
                                      <p:cBhvr>
                                        <p:cTn id="171" dur="385" fill="hold"/>
                                        <p:tgtEl>
                                          <p:spTgt spid="76816">
                                            <p:txEl>
                                              <p:pRg st="0" end="0"/>
                                            </p:txEl>
                                          </p:spTgt>
                                        </p:tgtEl>
                                        <p:attrNameLst>
                                          <p:attrName>ppt_y</p:attrName>
                                        </p:attrNameLst>
                                      </p:cBhvr>
                                      <p:to>
                                        <p:strVal val="(#ppt_y+0.4)"/>
                                      </p:to>
                                    </p:set>
                                    <p:anim from="(#ppt_y+0.4)" to="(#ppt_y)" calcmode="lin" valueType="num">
                                      <p:cBhvr>
                                        <p:cTn id="172" dur="615" accel="100000" fill="hold">
                                          <p:stCondLst>
                                            <p:cond delay="385"/>
                                          </p:stCondLst>
                                        </p:cTn>
                                        <p:tgtEl>
                                          <p:spTgt spid="76816">
                                            <p:txEl>
                                              <p:pRg st="0" end="0"/>
                                            </p:txEl>
                                          </p:spTgt>
                                        </p:tgtEl>
                                        <p:attrNameLst>
                                          <p:attrName>ppt_y</p:attrName>
                                        </p:attrNameLst>
                                      </p:cBhvr>
                                    </p:anim>
                                  </p:childTnLst>
                                </p:cTn>
                              </p:par>
                              <p:par>
                                <p:cTn id="173" presetID="51" presetClass="entr" presetSubtype="0" fill="hold" nodeType="withEffect">
                                  <p:stCondLst>
                                    <p:cond delay="0"/>
                                  </p:stCondLst>
                                  <p:childTnLst>
                                    <p:set>
                                      <p:cBhvr>
                                        <p:cTn id="174" dur="1" fill="hold">
                                          <p:stCondLst>
                                            <p:cond delay="0"/>
                                          </p:stCondLst>
                                        </p:cTn>
                                        <p:tgtEl>
                                          <p:spTgt spid="76817">
                                            <p:txEl>
                                              <p:pRg st="0" end="0"/>
                                            </p:txEl>
                                          </p:spTgt>
                                        </p:tgtEl>
                                        <p:attrNameLst>
                                          <p:attrName>style.visibility</p:attrName>
                                        </p:attrNameLst>
                                      </p:cBhvr>
                                      <p:to>
                                        <p:strVal val="visible"/>
                                      </p:to>
                                    </p:set>
                                    <p:animEffect transition="in" filter="fade">
                                      <p:cBhvr>
                                        <p:cTn id="175" dur="385" decel="100000"/>
                                        <p:tgtEl>
                                          <p:spTgt spid="76817">
                                            <p:txEl>
                                              <p:pRg st="0" end="0"/>
                                            </p:txEl>
                                          </p:spTgt>
                                        </p:tgtEl>
                                      </p:cBhvr>
                                    </p:animEffect>
                                    <p:animScale>
                                      <p:cBhvr>
                                        <p:cTn id="176" dur="385" decel="100000"/>
                                        <p:tgtEl>
                                          <p:spTgt spid="76817">
                                            <p:txEl>
                                              <p:pRg st="0" end="0"/>
                                            </p:txEl>
                                          </p:spTgt>
                                        </p:tgtEl>
                                      </p:cBhvr>
                                      <p:from x="10000" y="10000"/>
                                      <p:to x="200000" y="450000"/>
                                    </p:animScale>
                                    <p:animScale>
                                      <p:cBhvr>
                                        <p:cTn id="177" dur="615" accel="100000" fill="hold">
                                          <p:stCondLst>
                                            <p:cond delay="385"/>
                                          </p:stCondLst>
                                        </p:cTn>
                                        <p:tgtEl>
                                          <p:spTgt spid="76817">
                                            <p:txEl>
                                              <p:pRg st="0" end="0"/>
                                            </p:txEl>
                                          </p:spTgt>
                                        </p:tgtEl>
                                      </p:cBhvr>
                                      <p:from x="200000" y="450000"/>
                                      <p:to x="100000" y="100000"/>
                                    </p:animScale>
                                    <p:set>
                                      <p:cBhvr>
                                        <p:cTn id="178" dur="385" fill="hold"/>
                                        <p:tgtEl>
                                          <p:spTgt spid="76817">
                                            <p:txEl>
                                              <p:pRg st="0" end="0"/>
                                            </p:txEl>
                                          </p:spTgt>
                                        </p:tgtEl>
                                        <p:attrNameLst>
                                          <p:attrName>ppt_x</p:attrName>
                                        </p:attrNameLst>
                                      </p:cBhvr>
                                      <p:to>
                                        <p:strVal val="(0.5)"/>
                                      </p:to>
                                    </p:set>
                                    <p:anim from="(0.5)" to="(#ppt_x)" calcmode="lin" valueType="num">
                                      <p:cBhvr>
                                        <p:cTn id="179" dur="615" accel="100000" fill="hold">
                                          <p:stCondLst>
                                            <p:cond delay="385"/>
                                          </p:stCondLst>
                                        </p:cTn>
                                        <p:tgtEl>
                                          <p:spTgt spid="76817">
                                            <p:txEl>
                                              <p:pRg st="0" end="0"/>
                                            </p:txEl>
                                          </p:spTgt>
                                        </p:tgtEl>
                                        <p:attrNameLst>
                                          <p:attrName>ppt_x</p:attrName>
                                        </p:attrNameLst>
                                      </p:cBhvr>
                                    </p:anim>
                                    <p:set>
                                      <p:cBhvr>
                                        <p:cTn id="180" dur="385" fill="hold"/>
                                        <p:tgtEl>
                                          <p:spTgt spid="76817">
                                            <p:txEl>
                                              <p:pRg st="0" end="0"/>
                                            </p:txEl>
                                          </p:spTgt>
                                        </p:tgtEl>
                                        <p:attrNameLst>
                                          <p:attrName>ppt_y</p:attrName>
                                        </p:attrNameLst>
                                      </p:cBhvr>
                                      <p:to>
                                        <p:strVal val="(#ppt_y+0.4)"/>
                                      </p:to>
                                    </p:set>
                                    <p:anim from="(#ppt_y+0.4)" to="(#ppt_y)" calcmode="lin" valueType="num">
                                      <p:cBhvr>
                                        <p:cTn id="181" dur="615" accel="100000" fill="hold">
                                          <p:stCondLst>
                                            <p:cond delay="385"/>
                                          </p:stCondLst>
                                        </p:cTn>
                                        <p:tgtEl>
                                          <p:spTgt spid="76817">
                                            <p:txEl>
                                              <p:pRg st="0" end="0"/>
                                            </p:txEl>
                                          </p:spTgt>
                                        </p:tgtEl>
                                        <p:attrNameLst>
                                          <p:attrName>ppt_y</p:attrName>
                                        </p:attrNameLst>
                                      </p:cBhvr>
                                    </p:anim>
                                  </p:childTnLst>
                                </p:cTn>
                              </p:par>
                              <p:par>
                                <p:cTn id="182" presetID="51" presetClass="entr" presetSubtype="0" fill="hold" nodeType="withEffect">
                                  <p:stCondLst>
                                    <p:cond delay="0"/>
                                  </p:stCondLst>
                                  <p:childTnLst>
                                    <p:set>
                                      <p:cBhvr>
                                        <p:cTn id="183" dur="1" fill="hold">
                                          <p:stCondLst>
                                            <p:cond delay="0"/>
                                          </p:stCondLst>
                                        </p:cTn>
                                        <p:tgtEl>
                                          <p:spTgt spid="76893">
                                            <p:txEl>
                                              <p:pRg st="0" end="0"/>
                                            </p:txEl>
                                          </p:spTgt>
                                        </p:tgtEl>
                                        <p:attrNameLst>
                                          <p:attrName>style.visibility</p:attrName>
                                        </p:attrNameLst>
                                      </p:cBhvr>
                                      <p:to>
                                        <p:strVal val="visible"/>
                                      </p:to>
                                    </p:set>
                                    <p:animEffect transition="in" filter="fade">
                                      <p:cBhvr>
                                        <p:cTn id="184" dur="385" decel="100000"/>
                                        <p:tgtEl>
                                          <p:spTgt spid="76893">
                                            <p:txEl>
                                              <p:pRg st="0" end="0"/>
                                            </p:txEl>
                                          </p:spTgt>
                                        </p:tgtEl>
                                      </p:cBhvr>
                                    </p:animEffect>
                                    <p:animScale>
                                      <p:cBhvr>
                                        <p:cTn id="185" dur="385" decel="100000"/>
                                        <p:tgtEl>
                                          <p:spTgt spid="76893">
                                            <p:txEl>
                                              <p:pRg st="0" end="0"/>
                                            </p:txEl>
                                          </p:spTgt>
                                        </p:tgtEl>
                                      </p:cBhvr>
                                      <p:from x="10000" y="10000"/>
                                      <p:to x="200000" y="450000"/>
                                    </p:animScale>
                                    <p:animScale>
                                      <p:cBhvr>
                                        <p:cTn id="186" dur="615" accel="100000" fill="hold">
                                          <p:stCondLst>
                                            <p:cond delay="385"/>
                                          </p:stCondLst>
                                        </p:cTn>
                                        <p:tgtEl>
                                          <p:spTgt spid="76893">
                                            <p:txEl>
                                              <p:pRg st="0" end="0"/>
                                            </p:txEl>
                                          </p:spTgt>
                                        </p:tgtEl>
                                      </p:cBhvr>
                                      <p:from x="200000" y="450000"/>
                                      <p:to x="100000" y="100000"/>
                                    </p:animScale>
                                    <p:set>
                                      <p:cBhvr>
                                        <p:cTn id="187" dur="385" fill="hold"/>
                                        <p:tgtEl>
                                          <p:spTgt spid="76893">
                                            <p:txEl>
                                              <p:pRg st="0" end="0"/>
                                            </p:txEl>
                                          </p:spTgt>
                                        </p:tgtEl>
                                        <p:attrNameLst>
                                          <p:attrName>ppt_x</p:attrName>
                                        </p:attrNameLst>
                                      </p:cBhvr>
                                      <p:to>
                                        <p:strVal val="(0.5)"/>
                                      </p:to>
                                    </p:set>
                                    <p:anim from="(0.5)" to="(#ppt_x)" calcmode="lin" valueType="num">
                                      <p:cBhvr>
                                        <p:cTn id="188" dur="615" accel="100000" fill="hold">
                                          <p:stCondLst>
                                            <p:cond delay="385"/>
                                          </p:stCondLst>
                                        </p:cTn>
                                        <p:tgtEl>
                                          <p:spTgt spid="76893">
                                            <p:txEl>
                                              <p:pRg st="0" end="0"/>
                                            </p:txEl>
                                          </p:spTgt>
                                        </p:tgtEl>
                                        <p:attrNameLst>
                                          <p:attrName>ppt_x</p:attrName>
                                        </p:attrNameLst>
                                      </p:cBhvr>
                                    </p:anim>
                                    <p:set>
                                      <p:cBhvr>
                                        <p:cTn id="189" dur="385" fill="hold"/>
                                        <p:tgtEl>
                                          <p:spTgt spid="76893">
                                            <p:txEl>
                                              <p:pRg st="0" end="0"/>
                                            </p:txEl>
                                          </p:spTgt>
                                        </p:tgtEl>
                                        <p:attrNameLst>
                                          <p:attrName>ppt_y</p:attrName>
                                        </p:attrNameLst>
                                      </p:cBhvr>
                                      <p:to>
                                        <p:strVal val="(#ppt_y+0.4)"/>
                                      </p:to>
                                    </p:set>
                                    <p:anim from="(#ppt_y+0.4)" to="(#ppt_y)" calcmode="lin" valueType="num">
                                      <p:cBhvr>
                                        <p:cTn id="190" dur="615" accel="100000" fill="hold">
                                          <p:stCondLst>
                                            <p:cond delay="385"/>
                                          </p:stCondLst>
                                        </p:cTn>
                                        <p:tgtEl>
                                          <p:spTgt spid="76893">
                                            <p:txEl>
                                              <p:pRg st="0" end="0"/>
                                            </p:txEl>
                                          </p:spTgt>
                                        </p:tgtEl>
                                        <p:attrNameLst>
                                          <p:attrName>ppt_y</p:attrName>
                                        </p:attrNameLst>
                                      </p:cBhvr>
                                    </p:anim>
                                  </p:childTnLst>
                                </p:cTn>
                              </p:par>
                              <p:par>
                                <p:cTn id="191" presetID="51" presetClass="entr" presetSubtype="0" fill="hold" nodeType="withEffect">
                                  <p:stCondLst>
                                    <p:cond delay="0"/>
                                  </p:stCondLst>
                                  <p:childTnLst>
                                    <p:set>
                                      <p:cBhvr>
                                        <p:cTn id="192" dur="1" fill="hold">
                                          <p:stCondLst>
                                            <p:cond delay="0"/>
                                          </p:stCondLst>
                                        </p:cTn>
                                        <p:tgtEl>
                                          <p:spTgt spid="76894">
                                            <p:txEl>
                                              <p:pRg st="0" end="0"/>
                                            </p:txEl>
                                          </p:spTgt>
                                        </p:tgtEl>
                                        <p:attrNameLst>
                                          <p:attrName>style.visibility</p:attrName>
                                        </p:attrNameLst>
                                      </p:cBhvr>
                                      <p:to>
                                        <p:strVal val="visible"/>
                                      </p:to>
                                    </p:set>
                                    <p:animEffect transition="in" filter="fade">
                                      <p:cBhvr>
                                        <p:cTn id="193" dur="385" decel="100000"/>
                                        <p:tgtEl>
                                          <p:spTgt spid="76894">
                                            <p:txEl>
                                              <p:pRg st="0" end="0"/>
                                            </p:txEl>
                                          </p:spTgt>
                                        </p:tgtEl>
                                      </p:cBhvr>
                                    </p:animEffect>
                                    <p:animScale>
                                      <p:cBhvr>
                                        <p:cTn id="194" dur="385" decel="100000"/>
                                        <p:tgtEl>
                                          <p:spTgt spid="76894">
                                            <p:txEl>
                                              <p:pRg st="0" end="0"/>
                                            </p:txEl>
                                          </p:spTgt>
                                        </p:tgtEl>
                                      </p:cBhvr>
                                      <p:from x="10000" y="10000"/>
                                      <p:to x="200000" y="450000"/>
                                    </p:animScale>
                                    <p:animScale>
                                      <p:cBhvr>
                                        <p:cTn id="195" dur="615" accel="100000" fill="hold">
                                          <p:stCondLst>
                                            <p:cond delay="385"/>
                                          </p:stCondLst>
                                        </p:cTn>
                                        <p:tgtEl>
                                          <p:spTgt spid="76894">
                                            <p:txEl>
                                              <p:pRg st="0" end="0"/>
                                            </p:txEl>
                                          </p:spTgt>
                                        </p:tgtEl>
                                      </p:cBhvr>
                                      <p:from x="200000" y="450000"/>
                                      <p:to x="100000" y="100000"/>
                                    </p:animScale>
                                    <p:set>
                                      <p:cBhvr>
                                        <p:cTn id="196" dur="385" fill="hold"/>
                                        <p:tgtEl>
                                          <p:spTgt spid="76894">
                                            <p:txEl>
                                              <p:pRg st="0" end="0"/>
                                            </p:txEl>
                                          </p:spTgt>
                                        </p:tgtEl>
                                        <p:attrNameLst>
                                          <p:attrName>ppt_x</p:attrName>
                                        </p:attrNameLst>
                                      </p:cBhvr>
                                      <p:to>
                                        <p:strVal val="(0.5)"/>
                                      </p:to>
                                    </p:set>
                                    <p:anim from="(0.5)" to="(#ppt_x)" calcmode="lin" valueType="num">
                                      <p:cBhvr>
                                        <p:cTn id="197" dur="615" accel="100000" fill="hold">
                                          <p:stCondLst>
                                            <p:cond delay="385"/>
                                          </p:stCondLst>
                                        </p:cTn>
                                        <p:tgtEl>
                                          <p:spTgt spid="76894">
                                            <p:txEl>
                                              <p:pRg st="0" end="0"/>
                                            </p:txEl>
                                          </p:spTgt>
                                        </p:tgtEl>
                                        <p:attrNameLst>
                                          <p:attrName>ppt_x</p:attrName>
                                        </p:attrNameLst>
                                      </p:cBhvr>
                                    </p:anim>
                                    <p:set>
                                      <p:cBhvr>
                                        <p:cTn id="198" dur="385" fill="hold"/>
                                        <p:tgtEl>
                                          <p:spTgt spid="76894">
                                            <p:txEl>
                                              <p:pRg st="0" end="0"/>
                                            </p:txEl>
                                          </p:spTgt>
                                        </p:tgtEl>
                                        <p:attrNameLst>
                                          <p:attrName>ppt_y</p:attrName>
                                        </p:attrNameLst>
                                      </p:cBhvr>
                                      <p:to>
                                        <p:strVal val="(#ppt_y+0.4)"/>
                                      </p:to>
                                    </p:set>
                                    <p:anim from="(#ppt_y+0.4)" to="(#ppt_y)" calcmode="lin" valueType="num">
                                      <p:cBhvr>
                                        <p:cTn id="199" dur="615" accel="100000" fill="hold">
                                          <p:stCondLst>
                                            <p:cond delay="385"/>
                                          </p:stCondLst>
                                        </p:cTn>
                                        <p:tgtEl>
                                          <p:spTgt spid="76894">
                                            <p:txEl>
                                              <p:pRg st="0" end="0"/>
                                            </p:txEl>
                                          </p:spTgt>
                                        </p:tgtEl>
                                        <p:attrNameLst>
                                          <p:attrName>ppt_y</p:attrName>
                                        </p:attrNameLst>
                                      </p:cBhvr>
                                    </p:anim>
                                  </p:childTnLst>
                                </p:cTn>
                              </p:par>
                              <p:par>
                                <p:cTn id="200" presetID="50" presetClass="entr" presetSubtype="0" decel="100000" fill="hold" grpId="0" nodeType="withEffect">
                                  <p:stCondLst>
                                    <p:cond delay="0"/>
                                  </p:stCondLst>
                                  <p:childTnLst>
                                    <p:set>
                                      <p:cBhvr>
                                        <p:cTn id="201" dur="1" fill="hold">
                                          <p:stCondLst>
                                            <p:cond delay="0"/>
                                          </p:stCondLst>
                                        </p:cTn>
                                        <p:tgtEl>
                                          <p:spTgt spid="76898"/>
                                        </p:tgtEl>
                                        <p:attrNameLst>
                                          <p:attrName>style.visibility</p:attrName>
                                        </p:attrNameLst>
                                      </p:cBhvr>
                                      <p:to>
                                        <p:strVal val="visible"/>
                                      </p:to>
                                    </p:set>
                                    <p:anim calcmode="lin" valueType="num">
                                      <p:cBhvr>
                                        <p:cTn id="202" dur="1000" fill="hold"/>
                                        <p:tgtEl>
                                          <p:spTgt spid="76898"/>
                                        </p:tgtEl>
                                        <p:attrNameLst>
                                          <p:attrName>ppt_w</p:attrName>
                                        </p:attrNameLst>
                                      </p:cBhvr>
                                      <p:tavLst>
                                        <p:tav tm="0">
                                          <p:val>
                                            <p:strVal val="#ppt_w+.3"/>
                                          </p:val>
                                        </p:tav>
                                        <p:tav tm="100000">
                                          <p:val>
                                            <p:strVal val="#ppt_w"/>
                                          </p:val>
                                        </p:tav>
                                      </p:tavLst>
                                    </p:anim>
                                    <p:anim calcmode="lin" valueType="num">
                                      <p:cBhvr>
                                        <p:cTn id="203" dur="1000" fill="hold"/>
                                        <p:tgtEl>
                                          <p:spTgt spid="76898"/>
                                        </p:tgtEl>
                                        <p:attrNameLst>
                                          <p:attrName>ppt_h</p:attrName>
                                        </p:attrNameLst>
                                      </p:cBhvr>
                                      <p:tavLst>
                                        <p:tav tm="0">
                                          <p:val>
                                            <p:strVal val="#ppt_h"/>
                                          </p:val>
                                        </p:tav>
                                        <p:tav tm="100000">
                                          <p:val>
                                            <p:strVal val="#ppt_h"/>
                                          </p:val>
                                        </p:tav>
                                      </p:tavLst>
                                    </p:anim>
                                    <p:animEffect transition="in" filter="fade">
                                      <p:cBhvr>
                                        <p:cTn id="204" dur="1000"/>
                                        <p:tgtEl>
                                          <p:spTgt spid="76898"/>
                                        </p:tgtEl>
                                      </p:cBhvr>
                                    </p:animEffect>
                                  </p:childTnLst>
                                </p:cTn>
                              </p:par>
                              <p:par>
                                <p:cTn id="205" presetID="50" presetClass="entr" presetSubtype="0" decel="100000" fill="hold" grpId="0" nodeType="withEffect">
                                  <p:stCondLst>
                                    <p:cond delay="0"/>
                                  </p:stCondLst>
                                  <p:childTnLst>
                                    <p:set>
                                      <p:cBhvr>
                                        <p:cTn id="206" dur="1" fill="hold">
                                          <p:stCondLst>
                                            <p:cond delay="0"/>
                                          </p:stCondLst>
                                        </p:cTn>
                                        <p:tgtEl>
                                          <p:spTgt spid="76900"/>
                                        </p:tgtEl>
                                        <p:attrNameLst>
                                          <p:attrName>style.visibility</p:attrName>
                                        </p:attrNameLst>
                                      </p:cBhvr>
                                      <p:to>
                                        <p:strVal val="visible"/>
                                      </p:to>
                                    </p:set>
                                    <p:anim calcmode="lin" valueType="num">
                                      <p:cBhvr>
                                        <p:cTn id="207" dur="1000" fill="hold"/>
                                        <p:tgtEl>
                                          <p:spTgt spid="76900"/>
                                        </p:tgtEl>
                                        <p:attrNameLst>
                                          <p:attrName>ppt_w</p:attrName>
                                        </p:attrNameLst>
                                      </p:cBhvr>
                                      <p:tavLst>
                                        <p:tav tm="0">
                                          <p:val>
                                            <p:strVal val="#ppt_w+.3"/>
                                          </p:val>
                                        </p:tav>
                                        <p:tav tm="100000">
                                          <p:val>
                                            <p:strVal val="#ppt_w"/>
                                          </p:val>
                                        </p:tav>
                                      </p:tavLst>
                                    </p:anim>
                                    <p:anim calcmode="lin" valueType="num">
                                      <p:cBhvr>
                                        <p:cTn id="208" dur="1000" fill="hold"/>
                                        <p:tgtEl>
                                          <p:spTgt spid="76900"/>
                                        </p:tgtEl>
                                        <p:attrNameLst>
                                          <p:attrName>ppt_h</p:attrName>
                                        </p:attrNameLst>
                                      </p:cBhvr>
                                      <p:tavLst>
                                        <p:tav tm="0">
                                          <p:val>
                                            <p:strVal val="#ppt_h"/>
                                          </p:val>
                                        </p:tav>
                                        <p:tav tm="100000">
                                          <p:val>
                                            <p:strVal val="#ppt_h"/>
                                          </p:val>
                                        </p:tav>
                                      </p:tavLst>
                                    </p:anim>
                                    <p:animEffect transition="in" filter="fade">
                                      <p:cBhvr>
                                        <p:cTn id="209" dur="1000"/>
                                        <p:tgtEl>
                                          <p:spTgt spid="76900"/>
                                        </p:tgtEl>
                                      </p:cBhvr>
                                    </p:animEffect>
                                  </p:childTnLst>
                                </p:cTn>
                              </p:par>
                            </p:childTnLst>
                          </p:cTn>
                        </p:par>
                      </p:childTnLst>
                    </p:cTn>
                  </p:par>
                </p:childTnLst>
              </p:cTn>
              <p:nextCondLst>
                <p:cond evt="onClick" delay="0">
                  <p:tgtEl>
                    <p:spTgt spid="76860"/>
                  </p:tgtEl>
                </p:cond>
              </p:nextCondLst>
            </p:seq>
            <p:seq concurrent="1" nextAc="seek">
              <p:cTn id="210" restart="whenNotActive" fill="hold" evtFilter="cancelBubble" nodeType="interactiveSeq">
                <p:stCondLst>
                  <p:cond evt="onClick" delay="0">
                    <p:tgtEl>
                      <p:spTgt spid="76870"/>
                    </p:tgtEl>
                  </p:cond>
                </p:stCondLst>
                <p:endSync evt="end" delay="0">
                  <p:rtn val="all"/>
                </p:endSync>
                <p:childTnLst>
                  <p:par>
                    <p:cTn id="211" fill="hold" nodeType="clickPar">
                      <p:stCondLst>
                        <p:cond delay="0"/>
                      </p:stCondLst>
                      <p:childTnLst>
                        <p:par>
                          <p:cTn id="212" fill="hold" nodeType="withGroup">
                            <p:stCondLst>
                              <p:cond delay="0"/>
                            </p:stCondLst>
                            <p:childTnLst>
                              <p:par>
                                <p:cTn id="213" presetID="50" presetClass="entr" presetSubtype="0" decel="100000" fill="hold" nodeType="withEffect">
                                  <p:stCondLst>
                                    <p:cond delay="0"/>
                                  </p:stCondLst>
                                  <p:childTnLst>
                                    <p:set>
                                      <p:cBhvr>
                                        <p:cTn id="214" dur="1" fill="hold">
                                          <p:stCondLst>
                                            <p:cond delay="0"/>
                                          </p:stCondLst>
                                        </p:cTn>
                                        <p:tgtEl>
                                          <p:spTgt spid="76847">
                                            <p:txEl>
                                              <p:pRg st="0" end="0"/>
                                            </p:txEl>
                                          </p:spTgt>
                                        </p:tgtEl>
                                        <p:attrNameLst>
                                          <p:attrName>style.visibility</p:attrName>
                                        </p:attrNameLst>
                                      </p:cBhvr>
                                      <p:to>
                                        <p:strVal val="visible"/>
                                      </p:to>
                                    </p:set>
                                    <p:anim calcmode="lin" valueType="num">
                                      <p:cBhvr>
                                        <p:cTn id="215" dur="1000" fill="hold"/>
                                        <p:tgtEl>
                                          <p:spTgt spid="76847">
                                            <p:txEl>
                                              <p:pRg st="0" end="0"/>
                                            </p:txEl>
                                          </p:spTgt>
                                        </p:tgtEl>
                                        <p:attrNameLst>
                                          <p:attrName>ppt_w</p:attrName>
                                        </p:attrNameLst>
                                      </p:cBhvr>
                                      <p:tavLst>
                                        <p:tav tm="0">
                                          <p:val>
                                            <p:strVal val="#ppt_w+.3"/>
                                          </p:val>
                                        </p:tav>
                                        <p:tav tm="100000">
                                          <p:val>
                                            <p:strVal val="#ppt_w"/>
                                          </p:val>
                                        </p:tav>
                                      </p:tavLst>
                                    </p:anim>
                                    <p:anim calcmode="lin" valueType="num">
                                      <p:cBhvr>
                                        <p:cTn id="216" dur="1000" fill="hold"/>
                                        <p:tgtEl>
                                          <p:spTgt spid="76847">
                                            <p:txEl>
                                              <p:pRg st="0" end="0"/>
                                            </p:txEl>
                                          </p:spTgt>
                                        </p:tgtEl>
                                        <p:attrNameLst>
                                          <p:attrName>ppt_h</p:attrName>
                                        </p:attrNameLst>
                                      </p:cBhvr>
                                      <p:tavLst>
                                        <p:tav tm="0">
                                          <p:val>
                                            <p:strVal val="#ppt_h"/>
                                          </p:val>
                                        </p:tav>
                                        <p:tav tm="100000">
                                          <p:val>
                                            <p:strVal val="#ppt_h"/>
                                          </p:val>
                                        </p:tav>
                                      </p:tavLst>
                                    </p:anim>
                                    <p:animEffect transition="in" filter="fade">
                                      <p:cBhvr>
                                        <p:cTn id="217" dur="1000"/>
                                        <p:tgtEl>
                                          <p:spTgt spid="76847">
                                            <p:txEl>
                                              <p:pRg st="0" end="0"/>
                                            </p:txEl>
                                          </p:spTgt>
                                        </p:tgtEl>
                                      </p:cBhvr>
                                    </p:animEffect>
                                  </p:childTnLst>
                                </p:cTn>
                              </p:par>
                              <p:par>
                                <p:cTn id="218" presetID="50" presetClass="entr" presetSubtype="0" decel="100000" fill="hold" nodeType="withEffect">
                                  <p:stCondLst>
                                    <p:cond delay="0"/>
                                  </p:stCondLst>
                                  <p:childTnLst>
                                    <p:set>
                                      <p:cBhvr>
                                        <p:cTn id="219" dur="1" fill="hold">
                                          <p:stCondLst>
                                            <p:cond delay="0"/>
                                          </p:stCondLst>
                                        </p:cTn>
                                        <p:tgtEl>
                                          <p:spTgt spid="76846">
                                            <p:txEl>
                                              <p:pRg st="0" end="0"/>
                                            </p:txEl>
                                          </p:spTgt>
                                        </p:tgtEl>
                                        <p:attrNameLst>
                                          <p:attrName>style.visibility</p:attrName>
                                        </p:attrNameLst>
                                      </p:cBhvr>
                                      <p:to>
                                        <p:strVal val="visible"/>
                                      </p:to>
                                    </p:set>
                                    <p:anim calcmode="lin" valueType="num">
                                      <p:cBhvr>
                                        <p:cTn id="220" dur="1000" fill="hold"/>
                                        <p:tgtEl>
                                          <p:spTgt spid="76846">
                                            <p:txEl>
                                              <p:pRg st="0" end="0"/>
                                            </p:txEl>
                                          </p:spTgt>
                                        </p:tgtEl>
                                        <p:attrNameLst>
                                          <p:attrName>ppt_w</p:attrName>
                                        </p:attrNameLst>
                                      </p:cBhvr>
                                      <p:tavLst>
                                        <p:tav tm="0">
                                          <p:val>
                                            <p:strVal val="#ppt_w+.3"/>
                                          </p:val>
                                        </p:tav>
                                        <p:tav tm="100000">
                                          <p:val>
                                            <p:strVal val="#ppt_w"/>
                                          </p:val>
                                        </p:tav>
                                      </p:tavLst>
                                    </p:anim>
                                    <p:anim calcmode="lin" valueType="num">
                                      <p:cBhvr>
                                        <p:cTn id="221" dur="1000" fill="hold"/>
                                        <p:tgtEl>
                                          <p:spTgt spid="76846">
                                            <p:txEl>
                                              <p:pRg st="0" end="0"/>
                                            </p:txEl>
                                          </p:spTgt>
                                        </p:tgtEl>
                                        <p:attrNameLst>
                                          <p:attrName>ppt_h</p:attrName>
                                        </p:attrNameLst>
                                      </p:cBhvr>
                                      <p:tavLst>
                                        <p:tav tm="0">
                                          <p:val>
                                            <p:strVal val="#ppt_h"/>
                                          </p:val>
                                        </p:tav>
                                        <p:tav tm="100000">
                                          <p:val>
                                            <p:strVal val="#ppt_h"/>
                                          </p:val>
                                        </p:tav>
                                      </p:tavLst>
                                    </p:anim>
                                    <p:animEffect transition="in" filter="fade">
                                      <p:cBhvr>
                                        <p:cTn id="222" dur="1000"/>
                                        <p:tgtEl>
                                          <p:spTgt spid="76846">
                                            <p:txEl>
                                              <p:pRg st="0" end="0"/>
                                            </p:txEl>
                                          </p:spTgt>
                                        </p:tgtEl>
                                      </p:cBhvr>
                                    </p:animEffect>
                                  </p:childTnLst>
                                </p:cTn>
                              </p:par>
                              <p:par>
                                <p:cTn id="223" presetID="50" presetClass="entr" presetSubtype="0" decel="100000" fill="hold" nodeType="withEffect">
                                  <p:stCondLst>
                                    <p:cond delay="0"/>
                                  </p:stCondLst>
                                  <p:childTnLst>
                                    <p:set>
                                      <p:cBhvr>
                                        <p:cTn id="224" dur="1" fill="hold">
                                          <p:stCondLst>
                                            <p:cond delay="0"/>
                                          </p:stCondLst>
                                        </p:cTn>
                                        <p:tgtEl>
                                          <p:spTgt spid="76845">
                                            <p:txEl>
                                              <p:pRg st="0" end="0"/>
                                            </p:txEl>
                                          </p:spTgt>
                                        </p:tgtEl>
                                        <p:attrNameLst>
                                          <p:attrName>style.visibility</p:attrName>
                                        </p:attrNameLst>
                                      </p:cBhvr>
                                      <p:to>
                                        <p:strVal val="visible"/>
                                      </p:to>
                                    </p:set>
                                    <p:anim calcmode="lin" valueType="num">
                                      <p:cBhvr>
                                        <p:cTn id="225" dur="1000" fill="hold"/>
                                        <p:tgtEl>
                                          <p:spTgt spid="76845">
                                            <p:txEl>
                                              <p:pRg st="0" end="0"/>
                                            </p:txEl>
                                          </p:spTgt>
                                        </p:tgtEl>
                                        <p:attrNameLst>
                                          <p:attrName>ppt_w</p:attrName>
                                        </p:attrNameLst>
                                      </p:cBhvr>
                                      <p:tavLst>
                                        <p:tav tm="0">
                                          <p:val>
                                            <p:strVal val="#ppt_w+.3"/>
                                          </p:val>
                                        </p:tav>
                                        <p:tav tm="100000">
                                          <p:val>
                                            <p:strVal val="#ppt_w"/>
                                          </p:val>
                                        </p:tav>
                                      </p:tavLst>
                                    </p:anim>
                                    <p:anim calcmode="lin" valueType="num">
                                      <p:cBhvr>
                                        <p:cTn id="226" dur="1000" fill="hold"/>
                                        <p:tgtEl>
                                          <p:spTgt spid="76845">
                                            <p:txEl>
                                              <p:pRg st="0" end="0"/>
                                            </p:txEl>
                                          </p:spTgt>
                                        </p:tgtEl>
                                        <p:attrNameLst>
                                          <p:attrName>ppt_h</p:attrName>
                                        </p:attrNameLst>
                                      </p:cBhvr>
                                      <p:tavLst>
                                        <p:tav tm="0">
                                          <p:val>
                                            <p:strVal val="#ppt_h"/>
                                          </p:val>
                                        </p:tav>
                                        <p:tav tm="100000">
                                          <p:val>
                                            <p:strVal val="#ppt_h"/>
                                          </p:val>
                                        </p:tav>
                                      </p:tavLst>
                                    </p:anim>
                                    <p:animEffect transition="in" filter="fade">
                                      <p:cBhvr>
                                        <p:cTn id="227" dur="1000"/>
                                        <p:tgtEl>
                                          <p:spTgt spid="76845">
                                            <p:txEl>
                                              <p:pRg st="0" end="0"/>
                                            </p:txEl>
                                          </p:spTgt>
                                        </p:tgtEl>
                                      </p:cBhvr>
                                    </p:animEffect>
                                  </p:childTnLst>
                                </p:cTn>
                              </p:par>
                              <p:par>
                                <p:cTn id="228" presetID="50" presetClass="entr" presetSubtype="0" decel="100000" fill="hold" nodeType="withEffect">
                                  <p:stCondLst>
                                    <p:cond delay="0"/>
                                  </p:stCondLst>
                                  <p:childTnLst>
                                    <p:set>
                                      <p:cBhvr>
                                        <p:cTn id="229" dur="1" fill="hold">
                                          <p:stCondLst>
                                            <p:cond delay="0"/>
                                          </p:stCondLst>
                                        </p:cTn>
                                        <p:tgtEl>
                                          <p:spTgt spid="76844">
                                            <p:txEl>
                                              <p:pRg st="0" end="0"/>
                                            </p:txEl>
                                          </p:spTgt>
                                        </p:tgtEl>
                                        <p:attrNameLst>
                                          <p:attrName>style.visibility</p:attrName>
                                        </p:attrNameLst>
                                      </p:cBhvr>
                                      <p:to>
                                        <p:strVal val="visible"/>
                                      </p:to>
                                    </p:set>
                                    <p:anim calcmode="lin" valueType="num">
                                      <p:cBhvr>
                                        <p:cTn id="230" dur="1000" fill="hold"/>
                                        <p:tgtEl>
                                          <p:spTgt spid="76844">
                                            <p:txEl>
                                              <p:pRg st="0" end="0"/>
                                            </p:txEl>
                                          </p:spTgt>
                                        </p:tgtEl>
                                        <p:attrNameLst>
                                          <p:attrName>ppt_w</p:attrName>
                                        </p:attrNameLst>
                                      </p:cBhvr>
                                      <p:tavLst>
                                        <p:tav tm="0">
                                          <p:val>
                                            <p:strVal val="#ppt_w+.3"/>
                                          </p:val>
                                        </p:tav>
                                        <p:tav tm="100000">
                                          <p:val>
                                            <p:strVal val="#ppt_w"/>
                                          </p:val>
                                        </p:tav>
                                      </p:tavLst>
                                    </p:anim>
                                    <p:anim calcmode="lin" valueType="num">
                                      <p:cBhvr>
                                        <p:cTn id="231" dur="1000" fill="hold"/>
                                        <p:tgtEl>
                                          <p:spTgt spid="76844">
                                            <p:txEl>
                                              <p:pRg st="0" end="0"/>
                                            </p:txEl>
                                          </p:spTgt>
                                        </p:tgtEl>
                                        <p:attrNameLst>
                                          <p:attrName>ppt_h</p:attrName>
                                        </p:attrNameLst>
                                      </p:cBhvr>
                                      <p:tavLst>
                                        <p:tav tm="0">
                                          <p:val>
                                            <p:strVal val="#ppt_h"/>
                                          </p:val>
                                        </p:tav>
                                        <p:tav tm="100000">
                                          <p:val>
                                            <p:strVal val="#ppt_h"/>
                                          </p:val>
                                        </p:tav>
                                      </p:tavLst>
                                    </p:anim>
                                    <p:animEffect transition="in" filter="fade">
                                      <p:cBhvr>
                                        <p:cTn id="232" dur="1000"/>
                                        <p:tgtEl>
                                          <p:spTgt spid="76844">
                                            <p:txEl>
                                              <p:pRg st="0" end="0"/>
                                            </p:txEl>
                                          </p:spTgt>
                                        </p:tgtEl>
                                      </p:cBhvr>
                                    </p:animEffect>
                                  </p:childTnLst>
                                </p:cTn>
                              </p:par>
                              <p:par>
                                <p:cTn id="233" presetID="50" presetClass="entr" presetSubtype="0" decel="100000" fill="hold" nodeType="withEffect">
                                  <p:stCondLst>
                                    <p:cond delay="0"/>
                                  </p:stCondLst>
                                  <p:childTnLst>
                                    <p:set>
                                      <p:cBhvr>
                                        <p:cTn id="234" dur="1" fill="hold">
                                          <p:stCondLst>
                                            <p:cond delay="0"/>
                                          </p:stCondLst>
                                        </p:cTn>
                                        <p:tgtEl>
                                          <p:spTgt spid="76843">
                                            <p:txEl>
                                              <p:pRg st="0" end="0"/>
                                            </p:txEl>
                                          </p:spTgt>
                                        </p:tgtEl>
                                        <p:attrNameLst>
                                          <p:attrName>style.visibility</p:attrName>
                                        </p:attrNameLst>
                                      </p:cBhvr>
                                      <p:to>
                                        <p:strVal val="visible"/>
                                      </p:to>
                                    </p:set>
                                    <p:anim calcmode="lin" valueType="num">
                                      <p:cBhvr>
                                        <p:cTn id="235" dur="1000" fill="hold"/>
                                        <p:tgtEl>
                                          <p:spTgt spid="76843">
                                            <p:txEl>
                                              <p:pRg st="0" end="0"/>
                                            </p:txEl>
                                          </p:spTgt>
                                        </p:tgtEl>
                                        <p:attrNameLst>
                                          <p:attrName>ppt_w</p:attrName>
                                        </p:attrNameLst>
                                      </p:cBhvr>
                                      <p:tavLst>
                                        <p:tav tm="0">
                                          <p:val>
                                            <p:strVal val="#ppt_w+.3"/>
                                          </p:val>
                                        </p:tav>
                                        <p:tav tm="100000">
                                          <p:val>
                                            <p:strVal val="#ppt_w"/>
                                          </p:val>
                                        </p:tav>
                                      </p:tavLst>
                                    </p:anim>
                                    <p:anim calcmode="lin" valueType="num">
                                      <p:cBhvr>
                                        <p:cTn id="236" dur="1000" fill="hold"/>
                                        <p:tgtEl>
                                          <p:spTgt spid="76843">
                                            <p:txEl>
                                              <p:pRg st="0" end="0"/>
                                            </p:txEl>
                                          </p:spTgt>
                                        </p:tgtEl>
                                        <p:attrNameLst>
                                          <p:attrName>ppt_h</p:attrName>
                                        </p:attrNameLst>
                                      </p:cBhvr>
                                      <p:tavLst>
                                        <p:tav tm="0">
                                          <p:val>
                                            <p:strVal val="#ppt_h"/>
                                          </p:val>
                                        </p:tav>
                                        <p:tav tm="100000">
                                          <p:val>
                                            <p:strVal val="#ppt_h"/>
                                          </p:val>
                                        </p:tav>
                                      </p:tavLst>
                                    </p:anim>
                                    <p:animEffect transition="in" filter="fade">
                                      <p:cBhvr>
                                        <p:cTn id="237" dur="1000"/>
                                        <p:tgtEl>
                                          <p:spTgt spid="76843">
                                            <p:txEl>
                                              <p:pRg st="0" end="0"/>
                                            </p:txEl>
                                          </p:spTgt>
                                        </p:tgtEl>
                                      </p:cBhvr>
                                    </p:animEffect>
                                  </p:childTnLst>
                                </p:cTn>
                              </p:par>
                              <p:par>
                                <p:cTn id="238" presetID="50" presetClass="entr" presetSubtype="0" decel="100000" fill="hold" nodeType="withEffect">
                                  <p:stCondLst>
                                    <p:cond delay="0"/>
                                  </p:stCondLst>
                                  <p:childTnLst>
                                    <p:set>
                                      <p:cBhvr>
                                        <p:cTn id="239" dur="1" fill="hold">
                                          <p:stCondLst>
                                            <p:cond delay="0"/>
                                          </p:stCondLst>
                                        </p:cTn>
                                        <p:tgtEl>
                                          <p:spTgt spid="76807">
                                            <p:txEl>
                                              <p:pRg st="0" end="0"/>
                                            </p:txEl>
                                          </p:spTgt>
                                        </p:tgtEl>
                                        <p:attrNameLst>
                                          <p:attrName>style.visibility</p:attrName>
                                        </p:attrNameLst>
                                      </p:cBhvr>
                                      <p:to>
                                        <p:strVal val="visible"/>
                                      </p:to>
                                    </p:set>
                                    <p:anim calcmode="lin" valueType="num">
                                      <p:cBhvr>
                                        <p:cTn id="240" dur="1000" fill="hold"/>
                                        <p:tgtEl>
                                          <p:spTgt spid="76807">
                                            <p:txEl>
                                              <p:pRg st="0" end="0"/>
                                            </p:txEl>
                                          </p:spTgt>
                                        </p:tgtEl>
                                        <p:attrNameLst>
                                          <p:attrName>ppt_w</p:attrName>
                                        </p:attrNameLst>
                                      </p:cBhvr>
                                      <p:tavLst>
                                        <p:tav tm="0">
                                          <p:val>
                                            <p:strVal val="#ppt_w+.3"/>
                                          </p:val>
                                        </p:tav>
                                        <p:tav tm="100000">
                                          <p:val>
                                            <p:strVal val="#ppt_w"/>
                                          </p:val>
                                        </p:tav>
                                      </p:tavLst>
                                    </p:anim>
                                    <p:anim calcmode="lin" valueType="num">
                                      <p:cBhvr>
                                        <p:cTn id="241" dur="1000" fill="hold"/>
                                        <p:tgtEl>
                                          <p:spTgt spid="76807">
                                            <p:txEl>
                                              <p:pRg st="0" end="0"/>
                                            </p:txEl>
                                          </p:spTgt>
                                        </p:tgtEl>
                                        <p:attrNameLst>
                                          <p:attrName>ppt_h</p:attrName>
                                        </p:attrNameLst>
                                      </p:cBhvr>
                                      <p:tavLst>
                                        <p:tav tm="0">
                                          <p:val>
                                            <p:strVal val="#ppt_h"/>
                                          </p:val>
                                        </p:tav>
                                        <p:tav tm="100000">
                                          <p:val>
                                            <p:strVal val="#ppt_h"/>
                                          </p:val>
                                        </p:tav>
                                      </p:tavLst>
                                    </p:anim>
                                    <p:animEffect transition="in" filter="fade">
                                      <p:cBhvr>
                                        <p:cTn id="242" dur="1000"/>
                                        <p:tgtEl>
                                          <p:spTgt spid="76807">
                                            <p:txEl>
                                              <p:pRg st="0" end="0"/>
                                            </p:txEl>
                                          </p:spTgt>
                                        </p:tgtEl>
                                      </p:cBhvr>
                                    </p:animEffect>
                                  </p:childTnLst>
                                </p:cTn>
                              </p:par>
                              <p:par>
                                <p:cTn id="243" presetID="50" presetClass="entr" presetSubtype="0" decel="100000" fill="hold" nodeType="withEffect">
                                  <p:stCondLst>
                                    <p:cond delay="0"/>
                                  </p:stCondLst>
                                  <p:childTnLst>
                                    <p:set>
                                      <p:cBhvr>
                                        <p:cTn id="244" dur="1" fill="hold">
                                          <p:stCondLst>
                                            <p:cond delay="0"/>
                                          </p:stCondLst>
                                        </p:cTn>
                                        <p:tgtEl>
                                          <p:spTgt spid="76818">
                                            <p:txEl>
                                              <p:pRg st="0" end="0"/>
                                            </p:txEl>
                                          </p:spTgt>
                                        </p:tgtEl>
                                        <p:attrNameLst>
                                          <p:attrName>style.visibility</p:attrName>
                                        </p:attrNameLst>
                                      </p:cBhvr>
                                      <p:to>
                                        <p:strVal val="visible"/>
                                      </p:to>
                                    </p:set>
                                    <p:anim calcmode="lin" valueType="num">
                                      <p:cBhvr>
                                        <p:cTn id="245" dur="1000" fill="hold"/>
                                        <p:tgtEl>
                                          <p:spTgt spid="76818">
                                            <p:txEl>
                                              <p:pRg st="0" end="0"/>
                                            </p:txEl>
                                          </p:spTgt>
                                        </p:tgtEl>
                                        <p:attrNameLst>
                                          <p:attrName>ppt_w</p:attrName>
                                        </p:attrNameLst>
                                      </p:cBhvr>
                                      <p:tavLst>
                                        <p:tav tm="0">
                                          <p:val>
                                            <p:strVal val="#ppt_w+.3"/>
                                          </p:val>
                                        </p:tav>
                                        <p:tav tm="100000">
                                          <p:val>
                                            <p:strVal val="#ppt_w"/>
                                          </p:val>
                                        </p:tav>
                                      </p:tavLst>
                                    </p:anim>
                                    <p:anim calcmode="lin" valueType="num">
                                      <p:cBhvr>
                                        <p:cTn id="246" dur="1000" fill="hold"/>
                                        <p:tgtEl>
                                          <p:spTgt spid="76818">
                                            <p:txEl>
                                              <p:pRg st="0" end="0"/>
                                            </p:txEl>
                                          </p:spTgt>
                                        </p:tgtEl>
                                        <p:attrNameLst>
                                          <p:attrName>ppt_h</p:attrName>
                                        </p:attrNameLst>
                                      </p:cBhvr>
                                      <p:tavLst>
                                        <p:tav tm="0">
                                          <p:val>
                                            <p:strVal val="#ppt_h"/>
                                          </p:val>
                                        </p:tav>
                                        <p:tav tm="100000">
                                          <p:val>
                                            <p:strVal val="#ppt_h"/>
                                          </p:val>
                                        </p:tav>
                                      </p:tavLst>
                                    </p:anim>
                                    <p:animEffect transition="in" filter="fade">
                                      <p:cBhvr>
                                        <p:cTn id="247" dur="1000"/>
                                        <p:tgtEl>
                                          <p:spTgt spid="76818">
                                            <p:txEl>
                                              <p:pRg st="0" end="0"/>
                                            </p:txEl>
                                          </p:spTgt>
                                        </p:tgtEl>
                                      </p:cBhvr>
                                    </p:animEffect>
                                  </p:childTnLst>
                                </p:cTn>
                              </p:par>
                              <p:par>
                                <p:cTn id="248" presetID="50" presetClass="entr" presetSubtype="0" decel="100000" fill="hold" grpId="0" nodeType="withEffect">
                                  <p:stCondLst>
                                    <p:cond delay="0"/>
                                  </p:stCondLst>
                                  <p:childTnLst>
                                    <p:set>
                                      <p:cBhvr>
                                        <p:cTn id="249" dur="1" fill="hold">
                                          <p:stCondLst>
                                            <p:cond delay="0"/>
                                          </p:stCondLst>
                                        </p:cTn>
                                        <p:tgtEl>
                                          <p:spTgt spid="76901"/>
                                        </p:tgtEl>
                                        <p:attrNameLst>
                                          <p:attrName>style.visibility</p:attrName>
                                        </p:attrNameLst>
                                      </p:cBhvr>
                                      <p:to>
                                        <p:strVal val="visible"/>
                                      </p:to>
                                    </p:set>
                                    <p:anim calcmode="lin" valueType="num">
                                      <p:cBhvr>
                                        <p:cTn id="250" dur="1000" fill="hold"/>
                                        <p:tgtEl>
                                          <p:spTgt spid="76901"/>
                                        </p:tgtEl>
                                        <p:attrNameLst>
                                          <p:attrName>ppt_w</p:attrName>
                                        </p:attrNameLst>
                                      </p:cBhvr>
                                      <p:tavLst>
                                        <p:tav tm="0">
                                          <p:val>
                                            <p:strVal val="#ppt_w+.3"/>
                                          </p:val>
                                        </p:tav>
                                        <p:tav tm="100000">
                                          <p:val>
                                            <p:strVal val="#ppt_w"/>
                                          </p:val>
                                        </p:tav>
                                      </p:tavLst>
                                    </p:anim>
                                    <p:anim calcmode="lin" valueType="num">
                                      <p:cBhvr>
                                        <p:cTn id="251" dur="1000" fill="hold"/>
                                        <p:tgtEl>
                                          <p:spTgt spid="76901"/>
                                        </p:tgtEl>
                                        <p:attrNameLst>
                                          <p:attrName>ppt_h</p:attrName>
                                        </p:attrNameLst>
                                      </p:cBhvr>
                                      <p:tavLst>
                                        <p:tav tm="0">
                                          <p:val>
                                            <p:strVal val="#ppt_h"/>
                                          </p:val>
                                        </p:tav>
                                        <p:tav tm="100000">
                                          <p:val>
                                            <p:strVal val="#ppt_h"/>
                                          </p:val>
                                        </p:tav>
                                      </p:tavLst>
                                    </p:anim>
                                    <p:animEffect transition="in" filter="fade">
                                      <p:cBhvr>
                                        <p:cTn id="252" dur="1000"/>
                                        <p:tgtEl>
                                          <p:spTgt spid="76901"/>
                                        </p:tgtEl>
                                      </p:cBhvr>
                                    </p:animEffect>
                                  </p:childTnLst>
                                </p:cTn>
                              </p:par>
                              <p:par>
                                <p:cTn id="253" presetID="50" presetClass="entr" presetSubtype="0" decel="100000" fill="hold" grpId="0" nodeType="withEffect">
                                  <p:stCondLst>
                                    <p:cond delay="0"/>
                                  </p:stCondLst>
                                  <p:childTnLst>
                                    <p:set>
                                      <p:cBhvr>
                                        <p:cTn id="254" dur="1" fill="hold">
                                          <p:stCondLst>
                                            <p:cond delay="0"/>
                                          </p:stCondLst>
                                        </p:cTn>
                                        <p:tgtEl>
                                          <p:spTgt spid="76902"/>
                                        </p:tgtEl>
                                        <p:attrNameLst>
                                          <p:attrName>style.visibility</p:attrName>
                                        </p:attrNameLst>
                                      </p:cBhvr>
                                      <p:to>
                                        <p:strVal val="visible"/>
                                      </p:to>
                                    </p:set>
                                    <p:anim calcmode="lin" valueType="num">
                                      <p:cBhvr>
                                        <p:cTn id="255" dur="1000" fill="hold"/>
                                        <p:tgtEl>
                                          <p:spTgt spid="76902"/>
                                        </p:tgtEl>
                                        <p:attrNameLst>
                                          <p:attrName>ppt_w</p:attrName>
                                        </p:attrNameLst>
                                      </p:cBhvr>
                                      <p:tavLst>
                                        <p:tav tm="0">
                                          <p:val>
                                            <p:strVal val="#ppt_w+.3"/>
                                          </p:val>
                                        </p:tav>
                                        <p:tav tm="100000">
                                          <p:val>
                                            <p:strVal val="#ppt_w"/>
                                          </p:val>
                                        </p:tav>
                                      </p:tavLst>
                                    </p:anim>
                                    <p:anim calcmode="lin" valueType="num">
                                      <p:cBhvr>
                                        <p:cTn id="256" dur="1000" fill="hold"/>
                                        <p:tgtEl>
                                          <p:spTgt spid="76902"/>
                                        </p:tgtEl>
                                        <p:attrNameLst>
                                          <p:attrName>ppt_h</p:attrName>
                                        </p:attrNameLst>
                                      </p:cBhvr>
                                      <p:tavLst>
                                        <p:tav tm="0">
                                          <p:val>
                                            <p:strVal val="#ppt_h"/>
                                          </p:val>
                                        </p:tav>
                                        <p:tav tm="100000">
                                          <p:val>
                                            <p:strVal val="#ppt_h"/>
                                          </p:val>
                                        </p:tav>
                                      </p:tavLst>
                                    </p:anim>
                                    <p:animEffect transition="in" filter="fade">
                                      <p:cBhvr>
                                        <p:cTn id="257" dur="1000"/>
                                        <p:tgtEl>
                                          <p:spTgt spid="76902"/>
                                        </p:tgtEl>
                                      </p:cBhvr>
                                    </p:animEffect>
                                  </p:childTnLst>
                                </p:cTn>
                              </p:par>
                            </p:childTnLst>
                          </p:cTn>
                        </p:par>
                      </p:childTnLst>
                    </p:cTn>
                  </p:par>
                </p:childTnLst>
              </p:cTn>
              <p:nextCondLst>
                <p:cond evt="onClick" delay="0">
                  <p:tgtEl>
                    <p:spTgt spid="76870"/>
                  </p:tgtEl>
                </p:cond>
              </p:nextCondLst>
            </p:seq>
            <p:seq concurrent="1" nextAc="seek">
              <p:cTn id="258" restart="whenNotActive" fill="hold" evtFilter="cancelBubble" nodeType="interactiveSeq">
                <p:stCondLst>
                  <p:cond evt="onClick" delay="0">
                    <p:tgtEl>
                      <p:spTgt spid="76871"/>
                    </p:tgtEl>
                  </p:cond>
                </p:stCondLst>
                <p:endSync evt="end" delay="0">
                  <p:rtn val="all"/>
                </p:endSync>
                <p:childTnLst>
                  <p:par>
                    <p:cTn id="259" fill="hold" nodeType="clickPar">
                      <p:stCondLst>
                        <p:cond delay="0"/>
                      </p:stCondLst>
                      <p:childTnLst>
                        <p:par>
                          <p:cTn id="260" fill="hold" nodeType="withGroup">
                            <p:stCondLst>
                              <p:cond delay="0"/>
                            </p:stCondLst>
                            <p:childTnLst>
                              <p:par>
                                <p:cTn id="261" presetID="40" presetClass="entr" presetSubtype="0" fill="hold" nodeType="withEffect">
                                  <p:stCondLst>
                                    <p:cond delay="0"/>
                                  </p:stCondLst>
                                  <p:iterate type="lt">
                                    <p:tmPct val="10000"/>
                                  </p:iterate>
                                  <p:childTnLst>
                                    <p:set>
                                      <p:cBhvr>
                                        <p:cTn id="262" dur="1" fill="hold">
                                          <p:stCondLst>
                                            <p:cond delay="0"/>
                                          </p:stCondLst>
                                        </p:cTn>
                                        <p:tgtEl>
                                          <p:spTgt spid="76850">
                                            <p:txEl>
                                              <p:pRg st="0" end="0"/>
                                            </p:txEl>
                                          </p:spTgt>
                                        </p:tgtEl>
                                        <p:attrNameLst>
                                          <p:attrName>style.visibility</p:attrName>
                                        </p:attrNameLst>
                                      </p:cBhvr>
                                      <p:to>
                                        <p:strVal val="visible"/>
                                      </p:to>
                                    </p:set>
                                    <p:animEffect transition="in" filter="fade">
                                      <p:cBhvr>
                                        <p:cTn id="263" dur="1000"/>
                                        <p:tgtEl>
                                          <p:spTgt spid="76850">
                                            <p:txEl>
                                              <p:pRg st="0" end="0"/>
                                            </p:txEl>
                                          </p:spTgt>
                                        </p:tgtEl>
                                      </p:cBhvr>
                                    </p:animEffect>
                                    <p:anim calcmode="lin" valueType="num">
                                      <p:cBhvr>
                                        <p:cTn id="264" dur="1000" fill="hold"/>
                                        <p:tgtEl>
                                          <p:spTgt spid="76850">
                                            <p:txEl>
                                              <p:pRg st="0" end="0"/>
                                            </p:txEl>
                                          </p:spTgt>
                                        </p:tgtEl>
                                        <p:attrNameLst>
                                          <p:attrName>ppt_x</p:attrName>
                                        </p:attrNameLst>
                                      </p:cBhvr>
                                      <p:tavLst>
                                        <p:tav tm="0">
                                          <p:val>
                                            <p:strVal val="#ppt_x-.1"/>
                                          </p:val>
                                        </p:tav>
                                        <p:tav tm="100000">
                                          <p:val>
                                            <p:strVal val="#ppt_x"/>
                                          </p:val>
                                        </p:tav>
                                      </p:tavLst>
                                    </p:anim>
                                    <p:anim calcmode="lin" valueType="num">
                                      <p:cBhvr>
                                        <p:cTn id="265" dur="1000" fill="hold"/>
                                        <p:tgtEl>
                                          <p:spTgt spid="76850">
                                            <p:txEl>
                                              <p:pRg st="0" end="0"/>
                                            </p:txEl>
                                          </p:spTgt>
                                        </p:tgtEl>
                                        <p:attrNameLst>
                                          <p:attrName>ppt_y</p:attrName>
                                        </p:attrNameLst>
                                      </p:cBhvr>
                                      <p:tavLst>
                                        <p:tav tm="0">
                                          <p:val>
                                            <p:strVal val="#ppt_y"/>
                                          </p:val>
                                        </p:tav>
                                        <p:tav tm="100000">
                                          <p:val>
                                            <p:strVal val="#ppt_y"/>
                                          </p:val>
                                        </p:tav>
                                      </p:tavLst>
                                    </p:anim>
                                  </p:childTnLst>
                                </p:cTn>
                              </p:par>
                              <p:par>
                                <p:cTn id="266" presetID="40" presetClass="entr" presetSubtype="0" fill="hold" nodeType="withEffect">
                                  <p:stCondLst>
                                    <p:cond delay="0"/>
                                  </p:stCondLst>
                                  <p:iterate type="lt">
                                    <p:tmPct val="10000"/>
                                  </p:iterate>
                                  <p:childTnLst>
                                    <p:set>
                                      <p:cBhvr>
                                        <p:cTn id="267" dur="1" fill="hold">
                                          <p:stCondLst>
                                            <p:cond delay="0"/>
                                          </p:stCondLst>
                                        </p:cTn>
                                        <p:tgtEl>
                                          <p:spTgt spid="76849">
                                            <p:txEl>
                                              <p:pRg st="0" end="0"/>
                                            </p:txEl>
                                          </p:spTgt>
                                        </p:tgtEl>
                                        <p:attrNameLst>
                                          <p:attrName>style.visibility</p:attrName>
                                        </p:attrNameLst>
                                      </p:cBhvr>
                                      <p:to>
                                        <p:strVal val="visible"/>
                                      </p:to>
                                    </p:set>
                                    <p:animEffect transition="in" filter="fade">
                                      <p:cBhvr>
                                        <p:cTn id="268" dur="1000"/>
                                        <p:tgtEl>
                                          <p:spTgt spid="76849">
                                            <p:txEl>
                                              <p:pRg st="0" end="0"/>
                                            </p:txEl>
                                          </p:spTgt>
                                        </p:tgtEl>
                                      </p:cBhvr>
                                    </p:animEffect>
                                    <p:anim calcmode="lin" valueType="num">
                                      <p:cBhvr>
                                        <p:cTn id="269" dur="1000" fill="hold"/>
                                        <p:tgtEl>
                                          <p:spTgt spid="76849">
                                            <p:txEl>
                                              <p:pRg st="0" end="0"/>
                                            </p:txEl>
                                          </p:spTgt>
                                        </p:tgtEl>
                                        <p:attrNameLst>
                                          <p:attrName>ppt_x</p:attrName>
                                        </p:attrNameLst>
                                      </p:cBhvr>
                                      <p:tavLst>
                                        <p:tav tm="0">
                                          <p:val>
                                            <p:strVal val="#ppt_x-.1"/>
                                          </p:val>
                                        </p:tav>
                                        <p:tav tm="100000">
                                          <p:val>
                                            <p:strVal val="#ppt_x"/>
                                          </p:val>
                                        </p:tav>
                                      </p:tavLst>
                                    </p:anim>
                                    <p:anim calcmode="lin" valueType="num">
                                      <p:cBhvr>
                                        <p:cTn id="270" dur="1000" fill="hold"/>
                                        <p:tgtEl>
                                          <p:spTgt spid="76849">
                                            <p:txEl>
                                              <p:pRg st="0" end="0"/>
                                            </p:txEl>
                                          </p:spTgt>
                                        </p:tgtEl>
                                        <p:attrNameLst>
                                          <p:attrName>ppt_y</p:attrName>
                                        </p:attrNameLst>
                                      </p:cBhvr>
                                      <p:tavLst>
                                        <p:tav tm="0">
                                          <p:val>
                                            <p:strVal val="#ppt_y"/>
                                          </p:val>
                                        </p:tav>
                                        <p:tav tm="100000">
                                          <p:val>
                                            <p:strVal val="#ppt_y"/>
                                          </p:val>
                                        </p:tav>
                                      </p:tavLst>
                                    </p:anim>
                                  </p:childTnLst>
                                </p:cTn>
                              </p:par>
                              <p:par>
                                <p:cTn id="271" presetID="40" presetClass="entr" presetSubtype="0" fill="hold" nodeType="withEffect">
                                  <p:stCondLst>
                                    <p:cond delay="0"/>
                                  </p:stCondLst>
                                  <p:iterate type="lt">
                                    <p:tmPct val="10000"/>
                                  </p:iterate>
                                  <p:childTnLst>
                                    <p:set>
                                      <p:cBhvr>
                                        <p:cTn id="272" dur="1" fill="hold">
                                          <p:stCondLst>
                                            <p:cond delay="0"/>
                                          </p:stCondLst>
                                        </p:cTn>
                                        <p:tgtEl>
                                          <p:spTgt spid="76848">
                                            <p:txEl>
                                              <p:pRg st="0" end="0"/>
                                            </p:txEl>
                                          </p:spTgt>
                                        </p:tgtEl>
                                        <p:attrNameLst>
                                          <p:attrName>style.visibility</p:attrName>
                                        </p:attrNameLst>
                                      </p:cBhvr>
                                      <p:to>
                                        <p:strVal val="visible"/>
                                      </p:to>
                                    </p:set>
                                    <p:animEffect transition="in" filter="fade">
                                      <p:cBhvr>
                                        <p:cTn id="273" dur="1000"/>
                                        <p:tgtEl>
                                          <p:spTgt spid="76848">
                                            <p:txEl>
                                              <p:pRg st="0" end="0"/>
                                            </p:txEl>
                                          </p:spTgt>
                                        </p:tgtEl>
                                      </p:cBhvr>
                                    </p:animEffect>
                                    <p:anim calcmode="lin" valueType="num">
                                      <p:cBhvr>
                                        <p:cTn id="274" dur="1000" fill="hold"/>
                                        <p:tgtEl>
                                          <p:spTgt spid="76848">
                                            <p:txEl>
                                              <p:pRg st="0" end="0"/>
                                            </p:txEl>
                                          </p:spTgt>
                                        </p:tgtEl>
                                        <p:attrNameLst>
                                          <p:attrName>ppt_x</p:attrName>
                                        </p:attrNameLst>
                                      </p:cBhvr>
                                      <p:tavLst>
                                        <p:tav tm="0">
                                          <p:val>
                                            <p:strVal val="#ppt_x-.1"/>
                                          </p:val>
                                        </p:tav>
                                        <p:tav tm="100000">
                                          <p:val>
                                            <p:strVal val="#ppt_x"/>
                                          </p:val>
                                        </p:tav>
                                      </p:tavLst>
                                    </p:anim>
                                    <p:anim calcmode="lin" valueType="num">
                                      <p:cBhvr>
                                        <p:cTn id="275" dur="1000" fill="hold"/>
                                        <p:tgtEl>
                                          <p:spTgt spid="76848">
                                            <p:txEl>
                                              <p:pRg st="0" end="0"/>
                                            </p:txEl>
                                          </p:spTgt>
                                        </p:tgtEl>
                                        <p:attrNameLst>
                                          <p:attrName>ppt_y</p:attrName>
                                        </p:attrNameLst>
                                      </p:cBhvr>
                                      <p:tavLst>
                                        <p:tav tm="0">
                                          <p:val>
                                            <p:strVal val="#ppt_y"/>
                                          </p:val>
                                        </p:tav>
                                        <p:tav tm="100000">
                                          <p:val>
                                            <p:strVal val="#ppt_y"/>
                                          </p:val>
                                        </p:tav>
                                      </p:tavLst>
                                    </p:anim>
                                  </p:childTnLst>
                                </p:cTn>
                              </p:par>
                              <p:par>
                                <p:cTn id="276" presetID="40" presetClass="entr" presetSubtype="0" fill="hold" nodeType="withEffect">
                                  <p:stCondLst>
                                    <p:cond delay="0"/>
                                  </p:stCondLst>
                                  <p:iterate type="lt">
                                    <p:tmPct val="10000"/>
                                  </p:iterate>
                                  <p:childTnLst>
                                    <p:set>
                                      <p:cBhvr>
                                        <p:cTn id="277" dur="1" fill="hold">
                                          <p:stCondLst>
                                            <p:cond delay="0"/>
                                          </p:stCondLst>
                                        </p:cTn>
                                        <p:tgtEl>
                                          <p:spTgt spid="76819">
                                            <p:txEl>
                                              <p:pRg st="0" end="0"/>
                                            </p:txEl>
                                          </p:spTgt>
                                        </p:tgtEl>
                                        <p:attrNameLst>
                                          <p:attrName>style.visibility</p:attrName>
                                        </p:attrNameLst>
                                      </p:cBhvr>
                                      <p:to>
                                        <p:strVal val="visible"/>
                                      </p:to>
                                    </p:set>
                                    <p:animEffect transition="in" filter="fade">
                                      <p:cBhvr>
                                        <p:cTn id="278" dur="1000"/>
                                        <p:tgtEl>
                                          <p:spTgt spid="76819">
                                            <p:txEl>
                                              <p:pRg st="0" end="0"/>
                                            </p:txEl>
                                          </p:spTgt>
                                        </p:tgtEl>
                                      </p:cBhvr>
                                    </p:animEffect>
                                    <p:anim calcmode="lin" valueType="num">
                                      <p:cBhvr>
                                        <p:cTn id="279" dur="1000" fill="hold"/>
                                        <p:tgtEl>
                                          <p:spTgt spid="76819">
                                            <p:txEl>
                                              <p:pRg st="0" end="0"/>
                                            </p:txEl>
                                          </p:spTgt>
                                        </p:tgtEl>
                                        <p:attrNameLst>
                                          <p:attrName>ppt_x</p:attrName>
                                        </p:attrNameLst>
                                      </p:cBhvr>
                                      <p:tavLst>
                                        <p:tav tm="0">
                                          <p:val>
                                            <p:strVal val="#ppt_x-.1"/>
                                          </p:val>
                                        </p:tav>
                                        <p:tav tm="100000">
                                          <p:val>
                                            <p:strVal val="#ppt_x"/>
                                          </p:val>
                                        </p:tav>
                                      </p:tavLst>
                                    </p:anim>
                                    <p:anim calcmode="lin" valueType="num">
                                      <p:cBhvr>
                                        <p:cTn id="280" dur="1000" fill="hold"/>
                                        <p:tgtEl>
                                          <p:spTgt spid="76819">
                                            <p:txEl>
                                              <p:pRg st="0" end="0"/>
                                            </p:txEl>
                                          </p:spTgt>
                                        </p:tgtEl>
                                        <p:attrNameLst>
                                          <p:attrName>ppt_y</p:attrName>
                                        </p:attrNameLst>
                                      </p:cBhvr>
                                      <p:tavLst>
                                        <p:tav tm="0">
                                          <p:val>
                                            <p:strVal val="#ppt_y"/>
                                          </p:val>
                                        </p:tav>
                                        <p:tav tm="100000">
                                          <p:val>
                                            <p:strVal val="#ppt_y"/>
                                          </p:val>
                                        </p:tav>
                                      </p:tavLst>
                                    </p:anim>
                                  </p:childTnLst>
                                </p:cTn>
                              </p:par>
                              <p:par>
                                <p:cTn id="281" presetID="40" presetClass="entr" presetSubtype="0" fill="hold" nodeType="withEffect">
                                  <p:stCondLst>
                                    <p:cond delay="0"/>
                                  </p:stCondLst>
                                  <p:iterate type="lt">
                                    <p:tmPct val="10000"/>
                                  </p:iterate>
                                  <p:childTnLst>
                                    <p:set>
                                      <p:cBhvr>
                                        <p:cTn id="282" dur="1" fill="hold">
                                          <p:stCondLst>
                                            <p:cond delay="0"/>
                                          </p:stCondLst>
                                        </p:cTn>
                                        <p:tgtEl>
                                          <p:spTgt spid="76808">
                                            <p:txEl>
                                              <p:pRg st="0" end="0"/>
                                            </p:txEl>
                                          </p:spTgt>
                                        </p:tgtEl>
                                        <p:attrNameLst>
                                          <p:attrName>style.visibility</p:attrName>
                                        </p:attrNameLst>
                                      </p:cBhvr>
                                      <p:to>
                                        <p:strVal val="visible"/>
                                      </p:to>
                                    </p:set>
                                    <p:animEffect transition="in" filter="fade">
                                      <p:cBhvr>
                                        <p:cTn id="283" dur="1000"/>
                                        <p:tgtEl>
                                          <p:spTgt spid="76808">
                                            <p:txEl>
                                              <p:pRg st="0" end="0"/>
                                            </p:txEl>
                                          </p:spTgt>
                                        </p:tgtEl>
                                      </p:cBhvr>
                                    </p:animEffect>
                                    <p:anim calcmode="lin" valueType="num">
                                      <p:cBhvr>
                                        <p:cTn id="284" dur="1000" fill="hold"/>
                                        <p:tgtEl>
                                          <p:spTgt spid="76808">
                                            <p:txEl>
                                              <p:pRg st="0" end="0"/>
                                            </p:txEl>
                                          </p:spTgt>
                                        </p:tgtEl>
                                        <p:attrNameLst>
                                          <p:attrName>ppt_x</p:attrName>
                                        </p:attrNameLst>
                                      </p:cBhvr>
                                      <p:tavLst>
                                        <p:tav tm="0">
                                          <p:val>
                                            <p:strVal val="#ppt_x-.1"/>
                                          </p:val>
                                        </p:tav>
                                        <p:tav tm="100000">
                                          <p:val>
                                            <p:strVal val="#ppt_x"/>
                                          </p:val>
                                        </p:tav>
                                      </p:tavLst>
                                    </p:anim>
                                    <p:anim calcmode="lin" valueType="num">
                                      <p:cBhvr>
                                        <p:cTn id="285" dur="1000" fill="hold"/>
                                        <p:tgtEl>
                                          <p:spTgt spid="76808">
                                            <p:txEl>
                                              <p:pRg st="0" end="0"/>
                                            </p:txEl>
                                          </p:spTgt>
                                        </p:tgtEl>
                                        <p:attrNameLst>
                                          <p:attrName>ppt_y</p:attrName>
                                        </p:attrNameLst>
                                      </p:cBhvr>
                                      <p:tavLst>
                                        <p:tav tm="0">
                                          <p:val>
                                            <p:strVal val="#ppt_y"/>
                                          </p:val>
                                        </p:tav>
                                        <p:tav tm="100000">
                                          <p:val>
                                            <p:strVal val="#ppt_y"/>
                                          </p:val>
                                        </p:tav>
                                      </p:tavLst>
                                    </p:anim>
                                  </p:childTnLst>
                                </p:cTn>
                              </p:par>
                              <p:par>
                                <p:cTn id="286" presetID="40" presetClass="entr" presetSubtype="0" fill="hold" nodeType="withEffect">
                                  <p:stCondLst>
                                    <p:cond delay="0"/>
                                  </p:stCondLst>
                                  <p:iterate type="lt">
                                    <p:tmPct val="10000"/>
                                  </p:iterate>
                                  <p:childTnLst>
                                    <p:set>
                                      <p:cBhvr>
                                        <p:cTn id="287" dur="1" fill="hold">
                                          <p:stCondLst>
                                            <p:cond delay="0"/>
                                          </p:stCondLst>
                                        </p:cTn>
                                        <p:tgtEl>
                                          <p:spTgt spid="76820">
                                            <p:txEl>
                                              <p:pRg st="0" end="0"/>
                                            </p:txEl>
                                          </p:spTgt>
                                        </p:tgtEl>
                                        <p:attrNameLst>
                                          <p:attrName>style.visibility</p:attrName>
                                        </p:attrNameLst>
                                      </p:cBhvr>
                                      <p:to>
                                        <p:strVal val="visible"/>
                                      </p:to>
                                    </p:set>
                                    <p:animEffect transition="in" filter="fade">
                                      <p:cBhvr>
                                        <p:cTn id="288" dur="1000"/>
                                        <p:tgtEl>
                                          <p:spTgt spid="76820">
                                            <p:txEl>
                                              <p:pRg st="0" end="0"/>
                                            </p:txEl>
                                          </p:spTgt>
                                        </p:tgtEl>
                                      </p:cBhvr>
                                    </p:animEffect>
                                    <p:anim calcmode="lin" valueType="num">
                                      <p:cBhvr>
                                        <p:cTn id="289" dur="1000" fill="hold"/>
                                        <p:tgtEl>
                                          <p:spTgt spid="76820">
                                            <p:txEl>
                                              <p:pRg st="0" end="0"/>
                                            </p:txEl>
                                          </p:spTgt>
                                        </p:tgtEl>
                                        <p:attrNameLst>
                                          <p:attrName>ppt_x</p:attrName>
                                        </p:attrNameLst>
                                      </p:cBhvr>
                                      <p:tavLst>
                                        <p:tav tm="0">
                                          <p:val>
                                            <p:strVal val="#ppt_x-.1"/>
                                          </p:val>
                                        </p:tav>
                                        <p:tav tm="100000">
                                          <p:val>
                                            <p:strVal val="#ppt_x"/>
                                          </p:val>
                                        </p:tav>
                                      </p:tavLst>
                                    </p:anim>
                                    <p:anim calcmode="lin" valueType="num">
                                      <p:cBhvr>
                                        <p:cTn id="290" dur="1000" fill="hold"/>
                                        <p:tgtEl>
                                          <p:spTgt spid="76820">
                                            <p:txEl>
                                              <p:pRg st="0" end="0"/>
                                            </p:txEl>
                                          </p:spTgt>
                                        </p:tgtEl>
                                        <p:attrNameLst>
                                          <p:attrName>ppt_y</p:attrName>
                                        </p:attrNameLst>
                                      </p:cBhvr>
                                      <p:tavLst>
                                        <p:tav tm="0">
                                          <p:val>
                                            <p:strVal val="#ppt_y"/>
                                          </p:val>
                                        </p:tav>
                                        <p:tav tm="100000">
                                          <p:val>
                                            <p:strVal val="#ppt_y"/>
                                          </p:val>
                                        </p:tav>
                                      </p:tavLst>
                                    </p:anim>
                                  </p:childTnLst>
                                </p:cTn>
                              </p:par>
                              <p:par>
                                <p:cTn id="291" presetID="40" presetClass="entr" presetSubtype="0" fill="hold" nodeType="withEffect">
                                  <p:stCondLst>
                                    <p:cond delay="0"/>
                                  </p:stCondLst>
                                  <p:iterate type="lt">
                                    <p:tmPct val="10000"/>
                                  </p:iterate>
                                  <p:childTnLst>
                                    <p:set>
                                      <p:cBhvr>
                                        <p:cTn id="292" dur="1" fill="hold">
                                          <p:stCondLst>
                                            <p:cond delay="0"/>
                                          </p:stCondLst>
                                        </p:cTn>
                                        <p:tgtEl>
                                          <p:spTgt spid="76921">
                                            <p:txEl>
                                              <p:pRg st="0" end="0"/>
                                            </p:txEl>
                                          </p:spTgt>
                                        </p:tgtEl>
                                        <p:attrNameLst>
                                          <p:attrName>style.visibility</p:attrName>
                                        </p:attrNameLst>
                                      </p:cBhvr>
                                      <p:to>
                                        <p:strVal val="visible"/>
                                      </p:to>
                                    </p:set>
                                    <p:animEffect transition="in" filter="fade">
                                      <p:cBhvr>
                                        <p:cTn id="293" dur="1000"/>
                                        <p:tgtEl>
                                          <p:spTgt spid="76921">
                                            <p:txEl>
                                              <p:pRg st="0" end="0"/>
                                            </p:txEl>
                                          </p:spTgt>
                                        </p:tgtEl>
                                      </p:cBhvr>
                                    </p:animEffect>
                                    <p:anim calcmode="lin" valueType="num">
                                      <p:cBhvr>
                                        <p:cTn id="294" dur="1000" fill="hold"/>
                                        <p:tgtEl>
                                          <p:spTgt spid="76921">
                                            <p:txEl>
                                              <p:pRg st="0" end="0"/>
                                            </p:txEl>
                                          </p:spTgt>
                                        </p:tgtEl>
                                        <p:attrNameLst>
                                          <p:attrName>ppt_x</p:attrName>
                                        </p:attrNameLst>
                                      </p:cBhvr>
                                      <p:tavLst>
                                        <p:tav tm="0">
                                          <p:val>
                                            <p:strVal val="#ppt_x-.1"/>
                                          </p:val>
                                        </p:tav>
                                        <p:tav tm="100000">
                                          <p:val>
                                            <p:strVal val="#ppt_x"/>
                                          </p:val>
                                        </p:tav>
                                      </p:tavLst>
                                    </p:anim>
                                    <p:anim calcmode="lin" valueType="num">
                                      <p:cBhvr>
                                        <p:cTn id="295" dur="1000" fill="hold"/>
                                        <p:tgtEl>
                                          <p:spTgt spid="76921">
                                            <p:txEl>
                                              <p:pRg st="0" end="0"/>
                                            </p:txEl>
                                          </p:spTgt>
                                        </p:tgtEl>
                                        <p:attrNameLst>
                                          <p:attrName>ppt_y</p:attrName>
                                        </p:attrNameLst>
                                      </p:cBhvr>
                                      <p:tavLst>
                                        <p:tav tm="0">
                                          <p:val>
                                            <p:strVal val="#ppt_y"/>
                                          </p:val>
                                        </p:tav>
                                        <p:tav tm="100000">
                                          <p:val>
                                            <p:strVal val="#ppt_y"/>
                                          </p:val>
                                        </p:tav>
                                      </p:tavLst>
                                    </p:anim>
                                  </p:childTnLst>
                                </p:cTn>
                              </p:par>
                              <p:par>
                                <p:cTn id="296" presetID="40" presetClass="entr" presetSubtype="0" fill="hold" nodeType="withEffect">
                                  <p:stCondLst>
                                    <p:cond delay="0"/>
                                  </p:stCondLst>
                                  <p:iterate type="lt">
                                    <p:tmPct val="10000"/>
                                  </p:iterate>
                                  <p:childTnLst>
                                    <p:set>
                                      <p:cBhvr>
                                        <p:cTn id="297" dur="1" fill="hold">
                                          <p:stCondLst>
                                            <p:cond delay="0"/>
                                          </p:stCondLst>
                                        </p:cTn>
                                        <p:tgtEl>
                                          <p:spTgt spid="76945">
                                            <p:txEl>
                                              <p:pRg st="0" end="0"/>
                                            </p:txEl>
                                          </p:spTgt>
                                        </p:tgtEl>
                                        <p:attrNameLst>
                                          <p:attrName>style.visibility</p:attrName>
                                        </p:attrNameLst>
                                      </p:cBhvr>
                                      <p:to>
                                        <p:strVal val="visible"/>
                                      </p:to>
                                    </p:set>
                                    <p:animEffect transition="in" filter="fade">
                                      <p:cBhvr>
                                        <p:cTn id="298" dur="1000"/>
                                        <p:tgtEl>
                                          <p:spTgt spid="76945">
                                            <p:txEl>
                                              <p:pRg st="0" end="0"/>
                                            </p:txEl>
                                          </p:spTgt>
                                        </p:tgtEl>
                                      </p:cBhvr>
                                    </p:animEffect>
                                    <p:anim calcmode="lin" valueType="num">
                                      <p:cBhvr>
                                        <p:cTn id="299" dur="1000" fill="hold"/>
                                        <p:tgtEl>
                                          <p:spTgt spid="76945">
                                            <p:txEl>
                                              <p:pRg st="0" end="0"/>
                                            </p:txEl>
                                          </p:spTgt>
                                        </p:tgtEl>
                                        <p:attrNameLst>
                                          <p:attrName>ppt_x</p:attrName>
                                        </p:attrNameLst>
                                      </p:cBhvr>
                                      <p:tavLst>
                                        <p:tav tm="0">
                                          <p:val>
                                            <p:strVal val="#ppt_x-.1"/>
                                          </p:val>
                                        </p:tav>
                                        <p:tav tm="100000">
                                          <p:val>
                                            <p:strVal val="#ppt_x"/>
                                          </p:val>
                                        </p:tav>
                                      </p:tavLst>
                                    </p:anim>
                                    <p:anim calcmode="lin" valueType="num">
                                      <p:cBhvr>
                                        <p:cTn id="300" dur="1000" fill="hold"/>
                                        <p:tgtEl>
                                          <p:spTgt spid="76945">
                                            <p:txEl>
                                              <p:pRg st="0" end="0"/>
                                            </p:txEl>
                                          </p:spTgt>
                                        </p:tgtEl>
                                        <p:attrNameLst>
                                          <p:attrName>ppt_y</p:attrName>
                                        </p:attrNameLst>
                                      </p:cBhvr>
                                      <p:tavLst>
                                        <p:tav tm="0">
                                          <p:val>
                                            <p:strVal val="#ppt_y"/>
                                          </p:val>
                                        </p:tav>
                                        <p:tav tm="100000">
                                          <p:val>
                                            <p:strVal val="#ppt_y"/>
                                          </p:val>
                                        </p:tav>
                                      </p:tavLst>
                                    </p:anim>
                                  </p:childTnLst>
                                </p:cTn>
                              </p:par>
                              <p:par>
                                <p:cTn id="301" presetID="40" presetClass="entr" presetSubtype="0" fill="hold" nodeType="withEffect">
                                  <p:stCondLst>
                                    <p:cond delay="0"/>
                                  </p:stCondLst>
                                  <p:iterate type="lt">
                                    <p:tmPct val="10000"/>
                                  </p:iterate>
                                  <p:childTnLst>
                                    <p:set>
                                      <p:cBhvr>
                                        <p:cTn id="302" dur="1" fill="hold">
                                          <p:stCondLst>
                                            <p:cond delay="0"/>
                                          </p:stCondLst>
                                        </p:cTn>
                                        <p:tgtEl>
                                          <p:spTgt spid="76946">
                                            <p:txEl>
                                              <p:pRg st="0" end="0"/>
                                            </p:txEl>
                                          </p:spTgt>
                                        </p:tgtEl>
                                        <p:attrNameLst>
                                          <p:attrName>style.visibility</p:attrName>
                                        </p:attrNameLst>
                                      </p:cBhvr>
                                      <p:to>
                                        <p:strVal val="visible"/>
                                      </p:to>
                                    </p:set>
                                    <p:animEffect transition="in" filter="fade">
                                      <p:cBhvr>
                                        <p:cTn id="303" dur="1000"/>
                                        <p:tgtEl>
                                          <p:spTgt spid="76946">
                                            <p:txEl>
                                              <p:pRg st="0" end="0"/>
                                            </p:txEl>
                                          </p:spTgt>
                                        </p:tgtEl>
                                      </p:cBhvr>
                                    </p:animEffect>
                                    <p:anim calcmode="lin" valueType="num">
                                      <p:cBhvr>
                                        <p:cTn id="304" dur="1000" fill="hold"/>
                                        <p:tgtEl>
                                          <p:spTgt spid="76946">
                                            <p:txEl>
                                              <p:pRg st="0" end="0"/>
                                            </p:txEl>
                                          </p:spTgt>
                                        </p:tgtEl>
                                        <p:attrNameLst>
                                          <p:attrName>ppt_x</p:attrName>
                                        </p:attrNameLst>
                                      </p:cBhvr>
                                      <p:tavLst>
                                        <p:tav tm="0">
                                          <p:val>
                                            <p:strVal val="#ppt_x-.1"/>
                                          </p:val>
                                        </p:tav>
                                        <p:tav tm="100000">
                                          <p:val>
                                            <p:strVal val="#ppt_x"/>
                                          </p:val>
                                        </p:tav>
                                      </p:tavLst>
                                    </p:anim>
                                    <p:anim calcmode="lin" valueType="num">
                                      <p:cBhvr>
                                        <p:cTn id="305" dur="1000" fill="hold"/>
                                        <p:tgtEl>
                                          <p:spTgt spid="76946">
                                            <p:txEl>
                                              <p:pRg st="0" end="0"/>
                                            </p:txEl>
                                          </p:spTgt>
                                        </p:tgtEl>
                                        <p:attrNameLst>
                                          <p:attrName>ppt_y</p:attrName>
                                        </p:attrNameLst>
                                      </p:cBhvr>
                                      <p:tavLst>
                                        <p:tav tm="0">
                                          <p:val>
                                            <p:strVal val="#ppt_y"/>
                                          </p:val>
                                        </p:tav>
                                        <p:tav tm="100000">
                                          <p:val>
                                            <p:strVal val="#ppt_y"/>
                                          </p:val>
                                        </p:tav>
                                      </p:tavLst>
                                    </p:anim>
                                  </p:childTnLst>
                                </p:cTn>
                              </p:par>
                              <p:par>
                                <p:cTn id="306" presetID="40" presetClass="entr" presetSubtype="0" fill="hold" nodeType="withEffect">
                                  <p:stCondLst>
                                    <p:cond delay="0"/>
                                  </p:stCondLst>
                                  <p:iterate type="lt">
                                    <p:tmPct val="10000"/>
                                  </p:iterate>
                                  <p:childTnLst>
                                    <p:set>
                                      <p:cBhvr>
                                        <p:cTn id="307" dur="1" fill="hold">
                                          <p:stCondLst>
                                            <p:cond delay="0"/>
                                          </p:stCondLst>
                                        </p:cTn>
                                        <p:tgtEl>
                                          <p:spTgt spid="76947">
                                            <p:txEl>
                                              <p:pRg st="0" end="0"/>
                                            </p:txEl>
                                          </p:spTgt>
                                        </p:tgtEl>
                                        <p:attrNameLst>
                                          <p:attrName>style.visibility</p:attrName>
                                        </p:attrNameLst>
                                      </p:cBhvr>
                                      <p:to>
                                        <p:strVal val="visible"/>
                                      </p:to>
                                    </p:set>
                                    <p:animEffect transition="in" filter="fade">
                                      <p:cBhvr>
                                        <p:cTn id="308" dur="1000"/>
                                        <p:tgtEl>
                                          <p:spTgt spid="76947">
                                            <p:txEl>
                                              <p:pRg st="0" end="0"/>
                                            </p:txEl>
                                          </p:spTgt>
                                        </p:tgtEl>
                                      </p:cBhvr>
                                    </p:animEffect>
                                    <p:anim calcmode="lin" valueType="num">
                                      <p:cBhvr>
                                        <p:cTn id="309" dur="1000" fill="hold"/>
                                        <p:tgtEl>
                                          <p:spTgt spid="76947">
                                            <p:txEl>
                                              <p:pRg st="0" end="0"/>
                                            </p:txEl>
                                          </p:spTgt>
                                        </p:tgtEl>
                                        <p:attrNameLst>
                                          <p:attrName>ppt_x</p:attrName>
                                        </p:attrNameLst>
                                      </p:cBhvr>
                                      <p:tavLst>
                                        <p:tav tm="0">
                                          <p:val>
                                            <p:strVal val="#ppt_x-.1"/>
                                          </p:val>
                                        </p:tav>
                                        <p:tav tm="100000">
                                          <p:val>
                                            <p:strVal val="#ppt_x"/>
                                          </p:val>
                                        </p:tav>
                                      </p:tavLst>
                                    </p:anim>
                                    <p:anim calcmode="lin" valueType="num">
                                      <p:cBhvr>
                                        <p:cTn id="310" dur="1000" fill="hold"/>
                                        <p:tgtEl>
                                          <p:spTgt spid="76947">
                                            <p:txEl>
                                              <p:pRg st="0" end="0"/>
                                            </p:txEl>
                                          </p:spTgt>
                                        </p:tgtEl>
                                        <p:attrNameLst>
                                          <p:attrName>ppt_y</p:attrName>
                                        </p:attrNameLst>
                                      </p:cBhvr>
                                      <p:tavLst>
                                        <p:tav tm="0">
                                          <p:val>
                                            <p:strVal val="#ppt_y"/>
                                          </p:val>
                                        </p:tav>
                                        <p:tav tm="100000">
                                          <p:val>
                                            <p:strVal val="#ppt_y"/>
                                          </p:val>
                                        </p:tav>
                                      </p:tavLst>
                                    </p:anim>
                                  </p:childTnLst>
                                </p:cTn>
                              </p:par>
                              <p:par>
                                <p:cTn id="311" presetID="40" presetClass="entr" presetSubtype="0" fill="hold" nodeType="withEffect">
                                  <p:stCondLst>
                                    <p:cond delay="0"/>
                                  </p:stCondLst>
                                  <p:iterate type="lt">
                                    <p:tmPct val="10000"/>
                                  </p:iterate>
                                  <p:childTnLst>
                                    <p:set>
                                      <p:cBhvr>
                                        <p:cTn id="312" dur="1" fill="hold">
                                          <p:stCondLst>
                                            <p:cond delay="0"/>
                                          </p:stCondLst>
                                        </p:cTn>
                                        <p:tgtEl>
                                          <p:spTgt spid="76948">
                                            <p:txEl>
                                              <p:pRg st="0" end="0"/>
                                            </p:txEl>
                                          </p:spTgt>
                                        </p:tgtEl>
                                        <p:attrNameLst>
                                          <p:attrName>style.visibility</p:attrName>
                                        </p:attrNameLst>
                                      </p:cBhvr>
                                      <p:to>
                                        <p:strVal val="visible"/>
                                      </p:to>
                                    </p:set>
                                    <p:animEffect transition="in" filter="fade">
                                      <p:cBhvr>
                                        <p:cTn id="313" dur="1000"/>
                                        <p:tgtEl>
                                          <p:spTgt spid="76948">
                                            <p:txEl>
                                              <p:pRg st="0" end="0"/>
                                            </p:txEl>
                                          </p:spTgt>
                                        </p:tgtEl>
                                      </p:cBhvr>
                                    </p:animEffect>
                                    <p:anim calcmode="lin" valueType="num">
                                      <p:cBhvr>
                                        <p:cTn id="314" dur="1000" fill="hold"/>
                                        <p:tgtEl>
                                          <p:spTgt spid="76948">
                                            <p:txEl>
                                              <p:pRg st="0" end="0"/>
                                            </p:txEl>
                                          </p:spTgt>
                                        </p:tgtEl>
                                        <p:attrNameLst>
                                          <p:attrName>ppt_x</p:attrName>
                                        </p:attrNameLst>
                                      </p:cBhvr>
                                      <p:tavLst>
                                        <p:tav tm="0">
                                          <p:val>
                                            <p:strVal val="#ppt_x-.1"/>
                                          </p:val>
                                        </p:tav>
                                        <p:tav tm="100000">
                                          <p:val>
                                            <p:strVal val="#ppt_x"/>
                                          </p:val>
                                        </p:tav>
                                      </p:tavLst>
                                    </p:anim>
                                    <p:anim calcmode="lin" valueType="num">
                                      <p:cBhvr>
                                        <p:cTn id="315" dur="1000" fill="hold"/>
                                        <p:tgtEl>
                                          <p:spTgt spid="76948">
                                            <p:txEl>
                                              <p:pRg st="0" end="0"/>
                                            </p:txEl>
                                          </p:spTgt>
                                        </p:tgtEl>
                                        <p:attrNameLst>
                                          <p:attrName>ppt_y</p:attrName>
                                        </p:attrNameLst>
                                      </p:cBhvr>
                                      <p:tavLst>
                                        <p:tav tm="0">
                                          <p:val>
                                            <p:strVal val="#ppt_y"/>
                                          </p:val>
                                        </p:tav>
                                        <p:tav tm="100000">
                                          <p:val>
                                            <p:strVal val="#ppt_y"/>
                                          </p:val>
                                        </p:tav>
                                      </p:tavLst>
                                    </p:anim>
                                  </p:childTnLst>
                                </p:cTn>
                              </p:par>
                              <p:par>
                                <p:cTn id="316" presetID="50" presetClass="entr" presetSubtype="0" decel="100000" fill="hold" grpId="0" nodeType="withEffect">
                                  <p:stCondLst>
                                    <p:cond delay="0"/>
                                  </p:stCondLst>
                                  <p:childTnLst>
                                    <p:set>
                                      <p:cBhvr>
                                        <p:cTn id="317" dur="1" fill="hold">
                                          <p:stCondLst>
                                            <p:cond delay="0"/>
                                          </p:stCondLst>
                                        </p:cTn>
                                        <p:tgtEl>
                                          <p:spTgt spid="76903"/>
                                        </p:tgtEl>
                                        <p:attrNameLst>
                                          <p:attrName>style.visibility</p:attrName>
                                        </p:attrNameLst>
                                      </p:cBhvr>
                                      <p:to>
                                        <p:strVal val="visible"/>
                                      </p:to>
                                    </p:set>
                                    <p:anim calcmode="lin" valueType="num">
                                      <p:cBhvr>
                                        <p:cTn id="318" dur="1000" fill="hold"/>
                                        <p:tgtEl>
                                          <p:spTgt spid="76903"/>
                                        </p:tgtEl>
                                        <p:attrNameLst>
                                          <p:attrName>ppt_w</p:attrName>
                                        </p:attrNameLst>
                                      </p:cBhvr>
                                      <p:tavLst>
                                        <p:tav tm="0">
                                          <p:val>
                                            <p:strVal val="#ppt_w+.3"/>
                                          </p:val>
                                        </p:tav>
                                        <p:tav tm="100000">
                                          <p:val>
                                            <p:strVal val="#ppt_w"/>
                                          </p:val>
                                        </p:tav>
                                      </p:tavLst>
                                    </p:anim>
                                    <p:anim calcmode="lin" valueType="num">
                                      <p:cBhvr>
                                        <p:cTn id="319" dur="1000" fill="hold"/>
                                        <p:tgtEl>
                                          <p:spTgt spid="76903"/>
                                        </p:tgtEl>
                                        <p:attrNameLst>
                                          <p:attrName>ppt_h</p:attrName>
                                        </p:attrNameLst>
                                      </p:cBhvr>
                                      <p:tavLst>
                                        <p:tav tm="0">
                                          <p:val>
                                            <p:strVal val="#ppt_h"/>
                                          </p:val>
                                        </p:tav>
                                        <p:tav tm="100000">
                                          <p:val>
                                            <p:strVal val="#ppt_h"/>
                                          </p:val>
                                        </p:tav>
                                      </p:tavLst>
                                    </p:anim>
                                    <p:animEffect transition="in" filter="fade">
                                      <p:cBhvr>
                                        <p:cTn id="320" dur="1000"/>
                                        <p:tgtEl>
                                          <p:spTgt spid="76903"/>
                                        </p:tgtEl>
                                      </p:cBhvr>
                                    </p:animEffect>
                                  </p:childTnLst>
                                </p:cTn>
                              </p:par>
                              <p:par>
                                <p:cTn id="321" presetID="50" presetClass="entr" presetSubtype="0" decel="100000" fill="hold" grpId="0" nodeType="withEffect">
                                  <p:stCondLst>
                                    <p:cond delay="0"/>
                                  </p:stCondLst>
                                  <p:childTnLst>
                                    <p:set>
                                      <p:cBhvr>
                                        <p:cTn id="322" dur="1" fill="hold">
                                          <p:stCondLst>
                                            <p:cond delay="0"/>
                                          </p:stCondLst>
                                        </p:cTn>
                                        <p:tgtEl>
                                          <p:spTgt spid="76904"/>
                                        </p:tgtEl>
                                        <p:attrNameLst>
                                          <p:attrName>style.visibility</p:attrName>
                                        </p:attrNameLst>
                                      </p:cBhvr>
                                      <p:to>
                                        <p:strVal val="visible"/>
                                      </p:to>
                                    </p:set>
                                    <p:anim calcmode="lin" valueType="num">
                                      <p:cBhvr>
                                        <p:cTn id="323" dur="1000" fill="hold"/>
                                        <p:tgtEl>
                                          <p:spTgt spid="76904"/>
                                        </p:tgtEl>
                                        <p:attrNameLst>
                                          <p:attrName>ppt_w</p:attrName>
                                        </p:attrNameLst>
                                      </p:cBhvr>
                                      <p:tavLst>
                                        <p:tav tm="0">
                                          <p:val>
                                            <p:strVal val="#ppt_w+.3"/>
                                          </p:val>
                                        </p:tav>
                                        <p:tav tm="100000">
                                          <p:val>
                                            <p:strVal val="#ppt_w"/>
                                          </p:val>
                                        </p:tav>
                                      </p:tavLst>
                                    </p:anim>
                                    <p:anim calcmode="lin" valueType="num">
                                      <p:cBhvr>
                                        <p:cTn id="324" dur="1000" fill="hold"/>
                                        <p:tgtEl>
                                          <p:spTgt spid="76904"/>
                                        </p:tgtEl>
                                        <p:attrNameLst>
                                          <p:attrName>ppt_h</p:attrName>
                                        </p:attrNameLst>
                                      </p:cBhvr>
                                      <p:tavLst>
                                        <p:tav tm="0">
                                          <p:val>
                                            <p:strVal val="#ppt_h"/>
                                          </p:val>
                                        </p:tav>
                                        <p:tav tm="100000">
                                          <p:val>
                                            <p:strVal val="#ppt_h"/>
                                          </p:val>
                                        </p:tav>
                                      </p:tavLst>
                                    </p:anim>
                                    <p:animEffect transition="in" filter="fade">
                                      <p:cBhvr>
                                        <p:cTn id="325" dur="1000"/>
                                        <p:tgtEl>
                                          <p:spTgt spid="76904"/>
                                        </p:tgtEl>
                                      </p:cBhvr>
                                    </p:animEffect>
                                  </p:childTnLst>
                                </p:cTn>
                              </p:par>
                            </p:childTnLst>
                          </p:cTn>
                        </p:par>
                      </p:childTnLst>
                    </p:cTn>
                  </p:par>
                </p:childTnLst>
              </p:cTn>
              <p:nextCondLst>
                <p:cond evt="onClick" delay="0">
                  <p:tgtEl>
                    <p:spTgt spid="76871"/>
                  </p:tgtEl>
                </p:cond>
              </p:nextCondLst>
            </p:seq>
            <p:seq concurrent="1" nextAc="seek">
              <p:cTn id="326" restart="whenNotActive" fill="hold" evtFilter="cancelBubble" nodeType="interactiveSeq">
                <p:stCondLst>
                  <p:cond evt="onClick" delay="0">
                    <p:tgtEl>
                      <p:spTgt spid="76872"/>
                    </p:tgtEl>
                  </p:cond>
                </p:stCondLst>
                <p:endSync evt="end" delay="0">
                  <p:rtn val="all"/>
                </p:endSync>
                <p:childTnLst>
                  <p:par>
                    <p:cTn id="327" fill="hold" nodeType="clickPar">
                      <p:stCondLst>
                        <p:cond delay="0"/>
                      </p:stCondLst>
                      <p:childTnLst>
                        <p:par>
                          <p:cTn id="328" fill="hold" nodeType="withGroup">
                            <p:stCondLst>
                              <p:cond delay="0"/>
                            </p:stCondLst>
                            <p:childTnLst>
                              <p:par>
                                <p:cTn id="329" presetID="53" presetClass="entr" presetSubtype="0" fill="hold" nodeType="withEffect">
                                  <p:stCondLst>
                                    <p:cond delay="0"/>
                                  </p:stCondLst>
                                  <p:childTnLst>
                                    <p:set>
                                      <p:cBhvr>
                                        <p:cTn id="330" dur="1" fill="hold">
                                          <p:stCondLst>
                                            <p:cond delay="0"/>
                                          </p:stCondLst>
                                        </p:cTn>
                                        <p:tgtEl>
                                          <p:spTgt spid="76851">
                                            <p:txEl>
                                              <p:pRg st="0" end="0"/>
                                            </p:txEl>
                                          </p:spTgt>
                                        </p:tgtEl>
                                        <p:attrNameLst>
                                          <p:attrName>style.visibility</p:attrName>
                                        </p:attrNameLst>
                                      </p:cBhvr>
                                      <p:to>
                                        <p:strVal val="visible"/>
                                      </p:to>
                                    </p:set>
                                    <p:anim calcmode="lin" valueType="num">
                                      <p:cBhvr>
                                        <p:cTn id="331" dur="500" fill="hold"/>
                                        <p:tgtEl>
                                          <p:spTgt spid="76851">
                                            <p:txEl>
                                              <p:pRg st="0" end="0"/>
                                            </p:txEl>
                                          </p:spTgt>
                                        </p:tgtEl>
                                        <p:attrNameLst>
                                          <p:attrName>ppt_w</p:attrName>
                                        </p:attrNameLst>
                                      </p:cBhvr>
                                      <p:tavLst>
                                        <p:tav tm="0">
                                          <p:val>
                                            <p:fltVal val="0"/>
                                          </p:val>
                                        </p:tav>
                                        <p:tav tm="100000">
                                          <p:val>
                                            <p:strVal val="#ppt_w"/>
                                          </p:val>
                                        </p:tav>
                                      </p:tavLst>
                                    </p:anim>
                                    <p:anim calcmode="lin" valueType="num">
                                      <p:cBhvr>
                                        <p:cTn id="332" dur="500" fill="hold"/>
                                        <p:tgtEl>
                                          <p:spTgt spid="76851">
                                            <p:txEl>
                                              <p:pRg st="0" end="0"/>
                                            </p:txEl>
                                          </p:spTgt>
                                        </p:tgtEl>
                                        <p:attrNameLst>
                                          <p:attrName>ppt_h</p:attrName>
                                        </p:attrNameLst>
                                      </p:cBhvr>
                                      <p:tavLst>
                                        <p:tav tm="0">
                                          <p:val>
                                            <p:fltVal val="0"/>
                                          </p:val>
                                        </p:tav>
                                        <p:tav tm="100000">
                                          <p:val>
                                            <p:strVal val="#ppt_h"/>
                                          </p:val>
                                        </p:tav>
                                      </p:tavLst>
                                    </p:anim>
                                    <p:animEffect transition="in" filter="fade">
                                      <p:cBhvr>
                                        <p:cTn id="333" dur="500"/>
                                        <p:tgtEl>
                                          <p:spTgt spid="76851">
                                            <p:txEl>
                                              <p:pRg st="0" end="0"/>
                                            </p:txEl>
                                          </p:spTgt>
                                        </p:tgtEl>
                                      </p:cBhvr>
                                    </p:animEffect>
                                  </p:childTnLst>
                                </p:cTn>
                              </p:par>
                              <p:par>
                                <p:cTn id="334" presetID="53" presetClass="entr" presetSubtype="0" fill="hold" nodeType="withEffect">
                                  <p:stCondLst>
                                    <p:cond delay="0"/>
                                  </p:stCondLst>
                                  <p:childTnLst>
                                    <p:set>
                                      <p:cBhvr>
                                        <p:cTn id="335" dur="1" fill="hold">
                                          <p:stCondLst>
                                            <p:cond delay="0"/>
                                          </p:stCondLst>
                                        </p:cTn>
                                        <p:tgtEl>
                                          <p:spTgt spid="76809">
                                            <p:txEl>
                                              <p:pRg st="0" end="0"/>
                                            </p:txEl>
                                          </p:spTgt>
                                        </p:tgtEl>
                                        <p:attrNameLst>
                                          <p:attrName>style.visibility</p:attrName>
                                        </p:attrNameLst>
                                      </p:cBhvr>
                                      <p:to>
                                        <p:strVal val="visible"/>
                                      </p:to>
                                    </p:set>
                                    <p:anim calcmode="lin" valueType="num">
                                      <p:cBhvr>
                                        <p:cTn id="336" dur="500" fill="hold"/>
                                        <p:tgtEl>
                                          <p:spTgt spid="76809">
                                            <p:txEl>
                                              <p:pRg st="0" end="0"/>
                                            </p:txEl>
                                          </p:spTgt>
                                        </p:tgtEl>
                                        <p:attrNameLst>
                                          <p:attrName>ppt_w</p:attrName>
                                        </p:attrNameLst>
                                      </p:cBhvr>
                                      <p:tavLst>
                                        <p:tav tm="0">
                                          <p:val>
                                            <p:fltVal val="0"/>
                                          </p:val>
                                        </p:tav>
                                        <p:tav tm="100000">
                                          <p:val>
                                            <p:strVal val="#ppt_w"/>
                                          </p:val>
                                        </p:tav>
                                      </p:tavLst>
                                    </p:anim>
                                    <p:anim calcmode="lin" valueType="num">
                                      <p:cBhvr>
                                        <p:cTn id="337" dur="500" fill="hold"/>
                                        <p:tgtEl>
                                          <p:spTgt spid="76809">
                                            <p:txEl>
                                              <p:pRg st="0" end="0"/>
                                            </p:txEl>
                                          </p:spTgt>
                                        </p:tgtEl>
                                        <p:attrNameLst>
                                          <p:attrName>ppt_h</p:attrName>
                                        </p:attrNameLst>
                                      </p:cBhvr>
                                      <p:tavLst>
                                        <p:tav tm="0">
                                          <p:val>
                                            <p:fltVal val="0"/>
                                          </p:val>
                                        </p:tav>
                                        <p:tav tm="100000">
                                          <p:val>
                                            <p:strVal val="#ppt_h"/>
                                          </p:val>
                                        </p:tav>
                                      </p:tavLst>
                                    </p:anim>
                                    <p:animEffect transition="in" filter="fade">
                                      <p:cBhvr>
                                        <p:cTn id="338" dur="500"/>
                                        <p:tgtEl>
                                          <p:spTgt spid="76809">
                                            <p:txEl>
                                              <p:pRg st="0" end="0"/>
                                            </p:txEl>
                                          </p:spTgt>
                                        </p:tgtEl>
                                      </p:cBhvr>
                                    </p:animEffect>
                                  </p:childTnLst>
                                </p:cTn>
                              </p:par>
                              <p:par>
                                <p:cTn id="339" presetID="53" presetClass="entr" presetSubtype="0" fill="hold" nodeType="withEffect">
                                  <p:stCondLst>
                                    <p:cond delay="0"/>
                                  </p:stCondLst>
                                  <p:childTnLst>
                                    <p:set>
                                      <p:cBhvr>
                                        <p:cTn id="340" dur="1" fill="hold">
                                          <p:stCondLst>
                                            <p:cond delay="0"/>
                                          </p:stCondLst>
                                        </p:cTn>
                                        <p:tgtEl>
                                          <p:spTgt spid="76821">
                                            <p:txEl>
                                              <p:pRg st="0" end="0"/>
                                            </p:txEl>
                                          </p:spTgt>
                                        </p:tgtEl>
                                        <p:attrNameLst>
                                          <p:attrName>style.visibility</p:attrName>
                                        </p:attrNameLst>
                                      </p:cBhvr>
                                      <p:to>
                                        <p:strVal val="visible"/>
                                      </p:to>
                                    </p:set>
                                    <p:anim calcmode="lin" valueType="num">
                                      <p:cBhvr>
                                        <p:cTn id="341" dur="500" fill="hold"/>
                                        <p:tgtEl>
                                          <p:spTgt spid="76821">
                                            <p:txEl>
                                              <p:pRg st="0" end="0"/>
                                            </p:txEl>
                                          </p:spTgt>
                                        </p:tgtEl>
                                        <p:attrNameLst>
                                          <p:attrName>ppt_w</p:attrName>
                                        </p:attrNameLst>
                                      </p:cBhvr>
                                      <p:tavLst>
                                        <p:tav tm="0">
                                          <p:val>
                                            <p:fltVal val="0"/>
                                          </p:val>
                                        </p:tav>
                                        <p:tav tm="100000">
                                          <p:val>
                                            <p:strVal val="#ppt_w"/>
                                          </p:val>
                                        </p:tav>
                                      </p:tavLst>
                                    </p:anim>
                                    <p:anim calcmode="lin" valueType="num">
                                      <p:cBhvr>
                                        <p:cTn id="342" dur="500" fill="hold"/>
                                        <p:tgtEl>
                                          <p:spTgt spid="76821">
                                            <p:txEl>
                                              <p:pRg st="0" end="0"/>
                                            </p:txEl>
                                          </p:spTgt>
                                        </p:tgtEl>
                                        <p:attrNameLst>
                                          <p:attrName>ppt_h</p:attrName>
                                        </p:attrNameLst>
                                      </p:cBhvr>
                                      <p:tavLst>
                                        <p:tav tm="0">
                                          <p:val>
                                            <p:fltVal val="0"/>
                                          </p:val>
                                        </p:tav>
                                        <p:tav tm="100000">
                                          <p:val>
                                            <p:strVal val="#ppt_h"/>
                                          </p:val>
                                        </p:tav>
                                      </p:tavLst>
                                    </p:anim>
                                    <p:animEffect transition="in" filter="fade">
                                      <p:cBhvr>
                                        <p:cTn id="343" dur="500"/>
                                        <p:tgtEl>
                                          <p:spTgt spid="76821">
                                            <p:txEl>
                                              <p:pRg st="0" end="0"/>
                                            </p:txEl>
                                          </p:spTgt>
                                        </p:tgtEl>
                                      </p:cBhvr>
                                    </p:animEffect>
                                  </p:childTnLst>
                                </p:cTn>
                              </p:par>
                              <p:par>
                                <p:cTn id="344" presetID="53" presetClass="entr" presetSubtype="0" fill="hold" nodeType="withEffect">
                                  <p:stCondLst>
                                    <p:cond delay="0"/>
                                  </p:stCondLst>
                                  <p:childTnLst>
                                    <p:set>
                                      <p:cBhvr>
                                        <p:cTn id="345" dur="1" fill="hold">
                                          <p:stCondLst>
                                            <p:cond delay="0"/>
                                          </p:stCondLst>
                                        </p:cTn>
                                        <p:tgtEl>
                                          <p:spTgt spid="76822">
                                            <p:txEl>
                                              <p:pRg st="0" end="0"/>
                                            </p:txEl>
                                          </p:spTgt>
                                        </p:tgtEl>
                                        <p:attrNameLst>
                                          <p:attrName>style.visibility</p:attrName>
                                        </p:attrNameLst>
                                      </p:cBhvr>
                                      <p:to>
                                        <p:strVal val="visible"/>
                                      </p:to>
                                    </p:set>
                                    <p:anim calcmode="lin" valueType="num">
                                      <p:cBhvr>
                                        <p:cTn id="346" dur="500" fill="hold"/>
                                        <p:tgtEl>
                                          <p:spTgt spid="76822">
                                            <p:txEl>
                                              <p:pRg st="0" end="0"/>
                                            </p:txEl>
                                          </p:spTgt>
                                        </p:tgtEl>
                                        <p:attrNameLst>
                                          <p:attrName>ppt_w</p:attrName>
                                        </p:attrNameLst>
                                      </p:cBhvr>
                                      <p:tavLst>
                                        <p:tav tm="0">
                                          <p:val>
                                            <p:fltVal val="0"/>
                                          </p:val>
                                        </p:tav>
                                        <p:tav tm="100000">
                                          <p:val>
                                            <p:strVal val="#ppt_w"/>
                                          </p:val>
                                        </p:tav>
                                      </p:tavLst>
                                    </p:anim>
                                    <p:anim calcmode="lin" valueType="num">
                                      <p:cBhvr>
                                        <p:cTn id="347" dur="500" fill="hold"/>
                                        <p:tgtEl>
                                          <p:spTgt spid="76822">
                                            <p:txEl>
                                              <p:pRg st="0" end="0"/>
                                            </p:txEl>
                                          </p:spTgt>
                                        </p:tgtEl>
                                        <p:attrNameLst>
                                          <p:attrName>ppt_h</p:attrName>
                                        </p:attrNameLst>
                                      </p:cBhvr>
                                      <p:tavLst>
                                        <p:tav tm="0">
                                          <p:val>
                                            <p:fltVal val="0"/>
                                          </p:val>
                                        </p:tav>
                                        <p:tav tm="100000">
                                          <p:val>
                                            <p:strVal val="#ppt_h"/>
                                          </p:val>
                                        </p:tav>
                                      </p:tavLst>
                                    </p:anim>
                                    <p:animEffect transition="in" filter="fade">
                                      <p:cBhvr>
                                        <p:cTn id="348" dur="500"/>
                                        <p:tgtEl>
                                          <p:spTgt spid="76822">
                                            <p:txEl>
                                              <p:pRg st="0" end="0"/>
                                            </p:txEl>
                                          </p:spTgt>
                                        </p:tgtEl>
                                      </p:cBhvr>
                                    </p:animEffect>
                                  </p:childTnLst>
                                </p:cTn>
                              </p:par>
                              <p:par>
                                <p:cTn id="349" presetID="53" presetClass="entr" presetSubtype="0" fill="hold" nodeType="withEffect">
                                  <p:stCondLst>
                                    <p:cond delay="0"/>
                                  </p:stCondLst>
                                  <p:childTnLst>
                                    <p:set>
                                      <p:cBhvr>
                                        <p:cTn id="350" dur="1" fill="hold">
                                          <p:stCondLst>
                                            <p:cond delay="0"/>
                                          </p:stCondLst>
                                        </p:cTn>
                                        <p:tgtEl>
                                          <p:spTgt spid="76823">
                                            <p:txEl>
                                              <p:pRg st="0" end="0"/>
                                            </p:txEl>
                                          </p:spTgt>
                                        </p:tgtEl>
                                        <p:attrNameLst>
                                          <p:attrName>style.visibility</p:attrName>
                                        </p:attrNameLst>
                                      </p:cBhvr>
                                      <p:to>
                                        <p:strVal val="visible"/>
                                      </p:to>
                                    </p:set>
                                    <p:anim calcmode="lin" valueType="num">
                                      <p:cBhvr>
                                        <p:cTn id="351" dur="500" fill="hold"/>
                                        <p:tgtEl>
                                          <p:spTgt spid="76823">
                                            <p:txEl>
                                              <p:pRg st="0" end="0"/>
                                            </p:txEl>
                                          </p:spTgt>
                                        </p:tgtEl>
                                        <p:attrNameLst>
                                          <p:attrName>ppt_w</p:attrName>
                                        </p:attrNameLst>
                                      </p:cBhvr>
                                      <p:tavLst>
                                        <p:tav tm="0">
                                          <p:val>
                                            <p:fltVal val="0"/>
                                          </p:val>
                                        </p:tav>
                                        <p:tav tm="100000">
                                          <p:val>
                                            <p:strVal val="#ppt_w"/>
                                          </p:val>
                                        </p:tav>
                                      </p:tavLst>
                                    </p:anim>
                                    <p:anim calcmode="lin" valueType="num">
                                      <p:cBhvr>
                                        <p:cTn id="352" dur="500" fill="hold"/>
                                        <p:tgtEl>
                                          <p:spTgt spid="76823">
                                            <p:txEl>
                                              <p:pRg st="0" end="0"/>
                                            </p:txEl>
                                          </p:spTgt>
                                        </p:tgtEl>
                                        <p:attrNameLst>
                                          <p:attrName>ppt_h</p:attrName>
                                        </p:attrNameLst>
                                      </p:cBhvr>
                                      <p:tavLst>
                                        <p:tav tm="0">
                                          <p:val>
                                            <p:fltVal val="0"/>
                                          </p:val>
                                        </p:tav>
                                        <p:tav tm="100000">
                                          <p:val>
                                            <p:strVal val="#ppt_h"/>
                                          </p:val>
                                        </p:tav>
                                      </p:tavLst>
                                    </p:anim>
                                    <p:animEffect transition="in" filter="fade">
                                      <p:cBhvr>
                                        <p:cTn id="353" dur="500"/>
                                        <p:tgtEl>
                                          <p:spTgt spid="76823">
                                            <p:txEl>
                                              <p:pRg st="0" end="0"/>
                                            </p:txEl>
                                          </p:spTgt>
                                        </p:tgtEl>
                                      </p:cBhvr>
                                    </p:animEffect>
                                  </p:childTnLst>
                                </p:cTn>
                              </p:par>
                              <p:par>
                                <p:cTn id="354" presetID="53" presetClass="entr" presetSubtype="0" fill="hold" nodeType="withEffect">
                                  <p:stCondLst>
                                    <p:cond delay="0"/>
                                  </p:stCondLst>
                                  <p:childTnLst>
                                    <p:set>
                                      <p:cBhvr>
                                        <p:cTn id="355" dur="1" fill="hold">
                                          <p:stCondLst>
                                            <p:cond delay="0"/>
                                          </p:stCondLst>
                                        </p:cTn>
                                        <p:tgtEl>
                                          <p:spTgt spid="76824">
                                            <p:txEl>
                                              <p:pRg st="0" end="0"/>
                                            </p:txEl>
                                          </p:spTgt>
                                        </p:tgtEl>
                                        <p:attrNameLst>
                                          <p:attrName>style.visibility</p:attrName>
                                        </p:attrNameLst>
                                      </p:cBhvr>
                                      <p:to>
                                        <p:strVal val="visible"/>
                                      </p:to>
                                    </p:set>
                                    <p:anim calcmode="lin" valueType="num">
                                      <p:cBhvr>
                                        <p:cTn id="356" dur="500" fill="hold"/>
                                        <p:tgtEl>
                                          <p:spTgt spid="76824">
                                            <p:txEl>
                                              <p:pRg st="0" end="0"/>
                                            </p:txEl>
                                          </p:spTgt>
                                        </p:tgtEl>
                                        <p:attrNameLst>
                                          <p:attrName>ppt_w</p:attrName>
                                        </p:attrNameLst>
                                      </p:cBhvr>
                                      <p:tavLst>
                                        <p:tav tm="0">
                                          <p:val>
                                            <p:fltVal val="0"/>
                                          </p:val>
                                        </p:tav>
                                        <p:tav tm="100000">
                                          <p:val>
                                            <p:strVal val="#ppt_w"/>
                                          </p:val>
                                        </p:tav>
                                      </p:tavLst>
                                    </p:anim>
                                    <p:anim calcmode="lin" valueType="num">
                                      <p:cBhvr>
                                        <p:cTn id="357" dur="500" fill="hold"/>
                                        <p:tgtEl>
                                          <p:spTgt spid="76824">
                                            <p:txEl>
                                              <p:pRg st="0" end="0"/>
                                            </p:txEl>
                                          </p:spTgt>
                                        </p:tgtEl>
                                        <p:attrNameLst>
                                          <p:attrName>ppt_h</p:attrName>
                                        </p:attrNameLst>
                                      </p:cBhvr>
                                      <p:tavLst>
                                        <p:tav tm="0">
                                          <p:val>
                                            <p:fltVal val="0"/>
                                          </p:val>
                                        </p:tav>
                                        <p:tav tm="100000">
                                          <p:val>
                                            <p:strVal val="#ppt_h"/>
                                          </p:val>
                                        </p:tav>
                                      </p:tavLst>
                                    </p:anim>
                                    <p:animEffect transition="in" filter="fade">
                                      <p:cBhvr>
                                        <p:cTn id="358" dur="500"/>
                                        <p:tgtEl>
                                          <p:spTgt spid="76824">
                                            <p:txEl>
                                              <p:pRg st="0" end="0"/>
                                            </p:txEl>
                                          </p:spTgt>
                                        </p:tgtEl>
                                      </p:cBhvr>
                                    </p:animEffect>
                                  </p:childTnLst>
                                </p:cTn>
                              </p:par>
                              <p:par>
                                <p:cTn id="359" presetID="53" presetClass="entr" presetSubtype="0" fill="hold" nodeType="withEffect">
                                  <p:stCondLst>
                                    <p:cond delay="0"/>
                                  </p:stCondLst>
                                  <p:childTnLst>
                                    <p:set>
                                      <p:cBhvr>
                                        <p:cTn id="360" dur="1" fill="hold">
                                          <p:stCondLst>
                                            <p:cond delay="0"/>
                                          </p:stCondLst>
                                        </p:cTn>
                                        <p:tgtEl>
                                          <p:spTgt spid="76825">
                                            <p:txEl>
                                              <p:pRg st="0" end="0"/>
                                            </p:txEl>
                                          </p:spTgt>
                                        </p:tgtEl>
                                        <p:attrNameLst>
                                          <p:attrName>style.visibility</p:attrName>
                                        </p:attrNameLst>
                                      </p:cBhvr>
                                      <p:to>
                                        <p:strVal val="visible"/>
                                      </p:to>
                                    </p:set>
                                    <p:anim calcmode="lin" valueType="num">
                                      <p:cBhvr>
                                        <p:cTn id="361" dur="500" fill="hold"/>
                                        <p:tgtEl>
                                          <p:spTgt spid="76825">
                                            <p:txEl>
                                              <p:pRg st="0" end="0"/>
                                            </p:txEl>
                                          </p:spTgt>
                                        </p:tgtEl>
                                        <p:attrNameLst>
                                          <p:attrName>ppt_w</p:attrName>
                                        </p:attrNameLst>
                                      </p:cBhvr>
                                      <p:tavLst>
                                        <p:tav tm="0">
                                          <p:val>
                                            <p:fltVal val="0"/>
                                          </p:val>
                                        </p:tav>
                                        <p:tav tm="100000">
                                          <p:val>
                                            <p:strVal val="#ppt_w"/>
                                          </p:val>
                                        </p:tav>
                                      </p:tavLst>
                                    </p:anim>
                                    <p:anim calcmode="lin" valueType="num">
                                      <p:cBhvr>
                                        <p:cTn id="362" dur="500" fill="hold"/>
                                        <p:tgtEl>
                                          <p:spTgt spid="76825">
                                            <p:txEl>
                                              <p:pRg st="0" end="0"/>
                                            </p:txEl>
                                          </p:spTgt>
                                        </p:tgtEl>
                                        <p:attrNameLst>
                                          <p:attrName>ppt_h</p:attrName>
                                        </p:attrNameLst>
                                      </p:cBhvr>
                                      <p:tavLst>
                                        <p:tav tm="0">
                                          <p:val>
                                            <p:fltVal val="0"/>
                                          </p:val>
                                        </p:tav>
                                        <p:tav tm="100000">
                                          <p:val>
                                            <p:strVal val="#ppt_h"/>
                                          </p:val>
                                        </p:tav>
                                      </p:tavLst>
                                    </p:anim>
                                    <p:animEffect transition="in" filter="fade">
                                      <p:cBhvr>
                                        <p:cTn id="363" dur="500"/>
                                        <p:tgtEl>
                                          <p:spTgt spid="76825">
                                            <p:txEl>
                                              <p:pRg st="0" end="0"/>
                                            </p:txEl>
                                          </p:spTgt>
                                        </p:tgtEl>
                                      </p:cBhvr>
                                    </p:animEffect>
                                  </p:childTnLst>
                                </p:cTn>
                              </p:par>
                              <p:par>
                                <p:cTn id="364" presetID="53" presetClass="entr" presetSubtype="0" fill="hold" nodeType="withEffect">
                                  <p:stCondLst>
                                    <p:cond delay="0"/>
                                  </p:stCondLst>
                                  <p:childTnLst>
                                    <p:set>
                                      <p:cBhvr>
                                        <p:cTn id="365" dur="1" fill="hold">
                                          <p:stCondLst>
                                            <p:cond delay="0"/>
                                          </p:stCondLst>
                                        </p:cTn>
                                        <p:tgtEl>
                                          <p:spTgt spid="76826">
                                            <p:txEl>
                                              <p:pRg st="0" end="0"/>
                                            </p:txEl>
                                          </p:spTgt>
                                        </p:tgtEl>
                                        <p:attrNameLst>
                                          <p:attrName>style.visibility</p:attrName>
                                        </p:attrNameLst>
                                      </p:cBhvr>
                                      <p:to>
                                        <p:strVal val="visible"/>
                                      </p:to>
                                    </p:set>
                                    <p:anim calcmode="lin" valueType="num">
                                      <p:cBhvr>
                                        <p:cTn id="366" dur="500" fill="hold"/>
                                        <p:tgtEl>
                                          <p:spTgt spid="76826">
                                            <p:txEl>
                                              <p:pRg st="0" end="0"/>
                                            </p:txEl>
                                          </p:spTgt>
                                        </p:tgtEl>
                                        <p:attrNameLst>
                                          <p:attrName>ppt_w</p:attrName>
                                        </p:attrNameLst>
                                      </p:cBhvr>
                                      <p:tavLst>
                                        <p:tav tm="0">
                                          <p:val>
                                            <p:fltVal val="0"/>
                                          </p:val>
                                        </p:tav>
                                        <p:tav tm="100000">
                                          <p:val>
                                            <p:strVal val="#ppt_w"/>
                                          </p:val>
                                        </p:tav>
                                      </p:tavLst>
                                    </p:anim>
                                    <p:anim calcmode="lin" valueType="num">
                                      <p:cBhvr>
                                        <p:cTn id="367" dur="500" fill="hold"/>
                                        <p:tgtEl>
                                          <p:spTgt spid="76826">
                                            <p:txEl>
                                              <p:pRg st="0" end="0"/>
                                            </p:txEl>
                                          </p:spTgt>
                                        </p:tgtEl>
                                        <p:attrNameLst>
                                          <p:attrName>ppt_h</p:attrName>
                                        </p:attrNameLst>
                                      </p:cBhvr>
                                      <p:tavLst>
                                        <p:tav tm="0">
                                          <p:val>
                                            <p:fltVal val="0"/>
                                          </p:val>
                                        </p:tav>
                                        <p:tav tm="100000">
                                          <p:val>
                                            <p:strVal val="#ppt_h"/>
                                          </p:val>
                                        </p:tav>
                                      </p:tavLst>
                                    </p:anim>
                                    <p:animEffect transition="in" filter="fade">
                                      <p:cBhvr>
                                        <p:cTn id="368" dur="500"/>
                                        <p:tgtEl>
                                          <p:spTgt spid="76826">
                                            <p:txEl>
                                              <p:pRg st="0" end="0"/>
                                            </p:txEl>
                                          </p:spTgt>
                                        </p:tgtEl>
                                      </p:cBhvr>
                                    </p:animEffect>
                                  </p:childTnLst>
                                </p:cTn>
                              </p:par>
                              <p:par>
                                <p:cTn id="369" presetID="50" presetClass="entr" presetSubtype="0" decel="100000" fill="hold" grpId="0" nodeType="withEffect">
                                  <p:stCondLst>
                                    <p:cond delay="0"/>
                                  </p:stCondLst>
                                  <p:childTnLst>
                                    <p:set>
                                      <p:cBhvr>
                                        <p:cTn id="370" dur="1" fill="hold">
                                          <p:stCondLst>
                                            <p:cond delay="0"/>
                                          </p:stCondLst>
                                        </p:cTn>
                                        <p:tgtEl>
                                          <p:spTgt spid="76906"/>
                                        </p:tgtEl>
                                        <p:attrNameLst>
                                          <p:attrName>style.visibility</p:attrName>
                                        </p:attrNameLst>
                                      </p:cBhvr>
                                      <p:to>
                                        <p:strVal val="visible"/>
                                      </p:to>
                                    </p:set>
                                    <p:anim calcmode="lin" valueType="num">
                                      <p:cBhvr>
                                        <p:cTn id="371" dur="1000" fill="hold"/>
                                        <p:tgtEl>
                                          <p:spTgt spid="76906"/>
                                        </p:tgtEl>
                                        <p:attrNameLst>
                                          <p:attrName>ppt_w</p:attrName>
                                        </p:attrNameLst>
                                      </p:cBhvr>
                                      <p:tavLst>
                                        <p:tav tm="0">
                                          <p:val>
                                            <p:strVal val="#ppt_w+.3"/>
                                          </p:val>
                                        </p:tav>
                                        <p:tav tm="100000">
                                          <p:val>
                                            <p:strVal val="#ppt_w"/>
                                          </p:val>
                                        </p:tav>
                                      </p:tavLst>
                                    </p:anim>
                                    <p:anim calcmode="lin" valueType="num">
                                      <p:cBhvr>
                                        <p:cTn id="372" dur="1000" fill="hold"/>
                                        <p:tgtEl>
                                          <p:spTgt spid="76906"/>
                                        </p:tgtEl>
                                        <p:attrNameLst>
                                          <p:attrName>ppt_h</p:attrName>
                                        </p:attrNameLst>
                                      </p:cBhvr>
                                      <p:tavLst>
                                        <p:tav tm="0">
                                          <p:val>
                                            <p:strVal val="#ppt_h"/>
                                          </p:val>
                                        </p:tav>
                                        <p:tav tm="100000">
                                          <p:val>
                                            <p:strVal val="#ppt_h"/>
                                          </p:val>
                                        </p:tav>
                                      </p:tavLst>
                                    </p:anim>
                                    <p:animEffect transition="in" filter="fade">
                                      <p:cBhvr>
                                        <p:cTn id="373" dur="1000"/>
                                        <p:tgtEl>
                                          <p:spTgt spid="76906"/>
                                        </p:tgtEl>
                                      </p:cBhvr>
                                    </p:animEffect>
                                  </p:childTnLst>
                                </p:cTn>
                              </p:par>
                              <p:par>
                                <p:cTn id="374" presetID="50" presetClass="entr" presetSubtype="0" decel="100000" fill="hold" grpId="0" nodeType="withEffect">
                                  <p:stCondLst>
                                    <p:cond delay="0"/>
                                  </p:stCondLst>
                                  <p:childTnLst>
                                    <p:set>
                                      <p:cBhvr>
                                        <p:cTn id="375" dur="1" fill="hold">
                                          <p:stCondLst>
                                            <p:cond delay="0"/>
                                          </p:stCondLst>
                                        </p:cTn>
                                        <p:tgtEl>
                                          <p:spTgt spid="76923"/>
                                        </p:tgtEl>
                                        <p:attrNameLst>
                                          <p:attrName>style.visibility</p:attrName>
                                        </p:attrNameLst>
                                      </p:cBhvr>
                                      <p:to>
                                        <p:strVal val="visible"/>
                                      </p:to>
                                    </p:set>
                                    <p:anim calcmode="lin" valueType="num">
                                      <p:cBhvr>
                                        <p:cTn id="376" dur="1000" fill="hold"/>
                                        <p:tgtEl>
                                          <p:spTgt spid="76923"/>
                                        </p:tgtEl>
                                        <p:attrNameLst>
                                          <p:attrName>ppt_w</p:attrName>
                                        </p:attrNameLst>
                                      </p:cBhvr>
                                      <p:tavLst>
                                        <p:tav tm="0">
                                          <p:val>
                                            <p:strVal val="#ppt_w+.3"/>
                                          </p:val>
                                        </p:tav>
                                        <p:tav tm="100000">
                                          <p:val>
                                            <p:strVal val="#ppt_w"/>
                                          </p:val>
                                        </p:tav>
                                      </p:tavLst>
                                    </p:anim>
                                    <p:anim calcmode="lin" valueType="num">
                                      <p:cBhvr>
                                        <p:cTn id="377" dur="1000" fill="hold"/>
                                        <p:tgtEl>
                                          <p:spTgt spid="76923"/>
                                        </p:tgtEl>
                                        <p:attrNameLst>
                                          <p:attrName>ppt_h</p:attrName>
                                        </p:attrNameLst>
                                      </p:cBhvr>
                                      <p:tavLst>
                                        <p:tav tm="0">
                                          <p:val>
                                            <p:strVal val="#ppt_h"/>
                                          </p:val>
                                        </p:tav>
                                        <p:tav tm="100000">
                                          <p:val>
                                            <p:strVal val="#ppt_h"/>
                                          </p:val>
                                        </p:tav>
                                      </p:tavLst>
                                    </p:anim>
                                    <p:animEffect transition="in" filter="fade">
                                      <p:cBhvr>
                                        <p:cTn id="378" dur="1000"/>
                                        <p:tgtEl>
                                          <p:spTgt spid="76923"/>
                                        </p:tgtEl>
                                      </p:cBhvr>
                                    </p:animEffect>
                                  </p:childTnLst>
                                </p:cTn>
                              </p:par>
                            </p:childTnLst>
                          </p:cTn>
                        </p:par>
                      </p:childTnLst>
                    </p:cTn>
                  </p:par>
                </p:childTnLst>
              </p:cTn>
              <p:nextCondLst>
                <p:cond evt="onClick" delay="0">
                  <p:tgtEl>
                    <p:spTgt spid="76872"/>
                  </p:tgtEl>
                </p:cond>
              </p:nextCondLst>
            </p:seq>
            <p:seq concurrent="1" nextAc="seek">
              <p:cTn id="379" restart="whenNotActive" fill="hold" evtFilter="cancelBubble" nodeType="interactiveSeq">
                <p:stCondLst>
                  <p:cond evt="onClick" delay="0">
                    <p:tgtEl>
                      <p:spTgt spid="76873"/>
                    </p:tgtEl>
                  </p:cond>
                </p:stCondLst>
                <p:endSync evt="end" delay="0">
                  <p:rtn val="all"/>
                </p:endSync>
                <p:childTnLst>
                  <p:par>
                    <p:cTn id="380" fill="hold" nodeType="clickPar">
                      <p:stCondLst>
                        <p:cond delay="0"/>
                      </p:stCondLst>
                      <p:childTnLst>
                        <p:par>
                          <p:cTn id="381" fill="hold" nodeType="withGroup">
                            <p:stCondLst>
                              <p:cond delay="0"/>
                            </p:stCondLst>
                            <p:childTnLst>
                              <p:par>
                                <p:cTn id="382" presetID="51" presetClass="entr" presetSubtype="0" fill="hold" nodeType="withEffect">
                                  <p:stCondLst>
                                    <p:cond delay="0"/>
                                  </p:stCondLst>
                                  <p:childTnLst>
                                    <p:set>
                                      <p:cBhvr>
                                        <p:cTn id="383" dur="1" fill="hold">
                                          <p:stCondLst>
                                            <p:cond delay="0"/>
                                          </p:stCondLst>
                                        </p:cTn>
                                        <p:tgtEl>
                                          <p:spTgt spid="76855">
                                            <p:txEl>
                                              <p:pRg st="0" end="0"/>
                                            </p:txEl>
                                          </p:spTgt>
                                        </p:tgtEl>
                                        <p:attrNameLst>
                                          <p:attrName>style.visibility</p:attrName>
                                        </p:attrNameLst>
                                      </p:cBhvr>
                                      <p:to>
                                        <p:strVal val="visible"/>
                                      </p:to>
                                    </p:set>
                                    <p:animEffect transition="in" filter="fade">
                                      <p:cBhvr>
                                        <p:cTn id="384" dur="770" decel="100000"/>
                                        <p:tgtEl>
                                          <p:spTgt spid="76855">
                                            <p:txEl>
                                              <p:pRg st="0" end="0"/>
                                            </p:txEl>
                                          </p:spTgt>
                                        </p:tgtEl>
                                      </p:cBhvr>
                                    </p:animEffect>
                                    <p:animScale>
                                      <p:cBhvr>
                                        <p:cTn id="385" dur="770" decel="100000"/>
                                        <p:tgtEl>
                                          <p:spTgt spid="76855">
                                            <p:txEl>
                                              <p:pRg st="0" end="0"/>
                                            </p:txEl>
                                          </p:spTgt>
                                        </p:tgtEl>
                                      </p:cBhvr>
                                      <p:from x="10000" y="10000"/>
                                      <p:to x="200000" y="450000"/>
                                    </p:animScale>
                                    <p:animScale>
                                      <p:cBhvr>
                                        <p:cTn id="386" dur="1230" accel="100000" fill="hold">
                                          <p:stCondLst>
                                            <p:cond delay="770"/>
                                          </p:stCondLst>
                                        </p:cTn>
                                        <p:tgtEl>
                                          <p:spTgt spid="76855">
                                            <p:txEl>
                                              <p:pRg st="0" end="0"/>
                                            </p:txEl>
                                          </p:spTgt>
                                        </p:tgtEl>
                                      </p:cBhvr>
                                      <p:from x="200000" y="450000"/>
                                      <p:to x="100000" y="100000"/>
                                    </p:animScale>
                                    <p:set>
                                      <p:cBhvr>
                                        <p:cTn id="387" dur="770" fill="hold"/>
                                        <p:tgtEl>
                                          <p:spTgt spid="76855">
                                            <p:txEl>
                                              <p:pRg st="0" end="0"/>
                                            </p:txEl>
                                          </p:spTgt>
                                        </p:tgtEl>
                                        <p:attrNameLst>
                                          <p:attrName>ppt_x</p:attrName>
                                        </p:attrNameLst>
                                      </p:cBhvr>
                                      <p:to>
                                        <p:strVal val="(0.5)"/>
                                      </p:to>
                                    </p:set>
                                    <p:anim from="(0.5)" to="(#ppt_x)" calcmode="lin" valueType="num">
                                      <p:cBhvr>
                                        <p:cTn id="388" dur="1230" accel="100000" fill="hold">
                                          <p:stCondLst>
                                            <p:cond delay="770"/>
                                          </p:stCondLst>
                                        </p:cTn>
                                        <p:tgtEl>
                                          <p:spTgt spid="76855">
                                            <p:txEl>
                                              <p:pRg st="0" end="0"/>
                                            </p:txEl>
                                          </p:spTgt>
                                        </p:tgtEl>
                                        <p:attrNameLst>
                                          <p:attrName>ppt_x</p:attrName>
                                        </p:attrNameLst>
                                      </p:cBhvr>
                                    </p:anim>
                                    <p:set>
                                      <p:cBhvr>
                                        <p:cTn id="389" dur="770" fill="hold"/>
                                        <p:tgtEl>
                                          <p:spTgt spid="76855">
                                            <p:txEl>
                                              <p:pRg st="0" end="0"/>
                                            </p:txEl>
                                          </p:spTgt>
                                        </p:tgtEl>
                                        <p:attrNameLst>
                                          <p:attrName>ppt_y</p:attrName>
                                        </p:attrNameLst>
                                      </p:cBhvr>
                                      <p:to>
                                        <p:strVal val="(#ppt_y+0.4)"/>
                                      </p:to>
                                    </p:set>
                                    <p:anim from="(#ppt_y+0.4)" to="(#ppt_y)" calcmode="lin" valueType="num">
                                      <p:cBhvr>
                                        <p:cTn id="390" dur="1230" accel="100000" fill="hold">
                                          <p:stCondLst>
                                            <p:cond delay="770"/>
                                          </p:stCondLst>
                                        </p:cTn>
                                        <p:tgtEl>
                                          <p:spTgt spid="76855">
                                            <p:txEl>
                                              <p:pRg st="0" end="0"/>
                                            </p:txEl>
                                          </p:spTgt>
                                        </p:tgtEl>
                                        <p:attrNameLst>
                                          <p:attrName>ppt_y</p:attrName>
                                        </p:attrNameLst>
                                      </p:cBhvr>
                                    </p:anim>
                                  </p:childTnLst>
                                  <p:subTnLst>
                                    <p:audio>
                                      <p:cMediaNode>
                                        <p:cTn display="0" masterRel="sameClick">
                                          <p:stCondLst>
                                            <p:cond evt="begin" delay="0">
                                              <p:tn val="382"/>
                                            </p:cond>
                                          </p:stCondLst>
                                          <p:endCondLst>
                                            <p:cond evt="onStopAudio" delay="0">
                                              <p:tgtEl>
                                                <p:sldTgt/>
                                              </p:tgtEl>
                                            </p:cond>
                                          </p:endCondLst>
                                        </p:cTn>
                                        <p:tgtEl>
                                          <p:sndTgt r:embed="rId6" name="click.wav"/>
                                        </p:tgtEl>
                                      </p:cMediaNode>
                                    </p:audio>
                                  </p:subTnLst>
                                </p:cTn>
                              </p:par>
                              <p:par>
                                <p:cTn id="391" presetID="51" presetClass="entr" presetSubtype="0" fill="hold" nodeType="withEffect">
                                  <p:stCondLst>
                                    <p:cond delay="0"/>
                                  </p:stCondLst>
                                  <p:childTnLst>
                                    <p:set>
                                      <p:cBhvr>
                                        <p:cTn id="392" dur="1" fill="hold">
                                          <p:stCondLst>
                                            <p:cond delay="0"/>
                                          </p:stCondLst>
                                        </p:cTn>
                                        <p:tgtEl>
                                          <p:spTgt spid="76854">
                                            <p:txEl>
                                              <p:pRg st="0" end="0"/>
                                            </p:txEl>
                                          </p:spTgt>
                                        </p:tgtEl>
                                        <p:attrNameLst>
                                          <p:attrName>style.visibility</p:attrName>
                                        </p:attrNameLst>
                                      </p:cBhvr>
                                      <p:to>
                                        <p:strVal val="visible"/>
                                      </p:to>
                                    </p:set>
                                    <p:animEffect transition="in" filter="fade">
                                      <p:cBhvr>
                                        <p:cTn id="393" dur="770" decel="100000"/>
                                        <p:tgtEl>
                                          <p:spTgt spid="76854">
                                            <p:txEl>
                                              <p:pRg st="0" end="0"/>
                                            </p:txEl>
                                          </p:spTgt>
                                        </p:tgtEl>
                                      </p:cBhvr>
                                    </p:animEffect>
                                    <p:animScale>
                                      <p:cBhvr>
                                        <p:cTn id="394" dur="770" decel="100000"/>
                                        <p:tgtEl>
                                          <p:spTgt spid="76854">
                                            <p:txEl>
                                              <p:pRg st="0" end="0"/>
                                            </p:txEl>
                                          </p:spTgt>
                                        </p:tgtEl>
                                      </p:cBhvr>
                                      <p:from x="10000" y="10000"/>
                                      <p:to x="200000" y="450000"/>
                                    </p:animScale>
                                    <p:animScale>
                                      <p:cBhvr>
                                        <p:cTn id="395" dur="1230" accel="100000" fill="hold">
                                          <p:stCondLst>
                                            <p:cond delay="770"/>
                                          </p:stCondLst>
                                        </p:cTn>
                                        <p:tgtEl>
                                          <p:spTgt spid="76854">
                                            <p:txEl>
                                              <p:pRg st="0" end="0"/>
                                            </p:txEl>
                                          </p:spTgt>
                                        </p:tgtEl>
                                      </p:cBhvr>
                                      <p:from x="200000" y="450000"/>
                                      <p:to x="100000" y="100000"/>
                                    </p:animScale>
                                    <p:set>
                                      <p:cBhvr>
                                        <p:cTn id="396" dur="770" fill="hold"/>
                                        <p:tgtEl>
                                          <p:spTgt spid="76854">
                                            <p:txEl>
                                              <p:pRg st="0" end="0"/>
                                            </p:txEl>
                                          </p:spTgt>
                                        </p:tgtEl>
                                        <p:attrNameLst>
                                          <p:attrName>ppt_x</p:attrName>
                                        </p:attrNameLst>
                                      </p:cBhvr>
                                      <p:to>
                                        <p:strVal val="(0.5)"/>
                                      </p:to>
                                    </p:set>
                                    <p:anim from="(0.5)" to="(#ppt_x)" calcmode="lin" valueType="num">
                                      <p:cBhvr>
                                        <p:cTn id="397" dur="1230" accel="100000" fill="hold">
                                          <p:stCondLst>
                                            <p:cond delay="770"/>
                                          </p:stCondLst>
                                        </p:cTn>
                                        <p:tgtEl>
                                          <p:spTgt spid="76854">
                                            <p:txEl>
                                              <p:pRg st="0" end="0"/>
                                            </p:txEl>
                                          </p:spTgt>
                                        </p:tgtEl>
                                        <p:attrNameLst>
                                          <p:attrName>ppt_x</p:attrName>
                                        </p:attrNameLst>
                                      </p:cBhvr>
                                    </p:anim>
                                    <p:set>
                                      <p:cBhvr>
                                        <p:cTn id="398" dur="770" fill="hold"/>
                                        <p:tgtEl>
                                          <p:spTgt spid="76854">
                                            <p:txEl>
                                              <p:pRg st="0" end="0"/>
                                            </p:txEl>
                                          </p:spTgt>
                                        </p:tgtEl>
                                        <p:attrNameLst>
                                          <p:attrName>ppt_y</p:attrName>
                                        </p:attrNameLst>
                                      </p:cBhvr>
                                      <p:to>
                                        <p:strVal val="(#ppt_y+0.4)"/>
                                      </p:to>
                                    </p:set>
                                    <p:anim from="(#ppt_y+0.4)" to="(#ppt_y)" calcmode="lin" valueType="num">
                                      <p:cBhvr>
                                        <p:cTn id="399" dur="1230" accel="100000" fill="hold">
                                          <p:stCondLst>
                                            <p:cond delay="770"/>
                                          </p:stCondLst>
                                        </p:cTn>
                                        <p:tgtEl>
                                          <p:spTgt spid="76854">
                                            <p:txEl>
                                              <p:pRg st="0" end="0"/>
                                            </p:txEl>
                                          </p:spTgt>
                                        </p:tgtEl>
                                        <p:attrNameLst>
                                          <p:attrName>ppt_y</p:attrName>
                                        </p:attrNameLst>
                                      </p:cBhvr>
                                    </p:anim>
                                  </p:childTnLst>
                                </p:cTn>
                              </p:par>
                              <p:par>
                                <p:cTn id="400" presetID="51" presetClass="entr" presetSubtype="0" fill="hold" nodeType="withEffect">
                                  <p:stCondLst>
                                    <p:cond delay="0"/>
                                  </p:stCondLst>
                                  <p:childTnLst>
                                    <p:set>
                                      <p:cBhvr>
                                        <p:cTn id="401" dur="1" fill="hold">
                                          <p:stCondLst>
                                            <p:cond delay="0"/>
                                          </p:stCondLst>
                                        </p:cTn>
                                        <p:tgtEl>
                                          <p:spTgt spid="76853">
                                            <p:txEl>
                                              <p:pRg st="0" end="0"/>
                                            </p:txEl>
                                          </p:spTgt>
                                        </p:tgtEl>
                                        <p:attrNameLst>
                                          <p:attrName>style.visibility</p:attrName>
                                        </p:attrNameLst>
                                      </p:cBhvr>
                                      <p:to>
                                        <p:strVal val="visible"/>
                                      </p:to>
                                    </p:set>
                                    <p:animEffect transition="in" filter="fade">
                                      <p:cBhvr>
                                        <p:cTn id="402" dur="770" decel="100000"/>
                                        <p:tgtEl>
                                          <p:spTgt spid="76853">
                                            <p:txEl>
                                              <p:pRg st="0" end="0"/>
                                            </p:txEl>
                                          </p:spTgt>
                                        </p:tgtEl>
                                      </p:cBhvr>
                                    </p:animEffect>
                                    <p:animScale>
                                      <p:cBhvr>
                                        <p:cTn id="403" dur="770" decel="100000"/>
                                        <p:tgtEl>
                                          <p:spTgt spid="76853">
                                            <p:txEl>
                                              <p:pRg st="0" end="0"/>
                                            </p:txEl>
                                          </p:spTgt>
                                        </p:tgtEl>
                                      </p:cBhvr>
                                      <p:from x="10000" y="10000"/>
                                      <p:to x="200000" y="450000"/>
                                    </p:animScale>
                                    <p:animScale>
                                      <p:cBhvr>
                                        <p:cTn id="404" dur="1230" accel="100000" fill="hold">
                                          <p:stCondLst>
                                            <p:cond delay="770"/>
                                          </p:stCondLst>
                                        </p:cTn>
                                        <p:tgtEl>
                                          <p:spTgt spid="76853">
                                            <p:txEl>
                                              <p:pRg st="0" end="0"/>
                                            </p:txEl>
                                          </p:spTgt>
                                        </p:tgtEl>
                                      </p:cBhvr>
                                      <p:from x="200000" y="450000"/>
                                      <p:to x="100000" y="100000"/>
                                    </p:animScale>
                                    <p:set>
                                      <p:cBhvr>
                                        <p:cTn id="405" dur="770" fill="hold"/>
                                        <p:tgtEl>
                                          <p:spTgt spid="76853">
                                            <p:txEl>
                                              <p:pRg st="0" end="0"/>
                                            </p:txEl>
                                          </p:spTgt>
                                        </p:tgtEl>
                                        <p:attrNameLst>
                                          <p:attrName>ppt_x</p:attrName>
                                        </p:attrNameLst>
                                      </p:cBhvr>
                                      <p:to>
                                        <p:strVal val="(0.5)"/>
                                      </p:to>
                                    </p:set>
                                    <p:anim from="(0.5)" to="(#ppt_x)" calcmode="lin" valueType="num">
                                      <p:cBhvr>
                                        <p:cTn id="406" dur="1230" accel="100000" fill="hold">
                                          <p:stCondLst>
                                            <p:cond delay="770"/>
                                          </p:stCondLst>
                                        </p:cTn>
                                        <p:tgtEl>
                                          <p:spTgt spid="76853">
                                            <p:txEl>
                                              <p:pRg st="0" end="0"/>
                                            </p:txEl>
                                          </p:spTgt>
                                        </p:tgtEl>
                                        <p:attrNameLst>
                                          <p:attrName>ppt_x</p:attrName>
                                        </p:attrNameLst>
                                      </p:cBhvr>
                                    </p:anim>
                                    <p:set>
                                      <p:cBhvr>
                                        <p:cTn id="407" dur="770" fill="hold"/>
                                        <p:tgtEl>
                                          <p:spTgt spid="76853">
                                            <p:txEl>
                                              <p:pRg st="0" end="0"/>
                                            </p:txEl>
                                          </p:spTgt>
                                        </p:tgtEl>
                                        <p:attrNameLst>
                                          <p:attrName>ppt_y</p:attrName>
                                        </p:attrNameLst>
                                      </p:cBhvr>
                                      <p:to>
                                        <p:strVal val="(#ppt_y+0.4)"/>
                                      </p:to>
                                    </p:set>
                                    <p:anim from="(#ppt_y+0.4)" to="(#ppt_y)" calcmode="lin" valueType="num">
                                      <p:cBhvr>
                                        <p:cTn id="408" dur="1230" accel="100000" fill="hold">
                                          <p:stCondLst>
                                            <p:cond delay="770"/>
                                          </p:stCondLst>
                                        </p:cTn>
                                        <p:tgtEl>
                                          <p:spTgt spid="76853">
                                            <p:txEl>
                                              <p:pRg st="0" end="0"/>
                                            </p:txEl>
                                          </p:spTgt>
                                        </p:tgtEl>
                                        <p:attrNameLst>
                                          <p:attrName>ppt_y</p:attrName>
                                        </p:attrNameLst>
                                      </p:cBhvr>
                                    </p:anim>
                                  </p:childTnLst>
                                </p:cTn>
                              </p:par>
                              <p:par>
                                <p:cTn id="409" presetID="51" presetClass="entr" presetSubtype="0" fill="hold" nodeType="withEffect">
                                  <p:stCondLst>
                                    <p:cond delay="0"/>
                                  </p:stCondLst>
                                  <p:childTnLst>
                                    <p:set>
                                      <p:cBhvr>
                                        <p:cTn id="410" dur="1" fill="hold">
                                          <p:stCondLst>
                                            <p:cond delay="0"/>
                                          </p:stCondLst>
                                        </p:cTn>
                                        <p:tgtEl>
                                          <p:spTgt spid="76852">
                                            <p:txEl>
                                              <p:pRg st="0" end="0"/>
                                            </p:txEl>
                                          </p:spTgt>
                                        </p:tgtEl>
                                        <p:attrNameLst>
                                          <p:attrName>style.visibility</p:attrName>
                                        </p:attrNameLst>
                                      </p:cBhvr>
                                      <p:to>
                                        <p:strVal val="visible"/>
                                      </p:to>
                                    </p:set>
                                    <p:animEffect transition="in" filter="fade">
                                      <p:cBhvr>
                                        <p:cTn id="411" dur="770" decel="100000"/>
                                        <p:tgtEl>
                                          <p:spTgt spid="76852">
                                            <p:txEl>
                                              <p:pRg st="0" end="0"/>
                                            </p:txEl>
                                          </p:spTgt>
                                        </p:tgtEl>
                                      </p:cBhvr>
                                    </p:animEffect>
                                    <p:animScale>
                                      <p:cBhvr>
                                        <p:cTn id="412" dur="770" decel="100000"/>
                                        <p:tgtEl>
                                          <p:spTgt spid="76852">
                                            <p:txEl>
                                              <p:pRg st="0" end="0"/>
                                            </p:txEl>
                                          </p:spTgt>
                                        </p:tgtEl>
                                      </p:cBhvr>
                                      <p:from x="10000" y="10000"/>
                                      <p:to x="200000" y="450000"/>
                                    </p:animScale>
                                    <p:animScale>
                                      <p:cBhvr>
                                        <p:cTn id="413" dur="1230" accel="100000" fill="hold">
                                          <p:stCondLst>
                                            <p:cond delay="770"/>
                                          </p:stCondLst>
                                        </p:cTn>
                                        <p:tgtEl>
                                          <p:spTgt spid="76852">
                                            <p:txEl>
                                              <p:pRg st="0" end="0"/>
                                            </p:txEl>
                                          </p:spTgt>
                                        </p:tgtEl>
                                      </p:cBhvr>
                                      <p:from x="200000" y="450000"/>
                                      <p:to x="100000" y="100000"/>
                                    </p:animScale>
                                    <p:set>
                                      <p:cBhvr>
                                        <p:cTn id="414" dur="770" fill="hold"/>
                                        <p:tgtEl>
                                          <p:spTgt spid="76852">
                                            <p:txEl>
                                              <p:pRg st="0" end="0"/>
                                            </p:txEl>
                                          </p:spTgt>
                                        </p:tgtEl>
                                        <p:attrNameLst>
                                          <p:attrName>ppt_x</p:attrName>
                                        </p:attrNameLst>
                                      </p:cBhvr>
                                      <p:to>
                                        <p:strVal val="(0.5)"/>
                                      </p:to>
                                    </p:set>
                                    <p:anim from="(0.5)" to="(#ppt_x)" calcmode="lin" valueType="num">
                                      <p:cBhvr>
                                        <p:cTn id="415" dur="1230" accel="100000" fill="hold">
                                          <p:stCondLst>
                                            <p:cond delay="770"/>
                                          </p:stCondLst>
                                        </p:cTn>
                                        <p:tgtEl>
                                          <p:spTgt spid="76852">
                                            <p:txEl>
                                              <p:pRg st="0" end="0"/>
                                            </p:txEl>
                                          </p:spTgt>
                                        </p:tgtEl>
                                        <p:attrNameLst>
                                          <p:attrName>ppt_x</p:attrName>
                                        </p:attrNameLst>
                                      </p:cBhvr>
                                    </p:anim>
                                    <p:set>
                                      <p:cBhvr>
                                        <p:cTn id="416" dur="770" fill="hold"/>
                                        <p:tgtEl>
                                          <p:spTgt spid="76852">
                                            <p:txEl>
                                              <p:pRg st="0" end="0"/>
                                            </p:txEl>
                                          </p:spTgt>
                                        </p:tgtEl>
                                        <p:attrNameLst>
                                          <p:attrName>ppt_y</p:attrName>
                                        </p:attrNameLst>
                                      </p:cBhvr>
                                      <p:to>
                                        <p:strVal val="(#ppt_y+0.4)"/>
                                      </p:to>
                                    </p:set>
                                    <p:anim from="(#ppt_y+0.4)" to="(#ppt_y)" calcmode="lin" valueType="num">
                                      <p:cBhvr>
                                        <p:cTn id="417" dur="1230" accel="100000" fill="hold">
                                          <p:stCondLst>
                                            <p:cond delay="770"/>
                                          </p:stCondLst>
                                        </p:cTn>
                                        <p:tgtEl>
                                          <p:spTgt spid="76852">
                                            <p:txEl>
                                              <p:pRg st="0" end="0"/>
                                            </p:txEl>
                                          </p:spTgt>
                                        </p:tgtEl>
                                        <p:attrNameLst>
                                          <p:attrName>ppt_y</p:attrName>
                                        </p:attrNameLst>
                                      </p:cBhvr>
                                    </p:anim>
                                  </p:childTnLst>
                                </p:cTn>
                              </p:par>
                              <p:par>
                                <p:cTn id="418" presetID="51" presetClass="entr" presetSubtype="0" fill="hold" nodeType="withEffect">
                                  <p:stCondLst>
                                    <p:cond delay="0"/>
                                  </p:stCondLst>
                                  <p:childTnLst>
                                    <p:set>
                                      <p:cBhvr>
                                        <p:cTn id="419" dur="1" fill="hold">
                                          <p:stCondLst>
                                            <p:cond delay="0"/>
                                          </p:stCondLst>
                                        </p:cTn>
                                        <p:tgtEl>
                                          <p:spTgt spid="76810">
                                            <p:txEl>
                                              <p:pRg st="0" end="0"/>
                                            </p:txEl>
                                          </p:spTgt>
                                        </p:tgtEl>
                                        <p:attrNameLst>
                                          <p:attrName>style.visibility</p:attrName>
                                        </p:attrNameLst>
                                      </p:cBhvr>
                                      <p:to>
                                        <p:strVal val="visible"/>
                                      </p:to>
                                    </p:set>
                                    <p:animEffect transition="in" filter="fade">
                                      <p:cBhvr>
                                        <p:cTn id="420" dur="770" decel="100000"/>
                                        <p:tgtEl>
                                          <p:spTgt spid="76810">
                                            <p:txEl>
                                              <p:pRg st="0" end="0"/>
                                            </p:txEl>
                                          </p:spTgt>
                                        </p:tgtEl>
                                      </p:cBhvr>
                                    </p:animEffect>
                                    <p:animScale>
                                      <p:cBhvr>
                                        <p:cTn id="421" dur="770" decel="100000"/>
                                        <p:tgtEl>
                                          <p:spTgt spid="76810">
                                            <p:txEl>
                                              <p:pRg st="0" end="0"/>
                                            </p:txEl>
                                          </p:spTgt>
                                        </p:tgtEl>
                                      </p:cBhvr>
                                      <p:from x="10000" y="10000"/>
                                      <p:to x="200000" y="450000"/>
                                    </p:animScale>
                                    <p:animScale>
                                      <p:cBhvr>
                                        <p:cTn id="422" dur="1230" accel="100000" fill="hold">
                                          <p:stCondLst>
                                            <p:cond delay="770"/>
                                          </p:stCondLst>
                                        </p:cTn>
                                        <p:tgtEl>
                                          <p:spTgt spid="76810">
                                            <p:txEl>
                                              <p:pRg st="0" end="0"/>
                                            </p:txEl>
                                          </p:spTgt>
                                        </p:tgtEl>
                                      </p:cBhvr>
                                      <p:from x="200000" y="450000"/>
                                      <p:to x="100000" y="100000"/>
                                    </p:animScale>
                                    <p:set>
                                      <p:cBhvr>
                                        <p:cTn id="423" dur="770" fill="hold"/>
                                        <p:tgtEl>
                                          <p:spTgt spid="76810">
                                            <p:txEl>
                                              <p:pRg st="0" end="0"/>
                                            </p:txEl>
                                          </p:spTgt>
                                        </p:tgtEl>
                                        <p:attrNameLst>
                                          <p:attrName>ppt_x</p:attrName>
                                        </p:attrNameLst>
                                      </p:cBhvr>
                                      <p:to>
                                        <p:strVal val="(0.5)"/>
                                      </p:to>
                                    </p:set>
                                    <p:anim from="(0.5)" to="(#ppt_x)" calcmode="lin" valueType="num">
                                      <p:cBhvr>
                                        <p:cTn id="424" dur="1230" accel="100000" fill="hold">
                                          <p:stCondLst>
                                            <p:cond delay="770"/>
                                          </p:stCondLst>
                                        </p:cTn>
                                        <p:tgtEl>
                                          <p:spTgt spid="76810">
                                            <p:txEl>
                                              <p:pRg st="0" end="0"/>
                                            </p:txEl>
                                          </p:spTgt>
                                        </p:tgtEl>
                                        <p:attrNameLst>
                                          <p:attrName>ppt_x</p:attrName>
                                        </p:attrNameLst>
                                      </p:cBhvr>
                                    </p:anim>
                                    <p:set>
                                      <p:cBhvr>
                                        <p:cTn id="425" dur="770" fill="hold"/>
                                        <p:tgtEl>
                                          <p:spTgt spid="76810">
                                            <p:txEl>
                                              <p:pRg st="0" end="0"/>
                                            </p:txEl>
                                          </p:spTgt>
                                        </p:tgtEl>
                                        <p:attrNameLst>
                                          <p:attrName>ppt_y</p:attrName>
                                        </p:attrNameLst>
                                      </p:cBhvr>
                                      <p:to>
                                        <p:strVal val="(#ppt_y+0.4)"/>
                                      </p:to>
                                    </p:set>
                                    <p:anim from="(#ppt_y+0.4)" to="(#ppt_y)" calcmode="lin" valueType="num">
                                      <p:cBhvr>
                                        <p:cTn id="426" dur="1230" accel="100000" fill="hold">
                                          <p:stCondLst>
                                            <p:cond delay="770"/>
                                          </p:stCondLst>
                                        </p:cTn>
                                        <p:tgtEl>
                                          <p:spTgt spid="76810">
                                            <p:txEl>
                                              <p:pRg st="0" end="0"/>
                                            </p:txEl>
                                          </p:spTgt>
                                        </p:tgtEl>
                                        <p:attrNameLst>
                                          <p:attrName>ppt_y</p:attrName>
                                        </p:attrNameLst>
                                      </p:cBhvr>
                                    </p:anim>
                                  </p:childTnLst>
                                </p:cTn>
                              </p:par>
                              <p:par>
                                <p:cTn id="427" presetID="51" presetClass="entr" presetSubtype="0" fill="hold" nodeType="withEffect">
                                  <p:stCondLst>
                                    <p:cond delay="0"/>
                                  </p:stCondLst>
                                  <p:childTnLst>
                                    <p:set>
                                      <p:cBhvr>
                                        <p:cTn id="428" dur="1" fill="hold">
                                          <p:stCondLst>
                                            <p:cond delay="0"/>
                                          </p:stCondLst>
                                        </p:cTn>
                                        <p:tgtEl>
                                          <p:spTgt spid="76827">
                                            <p:txEl>
                                              <p:pRg st="0" end="0"/>
                                            </p:txEl>
                                          </p:spTgt>
                                        </p:tgtEl>
                                        <p:attrNameLst>
                                          <p:attrName>style.visibility</p:attrName>
                                        </p:attrNameLst>
                                      </p:cBhvr>
                                      <p:to>
                                        <p:strVal val="visible"/>
                                      </p:to>
                                    </p:set>
                                    <p:animEffect transition="in" filter="fade">
                                      <p:cBhvr>
                                        <p:cTn id="429" dur="770" decel="100000"/>
                                        <p:tgtEl>
                                          <p:spTgt spid="76827">
                                            <p:txEl>
                                              <p:pRg st="0" end="0"/>
                                            </p:txEl>
                                          </p:spTgt>
                                        </p:tgtEl>
                                      </p:cBhvr>
                                    </p:animEffect>
                                    <p:animScale>
                                      <p:cBhvr>
                                        <p:cTn id="430" dur="770" decel="100000"/>
                                        <p:tgtEl>
                                          <p:spTgt spid="76827">
                                            <p:txEl>
                                              <p:pRg st="0" end="0"/>
                                            </p:txEl>
                                          </p:spTgt>
                                        </p:tgtEl>
                                      </p:cBhvr>
                                      <p:from x="10000" y="10000"/>
                                      <p:to x="200000" y="450000"/>
                                    </p:animScale>
                                    <p:animScale>
                                      <p:cBhvr>
                                        <p:cTn id="431" dur="1230" accel="100000" fill="hold">
                                          <p:stCondLst>
                                            <p:cond delay="770"/>
                                          </p:stCondLst>
                                        </p:cTn>
                                        <p:tgtEl>
                                          <p:spTgt spid="76827">
                                            <p:txEl>
                                              <p:pRg st="0" end="0"/>
                                            </p:txEl>
                                          </p:spTgt>
                                        </p:tgtEl>
                                      </p:cBhvr>
                                      <p:from x="200000" y="450000"/>
                                      <p:to x="100000" y="100000"/>
                                    </p:animScale>
                                    <p:set>
                                      <p:cBhvr>
                                        <p:cTn id="432" dur="770" fill="hold"/>
                                        <p:tgtEl>
                                          <p:spTgt spid="76827">
                                            <p:txEl>
                                              <p:pRg st="0" end="0"/>
                                            </p:txEl>
                                          </p:spTgt>
                                        </p:tgtEl>
                                        <p:attrNameLst>
                                          <p:attrName>ppt_x</p:attrName>
                                        </p:attrNameLst>
                                      </p:cBhvr>
                                      <p:to>
                                        <p:strVal val="(0.5)"/>
                                      </p:to>
                                    </p:set>
                                    <p:anim from="(0.5)" to="(#ppt_x)" calcmode="lin" valueType="num">
                                      <p:cBhvr>
                                        <p:cTn id="433" dur="1230" accel="100000" fill="hold">
                                          <p:stCondLst>
                                            <p:cond delay="770"/>
                                          </p:stCondLst>
                                        </p:cTn>
                                        <p:tgtEl>
                                          <p:spTgt spid="76827">
                                            <p:txEl>
                                              <p:pRg st="0" end="0"/>
                                            </p:txEl>
                                          </p:spTgt>
                                        </p:tgtEl>
                                        <p:attrNameLst>
                                          <p:attrName>ppt_x</p:attrName>
                                        </p:attrNameLst>
                                      </p:cBhvr>
                                    </p:anim>
                                    <p:set>
                                      <p:cBhvr>
                                        <p:cTn id="434" dur="770" fill="hold"/>
                                        <p:tgtEl>
                                          <p:spTgt spid="76827">
                                            <p:txEl>
                                              <p:pRg st="0" end="0"/>
                                            </p:txEl>
                                          </p:spTgt>
                                        </p:tgtEl>
                                        <p:attrNameLst>
                                          <p:attrName>ppt_y</p:attrName>
                                        </p:attrNameLst>
                                      </p:cBhvr>
                                      <p:to>
                                        <p:strVal val="(#ppt_y+0.4)"/>
                                      </p:to>
                                    </p:set>
                                    <p:anim from="(#ppt_y+0.4)" to="(#ppt_y)" calcmode="lin" valueType="num">
                                      <p:cBhvr>
                                        <p:cTn id="435" dur="1230" accel="100000" fill="hold">
                                          <p:stCondLst>
                                            <p:cond delay="770"/>
                                          </p:stCondLst>
                                        </p:cTn>
                                        <p:tgtEl>
                                          <p:spTgt spid="76827">
                                            <p:txEl>
                                              <p:pRg st="0" end="0"/>
                                            </p:txEl>
                                          </p:spTgt>
                                        </p:tgtEl>
                                        <p:attrNameLst>
                                          <p:attrName>ppt_y</p:attrName>
                                        </p:attrNameLst>
                                      </p:cBhvr>
                                    </p:anim>
                                  </p:childTnLst>
                                </p:cTn>
                              </p:par>
                              <p:par>
                                <p:cTn id="436" presetID="51" presetClass="entr" presetSubtype="0" fill="hold" nodeType="withEffect">
                                  <p:stCondLst>
                                    <p:cond delay="0"/>
                                  </p:stCondLst>
                                  <p:childTnLst>
                                    <p:set>
                                      <p:cBhvr>
                                        <p:cTn id="437" dur="1" fill="hold">
                                          <p:stCondLst>
                                            <p:cond delay="0"/>
                                          </p:stCondLst>
                                        </p:cTn>
                                        <p:tgtEl>
                                          <p:spTgt spid="76828">
                                            <p:txEl>
                                              <p:pRg st="0" end="0"/>
                                            </p:txEl>
                                          </p:spTgt>
                                        </p:tgtEl>
                                        <p:attrNameLst>
                                          <p:attrName>style.visibility</p:attrName>
                                        </p:attrNameLst>
                                      </p:cBhvr>
                                      <p:to>
                                        <p:strVal val="visible"/>
                                      </p:to>
                                    </p:set>
                                    <p:animEffect transition="in" filter="fade">
                                      <p:cBhvr>
                                        <p:cTn id="438" dur="770" decel="100000"/>
                                        <p:tgtEl>
                                          <p:spTgt spid="76828">
                                            <p:txEl>
                                              <p:pRg st="0" end="0"/>
                                            </p:txEl>
                                          </p:spTgt>
                                        </p:tgtEl>
                                      </p:cBhvr>
                                    </p:animEffect>
                                    <p:animScale>
                                      <p:cBhvr>
                                        <p:cTn id="439" dur="770" decel="100000"/>
                                        <p:tgtEl>
                                          <p:spTgt spid="76828">
                                            <p:txEl>
                                              <p:pRg st="0" end="0"/>
                                            </p:txEl>
                                          </p:spTgt>
                                        </p:tgtEl>
                                      </p:cBhvr>
                                      <p:from x="10000" y="10000"/>
                                      <p:to x="200000" y="450000"/>
                                    </p:animScale>
                                    <p:animScale>
                                      <p:cBhvr>
                                        <p:cTn id="440" dur="1230" accel="100000" fill="hold">
                                          <p:stCondLst>
                                            <p:cond delay="770"/>
                                          </p:stCondLst>
                                        </p:cTn>
                                        <p:tgtEl>
                                          <p:spTgt spid="76828">
                                            <p:txEl>
                                              <p:pRg st="0" end="0"/>
                                            </p:txEl>
                                          </p:spTgt>
                                        </p:tgtEl>
                                      </p:cBhvr>
                                      <p:from x="200000" y="450000"/>
                                      <p:to x="100000" y="100000"/>
                                    </p:animScale>
                                    <p:set>
                                      <p:cBhvr>
                                        <p:cTn id="441" dur="770" fill="hold"/>
                                        <p:tgtEl>
                                          <p:spTgt spid="76828">
                                            <p:txEl>
                                              <p:pRg st="0" end="0"/>
                                            </p:txEl>
                                          </p:spTgt>
                                        </p:tgtEl>
                                        <p:attrNameLst>
                                          <p:attrName>ppt_x</p:attrName>
                                        </p:attrNameLst>
                                      </p:cBhvr>
                                      <p:to>
                                        <p:strVal val="(0.5)"/>
                                      </p:to>
                                    </p:set>
                                    <p:anim from="(0.5)" to="(#ppt_x)" calcmode="lin" valueType="num">
                                      <p:cBhvr>
                                        <p:cTn id="442" dur="1230" accel="100000" fill="hold">
                                          <p:stCondLst>
                                            <p:cond delay="770"/>
                                          </p:stCondLst>
                                        </p:cTn>
                                        <p:tgtEl>
                                          <p:spTgt spid="76828">
                                            <p:txEl>
                                              <p:pRg st="0" end="0"/>
                                            </p:txEl>
                                          </p:spTgt>
                                        </p:tgtEl>
                                        <p:attrNameLst>
                                          <p:attrName>ppt_x</p:attrName>
                                        </p:attrNameLst>
                                      </p:cBhvr>
                                    </p:anim>
                                    <p:set>
                                      <p:cBhvr>
                                        <p:cTn id="443" dur="770" fill="hold"/>
                                        <p:tgtEl>
                                          <p:spTgt spid="76828">
                                            <p:txEl>
                                              <p:pRg st="0" end="0"/>
                                            </p:txEl>
                                          </p:spTgt>
                                        </p:tgtEl>
                                        <p:attrNameLst>
                                          <p:attrName>ppt_y</p:attrName>
                                        </p:attrNameLst>
                                      </p:cBhvr>
                                      <p:to>
                                        <p:strVal val="(#ppt_y+0.4)"/>
                                      </p:to>
                                    </p:set>
                                    <p:anim from="(#ppt_y+0.4)" to="(#ppt_y)" calcmode="lin" valueType="num">
                                      <p:cBhvr>
                                        <p:cTn id="444" dur="1230" accel="100000" fill="hold">
                                          <p:stCondLst>
                                            <p:cond delay="770"/>
                                          </p:stCondLst>
                                        </p:cTn>
                                        <p:tgtEl>
                                          <p:spTgt spid="76828">
                                            <p:txEl>
                                              <p:pRg st="0" end="0"/>
                                            </p:txEl>
                                          </p:spTgt>
                                        </p:tgtEl>
                                        <p:attrNameLst>
                                          <p:attrName>ppt_y</p:attrName>
                                        </p:attrNameLst>
                                      </p:cBhvr>
                                    </p:anim>
                                  </p:childTnLst>
                                </p:cTn>
                              </p:par>
                              <p:par>
                                <p:cTn id="445" presetID="51" presetClass="entr" presetSubtype="0" fill="hold" nodeType="withEffect">
                                  <p:stCondLst>
                                    <p:cond delay="0"/>
                                  </p:stCondLst>
                                  <p:childTnLst>
                                    <p:set>
                                      <p:cBhvr>
                                        <p:cTn id="446" dur="1" fill="hold">
                                          <p:stCondLst>
                                            <p:cond delay="0"/>
                                          </p:stCondLst>
                                        </p:cTn>
                                        <p:tgtEl>
                                          <p:spTgt spid="76830">
                                            <p:txEl>
                                              <p:pRg st="0" end="0"/>
                                            </p:txEl>
                                          </p:spTgt>
                                        </p:tgtEl>
                                        <p:attrNameLst>
                                          <p:attrName>style.visibility</p:attrName>
                                        </p:attrNameLst>
                                      </p:cBhvr>
                                      <p:to>
                                        <p:strVal val="visible"/>
                                      </p:to>
                                    </p:set>
                                    <p:animEffect transition="in" filter="fade">
                                      <p:cBhvr>
                                        <p:cTn id="447" dur="770" decel="100000"/>
                                        <p:tgtEl>
                                          <p:spTgt spid="76830">
                                            <p:txEl>
                                              <p:pRg st="0" end="0"/>
                                            </p:txEl>
                                          </p:spTgt>
                                        </p:tgtEl>
                                      </p:cBhvr>
                                    </p:animEffect>
                                    <p:animScale>
                                      <p:cBhvr>
                                        <p:cTn id="448" dur="770" decel="100000"/>
                                        <p:tgtEl>
                                          <p:spTgt spid="76830">
                                            <p:txEl>
                                              <p:pRg st="0" end="0"/>
                                            </p:txEl>
                                          </p:spTgt>
                                        </p:tgtEl>
                                      </p:cBhvr>
                                      <p:from x="10000" y="10000"/>
                                      <p:to x="200000" y="450000"/>
                                    </p:animScale>
                                    <p:animScale>
                                      <p:cBhvr>
                                        <p:cTn id="449" dur="1230" accel="100000" fill="hold">
                                          <p:stCondLst>
                                            <p:cond delay="770"/>
                                          </p:stCondLst>
                                        </p:cTn>
                                        <p:tgtEl>
                                          <p:spTgt spid="76830">
                                            <p:txEl>
                                              <p:pRg st="0" end="0"/>
                                            </p:txEl>
                                          </p:spTgt>
                                        </p:tgtEl>
                                      </p:cBhvr>
                                      <p:from x="200000" y="450000"/>
                                      <p:to x="100000" y="100000"/>
                                    </p:animScale>
                                    <p:set>
                                      <p:cBhvr>
                                        <p:cTn id="450" dur="770" fill="hold"/>
                                        <p:tgtEl>
                                          <p:spTgt spid="76830">
                                            <p:txEl>
                                              <p:pRg st="0" end="0"/>
                                            </p:txEl>
                                          </p:spTgt>
                                        </p:tgtEl>
                                        <p:attrNameLst>
                                          <p:attrName>ppt_x</p:attrName>
                                        </p:attrNameLst>
                                      </p:cBhvr>
                                      <p:to>
                                        <p:strVal val="(0.5)"/>
                                      </p:to>
                                    </p:set>
                                    <p:anim from="(0.5)" to="(#ppt_x)" calcmode="lin" valueType="num">
                                      <p:cBhvr>
                                        <p:cTn id="451" dur="1230" accel="100000" fill="hold">
                                          <p:stCondLst>
                                            <p:cond delay="770"/>
                                          </p:stCondLst>
                                        </p:cTn>
                                        <p:tgtEl>
                                          <p:spTgt spid="76830">
                                            <p:txEl>
                                              <p:pRg st="0" end="0"/>
                                            </p:txEl>
                                          </p:spTgt>
                                        </p:tgtEl>
                                        <p:attrNameLst>
                                          <p:attrName>ppt_x</p:attrName>
                                        </p:attrNameLst>
                                      </p:cBhvr>
                                    </p:anim>
                                    <p:set>
                                      <p:cBhvr>
                                        <p:cTn id="452" dur="770" fill="hold"/>
                                        <p:tgtEl>
                                          <p:spTgt spid="76830">
                                            <p:txEl>
                                              <p:pRg st="0" end="0"/>
                                            </p:txEl>
                                          </p:spTgt>
                                        </p:tgtEl>
                                        <p:attrNameLst>
                                          <p:attrName>ppt_y</p:attrName>
                                        </p:attrNameLst>
                                      </p:cBhvr>
                                      <p:to>
                                        <p:strVal val="(#ppt_y+0.4)"/>
                                      </p:to>
                                    </p:set>
                                    <p:anim from="(#ppt_y+0.4)" to="(#ppt_y)" calcmode="lin" valueType="num">
                                      <p:cBhvr>
                                        <p:cTn id="453" dur="1230" accel="100000" fill="hold">
                                          <p:stCondLst>
                                            <p:cond delay="770"/>
                                          </p:stCondLst>
                                        </p:cTn>
                                        <p:tgtEl>
                                          <p:spTgt spid="76830">
                                            <p:txEl>
                                              <p:pRg st="0" end="0"/>
                                            </p:txEl>
                                          </p:spTgt>
                                        </p:tgtEl>
                                        <p:attrNameLst>
                                          <p:attrName>ppt_y</p:attrName>
                                        </p:attrNameLst>
                                      </p:cBhvr>
                                    </p:anim>
                                  </p:childTnLst>
                                </p:cTn>
                              </p:par>
                              <p:par>
                                <p:cTn id="454" presetID="51" presetClass="entr" presetSubtype="0" fill="hold" nodeType="withEffect">
                                  <p:stCondLst>
                                    <p:cond delay="0"/>
                                  </p:stCondLst>
                                  <p:childTnLst>
                                    <p:set>
                                      <p:cBhvr>
                                        <p:cTn id="455" dur="1" fill="hold">
                                          <p:stCondLst>
                                            <p:cond delay="0"/>
                                          </p:stCondLst>
                                        </p:cTn>
                                        <p:tgtEl>
                                          <p:spTgt spid="76829">
                                            <p:txEl>
                                              <p:pRg st="0" end="0"/>
                                            </p:txEl>
                                          </p:spTgt>
                                        </p:tgtEl>
                                        <p:attrNameLst>
                                          <p:attrName>style.visibility</p:attrName>
                                        </p:attrNameLst>
                                      </p:cBhvr>
                                      <p:to>
                                        <p:strVal val="visible"/>
                                      </p:to>
                                    </p:set>
                                    <p:animEffect transition="in" filter="fade">
                                      <p:cBhvr>
                                        <p:cTn id="456" dur="770" decel="100000"/>
                                        <p:tgtEl>
                                          <p:spTgt spid="76829">
                                            <p:txEl>
                                              <p:pRg st="0" end="0"/>
                                            </p:txEl>
                                          </p:spTgt>
                                        </p:tgtEl>
                                      </p:cBhvr>
                                    </p:animEffect>
                                    <p:animScale>
                                      <p:cBhvr>
                                        <p:cTn id="457" dur="770" decel="100000"/>
                                        <p:tgtEl>
                                          <p:spTgt spid="76829">
                                            <p:txEl>
                                              <p:pRg st="0" end="0"/>
                                            </p:txEl>
                                          </p:spTgt>
                                        </p:tgtEl>
                                      </p:cBhvr>
                                      <p:from x="10000" y="10000"/>
                                      <p:to x="200000" y="450000"/>
                                    </p:animScale>
                                    <p:animScale>
                                      <p:cBhvr>
                                        <p:cTn id="458" dur="1230" accel="100000" fill="hold">
                                          <p:stCondLst>
                                            <p:cond delay="770"/>
                                          </p:stCondLst>
                                        </p:cTn>
                                        <p:tgtEl>
                                          <p:spTgt spid="76829">
                                            <p:txEl>
                                              <p:pRg st="0" end="0"/>
                                            </p:txEl>
                                          </p:spTgt>
                                        </p:tgtEl>
                                      </p:cBhvr>
                                      <p:from x="200000" y="450000"/>
                                      <p:to x="100000" y="100000"/>
                                    </p:animScale>
                                    <p:set>
                                      <p:cBhvr>
                                        <p:cTn id="459" dur="770" fill="hold"/>
                                        <p:tgtEl>
                                          <p:spTgt spid="76829">
                                            <p:txEl>
                                              <p:pRg st="0" end="0"/>
                                            </p:txEl>
                                          </p:spTgt>
                                        </p:tgtEl>
                                        <p:attrNameLst>
                                          <p:attrName>ppt_x</p:attrName>
                                        </p:attrNameLst>
                                      </p:cBhvr>
                                      <p:to>
                                        <p:strVal val="(0.5)"/>
                                      </p:to>
                                    </p:set>
                                    <p:anim from="(0.5)" to="(#ppt_x)" calcmode="lin" valueType="num">
                                      <p:cBhvr>
                                        <p:cTn id="460" dur="1230" accel="100000" fill="hold">
                                          <p:stCondLst>
                                            <p:cond delay="770"/>
                                          </p:stCondLst>
                                        </p:cTn>
                                        <p:tgtEl>
                                          <p:spTgt spid="76829">
                                            <p:txEl>
                                              <p:pRg st="0" end="0"/>
                                            </p:txEl>
                                          </p:spTgt>
                                        </p:tgtEl>
                                        <p:attrNameLst>
                                          <p:attrName>ppt_x</p:attrName>
                                        </p:attrNameLst>
                                      </p:cBhvr>
                                    </p:anim>
                                    <p:set>
                                      <p:cBhvr>
                                        <p:cTn id="461" dur="770" fill="hold"/>
                                        <p:tgtEl>
                                          <p:spTgt spid="76829">
                                            <p:txEl>
                                              <p:pRg st="0" end="0"/>
                                            </p:txEl>
                                          </p:spTgt>
                                        </p:tgtEl>
                                        <p:attrNameLst>
                                          <p:attrName>ppt_y</p:attrName>
                                        </p:attrNameLst>
                                      </p:cBhvr>
                                      <p:to>
                                        <p:strVal val="(#ppt_y+0.4)"/>
                                      </p:to>
                                    </p:set>
                                    <p:anim from="(#ppt_y+0.4)" to="(#ppt_y)" calcmode="lin" valueType="num">
                                      <p:cBhvr>
                                        <p:cTn id="462" dur="1230" accel="100000" fill="hold">
                                          <p:stCondLst>
                                            <p:cond delay="770"/>
                                          </p:stCondLst>
                                        </p:cTn>
                                        <p:tgtEl>
                                          <p:spTgt spid="76829">
                                            <p:txEl>
                                              <p:pRg st="0" end="0"/>
                                            </p:txEl>
                                          </p:spTgt>
                                        </p:tgtEl>
                                        <p:attrNameLst>
                                          <p:attrName>ppt_y</p:attrName>
                                        </p:attrNameLst>
                                      </p:cBhvr>
                                    </p:anim>
                                  </p:childTnLst>
                                </p:cTn>
                              </p:par>
                              <p:par>
                                <p:cTn id="463" presetID="51" presetClass="entr" presetSubtype="0" fill="hold" nodeType="withEffect">
                                  <p:stCondLst>
                                    <p:cond delay="0"/>
                                  </p:stCondLst>
                                  <p:childTnLst>
                                    <p:set>
                                      <p:cBhvr>
                                        <p:cTn id="464" dur="1" fill="hold">
                                          <p:stCondLst>
                                            <p:cond delay="0"/>
                                          </p:stCondLst>
                                        </p:cTn>
                                        <p:tgtEl>
                                          <p:spTgt spid="76831">
                                            <p:txEl>
                                              <p:pRg st="0" end="0"/>
                                            </p:txEl>
                                          </p:spTgt>
                                        </p:tgtEl>
                                        <p:attrNameLst>
                                          <p:attrName>style.visibility</p:attrName>
                                        </p:attrNameLst>
                                      </p:cBhvr>
                                      <p:to>
                                        <p:strVal val="visible"/>
                                      </p:to>
                                    </p:set>
                                    <p:animEffect transition="in" filter="fade">
                                      <p:cBhvr>
                                        <p:cTn id="465" dur="770" decel="100000"/>
                                        <p:tgtEl>
                                          <p:spTgt spid="76831">
                                            <p:txEl>
                                              <p:pRg st="0" end="0"/>
                                            </p:txEl>
                                          </p:spTgt>
                                        </p:tgtEl>
                                      </p:cBhvr>
                                    </p:animEffect>
                                    <p:animScale>
                                      <p:cBhvr>
                                        <p:cTn id="466" dur="770" decel="100000"/>
                                        <p:tgtEl>
                                          <p:spTgt spid="76831">
                                            <p:txEl>
                                              <p:pRg st="0" end="0"/>
                                            </p:txEl>
                                          </p:spTgt>
                                        </p:tgtEl>
                                      </p:cBhvr>
                                      <p:from x="10000" y="10000"/>
                                      <p:to x="200000" y="450000"/>
                                    </p:animScale>
                                    <p:animScale>
                                      <p:cBhvr>
                                        <p:cTn id="467" dur="1230" accel="100000" fill="hold">
                                          <p:stCondLst>
                                            <p:cond delay="770"/>
                                          </p:stCondLst>
                                        </p:cTn>
                                        <p:tgtEl>
                                          <p:spTgt spid="76831">
                                            <p:txEl>
                                              <p:pRg st="0" end="0"/>
                                            </p:txEl>
                                          </p:spTgt>
                                        </p:tgtEl>
                                      </p:cBhvr>
                                      <p:from x="200000" y="450000"/>
                                      <p:to x="100000" y="100000"/>
                                    </p:animScale>
                                    <p:set>
                                      <p:cBhvr>
                                        <p:cTn id="468" dur="770" fill="hold"/>
                                        <p:tgtEl>
                                          <p:spTgt spid="76831">
                                            <p:txEl>
                                              <p:pRg st="0" end="0"/>
                                            </p:txEl>
                                          </p:spTgt>
                                        </p:tgtEl>
                                        <p:attrNameLst>
                                          <p:attrName>ppt_x</p:attrName>
                                        </p:attrNameLst>
                                      </p:cBhvr>
                                      <p:to>
                                        <p:strVal val="(0.5)"/>
                                      </p:to>
                                    </p:set>
                                    <p:anim from="(0.5)" to="(#ppt_x)" calcmode="lin" valueType="num">
                                      <p:cBhvr>
                                        <p:cTn id="469" dur="1230" accel="100000" fill="hold">
                                          <p:stCondLst>
                                            <p:cond delay="770"/>
                                          </p:stCondLst>
                                        </p:cTn>
                                        <p:tgtEl>
                                          <p:spTgt spid="76831">
                                            <p:txEl>
                                              <p:pRg st="0" end="0"/>
                                            </p:txEl>
                                          </p:spTgt>
                                        </p:tgtEl>
                                        <p:attrNameLst>
                                          <p:attrName>ppt_x</p:attrName>
                                        </p:attrNameLst>
                                      </p:cBhvr>
                                    </p:anim>
                                    <p:set>
                                      <p:cBhvr>
                                        <p:cTn id="470" dur="770" fill="hold"/>
                                        <p:tgtEl>
                                          <p:spTgt spid="76831">
                                            <p:txEl>
                                              <p:pRg st="0" end="0"/>
                                            </p:txEl>
                                          </p:spTgt>
                                        </p:tgtEl>
                                        <p:attrNameLst>
                                          <p:attrName>ppt_y</p:attrName>
                                        </p:attrNameLst>
                                      </p:cBhvr>
                                      <p:to>
                                        <p:strVal val="(#ppt_y+0.4)"/>
                                      </p:to>
                                    </p:set>
                                    <p:anim from="(#ppt_y+0.4)" to="(#ppt_y)" calcmode="lin" valueType="num">
                                      <p:cBhvr>
                                        <p:cTn id="471" dur="1230" accel="100000" fill="hold">
                                          <p:stCondLst>
                                            <p:cond delay="770"/>
                                          </p:stCondLst>
                                        </p:cTn>
                                        <p:tgtEl>
                                          <p:spTgt spid="76831">
                                            <p:txEl>
                                              <p:pRg st="0" end="0"/>
                                            </p:txEl>
                                          </p:spTgt>
                                        </p:tgtEl>
                                        <p:attrNameLst>
                                          <p:attrName>ppt_y</p:attrName>
                                        </p:attrNameLst>
                                      </p:cBhvr>
                                    </p:anim>
                                  </p:childTnLst>
                                </p:cTn>
                              </p:par>
                              <p:par>
                                <p:cTn id="472" presetID="51" presetClass="entr" presetSubtype="0" fill="hold" nodeType="withEffect">
                                  <p:stCondLst>
                                    <p:cond delay="0"/>
                                  </p:stCondLst>
                                  <p:childTnLst>
                                    <p:set>
                                      <p:cBhvr>
                                        <p:cTn id="473" dur="1" fill="hold">
                                          <p:stCondLst>
                                            <p:cond delay="0"/>
                                          </p:stCondLst>
                                        </p:cTn>
                                        <p:tgtEl>
                                          <p:spTgt spid="76924">
                                            <p:txEl>
                                              <p:pRg st="0" end="0"/>
                                            </p:txEl>
                                          </p:spTgt>
                                        </p:tgtEl>
                                        <p:attrNameLst>
                                          <p:attrName>style.visibility</p:attrName>
                                        </p:attrNameLst>
                                      </p:cBhvr>
                                      <p:to>
                                        <p:strVal val="visible"/>
                                      </p:to>
                                    </p:set>
                                    <p:animEffect transition="in" filter="fade">
                                      <p:cBhvr>
                                        <p:cTn id="474" dur="770" decel="100000"/>
                                        <p:tgtEl>
                                          <p:spTgt spid="76924">
                                            <p:txEl>
                                              <p:pRg st="0" end="0"/>
                                            </p:txEl>
                                          </p:spTgt>
                                        </p:tgtEl>
                                      </p:cBhvr>
                                    </p:animEffect>
                                    <p:animScale>
                                      <p:cBhvr>
                                        <p:cTn id="475" dur="770" decel="100000"/>
                                        <p:tgtEl>
                                          <p:spTgt spid="76924">
                                            <p:txEl>
                                              <p:pRg st="0" end="0"/>
                                            </p:txEl>
                                          </p:spTgt>
                                        </p:tgtEl>
                                      </p:cBhvr>
                                      <p:from x="10000" y="10000"/>
                                      <p:to x="200000" y="450000"/>
                                    </p:animScale>
                                    <p:animScale>
                                      <p:cBhvr>
                                        <p:cTn id="476" dur="1230" accel="100000" fill="hold">
                                          <p:stCondLst>
                                            <p:cond delay="770"/>
                                          </p:stCondLst>
                                        </p:cTn>
                                        <p:tgtEl>
                                          <p:spTgt spid="76924">
                                            <p:txEl>
                                              <p:pRg st="0" end="0"/>
                                            </p:txEl>
                                          </p:spTgt>
                                        </p:tgtEl>
                                      </p:cBhvr>
                                      <p:from x="200000" y="450000"/>
                                      <p:to x="100000" y="100000"/>
                                    </p:animScale>
                                    <p:set>
                                      <p:cBhvr>
                                        <p:cTn id="477" dur="770" fill="hold"/>
                                        <p:tgtEl>
                                          <p:spTgt spid="76924">
                                            <p:txEl>
                                              <p:pRg st="0" end="0"/>
                                            </p:txEl>
                                          </p:spTgt>
                                        </p:tgtEl>
                                        <p:attrNameLst>
                                          <p:attrName>ppt_x</p:attrName>
                                        </p:attrNameLst>
                                      </p:cBhvr>
                                      <p:to>
                                        <p:strVal val="(0.5)"/>
                                      </p:to>
                                    </p:set>
                                    <p:anim from="(0.5)" to="(#ppt_x)" calcmode="lin" valueType="num">
                                      <p:cBhvr>
                                        <p:cTn id="478" dur="1230" accel="100000" fill="hold">
                                          <p:stCondLst>
                                            <p:cond delay="770"/>
                                          </p:stCondLst>
                                        </p:cTn>
                                        <p:tgtEl>
                                          <p:spTgt spid="76924">
                                            <p:txEl>
                                              <p:pRg st="0" end="0"/>
                                            </p:txEl>
                                          </p:spTgt>
                                        </p:tgtEl>
                                        <p:attrNameLst>
                                          <p:attrName>ppt_x</p:attrName>
                                        </p:attrNameLst>
                                      </p:cBhvr>
                                    </p:anim>
                                    <p:set>
                                      <p:cBhvr>
                                        <p:cTn id="479" dur="770" fill="hold"/>
                                        <p:tgtEl>
                                          <p:spTgt spid="76924">
                                            <p:txEl>
                                              <p:pRg st="0" end="0"/>
                                            </p:txEl>
                                          </p:spTgt>
                                        </p:tgtEl>
                                        <p:attrNameLst>
                                          <p:attrName>ppt_y</p:attrName>
                                        </p:attrNameLst>
                                      </p:cBhvr>
                                      <p:to>
                                        <p:strVal val="(#ppt_y+0.4)"/>
                                      </p:to>
                                    </p:set>
                                    <p:anim from="(#ppt_y+0.4)" to="(#ppt_y)" calcmode="lin" valueType="num">
                                      <p:cBhvr>
                                        <p:cTn id="480" dur="1230" accel="100000" fill="hold">
                                          <p:stCondLst>
                                            <p:cond delay="770"/>
                                          </p:stCondLst>
                                        </p:cTn>
                                        <p:tgtEl>
                                          <p:spTgt spid="76924">
                                            <p:txEl>
                                              <p:pRg st="0" end="0"/>
                                            </p:txEl>
                                          </p:spTgt>
                                        </p:tgtEl>
                                        <p:attrNameLst>
                                          <p:attrName>ppt_y</p:attrName>
                                        </p:attrNameLst>
                                      </p:cBhvr>
                                    </p:anim>
                                  </p:childTnLst>
                                </p:cTn>
                              </p:par>
                              <p:par>
                                <p:cTn id="481" presetID="51" presetClass="entr" presetSubtype="0" fill="hold" nodeType="withEffect">
                                  <p:stCondLst>
                                    <p:cond delay="0"/>
                                  </p:stCondLst>
                                  <p:childTnLst>
                                    <p:set>
                                      <p:cBhvr>
                                        <p:cTn id="482" dur="1" fill="hold">
                                          <p:stCondLst>
                                            <p:cond delay="0"/>
                                          </p:stCondLst>
                                        </p:cTn>
                                        <p:tgtEl>
                                          <p:spTgt spid="76925">
                                            <p:txEl>
                                              <p:pRg st="0" end="0"/>
                                            </p:txEl>
                                          </p:spTgt>
                                        </p:tgtEl>
                                        <p:attrNameLst>
                                          <p:attrName>style.visibility</p:attrName>
                                        </p:attrNameLst>
                                      </p:cBhvr>
                                      <p:to>
                                        <p:strVal val="visible"/>
                                      </p:to>
                                    </p:set>
                                    <p:animEffect transition="in" filter="fade">
                                      <p:cBhvr>
                                        <p:cTn id="483" dur="770" decel="100000"/>
                                        <p:tgtEl>
                                          <p:spTgt spid="76925">
                                            <p:txEl>
                                              <p:pRg st="0" end="0"/>
                                            </p:txEl>
                                          </p:spTgt>
                                        </p:tgtEl>
                                      </p:cBhvr>
                                    </p:animEffect>
                                    <p:animScale>
                                      <p:cBhvr>
                                        <p:cTn id="484" dur="770" decel="100000"/>
                                        <p:tgtEl>
                                          <p:spTgt spid="76925">
                                            <p:txEl>
                                              <p:pRg st="0" end="0"/>
                                            </p:txEl>
                                          </p:spTgt>
                                        </p:tgtEl>
                                      </p:cBhvr>
                                      <p:from x="10000" y="10000"/>
                                      <p:to x="200000" y="450000"/>
                                    </p:animScale>
                                    <p:animScale>
                                      <p:cBhvr>
                                        <p:cTn id="485" dur="1230" accel="100000" fill="hold">
                                          <p:stCondLst>
                                            <p:cond delay="770"/>
                                          </p:stCondLst>
                                        </p:cTn>
                                        <p:tgtEl>
                                          <p:spTgt spid="76925">
                                            <p:txEl>
                                              <p:pRg st="0" end="0"/>
                                            </p:txEl>
                                          </p:spTgt>
                                        </p:tgtEl>
                                      </p:cBhvr>
                                      <p:from x="200000" y="450000"/>
                                      <p:to x="100000" y="100000"/>
                                    </p:animScale>
                                    <p:set>
                                      <p:cBhvr>
                                        <p:cTn id="486" dur="770" fill="hold"/>
                                        <p:tgtEl>
                                          <p:spTgt spid="76925">
                                            <p:txEl>
                                              <p:pRg st="0" end="0"/>
                                            </p:txEl>
                                          </p:spTgt>
                                        </p:tgtEl>
                                        <p:attrNameLst>
                                          <p:attrName>ppt_x</p:attrName>
                                        </p:attrNameLst>
                                      </p:cBhvr>
                                      <p:to>
                                        <p:strVal val="(0.5)"/>
                                      </p:to>
                                    </p:set>
                                    <p:anim from="(0.5)" to="(#ppt_x)" calcmode="lin" valueType="num">
                                      <p:cBhvr>
                                        <p:cTn id="487" dur="1230" accel="100000" fill="hold">
                                          <p:stCondLst>
                                            <p:cond delay="770"/>
                                          </p:stCondLst>
                                        </p:cTn>
                                        <p:tgtEl>
                                          <p:spTgt spid="76925">
                                            <p:txEl>
                                              <p:pRg st="0" end="0"/>
                                            </p:txEl>
                                          </p:spTgt>
                                        </p:tgtEl>
                                        <p:attrNameLst>
                                          <p:attrName>ppt_x</p:attrName>
                                        </p:attrNameLst>
                                      </p:cBhvr>
                                    </p:anim>
                                    <p:set>
                                      <p:cBhvr>
                                        <p:cTn id="488" dur="770" fill="hold"/>
                                        <p:tgtEl>
                                          <p:spTgt spid="76925">
                                            <p:txEl>
                                              <p:pRg st="0" end="0"/>
                                            </p:txEl>
                                          </p:spTgt>
                                        </p:tgtEl>
                                        <p:attrNameLst>
                                          <p:attrName>ppt_y</p:attrName>
                                        </p:attrNameLst>
                                      </p:cBhvr>
                                      <p:to>
                                        <p:strVal val="(#ppt_y+0.4)"/>
                                      </p:to>
                                    </p:set>
                                    <p:anim from="(#ppt_y+0.4)" to="(#ppt_y)" calcmode="lin" valueType="num">
                                      <p:cBhvr>
                                        <p:cTn id="489" dur="1230" accel="100000" fill="hold">
                                          <p:stCondLst>
                                            <p:cond delay="770"/>
                                          </p:stCondLst>
                                        </p:cTn>
                                        <p:tgtEl>
                                          <p:spTgt spid="76925">
                                            <p:txEl>
                                              <p:pRg st="0" end="0"/>
                                            </p:txEl>
                                          </p:spTgt>
                                        </p:tgtEl>
                                        <p:attrNameLst>
                                          <p:attrName>ppt_y</p:attrName>
                                        </p:attrNameLst>
                                      </p:cBhvr>
                                    </p:anim>
                                  </p:childTnLst>
                                </p:cTn>
                              </p:par>
                              <p:par>
                                <p:cTn id="490" presetID="51" presetClass="entr" presetSubtype="0" fill="hold" nodeType="withEffect">
                                  <p:stCondLst>
                                    <p:cond delay="0"/>
                                  </p:stCondLst>
                                  <p:childTnLst>
                                    <p:set>
                                      <p:cBhvr>
                                        <p:cTn id="491" dur="1" fill="hold">
                                          <p:stCondLst>
                                            <p:cond delay="0"/>
                                          </p:stCondLst>
                                        </p:cTn>
                                        <p:tgtEl>
                                          <p:spTgt spid="76926">
                                            <p:txEl>
                                              <p:pRg st="0" end="0"/>
                                            </p:txEl>
                                          </p:spTgt>
                                        </p:tgtEl>
                                        <p:attrNameLst>
                                          <p:attrName>style.visibility</p:attrName>
                                        </p:attrNameLst>
                                      </p:cBhvr>
                                      <p:to>
                                        <p:strVal val="visible"/>
                                      </p:to>
                                    </p:set>
                                    <p:animEffect transition="in" filter="fade">
                                      <p:cBhvr>
                                        <p:cTn id="492" dur="770" decel="100000"/>
                                        <p:tgtEl>
                                          <p:spTgt spid="76926">
                                            <p:txEl>
                                              <p:pRg st="0" end="0"/>
                                            </p:txEl>
                                          </p:spTgt>
                                        </p:tgtEl>
                                      </p:cBhvr>
                                    </p:animEffect>
                                    <p:animScale>
                                      <p:cBhvr>
                                        <p:cTn id="493" dur="770" decel="100000"/>
                                        <p:tgtEl>
                                          <p:spTgt spid="76926">
                                            <p:txEl>
                                              <p:pRg st="0" end="0"/>
                                            </p:txEl>
                                          </p:spTgt>
                                        </p:tgtEl>
                                      </p:cBhvr>
                                      <p:from x="10000" y="10000"/>
                                      <p:to x="200000" y="450000"/>
                                    </p:animScale>
                                    <p:animScale>
                                      <p:cBhvr>
                                        <p:cTn id="494" dur="1230" accel="100000" fill="hold">
                                          <p:stCondLst>
                                            <p:cond delay="770"/>
                                          </p:stCondLst>
                                        </p:cTn>
                                        <p:tgtEl>
                                          <p:spTgt spid="76926">
                                            <p:txEl>
                                              <p:pRg st="0" end="0"/>
                                            </p:txEl>
                                          </p:spTgt>
                                        </p:tgtEl>
                                      </p:cBhvr>
                                      <p:from x="200000" y="450000"/>
                                      <p:to x="100000" y="100000"/>
                                    </p:animScale>
                                    <p:set>
                                      <p:cBhvr>
                                        <p:cTn id="495" dur="770" fill="hold"/>
                                        <p:tgtEl>
                                          <p:spTgt spid="76926">
                                            <p:txEl>
                                              <p:pRg st="0" end="0"/>
                                            </p:txEl>
                                          </p:spTgt>
                                        </p:tgtEl>
                                        <p:attrNameLst>
                                          <p:attrName>ppt_x</p:attrName>
                                        </p:attrNameLst>
                                      </p:cBhvr>
                                      <p:to>
                                        <p:strVal val="(0.5)"/>
                                      </p:to>
                                    </p:set>
                                    <p:anim from="(0.5)" to="(#ppt_x)" calcmode="lin" valueType="num">
                                      <p:cBhvr>
                                        <p:cTn id="496" dur="1230" accel="100000" fill="hold">
                                          <p:stCondLst>
                                            <p:cond delay="770"/>
                                          </p:stCondLst>
                                        </p:cTn>
                                        <p:tgtEl>
                                          <p:spTgt spid="76926">
                                            <p:txEl>
                                              <p:pRg st="0" end="0"/>
                                            </p:txEl>
                                          </p:spTgt>
                                        </p:tgtEl>
                                        <p:attrNameLst>
                                          <p:attrName>ppt_x</p:attrName>
                                        </p:attrNameLst>
                                      </p:cBhvr>
                                    </p:anim>
                                    <p:set>
                                      <p:cBhvr>
                                        <p:cTn id="497" dur="770" fill="hold"/>
                                        <p:tgtEl>
                                          <p:spTgt spid="76926">
                                            <p:txEl>
                                              <p:pRg st="0" end="0"/>
                                            </p:txEl>
                                          </p:spTgt>
                                        </p:tgtEl>
                                        <p:attrNameLst>
                                          <p:attrName>ppt_y</p:attrName>
                                        </p:attrNameLst>
                                      </p:cBhvr>
                                      <p:to>
                                        <p:strVal val="(#ppt_y+0.4)"/>
                                      </p:to>
                                    </p:set>
                                    <p:anim from="(#ppt_y+0.4)" to="(#ppt_y)" calcmode="lin" valueType="num">
                                      <p:cBhvr>
                                        <p:cTn id="498" dur="1230" accel="100000" fill="hold">
                                          <p:stCondLst>
                                            <p:cond delay="770"/>
                                          </p:stCondLst>
                                        </p:cTn>
                                        <p:tgtEl>
                                          <p:spTgt spid="76926">
                                            <p:txEl>
                                              <p:pRg st="0" end="0"/>
                                            </p:txEl>
                                          </p:spTgt>
                                        </p:tgtEl>
                                        <p:attrNameLst>
                                          <p:attrName>ppt_y</p:attrName>
                                        </p:attrNameLst>
                                      </p:cBhvr>
                                    </p:anim>
                                  </p:childTnLst>
                                </p:cTn>
                              </p:par>
                              <p:par>
                                <p:cTn id="499" presetID="51" presetClass="entr" presetSubtype="0" fill="hold" nodeType="withEffect">
                                  <p:stCondLst>
                                    <p:cond delay="0"/>
                                  </p:stCondLst>
                                  <p:childTnLst>
                                    <p:set>
                                      <p:cBhvr>
                                        <p:cTn id="500" dur="1" fill="hold">
                                          <p:stCondLst>
                                            <p:cond delay="0"/>
                                          </p:stCondLst>
                                        </p:cTn>
                                        <p:tgtEl>
                                          <p:spTgt spid="76927">
                                            <p:txEl>
                                              <p:pRg st="0" end="0"/>
                                            </p:txEl>
                                          </p:spTgt>
                                        </p:tgtEl>
                                        <p:attrNameLst>
                                          <p:attrName>style.visibility</p:attrName>
                                        </p:attrNameLst>
                                      </p:cBhvr>
                                      <p:to>
                                        <p:strVal val="visible"/>
                                      </p:to>
                                    </p:set>
                                    <p:animEffect transition="in" filter="fade">
                                      <p:cBhvr>
                                        <p:cTn id="501" dur="770" decel="100000"/>
                                        <p:tgtEl>
                                          <p:spTgt spid="76927">
                                            <p:txEl>
                                              <p:pRg st="0" end="0"/>
                                            </p:txEl>
                                          </p:spTgt>
                                        </p:tgtEl>
                                      </p:cBhvr>
                                    </p:animEffect>
                                    <p:animScale>
                                      <p:cBhvr>
                                        <p:cTn id="502" dur="770" decel="100000"/>
                                        <p:tgtEl>
                                          <p:spTgt spid="76927">
                                            <p:txEl>
                                              <p:pRg st="0" end="0"/>
                                            </p:txEl>
                                          </p:spTgt>
                                        </p:tgtEl>
                                      </p:cBhvr>
                                      <p:from x="10000" y="10000"/>
                                      <p:to x="200000" y="450000"/>
                                    </p:animScale>
                                    <p:animScale>
                                      <p:cBhvr>
                                        <p:cTn id="503" dur="1230" accel="100000" fill="hold">
                                          <p:stCondLst>
                                            <p:cond delay="770"/>
                                          </p:stCondLst>
                                        </p:cTn>
                                        <p:tgtEl>
                                          <p:spTgt spid="76927">
                                            <p:txEl>
                                              <p:pRg st="0" end="0"/>
                                            </p:txEl>
                                          </p:spTgt>
                                        </p:tgtEl>
                                      </p:cBhvr>
                                      <p:from x="200000" y="450000"/>
                                      <p:to x="100000" y="100000"/>
                                    </p:animScale>
                                    <p:set>
                                      <p:cBhvr>
                                        <p:cTn id="504" dur="770" fill="hold"/>
                                        <p:tgtEl>
                                          <p:spTgt spid="76927">
                                            <p:txEl>
                                              <p:pRg st="0" end="0"/>
                                            </p:txEl>
                                          </p:spTgt>
                                        </p:tgtEl>
                                        <p:attrNameLst>
                                          <p:attrName>ppt_x</p:attrName>
                                        </p:attrNameLst>
                                      </p:cBhvr>
                                      <p:to>
                                        <p:strVal val="(0.5)"/>
                                      </p:to>
                                    </p:set>
                                    <p:anim from="(0.5)" to="(#ppt_x)" calcmode="lin" valueType="num">
                                      <p:cBhvr>
                                        <p:cTn id="505" dur="1230" accel="100000" fill="hold">
                                          <p:stCondLst>
                                            <p:cond delay="770"/>
                                          </p:stCondLst>
                                        </p:cTn>
                                        <p:tgtEl>
                                          <p:spTgt spid="76927">
                                            <p:txEl>
                                              <p:pRg st="0" end="0"/>
                                            </p:txEl>
                                          </p:spTgt>
                                        </p:tgtEl>
                                        <p:attrNameLst>
                                          <p:attrName>ppt_x</p:attrName>
                                        </p:attrNameLst>
                                      </p:cBhvr>
                                    </p:anim>
                                    <p:set>
                                      <p:cBhvr>
                                        <p:cTn id="506" dur="770" fill="hold"/>
                                        <p:tgtEl>
                                          <p:spTgt spid="76927">
                                            <p:txEl>
                                              <p:pRg st="0" end="0"/>
                                            </p:txEl>
                                          </p:spTgt>
                                        </p:tgtEl>
                                        <p:attrNameLst>
                                          <p:attrName>ppt_y</p:attrName>
                                        </p:attrNameLst>
                                      </p:cBhvr>
                                      <p:to>
                                        <p:strVal val="(#ppt_y+0.4)"/>
                                      </p:to>
                                    </p:set>
                                    <p:anim from="(#ppt_y+0.4)" to="(#ppt_y)" calcmode="lin" valueType="num">
                                      <p:cBhvr>
                                        <p:cTn id="507" dur="1230" accel="100000" fill="hold">
                                          <p:stCondLst>
                                            <p:cond delay="770"/>
                                          </p:stCondLst>
                                        </p:cTn>
                                        <p:tgtEl>
                                          <p:spTgt spid="76927">
                                            <p:txEl>
                                              <p:pRg st="0" end="0"/>
                                            </p:txEl>
                                          </p:spTgt>
                                        </p:tgtEl>
                                        <p:attrNameLst>
                                          <p:attrName>ppt_y</p:attrName>
                                        </p:attrNameLst>
                                      </p:cBhvr>
                                    </p:anim>
                                  </p:childTnLst>
                                </p:cTn>
                              </p:par>
                              <p:par>
                                <p:cTn id="508" presetID="50" presetClass="entr" presetSubtype="0" decel="100000" fill="hold" grpId="0" nodeType="withEffect">
                                  <p:stCondLst>
                                    <p:cond delay="0"/>
                                  </p:stCondLst>
                                  <p:childTnLst>
                                    <p:set>
                                      <p:cBhvr>
                                        <p:cTn id="509" dur="1" fill="hold">
                                          <p:stCondLst>
                                            <p:cond delay="0"/>
                                          </p:stCondLst>
                                        </p:cTn>
                                        <p:tgtEl>
                                          <p:spTgt spid="76928"/>
                                        </p:tgtEl>
                                        <p:attrNameLst>
                                          <p:attrName>style.visibility</p:attrName>
                                        </p:attrNameLst>
                                      </p:cBhvr>
                                      <p:to>
                                        <p:strVal val="visible"/>
                                      </p:to>
                                    </p:set>
                                    <p:anim calcmode="lin" valueType="num">
                                      <p:cBhvr>
                                        <p:cTn id="510" dur="1000" fill="hold"/>
                                        <p:tgtEl>
                                          <p:spTgt spid="76928"/>
                                        </p:tgtEl>
                                        <p:attrNameLst>
                                          <p:attrName>ppt_w</p:attrName>
                                        </p:attrNameLst>
                                      </p:cBhvr>
                                      <p:tavLst>
                                        <p:tav tm="0">
                                          <p:val>
                                            <p:strVal val="#ppt_w+.3"/>
                                          </p:val>
                                        </p:tav>
                                        <p:tav tm="100000">
                                          <p:val>
                                            <p:strVal val="#ppt_w"/>
                                          </p:val>
                                        </p:tav>
                                      </p:tavLst>
                                    </p:anim>
                                    <p:anim calcmode="lin" valueType="num">
                                      <p:cBhvr>
                                        <p:cTn id="511" dur="1000" fill="hold"/>
                                        <p:tgtEl>
                                          <p:spTgt spid="76928"/>
                                        </p:tgtEl>
                                        <p:attrNameLst>
                                          <p:attrName>ppt_h</p:attrName>
                                        </p:attrNameLst>
                                      </p:cBhvr>
                                      <p:tavLst>
                                        <p:tav tm="0">
                                          <p:val>
                                            <p:strVal val="#ppt_h"/>
                                          </p:val>
                                        </p:tav>
                                        <p:tav tm="100000">
                                          <p:val>
                                            <p:strVal val="#ppt_h"/>
                                          </p:val>
                                        </p:tav>
                                      </p:tavLst>
                                    </p:anim>
                                    <p:animEffect transition="in" filter="fade">
                                      <p:cBhvr>
                                        <p:cTn id="512" dur="1000"/>
                                        <p:tgtEl>
                                          <p:spTgt spid="76928"/>
                                        </p:tgtEl>
                                      </p:cBhvr>
                                    </p:animEffect>
                                  </p:childTnLst>
                                </p:cTn>
                              </p:par>
                            </p:childTnLst>
                          </p:cTn>
                        </p:par>
                      </p:childTnLst>
                    </p:cTn>
                  </p:par>
                </p:childTnLst>
              </p:cTn>
              <p:nextCondLst>
                <p:cond evt="onClick" delay="0">
                  <p:tgtEl>
                    <p:spTgt spid="76873"/>
                  </p:tgtEl>
                </p:cond>
              </p:nextCondLst>
            </p:seq>
            <p:seq concurrent="1" nextAc="seek">
              <p:cTn id="513" restart="whenNotActive" fill="hold" evtFilter="cancelBubble" nodeType="interactiveSeq">
                <p:stCondLst>
                  <p:cond evt="onClick" delay="0">
                    <p:tgtEl>
                      <p:spTgt spid="76874"/>
                    </p:tgtEl>
                  </p:cond>
                </p:stCondLst>
                <p:endSync evt="end" delay="0">
                  <p:rtn val="all"/>
                </p:endSync>
                <p:childTnLst>
                  <p:par>
                    <p:cTn id="514" fill="hold" nodeType="clickPar">
                      <p:stCondLst>
                        <p:cond delay="0"/>
                      </p:stCondLst>
                      <p:childTnLst>
                        <p:par>
                          <p:cTn id="515" fill="hold" nodeType="withGroup">
                            <p:stCondLst>
                              <p:cond delay="0"/>
                            </p:stCondLst>
                            <p:childTnLst>
                              <p:par>
                                <p:cTn id="516" presetID="17" presetClass="entr" presetSubtype="10" fill="hold" nodeType="withEffect">
                                  <p:stCondLst>
                                    <p:cond delay="0"/>
                                  </p:stCondLst>
                                  <p:childTnLst>
                                    <p:set>
                                      <p:cBhvr>
                                        <p:cTn id="517" dur="1" fill="hold">
                                          <p:stCondLst>
                                            <p:cond delay="0"/>
                                          </p:stCondLst>
                                        </p:cTn>
                                        <p:tgtEl>
                                          <p:spTgt spid="76856">
                                            <p:txEl>
                                              <p:pRg st="0" end="0"/>
                                            </p:txEl>
                                          </p:spTgt>
                                        </p:tgtEl>
                                        <p:attrNameLst>
                                          <p:attrName>style.visibility</p:attrName>
                                        </p:attrNameLst>
                                      </p:cBhvr>
                                      <p:to>
                                        <p:strVal val="visible"/>
                                      </p:to>
                                    </p:set>
                                    <p:anim calcmode="lin" valueType="num">
                                      <p:cBhvr>
                                        <p:cTn id="518" dur="500" fill="hold"/>
                                        <p:tgtEl>
                                          <p:spTgt spid="76856">
                                            <p:txEl>
                                              <p:pRg st="0" end="0"/>
                                            </p:txEl>
                                          </p:spTgt>
                                        </p:tgtEl>
                                        <p:attrNameLst>
                                          <p:attrName>ppt_w</p:attrName>
                                        </p:attrNameLst>
                                      </p:cBhvr>
                                      <p:tavLst>
                                        <p:tav tm="0">
                                          <p:val>
                                            <p:fltVal val="0"/>
                                          </p:val>
                                        </p:tav>
                                        <p:tav tm="100000">
                                          <p:val>
                                            <p:strVal val="#ppt_w"/>
                                          </p:val>
                                        </p:tav>
                                      </p:tavLst>
                                    </p:anim>
                                    <p:anim calcmode="lin" valueType="num">
                                      <p:cBhvr>
                                        <p:cTn id="519" dur="500" fill="hold"/>
                                        <p:tgtEl>
                                          <p:spTgt spid="76856">
                                            <p:txEl>
                                              <p:pRg st="0" end="0"/>
                                            </p:txEl>
                                          </p:spTgt>
                                        </p:tgtEl>
                                        <p:attrNameLst>
                                          <p:attrName>ppt_h</p:attrName>
                                        </p:attrNameLst>
                                      </p:cBhvr>
                                      <p:tavLst>
                                        <p:tav tm="0">
                                          <p:val>
                                            <p:strVal val="#ppt_h"/>
                                          </p:val>
                                        </p:tav>
                                        <p:tav tm="100000">
                                          <p:val>
                                            <p:strVal val="#ppt_h"/>
                                          </p:val>
                                        </p:tav>
                                      </p:tavLst>
                                    </p:anim>
                                  </p:childTnLst>
                                </p:cTn>
                              </p:par>
                              <p:par>
                                <p:cTn id="520" presetID="17" presetClass="entr" presetSubtype="10" fill="hold" nodeType="withEffect">
                                  <p:stCondLst>
                                    <p:cond delay="0"/>
                                  </p:stCondLst>
                                  <p:childTnLst>
                                    <p:set>
                                      <p:cBhvr>
                                        <p:cTn id="521" dur="1" fill="hold">
                                          <p:stCondLst>
                                            <p:cond delay="0"/>
                                          </p:stCondLst>
                                        </p:cTn>
                                        <p:tgtEl>
                                          <p:spTgt spid="76811">
                                            <p:txEl>
                                              <p:pRg st="0" end="0"/>
                                            </p:txEl>
                                          </p:spTgt>
                                        </p:tgtEl>
                                        <p:attrNameLst>
                                          <p:attrName>style.visibility</p:attrName>
                                        </p:attrNameLst>
                                      </p:cBhvr>
                                      <p:to>
                                        <p:strVal val="visible"/>
                                      </p:to>
                                    </p:set>
                                    <p:anim calcmode="lin" valueType="num">
                                      <p:cBhvr>
                                        <p:cTn id="522" dur="500" fill="hold"/>
                                        <p:tgtEl>
                                          <p:spTgt spid="76811">
                                            <p:txEl>
                                              <p:pRg st="0" end="0"/>
                                            </p:txEl>
                                          </p:spTgt>
                                        </p:tgtEl>
                                        <p:attrNameLst>
                                          <p:attrName>ppt_w</p:attrName>
                                        </p:attrNameLst>
                                      </p:cBhvr>
                                      <p:tavLst>
                                        <p:tav tm="0">
                                          <p:val>
                                            <p:fltVal val="0"/>
                                          </p:val>
                                        </p:tav>
                                        <p:tav tm="100000">
                                          <p:val>
                                            <p:strVal val="#ppt_w"/>
                                          </p:val>
                                        </p:tav>
                                      </p:tavLst>
                                    </p:anim>
                                    <p:anim calcmode="lin" valueType="num">
                                      <p:cBhvr>
                                        <p:cTn id="523" dur="500" fill="hold"/>
                                        <p:tgtEl>
                                          <p:spTgt spid="76811">
                                            <p:txEl>
                                              <p:pRg st="0" end="0"/>
                                            </p:txEl>
                                          </p:spTgt>
                                        </p:tgtEl>
                                        <p:attrNameLst>
                                          <p:attrName>ppt_h</p:attrName>
                                        </p:attrNameLst>
                                      </p:cBhvr>
                                      <p:tavLst>
                                        <p:tav tm="0">
                                          <p:val>
                                            <p:strVal val="#ppt_h"/>
                                          </p:val>
                                        </p:tav>
                                        <p:tav tm="100000">
                                          <p:val>
                                            <p:strVal val="#ppt_h"/>
                                          </p:val>
                                        </p:tav>
                                      </p:tavLst>
                                    </p:anim>
                                  </p:childTnLst>
                                </p:cTn>
                              </p:par>
                              <p:par>
                                <p:cTn id="524" presetID="17" presetClass="entr" presetSubtype="10" fill="hold" nodeType="withEffect">
                                  <p:stCondLst>
                                    <p:cond delay="0"/>
                                  </p:stCondLst>
                                  <p:childTnLst>
                                    <p:set>
                                      <p:cBhvr>
                                        <p:cTn id="525" dur="1" fill="hold">
                                          <p:stCondLst>
                                            <p:cond delay="0"/>
                                          </p:stCondLst>
                                        </p:cTn>
                                        <p:tgtEl>
                                          <p:spTgt spid="76832">
                                            <p:txEl>
                                              <p:pRg st="0" end="0"/>
                                            </p:txEl>
                                          </p:spTgt>
                                        </p:tgtEl>
                                        <p:attrNameLst>
                                          <p:attrName>style.visibility</p:attrName>
                                        </p:attrNameLst>
                                      </p:cBhvr>
                                      <p:to>
                                        <p:strVal val="visible"/>
                                      </p:to>
                                    </p:set>
                                    <p:anim calcmode="lin" valueType="num">
                                      <p:cBhvr>
                                        <p:cTn id="526" dur="500" fill="hold"/>
                                        <p:tgtEl>
                                          <p:spTgt spid="76832">
                                            <p:txEl>
                                              <p:pRg st="0" end="0"/>
                                            </p:txEl>
                                          </p:spTgt>
                                        </p:tgtEl>
                                        <p:attrNameLst>
                                          <p:attrName>ppt_w</p:attrName>
                                        </p:attrNameLst>
                                      </p:cBhvr>
                                      <p:tavLst>
                                        <p:tav tm="0">
                                          <p:val>
                                            <p:fltVal val="0"/>
                                          </p:val>
                                        </p:tav>
                                        <p:tav tm="100000">
                                          <p:val>
                                            <p:strVal val="#ppt_w"/>
                                          </p:val>
                                        </p:tav>
                                      </p:tavLst>
                                    </p:anim>
                                    <p:anim calcmode="lin" valueType="num">
                                      <p:cBhvr>
                                        <p:cTn id="527" dur="500" fill="hold"/>
                                        <p:tgtEl>
                                          <p:spTgt spid="76832">
                                            <p:txEl>
                                              <p:pRg st="0" end="0"/>
                                            </p:txEl>
                                          </p:spTgt>
                                        </p:tgtEl>
                                        <p:attrNameLst>
                                          <p:attrName>ppt_h</p:attrName>
                                        </p:attrNameLst>
                                      </p:cBhvr>
                                      <p:tavLst>
                                        <p:tav tm="0">
                                          <p:val>
                                            <p:strVal val="#ppt_h"/>
                                          </p:val>
                                        </p:tav>
                                        <p:tav tm="100000">
                                          <p:val>
                                            <p:strVal val="#ppt_h"/>
                                          </p:val>
                                        </p:tav>
                                      </p:tavLst>
                                    </p:anim>
                                  </p:childTnLst>
                                </p:cTn>
                              </p:par>
                              <p:par>
                                <p:cTn id="528" presetID="17" presetClass="entr" presetSubtype="10" fill="hold" nodeType="withEffect">
                                  <p:stCondLst>
                                    <p:cond delay="0"/>
                                  </p:stCondLst>
                                  <p:childTnLst>
                                    <p:set>
                                      <p:cBhvr>
                                        <p:cTn id="529" dur="1" fill="hold">
                                          <p:stCondLst>
                                            <p:cond delay="0"/>
                                          </p:stCondLst>
                                        </p:cTn>
                                        <p:tgtEl>
                                          <p:spTgt spid="76833">
                                            <p:txEl>
                                              <p:pRg st="0" end="0"/>
                                            </p:txEl>
                                          </p:spTgt>
                                        </p:tgtEl>
                                        <p:attrNameLst>
                                          <p:attrName>style.visibility</p:attrName>
                                        </p:attrNameLst>
                                      </p:cBhvr>
                                      <p:to>
                                        <p:strVal val="visible"/>
                                      </p:to>
                                    </p:set>
                                    <p:anim calcmode="lin" valueType="num">
                                      <p:cBhvr>
                                        <p:cTn id="530" dur="500" fill="hold"/>
                                        <p:tgtEl>
                                          <p:spTgt spid="76833">
                                            <p:txEl>
                                              <p:pRg st="0" end="0"/>
                                            </p:txEl>
                                          </p:spTgt>
                                        </p:tgtEl>
                                        <p:attrNameLst>
                                          <p:attrName>ppt_w</p:attrName>
                                        </p:attrNameLst>
                                      </p:cBhvr>
                                      <p:tavLst>
                                        <p:tav tm="0">
                                          <p:val>
                                            <p:fltVal val="0"/>
                                          </p:val>
                                        </p:tav>
                                        <p:tav tm="100000">
                                          <p:val>
                                            <p:strVal val="#ppt_w"/>
                                          </p:val>
                                        </p:tav>
                                      </p:tavLst>
                                    </p:anim>
                                    <p:anim calcmode="lin" valueType="num">
                                      <p:cBhvr>
                                        <p:cTn id="531" dur="500" fill="hold"/>
                                        <p:tgtEl>
                                          <p:spTgt spid="76833">
                                            <p:txEl>
                                              <p:pRg st="0" end="0"/>
                                            </p:txEl>
                                          </p:spTgt>
                                        </p:tgtEl>
                                        <p:attrNameLst>
                                          <p:attrName>ppt_h</p:attrName>
                                        </p:attrNameLst>
                                      </p:cBhvr>
                                      <p:tavLst>
                                        <p:tav tm="0">
                                          <p:val>
                                            <p:strVal val="#ppt_h"/>
                                          </p:val>
                                        </p:tav>
                                        <p:tav tm="100000">
                                          <p:val>
                                            <p:strVal val="#ppt_h"/>
                                          </p:val>
                                        </p:tav>
                                      </p:tavLst>
                                    </p:anim>
                                  </p:childTnLst>
                                </p:cTn>
                              </p:par>
                              <p:par>
                                <p:cTn id="532" presetID="17" presetClass="entr" presetSubtype="10" fill="hold" nodeType="withEffect">
                                  <p:stCondLst>
                                    <p:cond delay="0"/>
                                  </p:stCondLst>
                                  <p:childTnLst>
                                    <p:set>
                                      <p:cBhvr>
                                        <p:cTn id="533" dur="1" fill="hold">
                                          <p:stCondLst>
                                            <p:cond delay="0"/>
                                          </p:stCondLst>
                                        </p:cTn>
                                        <p:tgtEl>
                                          <p:spTgt spid="76834">
                                            <p:txEl>
                                              <p:pRg st="0" end="0"/>
                                            </p:txEl>
                                          </p:spTgt>
                                        </p:tgtEl>
                                        <p:attrNameLst>
                                          <p:attrName>style.visibility</p:attrName>
                                        </p:attrNameLst>
                                      </p:cBhvr>
                                      <p:to>
                                        <p:strVal val="visible"/>
                                      </p:to>
                                    </p:set>
                                    <p:anim calcmode="lin" valueType="num">
                                      <p:cBhvr>
                                        <p:cTn id="534" dur="500" fill="hold"/>
                                        <p:tgtEl>
                                          <p:spTgt spid="76834">
                                            <p:txEl>
                                              <p:pRg st="0" end="0"/>
                                            </p:txEl>
                                          </p:spTgt>
                                        </p:tgtEl>
                                        <p:attrNameLst>
                                          <p:attrName>ppt_w</p:attrName>
                                        </p:attrNameLst>
                                      </p:cBhvr>
                                      <p:tavLst>
                                        <p:tav tm="0">
                                          <p:val>
                                            <p:fltVal val="0"/>
                                          </p:val>
                                        </p:tav>
                                        <p:tav tm="100000">
                                          <p:val>
                                            <p:strVal val="#ppt_w"/>
                                          </p:val>
                                        </p:tav>
                                      </p:tavLst>
                                    </p:anim>
                                    <p:anim calcmode="lin" valueType="num">
                                      <p:cBhvr>
                                        <p:cTn id="535" dur="500" fill="hold"/>
                                        <p:tgtEl>
                                          <p:spTgt spid="76834">
                                            <p:txEl>
                                              <p:pRg st="0" end="0"/>
                                            </p:txEl>
                                          </p:spTgt>
                                        </p:tgtEl>
                                        <p:attrNameLst>
                                          <p:attrName>ppt_h</p:attrName>
                                        </p:attrNameLst>
                                      </p:cBhvr>
                                      <p:tavLst>
                                        <p:tav tm="0">
                                          <p:val>
                                            <p:strVal val="#ppt_h"/>
                                          </p:val>
                                        </p:tav>
                                        <p:tav tm="100000">
                                          <p:val>
                                            <p:strVal val="#ppt_h"/>
                                          </p:val>
                                        </p:tav>
                                      </p:tavLst>
                                    </p:anim>
                                  </p:childTnLst>
                                </p:cTn>
                              </p:par>
                              <p:par>
                                <p:cTn id="536" presetID="17" presetClass="entr" presetSubtype="10" fill="hold" nodeType="withEffect">
                                  <p:stCondLst>
                                    <p:cond delay="0"/>
                                  </p:stCondLst>
                                  <p:childTnLst>
                                    <p:set>
                                      <p:cBhvr>
                                        <p:cTn id="537" dur="1" fill="hold">
                                          <p:stCondLst>
                                            <p:cond delay="0"/>
                                          </p:stCondLst>
                                        </p:cTn>
                                        <p:tgtEl>
                                          <p:spTgt spid="76922">
                                            <p:txEl>
                                              <p:pRg st="0" end="0"/>
                                            </p:txEl>
                                          </p:spTgt>
                                        </p:tgtEl>
                                        <p:attrNameLst>
                                          <p:attrName>style.visibility</p:attrName>
                                        </p:attrNameLst>
                                      </p:cBhvr>
                                      <p:to>
                                        <p:strVal val="visible"/>
                                      </p:to>
                                    </p:set>
                                    <p:anim calcmode="lin" valueType="num">
                                      <p:cBhvr>
                                        <p:cTn id="538" dur="500" fill="hold"/>
                                        <p:tgtEl>
                                          <p:spTgt spid="76922">
                                            <p:txEl>
                                              <p:pRg st="0" end="0"/>
                                            </p:txEl>
                                          </p:spTgt>
                                        </p:tgtEl>
                                        <p:attrNameLst>
                                          <p:attrName>ppt_w</p:attrName>
                                        </p:attrNameLst>
                                      </p:cBhvr>
                                      <p:tavLst>
                                        <p:tav tm="0">
                                          <p:val>
                                            <p:fltVal val="0"/>
                                          </p:val>
                                        </p:tav>
                                        <p:tav tm="100000">
                                          <p:val>
                                            <p:strVal val="#ppt_w"/>
                                          </p:val>
                                        </p:tav>
                                      </p:tavLst>
                                    </p:anim>
                                    <p:anim calcmode="lin" valueType="num">
                                      <p:cBhvr>
                                        <p:cTn id="539" dur="500" fill="hold"/>
                                        <p:tgtEl>
                                          <p:spTgt spid="76922">
                                            <p:txEl>
                                              <p:pRg st="0" end="0"/>
                                            </p:txEl>
                                          </p:spTgt>
                                        </p:tgtEl>
                                        <p:attrNameLst>
                                          <p:attrName>ppt_h</p:attrName>
                                        </p:attrNameLst>
                                      </p:cBhvr>
                                      <p:tavLst>
                                        <p:tav tm="0">
                                          <p:val>
                                            <p:strVal val="#ppt_h"/>
                                          </p:val>
                                        </p:tav>
                                        <p:tav tm="100000">
                                          <p:val>
                                            <p:strVal val="#ppt_h"/>
                                          </p:val>
                                        </p:tav>
                                      </p:tavLst>
                                    </p:anim>
                                  </p:childTnLst>
                                </p:cTn>
                              </p:par>
                              <p:par>
                                <p:cTn id="540" presetID="17" presetClass="entr" presetSubtype="10" fill="hold" nodeType="withEffect">
                                  <p:stCondLst>
                                    <p:cond delay="0"/>
                                  </p:stCondLst>
                                  <p:childTnLst>
                                    <p:set>
                                      <p:cBhvr>
                                        <p:cTn id="541" dur="1" fill="hold">
                                          <p:stCondLst>
                                            <p:cond delay="0"/>
                                          </p:stCondLst>
                                        </p:cTn>
                                        <p:tgtEl>
                                          <p:spTgt spid="76937">
                                            <p:txEl>
                                              <p:pRg st="0" end="0"/>
                                            </p:txEl>
                                          </p:spTgt>
                                        </p:tgtEl>
                                        <p:attrNameLst>
                                          <p:attrName>style.visibility</p:attrName>
                                        </p:attrNameLst>
                                      </p:cBhvr>
                                      <p:to>
                                        <p:strVal val="visible"/>
                                      </p:to>
                                    </p:set>
                                    <p:anim calcmode="lin" valueType="num">
                                      <p:cBhvr>
                                        <p:cTn id="542" dur="500" fill="hold"/>
                                        <p:tgtEl>
                                          <p:spTgt spid="76937">
                                            <p:txEl>
                                              <p:pRg st="0" end="0"/>
                                            </p:txEl>
                                          </p:spTgt>
                                        </p:tgtEl>
                                        <p:attrNameLst>
                                          <p:attrName>ppt_w</p:attrName>
                                        </p:attrNameLst>
                                      </p:cBhvr>
                                      <p:tavLst>
                                        <p:tav tm="0">
                                          <p:val>
                                            <p:fltVal val="0"/>
                                          </p:val>
                                        </p:tav>
                                        <p:tav tm="100000">
                                          <p:val>
                                            <p:strVal val="#ppt_w"/>
                                          </p:val>
                                        </p:tav>
                                      </p:tavLst>
                                    </p:anim>
                                    <p:anim calcmode="lin" valueType="num">
                                      <p:cBhvr>
                                        <p:cTn id="543" dur="500" fill="hold"/>
                                        <p:tgtEl>
                                          <p:spTgt spid="76937">
                                            <p:txEl>
                                              <p:pRg st="0" end="0"/>
                                            </p:txEl>
                                          </p:spTgt>
                                        </p:tgtEl>
                                        <p:attrNameLst>
                                          <p:attrName>ppt_h</p:attrName>
                                        </p:attrNameLst>
                                      </p:cBhvr>
                                      <p:tavLst>
                                        <p:tav tm="0">
                                          <p:val>
                                            <p:strVal val="#ppt_h"/>
                                          </p:val>
                                        </p:tav>
                                        <p:tav tm="100000">
                                          <p:val>
                                            <p:strVal val="#ppt_h"/>
                                          </p:val>
                                        </p:tav>
                                      </p:tavLst>
                                    </p:anim>
                                  </p:childTnLst>
                                </p:cTn>
                              </p:par>
                              <p:par>
                                <p:cTn id="544" presetID="17" presetClass="entr" presetSubtype="10" fill="hold" nodeType="withEffect">
                                  <p:stCondLst>
                                    <p:cond delay="0"/>
                                  </p:stCondLst>
                                  <p:childTnLst>
                                    <p:set>
                                      <p:cBhvr>
                                        <p:cTn id="545" dur="1" fill="hold">
                                          <p:stCondLst>
                                            <p:cond delay="0"/>
                                          </p:stCondLst>
                                        </p:cTn>
                                        <p:tgtEl>
                                          <p:spTgt spid="76938">
                                            <p:txEl>
                                              <p:pRg st="0" end="0"/>
                                            </p:txEl>
                                          </p:spTgt>
                                        </p:tgtEl>
                                        <p:attrNameLst>
                                          <p:attrName>style.visibility</p:attrName>
                                        </p:attrNameLst>
                                      </p:cBhvr>
                                      <p:to>
                                        <p:strVal val="visible"/>
                                      </p:to>
                                    </p:set>
                                    <p:anim calcmode="lin" valueType="num">
                                      <p:cBhvr>
                                        <p:cTn id="546" dur="500" fill="hold"/>
                                        <p:tgtEl>
                                          <p:spTgt spid="76938">
                                            <p:txEl>
                                              <p:pRg st="0" end="0"/>
                                            </p:txEl>
                                          </p:spTgt>
                                        </p:tgtEl>
                                        <p:attrNameLst>
                                          <p:attrName>ppt_w</p:attrName>
                                        </p:attrNameLst>
                                      </p:cBhvr>
                                      <p:tavLst>
                                        <p:tav tm="0">
                                          <p:val>
                                            <p:fltVal val="0"/>
                                          </p:val>
                                        </p:tav>
                                        <p:tav tm="100000">
                                          <p:val>
                                            <p:strVal val="#ppt_w"/>
                                          </p:val>
                                        </p:tav>
                                      </p:tavLst>
                                    </p:anim>
                                    <p:anim calcmode="lin" valueType="num">
                                      <p:cBhvr>
                                        <p:cTn id="547" dur="500" fill="hold"/>
                                        <p:tgtEl>
                                          <p:spTgt spid="76938">
                                            <p:txEl>
                                              <p:pRg st="0" end="0"/>
                                            </p:txEl>
                                          </p:spTgt>
                                        </p:tgtEl>
                                        <p:attrNameLst>
                                          <p:attrName>ppt_h</p:attrName>
                                        </p:attrNameLst>
                                      </p:cBhvr>
                                      <p:tavLst>
                                        <p:tav tm="0">
                                          <p:val>
                                            <p:strVal val="#ppt_h"/>
                                          </p:val>
                                        </p:tav>
                                        <p:tav tm="100000">
                                          <p:val>
                                            <p:strVal val="#ppt_h"/>
                                          </p:val>
                                        </p:tav>
                                      </p:tavLst>
                                    </p:anim>
                                  </p:childTnLst>
                                </p:cTn>
                              </p:par>
                              <p:par>
                                <p:cTn id="548" presetID="17" presetClass="entr" presetSubtype="10" fill="hold" nodeType="withEffect">
                                  <p:stCondLst>
                                    <p:cond delay="0"/>
                                  </p:stCondLst>
                                  <p:childTnLst>
                                    <p:set>
                                      <p:cBhvr>
                                        <p:cTn id="549" dur="1" fill="hold">
                                          <p:stCondLst>
                                            <p:cond delay="0"/>
                                          </p:stCondLst>
                                        </p:cTn>
                                        <p:tgtEl>
                                          <p:spTgt spid="76939">
                                            <p:txEl>
                                              <p:pRg st="0" end="0"/>
                                            </p:txEl>
                                          </p:spTgt>
                                        </p:tgtEl>
                                        <p:attrNameLst>
                                          <p:attrName>style.visibility</p:attrName>
                                        </p:attrNameLst>
                                      </p:cBhvr>
                                      <p:to>
                                        <p:strVal val="visible"/>
                                      </p:to>
                                    </p:set>
                                    <p:anim calcmode="lin" valueType="num">
                                      <p:cBhvr>
                                        <p:cTn id="550" dur="500" fill="hold"/>
                                        <p:tgtEl>
                                          <p:spTgt spid="76939">
                                            <p:txEl>
                                              <p:pRg st="0" end="0"/>
                                            </p:txEl>
                                          </p:spTgt>
                                        </p:tgtEl>
                                        <p:attrNameLst>
                                          <p:attrName>ppt_w</p:attrName>
                                        </p:attrNameLst>
                                      </p:cBhvr>
                                      <p:tavLst>
                                        <p:tav tm="0">
                                          <p:val>
                                            <p:fltVal val="0"/>
                                          </p:val>
                                        </p:tav>
                                        <p:tav tm="100000">
                                          <p:val>
                                            <p:strVal val="#ppt_w"/>
                                          </p:val>
                                        </p:tav>
                                      </p:tavLst>
                                    </p:anim>
                                    <p:anim calcmode="lin" valueType="num">
                                      <p:cBhvr>
                                        <p:cTn id="551" dur="500" fill="hold"/>
                                        <p:tgtEl>
                                          <p:spTgt spid="76939">
                                            <p:txEl>
                                              <p:pRg st="0" end="0"/>
                                            </p:txEl>
                                          </p:spTgt>
                                        </p:tgtEl>
                                        <p:attrNameLst>
                                          <p:attrName>ppt_h</p:attrName>
                                        </p:attrNameLst>
                                      </p:cBhvr>
                                      <p:tavLst>
                                        <p:tav tm="0">
                                          <p:val>
                                            <p:strVal val="#ppt_h"/>
                                          </p:val>
                                        </p:tav>
                                        <p:tav tm="100000">
                                          <p:val>
                                            <p:strVal val="#ppt_h"/>
                                          </p:val>
                                        </p:tav>
                                      </p:tavLst>
                                    </p:anim>
                                  </p:childTnLst>
                                </p:cTn>
                              </p:par>
                              <p:par>
                                <p:cTn id="552" presetID="17" presetClass="entr" presetSubtype="10" fill="hold" nodeType="withEffect">
                                  <p:stCondLst>
                                    <p:cond delay="0"/>
                                  </p:stCondLst>
                                  <p:childTnLst>
                                    <p:set>
                                      <p:cBhvr>
                                        <p:cTn id="553" dur="1" fill="hold">
                                          <p:stCondLst>
                                            <p:cond delay="0"/>
                                          </p:stCondLst>
                                        </p:cTn>
                                        <p:tgtEl>
                                          <p:spTgt spid="76940">
                                            <p:txEl>
                                              <p:pRg st="0" end="0"/>
                                            </p:txEl>
                                          </p:spTgt>
                                        </p:tgtEl>
                                        <p:attrNameLst>
                                          <p:attrName>style.visibility</p:attrName>
                                        </p:attrNameLst>
                                      </p:cBhvr>
                                      <p:to>
                                        <p:strVal val="visible"/>
                                      </p:to>
                                    </p:set>
                                    <p:anim calcmode="lin" valueType="num">
                                      <p:cBhvr>
                                        <p:cTn id="554" dur="500" fill="hold"/>
                                        <p:tgtEl>
                                          <p:spTgt spid="76940">
                                            <p:txEl>
                                              <p:pRg st="0" end="0"/>
                                            </p:txEl>
                                          </p:spTgt>
                                        </p:tgtEl>
                                        <p:attrNameLst>
                                          <p:attrName>ppt_w</p:attrName>
                                        </p:attrNameLst>
                                      </p:cBhvr>
                                      <p:tavLst>
                                        <p:tav tm="0">
                                          <p:val>
                                            <p:fltVal val="0"/>
                                          </p:val>
                                        </p:tav>
                                        <p:tav tm="100000">
                                          <p:val>
                                            <p:strVal val="#ppt_w"/>
                                          </p:val>
                                        </p:tav>
                                      </p:tavLst>
                                    </p:anim>
                                    <p:anim calcmode="lin" valueType="num">
                                      <p:cBhvr>
                                        <p:cTn id="555" dur="500" fill="hold"/>
                                        <p:tgtEl>
                                          <p:spTgt spid="76940">
                                            <p:txEl>
                                              <p:pRg st="0" end="0"/>
                                            </p:txEl>
                                          </p:spTgt>
                                        </p:tgtEl>
                                        <p:attrNameLst>
                                          <p:attrName>ppt_h</p:attrName>
                                        </p:attrNameLst>
                                      </p:cBhvr>
                                      <p:tavLst>
                                        <p:tav tm="0">
                                          <p:val>
                                            <p:strVal val="#ppt_h"/>
                                          </p:val>
                                        </p:tav>
                                        <p:tav tm="100000">
                                          <p:val>
                                            <p:strVal val="#ppt_h"/>
                                          </p:val>
                                        </p:tav>
                                      </p:tavLst>
                                    </p:anim>
                                  </p:childTnLst>
                                </p:cTn>
                              </p:par>
                              <p:par>
                                <p:cTn id="556" presetID="17" presetClass="entr" presetSubtype="10" fill="hold" nodeType="withEffect">
                                  <p:stCondLst>
                                    <p:cond delay="0"/>
                                  </p:stCondLst>
                                  <p:childTnLst>
                                    <p:set>
                                      <p:cBhvr>
                                        <p:cTn id="557" dur="1" fill="hold">
                                          <p:stCondLst>
                                            <p:cond delay="0"/>
                                          </p:stCondLst>
                                        </p:cTn>
                                        <p:tgtEl>
                                          <p:spTgt spid="76941">
                                            <p:txEl>
                                              <p:pRg st="0" end="0"/>
                                            </p:txEl>
                                          </p:spTgt>
                                        </p:tgtEl>
                                        <p:attrNameLst>
                                          <p:attrName>style.visibility</p:attrName>
                                        </p:attrNameLst>
                                      </p:cBhvr>
                                      <p:to>
                                        <p:strVal val="visible"/>
                                      </p:to>
                                    </p:set>
                                    <p:anim calcmode="lin" valueType="num">
                                      <p:cBhvr>
                                        <p:cTn id="558" dur="500" fill="hold"/>
                                        <p:tgtEl>
                                          <p:spTgt spid="76941">
                                            <p:txEl>
                                              <p:pRg st="0" end="0"/>
                                            </p:txEl>
                                          </p:spTgt>
                                        </p:tgtEl>
                                        <p:attrNameLst>
                                          <p:attrName>ppt_w</p:attrName>
                                        </p:attrNameLst>
                                      </p:cBhvr>
                                      <p:tavLst>
                                        <p:tav tm="0">
                                          <p:val>
                                            <p:fltVal val="0"/>
                                          </p:val>
                                        </p:tav>
                                        <p:tav tm="100000">
                                          <p:val>
                                            <p:strVal val="#ppt_w"/>
                                          </p:val>
                                        </p:tav>
                                      </p:tavLst>
                                    </p:anim>
                                    <p:anim calcmode="lin" valueType="num">
                                      <p:cBhvr>
                                        <p:cTn id="559" dur="500" fill="hold"/>
                                        <p:tgtEl>
                                          <p:spTgt spid="76941">
                                            <p:txEl>
                                              <p:pRg st="0" end="0"/>
                                            </p:txEl>
                                          </p:spTgt>
                                        </p:tgtEl>
                                        <p:attrNameLst>
                                          <p:attrName>ppt_h</p:attrName>
                                        </p:attrNameLst>
                                      </p:cBhvr>
                                      <p:tavLst>
                                        <p:tav tm="0">
                                          <p:val>
                                            <p:strVal val="#ppt_h"/>
                                          </p:val>
                                        </p:tav>
                                        <p:tav tm="100000">
                                          <p:val>
                                            <p:strVal val="#ppt_h"/>
                                          </p:val>
                                        </p:tav>
                                      </p:tavLst>
                                    </p:anim>
                                  </p:childTnLst>
                                </p:cTn>
                              </p:par>
                              <p:par>
                                <p:cTn id="560" presetID="17" presetClass="entr" presetSubtype="10" fill="hold" nodeType="withEffect">
                                  <p:stCondLst>
                                    <p:cond delay="0"/>
                                  </p:stCondLst>
                                  <p:childTnLst>
                                    <p:set>
                                      <p:cBhvr>
                                        <p:cTn id="561" dur="1" fill="hold">
                                          <p:stCondLst>
                                            <p:cond delay="0"/>
                                          </p:stCondLst>
                                        </p:cTn>
                                        <p:tgtEl>
                                          <p:spTgt spid="76942">
                                            <p:txEl>
                                              <p:pRg st="0" end="0"/>
                                            </p:txEl>
                                          </p:spTgt>
                                        </p:tgtEl>
                                        <p:attrNameLst>
                                          <p:attrName>style.visibility</p:attrName>
                                        </p:attrNameLst>
                                      </p:cBhvr>
                                      <p:to>
                                        <p:strVal val="visible"/>
                                      </p:to>
                                    </p:set>
                                    <p:anim calcmode="lin" valueType="num">
                                      <p:cBhvr>
                                        <p:cTn id="562" dur="500" fill="hold"/>
                                        <p:tgtEl>
                                          <p:spTgt spid="76942">
                                            <p:txEl>
                                              <p:pRg st="0" end="0"/>
                                            </p:txEl>
                                          </p:spTgt>
                                        </p:tgtEl>
                                        <p:attrNameLst>
                                          <p:attrName>ppt_w</p:attrName>
                                        </p:attrNameLst>
                                      </p:cBhvr>
                                      <p:tavLst>
                                        <p:tav tm="0">
                                          <p:val>
                                            <p:fltVal val="0"/>
                                          </p:val>
                                        </p:tav>
                                        <p:tav tm="100000">
                                          <p:val>
                                            <p:strVal val="#ppt_w"/>
                                          </p:val>
                                        </p:tav>
                                      </p:tavLst>
                                    </p:anim>
                                    <p:anim calcmode="lin" valueType="num">
                                      <p:cBhvr>
                                        <p:cTn id="563" dur="500" fill="hold"/>
                                        <p:tgtEl>
                                          <p:spTgt spid="76942">
                                            <p:txEl>
                                              <p:pRg st="0" end="0"/>
                                            </p:txEl>
                                          </p:spTgt>
                                        </p:tgtEl>
                                        <p:attrNameLst>
                                          <p:attrName>ppt_h</p:attrName>
                                        </p:attrNameLst>
                                      </p:cBhvr>
                                      <p:tavLst>
                                        <p:tav tm="0">
                                          <p:val>
                                            <p:strVal val="#ppt_h"/>
                                          </p:val>
                                        </p:tav>
                                        <p:tav tm="100000">
                                          <p:val>
                                            <p:strVal val="#ppt_h"/>
                                          </p:val>
                                        </p:tav>
                                      </p:tavLst>
                                    </p:anim>
                                  </p:childTnLst>
                                </p:cTn>
                              </p:par>
                              <p:par>
                                <p:cTn id="564" presetID="17" presetClass="entr" presetSubtype="10" fill="hold" nodeType="withEffect">
                                  <p:stCondLst>
                                    <p:cond delay="0"/>
                                  </p:stCondLst>
                                  <p:childTnLst>
                                    <p:set>
                                      <p:cBhvr>
                                        <p:cTn id="565" dur="1" fill="hold">
                                          <p:stCondLst>
                                            <p:cond delay="0"/>
                                          </p:stCondLst>
                                        </p:cTn>
                                        <p:tgtEl>
                                          <p:spTgt spid="76943">
                                            <p:txEl>
                                              <p:pRg st="0" end="0"/>
                                            </p:txEl>
                                          </p:spTgt>
                                        </p:tgtEl>
                                        <p:attrNameLst>
                                          <p:attrName>style.visibility</p:attrName>
                                        </p:attrNameLst>
                                      </p:cBhvr>
                                      <p:to>
                                        <p:strVal val="visible"/>
                                      </p:to>
                                    </p:set>
                                    <p:anim calcmode="lin" valueType="num">
                                      <p:cBhvr>
                                        <p:cTn id="566" dur="500" fill="hold"/>
                                        <p:tgtEl>
                                          <p:spTgt spid="76943">
                                            <p:txEl>
                                              <p:pRg st="0" end="0"/>
                                            </p:txEl>
                                          </p:spTgt>
                                        </p:tgtEl>
                                        <p:attrNameLst>
                                          <p:attrName>ppt_w</p:attrName>
                                        </p:attrNameLst>
                                      </p:cBhvr>
                                      <p:tavLst>
                                        <p:tav tm="0">
                                          <p:val>
                                            <p:fltVal val="0"/>
                                          </p:val>
                                        </p:tav>
                                        <p:tav tm="100000">
                                          <p:val>
                                            <p:strVal val="#ppt_w"/>
                                          </p:val>
                                        </p:tav>
                                      </p:tavLst>
                                    </p:anim>
                                    <p:anim calcmode="lin" valueType="num">
                                      <p:cBhvr>
                                        <p:cTn id="567" dur="500" fill="hold"/>
                                        <p:tgtEl>
                                          <p:spTgt spid="76943">
                                            <p:txEl>
                                              <p:pRg st="0" end="0"/>
                                            </p:txEl>
                                          </p:spTgt>
                                        </p:tgtEl>
                                        <p:attrNameLst>
                                          <p:attrName>ppt_h</p:attrName>
                                        </p:attrNameLst>
                                      </p:cBhvr>
                                      <p:tavLst>
                                        <p:tav tm="0">
                                          <p:val>
                                            <p:strVal val="#ppt_h"/>
                                          </p:val>
                                        </p:tav>
                                        <p:tav tm="100000">
                                          <p:val>
                                            <p:strVal val="#ppt_h"/>
                                          </p:val>
                                        </p:tav>
                                      </p:tavLst>
                                    </p:anim>
                                  </p:childTnLst>
                                </p:cTn>
                              </p:par>
                              <p:par>
                                <p:cTn id="568" presetID="50" presetClass="entr" presetSubtype="0" decel="100000" fill="hold" grpId="0" nodeType="withEffect">
                                  <p:stCondLst>
                                    <p:cond delay="0"/>
                                  </p:stCondLst>
                                  <p:childTnLst>
                                    <p:set>
                                      <p:cBhvr>
                                        <p:cTn id="569" dur="1" fill="hold">
                                          <p:stCondLst>
                                            <p:cond delay="0"/>
                                          </p:stCondLst>
                                        </p:cTn>
                                        <p:tgtEl>
                                          <p:spTgt spid="76936"/>
                                        </p:tgtEl>
                                        <p:attrNameLst>
                                          <p:attrName>style.visibility</p:attrName>
                                        </p:attrNameLst>
                                      </p:cBhvr>
                                      <p:to>
                                        <p:strVal val="visible"/>
                                      </p:to>
                                    </p:set>
                                    <p:anim calcmode="lin" valueType="num">
                                      <p:cBhvr>
                                        <p:cTn id="570" dur="1000" fill="hold"/>
                                        <p:tgtEl>
                                          <p:spTgt spid="76936"/>
                                        </p:tgtEl>
                                        <p:attrNameLst>
                                          <p:attrName>ppt_w</p:attrName>
                                        </p:attrNameLst>
                                      </p:cBhvr>
                                      <p:tavLst>
                                        <p:tav tm="0">
                                          <p:val>
                                            <p:strVal val="#ppt_w+.3"/>
                                          </p:val>
                                        </p:tav>
                                        <p:tav tm="100000">
                                          <p:val>
                                            <p:strVal val="#ppt_w"/>
                                          </p:val>
                                        </p:tav>
                                      </p:tavLst>
                                    </p:anim>
                                    <p:anim calcmode="lin" valueType="num">
                                      <p:cBhvr>
                                        <p:cTn id="571" dur="1000" fill="hold"/>
                                        <p:tgtEl>
                                          <p:spTgt spid="76936"/>
                                        </p:tgtEl>
                                        <p:attrNameLst>
                                          <p:attrName>ppt_h</p:attrName>
                                        </p:attrNameLst>
                                      </p:cBhvr>
                                      <p:tavLst>
                                        <p:tav tm="0">
                                          <p:val>
                                            <p:strVal val="#ppt_h"/>
                                          </p:val>
                                        </p:tav>
                                        <p:tav tm="100000">
                                          <p:val>
                                            <p:strVal val="#ppt_h"/>
                                          </p:val>
                                        </p:tav>
                                      </p:tavLst>
                                    </p:anim>
                                    <p:animEffect transition="in" filter="fade">
                                      <p:cBhvr>
                                        <p:cTn id="572" dur="1000"/>
                                        <p:tgtEl>
                                          <p:spTgt spid="76936"/>
                                        </p:tgtEl>
                                      </p:cBhvr>
                                    </p:animEffect>
                                  </p:childTnLst>
                                </p:cTn>
                              </p:par>
                            </p:childTnLst>
                          </p:cTn>
                        </p:par>
                      </p:childTnLst>
                    </p:cTn>
                  </p:par>
                </p:childTnLst>
              </p:cTn>
              <p:nextCondLst>
                <p:cond evt="onClick" delay="0">
                  <p:tgtEl>
                    <p:spTgt spid="76874"/>
                  </p:tgtEl>
                </p:cond>
              </p:nextCondLst>
            </p:seq>
            <p:seq concurrent="1" nextAc="seek">
              <p:cTn id="573" restart="whenNotActive" fill="hold" evtFilter="cancelBubble" nodeType="interactiveSeq">
                <p:stCondLst>
                  <p:cond evt="onClick" delay="0">
                    <p:tgtEl>
                      <p:spTgt spid="76862"/>
                    </p:tgtEl>
                  </p:cond>
                </p:stCondLst>
                <p:endSync evt="end" delay="0">
                  <p:rtn val="all"/>
                </p:endSync>
                <p:childTnLst>
                  <p:par>
                    <p:cTn id="574" fill="hold" nodeType="clickPar">
                      <p:stCondLst>
                        <p:cond delay="0"/>
                      </p:stCondLst>
                      <p:childTnLst>
                        <p:par>
                          <p:cTn id="575" fill="hold" nodeType="withGroup">
                            <p:stCondLst>
                              <p:cond delay="0"/>
                            </p:stCondLst>
                            <p:childTnLst>
                              <p:par>
                                <p:cTn id="576" presetID="17" presetClass="entr" presetSubtype="10" fill="hold" grpId="0" nodeType="clickEffect">
                                  <p:stCondLst>
                                    <p:cond delay="0"/>
                                  </p:stCondLst>
                                  <p:childTnLst>
                                    <p:set>
                                      <p:cBhvr>
                                        <p:cTn id="577" dur="1" fill="hold">
                                          <p:stCondLst>
                                            <p:cond delay="0"/>
                                          </p:stCondLst>
                                        </p:cTn>
                                        <p:tgtEl>
                                          <p:spTgt spid="76802"/>
                                        </p:tgtEl>
                                        <p:attrNameLst>
                                          <p:attrName>style.visibility</p:attrName>
                                        </p:attrNameLst>
                                      </p:cBhvr>
                                      <p:to>
                                        <p:strVal val="visible"/>
                                      </p:to>
                                    </p:set>
                                    <p:anim calcmode="lin" valueType="num">
                                      <p:cBhvr>
                                        <p:cTn id="578" dur="500" fill="hold"/>
                                        <p:tgtEl>
                                          <p:spTgt spid="76802"/>
                                        </p:tgtEl>
                                        <p:attrNameLst>
                                          <p:attrName>ppt_w</p:attrName>
                                        </p:attrNameLst>
                                      </p:cBhvr>
                                      <p:tavLst>
                                        <p:tav tm="0">
                                          <p:val>
                                            <p:fltVal val="0"/>
                                          </p:val>
                                        </p:tav>
                                        <p:tav tm="100000">
                                          <p:val>
                                            <p:strVal val="#ppt_w"/>
                                          </p:val>
                                        </p:tav>
                                      </p:tavLst>
                                    </p:anim>
                                    <p:anim calcmode="lin" valueType="num">
                                      <p:cBhvr>
                                        <p:cTn id="579" dur="500" fill="hold"/>
                                        <p:tgtEl>
                                          <p:spTgt spid="76802"/>
                                        </p:tgtEl>
                                        <p:attrNameLst>
                                          <p:attrName>ppt_h</p:attrName>
                                        </p:attrNameLst>
                                      </p:cBhvr>
                                      <p:tavLst>
                                        <p:tav tm="0">
                                          <p:val>
                                            <p:strVal val="#ppt_h"/>
                                          </p:val>
                                        </p:tav>
                                        <p:tav tm="100000">
                                          <p:val>
                                            <p:strVal val="#ppt_h"/>
                                          </p:val>
                                        </p:tav>
                                      </p:tavLst>
                                    </p:anim>
                                  </p:childTnLst>
                                </p:cTn>
                              </p:par>
                            </p:childTnLst>
                          </p:cTn>
                        </p:par>
                      </p:childTnLst>
                    </p:cTn>
                  </p:par>
                  <p:par>
                    <p:cTn id="580" fill="hold" nodeType="clickPar">
                      <p:stCondLst>
                        <p:cond delay="indefinite"/>
                      </p:stCondLst>
                      <p:childTnLst>
                        <p:par>
                          <p:cTn id="581" fill="hold" nodeType="withGroup">
                            <p:stCondLst>
                              <p:cond delay="0"/>
                            </p:stCondLst>
                            <p:childTnLst>
                              <p:par>
                                <p:cTn id="582" presetID="17" presetClass="exit" presetSubtype="10" fill="hold" grpId="1" nodeType="clickEffect">
                                  <p:stCondLst>
                                    <p:cond delay="0"/>
                                  </p:stCondLst>
                                  <p:childTnLst>
                                    <p:anim calcmode="lin" valueType="num">
                                      <p:cBhvr>
                                        <p:cTn id="583" dur="500"/>
                                        <p:tgtEl>
                                          <p:spTgt spid="76802"/>
                                        </p:tgtEl>
                                        <p:attrNameLst>
                                          <p:attrName>ppt_w</p:attrName>
                                        </p:attrNameLst>
                                      </p:cBhvr>
                                      <p:tavLst>
                                        <p:tav tm="0">
                                          <p:val>
                                            <p:strVal val="ppt_w"/>
                                          </p:val>
                                        </p:tav>
                                        <p:tav tm="100000">
                                          <p:val>
                                            <p:fltVal val="0"/>
                                          </p:val>
                                        </p:tav>
                                      </p:tavLst>
                                    </p:anim>
                                    <p:anim calcmode="lin" valueType="num">
                                      <p:cBhvr>
                                        <p:cTn id="584" dur="500"/>
                                        <p:tgtEl>
                                          <p:spTgt spid="76802"/>
                                        </p:tgtEl>
                                        <p:attrNameLst>
                                          <p:attrName>ppt_h</p:attrName>
                                        </p:attrNameLst>
                                      </p:cBhvr>
                                      <p:tavLst>
                                        <p:tav tm="0">
                                          <p:val>
                                            <p:strVal val="ppt_h"/>
                                          </p:val>
                                        </p:tav>
                                        <p:tav tm="100000">
                                          <p:val>
                                            <p:strVal val="ppt_h"/>
                                          </p:val>
                                        </p:tav>
                                      </p:tavLst>
                                    </p:anim>
                                    <p:set>
                                      <p:cBhvr>
                                        <p:cTn id="585" dur="1" fill="hold">
                                          <p:stCondLst>
                                            <p:cond delay="499"/>
                                          </p:stCondLst>
                                        </p:cTn>
                                        <p:tgtEl>
                                          <p:spTgt spid="76802"/>
                                        </p:tgtEl>
                                        <p:attrNameLst>
                                          <p:attrName>style.visibility</p:attrName>
                                        </p:attrNameLst>
                                      </p:cBhvr>
                                      <p:to>
                                        <p:strVal val="hidden"/>
                                      </p:to>
                                    </p:set>
                                  </p:childTnLst>
                                </p:cTn>
                              </p:par>
                            </p:childTnLst>
                          </p:cTn>
                        </p:par>
                      </p:childTnLst>
                    </p:cTn>
                  </p:par>
                </p:childTnLst>
              </p:cTn>
              <p:nextCondLst>
                <p:cond evt="onClick" delay="0">
                  <p:tgtEl>
                    <p:spTgt spid="76862"/>
                  </p:tgtEl>
                </p:cond>
              </p:nextCondLst>
            </p:seq>
            <p:seq concurrent="1" nextAc="seek">
              <p:cTn id="586" restart="whenNotActive" fill="hold" evtFilter="cancelBubble" nodeType="interactiveSeq">
                <p:stCondLst>
                  <p:cond evt="onClick" delay="0">
                    <p:tgtEl>
                      <p:spTgt spid="76863"/>
                    </p:tgtEl>
                  </p:cond>
                </p:stCondLst>
                <p:endSync evt="end" delay="0">
                  <p:rtn val="all"/>
                </p:endSync>
                <p:childTnLst>
                  <p:par>
                    <p:cTn id="587" fill="hold" nodeType="clickPar">
                      <p:stCondLst>
                        <p:cond delay="0"/>
                      </p:stCondLst>
                      <p:childTnLst>
                        <p:par>
                          <p:cTn id="588" fill="hold" nodeType="withGroup">
                            <p:stCondLst>
                              <p:cond delay="0"/>
                            </p:stCondLst>
                            <p:childTnLst>
                              <p:par>
                                <p:cTn id="589" presetID="17" presetClass="entr" presetSubtype="10" fill="hold" grpId="0" nodeType="clickEffect">
                                  <p:stCondLst>
                                    <p:cond delay="0"/>
                                  </p:stCondLst>
                                  <p:childTnLst>
                                    <p:set>
                                      <p:cBhvr>
                                        <p:cTn id="590" dur="1" fill="hold">
                                          <p:stCondLst>
                                            <p:cond delay="0"/>
                                          </p:stCondLst>
                                        </p:cTn>
                                        <p:tgtEl>
                                          <p:spTgt spid="76859"/>
                                        </p:tgtEl>
                                        <p:attrNameLst>
                                          <p:attrName>style.visibility</p:attrName>
                                        </p:attrNameLst>
                                      </p:cBhvr>
                                      <p:to>
                                        <p:strVal val="visible"/>
                                      </p:to>
                                    </p:set>
                                    <p:anim calcmode="lin" valueType="num">
                                      <p:cBhvr>
                                        <p:cTn id="591" dur="500" fill="hold"/>
                                        <p:tgtEl>
                                          <p:spTgt spid="76859"/>
                                        </p:tgtEl>
                                        <p:attrNameLst>
                                          <p:attrName>ppt_w</p:attrName>
                                        </p:attrNameLst>
                                      </p:cBhvr>
                                      <p:tavLst>
                                        <p:tav tm="0">
                                          <p:val>
                                            <p:fltVal val="0"/>
                                          </p:val>
                                        </p:tav>
                                        <p:tav tm="100000">
                                          <p:val>
                                            <p:strVal val="#ppt_w"/>
                                          </p:val>
                                        </p:tav>
                                      </p:tavLst>
                                    </p:anim>
                                    <p:anim calcmode="lin" valueType="num">
                                      <p:cBhvr>
                                        <p:cTn id="592" dur="500" fill="hold"/>
                                        <p:tgtEl>
                                          <p:spTgt spid="76859"/>
                                        </p:tgtEl>
                                        <p:attrNameLst>
                                          <p:attrName>ppt_h</p:attrName>
                                        </p:attrNameLst>
                                      </p:cBhvr>
                                      <p:tavLst>
                                        <p:tav tm="0">
                                          <p:val>
                                            <p:strVal val="#ppt_h"/>
                                          </p:val>
                                        </p:tav>
                                        <p:tav tm="100000">
                                          <p:val>
                                            <p:strVal val="#ppt_h"/>
                                          </p:val>
                                        </p:tav>
                                      </p:tavLst>
                                    </p:anim>
                                  </p:childTnLst>
                                </p:cTn>
                              </p:par>
                            </p:childTnLst>
                          </p:cTn>
                        </p:par>
                      </p:childTnLst>
                    </p:cTn>
                  </p:par>
                  <p:par>
                    <p:cTn id="593" fill="hold" nodeType="clickPar">
                      <p:stCondLst>
                        <p:cond delay="indefinite"/>
                      </p:stCondLst>
                      <p:childTnLst>
                        <p:par>
                          <p:cTn id="594" fill="hold" nodeType="withGroup">
                            <p:stCondLst>
                              <p:cond delay="0"/>
                            </p:stCondLst>
                            <p:childTnLst>
                              <p:par>
                                <p:cTn id="595" presetID="17" presetClass="exit" presetSubtype="10" fill="hold" grpId="1" nodeType="clickEffect">
                                  <p:stCondLst>
                                    <p:cond delay="0"/>
                                  </p:stCondLst>
                                  <p:childTnLst>
                                    <p:anim calcmode="lin" valueType="num">
                                      <p:cBhvr>
                                        <p:cTn id="596" dur="500"/>
                                        <p:tgtEl>
                                          <p:spTgt spid="76859"/>
                                        </p:tgtEl>
                                        <p:attrNameLst>
                                          <p:attrName>ppt_w</p:attrName>
                                        </p:attrNameLst>
                                      </p:cBhvr>
                                      <p:tavLst>
                                        <p:tav tm="0">
                                          <p:val>
                                            <p:strVal val="ppt_w"/>
                                          </p:val>
                                        </p:tav>
                                        <p:tav tm="100000">
                                          <p:val>
                                            <p:fltVal val="0"/>
                                          </p:val>
                                        </p:tav>
                                      </p:tavLst>
                                    </p:anim>
                                    <p:anim calcmode="lin" valueType="num">
                                      <p:cBhvr>
                                        <p:cTn id="597" dur="500"/>
                                        <p:tgtEl>
                                          <p:spTgt spid="76859"/>
                                        </p:tgtEl>
                                        <p:attrNameLst>
                                          <p:attrName>ppt_h</p:attrName>
                                        </p:attrNameLst>
                                      </p:cBhvr>
                                      <p:tavLst>
                                        <p:tav tm="0">
                                          <p:val>
                                            <p:strVal val="ppt_h"/>
                                          </p:val>
                                        </p:tav>
                                        <p:tav tm="100000">
                                          <p:val>
                                            <p:strVal val="ppt_h"/>
                                          </p:val>
                                        </p:tav>
                                      </p:tavLst>
                                    </p:anim>
                                    <p:set>
                                      <p:cBhvr>
                                        <p:cTn id="598" dur="1" fill="hold">
                                          <p:stCondLst>
                                            <p:cond delay="499"/>
                                          </p:stCondLst>
                                        </p:cTn>
                                        <p:tgtEl>
                                          <p:spTgt spid="76859"/>
                                        </p:tgtEl>
                                        <p:attrNameLst>
                                          <p:attrName>style.visibility</p:attrName>
                                        </p:attrNameLst>
                                      </p:cBhvr>
                                      <p:to>
                                        <p:strVal val="hidden"/>
                                      </p:to>
                                    </p:set>
                                  </p:childTnLst>
                                </p:cTn>
                              </p:par>
                            </p:childTnLst>
                          </p:cTn>
                        </p:par>
                      </p:childTnLst>
                    </p:cTn>
                  </p:par>
                </p:childTnLst>
              </p:cTn>
              <p:nextCondLst>
                <p:cond evt="onClick" delay="0">
                  <p:tgtEl>
                    <p:spTgt spid="76863"/>
                  </p:tgtEl>
                </p:cond>
              </p:nextCondLst>
            </p:seq>
            <p:seq concurrent="1" nextAc="seek">
              <p:cTn id="599" restart="whenNotActive" fill="hold" evtFilter="cancelBubble" nodeType="interactiveSeq">
                <p:stCondLst>
                  <p:cond evt="onClick" delay="0">
                    <p:tgtEl>
                      <p:spTgt spid="76864"/>
                    </p:tgtEl>
                  </p:cond>
                </p:stCondLst>
                <p:endSync evt="end" delay="0">
                  <p:rtn val="all"/>
                </p:endSync>
                <p:childTnLst>
                  <p:par>
                    <p:cTn id="600" fill="hold" nodeType="clickPar">
                      <p:stCondLst>
                        <p:cond delay="0"/>
                      </p:stCondLst>
                      <p:childTnLst>
                        <p:par>
                          <p:cTn id="601" fill="hold" nodeType="withGroup">
                            <p:stCondLst>
                              <p:cond delay="0"/>
                            </p:stCondLst>
                            <p:childTnLst>
                              <p:par>
                                <p:cTn id="602" presetID="17" presetClass="entr" presetSubtype="10" fill="hold" grpId="0" nodeType="clickEffect">
                                  <p:stCondLst>
                                    <p:cond delay="0"/>
                                  </p:stCondLst>
                                  <p:iterate type="lt">
                                    <p:tmPct val="0"/>
                                  </p:iterate>
                                  <p:childTnLst>
                                    <p:set>
                                      <p:cBhvr>
                                        <p:cTn id="603" dur="1" fill="hold">
                                          <p:stCondLst>
                                            <p:cond delay="0"/>
                                          </p:stCondLst>
                                        </p:cTn>
                                        <p:tgtEl>
                                          <p:spTgt spid="76861"/>
                                        </p:tgtEl>
                                        <p:attrNameLst>
                                          <p:attrName>style.visibility</p:attrName>
                                        </p:attrNameLst>
                                      </p:cBhvr>
                                      <p:to>
                                        <p:strVal val="visible"/>
                                      </p:to>
                                    </p:set>
                                    <p:anim calcmode="lin" valueType="num">
                                      <p:cBhvr>
                                        <p:cTn id="604" dur="500" fill="hold"/>
                                        <p:tgtEl>
                                          <p:spTgt spid="76861"/>
                                        </p:tgtEl>
                                        <p:attrNameLst>
                                          <p:attrName>ppt_w</p:attrName>
                                        </p:attrNameLst>
                                      </p:cBhvr>
                                      <p:tavLst>
                                        <p:tav tm="0">
                                          <p:val>
                                            <p:fltVal val="0"/>
                                          </p:val>
                                        </p:tav>
                                        <p:tav tm="100000">
                                          <p:val>
                                            <p:strVal val="#ppt_w"/>
                                          </p:val>
                                        </p:tav>
                                      </p:tavLst>
                                    </p:anim>
                                    <p:anim calcmode="lin" valueType="num">
                                      <p:cBhvr>
                                        <p:cTn id="605" dur="500" fill="hold"/>
                                        <p:tgtEl>
                                          <p:spTgt spid="76861"/>
                                        </p:tgtEl>
                                        <p:attrNameLst>
                                          <p:attrName>ppt_h</p:attrName>
                                        </p:attrNameLst>
                                      </p:cBhvr>
                                      <p:tavLst>
                                        <p:tav tm="0">
                                          <p:val>
                                            <p:strVal val="#ppt_h"/>
                                          </p:val>
                                        </p:tav>
                                        <p:tav tm="100000">
                                          <p:val>
                                            <p:strVal val="#ppt_h"/>
                                          </p:val>
                                        </p:tav>
                                      </p:tavLst>
                                    </p:anim>
                                  </p:childTnLst>
                                </p:cTn>
                              </p:par>
                            </p:childTnLst>
                          </p:cTn>
                        </p:par>
                      </p:childTnLst>
                    </p:cTn>
                  </p:par>
                  <p:par>
                    <p:cTn id="606" fill="hold" nodeType="clickPar">
                      <p:stCondLst>
                        <p:cond delay="indefinite"/>
                      </p:stCondLst>
                      <p:childTnLst>
                        <p:par>
                          <p:cTn id="607" fill="hold" nodeType="withGroup">
                            <p:stCondLst>
                              <p:cond delay="0"/>
                            </p:stCondLst>
                            <p:childTnLst>
                              <p:par>
                                <p:cTn id="608" presetID="17" presetClass="exit" presetSubtype="10" fill="hold" grpId="1" nodeType="clickEffect">
                                  <p:stCondLst>
                                    <p:cond delay="0"/>
                                  </p:stCondLst>
                                  <p:iterate type="lt">
                                    <p:tmPct val="0"/>
                                  </p:iterate>
                                  <p:childTnLst>
                                    <p:anim calcmode="lin" valueType="num">
                                      <p:cBhvr>
                                        <p:cTn id="609" dur="500"/>
                                        <p:tgtEl>
                                          <p:spTgt spid="76861"/>
                                        </p:tgtEl>
                                        <p:attrNameLst>
                                          <p:attrName>ppt_w</p:attrName>
                                        </p:attrNameLst>
                                      </p:cBhvr>
                                      <p:tavLst>
                                        <p:tav tm="0">
                                          <p:val>
                                            <p:strVal val="ppt_w"/>
                                          </p:val>
                                        </p:tav>
                                        <p:tav tm="100000">
                                          <p:val>
                                            <p:fltVal val="0"/>
                                          </p:val>
                                        </p:tav>
                                      </p:tavLst>
                                    </p:anim>
                                    <p:anim calcmode="lin" valueType="num">
                                      <p:cBhvr>
                                        <p:cTn id="610" dur="500"/>
                                        <p:tgtEl>
                                          <p:spTgt spid="76861"/>
                                        </p:tgtEl>
                                        <p:attrNameLst>
                                          <p:attrName>ppt_h</p:attrName>
                                        </p:attrNameLst>
                                      </p:cBhvr>
                                      <p:tavLst>
                                        <p:tav tm="0">
                                          <p:val>
                                            <p:strVal val="ppt_h"/>
                                          </p:val>
                                        </p:tav>
                                        <p:tav tm="100000">
                                          <p:val>
                                            <p:strVal val="ppt_h"/>
                                          </p:val>
                                        </p:tav>
                                      </p:tavLst>
                                    </p:anim>
                                    <p:set>
                                      <p:cBhvr>
                                        <p:cTn id="611" dur="1" fill="hold">
                                          <p:stCondLst>
                                            <p:cond delay="499"/>
                                          </p:stCondLst>
                                        </p:cTn>
                                        <p:tgtEl>
                                          <p:spTgt spid="76861"/>
                                        </p:tgtEl>
                                        <p:attrNameLst>
                                          <p:attrName>style.visibility</p:attrName>
                                        </p:attrNameLst>
                                      </p:cBhvr>
                                      <p:to>
                                        <p:strVal val="hidden"/>
                                      </p:to>
                                    </p:set>
                                  </p:childTnLst>
                                </p:cTn>
                              </p:par>
                            </p:childTnLst>
                          </p:cTn>
                        </p:par>
                      </p:childTnLst>
                    </p:cTn>
                  </p:par>
                </p:childTnLst>
              </p:cTn>
              <p:nextCondLst>
                <p:cond evt="onClick" delay="0">
                  <p:tgtEl>
                    <p:spTgt spid="76864"/>
                  </p:tgtEl>
                </p:cond>
              </p:nextCondLst>
            </p:seq>
            <p:seq concurrent="1" nextAc="seek">
              <p:cTn id="612" restart="whenNotActive" fill="hold" evtFilter="cancelBubble" nodeType="interactiveSeq">
                <p:stCondLst>
                  <p:cond evt="onClick" delay="0">
                    <p:tgtEl>
                      <p:spTgt spid="76865"/>
                    </p:tgtEl>
                  </p:cond>
                </p:stCondLst>
                <p:endSync evt="end" delay="0">
                  <p:rtn val="all"/>
                </p:endSync>
                <p:childTnLst>
                  <p:par>
                    <p:cTn id="613" fill="hold" nodeType="clickPar">
                      <p:stCondLst>
                        <p:cond delay="0"/>
                      </p:stCondLst>
                      <p:childTnLst>
                        <p:par>
                          <p:cTn id="614" fill="hold" nodeType="withGroup">
                            <p:stCondLst>
                              <p:cond delay="0"/>
                            </p:stCondLst>
                            <p:childTnLst>
                              <p:par>
                                <p:cTn id="615" presetID="17" presetClass="entr" presetSubtype="10" fill="hold" grpId="0" nodeType="clickEffect">
                                  <p:stCondLst>
                                    <p:cond delay="0"/>
                                  </p:stCondLst>
                                  <p:childTnLst>
                                    <p:set>
                                      <p:cBhvr>
                                        <p:cTn id="616" dur="1" fill="hold">
                                          <p:stCondLst>
                                            <p:cond delay="0"/>
                                          </p:stCondLst>
                                        </p:cTn>
                                        <p:tgtEl>
                                          <p:spTgt spid="76866"/>
                                        </p:tgtEl>
                                        <p:attrNameLst>
                                          <p:attrName>style.visibility</p:attrName>
                                        </p:attrNameLst>
                                      </p:cBhvr>
                                      <p:to>
                                        <p:strVal val="visible"/>
                                      </p:to>
                                    </p:set>
                                    <p:anim calcmode="lin" valueType="num">
                                      <p:cBhvr>
                                        <p:cTn id="617" dur="500" fill="hold"/>
                                        <p:tgtEl>
                                          <p:spTgt spid="76866"/>
                                        </p:tgtEl>
                                        <p:attrNameLst>
                                          <p:attrName>ppt_w</p:attrName>
                                        </p:attrNameLst>
                                      </p:cBhvr>
                                      <p:tavLst>
                                        <p:tav tm="0">
                                          <p:val>
                                            <p:fltVal val="0"/>
                                          </p:val>
                                        </p:tav>
                                        <p:tav tm="100000">
                                          <p:val>
                                            <p:strVal val="#ppt_w"/>
                                          </p:val>
                                        </p:tav>
                                      </p:tavLst>
                                    </p:anim>
                                    <p:anim calcmode="lin" valueType="num">
                                      <p:cBhvr>
                                        <p:cTn id="618" dur="500" fill="hold"/>
                                        <p:tgtEl>
                                          <p:spTgt spid="76866"/>
                                        </p:tgtEl>
                                        <p:attrNameLst>
                                          <p:attrName>ppt_h</p:attrName>
                                        </p:attrNameLst>
                                      </p:cBhvr>
                                      <p:tavLst>
                                        <p:tav tm="0">
                                          <p:val>
                                            <p:strVal val="#ppt_h"/>
                                          </p:val>
                                        </p:tav>
                                        <p:tav tm="100000">
                                          <p:val>
                                            <p:strVal val="#ppt_h"/>
                                          </p:val>
                                        </p:tav>
                                      </p:tavLst>
                                    </p:anim>
                                  </p:childTnLst>
                                </p:cTn>
                              </p:par>
                            </p:childTnLst>
                          </p:cTn>
                        </p:par>
                      </p:childTnLst>
                    </p:cTn>
                  </p:par>
                  <p:par>
                    <p:cTn id="619" fill="hold" nodeType="clickPar">
                      <p:stCondLst>
                        <p:cond delay="indefinite"/>
                      </p:stCondLst>
                      <p:childTnLst>
                        <p:par>
                          <p:cTn id="620" fill="hold" nodeType="withGroup">
                            <p:stCondLst>
                              <p:cond delay="0"/>
                            </p:stCondLst>
                            <p:childTnLst>
                              <p:par>
                                <p:cTn id="621" presetID="17" presetClass="exit" presetSubtype="10" fill="hold" grpId="1" nodeType="clickEffect">
                                  <p:stCondLst>
                                    <p:cond delay="0"/>
                                  </p:stCondLst>
                                  <p:childTnLst>
                                    <p:anim calcmode="lin" valueType="num">
                                      <p:cBhvr>
                                        <p:cTn id="622" dur="500"/>
                                        <p:tgtEl>
                                          <p:spTgt spid="76866"/>
                                        </p:tgtEl>
                                        <p:attrNameLst>
                                          <p:attrName>ppt_w</p:attrName>
                                        </p:attrNameLst>
                                      </p:cBhvr>
                                      <p:tavLst>
                                        <p:tav tm="0">
                                          <p:val>
                                            <p:strVal val="ppt_w"/>
                                          </p:val>
                                        </p:tav>
                                        <p:tav tm="100000">
                                          <p:val>
                                            <p:fltVal val="0"/>
                                          </p:val>
                                        </p:tav>
                                      </p:tavLst>
                                    </p:anim>
                                    <p:anim calcmode="lin" valueType="num">
                                      <p:cBhvr>
                                        <p:cTn id="623" dur="500"/>
                                        <p:tgtEl>
                                          <p:spTgt spid="76866"/>
                                        </p:tgtEl>
                                        <p:attrNameLst>
                                          <p:attrName>ppt_h</p:attrName>
                                        </p:attrNameLst>
                                      </p:cBhvr>
                                      <p:tavLst>
                                        <p:tav tm="0">
                                          <p:val>
                                            <p:strVal val="ppt_h"/>
                                          </p:val>
                                        </p:tav>
                                        <p:tav tm="100000">
                                          <p:val>
                                            <p:strVal val="ppt_h"/>
                                          </p:val>
                                        </p:tav>
                                      </p:tavLst>
                                    </p:anim>
                                    <p:set>
                                      <p:cBhvr>
                                        <p:cTn id="624" dur="1" fill="hold">
                                          <p:stCondLst>
                                            <p:cond delay="499"/>
                                          </p:stCondLst>
                                        </p:cTn>
                                        <p:tgtEl>
                                          <p:spTgt spid="76866"/>
                                        </p:tgtEl>
                                        <p:attrNameLst>
                                          <p:attrName>style.visibility</p:attrName>
                                        </p:attrNameLst>
                                      </p:cBhvr>
                                      <p:to>
                                        <p:strVal val="hidden"/>
                                      </p:to>
                                    </p:set>
                                  </p:childTnLst>
                                </p:cTn>
                              </p:par>
                            </p:childTnLst>
                          </p:cTn>
                        </p:par>
                      </p:childTnLst>
                    </p:cTn>
                  </p:par>
                </p:childTnLst>
              </p:cTn>
              <p:nextCondLst>
                <p:cond evt="onClick" delay="0">
                  <p:tgtEl>
                    <p:spTgt spid="76865"/>
                  </p:tgtEl>
                </p:cond>
              </p:nextCondLst>
            </p:seq>
            <p:seq concurrent="1" nextAc="seek">
              <p:cTn id="625" restart="whenNotActive" fill="hold" evtFilter="cancelBubble" nodeType="interactiveSeq">
                <p:stCondLst>
                  <p:cond evt="onClick" delay="0">
                    <p:tgtEl>
                      <p:spTgt spid="76875"/>
                    </p:tgtEl>
                  </p:cond>
                </p:stCondLst>
                <p:endSync evt="end" delay="0">
                  <p:rtn val="all"/>
                </p:endSync>
                <p:childTnLst>
                  <p:par>
                    <p:cTn id="626" fill="hold" nodeType="clickPar">
                      <p:stCondLst>
                        <p:cond delay="0"/>
                      </p:stCondLst>
                      <p:childTnLst>
                        <p:par>
                          <p:cTn id="627" fill="hold" nodeType="withGroup">
                            <p:stCondLst>
                              <p:cond delay="0"/>
                            </p:stCondLst>
                            <p:childTnLst>
                              <p:par>
                                <p:cTn id="628" presetID="17" presetClass="entr" presetSubtype="10" fill="hold" grpId="0" nodeType="clickEffect">
                                  <p:stCondLst>
                                    <p:cond delay="0"/>
                                  </p:stCondLst>
                                  <p:childTnLst>
                                    <p:set>
                                      <p:cBhvr>
                                        <p:cTn id="629" dur="1" fill="hold">
                                          <p:stCondLst>
                                            <p:cond delay="0"/>
                                          </p:stCondLst>
                                        </p:cTn>
                                        <p:tgtEl>
                                          <p:spTgt spid="76876"/>
                                        </p:tgtEl>
                                        <p:attrNameLst>
                                          <p:attrName>style.visibility</p:attrName>
                                        </p:attrNameLst>
                                      </p:cBhvr>
                                      <p:to>
                                        <p:strVal val="visible"/>
                                      </p:to>
                                    </p:set>
                                    <p:anim calcmode="lin" valueType="num">
                                      <p:cBhvr>
                                        <p:cTn id="630" dur="500" fill="hold"/>
                                        <p:tgtEl>
                                          <p:spTgt spid="76876"/>
                                        </p:tgtEl>
                                        <p:attrNameLst>
                                          <p:attrName>ppt_w</p:attrName>
                                        </p:attrNameLst>
                                      </p:cBhvr>
                                      <p:tavLst>
                                        <p:tav tm="0">
                                          <p:val>
                                            <p:fltVal val="0"/>
                                          </p:val>
                                        </p:tav>
                                        <p:tav tm="100000">
                                          <p:val>
                                            <p:strVal val="#ppt_w"/>
                                          </p:val>
                                        </p:tav>
                                      </p:tavLst>
                                    </p:anim>
                                    <p:anim calcmode="lin" valueType="num">
                                      <p:cBhvr>
                                        <p:cTn id="631" dur="500" fill="hold"/>
                                        <p:tgtEl>
                                          <p:spTgt spid="76876"/>
                                        </p:tgtEl>
                                        <p:attrNameLst>
                                          <p:attrName>ppt_h</p:attrName>
                                        </p:attrNameLst>
                                      </p:cBhvr>
                                      <p:tavLst>
                                        <p:tav tm="0">
                                          <p:val>
                                            <p:strVal val="#ppt_h"/>
                                          </p:val>
                                        </p:tav>
                                        <p:tav tm="100000">
                                          <p:val>
                                            <p:strVal val="#ppt_h"/>
                                          </p:val>
                                        </p:tav>
                                      </p:tavLst>
                                    </p:anim>
                                  </p:childTnLst>
                                </p:cTn>
                              </p:par>
                            </p:childTnLst>
                          </p:cTn>
                        </p:par>
                      </p:childTnLst>
                    </p:cTn>
                  </p:par>
                  <p:par>
                    <p:cTn id="632" fill="hold" nodeType="clickPar">
                      <p:stCondLst>
                        <p:cond delay="indefinite"/>
                      </p:stCondLst>
                      <p:childTnLst>
                        <p:par>
                          <p:cTn id="633" fill="hold" nodeType="withGroup">
                            <p:stCondLst>
                              <p:cond delay="0"/>
                            </p:stCondLst>
                            <p:childTnLst>
                              <p:par>
                                <p:cTn id="634" presetID="17" presetClass="exit" presetSubtype="10" fill="hold" grpId="1" nodeType="clickEffect">
                                  <p:stCondLst>
                                    <p:cond delay="0"/>
                                  </p:stCondLst>
                                  <p:childTnLst>
                                    <p:anim calcmode="lin" valueType="num">
                                      <p:cBhvr>
                                        <p:cTn id="635" dur="500"/>
                                        <p:tgtEl>
                                          <p:spTgt spid="76876"/>
                                        </p:tgtEl>
                                        <p:attrNameLst>
                                          <p:attrName>ppt_w</p:attrName>
                                        </p:attrNameLst>
                                      </p:cBhvr>
                                      <p:tavLst>
                                        <p:tav tm="0">
                                          <p:val>
                                            <p:strVal val="ppt_w"/>
                                          </p:val>
                                        </p:tav>
                                        <p:tav tm="100000">
                                          <p:val>
                                            <p:fltVal val="0"/>
                                          </p:val>
                                        </p:tav>
                                      </p:tavLst>
                                    </p:anim>
                                    <p:anim calcmode="lin" valueType="num">
                                      <p:cBhvr>
                                        <p:cTn id="636" dur="500"/>
                                        <p:tgtEl>
                                          <p:spTgt spid="76876"/>
                                        </p:tgtEl>
                                        <p:attrNameLst>
                                          <p:attrName>ppt_h</p:attrName>
                                        </p:attrNameLst>
                                      </p:cBhvr>
                                      <p:tavLst>
                                        <p:tav tm="0">
                                          <p:val>
                                            <p:strVal val="ppt_h"/>
                                          </p:val>
                                        </p:tav>
                                        <p:tav tm="100000">
                                          <p:val>
                                            <p:strVal val="ppt_h"/>
                                          </p:val>
                                        </p:tav>
                                      </p:tavLst>
                                    </p:anim>
                                    <p:set>
                                      <p:cBhvr>
                                        <p:cTn id="637" dur="1" fill="hold">
                                          <p:stCondLst>
                                            <p:cond delay="499"/>
                                          </p:stCondLst>
                                        </p:cTn>
                                        <p:tgtEl>
                                          <p:spTgt spid="76876"/>
                                        </p:tgtEl>
                                        <p:attrNameLst>
                                          <p:attrName>style.visibility</p:attrName>
                                        </p:attrNameLst>
                                      </p:cBhvr>
                                      <p:to>
                                        <p:strVal val="hidden"/>
                                      </p:to>
                                    </p:set>
                                  </p:childTnLst>
                                </p:cTn>
                              </p:par>
                            </p:childTnLst>
                          </p:cTn>
                        </p:par>
                      </p:childTnLst>
                    </p:cTn>
                  </p:par>
                </p:childTnLst>
              </p:cTn>
              <p:nextCondLst>
                <p:cond evt="onClick" delay="0">
                  <p:tgtEl>
                    <p:spTgt spid="76875"/>
                  </p:tgtEl>
                </p:cond>
              </p:nextCondLst>
            </p:seq>
            <p:seq concurrent="1" nextAc="seek">
              <p:cTn id="638" restart="whenNotActive" fill="hold" evtFilter="cancelBubble" nodeType="interactiveSeq">
                <p:stCondLst>
                  <p:cond evt="onClick" delay="0">
                    <p:tgtEl>
                      <p:spTgt spid="76867"/>
                    </p:tgtEl>
                  </p:cond>
                </p:stCondLst>
                <p:endSync evt="end" delay="0">
                  <p:rtn val="all"/>
                </p:endSync>
                <p:childTnLst>
                  <p:par>
                    <p:cTn id="639" fill="hold" nodeType="clickPar">
                      <p:stCondLst>
                        <p:cond delay="0"/>
                      </p:stCondLst>
                      <p:childTnLst>
                        <p:par>
                          <p:cTn id="640" fill="hold" nodeType="withGroup">
                            <p:stCondLst>
                              <p:cond delay="0"/>
                            </p:stCondLst>
                            <p:childTnLst>
                              <p:par>
                                <p:cTn id="641" presetID="17" presetClass="entr" presetSubtype="10" fill="hold" grpId="0" nodeType="clickEffect">
                                  <p:stCondLst>
                                    <p:cond delay="0"/>
                                  </p:stCondLst>
                                  <p:childTnLst>
                                    <p:set>
                                      <p:cBhvr>
                                        <p:cTn id="642" dur="1" fill="hold">
                                          <p:stCondLst>
                                            <p:cond delay="0"/>
                                          </p:stCondLst>
                                        </p:cTn>
                                        <p:tgtEl>
                                          <p:spTgt spid="76877"/>
                                        </p:tgtEl>
                                        <p:attrNameLst>
                                          <p:attrName>style.visibility</p:attrName>
                                        </p:attrNameLst>
                                      </p:cBhvr>
                                      <p:to>
                                        <p:strVal val="visible"/>
                                      </p:to>
                                    </p:set>
                                    <p:anim calcmode="lin" valueType="num">
                                      <p:cBhvr>
                                        <p:cTn id="643" dur="500" fill="hold"/>
                                        <p:tgtEl>
                                          <p:spTgt spid="76877"/>
                                        </p:tgtEl>
                                        <p:attrNameLst>
                                          <p:attrName>ppt_w</p:attrName>
                                        </p:attrNameLst>
                                      </p:cBhvr>
                                      <p:tavLst>
                                        <p:tav tm="0">
                                          <p:val>
                                            <p:fltVal val="0"/>
                                          </p:val>
                                        </p:tav>
                                        <p:tav tm="100000">
                                          <p:val>
                                            <p:strVal val="#ppt_w"/>
                                          </p:val>
                                        </p:tav>
                                      </p:tavLst>
                                    </p:anim>
                                    <p:anim calcmode="lin" valueType="num">
                                      <p:cBhvr>
                                        <p:cTn id="644" dur="500" fill="hold"/>
                                        <p:tgtEl>
                                          <p:spTgt spid="76877"/>
                                        </p:tgtEl>
                                        <p:attrNameLst>
                                          <p:attrName>ppt_h</p:attrName>
                                        </p:attrNameLst>
                                      </p:cBhvr>
                                      <p:tavLst>
                                        <p:tav tm="0">
                                          <p:val>
                                            <p:strVal val="#ppt_h"/>
                                          </p:val>
                                        </p:tav>
                                        <p:tav tm="100000">
                                          <p:val>
                                            <p:strVal val="#ppt_h"/>
                                          </p:val>
                                        </p:tav>
                                      </p:tavLst>
                                    </p:anim>
                                  </p:childTnLst>
                                </p:cTn>
                              </p:par>
                            </p:childTnLst>
                          </p:cTn>
                        </p:par>
                      </p:childTnLst>
                    </p:cTn>
                  </p:par>
                  <p:par>
                    <p:cTn id="645" fill="hold" nodeType="clickPar">
                      <p:stCondLst>
                        <p:cond delay="indefinite"/>
                      </p:stCondLst>
                      <p:childTnLst>
                        <p:par>
                          <p:cTn id="646" fill="hold" nodeType="withGroup">
                            <p:stCondLst>
                              <p:cond delay="0"/>
                            </p:stCondLst>
                            <p:childTnLst>
                              <p:par>
                                <p:cTn id="647" presetID="17" presetClass="exit" presetSubtype="10" fill="hold" grpId="1" nodeType="clickEffect">
                                  <p:stCondLst>
                                    <p:cond delay="0"/>
                                  </p:stCondLst>
                                  <p:childTnLst>
                                    <p:anim calcmode="lin" valueType="num">
                                      <p:cBhvr>
                                        <p:cTn id="648" dur="500"/>
                                        <p:tgtEl>
                                          <p:spTgt spid="76877"/>
                                        </p:tgtEl>
                                        <p:attrNameLst>
                                          <p:attrName>ppt_w</p:attrName>
                                        </p:attrNameLst>
                                      </p:cBhvr>
                                      <p:tavLst>
                                        <p:tav tm="0">
                                          <p:val>
                                            <p:strVal val="ppt_w"/>
                                          </p:val>
                                        </p:tav>
                                        <p:tav tm="100000">
                                          <p:val>
                                            <p:fltVal val="0"/>
                                          </p:val>
                                        </p:tav>
                                      </p:tavLst>
                                    </p:anim>
                                    <p:anim calcmode="lin" valueType="num">
                                      <p:cBhvr>
                                        <p:cTn id="649" dur="500"/>
                                        <p:tgtEl>
                                          <p:spTgt spid="76877"/>
                                        </p:tgtEl>
                                        <p:attrNameLst>
                                          <p:attrName>ppt_h</p:attrName>
                                        </p:attrNameLst>
                                      </p:cBhvr>
                                      <p:tavLst>
                                        <p:tav tm="0">
                                          <p:val>
                                            <p:strVal val="ppt_h"/>
                                          </p:val>
                                        </p:tav>
                                        <p:tav tm="100000">
                                          <p:val>
                                            <p:strVal val="ppt_h"/>
                                          </p:val>
                                        </p:tav>
                                      </p:tavLst>
                                    </p:anim>
                                    <p:set>
                                      <p:cBhvr>
                                        <p:cTn id="650" dur="1" fill="hold">
                                          <p:stCondLst>
                                            <p:cond delay="499"/>
                                          </p:stCondLst>
                                        </p:cTn>
                                        <p:tgtEl>
                                          <p:spTgt spid="76877"/>
                                        </p:tgtEl>
                                        <p:attrNameLst>
                                          <p:attrName>style.visibility</p:attrName>
                                        </p:attrNameLst>
                                      </p:cBhvr>
                                      <p:to>
                                        <p:strVal val="hidden"/>
                                      </p:to>
                                    </p:set>
                                  </p:childTnLst>
                                </p:cTn>
                              </p:par>
                            </p:childTnLst>
                          </p:cTn>
                        </p:par>
                      </p:childTnLst>
                    </p:cTn>
                  </p:par>
                </p:childTnLst>
              </p:cTn>
              <p:nextCondLst>
                <p:cond evt="onClick" delay="0">
                  <p:tgtEl>
                    <p:spTgt spid="76867"/>
                  </p:tgtEl>
                </p:cond>
              </p:nextCondLst>
            </p:seq>
            <p:seq concurrent="1" nextAc="seek">
              <p:cTn id="651" restart="whenNotActive" fill="hold" evtFilter="cancelBubble" nodeType="interactiveSeq">
                <p:stCondLst>
                  <p:cond evt="onClick" delay="0">
                    <p:tgtEl>
                      <p:spTgt spid="76868"/>
                    </p:tgtEl>
                  </p:cond>
                </p:stCondLst>
                <p:endSync evt="end" delay="0">
                  <p:rtn val="all"/>
                </p:endSync>
                <p:childTnLst>
                  <p:par>
                    <p:cTn id="652" fill="hold" nodeType="clickPar">
                      <p:stCondLst>
                        <p:cond delay="0"/>
                      </p:stCondLst>
                      <p:childTnLst>
                        <p:par>
                          <p:cTn id="653" fill="hold" nodeType="withGroup">
                            <p:stCondLst>
                              <p:cond delay="0"/>
                            </p:stCondLst>
                            <p:childTnLst>
                              <p:par>
                                <p:cTn id="654" presetID="17" presetClass="entr" presetSubtype="10" fill="hold" grpId="0" nodeType="clickEffect">
                                  <p:stCondLst>
                                    <p:cond delay="0"/>
                                  </p:stCondLst>
                                  <p:childTnLst>
                                    <p:set>
                                      <p:cBhvr>
                                        <p:cTn id="655" dur="1" fill="hold">
                                          <p:stCondLst>
                                            <p:cond delay="0"/>
                                          </p:stCondLst>
                                        </p:cTn>
                                        <p:tgtEl>
                                          <p:spTgt spid="76878"/>
                                        </p:tgtEl>
                                        <p:attrNameLst>
                                          <p:attrName>style.visibility</p:attrName>
                                        </p:attrNameLst>
                                      </p:cBhvr>
                                      <p:to>
                                        <p:strVal val="visible"/>
                                      </p:to>
                                    </p:set>
                                    <p:anim calcmode="lin" valueType="num">
                                      <p:cBhvr>
                                        <p:cTn id="656" dur="500" fill="hold"/>
                                        <p:tgtEl>
                                          <p:spTgt spid="76878"/>
                                        </p:tgtEl>
                                        <p:attrNameLst>
                                          <p:attrName>ppt_w</p:attrName>
                                        </p:attrNameLst>
                                      </p:cBhvr>
                                      <p:tavLst>
                                        <p:tav tm="0">
                                          <p:val>
                                            <p:fltVal val="0"/>
                                          </p:val>
                                        </p:tav>
                                        <p:tav tm="100000">
                                          <p:val>
                                            <p:strVal val="#ppt_w"/>
                                          </p:val>
                                        </p:tav>
                                      </p:tavLst>
                                    </p:anim>
                                    <p:anim calcmode="lin" valueType="num">
                                      <p:cBhvr>
                                        <p:cTn id="657" dur="500" fill="hold"/>
                                        <p:tgtEl>
                                          <p:spTgt spid="76878"/>
                                        </p:tgtEl>
                                        <p:attrNameLst>
                                          <p:attrName>ppt_h</p:attrName>
                                        </p:attrNameLst>
                                      </p:cBhvr>
                                      <p:tavLst>
                                        <p:tav tm="0">
                                          <p:val>
                                            <p:strVal val="#ppt_h"/>
                                          </p:val>
                                        </p:tav>
                                        <p:tav tm="100000">
                                          <p:val>
                                            <p:strVal val="#ppt_h"/>
                                          </p:val>
                                        </p:tav>
                                      </p:tavLst>
                                    </p:anim>
                                  </p:childTnLst>
                                </p:cTn>
                              </p:par>
                            </p:childTnLst>
                          </p:cTn>
                        </p:par>
                      </p:childTnLst>
                    </p:cTn>
                  </p:par>
                  <p:par>
                    <p:cTn id="658" fill="hold" nodeType="clickPar">
                      <p:stCondLst>
                        <p:cond delay="indefinite"/>
                      </p:stCondLst>
                      <p:childTnLst>
                        <p:par>
                          <p:cTn id="659" fill="hold" nodeType="withGroup">
                            <p:stCondLst>
                              <p:cond delay="0"/>
                            </p:stCondLst>
                            <p:childTnLst>
                              <p:par>
                                <p:cTn id="660" presetID="17" presetClass="exit" presetSubtype="10" fill="hold" grpId="1" nodeType="clickEffect">
                                  <p:stCondLst>
                                    <p:cond delay="0"/>
                                  </p:stCondLst>
                                  <p:childTnLst>
                                    <p:anim calcmode="lin" valueType="num">
                                      <p:cBhvr>
                                        <p:cTn id="661" dur="500"/>
                                        <p:tgtEl>
                                          <p:spTgt spid="76878"/>
                                        </p:tgtEl>
                                        <p:attrNameLst>
                                          <p:attrName>ppt_w</p:attrName>
                                        </p:attrNameLst>
                                      </p:cBhvr>
                                      <p:tavLst>
                                        <p:tav tm="0">
                                          <p:val>
                                            <p:strVal val="ppt_w"/>
                                          </p:val>
                                        </p:tav>
                                        <p:tav tm="100000">
                                          <p:val>
                                            <p:fltVal val="0"/>
                                          </p:val>
                                        </p:tav>
                                      </p:tavLst>
                                    </p:anim>
                                    <p:anim calcmode="lin" valueType="num">
                                      <p:cBhvr>
                                        <p:cTn id="662" dur="500"/>
                                        <p:tgtEl>
                                          <p:spTgt spid="76878"/>
                                        </p:tgtEl>
                                        <p:attrNameLst>
                                          <p:attrName>ppt_h</p:attrName>
                                        </p:attrNameLst>
                                      </p:cBhvr>
                                      <p:tavLst>
                                        <p:tav tm="0">
                                          <p:val>
                                            <p:strVal val="ppt_h"/>
                                          </p:val>
                                        </p:tav>
                                        <p:tav tm="100000">
                                          <p:val>
                                            <p:strVal val="ppt_h"/>
                                          </p:val>
                                        </p:tav>
                                      </p:tavLst>
                                    </p:anim>
                                    <p:set>
                                      <p:cBhvr>
                                        <p:cTn id="663" dur="1" fill="hold">
                                          <p:stCondLst>
                                            <p:cond delay="499"/>
                                          </p:stCondLst>
                                        </p:cTn>
                                        <p:tgtEl>
                                          <p:spTgt spid="76878"/>
                                        </p:tgtEl>
                                        <p:attrNameLst>
                                          <p:attrName>style.visibility</p:attrName>
                                        </p:attrNameLst>
                                      </p:cBhvr>
                                      <p:to>
                                        <p:strVal val="hidden"/>
                                      </p:to>
                                    </p:set>
                                  </p:childTnLst>
                                </p:cTn>
                              </p:par>
                            </p:childTnLst>
                          </p:cTn>
                        </p:par>
                      </p:childTnLst>
                    </p:cTn>
                  </p:par>
                </p:childTnLst>
              </p:cTn>
              <p:nextCondLst>
                <p:cond evt="onClick" delay="0">
                  <p:tgtEl>
                    <p:spTgt spid="76868"/>
                  </p:tgtEl>
                </p:cond>
              </p:nextCondLst>
            </p:seq>
            <p:seq concurrent="1" nextAc="seek">
              <p:cTn id="664" restart="whenNotActive" fill="hold" evtFilter="cancelBubble" nodeType="interactiveSeq">
                <p:stCondLst>
                  <p:cond evt="onClick" delay="0">
                    <p:tgtEl>
                      <p:spTgt spid="76869"/>
                    </p:tgtEl>
                  </p:cond>
                </p:stCondLst>
                <p:endSync evt="end" delay="0">
                  <p:rtn val="all"/>
                </p:endSync>
                <p:childTnLst>
                  <p:par>
                    <p:cTn id="665" fill="hold" nodeType="clickPar">
                      <p:stCondLst>
                        <p:cond delay="0"/>
                      </p:stCondLst>
                      <p:childTnLst>
                        <p:par>
                          <p:cTn id="666" fill="hold" nodeType="withGroup">
                            <p:stCondLst>
                              <p:cond delay="0"/>
                            </p:stCondLst>
                            <p:childTnLst>
                              <p:par>
                                <p:cTn id="667" presetID="17" presetClass="entr" presetSubtype="10" fill="hold" grpId="0" nodeType="clickEffect">
                                  <p:stCondLst>
                                    <p:cond delay="0"/>
                                  </p:stCondLst>
                                  <p:childTnLst>
                                    <p:set>
                                      <p:cBhvr>
                                        <p:cTn id="668" dur="1" fill="hold">
                                          <p:stCondLst>
                                            <p:cond delay="0"/>
                                          </p:stCondLst>
                                        </p:cTn>
                                        <p:tgtEl>
                                          <p:spTgt spid="76879"/>
                                        </p:tgtEl>
                                        <p:attrNameLst>
                                          <p:attrName>style.visibility</p:attrName>
                                        </p:attrNameLst>
                                      </p:cBhvr>
                                      <p:to>
                                        <p:strVal val="visible"/>
                                      </p:to>
                                    </p:set>
                                    <p:anim calcmode="lin" valueType="num">
                                      <p:cBhvr>
                                        <p:cTn id="669" dur="500" fill="hold"/>
                                        <p:tgtEl>
                                          <p:spTgt spid="76879"/>
                                        </p:tgtEl>
                                        <p:attrNameLst>
                                          <p:attrName>ppt_w</p:attrName>
                                        </p:attrNameLst>
                                      </p:cBhvr>
                                      <p:tavLst>
                                        <p:tav tm="0">
                                          <p:val>
                                            <p:fltVal val="0"/>
                                          </p:val>
                                        </p:tav>
                                        <p:tav tm="100000">
                                          <p:val>
                                            <p:strVal val="#ppt_w"/>
                                          </p:val>
                                        </p:tav>
                                      </p:tavLst>
                                    </p:anim>
                                    <p:anim calcmode="lin" valueType="num">
                                      <p:cBhvr>
                                        <p:cTn id="670" dur="500" fill="hold"/>
                                        <p:tgtEl>
                                          <p:spTgt spid="76879"/>
                                        </p:tgtEl>
                                        <p:attrNameLst>
                                          <p:attrName>ppt_h</p:attrName>
                                        </p:attrNameLst>
                                      </p:cBhvr>
                                      <p:tavLst>
                                        <p:tav tm="0">
                                          <p:val>
                                            <p:strVal val="#ppt_h"/>
                                          </p:val>
                                        </p:tav>
                                        <p:tav tm="100000">
                                          <p:val>
                                            <p:strVal val="#ppt_h"/>
                                          </p:val>
                                        </p:tav>
                                      </p:tavLst>
                                    </p:anim>
                                  </p:childTnLst>
                                </p:cTn>
                              </p:par>
                            </p:childTnLst>
                          </p:cTn>
                        </p:par>
                      </p:childTnLst>
                    </p:cTn>
                  </p:par>
                  <p:par>
                    <p:cTn id="671" fill="hold" nodeType="clickPar">
                      <p:stCondLst>
                        <p:cond delay="indefinite"/>
                      </p:stCondLst>
                      <p:childTnLst>
                        <p:par>
                          <p:cTn id="672" fill="hold" nodeType="withGroup">
                            <p:stCondLst>
                              <p:cond delay="0"/>
                            </p:stCondLst>
                            <p:childTnLst>
                              <p:par>
                                <p:cTn id="673" presetID="17" presetClass="exit" presetSubtype="10" fill="hold" grpId="1" nodeType="clickEffect">
                                  <p:stCondLst>
                                    <p:cond delay="0"/>
                                  </p:stCondLst>
                                  <p:childTnLst>
                                    <p:anim calcmode="lin" valueType="num">
                                      <p:cBhvr>
                                        <p:cTn id="674" dur="500"/>
                                        <p:tgtEl>
                                          <p:spTgt spid="76879"/>
                                        </p:tgtEl>
                                        <p:attrNameLst>
                                          <p:attrName>ppt_w</p:attrName>
                                        </p:attrNameLst>
                                      </p:cBhvr>
                                      <p:tavLst>
                                        <p:tav tm="0">
                                          <p:val>
                                            <p:strVal val="ppt_w"/>
                                          </p:val>
                                        </p:tav>
                                        <p:tav tm="100000">
                                          <p:val>
                                            <p:fltVal val="0"/>
                                          </p:val>
                                        </p:tav>
                                      </p:tavLst>
                                    </p:anim>
                                    <p:anim calcmode="lin" valueType="num">
                                      <p:cBhvr>
                                        <p:cTn id="675" dur="500"/>
                                        <p:tgtEl>
                                          <p:spTgt spid="76879"/>
                                        </p:tgtEl>
                                        <p:attrNameLst>
                                          <p:attrName>ppt_h</p:attrName>
                                        </p:attrNameLst>
                                      </p:cBhvr>
                                      <p:tavLst>
                                        <p:tav tm="0">
                                          <p:val>
                                            <p:strVal val="ppt_h"/>
                                          </p:val>
                                        </p:tav>
                                        <p:tav tm="100000">
                                          <p:val>
                                            <p:strVal val="ppt_h"/>
                                          </p:val>
                                        </p:tav>
                                      </p:tavLst>
                                    </p:anim>
                                    <p:set>
                                      <p:cBhvr>
                                        <p:cTn id="676" dur="1" fill="hold">
                                          <p:stCondLst>
                                            <p:cond delay="499"/>
                                          </p:stCondLst>
                                        </p:cTn>
                                        <p:tgtEl>
                                          <p:spTgt spid="76879"/>
                                        </p:tgtEl>
                                        <p:attrNameLst>
                                          <p:attrName>style.visibility</p:attrName>
                                        </p:attrNameLst>
                                      </p:cBhvr>
                                      <p:to>
                                        <p:strVal val="hidden"/>
                                      </p:to>
                                    </p:set>
                                  </p:childTnLst>
                                </p:cTn>
                              </p:par>
                            </p:childTnLst>
                          </p:cTn>
                        </p:par>
                      </p:childTnLst>
                    </p:cTn>
                  </p:par>
                </p:childTnLst>
              </p:cTn>
              <p:nextCondLst>
                <p:cond evt="onClick" delay="0">
                  <p:tgtEl>
                    <p:spTgt spid="76869"/>
                  </p:tgtEl>
                </p:cond>
              </p:nextCondLst>
            </p:seq>
            <p:seq concurrent="1" nextAc="seek">
              <p:cTn id="677" restart="whenNotActive" fill="hold" evtFilter="cancelBubble" nodeType="interactiveSeq">
                <p:stCondLst>
                  <p:cond evt="onClick" delay="0">
                    <p:tgtEl>
                      <p:spTgt spid="76890"/>
                    </p:tgtEl>
                  </p:cond>
                </p:stCondLst>
                <p:endSync evt="end" delay="0">
                  <p:rtn val="all"/>
                </p:endSync>
                <p:childTnLst>
                  <p:par>
                    <p:cTn id="678" fill="hold" nodeType="clickPar">
                      <p:stCondLst>
                        <p:cond delay="0"/>
                      </p:stCondLst>
                      <p:childTnLst>
                        <p:par>
                          <p:cTn id="679" fill="hold" nodeType="withGroup">
                            <p:stCondLst>
                              <p:cond delay="0"/>
                            </p:stCondLst>
                            <p:childTnLst>
                              <p:par>
                                <p:cTn id="680" presetID="22" presetClass="entr" presetSubtype="4" fill="hold" grpId="0" nodeType="afterEffect">
                                  <p:stCondLst>
                                    <p:cond delay="0"/>
                                  </p:stCondLst>
                                  <p:childTnLst>
                                    <p:set>
                                      <p:cBhvr>
                                        <p:cTn id="681" dur="1" fill="hold">
                                          <p:stCondLst>
                                            <p:cond delay="0"/>
                                          </p:stCondLst>
                                        </p:cTn>
                                        <p:tgtEl>
                                          <p:spTgt spid="76880"/>
                                        </p:tgtEl>
                                        <p:attrNameLst>
                                          <p:attrName>style.visibility</p:attrName>
                                        </p:attrNameLst>
                                      </p:cBhvr>
                                      <p:to>
                                        <p:strVal val="visible"/>
                                      </p:to>
                                    </p:set>
                                    <p:animEffect transition="in" filter="wipe(down)">
                                      <p:cBhvr>
                                        <p:cTn id="682" dur="2000"/>
                                        <p:tgtEl>
                                          <p:spTgt spid="76880"/>
                                        </p:tgtEl>
                                      </p:cBhvr>
                                    </p:animEffect>
                                  </p:childTnLst>
                                  <p:subTnLst>
                                    <p:audio>
                                      <p:cMediaNode>
                                        <p:cTn display="0" masterRel="sameClick">
                                          <p:stCondLst>
                                            <p:cond evt="begin" delay="0">
                                              <p:tn val="680"/>
                                            </p:cond>
                                          </p:stCondLst>
                                          <p:endCondLst>
                                            <p:cond evt="onStopAudio" delay="0">
                                              <p:tgtEl>
                                                <p:sldTgt/>
                                              </p:tgtEl>
                                            </p:cond>
                                          </p:endCondLst>
                                        </p:cTn>
                                        <p:tgtEl>
                                          <p:sndTgt r:embed="rId6" name="click.wav"/>
                                        </p:tgtEl>
                                      </p:cMediaNode>
                                    </p:audio>
                                  </p:subTnLst>
                                </p:cTn>
                              </p:par>
                            </p:childTnLst>
                          </p:cTn>
                        </p:par>
                        <p:par>
                          <p:cTn id="683" fill="hold" nodeType="afterGroup">
                            <p:stCondLst>
                              <p:cond delay="2000"/>
                            </p:stCondLst>
                            <p:childTnLst>
                              <p:par>
                                <p:cTn id="684" presetID="22" presetClass="entr" presetSubtype="4" fill="hold" grpId="0" nodeType="afterEffect">
                                  <p:stCondLst>
                                    <p:cond delay="0"/>
                                  </p:stCondLst>
                                  <p:childTnLst>
                                    <p:set>
                                      <p:cBhvr>
                                        <p:cTn id="685" dur="1" fill="hold">
                                          <p:stCondLst>
                                            <p:cond delay="0"/>
                                          </p:stCondLst>
                                        </p:cTn>
                                        <p:tgtEl>
                                          <p:spTgt spid="76881"/>
                                        </p:tgtEl>
                                        <p:attrNameLst>
                                          <p:attrName>style.visibility</p:attrName>
                                        </p:attrNameLst>
                                      </p:cBhvr>
                                      <p:to>
                                        <p:strVal val="visible"/>
                                      </p:to>
                                    </p:set>
                                    <p:animEffect transition="in" filter="wipe(down)">
                                      <p:cBhvr>
                                        <p:cTn id="686" dur="2000"/>
                                        <p:tgtEl>
                                          <p:spTgt spid="76881"/>
                                        </p:tgtEl>
                                      </p:cBhvr>
                                    </p:animEffect>
                                  </p:childTnLst>
                                  <p:subTnLst>
                                    <p:audio>
                                      <p:cMediaNode>
                                        <p:cTn display="0" masterRel="sameClick">
                                          <p:stCondLst>
                                            <p:cond evt="begin" delay="0">
                                              <p:tn val="684"/>
                                            </p:cond>
                                          </p:stCondLst>
                                          <p:endCondLst>
                                            <p:cond evt="onStopAudio" delay="0">
                                              <p:tgtEl>
                                                <p:sldTgt/>
                                              </p:tgtEl>
                                            </p:cond>
                                          </p:endCondLst>
                                        </p:cTn>
                                        <p:tgtEl>
                                          <p:sndTgt r:embed="rId6" name="click.wav"/>
                                        </p:tgtEl>
                                      </p:cMediaNode>
                                    </p:audio>
                                  </p:subTnLst>
                                </p:cTn>
                              </p:par>
                            </p:childTnLst>
                          </p:cTn>
                        </p:par>
                        <p:par>
                          <p:cTn id="687" fill="hold" nodeType="afterGroup">
                            <p:stCondLst>
                              <p:cond delay="4000"/>
                            </p:stCondLst>
                            <p:childTnLst>
                              <p:par>
                                <p:cTn id="688" presetID="22" presetClass="entr" presetSubtype="4" fill="hold" grpId="0" nodeType="afterEffect">
                                  <p:stCondLst>
                                    <p:cond delay="0"/>
                                  </p:stCondLst>
                                  <p:childTnLst>
                                    <p:set>
                                      <p:cBhvr>
                                        <p:cTn id="689" dur="1" fill="hold">
                                          <p:stCondLst>
                                            <p:cond delay="0"/>
                                          </p:stCondLst>
                                        </p:cTn>
                                        <p:tgtEl>
                                          <p:spTgt spid="76882"/>
                                        </p:tgtEl>
                                        <p:attrNameLst>
                                          <p:attrName>style.visibility</p:attrName>
                                        </p:attrNameLst>
                                      </p:cBhvr>
                                      <p:to>
                                        <p:strVal val="visible"/>
                                      </p:to>
                                    </p:set>
                                    <p:animEffect transition="in" filter="wipe(down)">
                                      <p:cBhvr>
                                        <p:cTn id="690" dur="2000"/>
                                        <p:tgtEl>
                                          <p:spTgt spid="76882"/>
                                        </p:tgtEl>
                                      </p:cBhvr>
                                    </p:animEffect>
                                  </p:childTnLst>
                                  <p:subTnLst>
                                    <p:audio>
                                      <p:cMediaNode>
                                        <p:cTn display="0" masterRel="sameClick">
                                          <p:stCondLst>
                                            <p:cond evt="begin" delay="0">
                                              <p:tn val="688"/>
                                            </p:cond>
                                          </p:stCondLst>
                                          <p:endCondLst>
                                            <p:cond evt="onStopAudio" delay="0">
                                              <p:tgtEl>
                                                <p:sldTgt/>
                                              </p:tgtEl>
                                            </p:cond>
                                          </p:endCondLst>
                                        </p:cTn>
                                        <p:tgtEl>
                                          <p:sndTgt r:embed="rId6" name="click.wav"/>
                                        </p:tgtEl>
                                      </p:cMediaNode>
                                    </p:audio>
                                  </p:subTnLst>
                                </p:cTn>
                              </p:par>
                            </p:childTnLst>
                          </p:cTn>
                        </p:par>
                        <p:par>
                          <p:cTn id="691" fill="hold" nodeType="afterGroup">
                            <p:stCondLst>
                              <p:cond delay="6000"/>
                            </p:stCondLst>
                            <p:childTnLst>
                              <p:par>
                                <p:cTn id="692" presetID="22" presetClass="entr" presetSubtype="4" fill="hold" grpId="0" nodeType="afterEffect">
                                  <p:stCondLst>
                                    <p:cond delay="0"/>
                                  </p:stCondLst>
                                  <p:childTnLst>
                                    <p:set>
                                      <p:cBhvr>
                                        <p:cTn id="693" dur="1" fill="hold">
                                          <p:stCondLst>
                                            <p:cond delay="0"/>
                                          </p:stCondLst>
                                        </p:cTn>
                                        <p:tgtEl>
                                          <p:spTgt spid="76883"/>
                                        </p:tgtEl>
                                        <p:attrNameLst>
                                          <p:attrName>style.visibility</p:attrName>
                                        </p:attrNameLst>
                                      </p:cBhvr>
                                      <p:to>
                                        <p:strVal val="visible"/>
                                      </p:to>
                                    </p:set>
                                    <p:animEffect transition="in" filter="wipe(down)">
                                      <p:cBhvr>
                                        <p:cTn id="694" dur="2000"/>
                                        <p:tgtEl>
                                          <p:spTgt spid="76883"/>
                                        </p:tgtEl>
                                      </p:cBhvr>
                                    </p:animEffect>
                                  </p:childTnLst>
                                  <p:subTnLst>
                                    <p:audio>
                                      <p:cMediaNode>
                                        <p:cTn display="0" masterRel="sameClick">
                                          <p:stCondLst>
                                            <p:cond evt="begin" delay="0">
                                              <p:tn val="692"/>
                                            </p:cond>
                                          </p:stCondLst>
                                          <p:endCondLst>
                                            <p:cond evt="onStopAudio" delay="0">
                                              <p:tgtEl>
                                                <p:sldTgt/>
                                              </p:tgtEl>
                                            </p:cond>
                                          </p:endCondLst>
                                        </p:cTn>
                                        <p:tgtEl>
                                          <p:sndTgt r:embed="rId6" name="click.wav"/>
                                        </p:tgtEl>
                                      </p:cMediaNode>
                                    </p:audio>
                                  </p:subTnLst>
                                </p:cTn>
                              </p:par>
                            </p:childTnLst>
                          </p:cTn>
                        </p:par>
                        <p:par>
                          <p:cTn id="695" fill="hold" nodeType="afterGroup">
                            <p:stCondLst>
                              <p:cond delay="8000"/>
                            </p:stCondLst>
                            <p:childTnLst>
                              <p:par>
                                <p:cTn id="696" presetID="22" presetClass="entr" presetSubtype="4" fill="hold" grpId="0" nodeType="afterEffect">
                                  <p:stCondLst>
                                    <p:cond delay="0"/>
                                  </p:stCondLst>
                                  <p:childTnLst>
                                    <p:set>
                                      <p:cBhvr>
                                        <p:cTn id="697" dur="1" fill="hold">
                                          <p:stCondLst>
                                            <p:cond delay="0"/>
                                          </p:stCondLst>
                                        </p:cTn>
                                        <p:tgtEl>
                                          <p:spTgt spid="76884"/>
                                        </p:tgtEl>
                                        <p:attrNameLst>
                                          <p:attrName>style.visibility</p:attrName>
                                        </p:attrNameLst>
                                      </p:cBhvr>
                                      <p:to>
                                        <p:strVal val="visible"/>
                                      </p:to>
                                    </p:set>
                                    <p:animEffect transition="in" filter="wipe(down)">
                                      <p:cBhvr>
                                        <p:cTn id="698" dur="2000"/>
                                        <p:tgtEl>
                                          <p:spTgt spid="76884"/>
                                        </p:tgtEl>
                                      </p:cBhvr>
                                    </p:animEffect>
                                  </p:childTnLst>
                                  <p:subTnLst>
                                    <p:audio>
                                      <p:cMediaNode>
                                        <p:cTn display="0" masterRel="sameClick">
                                          <p:stCondLst>
                                            <p:cond evt="begin" delay="0">
                                              <p:tn val="696"/>
                                            </p:cond>
                                          </p:stCondLst>
                                          <p:endCondLst>
                                            <p:cond evt="onStopAudio" delay="0">
                                              <p:tgtEl>
                                                <p:sldTgt/>
                                              </p:tgtEl>
                                            </p:cond>
                                          </p:endCondLst>
                                        </p:cTn>
                                        <p:tgtEl>
                                          <p:sndTgt r:embed="rId6" name="click.wav"/>
                                        </p:tgtEl>
                                      </p:cMediaNode>
                                    </p:audio>
                                  </p:subTnLst>
                                </p:cTn>
                              </p:par>
                            </p:childTnLst>
                          </p:cTn>
                        </p:par>
                        <p:par>
                          <p:cTn id="699" fill="hold" nodeType="afterGroup">
                            <p:stCondLst>
                              <p:cond delay="10000"/>
                            </p:stCondLst>
                            <p:childTnLst>
                              <p:par>
                                <p:cTn id="700" presetID="22" presetClass="entr" presetSubtype="4" fill="hold" grpId="0" nodeType="afterEffect">
                                  <p:stCondLst>
                                    <p:cond delay="0"/>
                                  </p:stCondLst>
                                  <p:childTnLst>
                                    <p:set>
                                      <p:cBhvr>
                                        <p:cTn id="701" dur="1" fill="hold">
                                          <p:stCondLst>
                                            <p:cond delay="0"/>
                                          </p:stCondLst>
                                        </p:cTn>
                                        <p:tgtEl>
                                          <p:spTgt spid="76885"/>
                                        </p:tgtEl>
                                        <p:attrNameLst>
                                          <p:attrName>style.visibility</p:attrName>
                                        </p:attrNameLst>
                                      </p:cBhvr>
                                      <p:to>
                                        <p:strVal val="visible"/>
                                      </p:to>
                                    </p:set>
                                    <p:animEffect transition="in" filter="wipe(down)">
                                      <p:cBhvr>
                                        <p:cTn id="702" dur="2000"/>
                                        <p:tgtEl>
                                          <p:spTgt spid="76885"/>
                                        </p:tgtEl>
                                      </p:cBhvr>
                                    </p:animEffect>
                                  </p:childTnLst>
                                  <p:subTnLst>
                                    <p:audio>
                                      <p:cMediaNode>
                                        <p:cTn display="0" masterRel="sameClick">
                                          <p:stCondLst>
                                            <p:cond evt="begin" delay="0">
                                              <p:tn val="700"/>
                                            </p:cond>
                                          </p:stCondLst>
                                          <p:endCondLst>
                                            <p:cond evt="onStopAudio" delay="0">
                                              <p:tgtEl>
                                                <p:sldTgt/>
                                              </p:tgtEl>
                                            </p:cond>
                                          </p:endCondLst>
                                        </p:cTn>
                                        <p:tgtEl>
                                          <p:sndTgt r:embed="rId6" name="click.wav"/>
                                        </p:tgtEl>
                                      </p:cMediaNode>
                                    </p:audio>
                                  </p:subTnLst>
                                </p:cTn>
                              </p:par>
                            </p:childTnLst>
                          </p:cTn>
                        </p:par>
                        <p:par>
                          <p:cTn id="703" fill="hold" nodeType="afterGroup">
                            <p:stCondLst>
                              <p:cond delay="12000"/>
                            </p:stCondLst>
                            <p:childTnLst>
                              <p:par>
                                <p:cTn id="704" presetID="22" presetClass="entr" presetSubtype="4" fill="hold" grpId="0" nodeType="afterEffect">
                                  <p:stCondLst>
                                    <p:cond delay="0"/>
                                  </p:stCondLst>
                                  <p:childTnLst>
                                    <p:set>
                                      <p:cBhvr>
                                        <p:cTn id="705" dur="1" fill="hold">
                                          <p:stCondLst>
                                            <p:cond delay="0"/>
                                          </p:stCondLst>
                                        </p:cTn>
                                        <p:tgtEl>
                                          <p:spTgt spid="76886"/>
                                        </p:tgtEl>
                                        <p:attrNameLst>
                                          <p:attrName>style.visibility</p:attrName>
                                        </p:attrNameLst>
                                      </p:cBhvr>
                                      <p:to>
                                        <p:strVal val="visible"/>
                                      </p:to>
                                    </p:set>
                                    <p:animEffect transition="in" filter="wipe(down)">
                                      <p:cBhvr>
                                        <p:cTn id="706" dur="2000"/>
                                        <p:tgtEl>
                                          <p:spTgt spid="76886"/>
                                        </p:tgtEl>
                                      </p:cBhvr>
                                    </p:animEffect>
                                  </p:childTnLst>
                                  <p:subTnLst>
                                    <p:audio>
                                      <p:cMediaNode>
                                        <p:cTn display="0" masterRel="sameClick">
                                          <p:stCondLst>
                                            <p:cond evt="begin" delay="0">
                                              <p:tn val="704"/>
                                            </p:cond>
                                          </p:stCondLst>
                                          <p:endCondLst>
                                            <p:cond evt="onStopAudio" delay="0">
                                              <p:tgtEl>
                                                <p:sldTgt/>
                                              </p:tgtEl>
                                            </p:cond>
                                          </p:endCondLst>
                                        </p:cTn>
                                        <p:tgtEl>
                                          <p:sndTgt r:embed="rId6" name="click.wav"/>
                                        </p:tgtEl>
                                      </p:cMediaNode>
                                    </p:audio>
                                  </p:subTnLst>
                                </p:cTn>
                              </p:par>
                            </p:childTnLst>
                          </p:cTn>
                        </p:par>
                        <p:par>
                          <p:cTn id="707" fill="hold" nodeType="afterGroup">
                            <p:stCondLst>
                              <p:cond delay="14000"/>
                            </p:stCondLst>
                            <p:childTnLst>
                              <p:par>
                                <p:cTn id="708" presetID="22" presetClass="entr" presetSubtype="4" fill="hold" grpId="0" nodeType="afterEffect">
                                  <p:stCondLst>
                                    <p:cond delay="0"/>
                                  </p:stCondLst>
                                  <p:childTnLst>
                                    <p:set>
                                      <p:cBhvr>
                                        <p:cTn id="709" dur="1" fill="hold">
                                          <p:stCondLst>
                                            <p:cond delay="0"/>
                                          </p:stCondLst>
                                        </p:cTn>
                                        <p:tgtEl>
                                          <p:spTgt spid="76887"/>
                                        </p:tgtEl>
                                        <p:attrNameLst>
                                          <p:attrName>style.visibility</p:attrName>
                                        </p:attrNameLst>
                                      </p:cBhvr>
                                      <p:to>
                                        <p:strVal val="visible"/>
                                      </p:to>
                                    </p:set>
                                    <p:animEffect transition="in" filter="wipe(down)">
                                      <p:cBhvr>
                                        <p:cTn id="710" dur="2000"/>
                                        <p:tgtEl>
                                          <p:spTgt spid="76887"/>
                                        </p:tgtEl>
                                      </p:cBhvr>
                                    </p:animEffect>
                                  </p:childTnLst>
                                  <p:subTnLst>
                                    <p:audio>
                                      <p:cMediaNode>
                                        <p:cTn display="0" masterRel="sameClick">
                                          <p:stCondLst>
                                            <p:cond evt="begin" delay="0">
                                              <p:tn val="708"/>
                                            </p:cond>
                                          </p:stCondLst>
                                          <p:endCondLst>
                                            <p:cond evt="onStopAudio" delay="0">
                                              <p:tgtEl>
                                                <p:sldTgt/>
                                              </p:tgtEl>
                                            </p:cond>
                                          </p:endCondLst>
                                        </p:cTn>
                                        <p:tgtEl>
                                          <p:sndTgt r:embed="rId6" name="click.wav"/>
                                        </p:tgtEl>
                                      </p:cMediaNode>
                                    </p:audio>
                                  </p:subTnLst>
                                </p:cTn>
                              </p:par>
                            </p:childTnLst>
                          </p:cTn>
                        </p:par>
                        <p:par>
                          <p:cTn id="711" fill="hold" nodeType="afterGroup">
                            <p:stCondLst>
                              <p:cond delay="16000"/>
                            </p:stCondLst>
                            <p:childTnLst>
                              <p:par>
                                <p:cTn id="712" presetID="22" presetClass="entr" presetSubtype="4" fill="hold" grpId="0" nodeType="afterEffect">
                                  <p:stCondLst>
                                    <p:cond delay="0"/>
                                  </p:stCondLst>
                                  <p:childTnLst>
                                    <p:set>
                                      <p:cBhvr>
                                        <p:cTn id="713" dur="1" fill="hold">
                                          <p:stCondLst>
                                            <p:cond delay="0"/>
                                          </p:stCondLst>
                                        </p:cTn>
                                        <p:tgtEl>
                                          <p:spTgt spid="76888"/>
                                        </p:tgtEl>
                                        <p:attrNameLst>
                                          <p:attrName>style.visibility</p:attrName>
                                        </p:attrNameLst>
                                      </p:cBhvr>
                                      <p:to>
                                        <p:strVal val="visible"/>
                                      </p:to>
                                    </p:set>
                                    <p:animEffect transition="in" filter="wipe(down)">
                                      <p:cBhvr>
                                        <p:cTn id="714" dur="2000"/>
                                        <p:tgtEl>
                                          <p:spTgt spid="76888"/>
                                        </p:tgtEl>
                                      </p:cBhvr>
                                    </p:animEffect>
                                  </p:childTnLst>
                                  <p:subTnLst>
                                    <p:audio>
                                      <p:cMediaNode>
                                        <p:cTn display="0" masterRel="sameClick">
                                          <p:stCondLst>
                                            <p:cond evt="begin" delay="0">
                                              <p:tn val="712"/>
                                            </p:cond>
                                          </p:stCondLst>
                                          <p:endCondLst>
                                            <p:cond evt="onStopAudio" delay="0">
                                              <p:tgtEl>
                                                <p:sldTgt/>
                                              </p:tgtEl>
                                            </p:cond>
                                          </p:endCondLst>
                                        </p:cTn>
                                        <p:tgtEl>
                                          <p:sndTgt r:embed="rId6" name="click.wav"/>
                                        </p:tgtEl>
                                      </p:cMediaNode>
                                    </p:audio>
                                  </p:subTnLst>
                                </p:cTn>
                              </p:par>
                            </p:childTnLst>
                          </p:cTn>
                        </p:par>
                        <p:par>
                          <p:cTn id="715" fill="hold" nodeType="afterGroup">
                            <p:stCondLst>
                              <p:cond delay="18000"/>
                            </p:stCondLst>
                            <p:childTnLst>
                              <p:par>
                                <p:cTn id="716" presetID="22" presetClass="entr" presetSubtype="4" fill="hold" grpId="0" nodeType="afterEffect">
                                  <p:stCondLst>
                                    <p:cond delay="0"/>
                                  </p:stCondLst>
                                  <p:childTnLst>
                                    <p:set>
                                      <p:cBhvr>
                                        <p:cTn id="717" dur="1" fill="hold">
                                          <p:stCondLst>
                                            <p:cond delay="0"/>
                                          </p:stCondLst>
                                        </p:cTn>
                                        <p:tgtEl>
                                          <p:spTgt spid="76889"/>
                                        </p:tgtEl>
                                        <p:attrNameLst>
                                          <p:attrName>style.visibility</p:attrName>
                                        </p:attrNameLst>
                                      </p:cBhvr>
                                      <p:to>
                                        <p:strVal val="visible"/>
                                      </p:to>
                                    </p:set>
                                    <p:animEffect transition="in" filter="wipe(down)">
                                      <p:cBhvr>
                                        <p:cTn id="718" dur="2000"/>
                                        <p:tgtEl>
                                          <p:spTgt spid="76889"/>
                                        </p:tgtEl>
                                      </p:cBhvr>
                                    </p:animEffect>
                                  </p:childTnLst>
                                  <p:subTnLst>
                                    <p:audio>
                                      <p:cMediaNode>
                                        <p:cTn display="0" masterRel="sameClick">
                                          <p:stCondLst>
                                            <p:cond evt="begin" delay="0">
                                              <p:tn val="716"/>
                                            </p:cond>
                                          </p:stCondLst>
                                          <p:endCondLst>
                                            <p:cond evt="onStopAudio" delay="0">
                                              <p:tgtEl>
                                                <p:sldTgt/>
                                              </p:tgtEl>
                                            </p:cond>
                                          </p:endCondLst>
                                        </p:cTn>
                                        <p:tgtEl>
                                          <p:sndTgt r:embed="rId6" name="click.wav"/>
                                        </p:tgtEl>
                                      </p:cMediaNode>
                                    </p:audio>
                                  </p:subTnLst>
                                </p:cTn>
                              </p:par>
                              <p:par>
                                <p:cTn id="719" presetID="51" presetClass="entr" presetSubtype="0" fill="hold" nodeType="withEffect">
                                  <p:stCondLst>
                                    <p:cond delay="0"/>
                                  </p:stCondLst>
                                  <p:childTnLst>
                                    <p:set>
                                      <p:cBhvr>
                                        <p:cTn id="720" dur="1" fill="hold">
                                          <p:stCondLst>
                                            <p:cond delay="0"/>
                                          </p:stCondLst>
                                        </p:cTn>
                                        <p:tgtEl>
                                          <p:spTgt spid="76891"/>
                                        </p:tgtEl>
                                        <p:attrNameLst>
                                          <p:attrName>style.visibility</p:attrName>
                                        </p:attrNameLst>
                                      </p:cBhvr>
                                      <p:to>
                                        <p:strVal val="visible"/>
                                      </p:to>
                                    </p:set>
                                    <p:animEffect transition="in" filter="fade">
                                      <p:cBhvr>
                                        <p:cTn id="721" dur="770" decel="100000"/>
                                        <p:tgtEl>
                                          <p:spTgt spid="76891"/>
                                        </p:tgtEl>
                                      </p:cBhvr>
                                    </p:animEffect>
                                    <p:animScale>
                                      <p:cBhvr>
                                        <p:cTn id="722" dur="770" decel="100000"/>
                                        <p:tgtEl>
                                          <p:spTgt spid="76891"/>
                                        </p:tgtEl>
                                      </p:cBhvr>
                                      <p:from x="10000" y="10000"/>
                                      <p:to x="200000" y="450000"/>
                                    </p:animScale>
                                    <p:animScale>
                                      <p:cBhvr>
                                        <p:cTn id="723" dur="1230" accel="100000" fill="hold">
                                          <p:stCondLst>
                                            <p:cond delay="770"/>
                                          </p:stCondLst>
                                        </p:cTn>
                                        <p:tgtEl>
                                          <p:spTgt spid="76891"/>
                                        </p:tgtEl>
                                      </p:cBhvr>
                                      <p:from x="200000" y="450000"/>
                                      <p:to x="100000" y="100000"/>
                                    </p:animScale>
                                    <p:set>
                                      <p:cBhvr>
                                        <p:cTn id="724" dur="770" fill="hold"/>
                                        <p:tgtEl>
                                          <p:spTgt spid="76891"/>
                                        </p:tgtEl>
                                        <p:attrNameLst>
                                          <p:attrName>ppt_x</p:attrName>
                                        </p:attrNameLst>
                                      </p:cBhvr>
                                      <p:to>
                                        <p:strVal val="(0.5)"/>
                                      </p:to>
                                    </p:set>
                                    <p:anim from="(0.5)" to="(#ppt_x)" calcmode="lin" valueType="num">
                                      <p:cBhvr>
                                        <p:cTn id="725" dur="1230" accel="100000" fill="hold">
                                          <p:stCondLst>
                                            <p:cond delay="770"/>
                                          </p:stCondLst>
                                        </p:cTn>
                                        <p:tgtEl>
                                          <p:spTgt spid="76891"/>
                                        </p:tgtEl>
                                        <p:attrNameLst>
                                          <p:attrName>ppt_x</p:attrName>
                                        </p:attrNameLst>
                                      </p:cBhvr>
                                    </p:anim>
                                    <p:set>
                                      <p:cBhvr>
                                        <p:cTn id="726" dur="770" fill="hold"/>
                                        <p:tgtEl>
                                          <p:spTgt spid="76891"/>
                                        </p:tgtEl>
                                        <p:attrNameLst>
                                          <p:attrName>ppt_y</p:attrName>
                                        </p:attrNameLst>
                                      </p:cBhvr>
                                      <p:to>
                                        <p:strVal val="(#ppt_y+0.4)"/>
                                      </p:to>
                                    </p:set>
                                    <p:anim from="(#ppt_y+0.4)" to="(#ppt_y)" calcmode="lin" valueType="num">
                                      <p:cBhvr>
                                        <p:cTn id="727" dur="1230" accel="100000" fill="hold">
                                          <p:stCondLst>
                                            <p:cond delay="770"/>
                                          </p:stCondLst>
                                        </p:cTn>
                                        <p:tgtEl>
                                          <p:spTgt spid="76891"/>
                                        </p:tgtEl>
                                        <p:attrNameLst>
                                          <p:attrName>ppt_y</p:attrName>
                                        </p:attrNameLst>
                                      </p:cBhvr>
                                    </p:anim>
                                  </p:childTnLst>
                                  <p:subTnLst>
                                    <p:audio>
                                      <p:cMediaNode>
                                        <p:cTn display="0" masterRel="sameClick">
                                          <p:stCondLst>
                                            <p:cond evt="begin" delay="0">
                                              <p:tn val="719"/>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76890"/>
                  </p:tgtEl>
                </p:cond>
              </p:nextCondLst>
            </p:seq>
            <p:seq concurrent="1" nextAc="seek">
              <p:cTn id="728" restart="whenNotActive" fill="hold" evtFilter="cancelBubble" nodeType="interactiveSeq">
                <p:stCondLst>
                  <p:cond evt="onClick" delay="0">
                    <p:tgtEl>
                      <p:spTgt spid="76905"/>
                    </p:tgtEl>
                  </p:cond>
                </p:stCondLst>
                <p:endSync evt="end" delay="0">
                  <p:rtn val="all"/>
                </p:endSync>
                <p:childTnLst>
                  <p:par>
                    <p:cTn id="729" fill="hold" nodeType="clickPar">
                      <p:stCondLst>
                        <p:cond delay="0"/>
                      </p:stCondLst>
                      <p:childTnLst>
                        <p:par>
                          <p:cTn id="730" fill="hold" nodeType="withGroup">
                            <p:stCondLst>
                              <p:cond delay="0"/>
                            </p:stCondLst>
                            <p:childTnLst>
                              <p:par>
                                <p:cTn id="731" presetID="50" presetClass="entr" presetSubtype="0" decel="100000" fill="hold" grpId="0" nodeType="afterEffect">
                                  <p:stCondLst>
                                    <p:cond delay="0"/>
                                  </p:stCondLst>
                                  <p:childTnLst>
                                    <p:set>
                                      <p:cBhvr>
                                        <p:cTn id="732" dur="1" fill="hold">
                                          <p:stCondLst>
                                            <p:cond delay="0"/>
                                          </p:stCondLst>
                                        </p:cTn>
                                        <p:tgtEl>
                                          <p:spTgt spid="76918"/>
                                        </p:tgtEl>
                                        <p:attrNameLst>
                                          <p:attrName>style.visibility</p:attrName>
                                        </p:attrNameLst>
                                      </p:cBhvr>
                                      <p:to>
                                        <p:strVal val="visible"/>
                                      </p:to>
                                    </p:set>
                                    <p:anim calcmode="lin" valueType="num">
                                      <p:cBhvr>
                                        <p:cTn id="733" dur="2000" fill="hold"/>
                                        <p:tgtEl>
                                          <p:spTgt spid="76918"/>
                                        </p:tgtEl>
                                        <p:attrNameLst>
                                          <p:attrName>ppt_w</p:attrName>
                                        </p:attrNameLst>
                                      </p:cBhvr>
                                      <p:tavLst>
                                        <p:tav tm="0">
                                          <p:val>
                                            <p:strVal val="#ppt_w+.3"/>
                                          </p:val>
                                        </p:tav>
                                        <p:tav tm="100000">
                                          <p:val>
                                            <p:strVal val="#ppt_w"/>
                                          </p:val>
                                        </p:tav>
                                      </p:tavLst>
                                    </p:anim>
                                    <p:anim calcmode="lin" valueType="num">
                                      <p:cBhvr>
                                        <p:cTn id="734" dur="2000" fill="hold"/>
                                        <p:tgtEl>
                                          <p:spTgt spid="76918"/>
                                        </p:tgtEl>
                                        <p:attrNameLst>
                                          <p:attrName>ppt_h</p:attrName>
                                        </p:attrNameLst>
                                      </p:cBhvr>
                                      <p:tavLst>
                                        <p:tav tm="0">
                                          <p:val>
                                            <p:strVal val="#ppt_h"/>
                                          </p:val>
                                        </p:tav>
                                        <p:tav tm="100000">
                                          <p:val>
                                            <p:strVal val="#ppt_h"/>
                                          </p:val>
                                        </p:tav>
                                      </p:tavLst>
                                    </p:anim>
                                    <p:animEffect transition="in" filter="fade">
                                      <p:cBhvr>
                                        <p:cTn id="735" dur="2000"/>
                                        <p:tgtEl>
                                          <p:spTgt spid="76918"/>
                                        </p:tgtEl>
                                      </p:cBhvr>
                                    </p:animEffect>
                                  </p:childTnLst>
                                </p:cTn>
                              </p:par>
                            </p:childTnLst>
                          </p:cTn>
                        </p:par>
                      </p:childTnLst>
                    </p:cTn>
                  </p:par>
                </p:childTnLst>
              </p:cTn>
              <p:nextCondLst>
                <p:cond evt="onClick" delay="0">
                  <p:tgtEl>
                    <p:spTgt spid="76905"/>
                  </p:tgtEl>
                </p:cond>
              </p:nextCondLst>
            </p:seq>
            <p:audio>
              <p:cMediaNode>
                <p:cTn id="736" fill="hold" display="0">
                  <p:stCondLst>
                    <p:cond delay="indefinite"/>
                  </p:stCondLst>
                  <p:endCondLst>
                    <p:cond evt="onNext" delay="0">
                      <p:tgtEl>
                        <p:sldTgt/>
                      </p:tgtEl>
                    </p:cond>
                    <p:cond evt="onPrev" delay="0">
                      <p:tgtEl>
                        <p:sldTgt/>
                      </p:tgtEl>
                    </p:cond>
                    <p:cond evt="onStopAudio" delay="0">
                      <p:tgtEl>
                        <p:sldTgt/>
                      </p:tgtEl>
                    </p:cond>
                  </p:endCondLst>
                </p:cTn>
                <p:tgtEl>
                  <p:spTgt spid="76931"/>
                </p:tgtEl>
              </p:cMediaNode>
            </p:audio>
            <p:audio>
              <p:cMediaNode>
                <p:cTn id="737" fill="hold" display="0">
                  <p:stCondLst>
                    <p:cond delay="indefinite"/>
                  </p:stCondLst>
                  <p:endCondLst>
                    <p:cond evt="onNext" delay="0">
                      <p:tgtEl>
                        <p:sldTgt/>
                      </p:tgtEl>
                    </p:cond>
                    <p:cond evt="onPrev" delay="0">
                      <p:tgtEl>
                        <p:sldTgt/>
                      </p:tgtEl>
                    </p:cond>
                    <p:cond evt="onStopAudio" delay="0">
                      <p:tgtEl>
                        <p:sldTgt/>
                      </p:tgtEl>
                    </p:cond>
                  </p:endCondLst>
                </p:cTn>
                <p:tgtEl>
                  <p:spTgt spid="76932"/>
                </p:tgtEl>
              </p:cMediaNode>
            </p:audio>
            <p:audio>
              <p:cMediaNode>
                <p:cTn id="738" fill="hold" display="0">
                  <p:stCondLst>
                    <p:cond delay="indefinite"/>
                  </p:stCondLst>
                  <p:endCondLst>
                    <p:cond evt="onNext" delay="0">
                      <p:tgtEl>
                        <p:sldTgt/>
                      </p:tgtEl>
                    </p:cond>
                    <p:cond evt="onPrev" delay="0">
                      <p:tgtEl>
                        <p:sldTgt/>
                      </p:tgtEl>
                    </p:cond>
                    <p:cond evt="onStopAudio" delay="0">
                      <p:tgtEl>
                        <p:sldTgt/>
                      </p:tgtEl>
                    </p:cond>
                  </p:endCondLst>
                </p:cTn>
                <p:tgtEl>
                  <p:spTgt spid="76933"/>
                </p:tgtEl>
              </p:cMediaNode>
            </p:audio>
            <p:audio>
              <p:cMediaNode>
                <p:cTn id="739" fill="hold" display="0">
                  <p:stCondLst>
                    <p:cond delay="indefinite"/>
                  </p:stCondLst>
                  <p:endCondLst>
                    <p:cond evt="onNext" delay="0">
                      <p:tgtEl>
                        <p:sldTgt/>
                      </p:tgtEl>
                    </p:cond>
                    <p:cond evt="onPrev" delay="0">
                      <p:tgtEl>
                        <p:sldTgt/>
                      </p:tgtEl>
                    </p:cond>
                    <p:cond evt="onStopAudio" delay="0">
                      <p:tgtEl>
                        <p:sldTgt/>
                      </p:tgtEl>
                    </p:cond>
                  </p:endCondLst>
                </p:cTn>
                <p:tgtEl>
                  <p:spTgt spid="76934"/>
                </p:tgtEl>
              </p:cMediaNode>
            </p:audio>
            <p:seq concurrent="1" nextAc="seek">
              <p:cTn id="740" restart="whenNotActive" fill="hold" evtFilter="cancelBubble" nodeType="interactiveSeq">
                <p:stCondLst>
                  <p:cond evt="onClick" delay="0">
                    <p:tgtEl>
                      <p:spTgt spid="76935"/>
                    </p:tgtEl>
                  </p:cond>
                </p:stCondLst>
                <p:endSync evt="end" delay="0">
                  <p:rtn val="all"/>
                </p:endSync>
                <p:childTnLst>
                  <p:par>
                    <p:cTn id="741" fill="hold" nodeType="clickPar">
                      <p:stCondLst>
                        <p:cond delay="0"/>
                      </p:stCondLst>
                      <p:childTnLst>
                        <p:par>
                          <p:cTn id="742" fill="hold" nodeType="withGroup">
                            <p:stCondLst>
                              <p:cond delay="0"/>
                            </p:stCondLst>
                            <p:childTnLst>
                              <p:par>
                                <p:cTn id="743" presetID="53" presetClass="entr" presetSubtype="0" fill="hold" grpId="0" nodeType="withEffect">
                                  <p:stCondLst>
                                    <p:cond delay="0"/>
                                  </p:stCondLst>
                                  <p:childTnLst>
                                    <p:set>
                                      <p:cBhvr>
                                        <p:cTn id="744" dur="1" fill="hold">
                                          <p:stCondLst>
                                            <p:cond delay="0"/>
                                          </p:stCondLst>
                                        </p:cTn>
                                        <p:tgtEl>
                                          <p:spTgt spid="76907"/>
                                        </p:tgtEl>
                                        <p:attrNameLst>
                                          <p:attrName>style.visibility</p:attrName>
                                        </p:attrNameLst>
                                      </p:cBhvr>
                                      <p:to>
                                        <p:strVal val="visible"/>
                                      </p:to>
                                    </p:set>
                                    <p:anim calcmode="lin" valueType="num">
                                      <p:cBhvr>
                                        <p:cTn id="745" dur="500" fill="hold"/>
                                        <p:tgtEl>
                                          <p:spTgt spid="76907"/>
                                        </p:tgtEl>
                                        <p:attrNameLst>
                                          <p:attrName>ppt_w</p:attrName>
                                        </p:attrNameLst>
                                      </p:cBhvr>
                                      <p:tavLst>
                                        <p:tav tm="0">
                                          <p:val>
                                            <p:fltVal val="0"/>
                                          </p:val>
                                        </p:tav>
                                        <p:tav tm="100000">
                                          <p:val>
                                            <p:strVal val="#ppt_w"/>
                                          </p:val>
                                        </p:tav>
                                      </p:tavLst>
                                    </p:anim>
                                    <p:anim calcmode="lin" valueType="num">
                                      <p:cBhvr>
                                        <p:cTn id="746" dur="500" fill="hold"/>
                                        <p:tgtEl>
                                          <p:spTgt spid="76907"/>
                                        </p:tgtEl>
                                        <p:attrNameLst>
                                          <p:attrName>ppt_h</p:attrName>
                                        </p:attrNameLst>
                                      </p:cBhvr>
                                      <p:tavLst>
                                        <p:tav tm="0">
                                          <p:val>
                                            <p:fltVal val="0"/>
                                          </p:val>
                                        </p:tav>
                                        <p:tav tm="100000">
                                          <p:val>
                                            <p:strVal val="#ppt_h"/>
                                          </p:val>
                                        </p:tav>
                                      </p:tavLst>
                                    </p:anim>
                                    <p:animEffect transition="in" filter="fade">
                                      <p:cBhvr>
                                        <p:cTn id="747" dur="500"/>
                                        <p:tgtEl>
                                          <p:spTgt spid="76907"/>
                                        </p:tgtEl>
                                      </p:cBhvr>
                                    </p:animEffect>
                                  </p:childTnLst>
                                </p:cTn>
                              </p:par>
                              <p:par>
                                <p:cTn id="748" presetID="53" presetClass="entr" presetSubtype="0" fill="hold" grpId="0" nodeType="withEffect">
                                  <p:stCondLst>
                                    <p:cond delay="0"/>
                                  </p:stCondLst>
                                  <p:childTnLst>
                                    <p:set>
                                      <p:cBhvr>
                                        <p:cTn id="749" dur="1" fill="hold">
                                          <p:stCondLst>
                                            <p:cond delay="0"/>
                                          </p:stCondLst>
                                        </p:cTn>
                                        <p:tgtEl>
                                          <p:spTgt spid="76908"/>
                                        </p:tgtEl>
                                        <p:attrNameLst>
                                          <p:attrName>style.visibility</p:attrName>
                                        </p:attrNameLst>
                                      </p:cBhvr>
                                      <p:to>
                                        <p:strVal val="visible"/>
                                      </p:to>
                                    </p:set>
                                    <p:anim calcmode="lin" valueType="num">
                                      <p:cBhvr>
                                        <p:cTn id="750" dur="500" fill="hold"/>
                                        <p:tgtEl>
                                          <p:spTgt spid="76908"/>
                                        </p:tgtEl>
                                        <p:attrNameLst>
                                          <p:attrName>ppt_w</p:attrName>
                                        </p:attrNameLst>
                                      </p:cBhvr>
                                      <p:tavLst>
                                        <p:tav tm="0">
                                          <p:val>
                                            <p:fltVal val="0"/>
                                          </p:val>
                                        </p:tav>
                                        <p:tav tm="100000">
                                          <p:val>
                                            <p:strVal val="#ppt_w"/>
                                          </p:val>
                                        </p:tav>
                                      </p:tavLst>
                                    </p:anim>
                                    <p:anim calcmode="lin" valueType="num">
                                      <p:cBhvr>
                                        <p:cTn id="751" dur="500" fill="hold"/>
                                        <p:tgtEl>
                                          <p:spTgt spid="76908"/>
                                        </p:tgtEl>
                                        <p:attrNameLst>
                                          <p:attrName>ppt_h</p:attrName>
                                        </p:attrNameLst>
                                      </p:cBhvr>
                                      <p:tavLst>
                                        <p:tav tm="0">
                                          <p:val>
                                            <p:fltVal val="0"/>
                                          </p:val>
                                        </p:tav>
                                        <p:tav tm="100000">
                                          <p:val>
                                            <p:strVal val="#ppt_h"/>
                                          </p:val>
                                        </p:tav>
                                      </p:tavLst>
                                    </p:anim>
                                    <p:animEffect transition="in" filter="fade">
                                      <p:cBhvr>
                                        <p:cTn id="752" dur="500"/>
                                        <p:tgtEl>
                                          <p:spTgt spid="76908"/>
                                        </p:tgtEl>
                                      </p:cBhvr>
                                    </p:animEffect>
                                  </p:childTnLst>
                                </p:cTn>
                              </p:par>
                              <p:par>
                                <p:cTn id="753" presetID="53" presetClass="entr" presetSubtype="0" fill="hold" grpId="0" nodeType="withEffect">
                                  <p:stCondLst>
                                    <p:cond delay="0"/>
                                  </p:stCondLst>
                                  <p:childTnLst>
                                    <p:set>
                                      <p:cBhvr>
                                        <p:cTn id="754" dur="1" fill="hold">
                                          <p:stCondLst>
                                            <p:cond delay="0"/>
                                          </p:stCondLst>
                                        </p:cTn>
                                        <p:tgtEl>
                                          <p:spTgt spid="76909"/>
                                        </p:tgtEl>
                                        <p:attrNameLst>
                                          <p:attrName>style.visibility</p:attrName>
                                        </p:attrNameLst>
                                      </p:cBhvr>
                                      <p:to>
                                        <p:strVal val="visible"/>
                                      </p:to>
                                    </p:set>
                                    <p:anim calcmode="lin" valueType="num">
                                      <p:cBhvr>
                                        <p:cTn id="755" dur="500" fill="hold"/>
                                        <p:tgtEl>
                                          <p:spTgt spid="76909"/>
                                        </p:tgtEl>
                                        <p:attrNameLst>
                                          <p:attrName>ppt_w</p:attrName>
                                        </p:attrNameLst>
                                      </p:cBhvr>
                                      <p:tavLst>
                                        <p:tav tm="0">
                                          <p:val>
                                            <p:fltVal val="0"/>
                                          </p:val>
                                        </p:tav>
                                        <p:tav tm="100000">
                                          <p:val>
                                            <p:strVal val="#ppt_w"/>
                                          </p:val>
                                        </p:tav>
                                      </p:tavLst>
                                    </p:anim>
                                    <p:anim calcmode="lin" valueType="num">
                                      <p:cBhvr>
                                        <p:cTn id="756" dur="500" fill="hold"/>
                                        <p:tgtEl>
                                          <p:spTgt spid="76909"/>
                                        </p:tgtEl>
                                        <p:attrNameLst>
                                          <p:attrName>ppt_h</p:attrName>
                                        </p:attrNameLst>
                                      </p:cBhvr>
                                      <p:tavLst>
                                        <p:tav tm="0">
                                          <p:val>
                                            <p:fltVal val="0"/>
                                          </p:val>
                                        </p:tav>
                                        <p:tav tm="100000">
                                          <p:val>
                                            <p:strVal val="#ppt_h"/>
                                          </p:val>
                                        </p:tav>
                                      </p:tavLst>
                                    </p:anim>
                                    <p:animEffect transition="in" filter="fade">
                                      <p:cBhvr>
                                        <p:cTn id="757" dur="500"/>
                                        <p:tgtEl>
                                          <p:spTgt spid="76909"/>
                                        </p:tgtEl>
                                      </p:cBhvr>
                                    </p:animEffect>
                                  </p:childTnLst>
                                </p:cTn>
                              </p:par>
                              <p:par>
                                <p:cTn id="758" presetID="53" presetClass="entr" presetSubtype="0" fill="hold" grpId="0" nodeType="withEffect">
                                  <p:stCondLst>
                                    <p:cond delay="0"/>
                                  </p:stCondLst>
                                  <p:childTnLst>
                                    <p:set>
                                      <p:cBhvr>
                                        <p:cTn id="759" dur="1" fill="hold">
                                          <p:stCondLst>
                                            <p:cond delay="0"/>
                                          </p:stCondLst>
                                        </p:cTn>
                                        <p:tgtEl>
                                          <p:spTgt spid="76910"/>
                                        </p:tgtEl>
                                        <p:attrNameLst>
                                          <p:attrName>style.visibility</p:attrName>
                                        </p:attrNameLst>
                                      </p:cBhvr>
                                      <p:to>
                                        <p:strVal val="visible"/>
                                      </p:to>
                                    </p:set>
                                    <p:anim calcmode="lin" valueType="num">
                                      <p:cBhvr>
                                        <p:cTn id="760" dur="500" fill="hold"/>
                                        <p:tgtEl>
                                          <p:spTgt spid="76910"/>
                                        </p:tgtEl>
                                        <p:attrNameLst>
                                          <p:attrName>ppt_w</p:attrName>
                                        </p:attrNameLst>
                                      </p:cBhvr>
                                      <p:tavLst>
                                        <p:tav tm="0">
                                          <p:val>
                                            <p:fltVal val="0"/>
                                          </p:val>
                                        </p:tav>
                                        <p:tav tm="100000">
                                          <p:val>
                                            <p:strVal val="#ppt_w"/>
                                          </p:val>
                                        </p:tav>
                                      </p:tavLst>
                                    </p:anim>
                                    <p:anim calcmode="lin" valueType="num">
                                      <p:cBhvr>
                                        <p:cTn id="761" dur="500" fill="hold"/>
                                        <p:tgtEl>
                                          <p:spTgt spid="76910"/>
                                        </p:tgtEl>
                                        <p:attrNameLst>
                                          <p:attrName>ppt_h</p:attrName>
                                        </p:attrNameLst>
                                      </p:cBhvr>
                                      <p:tavLst>
                                        <p:tav tm="0">
                                          <p:val>
                                            <p:fltVal val="0"/>
                                          </p:val>
                                        </p:tav>
                                        <p:tav tm="100000">
                                          <p:val>
                                            <p:strVal val="#ppt_h"/>
                                          </p:val>
                                        </p:tav>
                                      </p:tavLst>
                                    </p:anim>
                                    <p:animEffect transition="in" filter="fade">
                                      <p:cBhvr>
                                        <p:cTn id="762" dur="500"/>
                                        <p:tgtEl>
                                          <p:spTgt spid="76910"/>
                                        </p:tgtEl>
                                      </p:cBhvr>
                                    </p:animEffect>
                                  </p:childTnLst>
                                </p:cTn>
                              </p:par>
                              <p:par>
                                <p:cTn id="763" presetID="53" presetClass="entr" presetSubtype="0" fill="hold" grpId="0" nodeType="withEffect">
                                  <p:stCondLst>
                                    <p:cond delay="0"/>
                                  </p:stCondLst>
                                  <p:childTnLst>
                                    <p:set>
                                      <p:cBhvr>
                                        <p:cTn id="764" dur="1" fill="hold">
                                          <p:stCondLst>
                                            <p:cond delay="0"/>
                                          </p:stCondLst>
                                        </p:cTn>
                                        <p:tgtEl>
                                          <p:spTgt spid="76911"/>
                                        </p:tgtEl>
                                        <p:attrNameLst>
                                          <p:attrName>style.visibility</p:attrName>
                                        </p:attrNameLst>
                                      </p:cBhvr>
                                      <p:to>
                                        <p:strVal val="visible"/>
                                      </p:to>
                                    </p:set>
                                    <p:anim calcmode="lin" valueType="num">
                                      <p:cBhvr>
                                        <p:cTn id="765" dur="500" fill="hold"/>
                                        <p:tgtEl>
                                          <p:spTgt spid="76911"/>
                                        </p:tgtEl>
                                        <p:attrNameLst>
                                          <p:attrName>ppt_w</p:attrName>
                                        </p:attrNameLst>
                                      </p:cBhvr>
                                      <p:tavLst>
                                        <p:tav tm="0">
                                          <p:val>
                                            <p:fltVal val="0"/>
                                          </p:val>
                                        </p:tav>
                                        <p:tav tm="100000">
                                          <p:val>
                                            <p:strVal val="#ppt_w"/>
                                          </p:val>
                                        </p:tav>
                                      </p:tavLst>
                                    </p:anim>
                                    <p:anim calcmode="lin" valueType="num">
                                      <p:cBhvr>
                                        <p:cTn id="766" dur="500" fill="hold"/>
                                        <p:tgtEl>
                                          <p:spTgt spid="76911"/>
                                        </p:tgtEl>
                                        <p:attrNameLst>
                                          <p:attrName>ppt_h</p:attrName>
                                        </p:attrNameLst>
                                      </p:cBhvr>
                                      <p:tavLst>
                                        <p:tav tm="0">
                                          <p:val>
                                            <p:fltVal val="0"/>
                                          </p:val>
                                        </p:tav>
                                        <p:tav tm="100000">
                                          <p:val>
                                            <p:strVal val="#ppt_h"/>
                                          </p:val>
                                        </p:tav>
                                      </p:tavLst>
                                    </p:anim>
                                    <p:animEffect transition="in" filter="fade">
                                      <p:cBhvr>
                                        <p:cTn id="767" dur="500"/>
                                        <p:tgtEl>
                                          <p:spTgt spid="76911"/>
                                        </p:tgtEl>
                                      </p:cBhvr>
                                    </p:animEffect>
                                  </p:childTnLst>
                                </p:cTn>
                              </p:par>
                              <p:par>
                                <p:cTn id="768" presetID="53" presetClass="entr" presetSubtype="0" fill="hold" grpId="0" nodeType="withEffect">
                                  <p:stCondLst>
                                    <p:cond delay="0"/>
                                  </p:stCondLst>
                                  <p:childTnLst>
                                    <p:set>
                                      <p:cBhvr>
                                        <p:cTn id="769" dur="1" fill="hold">
                                          <p:stCondLst>
                                            <p:cond delay="0"/>
                                          </p:stCondLst>
                                        </p:cTn>
                                        <p:tgtEl>
                                          <p:spTgt spid="76912"/>
                                        </p:tgtEl>
                                        <p:attrNameLst>
                                          <p:attrName>style.visibility</p:attrName>
                                        </p:attrNameLst>
                                      </p:cBhvr>
                                      <p:to>
                                        <p:strVal val="visible"/>
                                      </p:to>
                                    </p:set>
                                    <p:anim calcmode="lin" valueType="num">
                                      <p:cBhvr>
                                        <p:cTn id="770" dur="500" fill="hold"/>
                                        <p:tgtEl>
                                          <p:spTgt spid="76912"/>
                                        </p:tgtEl>
                                        <p:attrNameLst>
                                          <p:attrName>ppt_w</p:attrName>
                                        </p:attrNameLst>
                                      </p:cBhvr>
                                      <p:tavLst>
                                        <p:tav tm="0">
                                          <p:val>
                                            <p:fltVal val="0"/>
                                          </p:val>
                                        </p:tav>
                                        <p:tav tm="100000">
                                          <p:val>
                                            <p:strVal val="#ppt_w"/>
                                          </p:val>
                                        </p:tav>
                                      </p:tavLst>
                                    </p:anim>
                                    <p:anim calcmode="lin" valueType="num">
                                      <p:cBhvr>
                                        <p:cTn id="771" dur="500" fill="hold"/>
                                        <p:tgtEl>
                                          <p:spTgt spid="76912"/>
                                        </p:tgtEl>
                                        <p:attrNameLst>
                                          <p:attrName>ppt_h</p:attrName>
                                        </p:attrNameLst>
                                      </p:cBhvr>
                                      <p:tavLst>
                                        <p:tav tm="0">
                                          <p:val>
                                            <p:fltVal val="0"/>
                                          </p:val>
                                        </p:tav>
                                        <p:tav tm="100000">
                                          <p:val>
                                            <p:strVal val="#ppt_h"/>
                                          </p:val>
                                        </p:tav>
                                      </p:tavLst>
                                    </p:anim>
                                    <p:animEffect transition="in" filter="fade">
                                      <p:cBhvr>
                                        <p:cTn id="772" dur="500"/>
                                        <p:tgtEl>
                                          <p:spTgt spid="76912"/>
                                        </p:tgtEl>
                                      </p:cBhvr>
                                    </p:animEffect>
                                  </p:childTnLst>
                                </p:cTn>
                              </p:par>
                              <p:par>
                                <p:cTn id="773" presetID="53" presetClass="entr" presetSubtype="0" fill="hold" grpId="0" nodeType="withEffect">
                                  <p:stCondLst>
                                    <p:cond delay="0"/>
                                  </p:stCondLst>
                                  <p:childTnLst>
                                    <p:set>
                                      <p:cBhvr>
                                        <p:cTn id="774" dur="1" fill="hold">
                                          <p:stCondLst>
                                            <p:cond delay="0"/>
                                          </p:stCondLst>
                                        </p:cTn>
                                        <p:tgtEl>
                                          <p:spTgt spid="76913"/>
                                        </p:tgtEl>
                                        <p:attrNameLst>
                                          <p:attrName>style.visibility</p:attrName>
                                        </p:attrNameLst>
                                      </p:cBhvr>
                                      <p:to>
                                        <p:strVal val="visible"/>
                                      </p:to>
                                    </p:set>
                                    <p:anim calcmode="lin" valueType="num">
                                      <p:cBhvr>
                                        <p:cTn id="775" dur="500" fill="hold"/>
                                        <p:tgtEl>
                                          <p:spTgt spid="76913"/>
                                        </p:tgtEl>
                                        <p:attrNameLst>
                                          <p:attrName>ppt_w</p:attrName>
                                        </p:attrNameLst>
                                      </p:cBhvr>
                                      <p:tavLst>
                                        <p:tav tm="0">
                                          <p:val>
                                            <p:fltVal val="0"/>
                                          </p:val>
                                        </p:tav>
                                        <p:tav tm="100000">
                                          <p:val>
                                            <p:strVal val="#ppt_w"/>
                                          </p:val>
                                        </p:tav>
                                      </p:tavLst>
                                    </p:anim>
                                    <p:anim calcmode="lin" valueType="num">
                                      <p:cBhvr>
                                        <p:cTn id="776" dur="500" fill="hold"/>
                                        <p:tgtEl>
                                          <p:spTgt spid="76913"/>
                                        </p:tgtEl>
                                        <p:attrNameLst>
                                          <p:attrName>ppt_h</p:attrName>
                                        </p:attrNameLst>
                                      </p:cBhvr>
                                      <p:tavLst>
                                        <p:tav tm="0">
                                          <p:val>
                                            <p:fltVal val="0"/>
                                          </p:val>
                                        </p:tav>
                                        <p:tav tm="100000">
                                          <p:val>
                                            <p:strVal val="#ppt_h"/>
                                          </p:val>
                                        </p:tav>
                                      </p:tavLst>
                                    </p:anim>
                                    <p:animEffect transition="in" filter="fade">
                                      <p:cBhvr>
                                        <p:cTn id="777" dur="500"/>
                                        <p:tgtEl>
                                          <p:spTgt spid="76913"/>
                                        </p:tgtEl>
                                      </p:cBhvr>
                                    </p:animEffect>
                                  </p:childTnLst>
                                </p:cTn>
                              </p:par>
                              <p:par>
                                <p:cTn id="778" presetID="53" presetClass="entr" presetSubtype="0" fill="hold" grpId="0" nodeType="withEffect">
                                  <p:stCondLst>
                                    <p:cond delay="0"/>
                                  </p:stCondLst>
                                  <p:childTnLst>
                                    <p:set>
                                      <p:cBhvr>
                                        <p:cTn id="779" dur="1" fill="hold">
                                          <p:stCondLst>
                                            <p:cond delay="0"/>
                                          </p:stCondLst>
                                        </p:cTn>
                                        <p:tgtEl>
                                          <p:spTgt spid="76914"/>
                                        </p:tgtEl>
                                        <p:attrNameLst>
                                          <p:attrName>style.visibility</p:attrName>
                                        </p:attrNameLst>
                                      </p:cBhvr>
                                      <p:to>
                                        <p:strVal val="visible"/>
                                      </p:to>
                                    </p:set>
                                    <p:anim calcmode="lin" valueType="num">
                                      <p:cBhvr>
                                        <p:cTn id="780" dur="500" fill="hold"/>
                                        <p:tgtEl>
                                          <p:spTgt spid="76914"/>
                                        </p:tgtEl>
                                        <p:attrNameLst>
                                          <p:attrName>ppt_w</p:attrName>
                                        </p:attrNameLst>
                                      </p:cBhvr>
                                      <p:tavLst>
                                        <p:tav tm="0">
                                          <p:val>
                                            <p:fltVal val="0"/>
                                          </p:val>
                                        </p:tav>
                                        <p:tav tm="100000">
                                          <p:val>
                                            <p:strVal val="#ppt_w"/>
                                          </p:val>
                                        </p:tav>
                                      </p:tavLst>
                                    </p:anim>
                                    <p:anim calcmode="lin" valueType="num">
                                      <p:cBhvr>
                                        <p:cTn id="781" dur="500" fill="hold"/>
                                        <p:tgtEl>
                                          <p:spTgt spid="76914"/>
                                        </p:tgtEl>
                                        <p:attrNameLst>
                                          <p:attrName>ppt_h</p:attrName>
                                        </p:attrNameLst>
                                      </p:cBhvr>
                                      <p:tavLst>
                                        <p:tav tm="0">
                                          <p:val>
                                            <p:fltVal val="0"/>
                                          </p:val>
                                        </p:tav>
                                        <p:tav tm="100000">
                                          <p:val>
                                            <p:strVal val="#ppt_h"/>
                                          </p:val>
                                        </p:tav>
                                      </p:tavLst>
                                    </p:anim>
                                    <p:animEffect transition="in" filter="fade">
                                      <p:cBhvr>
                                        <p:cTn id="782" dur="500"/>
                                        <p:tgtEl>
                                          <p:spTgt spid="76914"/>
                                        </p:tgtEl>
                                      </p:cBhvr>
                                    </p:animEffect>
                                  </p:childTnLst>
                                </p:cTn>
                              </p:par>
                              <p:par>
                                <p:cTn id="783" presetID="53" presetClass="entr" presetSubtype="0" fill="hold" grpId="0" nodeType="withEffect">
                                  <p:stCondLst>
                                    <p:cond delay="0"/>
                                  </p:stCondLst>
                                  <p:childTnLst>
                                    <p:set>
                                      <p:cBhvr>
                                        <p:cTn id="784" dur="1" fill="hold">
                                          <p:stCondLst>
                                            <p:cond delay="0"/>
                                          </p:stCondLst>
                                        </p:cTn>
                                        <p:tgtEl>
                                          <p:spTgt spid="76915"/>
                                        </p:tgtEl>
                                        <p:attrNameLst>
                                          <p:attrName>style.visibility</p:attrName>
                                        </p:attrNameLst>
                                      </p:cBhvr>
                                      <p:to>
                                        <p:strVal val="visible"/>
                                      </p:to>
                                    </p:set>
                                    <p:anim calcmode="lin" valueType="num">
                                      <p:cBhvr>
                                        <p:cTn id="785" dur="500" fill="hold"/>
                                        <p:tgtEl>
                                          <p:spTgt spid="76915"/>
                                        </p:tgtEl>
                                        <p:attrNameLst>
                                          <p:attrName>ppt_w</p:attrName>
                                        </p:attrNameLst>
                                      </p:cBhvr>
                                      <p:tavLst>
                                        <p:tav tm="0">
                                          <p:val>
                                            <p:fltVal val="0"/>
                                          </p:val>
                                        </p:tav>
                                        <p:tav tm="100000">
                                          <p:val>
                                            <p:strVal val="#ppt_w"/>
                                          </p:val>
                                        </p:tav>
                                      </p:tavLst>
                                    </p:anim>
                                    <p:anim calcmode="lin" valueType="num">
                                      <p:cBhvr>
                                        <p:cTn id="786" dur="500" fill="hold"/>
                                        <p:tgtEl>
                                          <p:spTgt spid="76915"/>
                                        </p:tgtEl>
                                        <p:attrNameLst>
                                          <p:attrName>ppt_h</p:attrName>
                                        </p:attrNameLst>
                                      </p:cBhvr>
                                      <p:tavLst>
                                        <p:tav tm="0">
                                          <p:val>
                                            <p:fltVal val="0"/>
                                          </p:val>
                                        </p:tav>
                                        <p:tav tm="100000">
                                          <p:val>
                                            <p:strVal val="#ppt_h"/>
                                          </p:val>
                                        </p:tav>
                                      </p:tavLst>
                                    </p:anim>
                                    <p:animEffect transition="in" filter="fade">
                                      <p:cBhvr>
                                        <p:cTn id="787" dur="500"/>
                                        <p:tgtEl>
                                          <p:spTgt spid="76915"/>
                                        </p:tgtEl>
                                      </p:cBhvr>
                                    </p:animEffect>
                                  </p:childTnLst>
                                </p:cTn>
                              </p:par>
                              <p:par>
                                <p:cTn id="788" presetID="53" presetClass="entr" presetSubtype="0" fill="hold" grpId="0" nodeType="withEffect">
                                  <p:stCondLst>
                                    <p:cond delay="0"/>
                                  </p:stCondLst>
                                  <p:childTnLst>
                                    <p:set>
                                      <p:cBhvr>
                                        <p:cTn id="789" dur="1" fill="hold">
                                          <p:stCondLst>
                                            <p:cond delay="0"/>
                                          </p:stCondLst>
                                        </p:cTn>
                                        <p:tgtEl>
                                          <p:spTgt spid="76916"/>
                                        </p:tgtEl>
                                        <p:attrNameLst>
                                          <p:attrName>style.visibility</p:attrName>
                                        </p:attrNameLst>
                                      </p:cBhvr>
                                      <p:to>
                                        <p:strVal val="visible"/>
                                      </p:to>
                                    </p:set>
                                    <p:anim calcmode="lin" valueType="num">
                                      <p:cBhvr>
                                        <p:cTn id="790" dur="500" fill="hold"/>
                                        <p:tgtEl>
                                          <p:spTgt spid="76916"/>
                                        </p:tgtEl>
                                        <p:attrNameLst>
                                          <p:attrName>ppt_w</p:attrName>
                                        </p:attrNameLst>
                                      </p:cBhvr>
                                      <p:tavLst>
                                        <p:tav tm="0">
                                          <p:val>
                                            <p:fltVal val="0"/>
                                          </p:val>
                                        </p:tav>
                                        <p:tav tm="100000">
                                          <p:val>
                                            <p:strVal val="#ppt_w"/>
                                          </p:val>
                                        </p:tav>
                                      </p:tavLst>
                                    </p:anim>
                                    <p:anim calcmode="lin" valueType="num">
                                      <p:cBhvr>
                                        <p:cTn id="791" dur="500" fill="hold"/>
                                        <p:tgtEl>
                                          <p:spTgt spid="76916"/>
                                        </p:tgtEl>
                                        <p:attrNameLst>
                                          <p:attrName>ppt_h</p:attrName>
                                        </p:attrNameLst>
                                      </p:cBhvr>
                                      <p:tavLst>
                                        <p:tav tm="0">
                                          <p:val>
                                            <p:fltVal val="0"/>
                                          </p:val>
                                        </p:tav>
                                        <p:tav tm="100000">
                                          <p:val>
                                            <p:strVal val="#ppt_h"/>
                                          </p:val>
                                        </p:tav>
                                      </p:tavLst>
                                    </p:anim>
                                    <p:animEffect transition="in" filter="fade">
                                      <p:cBhvr>
                                        <p:cTn id="792" dur="500"/>
                                        <p:tgtEl>
                                          <p:spTgt spid="76916"/>
                                        </p:tgtEl>
                                      </p:cBhvr>
                                    </p:animEffect>
                                  </p:childTnLst>
                                </p:cTn>
                              </p:par>
                              <p:par>
                                <p:cTn id="793" presetID="53" presetClass="entr" presetSubtype="0" fill="hold" grpId="0" nodeType="withEffect">
                                  <p:stCondLst>
                                    <p:cond delay="0"/>
                                  </p:stCondLst>
                                  <p:childTnLst>
                                    <p:set>
                                      <p:cBhvr>
                                        <p:cTn id="794" dur="1" fill="hold">
                                          <p:stCondLst>
                                            <p:cond delay="0"/>
                                          </p:stCondLst>
                                        </p:cTn>
                                        <p:tgtEl>
                                          <p:spTgt spid="76917"/>
                                        </p:tgtEl>
                                        <p:attrNameLst>
                                          <p:attrName>style.visibility</p:attrName>
                                        </p:attrNameLst>
                                      </p:cBhvr>
                                      <p:to>
                                        <p:strVal val="visible"/>
                                      </p:to>
                                    </p:set>
                                    <p:anim calcmode="lin" valueType="num">
                                      <p:cBhvr>
                                        <p:cTn id="795" dur="500" fill="hold"/>
                                        <p:tgtEl>
                                          <p:spTgt spid="76917"/>
                                        </p:tgtEl>
                                        <p:attrNameLst>
                                          <p:attrName>ppt_w</p:attrName>
                                        </p:attrNameLst>
                                      </p:cBhvr>
                                      <p:tavLst>
                                        <p:tav tm="0">
                                          <p:val>
                                            <p:fltVal val="0"/>
                                          </p:val>
                                        </p:tav>
                                        <p:tav tm="100000">
                                          <p:val>
                                            <p:strVal val="#ppt_w"/>
                                          </p:val>
                                        </p:tav>
                                      </p:tavLst>
                                    </p:anim>
                                    <p:anim calcmode="lin" valueType="num">
                                      <p:cBhvr>
                                        <p:cTn id="796" dur="500" fill="hold"/>
                                        <p:tgtEl>
                                          <p:spTgt spid="76917"/>
                                        </p:tgtEl>
                                        <p:attrNameLst>
                                          <p:attrName>ppt_h</p:attrName>
                                        </p:attrNameLst>
                                      </p:cBhvr>
                                      <p:tavLst>
                                        <p:tav tm="0">
                                          <p:val>
                                            <p:fltVal val="0"/>
                                          </p:val>
                                        </p:tav>
                                        <p:tav tm="100000">
                                          <p:val>
                                            <p:strVal val="#ppt_h"/>
                                          </p:val>
                                        </p:tav>
                                      </p:tavLst>
                                    </p:anim>
                                    <p:animEffect transition="in" filter="fade">
                                      <p:cBhvr>
                                        <p:cTn id="797" dur="500"/>
                                        <p:tgtEl>
                                          <p:spTgt spid="76917"/>
                                        </p:tgtEl>
                                      </p:cBhvr>
                                    </p:animEffect>
                                  </p:childTnLst>
                                </p:cTn>
                              </p:par>
                              <p:par>
                                <p:cTn id="798" presetID="53" presetClass="entr" presetSubtype="0" fill="hold" grpId="0" nodeType="withEffect">
                                  <p:stCondLst>
                                    <p:cond delay="0"/>
                                  </p:stCondLst>
                                  <p:childTnLst>
                                    <p:set>
                                      <p:cBhvr>
                                        <p:cTn id="799" dur="1" fill="hold">
                                          <p:stCondLst>
                                            <p:cond delay="0"/>
                                          </p:stCondLst>
                                        </p:cTn>
                                        <p:tgtEl>
                                          <p:spTgt spid="76929"/>
                                        </p:tgtEl>
                                        <p:attrNameLst>
                                          <p:attrName>style.visibility</p:attrName>
                                        </p:attrNameLst>
                                      </p:cBhvr>
                                      <p:to>
                                        <p:strVal val="visible"/>
                                      </p:to>
                                    </p:set>
                                    <p:anim calcmode="lin" valueType="num">
                                      <p:cBhvr>
                                        <p:cTn id="800" dur="500" fill="hold"/>
                                        <p:tgtEl>
                                          <p:spTgt spid="76929"/>
                                        </p:tgtEl>
                                        <p:attrNameLst>
                                          <p:attrName>ppt_w</p:attrName>
                                        </p:attrNameLst>
                                      </p:cBhvr>
                                      <p:tavLst>
                                        <p:tav tm="0">
                                          <p:val>
                                            <p:fltVal val="0"/>
                                          </p:val>
                                        </p:tav>
                                        <p:tav tm="100000">
                                          <p:val>
                                            <p:strVal val="#ppt_w"/>
                                          </p:val>
                                        </p:tav>
                                      </p:tavLst>
                                    </p:anim>
                                    <p:anim calcmode="lin" valueType="num">
                                      <p:cBhvr>
                                        <p:cTn id="801" dur="500" fill="hold"/>
                                        <p:tgtEl>
                                          <p:spTgt spid="76929"/>
                                        </p:tgtEl>
                                        <p:attrNameLst>
                                          <p:attrName>ppt_h</p:attrName>
                                        </p:attrNameLst>
                                      </p:cBhvr>
                                      <p:tavLst>
                                        <p:tav tm="0">
                                          <p:val>
                                            <p:fltVal val="0"/>
                                          </p:val>
                                        </p:tav>
                                        <p:tav tm="100000">
                                          <p:val>
                                            <p:strVal val="#ppt_h"/>
                                          </p:val>
                                        </p:tav>
                                      </p:tavLst>
                                    </p:anim>
                                    <p:animEffect transition="in" filter="fade">
                                      <p:cBhvr>
                                        <p:cTn id="802" dur="500"/>
                                        <p:tgtEl>
                                          <p:spTgt spid="76929"/>
                                        </p:tgtEl>
                                      </p:cBhvr>
                                    </p:animEffect>
                                  </p:childTnLst>
                                </p:cTn>
                              </p:par>
                              <p:par>
                                <p:cTn id="803" presetID="53" presetClass="entr" presetSubtype="0" fill="hold" grpId="0" nodeType="withEffect">
                                  <p:stCondLst>
                                    <p:cond delay="0"/>
                                  </p:stCondLst>
                                  <p:childTnLst>
                                    <p:set>
                                      <p:cBhvr>
                                        <p:cTn id="804" dur="1" fill="hold">
                                          <p:stCondLst>
                                            <p:cond delay="0"/>
                                          </p:stCondLst>
                                        </p:cTn>
                                        <p:tgtEl>
                                          <p:spTgt spid="76930"/>
                                        </p:tgtEl>
                                        <p:attrNameLst>
                                          <p:attrName>style.visibility</p:attrName>
                                        </p:attrNameLst>
                                      </p:cBhvr>
                                      <p:to>
                                        <p:strVal val="visible"/>
                                      </p:to>
                                    </p:set>
                                    <p:anim calcmode="lin" valueType="num">
                                      <p:cBhvr>
                                        <p:cTn id="805" dur="500" fill="hold"/>
                                        <p:tgtEl>
                                          <p:spTgt spid="76930"/>
                                        </p:tgtEl>
                                        <p:attrNameLst>
                                          <p:attrName>ppt_w</p:attrName>
                                        </p:attrNameLst>
                                      </p:cBhvr>
                                      <p:tavLst>
                                        <p:tav tm="0">
                                          <p:val>
                                            <p:fltVal val="0"/>
                                          </p:val>
                                        </p:tav>
                                        <p:tav tm="100000">
                                          <p:val>
                                            <p:strVal val="#ppt_w"/>
                                          </p:val>
                                        </p:tav>
                                      </p:tavLst>
                                    </p:anim>
                                    <p:anim calcmode="lin" valueType="num">
                                      <p:cBhvr>
                                        <p:cTn id="806" dur="500" fill="hold"/>
                                        <p:tgtEl>
                                          <p:spTgt spid="76930"/>
                                        </p:tgtEl>
                                        <p:attrNameLst>
                                          <p:attrName>ppt_h</p:attrName>
                                        </p:attrNameLst>
                                      </p:cBhvr>
                                      <p:tavLst>
                                        <p:tav tm="0">
                                          <p:val>
                                            <p:fltVal val="0"/>
                                          </p:val>
                                        </p:tav>
                                        <p:tav tm="100000">
                                          <p:val>
                                            <p:strVal val="#ppt_h"/>
                                          </p:val>
                                        </p:tav>
                                      </p:tavLst>
                                    </p:anim>
                                    <p:animEffect transition="in" filter="fade">
                                      <p:cBhvr>
                                        <p:cTn id="807" dur="500"/>
                                        <p:tgtEl>
                                          <p:spTgt spid="76930"/>
                                        </p:tgtEl>
                                      </p:cBhvr>
                                    </p:animEffect>
                                  </p:childTnLst>
                                </p:cTn>
                              </p:par>
                              <p:par>
                                <p:cTn id="808" presetID="53" presetClass="entr" presetSubtype="0" fill="hold" grpId="0" nodeType="withEffect">
                                  <p:stCondLst>
                                    <p:cond delay="0"/>
                                  </p:stCondLst>
                                  <p:childTnLst>
                                    <p:set>
                                      <p:cBhvr>
                                        <p:cTn id="809" dur="1" fill="hold">
                                          <p:stCondLst>
                                            <p:cond delay="0"/>
                                          </p:stCondLst>
                                        </p:cTn>
                                        <p:tgtEl>
                                          <p:spTgt spid="76944"/>
                                        </p:tgtEl>
                                        <p:attrNameLst>
                                          <p:attrName>style.visibility</p:attrName>
                                        </p:attrNameLst>
                                      </p:cBhvr>
                                      <p:to>
                                        <p:strVal val="visible"/>
                                      </p:to>
                                    </p:set>
                                    <p:anim calcmode="lin" valueType="num">
                                      <p:cBhvr>
                                        <p:cTn id="810" dur="500" fill="hold"/>
                                        <p:tgtEl>
                                          <p:spTgt spid="76944"/>
                                        </p:tgtEl>
                                        <p:attrNameLst>
                                          <p:attrName>ppt_w</p:attrName>
                                        </p:attrNameLst>
                                      </p:cBhvr>
                                      <p:tavLst>
                                        <p:tav tm="0">
                                          <p:val>
                                            <p:fltVal val="0"/>
                                          </p:val>
                                        </p:tav>
                                        <p:tav tm="100000">
                                          <p:val>
                                            <p:strVal val="#ppt_w"/>
                                          </p:val>
                                        </p:tav>
                                      </p:tavLst>
                                    </p:anim>
                                    <p:anim calcmode="lin" valueType="num">
                                      <p:cBhvr>
                                        <p:cTn id="811" dur="500" fill="hold"/>
                                        <p:tgtEl>
                                          <p:spTgt spid="76944"/>
                                        </p:tgtEl>
                                        <p:attrNameLst>
                                          <p:attrName>ppt_h</p:attrName>
                                        </p:attrNameLst>
                                      </p:cBhvr>
                                      <p:tavLst>
                                        <p:tav tm="0">
                                          <p:val>
                                            <p:fltVal val="0"/>
                                          </p:val>
                                        </p:tav>
                                        <p:tav tm="100000">
                                          <p:val>
                                            <p:strVal val="#ppt_h"/>
                                          </p:val>
                                        </p:tav>
                                      </p:tavLst>
                                    </p:anim>
                                    <p:animEffect transition="in" filter="fade">
                                      <p:cBhvr>
                                        <p:cTn id="812" dur="500"/>
                                        <p:tgtEl>
                                          <p:spTgt spid="76944"/>
                                        </p:tgtEl>
                                      </p:cBhvr>
                                    </p:animEffect>
                                  </p:childTnLst>
                                </p:cTn>
                              </p:par>
                            </p:childTnLst>
                          </p:cTn>
                        </p:par>
                      </p:childTnLst>
                    </p:cTn>
                  </p:par>
                </p:childTnLst>
              </p:cTn>
              <p:nextCondLst>
                <p:cond evt="onClick" delay="0">
                  <p:tgtEl>
                    <p:spTgt spid="76935"/>
                  </p:tgtEl>
                </p:cond>
              </p:nextCondLst>
            </p:seq>
          </p:childTnLst>
        </p:cTn>
      </p:par>
    </p:tnLst>
    <p:bldLst>
      <p:bldP spid="76802" grpId="0" animBg="1"/>
      <p:bldP spid="76802" grpId="1" animBg="1"/>
      <p:bldP spid="76859" grpId="0" animBg="1"/>
      <p:bldP spid="76859" grpId="1" animBg="1"/>
      <p:bldP spid="76861" grpId="0" animBg="1"/>
      <p:bldP spid="76861" grpId="1" animBg="1"/>
      <p:bldP spid="76866" grpId="0" animBg="1"/>
      <p:bldP spid="76866" grpId="1" animBg="1"/>
      <p:bldP spid="76876" grpId="0" animBg="1"/>
      <p:bldP spid="76876" grpId="1" animBg="1"/>
      <p:bldP spid="76877" grpId="0" animBg="1"/>
      <p:bldP spid="76877" grpId="1" animBg="1"/>
      <p:bldP spid="76878" grpId="0" animBg="1"/>
      <p:bldP spid="76878" grpId="1" animBg="1"/>
      <p:bldP spid="76879" grpId="0" animBg="1"/>
      <p:bldP spid="76879" grpId="1" animBg="1"/>
      <p:bldP spid="76880" grpId="0" animBg="1"/>
      <p:bldP spid="76881" grpId="0" animBg="1"/>
      <p:bldP spid="76882" grpId="0" animBg="1"/>
      <p:bldP spid="76883" grpId="0" animBg="1"/>
      <p:bldP spid="76884" grpId="0" animBg="1"/>
      <p:bldP spid="76885" grpId="0" animBg="1"/>
      <p:bldP spid="76886" grpId="0" animBg="1"/>
      <p:bldP spid="76887" grpId="0" animBg="1"/>
      <p:bldP spid="76888" grpId="0" animBg="1"/>
      <p:bldP spid="76889" grpId="0" animBg="1"/>
      <p:bldP spid="76895" grpId="0" animBg="1"/>
      <p:bldP spid="76896" grpId="0" animBg="1"/>
      <p:bldP spid="76897" grpId="0" animBg="1"/>
      <p:bldP spid="76898" grpId="0" animBg="1"/>
      <p:bldP spid="76899" grpId="0" animBg="1"/>
      <p:bldP spid="76900" grpId="0" animBg="1"/>
      <p:bldP spid="76901" grpId="0" animBg="1"/>
      <p:bldP spid="76902" grpId="0" animBg="1"/>
      <p:bldP spid="76903" grpId="0" animBg="1"/>
      <p:bldP spid="76904" grpId="0" animBg="1"/>
      <p:bldP spid="76905" grpId="0" animBg="1"/>
      <p:bldP spid="76906" grpId="0" animBg="1"/>
      <p:bldP spid="76907" grpId="0" animBg="1"/>
      <p:bldP spid="76908" grpId="0" animBg="1"/>
      <p:bldP spid="76909" grpId="0" animBg="1"/>
      <p:bldP spid="76910" grpId="0" animBg="1"/>
      <p:bldP spid="76911" grpId="0" animBg="1"/>
      <p:bldP spid="76912" grpId="0" animBg="1"/>
      <p:bldP spid="76913" grpId="0" animBg="1"/>
      <p:bldP spid="76914" grpId="0" animBg="1"/>
      <p:bldP spid="76915" grpId="0" animBg="1"/>
      <p:bldP spid="76916" grpId="0" animBg="1"/>
      <p:bldP spid="76917" grpId="0" animBg="1"/>
      <p:bldP spid="76918" grpId="0" animBg="1"/>
      <p:bldP spid="76923" grpId="0" animBg="1"/>
      <p:bldP spid="76928" grpId="0" animBg="1"/>
      <p:bldP spid="76929" grpId="0" animBg="1"/>
      <p:bldP spid="76930" grpId="0" animBg="1"/>
      <p:bldP spid="76936" grpId="0" animBg="1"/>
      <p:bldP spid="76944" grpId="0" animBg="1"/>
      <p:bldP spid="769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90600" y="876300"/>
            <a:ext cx="15317377" cy="7830349"/>
          </a:xfrm>
          <a:prstGeom prst="rect">
            <a:avLst/>
          </a:prstGeom>
        </p:spPr>
        <p:txBody>
          <a:bodyPr wrap="square" lIns="0" tIns="0" rIns="0" bIns="0" rtlCol="0" anchor="t">
            <a:spAutoFit/>
          </a:bodyPr>
          <a:lstStyle/>
          <a:p>
            <a:pPr algn="ctr">
              <a:lnSpc>
                <a:spcPts val="3660"/>
              </a:lnSpc>
              <a:spcBef>
                <a:spcPct val="0"/>
              </a:spcBef>
            </a:pPr>
            <a:r>
              <a:rPr lang="en-US" sz="3600" b="1" spc="81" dirty="0" err="1" smtClean="0">
                <a:solidFill>
                  <a:srgbClr val="4B3B33"/>
                </a:solidFill>
                <a:latin typeface="Times New Roman" panose="02020603050405020304" pitchFamily="18" charset="0"/>
                <a:ea typeface="DejaVu Serif Bold"/>
                <a:cs typeface="Times New Roman" panose="02020603050405020304" pitchFamily="18" charset="0"/>
                <a:sym typeface="DejaVu Serif Bold"/>
              </a:rPr>
              <a:t>Hãy</a:t>
            </a:r>
            <a:r>
              <a:rPr lang="en-US" sz="3600" b="1" spc="81" dirty="0" smtClean="0">
                <a:solidFill>
                  <a:srgbClr val="4B3B33"/>
                </a:solidFill>
                <a:latin typeface="Times New Roman" panose="02020603050405020304" pitchFamily="18" charset="0"/>
                <a:ea typeface="DejaVu Serif Bold"/>
                <a:cs typeface="Times New Roman" panose="02020603050405020304" pitchFamily="18" charset="0"/>
                <a:sym typeface="DejaVu Serif Bold"/>
              </a:rPr>
              <a:t> </a:t>
            </a:r>
            <a:r>
              <a:rPr lang="en-US" sz="3600" b="1" spc="81" dirty="0" err="1">
                <a:solidFill>
                  <a:srgbClr val="4B3B33"/>
                </a:solidFill>
                <a:latin typeface="Times New Roman" panose="02020603050405020304" pitchFamily="18" charset="0"/>
                <a:ea typeface="DejaVu Serif Bold"/>
                <a:cs typeface="Times New Roman" panose="02020603050405020304" pitchFamily="18" charset="0"/>
                <a:sym typeface="DejaVu Serif Bold"/>
              </a:rPr>
              <a:t>s</a:t>
            </a:r>
            <a:r>
              <a:rPr lang="en-US" sz="3600" b="1" spc="81" dirty="0" err="1" smtClean="0">
                <a:solidFill>
                  <a:srgbClr val="4B3B33"/>
                </a:solidFill>
                <a:latin typeface="Times New Roman" panose="02020603050405020304" pitchFamily="18" charset="0"/>
                <a:ea typeface="DejaVu Serif Bold"/>
                <a:cs typeface="Times New Roman" panose="02020603050405020304" pitchFamily="18" charset="0"/>
                <a:sym typeface="DejaVu Serif Bold"/>
              </a:rPr>
              <a:t>ắp</a:t>
            </a:r>
            <a:r>
              <a:rPr lang="en-US" sz="3600" b="1" spc="81" dirty="0" smtClean="0">
                <a:solidFill>
                  <a:srgbClr val="4B3B33"/>
                </a:solidFill>
                <a:latin typeface="Times New Roman" panose="02020603050405020304" pitchFamily="18" charset="0"/>
                <a:ea typeface="DejaVu Serif Bold"/>
                <a:cs typeface="Times New Roman" panose="02020603050405020304" pitchFamily="18" charset="0"/>
                <a:sym typeface="DejaVu Serif Bold"/>
              </a:rPr>
              <a:t> </a:t>
            </a:r>
            <a:r>
              <a:rPr lang="en-US" sz="3600" b="1" spc="81" dirty="0" err="1">
                <a:solidFill>
                  <a:srgbClr val="4B3B33"/>
                </a:solidFill>
                <a:latin typeface="Times New Roman" panose="02020603050405020304" pitchFamily="18" charset="0"/>
                <a:ea typeface="DejaVu Serif Bold"/>
                <a:cs typeface="Times New Roman" panose="02020603050405020304" pitchFamily="18" charset="0"/>
                <a:sym typeface="DejaVu Serif Bold"/>
              </a:rPr>
              <a:t>xếp</a:t>
            </a:r>
            <a:r>
              <a:rPr lang="en-US" sz="3600" b="1" spc="81" dirty="0">
                <a:solidFill>
                  <a:srgbClr val="4B3B33"/>
                </a:solidFill>
                <a:latin typeface="Times New Roman" panose="02020603050405020304" pitchFamily="18" charset="0"/>
                <a:ea typeface="DejaVu Serif Bold"/>
                <a:cs typeface="Times New Roman" panose="02020603050405020304" pitchFamily="18" charset="0"/>
                <a:sym typeface="DejaVu Serif Bold"/>
              </a:rPr>
              <a:t> </a:t>
            </a:r>
            <a:r>
              <a:rPr lang="en-US" sz="3600" b="1" spc="81" dirty="0" err="1">
                <a:solidFill>
                  <a:srgbClr val="4B3B33"/>
                </a:solidFill>
                <a:latin typeface="Times New Roman" panose="02020603050405020304" pitchFamily="18" charset="0"/>
                <a:ea typeface="DejaVu Serif Bold"/>
                <a:cs typeface="Times New Roman" panose="02020603050405020304" pitchFamily="18" charset="0"/>
                <a:sym typeface="DejaVu Serif Bold"/>
              </a:rPr>
              <a:t>các</a:t>
            </a:r>
            <a:r>
              <a:rPr lang="en-US" sz="3600" b="1" spc="81" dirty="0">
                <a:solidFill>
                  <a:srgbClr val="4B3B33"/>
                </a:solidFill>
                <a:latin typeface="Times New Roman" panose="02020603050405020304" pitchFamily="18" charset="0"/>
                <a:ea typeface="DejaVu Serif Bold"/>
                <a:cs typeface="Times New Roman" panose="02020603050405020304" pitchFamily="18" charset="0"/>
                <a:sym typeface="DejaVu Serif Bold"/>
              </a:rPr>
              <a:t> </a:t>
            </a:r>
            <a:r>
              <a:rPr lang="en-US" sz="3600" b="1" spc="81" dirty="0" err="1">
                <a:solidFill>
                  <a:srgbClr val="4B3B33"/>
                </a:solidFill>
                <a:latin typeface="Times New Roman" panose="02020603050405020304" pitchFamily="18" charset="0"/>
                <a:ea typeface="DejaVu Serif Bold"/>
                <a:cs typeface="Times New Roman" panose="02020603050405020304" pitchFamily="18" charset="0"/>
                <a:sym typeface="DejaVu Serif Bold"/>
              </a:rPr>
              <a:t>sự</a:t>
            </a:r>
            <a:r>
              <a:rPr lang="en-US" sz="3600" b="1" spc="81" dirty="0">
                <a:solidFill>
                  <a:srgbClr val="4B3B33"/>
                </a:solidFill>
                <a:latin typeface="Times New Roman" panose="02020603050405020304" pitchFamily="18" charset="0"/>
                <a:ea typeface="DejaVu Serif Bold"/>
                <a:cs typeface="Times New Roman" panose="02020603050405020304" pitchFamily="18" charset="0"/>
                <a:sym typeface="DejaVu Serif Bold"/>
              </a:rPr>
              <a:t> </a:t>
            </a:r>
            <a:r>
              <a:rPr lang="en-US" sz="3600" b="1" spc="81" dirty="0" err="1">
                <a:solidFill>
                  <a:srgbClr val="4B3B33"/>
                </a:solidFill>
                <a:latin typeface="Times New Roman" panose="02020603050405020304" pitchFamily="18" charset="0"/>
                <a:ea typeface="DejaVu Serif Bold"/>
                <a:cs typeface="Times New Roman" panose="02020603050405020304" pitchFamily="18" charset="0"/>
                <a:sym typeface="DejaVu Serif Bold"/>
              </a:rPr>
              <a:t>việc</a:t>
            </a:r>
            <a:r>
              <a:rPr lang="en-US" sz="3600" b="1" spc="81" dirty="0">
                <a:solidFill>
                  <a:srgbClr val="4B3B33"/>
                </a:solidFill>
                <a:latin typeface="Times New Roman" panose="02020603050405020304" pitchFamily="18" charset="0"/>
                <a:ea typeface="DejaVu Serif Bold"/>
                <a:cs typeface="Times New Roman" panose="02020603050405020304" pitchFamily="18" charset="0"/>
                <a:sym typeface="DejaVu Serif Bold"/>
              </a:rPr>
              <a:t> </a:t>
            </a:r>
            <a:r>
              <a:rPr lang="en-US" sz="3600" b="1" spc="81" dirty="0" err="1" smtClean="0">
                <a:solidFill>
                  <a:srgbClr val="4B3B33"/>
                </a:solidFill>
                <a:latin typeface="Times New Roman" panose="02020603050405020304" pitchFamily="18" charset="0"/>
                <a:ea typeface="DejaVu Serif Bold"/>
                <a:cs typeface="Times New Roman" panose="02020603050405020304" pitchFamily="18" charset="0"/>
                <a:sym typeface="DejaVu Serif Bold"/>
              </a:rPr>
              <a:t>theo</a:t>
            </a:r>
            <a:r>
              <a:rPr lang="en-US" sz="3600" b="1" spc="81" dirty="0" smtClean="0">
                <a:solidFill>
                  <a:srgbClr val="4B3B33"/>
                </a:solidFill>
                <a:latin typeface="Times New Roman" panose="02020603050405020304" pitchFamily="18" charset="0"/>
                <a:ea typeface="DejaVu Serif Bold"/>
                <a:cs typeface="Times New Roman" panose="02020603050405020304" pitchFamily="18" charset="0"/>
                <a:sym typeface="DejaVu Serif Bold"/>
              </a:rPr>
              <a:t> </a:t>
            </a:r>
            <a:r>
              <a:rPr lang="en-US" sz="3600" b="1" spc="81" dirty="0" err="1" smtClean="0">
                <a:solidFill>
                  <a:srgbClr val="4B3B33"/>
                </a:solidFill>
                <a:latin typeface="Times New Roman" panose="02020603050405020304" pitchFamily="18" charset="0"/>
                <a:ea typeface="DejaVu Serif Bold"/>
                <a:cs typeface="Times New Roman" panose="02020603050405020304" pitchFamily="18" charset="0"/>
                <a:sym typeface="DejaVu Serif Bold"/>
              </a:rPr>
              <a:t>thứ</a:t>
            </a:r>
            <a:r>
              <a:rPr lang="en-US" sz="3600" b="1" spc="81" dirty="0" smtClean="0">
                <a:solidFill>
                  <a:srgbClr val="4B3B33"/>
                </a:solidFill>
                <a:latin typeface="Times New Roman" panose="02020603050405020304" pitchFamily="18" charset="0"/>
                <a:ea typeface="DejaVu Serif Bold"/>
                <a:cs typeface="Times New Roman" panose="02020603050405020304" pitchFamily="18" charset="0"/>
                <a:sym typeface="DejaVu Serif Bold"/>
              </a:rPr>
              <a:t> </a:t>
            </a:r>
            <a:r>
              <a:rPr lang="en-US" sz="3600" b="1" spc="81" dirty="0" err="1" smtClean="0">
                <a:solidFill>
                  <a:srgbClr val="4B3B33"/>
                </a:solidFill>
                <a:latin typeface="Times New Roman" panose="02020603050405020304" pitchFamily="18" charset="0"/>
                <a:ea typeface="DejaVu Serif Bold"/>
                <a:cs typeface="Times New Roman" panose="02020603050405020304" pitchFamily="18" charset="0"/>
                <a:sym typeface="DejaVu Serif Bold"/>
              </a:rPr>
              <a:t>tự</a:t>
            </a:r>
            <a:r>
              <a:rPr lang="en-US" sz="3600" b="1" spc="81" dirty="0" smtClean="0">
                <a:solidFill>
                  <a:srgbClr val="4B3B33"/>
                </a:solidFill>
                <a:latin typeface="Times New Roman" panose="02020603050405020304" pitchFamily="18" charset="0"/>
                <a:ea typeface="DejaVu Serif Bold"/>
                <a:cs typeface="Times New Roman" panose="02020603050405020304" pitchFamily="18" charset="0"/>
                <a:sym typeface="DejaVu Serif Bold"/>
              </a:rPr>
              <a:t> </a:t>
            </a:r>
            <a:r>
              <a:rPr lang="en-US" sz="3600" b="1" spc="81" dirty="0" err="1" smtClean="0">
                <a:solidFill>
                  <a:srgbClr val="4B3B33"/>
                </a:solidFill>
                <a:latin typeface="Times New Roman" panose="02020603050405020304" pitchFamily="18" charset="0"/>
                <a:ea typeface="DejaVu Serif Bold"/>
                <a:cs typeface="Times New Roman" panose="02020603050405020304" pitchFamily="18" charset="0"/>
                <a:sym typeface="DejaVu Serif Bold"/>
              </a:rPr>
              <a:t>cốt</a:t>
            </a:r>
            <a:r>
              <a:rPr lang="en-US" sz="3600" b="1" spc="81" dirty="0" smtClean="0">
                <a:solidFill>
                  <a:srgbClr val="4B3B33"/>
                </a:solidFill>
                <a:latin typeface="Times New Roman" panose="02020603050405020304" pitchFamily="18" charset="0"/>
                <a:ea typeface="DejaVu Serif Bold"/>
                <a:cs typeface="Times New Roman" panose="02020603050405020304" pitchFamily="18" charset="0"/>
                <a:sym typeface="DejaVu Serif Bold"/>
              </a:rPr>
              <a:t> </a:t>
            </a:r>
            <a:r>
              <a:rPr lang="en-US" sz="3600" b="1" spc="81" dirty="0" err="1" smtClean="0">
                <a:solidFill>
                  <a:srgbClr val="4B3B33"/>
                </a:solidFill>
                <a:latin typeface="Times New Roman" panose="02020603050405020304" pitchFamily="18" charset="0"/>
                <a:ea typeface="DejaVu Serif Bold"/>
                <a:cs typeface="Times New Roman" panose="02020603050405020304" pitchFamily="18" charset="0"/>
                <a:sym typeface="DejaVu Serif Bold"/>
              </a:rPr>
              <a:t>truyện</a:t>
            </a:r>
            <a:endParaRPr lang="en-US" sz="3600" b="1" spc="81" dirty="0" smtClean="0">
              <a:solidFill>
                <a:srgbClr val="4B3B33"/>
              </a:solidFill>
              <a:latin typeface="Times New Roman" panose="02020603050405020304" pitchFamily="18" charset="0"/>
              <a:ea typeface="DejaVu Serif Bold"/>
              <a:cs typeface="Times New Roman" panose="02020603050405020304" pitchFamily="18" charset="0"/>
              <a:sym typeface="DejaVu Serif Bold"/>
            </a:endParaRPr>
          </a:p>
          <a:p>
            <a:endParaRPr lang="en-US" sz="3000" spc="81" dirty="0" smtClean="0">
              <a:solidFill>
                <a:srgbClr val="4B3B33"/>
              </a:solidFill>
              <a:latin typeface="DejaVu Serif Bold"/>
              <a:ea typeface="DejaVu Serif Bold"/>
              <a:cs typeface="DejaVu Serif Bold"/>
              <a:sym typeface="DejaVu Serif Bold"/>
            </a:endParaRPr>
          </a:p>
          <a:p>
            <a:pPr algn="just"/>
            <a:r>
              <a:rPr lang="en-US" sz="3200" dirty="0" smtClean="0">
                <a:latin typeface="Times New Roman" panose="02020603050405020304" pitchFamily="18" charset="0"/>
                <a:cs typeface="Times New Roman" panose="02020603050405020304" pitchFamily="18" charset="0"/>
              </a:rPr>
              <a:t>a. </a:t>
            </a:r>
            <a:r>
              <a:rPr lang="en-US" sz="3200" dirty="0" err="1" smtClean="0">
                <a:latin typeface="Times New Roman" panose="02020603050405020304" pitchFamily="18" charset="0"/>
                <a:cs typeface="Times New Roman" panose="02020603050405020304" pitchFamily="18" charset="0"/>
              </a:rPr>
              <a:t>Vũ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Thiết</a:t>
            </a:r>
            <a:r>
              <a:rPr lang="en-US" sz="3200" dirty="0" smtClean="0">
                <a:latin typeface="Times New Roman" panose="02020603050405020304" pitchFamily="18" charset="0"/>
                <a:cs typeface="Times New Roman" panose="02020603050405020304" pitchFamily="18" charset="0"/>
              </a:rPr>
              <a:t> (hay </a:t>
            </a:r>
            <a:r>
              <a:rPr lang="en-US" sz="3200" dirty="0" err="1" smtClean="0">
                <a:latin typeface="Times New Roman" panose="02020603050405020304" pitchFamily="18" charset="0"/>
                <a:cs typeface="Times New Roman" panose="02020603050405020304" pitchFamily="18" charset="0"/>
              </a:rPr>
              <a:t>còn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gọi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quê</a:t>
            </a:r>
            <a:r>
              <a:rPr lang="en-US" sz="3200" dirty="0" smtClean="0">
                <a:latin typeface="Times New Roman" panose="02020603050405020304" pitchFamily="18" charset="0"/>
                <a:cs typeface="Times New Roman" panose="02020603050405020304" pitchFamily="18" charset="0"/>
              </a:rPr>
              <a:t> ở Nam </a:t>
            </a:r>
            <a:r>
              <a:rPr lang="en-US" sz="3200" dirty="0" err="1" smtClean="0">
                <a:latin typeface="Times New Roman" panose="02020603050405020304" pitchFamily="18" charset="0"/>
                <a:cs typeface="Times New Roman" panose="02020603050405020304" pitchFamily="18" charset="0"/>
              </a:rPr>
              <a:t>Xương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con </a:t>
            </a:r>
            <a:r>
              <a:rPr lang="en-US" sz="3200" dirty="0" err="1" smtClean="0">
                <a:latin typeface="Times New Roman" panose="02020603050405020304" pitchFamily="18" charset="0"/>
                <a:cs typeface="Times New Roman" panose="02020603050405020304" pitchFamily="18" charset="0"/>
              </a:rPr>
              <a:t>gái</a:t>
            </a:r>
            <a:r>
              <a:rPr lang="en-US" sz="3200" b="1"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thùy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a:t>
            </a:r>
            <a:r>
              <a:rPr lang="en-US" sz="3200" dirty="0" smtClean="0">
                <a:latin typeface="Times New Roman" panose="02020603050405020304" pitchFamily="18" charset="0"/>
                <a:cs typeface="Times New Roman" panose="02020603050405020304" pitchFamily="18" charset="0"/>
              </a:rPr>
              <a:t> dung </a:t>
            </a:r>
            <a:r>
              <a:rPr lang="en-US" sz="3200" dirty="0" err="1" smtClean="0">
                <a:latin typeface="Times New Roman" panose="02020603050405020304" pitchFamily="18" charset="0"/>
                <a:cs typeface="Times New Roman" panose="02020603050405020304" pitchFamily="18" charset="0"/>
              </a:rPr>
              <a:t>tốt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đẹp</a:t>
            </a:r>
            <a:r>
              <a:rPr lang="en-US" sz="3200" dirty="0" smtClean="0">
                <a:latin typeface="Times New Roman" panose="02020603050405020304" pitchFamily="18" charset="0"/>
                <a:cs typeface="Times New Roman" panose="02020603050405020304" pitchFamily="18" charset="0"/>
              </a:rPr>
              <a:t>.</a:t>
            </a:r>
          </a:p>
          <a:p>
            <a:pPr algn="just"/>
            <a:r>
              <a:rPr lang="en-US" sz="3200" dirty="0" smtClean="0">
                <a:latin typeface="Times New Roman" panose="02020603050405020304" pitchFamily="18" charset="0"/>
                <a:cs typeface="Times New Roman" panose="02020603050405020304" pitchFamily="18" charset="0"/>
              </a:rPr>
              <a:t>b. </a:t>
            </a:r>
            <a:r>
              <a:rPr lang="en-US" sz="3200" dirty="0" err="1" smtClean="0">
                <a:latin typeface="Times New Roman" panose="02020603050405020304" pitchFamily="18" charset="0"/>
                <a:cs typeface="Times New Roman" panose="02020603050405020304" pitchFamily="18" charset="0"/>
              </a:rPr>
              <a:t>Trương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xin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vợ</a:t>
            </a:r>
            <a:r>
              <a:rPr lang="en-US" sz="3200" dirty="0">
                <a:latin typeface="Times New Roman" panose="02020603050405020304" pitchFamily="18" charset="0"/>
                <a:cs typeface="Times New Roman" panose="02020603050405020304" pitchFamily="18" charset="0"/>
              </a:rPr>
              <a:t>. </a:t>
            </a:r>
          </a:p>
          <a:p>
            <a:pPr algn="just"/>
            <a:r>
              <a:rPr lang="en-US" sz="3200" dirty="0" smtClean="0">
                <a:latin typeface="Times New Roman" panose="02020603050405020304" pitchFamily="18" charset="0"/>
                <a:cs typeface="Times New Roman" panose="02020603050405020304" pitchFamily="18" charset="0"/>
              </a:rPr>
              <a:t>c. </a:t>
            </a:r>
            <a:r>
              <a:rPr lang="en-US" sz="3200" dirty="0" err="1" smtClean="0">
                <a:latin typeface="Times New Roman" panose="02020603050405020304" pitchFamily="18" charset="0"/>
                <a:cs typeface="Times New Roman" panose="02020603050405020304" pitchFamily="18" charset="0"/>
              </a:rPr>
              <a:t>Trương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Nương</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con, </a:t>
            </a:r>
            <a:r>
              <a:rPr lang="en-US" sz="3200" dirty="0" err="1" smtClean="0">
                <a:latin typeface="Times New Roman" panose="02020603050405020304" pitchFamily="18" charset="0"/>
                <a:cs typeface="Times New Roman" panose="02020603050405020304" pitchFamily="18" charset="0"/>
              </a:rPr>
              <a:t>nuôi</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chăm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lgn="just"/>
            <a:r>
              <a:rPr lang="en-US" sz="3200" dirty="0" smtClean="0"/>
              <a:t>d. </a:t>
            </a:r>
            <a:r>
              <a:rPr lang="vi-VN" sz="3200" dirty="0" smtClean="0"/>
              <a:t>Vũ </a:t>
            </a:r>
            <a:r>
              <a:rPr lang="vi-VN" sz="3200" dirty="0"/>
              <a:t>Nương bị oan, bèn gieo mình xuống sông Hoàng giang tự vẫn</a:t>
            </a:r>
            <a:r>
              <a:rPr lang="en-US" sz="3200" dirty="0"/>
              <a:t>,</a:t>
            </a:r>
            <a:r>
              <a:rPr lang="en-US" sz="3200" dirty="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may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Linh</a:t>
            </a:r>
            <a:r>
              <a:rPr lang="en-US" sz="3200" dirty="0">
                <a:latin typeface="Times New Roman" panose="02020603050405020304" pitchFamily="18" charset="0"/>
                <a:cs typeface="Times New Roman" panose="02020603050405020304" pitchFamily="18" charset="0"/>
              </a:rPr>
              <a:t> Phi </a:t>
            </a:r>
            <a:r>
              <a:rPr lang="en-US" sz="3200" dirty="0" err="1">
                <a:latin typeface="Times New Roman" panose="02020603050405020304" pitchFamily="18" charset="0"/>
                <a:cs typeface="Times New Roman" panose="02020603050405020304" pitchFamily="18" charset="0"/>
              </a:rPr>
              <a:t>cứu</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thủy</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cung</a:t>
            </a:r>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e. </a:t>
            </a:r>
            <a:r>
              <a:rPr lang="vi-VN" sz="3200" dirty="0" smtClean="0"/>
              <a:t>Giặc </a:t>
            </a:r>
            <a:r>
              <a:rPr lang="vi-VN" sz="3200" dirty="0"/>
              <a:t>tan, Trương Sinh trở về nhà, nghe lời con nhỏ, nghi vợ không chung thuỷ.</a:t>
            </a:r>
            <a:endParaRPr lang="en-US" sz="3200" dirty="0"/>
          </a:p>
          <a:p>
            <a:pPr algn="just"/>
            <a:r>
              <a:rPr lang="en-US" sz="3200" dirty="0" smtClean="0">
                <a:latin typeface="Times New Roman" panose="02020603050405020304" pitchFamily="18" charset="0"/>
                <a:cs typeface="Times New Roman" panose="02020603050405020304" pitchFamily="18" charset="0"/>
              </a:rPr>
              <a:t>g. </a:t>
            </a:r>
            <a:r>
              <a:rPr lang="en-US" sz="3200" dirty="0" err="1" smtClean="0">
                <a:latin typeface="Times New Roman" panose="02020603050405020304" pitchFamily="18" charset="0"/>
                <a:cs typeface="Times New Roman" panose="02020603050405020304" pitchFamily="18" charset="0"/>
              </a:rPr>
              <a:t>Mẹ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chồng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ốm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Nương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thuốc</a:t>
            </a:r>
            <a:r>
              <a:rPr lang="en-US" sz="3200" dirty="0" smtClean="0">
                <a:latin typeface="Times New Roman" panose="02020603050405020304" pitchFamily="18" charset="0"/>
                <a:cs typeface="Times New Roman" panose="02020603050405020304" pitchFamily="18" charset="0"/>
              </a:rPr>
              <a:t> thang, </a:t>
            </a:r>
            <a:r>
              <a:rPr lang="en-US" sz="3200" dirty="0" err="1" smtClean="0">
                <a:latin typeface="Times New Roman" panose="02020603050405020304" pitchFamily="18" charset="0"/>
                <a:cs typeface="Times New Roman" panose="02020603050405020304" pitchFamily="18" charset="0"/>
              </a:rPr>
              <a:t>lễ</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phật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t>
            </a:r>
            <a:r>
              <a:rPr lang="en-US" sz="3200" dirty="0" err="1" smtClean="0">
                <a:latin typeface="Times New Roman" panose="02020603050405020304" pitchFamily="18" charset="0"/>
                <a:cs typeface="Times New Roman" panose="02020603050405020304" pitchFamily="18" charset="0"/>
              </a:rPr>
              <a:t>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chồng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nàng</a:t>
            </a:r>
            <a:r>
              <a:rPr lang="en-US" sz="3200" dirty="0" smtClean="0">
                <a:latin typeface="Times New Roman" panose="02020603050405020304" pitchFamily="18" charset="0"/>
                <a:cs typeface="Times New Roman" panose="02020603050405020304" pitchFamily="18" charset="0"/>
              </a:rPr>
              <a:t> lo ma </a:t>
            </a:r>
            <a:r>
              <a:rPr lang="en-US" sz="3200" dirty="0" err="1" smtClean="0">
                <a:latin typeface="Times New Roman" panose="02020603050405020304" pitchFamily="18" charset="0"/>
                <a:cs typeface="Times New Roman" panose="02020603050405020304" pitchFamily="18" charset="0"/>
              </a:rPr>
              <a:t>chay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cha </a:t>
            </a:r>
            <a:r>
              <a:rPr lang="en-US" sz="3200" dirty="0" err="1" smtClean="0">
                <a:latin typeface="Times New Roman" panose="02020603050405020304" pitchFamily="18" charset="0"/>
                <a:cs typeface="Times New Roman" panose="02020603050405020304" pitchFamily="18" charset="0"/>
              </a:rPr>
              <a:t>mẹ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đẻ</a:t>
            </a:r>
            <a:r>
              <a:rPr lang="en-US" sz="3200" dirty="0" smtClean="0">
                <a:latin typeface="Times New Roman" panose="02020603050405020304" pitchFamily="18" charset="0"/>
                <a:cs typeface="Times New Roman" panose="02020603050405020304" pitchFamily="18" charset="0"/>
              </a:rPr>
              <a:t>. </a:t>
            </a:r>
          </a:p>
          <a:p>
            <a:pPr algn="just"/>
            <a:r>
              <a:rPr lang="en-US" sz="3200" dirty="0" smtClean="0">
                <a:latin typeface="Times New Roman" panose="02020603050405020304" pitchFamily="18" charset="0"/>
                <a:cs typeface="Times New Roman" panose="02020603050405020304" pitchFamily="18" charset="0"/>
              </a:rPr>
              <a:t>h. </a:t>
            </a:r>
            <a:r>
              <a:rPr lang="en-US" sz="3200" dirty="0" err="1" smtClean="0">
                <a:latin typeface="Times New Roman" panose="02020603050405020304" pitchFamily="18" charset="0"/>
                <a:cs typeface="Times New Roman" panose="02020603050405020304" pitchFamily="18" charset="0"/>
              </a:rPr>
              <a:t>Cùng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Phan Lang</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vì</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Linh</a:t>
            </a:r>
            <a:r>
              <a:rPr lang="en-US" sz="3200" dirty="0">
                <a:latin typeface="Times New Roman" panose="02020603050405020304" pitchFamily="18" charset="0"/>
                <a:cs typeface="Times New Roman" panose="02020603050405020304" pitchFamily="18" charset="0"/>
              </a:rPr>
              <a:t> Phi </a:t>
            </a:r>
            <a:r>
              <a:rPr lang="en-US" sz="3200" dirty="0" err="1">
                <a:latin typeface="Times New Roman" panose="02020603050405020304" pitchFamily="18" charset="0"/>
                <a:cs typeface="Times New Roman" panose="02020603050405020304" pitchFamily="18" charset="0"/>
              </a:rPr>
              <a:t>lúc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Linh</a:t>
            </a:r>
            <a:r>
              <a:rPr lang="en-US" sz="3200" dirty="0">
                <a:latin typeface="Times New Roman" panose="02020603050405020304" pitchFamily="18" charset="0"/>
                <a:cs typeface="Times New Roman" panose="02020603050405020304" pitchFamily="18" charset="0"/>
              </a:rPr>
              <a:t> Phi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Nương</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thủy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a:t>
            </a:r>
          </a:p>
          <a:p>
            <a:pPr algn="just"/>
            <a:r>
              <a:rPr lang="en-US" sz="3200" dirty="0" smtClean="0">
                <a:latin typeface="Times New Roman" panose="02020603050405020304" pitchFamily="18" charset="0"/>
                <a:cs typeface="Times New Roman" panose="02020603050405020304" pitchFamily="18" charset="0"/>
              </a:rPr>
              <a:t>k. </a:t>
            </a:r>
            <a:r>
              <a:rPr lang="en-US" sz="3200" dirty="0" err="1" smtClean="0">
                <a:latin typeface="Times New Roman" panose="02020603050405020304" pitchFamily="18" charset="0"/>
                <a:cs typeface="Times New Roman" panose="02020603050405020304" pitchFamily="18" charset="0"/>
              </a:rPr>
              <a:t>Vũ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nhờ</a:t>
            </a:r>
            <a:r>
              <a:rPr lang="en-US" sz="3200" dirty="0" smtClean="0">
                <a:latin typeface="Times New Roman" panose="02020603050405020304" pitchFamily="18" charset="0"/>
                <a:cs typeface="Times New Roman" panose="02020603050405020304" pitchFamily="18" charset="0"/>
              </a:rPr>
              <a:t> Phan </a:t>
            </a:r>
            <a:r>
              <a:rPr lang="en-US" sz="3200" dirty="0" err="1" smtClean="0">
                <a:latin typeface="Times New Roman" panose="02020603050405020304" pitchFamily="18" charset="0"/>
                <a:cs typeface="Times New Roman" panose="02020603050405020304" pitchFamily="18" charset="0"/>
              </a:rPr>
              <a:t>gửi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chồng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liền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oan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Giang</a:t>
            </a:r>
            <a:r>
              <a:rPr lang="en-US" sz="3200" dirty="0" smtClean="0">
                <a:latin typeface="Times New Roman" panose="02020603050405020304" pitchFamily="18" charset="0"/>
                <a:cs typeface="Times New Roman" panose="02020603050405020304" pitchFamily="18" charset="0"/>
              </a:rPr>
              <a:t>, </a:t>
            </a:r>
            <a:r>
              <a:rPr lang="vi-VN" sz="3200" dirty="0" smtClean="0"/>
              <a:t>Vũ Nương trở về, ngồi trên một chiếc kiệu hoa đứng ở giữa dòng, lúc ẩn, lúc hiện.</a:t>
            </a:r>
            <a:endParaRPr lang="en-US" sz="3200" spc="81" dirty="0">
              <a:solidFill>
                <a:srgbClr val="4B3B33"/>
              </a:solidFill>
              <a:latin typeface="Times New Roman" panose="02020603050405020304" pitchFamily="18" charset="0"/>
              <a:ea typeface="DejaVu Serif Bold"/>
              <a:cs typeface="Times New Roman" panose="02020603050405020304" pitchFamily="18" charset="0"/>
              <a:sym typeface="DejaVu Serif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Káº¿t quáº£ hÃ¬nh áº£nh cho chinh phá»¥ ngÃ¢m">
            <a:extLst>
              <a:ext uri="{FF2B5EF4-FFF2-40B4-BE49-F238E27FC236}">
                <a16:creationId xmlns:a16="http://schemas.microsoft.com/office/drawing/2014/main" id="{336EFEAE-C7DD-4196-9F3E-2FF2A395711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a:xfrm>
            <a:off x="30" y="0"/>
            <a:ext cx="18287970" cy="10286985"/>
          </a:xfrm>
          <a:solidFill>
            <a:srgbClr val="FFFFFF"/>
          </a:solidFill>
          <a:scene3d>
            <a:camera prst="orthographicFront"/>
            <a:lightRig rig="threePt" dir="t">
              <a:rot lat="0" lon="0" rev="2700000"/>
            </a:lightRig>
          </a:scene3d>
          <a:sp3d>
            <a:bevelT h="38100"/>
            <a:contourClr>
              <a:srgbClr val="C0C0C0"/>
            </a:contourClr>
          </a:sp3d>
        </p:spPr>
      </p:pic>
      <p:sp>
        <p:nvSpPr>
          <p:cNvPr id="24" name="Rectangle 23"/>
          <p:cNvSpPr/>
          <p:nvPr/>
        </p:nvSpPr>
        <p:spPr>
          <a:xfrm>
            <a:off x="457200" y="823913"/>
            <a:ext cx="17373600" cy="9120188"/>
          </a:xfrm>
          <a:prstGeom prst="rect">
            <a:avLst/>
          </a:prstGeom>
          <a:solidFill>
            <a:srgbClr val="FFF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6955">
              <a:defRPr/>
            </a:pPr>
            <a:endParaRPr lang="en-US" sz="3600">
              <a:solidFill>
                <a:prstClr val="white"/>
              </a:solidFill>
              <a:latin typeface="Calibri"/>
            </a:endParaRPr>
          </a:p>
        </p:txBody>
      </p:sp>
      <p:sp>
        <p:nvSpPr>
          <p:cNvPr id="29" name="TextBox 28"/>
          <p:cNvSpPr txBox="1"/>
          <p:nvPr/>
        </p:nvSpPr>
        <p:spPr>
          <a:xfrm>
            <a:off x="6984208" y="928688"/>
            <a:ext cx="3888581" cy="954107"/>
          </a:xfrm>
          <a:prstGeom prst="rect">
            <a:avLst/>
          </a:prstGeom>
          <a:solidFill>
            <a:srgbClr val="009999"/>
          </a:solidFill>
        </p:spPr>
        <p:txBody>
          <a:bodyPr>
            <a:spAutoFit/>
          </a:bodyPr>
          <a:lstStyle/>
          <a:p>
            <a:pPr algn="ctr" defTabSz="1828755">
              <a:defRPr/>
            </a:pPr>
            <a:r>
              <a:rPr lang="en-US" sz="5600" b="1" i="1" dirty="0" err="1">
                <a:solidFill>
                  <a:prstClr val="white"/>
                </a:solidFill>
                <a:latin typeface="Times New Roman" panose="02020603050405020304" pitchFamily="18" charset="0"/>
                <a:cs typeface="Times New Roman" panose="02020603050405020304" pitchFamily="18" charset="0"/>
              </a:rPr>
              <a:t>Tóm</a:t>
            </a:r>
            <a:r>
              <a:rPr lang="en-US" sz="5600" b="1" i="1" dirty="0">
                <a:solidFill>
                  <a:prstClr val="white"/>
                </a:solidFill>
                <a:latin typeface="Times New Roman" panose="02020603050405020304" pitchFamily="18" charset="0"/>
                <a:cs typeface="Times New Roman" panose="02020603050405020304" pitchFamily="18" charset="0"/>
              </a:rPr>
              <a:t> </a:t>
            </a:r>
            <a:r>
              <a:rPr lang="en-US" sz="5600" b="1" i="1" dirty="0" err="1">
                <a:solidFill>
                  <a:prstClr val="white"/>
                </a:solidFill>
                <a:latin typeface="Times New Roman" panose="02020603050405020304" pitchFamily="18" charset="0"/>
                <a:cs typeface="Times New Roman" panose="02020603050405020304" pitchFamily="18" charset="0"/>
              </a:rPr>
              <a:t>tắt</a:t>
            </a:r>
            <a:endParaRPr lang="en-US" sz="5600" b="1" i="1" dirty="0">
              <a:solidFill>
                <a:prstClr val="white"/>
              </a:solidFill>
              <a:latin typeface="Times New Roman" panose="02020603050405020304" pitchFamily="18" charset="0"/>
              <a:cs typeface="Times New Roman" panose="02020603050405020304" pitchFamily="18" charset="0"/>
            </a:endParaRPr>
          </a:p>
        </p:txBody>
      </p:sp>
      <p:sp>
        <p:nvSpPr>
          <p:cNvPr id="30" name="Rectangle 29"/>
          <p:cNvSpPr>
            <a:spLocks noChangeArrowheads="1"/>
          </p:cNvSpPr>
          <p:nvPr/>
        </p:nvSpPr>
        <p:spPr bwMode="auto">
          <a:xfrm>
            <a:off x="1559720" y="2057400"/>
            <a:ext cx="15166181" cy="720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4200" i="1">
                <a:solidFill>
                  <a:srgbClr val="000000"/>
                </a:solidFill>
                <a:latin typeface="Times New Roman" panose="02020603050405020304" pitchFamily="18" charset="0"/>
                <a:cs typeface="Times New Roman" panose="02020603050405020304" pitchFamily="18" charset="0"/>
              </a:rPr>
              <a:t>Vũ Thị Thiết (Vũ Nương) là người phụ nữ nhan sắc, đức hạnh. Chồng nàng là Trương Sinh phải đi lính sau khi cưới ít lâu. Nàng ở nhà, một mình vừa nuôi con nhỏ vừa chăm sóc mẹ chồng đau ốm rồi làm ma chu đáo khi bà mất. Trương Sinh trở về, nghe lời con, nghi vợ thất tiết nên đánh đuổi đi. Vũ Nương uất ức gieo mình xuống sông Hoàng Giang tự vẫn, được thần Rùa Linh Phi và các tiên nữ cứu. Sau đó Trương Sinh mới biết vợ bị oan. Ít lâu sau, Vũ Nương gặp Phan Lang, người cùng làng chết đuối được Linh Phi cứu. Khi Lang trở về, Vũ Nương nhờ gửi chiếc hoa vàng nhắn chàng Trương lập đàn giải oan cho nàng. Trương Sinh nghe theo, Vũ Nương ẩn hiện giữa dòng, nói vọng vào bờ lời tạ từ rồi biến mất.</a:t>
            </a:r>
            <a:endParaRPr lang="en-US" altLang="en-US" sz="4200" i="1">
              <a:solidFill>
                <a:srgbClr val="000000"/>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690747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circle(in)">
                                      <p:cBhvr>
                                        <p:cTn id="10" dur="2000"/>
                                        <p:tgtEl>
                                          <p:spTgt spid="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013" y="3081338"/>
            <a:ext cx="5884649" cy="3943726"/>
          </a:xfrm>
          <a:prstGeom prst="rect">
            <a:avLst/>
          </a:prstGeom>
          <a:effectLst>
            <a:softEdge rad="635000"/>
          </a:effectLst>
        </p:spPr>
      </p:pic>
      <p:sp>
        <p:nvSpPr>
          <p:cNvPr id="6" name="TextBox 5"/>
          <p:cNvSpPr txBox="1">
            <a:spLocks noChangeArrowheads="1"/>
          </p:cNvSpPr>
          <p:nvPr/>
        </p:nvSpPr>
        <p:spPr bwMode="auto">
          <a:xfrm>
            <a:off x="7745016" y="1272869"/>
            <a:ext cx="3105150" cy="64633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VnTime" panose="020B7200000000000000" pitchFamily="34" charset="0"/>
              </a:defRPr>
            </a:lvl1pPr>
            <a:lvl2pPr marL="742950" indent="-285750">
              <a:defRPr sz="4000">
                <a:solidFill>
                  <a:schemeClr val="tx1"/>
                </a:solidFill>
                <a:latin typeface=".VnTime" panose="020B7200000000000000" pitchFamily="34" charset="0"/>
              </a:defRPr>
            </a:lvl2pPr>
            <a:lvl3pPr marL="1143000" indent="-228600">
              <a:defRPr sz="4000">
                <a:solidFill>
                  <a:schemeClr val="tx1"/>
                </a:solidFill>
                <a:latin typeface=".VnTime" panose="020B7200000000000000" pitchFamily="34" charset="0"/>
              </a:defRPr>
            </a:lvl3pPr>
            <a:lvl4pPr marL="1600200" indent="-228600">
              <a:defRPr sz="4000">
                <a:solidFill>
                  <a:schemeClr val="tx1"/>
                </a:solidFill>
                <a:latin typeface=".VnTime" panose="020B7200000000000000" pitchFamily="34" charset="0"/>
              </a:defRPr>
            </a:lvl4pPr>
            <a:lvl5pPr marL="2057400" indent="-228600">
              <a:defRPr sz="4000">
                <a:solidFill>
                  <a:schemeClr val="tx1"/>
                </a:solidFill>
                <a:latin typeface=".VnTime" panose="020B7200000000000000" pitchFamily="34" charset="0"/>
              </a:defRPr>
            </a:lvl5pPr>
            <a:lvl6pPr marL="2514600" indent="-228600" eaLnBrk="0" fontAlgn="base" hangingPunct="0">
              <a:spcBef>
                <a:spcPct val="0"/>
              </a:spcBef>
              <a:spcAft>
                <a:spcPct val="0"/>
              </a:spcAft>
              <a:defRPr sz="4000">
                <a:solidFill>
                  <a:schemeClr val="tx1"/>
                </a:solidFill>
                <a:latin typeface=".VnTime" panose="020B7200000000000000" pitchFamily="34" charset="0"/>
              </a:defRPr>
            </a:lvl6pPr>
            <a:lvl7pPr marL="2971800" indent="-228600" eaLnBrk="0" fontAlgn="base" hangingPunct="0">
              <a:spcBef>
                <a:spcPct val="0"/>
              </a:spcBef>
              <a:spcAft>
                <a:spcPct val="0"/>
              </a:spcAft>
              <a:defRPr sz="4000">
                <a:solidFill>
                  <a:schemeClr val="tx1"/>
                </a:solidFill>
                <a:latin typeface=".VnTime" panose="020B7200000000000000" pitchFamily="34" charset="0"/>
              </a:defRPr>
            </a:lvl7pPr>
            <a:lvl8pPr marL="3429000" indent="-228600" eaLnBrk="0" fontAlgn="base" hangingPunct="0">
              <a:spcBef>
                <a:spcPct val="0"/>
              </a:spcBef>
              <a:spcAft>
                <a:spcPct val="0"/>
              </a:spcAft>
              <a:defRPr sz="4000">
                <a:solidFill>
                  <a:schemeClr val="tx1"/>
                </a:solidFill>
                <a:latin typeface=".VnTime" panose="020B7200000000000000" pitchFamily="34" charset="0"/>
              </a:defRPr>
            </a:lvl8pPr>
            <a:lvl9pPr marL="3886200" indent="-228600" eaLnBrk="0" fontAlgn="base" hangingPunct="0">
              <a:spcBef>
                <a:spcPct val="0"/>
              </a:spcBef>
              <a:spcAft>
                <a:spcPct val="0"/>
              </a:spcAft>
              <a:defRPr sz="4000">
                <a:solidFill>
                  <a:schemeClr val="tx1"/>
                </a:solidFill>
                <a:latin typeface=".VnTime" panose="020B7200000000000000" pitchFamily="34" charset="0"/>
              </a:defRPr>
            </a:lvl9pPr>
          </a:lstStyle>
          <a:p>
            <a:r>
              <a:rPr lang="vi-VN" altLang="en-US" sz="3600" b="1" dirty="0">
                <a:solidFill>
                  <a:srgbClr val="C00000"/>
                </a:solidFill>
                <a:latin typeface="Times New Roman" panose="02020603050405020304" pitchFamily="18" charset="0"/>
                <a:cs typeface="Times New Roman" panose="02020603050405020304" pitchFamily="18" charset="0"/>
              </a:rPr>
              <a:t>1. TÁC GIẢ</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85800" y="3293270"/>
            <a:ext cx="6372225" cy="4455066"/>
          </a:xfrm>
          <a:prstGeom prst="rect">
            <a:avLst/>
          </a:prstGeom>
          <a:noFill/>
        </p:spPr>
        <p:txBody>
          <a:bodyPr wrap="square">
            <a:spAutoFit/>
          </a:bodyPr>
          <a:lstStyle/>
          <a:p>
            <a:pPr marL="514350" indent="-514350" algn="just">
              <a:buFontTx/>
              <a:buChar char="-"/>
              <a:defRPr/>
            </a:pPr>
            <a:r>
              <a:rPr lang="en-US" sz="3150" b="1" dirty="0" err="1">
                <a:solidFill>
                  <a:schemeClr val="accent2">
                    <a:lumMod val="75000"/>
                  </a:schemeClr>
                </a:solidFill>
                <a:latin typeface="Times New Roman" panose="02020603050405020304" pitchFamily="18" charset="0"/>
                <a:cs typeface="Times New Roman" panose="02020603050405020304" pitchFamily="18" charset="0"/>
              </a:rPr>
              <a:t>Quê</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Thanh</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Miện</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Hải</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Dương</a:t>
            </a:r>
            <a:endParaRPr lang="en-US" sz="3150" b="1" dirty="0">
              <a:solidFill>
                <a:schemeClr val="accent2">
                  <a:lumMod val="75000"/>
                </a:schemeClr>
              </a:solidFill>
              <a:latin typeface="Times New Roman" panose="02020603050405020304" pitchFamily="18" charset="0"/>
              <a:cs typeface="Times New Roman" panose="02020603050405020304" pitchFamily="18" charset="0"/>
            </a:endParaRPr>
          </a:p>
          <a:p>
            <a:pPr marL="514350" indent="-514350" algn="just">
              <a:buFontTx/>
              <a:buChar char="-"/>
              <a:defRPr/>
            </a:pPr>
            <a:r>
              <a:rPr lang="en-US" sz="3150" b="1" dirty="0" err="1">
                <a:solidFill>
                  <a:schemeClr val="accent2">
                    <a:lumMod val="75000"/>
                  </a:schemeClr>
                </a:solidFill>
                <a:latin typeface="Times New Roman" panose="02020603050405020304" pitchFamily="18" charset="0"/>
                <a:cs typeface="Times New Roman" panose="02020603050405020304" pitchFamily="18" charset="0"/>
              </a:rPr>
              <a:t>Sống</a:t>
            </a:r>
            <a:r>
              <a:rPr lang="en-US" sz="3150" b="1" dirty="0">
                <a:solidFill>
                  <a:schemeClr val="accent2">
                    <a:lumMod val="75000"/>
                  </a:schemeClr>
                </a:solidFill>
                <a:latin typeface="Times New Roman" panose="02020603050405020304" pitchFamily="18" charset="0"/>
                <a:cs typeface="Times New Roman" panose="02020603050405020304" pitchFamily="18" charset="0"/>
              </a:rPr>
              <a:t> ở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thế</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kỉ</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XVI (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thời</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Lê</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Mạc</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a:t>
            </a:r>
          </a:p>
          <a:p>
            <a:pPr marL="514350" indent="-514350" algn="just">
              <a:buFontTx/>
              <a:buChar char="-"/>
              <a:defRPr/>
            </a:pP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Là</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học</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trò</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giỏi</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Trạng</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Tình</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Nguyễn</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Bỉnh</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Khiêm</a:t>
            </a:r>
            <a:r>
              <a:rPr lang="en-US" sz="3150" b="1" dirty="0">
                <a:solidFill>
                  <a:schemeClr val="accent2">
                    <a:lumMod val="75000"/>
                  </a:schemeClr>
                </a:solidFill>
                <a:latin typeface="Times New Roman" panose="02020603050405020304" pitchFamily="18" charset="0"/>
                <a:cs typeface="Times New Roman" panose="02020603050405020304" pitchFamily="18" charset="0"/>
              </a:rPr>
              <a:t>.</a:t>
            </a:r>
          </a:p>
          <a:p>
            <a:pPr marL="514350" indent="-514350" algn="just">
              <a:buFontTx/>
              <a:buChar char="-"/>
              <a:defRPr/>
            </a:pPr>
            <a:r>
              <a:rPr lang="en-US" sz="3150" b="1" dirty="0" err="1">
                <a:solidFill>
                  <a:schemeClr val="accent2">
                    <a:lumMod val="75000"/>
                  </a:schemeClr>
                </a:solidFill>
                <a:latin typeface="Times New Roman" panose="02020603050405020304" pitchFamily="18" charset="0"/>
                <a:cs typeface="Times New Roman" panose="02020603050405020304" pitchFamily="18" charset="0"/>
              </a:rPr>
              <a:t>Thi</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đỗ</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cử</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nhân</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làm</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quan</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một</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năm</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rồi</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xin</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cáo</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quan</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về</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quê</a:t>
            </a:r>
            <a:r>
              <a:rPr lang="en-US" sz="3150" b="1" dirty="0">
                <a:solidFill>
                  <a:schemeClr val="accent2">
                    <a:lumMod val="75000"/>
                  </a:schemeClr>
                </a:solidFill>
                <a:latin typeface="Times New Roman" panose="02020603050405020304" pitchFamily="18" charset="0"/>
                <a:cs typeface="Times New Roman" panose="02020603050405020304" pitchFamily="18" charset="0"/>
              </a:rPr>
              <a:t>.</a:t>
            </a:r>
          </a:p>
          <a:p>
            <a:pPr marL="514350" indent="-514350" algn="just">
              <a:buFontTx/>
              <a:buChar char="-"/>
              <a:defRPr/>
            </a:pPr>
            <a:endParaRPr lang="en-US" sz="3150" b="1" dirty="0">
              <a:solidFill>
                <a:schemeClr val="accent2">
                  <a:lumMod val="75000"/>
                </a:schemeClr>
              </a:solidFill>
              <a:latin typeface="Times New Roman" panose="02020603050405020304" pitchFamily="18" charset="0"/>
              <a:cs typeface="Times New Roman" panose="02020603050405020304" pitchFamily="18" charset="0"/>
            </a:endParaRPr>
          </a:p>
          <a:p>
            <a:pPr marL="514350" indent="-514350" algn="just">
              <a:buFontTx/>
              <a:buChar char="-"/>
              <a:defRPr/>
            </a:pPr>
            <a:endParaRPr lang="en-US" sz="315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1" name="Pentagon 10"/>
          <p:cNvSpPr/>
          <p:nvPr/>
        </p:nvSpPr>
        <p:spPr>
          <a:xfrm flipH="1">
            <a:off x="12649200" y="2287698"/>
            <a:ext cx="4281488" cy="590550"/>
          </a:xfrm>
          <a:prstGeom prst="homePlat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150" dirty="0">
                <a:solidFill>
                  <a:schemeClr val="tx1"/>
                </a:solidFill>
                <a:latin typeface="Times New Roman" panose="02020603050405020304" pitchFamily="18" charset="0"/>
                <a:cs typeface="Times New Roman" panose="02020603050405020304" pitchFamily="18" charset="0"/>
              </a:rPr>
              <a:t>SỰ NGIỆP</a:t>
            </a:r>
          </a:p>
        </p:txBody>
      </p:sp>
      <p:sp>
        <p:nvSpPr>
          <p:cNvPr id="12" name="TextBox 11"/>
          <p:cNvSpPr txBox="1"/>
          <p:nvPr/>
        </p:nvSpPr>
        <p:spPr>
          <a:xfrm>
            <a:off x="11039475" y="3293270"/>
            <a:ext cx="6486525" cy="3485570"/>
          </a:xfrm>
          <a:prstGeom prst="rect">
            <a:avLst/>
          </a:prstGeom>
          <a:noFill/>
        </p:spPr>
        <p:txBody>
          <a:bodyPr wrap="square">
            <a:spAutoFit/>
          </a:bodyPr>
          <a:lstStyle/>
          <a:p>
            <a:pPr marL="514350" indent="-514350" algn="just">
              <a:buFontTx/>
              <a:buChar char="-"/>
              <a:defRPr/>
            </a:pP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Có</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đóng</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góp</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quan</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trong</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ở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thể</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loại</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truyền</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kì</a:t>
            </a:r>
            <a:endParaRPr lang="en-US" sz="3150" b="1" dirty="0" smtClean="0">
              <a:solidFill>
                <a:schemeClr val="accent2">
                  <a:lumMod val="75000"/>
                </a:schemeClr>
              </a:solidFill>
              <a:latin typeface="Times New Roman" panose="02020603050405020304" pitchFamily="18" charset="0"/>
              <a:cs typeface="Times New Roman" panose="02020603050405020304" pitchFamily="18" charset="0"/>
            </a:endParaRPr>
          </a:p>
          <a:p>
            <a:pPr marL="514350" indent="-514350" algn="just">
              <a:buFontTx/>
              <a:buChar char="-"/>
              <a:defRPr/>
            </a:pP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Sáng</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tác</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tiêu</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biểu</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Truyền</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kì</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mạn</a:t>
            </a:r>
            <a:r>
              <a:rPr lang="en-US" sz="3150" b="1" dirty="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a:solidFill>
                  <a:schemeClr val="accent2">
                    <a:lumMod val="75000"/>
                  </a:schemeClr>
                </a:solidFill>
                <a:latin typeface="Times New Roman" panose="02020603050405020304" pitchFamily="18" charset="0"/>
                <a:cs typeface="Times New Roman" panose="02020603050405020304" pitchFamily="18" charset="0"/>
              </a:rPr>
              <a:t>lục</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viết</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bằng</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chữ</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Hán</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được</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đánh</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giá</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là</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Thiên</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cổ</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kì</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150" b="1" dirty="0" err="1" smtClean="0">
                <a:solidFill>
                  <a:schemeClr val="accent2">
                    <a:lumMod val="75000"/>
                  </a:schemeClr>
                </a:solidFill>
                <a:latin typeface="Times New Roman" panose="02020603050405020304" pitchFamily="18" charset="0"/>
                <a:cs typeface="Times New Roman" panose="02020603050405020304" pitchFamily="18" charset="0"/>
              </a:rPr>
              <a:t>bút</a:t>
            </a:r>
            <a:r>
              <a:rPr lang="en-US" sz="3150" b="1" dirty="0" smtClean="0">
                <a:solidFill>
                  <a:schemeClr val="accent2">
                    <a:lumMod val="75000"/>
                  </a:schemeClr>
                </a:solidFill>
                <a:latin typeface="Times New Roman" panose="02020603050405020304" pitchFamily="18" charset="0"/>
                <a:cs typeface="Times New Roman" panose="02020603050405020304" pitchFamily="18" charset="0"/>
              </a:rPr>
              <a:t>”</a:t>
            </a:r>
            <a:endParaRPr lang="en-US" sz="3150" b="1" dirty="0">
              <a:solidFill>
                <a:schemeClr val="accent2">
                  <a:lumMod val="75000"/>
                </a:schemeClr>
              </a:solidFill>
              <a:latin typeface="Times New Roman" panose="02020603050405020304" pitchFamily="18" charset="0"/>
              <a:cs typeface="Times New Roman" panose="02020603050405020304" pitchFamily="18" charset="0"/>
            </a:endParaRPr>
          </a:p>
          <a:p>
            <a:pPr marL="514350" indent="-514350" algn="just">
              <a:buFontTx/>
              <a:buChar char="-"/>
              <a:defRPr/>
            </a:pPr>
            <a:endParaRPr lang="en-US" sz="315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460457" y="7091363"/>
            <a:ext cx="3674268" cy="646331"/>
          </a:xfrm>
          <a:prstGeom prst="rect">
            <a:avLst/>
          </a:prstGeom>
          <a:solidFill>
            <a:schemeClr val="bg2">
              <a:lumMod val="90000"/>
            </a:schemeClr>
          </a:solidFill>
        </p:spPr>
        <p:txBody>
          <a:bodyPr>
            <a:spAutoFit/>
          </a:bodyPr>
          <a:lstStyle/>
          <a:p>
            <a:pPr algn="ctr">
              <a:defRPr/>
            </a:pPr>
            <a:r>
              <a:rPr lang="en-US" sz="3600" b="1" dirty="0">
                <a:solidFill>
                  <a:srgbClr val="C00000"/>
                </a:solidFill>
                <a:latin typeface="iCiel Altus" pitchFamily="2" charset="0"/>
              </a:rPr>
              <a:t>NGUYỄN DỮ </a:t>
            </a:r>
          </a:p>
        </p:txBody>
      </p:sp>
    </p:spTree>
    <p:extLst>
      <p:ext uri="{BB962C8B-B14F-4D97-AF65-F5344CB8AC3E}">
        <p14:creationId xmlns:p14="http://schemas.microsoft.com/office/powerpoint/2010/main" val="16981314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animBg="1"/>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9220200" cy="902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86100" y="457200"/>
            <a:ext cx="6972300" cy="1257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err="1">
                <a:latin typeface="Times New Roman" pitchFamily="18" charset="0"/>
                <a:cs typeface="Times New Roman" pitchFamily="18" charset="0"/>
              </a:rPr>
              <a:t>Chuyện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người</a:t>
            </a:r>
            <a:r>
              <a:rPr lang="en-US" sz="4800" b="1" dirty="0">
                <a:latin typeface="Times New Roman" pitchFamily="18" charset="0"/>
                <a:cs typeface="Times New Roman" pitchFamily="18" charset="0"/>
              </a:rPr>
              <a:t> con </a:t>
            </a:r>
            <a:r>
              <a:rPr lang="en-US" sz="4800" b="1" dirty="0" err="1">
                <a:latin typeface="Times New Roman" pitchFamily="18" charset="0"/>
                <a:cs typeface="Times New Roman" pitchFamily="18" charset="0"/>
              </a:rPr>
              <a:t>gái</a:t>
            </a:r>
            <a:r>
              <a:rPr lang="en-US" sz="4800" b="1" dirty="0">
                <a:latin typeface="Times New Roman" pitchFamily="18" charset="0"/>
                <a:cs typeface="Times New Roman" pitchFamily="18" charset="0"/>
              </a:rPr>
              <a:t> Nam </a:t>
            </a:r>
            <a:r>
              <a:rPr lang="en-US" sz="4800" b="1" dirty="0" err="1">
                <a:latin typeface="Times New Roman" pitchFamily="18" charset="0"/>
                <a:cs typeface="Times New Roman" pitchFamily="18" charset="0"/>
              </a:rPr>
              <a:t>Xương</a:t>
            </a:r>
            <a:endParaRPr lang="en-US" sz="4800" b="1" dirty="0">
              <a:latin typeface="Times New Roman" pitchFamily="18" charset="0"/>
              <a:cs typeface="Times New Roman" pitchFamily="18" charset="0"/>
            </a:endParaRPr>
          </a:p>
        </p:txBody>
      </p:sp>
      <p:sp>
        <p:nvSpPr>
          <p:cNvPr id="6" name="TextBox 5"/>
          <p:cNvSpPr txBox="1">
            <a:spLocks noChangeArrowheads="1"/>
          </p:cNvSpPr>
          <p:nvPr/>
        </p:nvSpPr>
        <p:spPr bwMode="auto">
          <a:xfrm>
            <a:off x="10401300" y="228600"/>
            <a:ext cx="75057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2</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Tác</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phẩm</a:t>
            </a:r>
            <a:endParaRPr lang="en-US" altLang="en-US" sz="3600" b="1" dirty="0" smtClean="0">
              <a:solidFill>
                <a:srgbClr val="FF0000"/>
              </a:solidFill>
              <a:latin typeface="Times New Roman" panose="02020603050405020304" pitchFamily="18" charset="0"/>
              <a:cs typeface="Times New Roman" panose="02020603050405020304" pitchFamily="18" charset="0"/>
            </a:endParaRPr>
          </a:p>
          <a:p>
            <a:pPr algn="just" eaLnBrk="1" hangingPunct="1">
              <a:spcBef>
                <a:spcPct val="0"/>
              </a:spcBef>
              <a:buNone/>
            </a:pP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Vị</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trí</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l</a:t>
            </a:r>
            <a:r>
              <a:rPr lang="en-US" altLang="en-US" sz="4200" b="1" dirty="0" err="1" smtClean="0">
                <a:latin typeface="Times New Roman" panose="02020603050405020304" pitchFamily="18" charset="0"/>
                <a:cs typeface="Times New Roman" panose="02020603050405020304" pitchFamily="18" charset="0"/>
              </a:rPr>
              <a:t>à</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truyện</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thứ</a:t>
            </a:r>
            <a:r>
              <a:rPr lang="en-US" altLang="en-US" sz="4200" b="1" dirty="0">
                <a:latin typeface="Times New Roman" panose="02020603050405020304" pitchFamily="18" charset="0"/>
                <a:cs typeface="Times New Roman" panose="02020603050405020304" pitchFamily="18" charset="0"/>
              </a:rPr>
              <a:t> 16 </a:t>
            </a:r>
            <a:r>
              <a:rPr lang="en-US" altLang="en-US" sz="4200" b="1" dirty="0" err="1">
                <a:latin typeface="Times New Roman" panose="02020603050405020304" pitchFamily="18" charset="0"/>
                <a:cs typeface="Times New Roman" panose="02020603050405020304" pitchFamily="18" charset="0"/>
              </a:rPr>
              <a:t>trong</a:t>
            </a:r>
            <a:r>
              <a:rPr lang="en-US" altLang="en-US" sz="4200" b="1" dirty="0">
                <a:latin typeface="Times New Roman" panose="02020603050405020304" pitchFamily="18" charset="0"/>
                <a:cs typeface="Times New Roman" panose="02020603050405020304" pitchFamily="18" charset="0"/>
              </a:rPr>
              <a:t> 20 </a:t>
            </a:r>
            <a:r>
              <a:rPr lang="en-US" altLang="en-US" sz="4200" b="1" dirty="0" err="1">
                <a:latin typeface="Times New Roman" panose="02020603050405020304" pitchFamily="18" charset="0"/>
                <a:cs typeface="Times New Roman" panose="02020603050405020304" pitchFamily="18" charset="0"/>
              </a:rPr>
              <a:t>truyện</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của</a:t>
            </a:r>
            <a:r>
              <a:rPr lang="en-US" altLang="en-US" sz="4200" b="1" dirty="0">
                <a:latin typeface="Times New Roman" panose="02020603050405020304" pitchFamily="18" charset="0"/>
                <a:cs typeface="Times New Roman" panose="02020603050405020304" pitchFamily="18" charset="0"/>
              </a:rPr>
              <a:t> </a:t>
            </a:r>
            <a:r>
              <a:rPr lang="en-US" altLang="en-US" sz="4200" b="1" dirty="0" smtClean="0">
                <a:latin typeface="Times New Roman" panose="02020603050405020304" pitchFamily="18" charset="0"/>
                <a:cs typeface="Times New Roman" panose="02020603050405020304" pitchFamily="18" charset="0"/>
              </a:rPr>
              <a:t>“</a:t>
            </a:r>
            <a:r>
              <a:rPr lang="en-US" altLang="en-US" sz="4200" b="1" dirty="0" err="1" smtClean="0">
                <a:latin typeface="Times New Roman" panose="02020603050405020304" pitchFamily="18" charset="0"/>
                <a:cs typeface="Times New Roman" panose="02020603050405020304" pitchFamily="18" charset="0"/>
              </a:rPr>
              <a:t>Truyền</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kì</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mạn</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lục</a:t>
            </a:r>
            <a:r>
              <a:rPr lang="en-US" altLang="en-US" sz="4200" b="1" dirty="0" smtClean="0">
                <a:latin typeface="Times New Roman" panose="02020603050405020304" pitchFamily="18" charset="0"/>
                <a:cs typeface="Times New Roman" panose="02020603050405020304" pitchFamily="18" charset="0"/>
              </a:rPr>
              <a:t>”.</a:t>
            </a:r>
          </a:p>
          <a:p>
            <a:pPr algn="just" eaLnBrk="1" hangingPunct="1">
              <a:spcBef>
                <a:spcPct val="0"/>
              </a:spcBef>
              <a:buNone/>
            </a:pP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Thể</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loại</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Truyện</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truyền</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kì</a:t>
            </a:r>
            <a:endParaRPr lang="en-US" altLang="en-US" sz="4200" b="1" dirty="0" smtClean="0">
              <a:latin typeface="Times New Roman" panose="02020603050405020304" pitchFamily="18" charset="0"/>
              <a:cs typeface="Times New Roman" panose="02020603050405020304" pitchFamily="18" charset="0"/>
            </a:endParaRPr>
          </a:p>
          <a:p>
            <a:pPr algn="just" eaLnBrk="1" hangingPunct="1">
              <a:spcBef>
                <a:spcPct val="0"/>
              </a:spcBef>
              <a:buNone/>
            </a:pP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Ngôi</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kể</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Thứ</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ba</a:t>
            </a:r>
            <a:endParaRPr lang="en-US" altLang="en-US" sz="4200" b="1" dirty="0">
              <a:latin typeface="Times New Roman" panose="02020603050405020304" pitchFamily="18" charset="0"/>
              <a:cs typeface="Times New Roman" panose="02020603050405020304" pitchFamily="18" charset="0"/>
            </a:endParaRPr>
          </a:p>
          <a:p>
            <a:pPr algn="just" eaLnBrk="1" hangingPunct="1">
              <a:spcBef>
                <a:spcPct val="0"/>
              </a:spcBef>
              <a:buNone/>
            </a:pP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Nhân</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vật</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chính</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Vũ</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Nương</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Trương</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smtClean="0">
                <a:latin typeface="Times New Roman" panose="02020603050405020304" pitchFamily="18" charset="0"/>
                <a:cs typeface="Times New Roman" panose="02020603050405020304" pitchFamily="18" charset="0"/>
              </a:rPr>
              <a:t>Sinh</a:t>
            </a:r>
            <a:endParaRPr lang="en-US" altLang="en-US" sz="4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637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6"/>
          <p:cNvGrpSpPr>
            <a:grpSpLocks/>
          </p:cNvGrpSpPr>
          <p:nvPr/>
        </p:nvGrpSpPr>
        <p:grpSpPr bwMode="auto">
          <a:xfrm>
            <a:off x="481013" y="1040609"/>
            <a:ext cx="8662988" cy="690844"/>
            <a:chOff x="644526" y="2766774"/>
            <a:chExt cx="11553677" cy="920675"/>
          </a:xfrm>
        </p:grpSpPr>
        <p:sp>
          <p:nvSpPr>
            <p:cNvPr id="15371" name="TextBox 7"/>
            <p:cNvSpPr txBox="1">
              <a:spLocks noChangeArrowheads="1"/>
            </p:cNvSpPr>
            <p:nvPr/>
          </p:nvSpPr>
          <p:spPr bwMode="auto">
            <a:xfrm>
              <a:off x="1906587" y="2766774"/>
              <a:ext cx="10291616" cy="86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76325">
                <a:spcBef>
                  <a:spcPct val="20000"/>
                </a:spcBef>
                <a:buChar char="•"/>
                <a:defRPr sz="3200">
                  <a:solidFill>
                    <a:schemeClr val="tx1"/>
                  </a:solidFill>
                  <a:latin typeface="Arial" panose="020B0604020202020204" pitchFamily="34" charset="0"/>
                </a:defRPr>
              </a:lvl1pPr>
              <a:lvl2pPr marL="742950" indent="-285750" defTabSz="1076325">
                <a:spcBef>
                  <a:spcPct val="20000"/>
                </a:spcBef>
                <a:buChar char="–"/>
                <a:defRPr sz="2800">
                  <a:solidFill>
                    <a:schemeClr val="tx1"/>
                  </a:solidFill>
                  <a:latin typeface="Arial" panose="020B0604020202020204" pitchFamily="34" charset="0"/>
                </a:defRPr>
              </a:lvl2pPr>
              <a:lvl3pPr marL="1143000" indent="-228600" defTabSz="1076325">
                <a:spcBef>
                  <a:spcPct val="20000"/>
                </a:spcBef>
                <a:buChar char="•"/>
                <a:defRPr sz="2400">
                  <a:solidFill>
                    <a:schemeClr val="tx1"/>
                  </a:solidFill>
                  <a:latin typeface="Arial" panose="020B0604020202020204" pitchFamily="34" charset="0"/>
                </a:defRPr>
              </a:lvl3pPr>
              <a:lvl4pPr marL="1600200" indent="-228600" defTabSz="1076325">
                <a:spcBef>
                  <a:spcPct val="20000"/>
                </a:spcBef>
                <a:buChar char="–"/>
                <a:defRPr sz="2000">
                  <a:solidFill>
                    <a:schemeClr val="tx1"/>
                  </a:solidFill>
                  <a:latin typeface="Arial" panose="020B0604020202020204" pitchFamily="34" charset="0"/>
                </a:defRPr>
              </a:lvl4pPr>
              <a:lvl5pPr marL="2057400" indent="-228600" defTabSz="1076325">
                <a:spcBef>
                  <a:spcPct val="20000"/>
                </a:spcBef>
                <a:buChar char="»"/>
                <a:defRPr sz="2000">
                  <a:solidFill>
                    <a:schemeClr val="tx1"/>
                  </a:solidFill>
                  <a:latin typeface="Arial" panose="020B0604020202020204" pitchFamily="34" charset="0"/>
                </a:defRPr>
              </a:lvl5pPr>
              <a:lvl6pPr marL="2514600" indent="-228600" defTabSz="10763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763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763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76325"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3600" b="1" i="1">
                  <a:solidFill>
                    <a:srgbClr val="31859C"/>
                  </a:solidFill>
                  <a:latin typeface="Tahoma" panose="020B0604030504040204" pitchFamily="34" charset="0"/>
                  <a:cs typeface="Tahoma" panose="020B0604030504040204" pitchFamily="34" charset="0"/>
                </a:rPr>
                <a:t>Tác phẩm</a:t>
              </a:r>
            </a:p>
          </p:txBody>
        </p:sp>
        <p:sp>
          <p:nvSpPr>
            <p:cNvPr id="9" name="Rounded Rectangle 8"/>
            <p:cNvSpPr/>
            <p:nvPr/>
          </p:nvSpPr>
          <p:spPr>
            <a:xfrm>
              <a:off x="644526" y="2823896"/>
              <a:ext cx="1270333" cy="806056"/>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14804">
                <a:defRPr/>
              </a:pPr>
              <a:endParaRPr lang="en-US" sz="3200" i="1">
                <a:solidFill>
                  <a:prstClr val="white"/>
                </a:solidFill>
              </a:endParaRPr>
            </a:p>
          </p:txBody>
        </p:sp>
        <p:sp>
          <p:nvSpPr>
            <p:cNvPr id="15373" name="TextBox 9"/>
            <p:cNvSpPr txBox="1">
              <a:spLocks noChangeArrowheads="1"/>
            </p:cNvSpPr>
            <p:nvPr/>
          </p:nvSpPr>
          <p:spPr bwMode="auto">
            <a:xfrm>
              <a:off x="1020662" y="2795333"/>
              <a:ext cx="654625" cy="89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76325">
                <a:spcBef>
                  <a:spcPct val="20000"/>
                </a:spcBef>
                <a:buChar char="•"/>
                <a:defRPr sz="3200">
                  <a:solidFill>
                    <a:schemeClr val="tx1"/>
                  </a:solidFill>
                  <a:latin typeface="Arial" panose="020B0604020202020204" pitchFamily="34" charset="0"/>
                </a:defRPr>
              </a:lvl1pPr>
              <a:lvl2pPr marL="742950" indent="-285750" defTabSz="1076325">
                <a:spcBef>
                  <a:spcPct val="20000"/>
                </a:spcBef>
                <a:buChar char="–"/>
                <a:defRPr sz="2800">
                  <a:solidFill>
                    <a:schemeClr val="tx1"/>
                  </a:solidFill>
                  <a:latin typeface="Arial" panose="020B0604020202020204" pitchFamily="34" charset="0"/>
                </a:defRPr>
              </a:lvl2pPr>
              <a:lvl3pPr marL="1143000" indent="-228600" defTabSz="1076325">
                <a:spcBef>
                  <a:spcPct val="20000"/>
                </a:spcBef>
                <a:buChar char="•"/>
                <a:defRPr sz="2400">
                  <a:solidFill>
                    <a:schemeClr val="tx1"/>
                  </a:solidFill>
                  <a:latin typeface="Arial" panose="020B0604020202020204" pitchFamily="34" charset="0"/>
                </a:defRPr>
              </a:lvl3pPr>
              <a:lvl4pPr marL="1600200" indent="-228600" defTabSz="1076325">
                <a:spcBef>
                  <a:spcPct val="20000"/>
                </a:spcBef>
                <a:buChar char="–"/>
                <a:defRPr sz="2000">
                  <a:solidFill>
                    <a:schemeClr val="tx1"/>
                  </a:solidFill>
                  <a:latin typeface="Arial" panose="020B0604020202020204" pitchFamily="34" charset="0"/>
                </a:defRPr>
              </a:lvl4pPr>
              <a:lvl5pPr marL="2057400" indent="-228600" defTabSz="1076325">
                <a:spcBef>
                  <a:spcPct val="20000"/>
                </a:spcBef>
                <a:buChar char="»"/>
                <a:defRPr sz="2000">
                  <a:solidFill>
                    <a:schemeClr val="tx1"/>
                  </a:solidFill>
                  <a:latin typeface="Arial" panose="020B0604020202020204" pitchFamily="34" charset="0"/>
                </a:defRPr>
              </a:lvl5pPr>
              <a:lvl6pPr marL="2514600" indent="-228600" defTabSz="10763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763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763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763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3750" b="1" i="1">
                  <a:solidFill>
                    <a:srgbClr val="FFFFFF"/>
                  </a:solidFill>
                  <a:latin typeface="Tahoma" panose="020B0604030504040204" pitchFamily="34" charset="0"/>
                  <a:cs typeface="Tahoma" panose="020B0604030504040204" pitchFamily="34" charset="0"/>
                </a:rPr>
                <a:t>2</a:t>
              </a:r>
              <a:endParaRPr lang="en-US" altLang="en-US" sz="3750" b="1" i="1">
                <a:solidFill>
                  <a:srgbClr val="FFFFFF"/>
                </a:solidFill>
                <a:latin typeface="Tahoma" panose="020B0604030504040204" pitchFamily="34" charset="0"/>
                <a:cs typeface="Tahoma" panose="020B0604030504040204" pitchFamily="34" charset="0"/>
              </a:endParaRPr>
            </a:p>
          </p:txBody>
        </p:sp>
      </p:grpSp>
      <p:sp>
        <p:nvSpPr>
          <p:cNvPr id="23" name="矩形 43"/>
          <p:cNvSpPr/>
          <p:nvPr/>
        </p:nvSpPr>
        <p:spPr>
          <a:xfrm rot="16200000">
            <a:off x="7851502" y="1297006"/>
            <a:ext cx="2146688" cy="2926556"/>
          </a:xfrm>
          <a:prstGeom prst="rect">
            <a:avLst/>
          </a:prstGeom>
          <a:solidFill>
            <a:schemeClr val="accent5">
              <a:lumMod val="20000"/>
              <a:lumOff val="80000"/>
            </a:schemeClr>
          </a:solidFill>
        </p:spPr>
        <p:txBody>
          <a:bodyPr vert="eaVert" lIns="102843" tIns="51422" rIns="102843" bIns="51422">
            <a:spAutoFit/>
          </a:bodyPr>
          <a:lstStyle>
            <a:lvl1pPr>
              <a:defRPr sz="4000">
                <a:solidFill>
                  <a:schemeClr val="tx1"/>
                </a:solidFill>
                <a:latin typeface=".VnTime" panose="020B7200000000000000" pitchFamily="34" charset="0"/>
              </a:defRPr>
            </a:lvl1pPr>
            <a:lvl2pPr marL="742950" indent="-285750">
              <a:defRPr sz="4000">
                <a:solidFill>
                  <a:schemeClr val="tx1"/>
                </a:solidFill>
                <a:latin typeface=".VnTime" panose="020B7200000000000000" pitchFamily="34" charset="0"/>
              </a:defRPr>
            </a:lvl2pPr>
            <a:lvl3pPr marL="1143000" indent="-228600">
              <a:defRPr sz="4000">
                <a:solidFill>
                  <a:schemeClr val="tx1"/>
                </a:solidFill>
                <a:latin typeface=".VnTime" panose="020B7200000000000000" pitchFamily="34" charset="0"/>
              </a:defRPr>
            </a:lvl3pPr>
            <a:lvl4pPr marL="1600200" indent="-228600">
              <a:defRPr sz="4000">
                <a:solidFill>
                  <a:schemeClr val="tx1"/>
                </a:solidFill>
                <a:latin typeface=".VnTime" panose="020B7200000000000000" pitchFamily="34" charset="0"/>
              </a:defRPr>
            </a:lvl4pPr>
            <a:lvl5pPr marL="2057400" indent="-228600">
              <a:defRPr sz="4000">
                <a:solidFill>
                  <a:schemeClr val="tx1"/>
                </a:solidFill>
                <a:latin typeface=".VnTime" panose="020B7200000000000000" pitchFamily="34" charset="0"/>
              </a:defRPr>
            </a:lvl5pPr>
            <a:lvl6pPr marL="2514600" indent="-228600" eaLnBrk="0" fontAlgn="base" hangingPunct="0">
              <a:spcBef>
                <a:spcPct val="0"/>
              </a:spcBef>
              <a:spcAft>
                <a:spcPct val="0"/>
              </a:spcAft>
              <a:defRPr sz="4000">
                <a:solidFill>
                  <a:schemeClr val="tx1"/>
                </a:solidFill>
                <a:latin typeface=".VnTime" panose="020B7200000000000000" pitchFamily="34" charset="0"/>
              </a:defRPr>
            </a:lvl6pPr>
            <a:lvl7pPr marL="2971800" indent="-228600" eaLnBrk="0" fontAlgn="base" hangingPunct="0">
              <a:spcBef>
                <a:spcPct val="0"/>
              </a:spcBef>
              <a:spcAft>
                <a:spcPct val="0"/>
              </a:spcAft>
              <a:defRPr sz="4000">
                <a:solidFill>
                  <a:schemeClr val="tx1"/>
                </a:solidFill>
                <a:latin typeface=".VnTime" panose="020B7200000000000000" pitchFamily="34" charset="0"/>
              </a:defRPr>
            </a:lvl7pPr>
            <a:lvl8pPr marL="3429000" indent="-228600" eaLnBrk="0" fontAlgn="base" hangingPunct="0">
              <a:spcBef>
                <a:spcPct val="0"/>
              </a:spcBef>
              <a:spcAft>
                <a:spcPct val="0"/>
              </a:spcAft>
              <a:defRPr sz="4000">
                <a:solidFill>
                  <a:schemeClr val="tx1"/>
                </a:solidFill>
                <a:latin typeface=".VnTime" panose="020B7200000000000000" pitchFamily="34" charset="0"/>
              </a:defRPr>
            </a:lvl8pPr>
            <a:lvl9pPr marL="3886200" indent="-228600" eaLnBrk="0" fontAlgn="base" hangingPunct="0">
              <a:spcBef>
                <a:spcPct val="0"/>
              </a:spcBef>
              <a:spcAft>
                <a:spcPct val="0"/>
              </a:spcAft>
              <a:defRPr sz="4000">
                <a:solidFill>
                  <a:schemeClr val="tx1"/>
                </a:solidFill>
                <a:latin typeface=".VnTime" panose="020B7200000000000000" pitchFamily="34" charset="0"/>
              </a:defRPr>
            </a:lvl9pPr>
          </a:lstStyle>
          <a:p>
            <a:pPr algn="ctr">
              <a:defRPr/>
            </a:pPr>
            <a:r>
              <a:rPr lang="vi-VN" altLang="zh-CN" sz="4200" b="1" i="1" dirty="0">
                <a:solidFill>
                  <a:srgbClr val="FF0000"/>
                </a:solidFill>
                <a:latin typeface="Times New Roman" panose="02020603050405020304" pitchFamily="18" charset="0"/>
                <a:cs typeface="Times New Roman" panose="02020603050405020304" pitchFamily="18" charset="0"/>
              </a:rPr>
              <a:t>BỐ CỤC</a:t>
            </a:r>
            <a:endParaRPr lang="en-US" altLang="zh-CN" sz="4200" b="1"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Rectangle 20"/>
          <p:cNvSpPr>
            <a:spLocks noChangeArrowheads="1"/>
          </p:cNvSpPr>
          <p:nvPr/>
        </p:nvSpPr>
        <p:spPr bwMode="auto">
          <a:xfrm>
            <a:off x="520940" y="4774632"/>
            <a:ext cx="5081588" cy="368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ts val="3499"/>
              </a:lnSpc>
              <a:spcBef>
                <a:spcPct val="0"/>
              </a:spcBef>
              <a:buNone/>
            </a:pPr>
            <a:r>
              <a:rPr lang="en-US" altLang="en-US" sz="3600" b="1" i="1" dirty="0">
                <a:solidFill>
                  <a:srgbClr val="FF0000"/>
                </a:solidFill>
                <a:latin typeface="Times New Roman" panose="02020603050405020304" pitchFamily="18" charset="0"/>
                <a:cs typeface="Times New Roman" panose="02020603050405020304" pitchFamily="18" charset="0"/>
              </a:rPr>
              <a:t>P</a:t>
            </a:r>
            <a:r>
              <a:rPr lang="vi-VN" altLang="en-US" sz="3600" b="1" i="1" dirty="0">
                <a:solidFill>
                  <a:srgbClr val="FF0000"/>
                </a:solidFill>
                <a:latin typeface="Times New Roman" panose="02020603050405020304" pitchFamily="18" charset="0"/>
                <a:cs typeface="Times New Roman" panose="02020603050405020304" pitchFamily="18" charset="0"/>
              </a:rPr>
              <a:t>hần </a:t>
            </a:r>
            <a:r>
              <a:rPr lang="en-US" altLang="en-US" sz="3600" b="1" i="1" dirty="0">
                <a:solidFill>
                  <a:srgbClr val="FF0000"/>
                </a:solidFill>
                <a:latin typeface="Times New Roman" panose="02020603050405020304" pitchFamily="18" charset="0"/>
                <a:cs typeface="Times New Roman" panose="02020603050405020304" pitchFamily="18" charset="0"/>
              </a:rPr>
              <a:t>1</a:t>
            </a:r>
            <a:r>
              <a:rPr lang="en-US" altLang="en-US" sz="3600" i="1" dirty="0">
                <a:latin typeface="Times New Roman" panose="02020603050405020304" pitchFamily="18" charset="0"/>
                <a:cs typeface="Times New Roman" panose="02020603050405020304" pitchFamily="18" charset="0"/>
              </a:rPr>
              <a:t>: T</a:t>
            </a:r>
            <a:r>
              <a:rPr lang="vi-VN" altLang="en-US" sz="3600" i="1" dirty="0">
                <a:latin typeface="Times New Roman" panose="02020603050405020304" pitchFamily="18" charset="0"/>
                <a:cs typeface="Times New Roman" panose="02020603050405020304" pitchFamily="18" charset="0"/>
              </a:rPr>
              <a:t>ừ đầu </a:t>
            </a:r>
            <a:r>
              <a:rPr lang="en-US" altLang="en-US" sz="3600" i="1"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3600" i="1" dirty="0">
                <a:latin typeface="Times New Roman" panose="02020603050405020304" pitchFamily="18" charset="0"/>
                <a:cs typeface="Times New Roman" panose="02020603050405020304" pitchFamily="18" charset="0"/>
              </a:rPr>
              <a:t>“</a:t>
            </a:r>
            <a:r>
              <a:rPr lang="en-BZ" altLang="en-US" sz="3600" i="1" dirty="0">
                <a:latin typeface="Times New Roman" panose="02020603050405020304" pitchFamily="18" charset="0"/>
                <a:cs typeface="Times New Roman" panose="02020603050405020304" pitchFamily="18" charset="0"/>
              </a:rPr>
              <a:t>cha </a:t>
            </a:r>
            <a:r>
              <a:rPr lang="en-BZ" altLang="en-US" sz="3600" i="1" dirty="0" err="1">
                <a:latin typeface="Times New Roman" panose="02020603050405020304" pitchFamily="18" charset="0"/>
                <a:cs typeface="Times New Roman" panose="02020603050405020304" pitchFamily="18" charset="0"/>
              </a:rPr>
              <a:t>mẹ</a:t>
            </a:r>
            <a:r>
              <a:rPr lang="en-BZ" altLang="en-US" sz="3600" i="1" dirty="0">
                <a:latin typeface="Times New Roman" panose="02020603050405020304" pitchFamily="18" charset="0"/>
                <a:cs typeface="Times New Roman" panose="02020603050405020304" pitchFamily="18" charset="0"/>
              </a:rPr>
              <a:t> </a:t>
            </a:r>
            <a:r>
              <a:rPr lang="en-BZ" altLang="en-US" sz="3600" i="1" dirty="0" err="1">
                <a:latin typeface="Times New Roman" panose="02020603050405020304" pitchFamily="18" charset="0"/>
                <a:cs typeface="Times New Roman" panose="02020603050405020304" pitchFamily="18" charset="0"/>
              </a:rPr>
              <a:t>đẻ</a:t>
            </a:r>
            <a:r>
              <a:rPr lang="en-BZ" altLang="en-US" sz="3600" i="1" dirty="0">
                <a:latin typeface="Times New Roman" panose="02020603050405020304" pitchFamily="18" charset="0"/>
                <a:cs typeface="Times New Roman" panose="02020603050405020304" pitchFamily="18" charset="0"/>
              </a:rPr>
              <a:t> </a:t>
            </a:r>
            <a:r>
              <a:rPr lang="en-BZ" altLang="en-US" sz="3600" i="1" dirty="0" err="1">
                <a:latin typeface="Times New Roman" panose="02020603050405020304" pitchFamily="18" charset="0"/>
                <a:cs typeface="Times New Roman" panose="02020603050405020304" pitchFamily="18" charset="0"/>
              </a:rPr>
              <a:t>mình</a:t>
            </a:r>
            <a:r>
              <a:rPr lang="vi-VN" altLang="en-US" sz="3600" i="1" dirty="0">
                <a:latin typeface="Times New Roman" panose="02020603050405020304" pitchFamily="18" charset="0"/>
                <a:cs typeface="Times New Roman" panose="02020603050405020304" pitchFamily="18" charset="0"/>
              </a:rPr>
              <a:t>”):</a:t>
            </a:r>
            <a:r>
              <a:rPr lang="en-US" altLang="en-US" sz="3600" i="1" dirty="0">
                <a:latin typeface="Times New Roman" panose="02020603050405020304" pitchFamily="18" charset="0"/>
                <a:cs typeface="Times New Roman" panose="02020603050405020304" pitchFamily="18" charset="0"/>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Giới</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thiệu</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về</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hai</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nhân</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vật</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Vũ</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Nương</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Trương</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Sinh</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gia</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cảnh</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nhà</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Trương</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Sinh</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và</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cuộc</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sống</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của</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Vũ</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Nương</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khi</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chồng</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đi</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lính</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a:t>
            </a:r>
          </a:p>
        </p:txBody>
      </p:sp>
      <p:sp>
        <p:nvSpPr>
          <p:cNvPr id="25" name="Rectangle 24"/>
          <p:cNvSpPr>
            <a:spLocks noChangeArrowheads="1"/>
          </p:cNvSpPr>
          <p:nvPr/>
        </p:nvSpPr>
        <p:spPr bwMode="auto">
          <a:xfrm>
            <a:off x="6361431" y="4774632"/>
            <a:ext cx="5126831" cy="237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ts val="3499"/>
              </a:lnSpc>
              <a:spcBef>
                <a:spcPct val="0"/>
              </a:spcBef>
              <a:buNone/>
            </a:pPr>
            <a:r>
              <a:rPr lang="en-US" altLang="en-US" sz="4200" b="1" i="1" dirty="0">
                <a:solidFill>
                  <a:srgbClr val="FF0000"/>
                </a:solidFill>
                <a:latin typeface="Times New Roman" panose="02020603050405020304" pitchFamily="18" charset="0"/>
                <a:cs typeface="Times New Roman" panose="02020603050405020304" pitchFamily="18" charset="0"/>
              </a:rPr>
              <a:t>P</a:t>
            </a:r>
            <a:r>
              <a:rPr lang="vi-VN" altLang="en-US" sz="3600" b="1" i="1" dirty="0">
                <a:solidFill>
                  <a:srgbClr val="FF0000"/>
                </a:solidFill>
                <a:latin typeface="Times New Roman" panose="02020603050405020304" pitchFamily="18" charset="0"/>
                <a:cs typeface="Times New Roman" panose="02020603050405020304" pitchFamily="18" charset="0"/>
              </a:rPr>
              <a:t>hần 2</a:t>
            </a:r>
            <a:r>
              <a:rPr lang="vi-VN" altLang="en-US" sz="3600" i="1" dirty="0">
                <a:latin typeface="Times New Roman" panose="02020603050405020304" pitchFamily="18" charset="0"/>
                <a:cs typeface="Times New Roman" panose="02020603050405020304" pitchFamily="18" charset="0"/>
              </a:rPr>
              <a:t>:</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Tiếp</a:t>
            </a:r>
            <a:r>
              <a:rPr lang="en-US" altLang="en-US" sz="3600" i="1"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3600" i="1" dirty="0">
                <a:latin typeface="Times New Roman" panose="02020603050405020304" pitchFamily="18" charset="0"/>
                <a:cs typeface="Times New Roman" panose="02020603050405020304" pitchFamily="18" charset="0"/>
              </a:rPr>
              <a:t> </a:t>
            </a:r>
            <a:r>
              <a:rPr lang="en-US" altLang="en-US" sz="3600" i="1" dirty="0">
                <a:latin typeface="Times New Roman" panose="02020603050405020304" pitchFamily="18" charset="0"/>
                <a:cs typeface="Times New Roman" panose="02020603050405020304" pitchFamily="18" charset="0"/>
              </a:rPr>
              <a:t>“</a:t>
            </a:r>
            <a:r>
              <a:rPr lang="vi-VN" altLang="en-US" sz="3600" i="1" dirty="0">
                <a:latin typeface="Times New Roman" panose="02020603050405020304" pitchFamily="18" charset="0"/>
                <a:cs typeface="Times New Roman" panose="02020603050405020304" pitchFamily="18" charset="0"/>
              </a:rPr>
              <a:t>trót đã qua rồi</a:t>
            </a:r>
            <a:r>
              <a:rPr lang="en-US" altLang="en-US" sz="3600" i="1" dirty="0">
                <a:latin typeface="Times New Roman" panose="02020603050405020304" pitchFamily="18" charset="0"/>
                <a:cs typeface="Times New Roman" panose="02020603050405020304" pitchFamily="18" charset="0"/>
              </a:rPr>
              <a:t>”:</a:t>
            </a:r>
            <a:r>
              <a:rPr lang="vi-VN" altLang="en-US" sz="3600" i="1" dirty="0">
                <a:latin typeface="Times New Roman" panose="02020603050405020304" pitchFamily="18" charset="0"/>
                <a:cs typeface="Times New Roman" panose="02020603050405020304" pitchFamily="18" charset="0"/>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Nỗi</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oan</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bị</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chồng</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nghi</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ngờ</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và</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hành</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động</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tự</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trầm</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của</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Vũ</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 </a:t>
            </a:r>
            <a:r>
              <a:rPr lang="en-US" sz="3600" spc="62" dirty="0" err="1">
                <a:solidFill>
                  <a:srgbClr val="000000"/>
                </a:solidFill>
                <a:latin typeface="Times New Roman" panose="02020603050405020304" pitchFamily="18" charset="0"/>
                <a:ea typeface="DejaVu Serif"/>
                <a:cs typeface="Times New Roman" panose="02020603050405020304" pitchFamily="18" charset="0"/>
                <a:sym typeface="DejaVu Serif"/>
              </a:rPr>
              <a:t>Nương</a:t>
            </a:r>
            <a:r>
              <a:rPr lang="en-US" sz="3600" spc="62" dirty="0">
                <a:solidFill>
                  <a:srgbClr val="000000"/>
                </a:solidFill>
                <a:latin typeface="Times New Roman" panose="02020603050405020304" pitchFamily="18" charset="0"/>
                <a:ea typeface="DejaVu Serif"/>
                <a:cs typeface="Times New Roman" panose="02020603050405020304" pitchFamily="18" charset="0"/>
                <a:sym typeface="DejaVu Serif"/>
              </a:rPr>
              <a:t>.</a:t>
            </a:r>
          </a:p>
        </p:txBody>
      </p:sp>
      <p:sp>
        <p:nvSpPr>
          <p:cNvPr id="26" name="Rectangle 25"/>
          <p:cNvSpPr>
            <a:spLocks noChangeArrowheads="1"/>
          </p:cNvSpPr>
          <p:nvPr/>
        </p:nvSpPr>
        <p:spPr bwMode="auto">
          <a:xfrm>
            <a:off x="12833191" y="4548248"/>
            <a:ext cx="47720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altLang="en-US" sz="3600" b="1" i="1" dirty="0">
                <a:solidFill>
                  <a:srgbClr val="FF0000"/>
                </a:solidFill>
                <a:latin typeface="Times New Roman" panose="02020603050405020304" pitchFamily="18" charset="0"/>
                <a:cs typeface="Times New Roman" panose="02020603050405020304" pitchFamily="18" charset="0"/>
              </a:rPr>
              <a:t>P</a:t>
            </a:r>
            <a:r>
              <a:rPr lang="vi-VN" altLang="en-US" sz="3600" b="1" i="1" dirty="0">
                <a:solidFill>
                  <a:srgbClr val="FF0000"/>
                </a:solidFill>
                <a:latin typeface="Times New Roman" panose="02020603050405020304" pitchFamily="18" charset="0"/>
                <a:cs typeface="Times New Roman" panose="02020603050405020304" pitchFamily="18" charset="0"/>
              </a:rPr>
              <a:t>hần </a:t>
            </a:r>
            <a:r>
              <a:rPr lang="en-US" altLang="en-US" sz="3600" b="1" i="1" dirty="0">
                <a:solidFill>
                  <a:srgbClr val="FF0000"/>
                </a:solidFill>
                <a:latin typeface="Times New Roman" panose="02020603050405020304" pitchFamily="18" charset="0"/>
                <a:cs typeface="Times New Roman" panose="02020603050405020304" pitchFamily="18" charset="0"/>
              </a:rPr>
              <a:t>3</a:t>
            </a:r>
            <a:r>
              <a:rPr lang="en-US" altLang="en-US" sz="3600" i="1" dirty="0">
                <a:latin typeface="Times New Roman" panose="02020603050405020304" pitchFamily="18" charset="0"/>
                <a:cs typeface="Times New Roman" panose="02020603050405020304" pitchFamily="18" charset="0"/>
              </a:rPr>
              <a:t>: C</a:t>
            </a:r>
            <a:r>
              <a:rPr lang="vi-VN" altLang="en-US" sz="3600" i="1" dirty="0">
                <a:latin typeface="Times New Roman" panose="02020603050405020304" pitchFamily="18" charset="0"/>
                <a:cs typeface="Times New Roman" panose="02020603050405020304" pitchFamily="18" charset="0"/>
              </a:rPr>
              <a:t>òn lại: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gặp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cờ</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Phan Lang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Linh</a:t>
            </a:r>
            <a:r>
              <a:rPr lang="en-US" sz="3600" dirty="0">
                <a:latin typeface="Times New Roman" panose="02020603050405020304" pitchFamily="18" charset="0"/>
                <a:cs typeface="Times New Roman" panose="02020603050405020304" pitchFamily="18" charset="0"/>
              </a:rPr>
              <a:t> Phi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gặp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oan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khuất</a:t>
            </a:r>
            <a:r>
              <a:rPr lang="en-US" sz="3600" dirty="0">
                <a:latin typeface="Times New Roman" panose="02020603050405020304" pitchFamily="18" charset="0"/>
                <a:cs typeface="Times New Roman" panose="02020603050405020304" pitchFamily="18" charset="0"/>
              </a:rPr>
              <a:t>.</a:t>
            </a:r>
          </a:p>
        </p:txBody>
      </p:sp>
      <p:cxnSp>
        <p:nvCxnSpPr>
          <p:cNvPr id="11" name="Straight Connector 10"/>
          <p:cNvCxnSpPr/>
          <p:nvPr/>
        </p:nvCxnSpPr>
        <p:spPr>
          <a:xfrm>
            <a:off x="5867400" y="4774632"/>
            <a:ext cx="0" cy="3902868"/>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963400" y="4774632"/>
            <a:ext cx="0" cy="3902868"/>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486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circle(in)">
                                      <p:cBhvr>
                                        <p:cTn id="3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31829639"/>
              </p:ext>
            </p:extLst>
          </p:nvPr>
        </p:nvGraphicFramePr>
        <p:xfrm>
          <a:off x="761997" y="2019300"/>
          <a:ext cx="16535402" cy="4889922"/>
        </p:xfrm>
        <a:graphic>
          <a:graphicData uri="http://schemas.openxmlformats.org/drawingml/2006/table">
            <a:tbl>
              <a:tblPr firstRow="1" firstCol="1" bandRow="1">
                <a:tableStyleId>{5C22544A-7EE6-4342-B048-85BDC9FD1C3A}</a:tableStyleId>
              </a:tblPr>
              <a:tblGrid>
                <a:gridCol w="8267701">
                  <a:extLst>
                    <a:ext uri="{9D8B030D-6E8A-4147-A177-3AD203B41FA5}">
                      <a16:colId xmlns:a16="http://schemas.microsoft.com/office/drawing/2014/main" val="1883958913"/>
                    </a:ext>
                  </a:extLst>
                </a:gridCol>
                <a:gridCol w="8267701">
                  <a:extLst>
                    <a:ext uri="{9D8B030D-6E8A-4147-A177-3AD203B41FA5}">
                      <a16:colId xmlns:a16="http://schemas.microsoft.com/office/drawing/2014/main" val="3642401573"/>
                    </a:ext>
                  </a:extLst>
                </a:gridCol>
              </a:tblGrid>
              <a:tr h="1509178">
                <a:tc>
                  <a:txBody>
                    <a:bodyPr/>
                    <a:lstStyle/>
                    <a:p>
                      <a:pPr algn="ctr">
                        <a:lnSpc>
                          <a:spcPct val="107000"/>
                        </a:lnSpc>
                        <a:spcAft>
                          <a:spcPts val="0"/>
                        </a:spcAft>
                      </a:pPr>
                      <a:r>
                        <a:rPr lang="en-US" sz="3600" b="1" dirty="0" err="1">
                          <a:effectLst/>
                          <a:latin typeface="Times New Roman" panose="02020603050405020304" pitchFamily="18" charset="0"/>
                          <a:cs typeface="Times New Roman" panose="02020603050405020304" pitchFamily="18" charset="0"/>
                        </a:rPr>
                        <a:t>Nhân</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vật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Vũ</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Nương</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3600" b="1" dirty="0">
                          <a:effectLst/>
                          <a:latin typeface="Times New Roman" panose="02020603050405020304" pitchFamily="18" charset="0"/>
                          <a:cs typeface="Times New Roman" panose="02020603050405020304" pitchFamily="18" charset="0"/>
                        </a:rPr>
                        <a:t>Chi </a:t>
                      </a:r>
                      <a:r>
                        <a:rPr lang="en-US" sz="3600" b="1" dirty="0" err="1">
                          <a:effectLst/>
                          <a:latin typeface="Times New Roman" panose="02020603050405020304" pitchFamily="18" charset="0"/>
                          <a:cs typeface="Times New Roman" panose="02020603050405020304" pitchFamily="18" charset="0"/>
                        </a:rPr>
                        <a:t>tiết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hình</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ảnh</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nhận</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xét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nghệ</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thuật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tác</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dụng</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772229"/>
                  </a:ext>
                </a:extLst>
              </a:tr>
              <a:tr h="735543">
                <a:tc>
                  <a:txBody>
                    <a:bodyPr/>
                    <a:lstStyle/>
                    <a:p>
                      <a:pPr algn="just">
                        <a:lnSpc>
                          <a:spcPct val="107000"/>
                        </a:lnSpc>
                        <a:spcAft>
                          <a:spcPts val="0"/>
                        </a:spcAft>
                      </a:pPr>
                      <a:r>
                        <a:rPr lang="en-US" sz="3600" dirty="0" err="1">
                          <a:effectLst/>
                          <a:latin typeface="Times New Roman" panose="02020603050405020304" pitchFamily="18" charset="0"/>
                          <a:cs typeface="Times New Roman" panose="02020603050405020304" pitchFamily="18" charset="0"/>
                        </a:rPr>
                        <a:t>Lời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giới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thiệu</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3600" dirty="0" smtClean="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4082992"/>
                  </a:ext>
                </a:extLst>
              </a:tr>
              <a:tr h="735543">
                <a:tc>
                  <a:txBody>
                    <a:bodyPr/>
                    <a:lstStyle/>
                    <a:p>
                      <a:pPr algn="just">
                        <a:lnSpc>
                          <a:spcPct val="107000"/>
                        </a:lnSpc>
                        <a:spcAft>
                          <a:spcPts val="0"/>
                        </a:spcAft>
                      </a:pPr>
                      <a:r>
                        <a:rPr lang="en-US" sz="3600" dirty="0" err="1">
                          <a:effectLst/>
                          <a:latin typeface="Times New Roman" panose="02020603050405020304" pitchFamily="18" charset="0"/>
                          <a:cs typeface="Times New Roman" panose="02020603050405020304" pitchFamily="18" charset="0"/>
                        </a:rPr>
                        <a:t>Trong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cuộc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sống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vợ</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chồng</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895955"/>
                  </a:ext>
                </a:extLst>
              </a:tr>
              <a:tr h="735543">
                <a:tc>
                  <a:txBody>
                    <a:bodyPr/>
                    <a:lstStyle/>
                    <a:p>
                      <a:pPr algn="just">
                        <a:lnSpc>
                          <a:spcPct val="107000"/>
                        </a:lnSpc>
                        <a:spcAft>
                          <a:spcPts val="0"/>
                        </a:spcAft>
                      </a:pPr>
                      <a:r>
                        <a:rPr lang="en-US" sz="3600">
                          <a:effectLst/>
                          <a:latin typeface="Times New Roman" panose="02020603050405020304" pitchFamily="18" charset="0"/>
                          <a:cs typeface="Times New Roman" panose="02020603050405020304" pitchFamily="18" charset="0"/>
                        </a:rPr>
                        <a:t>Khi tiễn chồng đi lính</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1299973"/>
                  </a:ext>
                </a:extLst>
              </a:tr>
              <a:tr h="735543">
                <a:tc>
                  <a:txBody>
                    <a:bodyPr/>
                    <a:lstStyle/>
                    <a:p>
                      <a:pPr algn="just">
                        <a:lnSpc>
                          <a:spcPct val="107000"/>
                        </a:lnSpc>
                        <a:spcAft>
                          <a:spcPts val="0"/>
                        </a:spcAft>
                      </a:pPr>
                      <a:r>
                        <a:rPr lang="en-US" sz="3600" dirty="0" err="1">
                          <a:effectLst/>
                          <a:latin typeface="Times New Roman" panose="02020603050405020304" pitchFamily="18" charset="0"/>
                          <a:cs typeface="Times New Roman" panose="02020603050405020304" pitchFamily="18" charset="0"/>
                        </a:rPr>
                        <a:t>Khi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chồng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đi</a:t>
                      </a:r>
                      <a:r>
                        <a:rPr lang="en-US" sz="3600" dirty="0">
                          <a:effectLst/>
                          <a:latin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cs typeface="Times New Roman" panose="02020603050405020304" pitchFamily="18" charset="0"/>
                        </a:rPr>
                        <a:t>xa</a:t>
                      </a:r>
                      <a:r>
                        <a:rPr lang="en-US" sz="3600" dirty="0" smtClean="0">
                          <a:effectLst/>
                          <a:latin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cs typeface="Times New Roman" panose="02020603050405020304" pitchFamily="18" charset="0"/>
                        </a:rPr>
                        <a:t>đối</a:t>
                      </a:r>
                      <a:r>
                        <a:rPr lang="en-US" sz="3600" baseline="0" dirty="0" smtClean="0">
                          <a:effectLst/>
                          <a:latin typeface="Times New Roman" panose="02020603050405020304" pitchFamily="18" charset="0"/>
                          <a:cs typeface="Times New Roman" panose="02020603050405020304" pitchFamily="18" charset="0"/>
                        </a:rPr>
                        <a:t> </a:t>
                      </a:r>
                      <a:r>
                        <a:rPr lang="en-US" sz="3600" baseline="0" dirty="0" err="1" smtClean="0">
                          <a:effectLst/>
                          <a:latin typeface="Times New Roman" panose="02020603050405020304" pitchFamily="18" charset="0"/>
                          <a:cs typeface="Times New Roman" panose="02020603050405020304" pitchFamily="18" charset="0"/>
                        </a:rPr>
                        <a:t>với</a:t>
                      </a:r>
                      <a:r>
                        <a:rPr lang="en-US" sz="3600" baseline="0" dirty="0" smtClean="0">
                          <a:effectLst/>
                          <a:latin typeface="Times New Roman" panose="02020603050405020304" pitchFamily="18" charset="0"/>
                          <a:cs typeface="Times New Roman" panose="02020603050405020304" pitchFamily="18" charset="0"/>
                        </a:rPr>
                        <a:t> </a:t>
                      </a:r>
                      <a:r>
                        <a:rPr lang="en-US" sz="3600" baseline="0" dirty="0" err="1" smtClean="0">
                          <a:effectLst/>
                          <a:latin typeface="Times New Roman" panose="02020603050405020304" pitchFamily="18" charset="0"/>
                          <a:cs typeface="Times New Roman" panose="02020603050405020304" pitchFamily="18" charset="0"/>
                        </a:rPr>
                        <a:t>mẹ</a:t>
                      </a:r>
                      <a:r>
                        <a:rPr lang="en-US" sz="3600" baseline="0" dirty="0" smtClean="0">
                          <a:effectLst/>
                          <a:latin typeface="Times New Roman" panose="02020603050405020304" pitchFamily="18" charset="0"/>
                          <a:cs typeface="Times New Roman" panose="02020603050405020304" pitchFamily="18" charset="0"/>
                        </a:rPr>
                        <a:t> </a:t>
                      </a:r>
                      <a:r>
                        <a:rPr lang="en-US" sz="3600" baseline="0" dirty="0" err="1" smtClean="0">
                          <a:effectLst/>
                          <a:latin typeface="Times New Roman" panose="02020603050405020304" pitchFamily="18" charset="0"/>
                          <a:cs typeface="Times New Roman" panose="02020603050405020304" pitchFamily="18" charset="0"/>
                        </a:rPr>
                        <a:t>chồng</a:t>
                      </a:r>
                      <a:r>
                        <a:rPr lang="en-US" sz="3600" baseline="0" dirty="0" smtClean="0">
                          <a:effectLst/>
                          <a:latin typeface="Times New Roman" panose="02020603050405020304" pitchFamily="18" charset="0"/>
                          <a:cs typeface="Times New Roman" panose="02020603050405020304" pitchFamily="18" charset="0"/>
                        </a:rPr>
                        <a:t>, </a:t>
                      </a:r>
                      <a:r>
                        <a:rPr lang="en-US" sz="3600" baseline="0" dirty="0" err="1" smtClean="0">
                          <a:effectLst/>
                          <a:latin typeface="Times New Roman" panose="02020603050405020304" pitchFamily="18" charset="0"/>
                          <a:cs typeface="Times New Roman" panose="02020603050405020304" pitchFamily="18" charset="0"/>
                        </a:rPr>
                        <a:t>đối</a:t>
                      </a:r>
                      <a:r>
                        <a:rPr lang="en-US" sz="3600" baseline="0" dirty="0" smtClean="0">
                          <a:effectLst/>
                          <a:latin typeface="Times New Roman" panose="02020603050405020304" pitchFamily="18" charset="0"/>
                          <a:cs typeface="Times New Roman" panose="02020603050405020304" pitchFamily="18" charset="0"/>
                        </a:rPr>
                        <a:t> </a:t>
                      </a:r>
                      <a:r>
                        <a:rPr lang="en-US" sz="3600" baseline="0" dirty="0" err="1" smtClean="0">
                          <a:effectLst/>
                          <a:latin typeface="Times New Roman" panose="02020603050405020304" pitchFamily="18" charset="0"/>
                          <a:cs typeface="Times New Roman" panose="02020603050405020304" pitchFamily="18" charset="0"/>
                        </a:rPr>
                        <a:t>với</a:t>
                      </a:r>
                      <a:r>
                        <a:rPr lang="en-US" sz="3600" baseline="0" dirty="0" smtClean="0">
                          <a:effectLst/>
                          <a:latin typeface="Times New Roman" panose="02020603050405020304" pitchFamily="18" charset="0"/>
                          <a:cs typeface="Times New Roman" panose="02020603050405020304" pitchFamily="18" charset="0"/>
                        </a:rPr>
                        <a:t> </a:t>
                      </a:r>
                      <a:r>
                        <a:rPr lang="en-US" sz="3600" baseline="0" dirty="0" err="1" smtClean="0">
                          <a:effectLst/>
                          <a:latin typeface="Times New Roman" panose="02020603050405020304" pitchFamily="18" charset="0"/>
                          <a:cs typeface="Times New Roman" panose="02020603050405020304" pitchFamily="18" charset="0"/>
                        </a:rPr>
                        <a:t>chồng</a:t>
                      </a:r>
                      <a:r>
                        <a:rPr lang="en-US" sz="3600" baseline="0" dirty="0" smtClean="0">
                          <a:effectLst/>
                          <a:latin typeface="Times New Roman" panose="02020603050405020304" pitchFamily="18" charset="0"/>
                          <a:cs typeface="Times New Roman" panose="02020603050405020304" pitchFamily="18" charset="0"/>
                        </a:rPr>
                        <a:t>, </a:t>
                      </a:r>
                      <a:r>
                        <a:rPr lang="en-US" sz="3600" baseline="0" dirty="0" err="1" smtClean="0">
                          <a:effectLst/>
                          <a:latin typeface="Times New Roman" panose="02020603050405020304" pitchFamily="18" charset="0"/>
                          <a:cs typeface="Times New Roman" panose="02020603050405020304" pitchFamily="18" charset="0"/>
                        </a:rPr>
                        <a:t>đối</a:t>
                      </a:r>
                      <a:r>
                        <a:rPr lang="en-US" sz="3600" baseline="0" dirty="0" smtClean="0">
                          <a:effectLst/>
                          <a:latin typeface="Times New Roman" panose="02020603050405020304" pitchFamily="18" charset="0"/>
                          <a:cs typeface="Times New Roman" panose="02020603050405020304" pitchFamily="18" charset="0"/>
                        </a:rPr>
                        <a:t> </a:t>
                      </a:r>
                      <a:r>
                        <a:rPr lang="en-US" sz="3600" baseline="0" dirty="0" err="1" smtClean="0">
                          <a:effectLst/>
                          <a:latin typeface="Times New Roman" panose="02020603050405020304" pitchFamily="18" charset="0"/>
                          <a:cs typeface="Times New Roman" panose="02020603050405020304" pitchFamily="18" charset="0"/>
                        </a:rPr>
                        <a:t>với</a:t>
                      </a:r>
                      <a:r>
                        <a:rPr lang="en-US" sz="3600" baseline="0" dirty="0" smtClean="0">
                          <a:effectLst/>
                          <a:latin typeface="Times New Roman" panose="02020603050405020304" pitchFamily="18" charset="0"/>
                          <a:cs typeface="Times New Roman" panose="02020603050405020304" pitchFamily="18" charset="0"/>
                        </a:rPr>
                        <a:t> con)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0856330"/>
                  </a:ext>
                </a:extLst>
              </a:tr>
            </a:tbl>
          </a:graphicData>
        </a:graphic>
      </p:graphicFrame>
      <p:sp>
        <p:nvSpPr>
          <p:cNvPr id="3" name="TextBox 2"/>
          <p:cNvSpPr txBox="1"/>
          <p:nvPr/>
        </p:nvSpPr>
        <p:spPr>
          <a:xfrm>
            <a:off x="3200400" y="800100"/>
            <a:ext cx="12573000"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HS </a:t>
            </a:r>
            <a:r>
              <a:rPr lang="en-US" sz="3600" b="1" dirty="0" err="1" smtClean="0">
                <a:latin typeface="Times New Roman" panose="02020603050405020304" pitchFamily="18" charset="0"/>
                <a:cs typeface="Times New Roman" panose="02020603050405020304" pitchFamily="18" charset="0"/>
              </a:rPr>
              <a:t>hoạt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động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nhóm</a:t>
            </a:r>
            <a:r>
              <a:rPr lang="en-US" sz="3600" b="1" dirty="0" smtClean="0">
                <a:latin typeface="Times New Roman" panose="02020603050405020304" pitchFamily="18" charset="0"/>
                <a:cs typeface="Times New Roman" panose="02020603050405020304" pitchFamily="18" charset="0"/>
              </a:rPr>
              <a:t> 4 (7’) </a:t>
            </a:r>
            <a:r>
              <a:rPr lang="en-US" sz="3600" b="1" dirty="0" err="1" smtClean="0">
                <a:latin typeface="Times New Roman" panose="02020603050405020304" pitchFamily="18" charset="0"/>
                <a:cs typeface="Times New Roman" panose="02020603050405020304" pitchFamily="18" charset="0"/>
              </a:rPr>
              <a:t>thực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hiện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yêu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cầu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phiếu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tập</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81637134"/>
              </p:ext>
            </p:extLst>
          </p:nvPr>
        </p:nvGraphicFramePr>
        <p:xfrm>
          <a:off x="762000" y="1257300"/>
          <a:ext cx="16535402" cy="7659471"/>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1883958913"/>
                    </a:ext>
                  </a:extLst>
                </a:gridCol>
                <a:gridCol w="12420602">
                  <a:extLst>
                    <a:ext uri="{9D8B030D-6E8A-4147-A177-3AD203B41FA5}">
                      <a16:colId xmlns:a16="http://schemas.microsoft.com/office/drawing/2014/main" val="3642401573"/>
                    </a:ext>
                  </a:extLst>
                </a:gridCol>
              </a:tblGrid>
              <a:tr h="1509178">
                <a:tc>
                  <a:txBody>
                    <a:bodyPr/>
                    <a:lstStyle/>
                    <a:p>
                      <a:pPr algn="ctr">
                        <a:lnSpc>
                          <a:spcPct val="107000"/>
                        </a:lnSpc>
                        <a:spcAft>
                          <a:spcPts val="0"/>
                        </a:spcAft>
                      </a:pPr>
                      <a:r>
                        <a:rPr lang="en-US" sz="3600" b="1" dirty="0" err="1">
                          <a:effectLst/>
                          <a:latin typeface="Times New Roman" panose="02020603050405020304" pitchFamily="18" charset="0"/>
                          <a:cs typeface="Times New Roman" panose="02020603050405020304" pitchFamily="18" charset="0"/>
                        </a:rPr>
                        <a:t>Nhân</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vật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Vũ</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Nương</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3600" b="1" dirty="0">
                          <a:effectLst/>
                          <a:latin typeface="Times New Roman" panose="02020603050405020304" pitchFamily="18" charset="0"/>
                          <a:cs typeface="Times New Roman" panose="02020603050405020304" pitchFamily="18" charset="0"/>
                        </a:rPr>
                        <a:t>Chi </a:t>
                      </a:r>
                      <a:r>
                        <a:rPr lang="en-US" sz="3600" b="1" dirty="0" err="1">
                          <a:effectLst/>
                          <a:latin typeface="Times New Roman" panose="02020603050405020304" pitchFamily="18" charset="0"/>
                          <a:cs typeface="Times New Roman" panose="02020603050405020304" pitchFamily="18" charset="0"/>
                        </a:rPr>
                        <a:t>tiết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hình</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ảnh</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nhận</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xét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nghệ</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thuật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tác</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dụng</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772229"/>
                  </a:ext>
                </a:extLst>
              </a:tr>
              <a:tr h="735543">
                <a:tc>
                  <a:txBody>
                    <a:bodyPr/>
                    <a:lstStyle/>
                    <a:p>
                      <a:pPr algn="ctr">
                        <a:lnSpc>
                          <a:spcPct val="107000"/>
                        </a:lnSpc>
                        <a:spcAft>
                          <a:spcPts val="0"/>
                        </a:spcAft>
                      </a:pPr>
                      <a:r>
                        <a:rPr lang="en-US" sz="3600" dirty="0" err="1">
                          <a:effectLst/>
                          <a:latin typeface="Times New Roman" panose="02020603050405020304" pitchFamily="18" charset="0"/>
                          <a:cs typeface="Times New Roman" panose="02020603050405020304" pitchFamily="18" charset="0"/>
                        </a:rPr>
                        <a:t>Lời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giới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thiệu</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1371600" rtl="0" eaLnBrk="1" fontAlgn="auto" latinLnBrk="0" hangingPunct="1">
                        <a:lnSpc>
                          <a:spcPct val="107000"/>
                        </a:lnSpc>
                        <a:spcBef>
                          <a:spcPts val="0"/>
                        </a:spcBef>
                        <a:spcAft>
                          <a:spcPts val="0"/>
                        </a:spcAft>
                        <a:buClrTx/>
                        <a:buSzTx/>
                        <a:buFontTx/>
                        <a:buNone/>
                        <a:tabLst/>
                        <a:defRPr/>
                      </a:pPr>
                      <a:r>
                        <a:rPr lang="en-US" sz="3600" dirty="0" smtClean="0">
                          <a:effectLst/>
                          <a:latin typeface="Times New Roman" panose="02020603050405020304" pitchFamily="18" charset="0"/>
                          <a:cs typeface="Times New Roman" panose="02020603050405020304" pitchFamily="18" charset="0"/>
                        </a:rPr>
                        <a:t> </a:t>
                      </a:r>
                      <a:r>
                        <a:rPr lang="en-US" sz="3600" i="1" dirty="0" err="1" smtClean="0">
                          <a:effectLst/>
                          <a:latin typeface="Times New Roman" panose="02020603050405020304" pitchFamily="18" charset="0"/>
                          <a:cs typeface="Times New Roman" panose="02020603050405020304" pitchFamily="18" charset="0"/>
                        </a:rPr>
                        <a:t>Tính</a:t>
                      </a:r>
                      <a:r>
                        <a:rPr lang="en-US" sz="3600" i="1" baseline="0" dirty="0" smtClean="0">
                          <a:effectLst/>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thùy</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mị</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nết</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na</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lại</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thêm</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tư</a:t>
                      </a:r>
                      <a:r>
                        <a:rPr lang="en-US" altLang="en-US" sz="3600" i="1" dirty="0" smtClean="0">
                          <a:latin typeface="Times New Roman" panose="02020603050405020304" pitchFamily="18" charset="0"/>
                          <a:cs typeface="Times New Roman" panose="02020603050405020304" pitchFamily="18" charset="0"/>
                        </a:rPr>
                        <a:t> dung </a:t>
                      </a:r>
                      <a:r>
                        <a:rPr lang="en-US" altLang="en-US" sz="3600" i="1" dirty="0" err="1" smtClean="0">
                          <a:latin typeface="Times New Roman" panose="02020603050405020304" pitchFamily="18" charset="0"/>
                          <a:cs typeface="Times New Roman" panose="02020603050405020304" pitchFamily="18" charset="0"/>
                        </a:rPr>
                        <a:t>tốt</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đẹp</a:t>
                      </a:r>
                      <a:r>
                        <a:rPr lang="en-US" altLang="en-US" sz="3600" i="1" dirty="0" smtClean="0">
                          <a:latin typeface="Times New Roman" panose="02020603050405020304" pitchFamily="18" charset="0"/>
                          <a:cs typeface="Times New Roman" panose="02020603050405020304" pitchFamily="18" charset="0"/>
                        </a:rPr>
                        <a:t>.</a:t>
                      </a:r>
                      <a:endParaRPr lang="en-US" altLang="en-US" sz="2800" i="1" dirty="0" smtClean="0">
                        <a:latin typeface="Times New Roman" panose="02020603050405020304" pitchFamily="18" charset="0"/>
                        <a:cs typeface="Times New Roman" panose="02020603050405020304" pitchFamily="18" charset="0"/>
                      </a:endParaRPr>
                    </a:p>
                    <a:p>
                      <a:pPr algn="just">
                        <a:lnSpc>
                          <a:spcPct val="107000"/>
                        </a:lnSpc>
                        <a:spcAft>
                          <a:spcPts val="0"/>
                        </a:spcAft>
                      </a:pP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-&gt;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nết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4082992"/>
                  </a:ext>
                </a:extLst>
              </a:tr>
              <a:tr h="735543">
                <a:tc>
                  <a:txBody>
                    <a:bodyPr/>
                    <a:lstStyle/>
                    <a:p>
                      <a:pPr algn="ctr">
                        <a:lnSpc>
                          <a:spcPct val="107000"/>
                        </a:lnSpc>
                        <a:spcAft>
                          <a:spcPts val="0"/>
                        </a:spcAft>
                      </a:pPr>
                      <a:r>
                        <a:rPr lang="en-US" sz="3600" dirty="0" err="1">
                          <a:effectLst/>
                          <a:latin typeface="Times New Roman" panose="02020603050405020304" pitchFamily="18" charset="0"/>
                          <a:cs typeface="Times New Roman" panose="02020603050405020304" pitchFamily="18" charset="0"/>
                        </a:rPr>
                        <a:t>Trong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cuộc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sống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vợ</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chồng</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indent="-342900" defTabSz="685800" eaLnBrk="1" fontAlgn="auto" hangingPunct="1">
                        <a:spcBef>
                          <a:spcPts val="0"/>
                        </a:spcBef>
                        <a:spcAft>
                          <a:spcPts val="0"/>
                        </a:spcAft>
                        <a:buFontTx/>
                        <a:buChar char="-"/>
                        <a:defRPr/>
                      </a:pPr>
                      <a:r>
                        <a:rPr lang="en-US" sz="3600" dirty="0">
                          <a:effectLst/>
                          <a:latin typeface="Times New Roman" panose="02020603050405020304" pitchFamily="18" charset="0"/>
                          <a:cs typeface="Times New Roman" panose="02020603050405020304" pitchFamily="18" charset="0"/>
                        </a:rPr>
                        <a:t> </a:t>
                      </a:r>
                      <a:r>
                        <a:rPr lang="vi-VN" sz="3600" dirty="0" smtClean="0">
                          <a:solidFill>
                            <a:prstClr val="black"/>
                          </a:solidFill>
                          <a:latin typeface="+mn-lt"/>
                          <a:cs typeface="Times New Roman" panose="02020603050405020304" pitchFamily="18" charset="0"/>
                        </a:rPr>
                        <a:t>Luôn giữ gìn khuôn phép.</a:t>
                      </a:r>
                      <a:r>
                        <a:rPr lang="en-US" sz="3600" baseline="0" dirty="0" smtClean="0">
                          <a:solidFill>
                            <a:prstClr val="black"/>
                          </a:solidFill>
                          <a:latin typeface="+mn-lt"/>
                          <a:cs typeface="Times New Roman" panose="02020603050405020304" pitchFamily="18" charset="0"/>
                        </a:rPr>
                        <a:t> </a:t>
                      </a:r>
                      <a:r>
                        <a:rPr lang="vi-VN" sz="3600" dirty="0" smtClean="0">
                          <a:solidFill>
                            <a:prstClr val="black"/>
                          </a:solidFill>
                          <a:latin typeface="+mn-lt"/>
                          <a:cs typeface="Times New Roman" panose="02020603050405020304" pitchFamily="18" charset="0"/>
                        </a:rPr>
                        <a:t>Không để lúc </a:t>
                      </a:r>
                      <a:endParaRPr lang="en-US" sz="3600" dirty="0" smtClean="0">
                        <a:solidFill>
                          <a:prstClr val="black"/>
                        </a:solidFill>
                        <a:latin typeface="+mn-lt"/>
                        <a:cs typeface="Times New Roman" panose="02020603050405020304" pitchFamily="18" charset="0"/>
                      </a:endParaRPr>
                    </a:p>
                    <a:p>
                      <a:pPr marL="0" indent="0" defTabSz="685800" eaLnBrk="1" fontAlgn="auto" hangingPunct="1">
                        <a:spcBef>
                          <a:spcPts val="0"/>
                        </a:spcBef>
                        <a:spcAft>
                          <a:spcPts val="0"/>
                        </a:spcAft>
                        <a:buFontTx/>
                        <a:buNone/>
                        <a:defRPr/>
                      </a:pPr>
                      <a:r>
                        <a:rPr lang="vi-VN" sz="3600" dirty="0" smtClean="0">
                          <a:solidFill>
                            <a:prstClr val="black"/>
                          </a:solidFill>
                          <a:latin typeface="+mn-lt"/>
                          <a:cs typeface="Times New Roman" panose="02020603050405020304" pitchFamily="18" charset="0"/>
                        </a:rPr>
                        <a:t>nào phải thất hòa.</a:t>
                      </a:r>
                    </a:p>
                    <a:p>
                      <a:pPr defTabSz="685800" eaLnBrk="1" fontAlgn="auto" hangingPunct="1">
                        <a:spcBef>
                          <a:spcPts val="0"/>
                        </a:spcBef>
                        <a:spcAft>
                          <a:spcPts val="0"/>
                        </a:spcAft>
                        <a:defRPr/>
                      </a:pPr>
                      <a:r>
                        <a:rPr lang="en-US" sz="3600" dirty="0" smtClean="0">
                          <a:solidFill>
                            <a:srgbClr val="0070C0"/>
                          </a:solidFill>
                          <a:latin typeface="+mn-lt"/>
                          <a:cs typeface="Times New Roman" panose="02020603050405020304" pitchFamily="18" charset="0"/>
                        </a:rPr>
                        <a:t>-</a:t>
                      </a:r>
                      <a:r>
                        <a:rPr lang="vi-VN" sz="3600" dirty="0" smtClean="0">
                          <a:solidFill>
                            <a:srgbClr val="0070C0"/>
                          </a:solidFill>
                          <a:latin typeface="+mn-lt"/>
                          <a:cs typeface="Times New Roman" panose="02020603050405020304" pitchFamily="18" charset="0"/>
                        </a:rPr>
                        <a:t>&gt; Khéo léo, đúng mực. Luôn chăm lo cho hạnh phúc gia đình</a:t>
                      </a:r>
                      <a:endParaRPr lang="en-US" sz="3600" dirty="0" smtClean="0">
                        <a:solidFill>
                          <a:srgbClr val="0070C0"/>
                        </a:solidFill>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895955"/>
                  </a:ext>
                </a:extLst>
              </a:tr>
              <a:tr h="735543">
                <a:tc>
                  <a:txBody>
                    <a:bodyPr/>
                    <a:lstStyle/>
                    <a:p>
                      <a:pPr algn="ctr">
                        <a:lnSpc>
                          <a:spcPct val="107000"/>
                        </a:lnSpc>
                        <a:spcAft>
                          <a:spcPts val="0"/>
                        </a:spcAft>
                      </a:pPr>
                      <a:r>
                        <a:rPr lang="en-US" sz="3600" dirty="0" err="1">
                          <a:effectLst/>
                          <a:latin typeface="Times New Roman" panose="02020603050405020304" pitchFamily="18" charset="0"/>
                          <a:cs typeface="Times New Roman" panose="02020603050405020304" pitchFamily="18" charset="0"/>
                        </a:rPr>
                        <a:t>Khi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tiễn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chồng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lính</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defTabSz="685800" eaLnBrk="1" fontAlgn="auto" hangingPunct="1">
                        <a:spcBef>
                          <a:spcPts val="0"/>
                        </a:spcBef>
                        <a:spcAft>
                          <a:spcPts val="0"/>
                        </a:spcAft>
                        <a:defRPr/>
                      </a:pPr>
                      <a:r>
                        <a:rPr lang="en-US" sz="3600" dirty="0">
                          <a:effectLst/>
                          <a:latin typeface="Times New Roman" panose="02020603050405020304" pitchFamily="18" charset="0"/>
                          <a:cs typeface="Times New Roman" panose="02020603050405020304" pitchFamily="18" charset="0"/>
                        </a:rPr>
                        <a:t> </a:t>
                      </a:r>
                      <a:r>
                        <a:rPr lang="vi-VN" sz="3600" i="1" kern="1200" dirty="0" smtClean="0">
                          <a:solidFill>
                            <a:prstClr val="black"/>
                          </a:solidFill>
                          <a:latin typeface="+mn-lt"/>
                          <a:ea typeface="+mn-ea"/>
                          <a:cs typeface="+mn-cs"/>
                        </a:rPr>
                        <a:t>“...chẳng dám mong đeo được ấn phong hầu,... chỉ mong ngày về mang theo được hai chữ bình yên...”</a:t>
                      </a:r>
                    </a:p>
                    <a:p>
                      <a:pPr marL="0" indent="0" algn="just" defTabSz="685800" eaLnBrk="1" fontAlgn="auto" hangingPunct="1">
                        <a:spcBef>
                          <a:spcPts val="0"/>
                        </a:spcBef>
                        <a:spcAft>
                          <a:spcPts val="0"/>
                        </a:spcAft>
                        <a:buFont typeface="Symbol" panose="05050102010706020507" pitchFamily="18" charset="2"/>
                        <a:buNone/>
                        <a:defRPr/>
                      </a:pPr>
                      <a:r>
                        <a:rPr lang="en-US" sz="3600" kern="1200" dirty="0" smtClean="0">
                          <a:solidFill>
                            <a:srgbClr val="0070C0"/>
                          </a:solidFill>
                          <a:latin typeface="+mn-lt"/>
                          <a:ea typeface="+mn-ea"/>
                          <a:cs typeface="+mn-cs"/>
                        </a:rPr>
                        <a:t>- </a:t>
                      </a:r>
                      <a:r>
                        <a:rPr lang="vi-VN" sz="3600" kern="1200" dirty="0" smtClean="0">
                          <a:solidFill>
                            <a:srgbClr val="0070C0"/>
                          </a:solidFill>
                          <a:latin typeface="+mn-lt"/>
                          <a:ea typeface="+mn-ea"/>
                          <a:cs typeface="+mn-cs"/>
                        </a:rPr>
                        <a:t>Giọng điệu tha thiết, đằm thắm, sử dụng điển tích</a:t>
                      </a:r>
                      <a:r>
                        <a:rPr lang="en-US" sz="3600" kern="1200" dirty="0" smtClean="0">
                          <a:solidFill>
                            <a:srgbClr val="0070C0"/>
                          </a:solidFill>
                          <a:latin typeface="+mn-lt"/>
                          <a:ea typeface="+mn-ea"/>
                          <a:cs typeface="+mn-cs"/>
                        </a:rPr>
                        <a:t>.</a:t>
                      </a:r>
                      <a:r>
                        <a:rPr lang="en-US" sz="3600" kern="1200" baseline="0" dirty="0" smtClean="0">
                          <a:solidFill>
                            <a:srgbClr val="0070C0"/>
                          </a:solidFill>
                          <a:latin typeface="+mn-lt"/>
                          <a:ea typeface="+mn-ea"/>
                          <a:cs typeface="+mn-cs"/>
                        </a:rPr>
                        <a:t> </a:t>
                      </a:r>
                      <a:r>
                        <a:rPr lang="vi-VN" sz="3600" kern="1200" dirty="0" smtClean="0">
                          <a:solidFill>
                            <a:srgbClr val="0070C0"/>
                          </a:solidFill>
                          <a:latin typeface="+mn-lt"/>
                          <a:ea typeface="+mn-ea"/>
                          <a:cs typeface="+mn-cs"/>
                        </a:rPr>
                        <a:t>Không ham </a:t>
                      </a:r>
                      <a:r>
                        <a:rPr lang="en-US" sz="3600" kern="1200" dirty="0" err="1" smtClean="0">
                          <a:solidFill>
                            <a:srgbClr val="0070C0"/>
                          </a:solidFill>
                          <a:latin typeface="Times New Roman" panose="02020603050405020304" pitchFamily="18" charset="0"/>
                          <a:ea typeface="+mn-ea"/>
                          <a:cs typeface="Times New Roman" panose="02020603050405020304" pitchFamily="18" charset="0"/>
                        </a:rPr>
                        <a:t>danh</a:t>
                      </a:r>
                      <a:r>
                        <a:rPr lang="en-US" sz="3600" kern="1200" baseline="0" dirty="0" smtClean="0">
                          <a:solidFill>
                            <a:srgbClr val="0070C0"/>
                          </a:solidFill>
                          <a:latin typeface="Times New Roman" panose="02020603050405020304" pitchFamily="18" charset="0"/>
                          <a:ea typeface="+mn-ea"/>
                          <a:cs typeface="Times New Roman" panose="02020603050405020304" pitchFamily="18" charset="0"/>
                        </a:rPr>
                        <a:t> </a:t>
                      </a:r>
                      <a:r>
                        <a:rPr lang="en-US" sz="3600" kern="1200" baseline="0" dirty="0" err="1" smtClean="0">
                          <a:solidFill>
                            <a:srgbClr val="0070C0"/>
                          </a:solidFill>
                          <a:latin typeface="Times New Roman" panose="02020603050405020304" pitchFamily="18" charset="0"/>
                          <a:ea typeface="+mn-ea"/>
                          <a:cs typeface="Times New Roman" panose="02020603050405020304" pitchFamily="18" charset="0"/>
                        </a:rPr>
                        <a:t>lợi</a:t>
                      </a:r>
                      <a:r>
                        <a:rPr lang="vi-VN" sz="3600" kern="1200" dirty="0" smtClean="0">
                          <a:solidFill>
                            <a:srgbClr val="0070C0"/>
                          </a:solidFill>
                          <a:latin typeface="Times New Roman" panose="02020603050405020304" pitchFamily="18" charset="0"/>
                          <a:ea typeface="+mn-ea"/>
                          <a:cs typeface="Times New Roman" panose="02020603050405020304" pitchFamily="18" charset="0"/>
                        </a:rPr>
                        <a:t>, </a:t>
                      </a:r>
                      <a:r>
                        <a:rPr lang="vi-VN" sz="3600" kern="1200" dirty="0" smtClean="0">
                          <a:solidFill>
                            <a:srgbClr val="0070C0"/>
                          </a:solidFill>
                          <a:latin typeface="+mn-lt"/>
                          <a:ea typeface="+mn-ea"/>
                          <a:cs typeface="+mn-cs"/>
                        </a:rPr>
                        <a:t>cảm thông trước nỗi gian nan của chồng</a:t>
                      </a:r>
                      <a:r>
                        <a:rPr lang="en-US" sz="3600" kern="1200" dirty="0" smtClean="0">
                          <a:solidFill>
                            <a:srgbClr val="0070C0"/>
                          </a:solidFill>
                          <a:latin typeface="+mn-lt"/>
                          <a:ea typeface="+mn-ea"/>
                          <a:cs typeface="+mn-cs"/>
                        </a:rPr>
                        <a:t>,</a:t>
                      </a:r>
                      <a:r>
                        <a:rPr lang="en-US" sz="3600" kern="1200" baseline="0" dirty="0" smtClean="0">
                          <a:solidFill>
                            <a:srgbClr val="0070C0"/>
                          </a:solidFill>
                          <a:latin typeface="+mn-lt"/>
                          <a:ea typeface="+mn-ea"/>
                          <a:cs typeface="+mn-cs"/>
                        </a:rPr>
                        <a:t> </a:t>
                      </a:r>
                      <a:r>
                        <a:rPr lang="vi-VN" sz="3600" kern="1200" dirty="0" smtClean="0">
                          <a:solidFill>
                            <a:srgbClr val="0070C0"/>
                          </a:solidFill>
                          <a:latin typeface="+mn-lt"/>
                          <a:ea typeface="+mn-ea"/>
                          <a:cs typeface="+mn-cs"/>
                        </a:rPr>
                        <a:t>khát khao hạnh phúc gia đình.</a:t>
                      </a:r>
                    </a:p>
                    <a:p>
                      <a:pPr algn="just">
                        <a:lnSpc>
                          <a:spcPct val="107000"/>
                        </a:lnSpc>
                        <a:spcAft>
                          <a:spcPts val="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1299973"/>
                  </a:ext>
                </a:extLst>
              </a:tr>
            </a:tbl>
          </a:graphicData>
        </a:graphic>
      </p:graphicFrame>
      <p:sp>
        <p:nvSpPr>
          <p:cNvPr id="3" name="TextBox 2"/>
          <p:cNvSpPr txBox="1"/>
          <p:nvPr/>
        </p:nvSpPr>
        <p:spPr>
          <a:xfrm>
            <a:off x="3352800" y="342900"/>
            <a:ext cx="12573000"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HS </a:t>
            </a:r>
            <a:r>
              <a:rPr lang="en-US" sz="3600" b="1" dirty="0" err="1" smtClean="0">
                <a:latin typeface="Times New Roman" panose="02020603050405020304" pitchFamily="18" charset="0"/>
                <a:cs typeface="Times New Roman" panose="02020603050405020304" pitchFamily="18" charset="0"/>
              </a:rPr>
              <a:t>hoạt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động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nhóm</a:t>
            </a:r>
            <a:r>
              <a:rPr lang="en-US" sz="3600" b="1" dirty="0" smtClean="0">
                <a:latin typeface="Times New Roman" panose="02020603050405020304" pitchFamily="18" charset="0"/>
                <a:cs typeface="Times New Roman" panose="02020603050405020304" pitchFamily="18" charset="0"/>
              </a:rPr>
              <a:t> 4 (7’) </a:t>
            </a:r>
            <a:r>
              <a:rPr lang="en-US" sz="3600" b="1" dirty="0" err="1" smtClean="0">
                <a:latin typeface="Times New Roman" panose="02020603050405020304" pitchFamily="18" charset="0"/>
                <a:cs typeface="Times New Roman" panose="02020603050405020304" pitchFamily="18" charset="0"/>
              </a:rPr>
              <a:t>thực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hiện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yêu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cầu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phiếu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tập</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69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76820380"/>
              </p:ext>
            </p:extLst>
          </p:nvPr>
        </p:nvGraphicFramePr>
        <p:xfrm>
          <a:off x="838200" y="1790700"/>
          <a:ext cx="16535402" cy="8025866"/>
        </p:xfrm>
        <a:graphic>
          <a:graphicData uri="http://schemas.openxmlformats.org/drawingml/2006/table">
            <a:tbl>
              <a:tblPr firstRow="1" firstCol="1" bandRow="1">
                <a:tableStyleId>{5C22544A-7EE6-4342-B048-85BDC9FD1C3A}</a:tableStyleId>
              </a:tblPr>
              <a:tblGrid>
                <a:gridCol w="3657603">
                  <a:extLst>
                    <a:ext uri="{9D8B030D-6E8A-4147-A177-3AD203B41FA5}">
                      <a16:colId xmlns:a16="http://schemas.microsoft.com/office/drawing/2014/main" val="1883958913"/>
                    </a:ext>
                  </a:extLst>
                </a:gridCol>
                <a:gridCol w="12877799">
                  <a:extLst>
                    <a:ext uri="{9D8B030D-6E8A-4147-A177-3AD203B41FA5}">
                      <a16:colId xmlns:a16="http://schemas.microsoft.com/office/drawing/2014/main" val="3642401573"/>
                    </a:ext>
                  </a:extLst>
                </a:gridCol>
              </a:tblGrid>
              <a:tr h="1509178">
                <a:tc>
                  <a:txBody>
                    <a:bodyPr/>
                    <a:lstStyle/>
                    <a:p>
                      <a:pPr algn="ctr">
                        <a:lnSpc>
                          <a:spcPct val="107000"/>
                        </a:lnSpc>
                        <a:spcAft>
                          <a:spcPts val="0"/>
                        </a:spcAft>
                      </a:pPr>
                      <a:r>
                        <a:rPr lang="en-US" sz="3600" b="1" dirty="0" err="1">
                          <a:effectLst/>
                          <a:latin typeface="Times New Roman" panose="02020603050405020304" pitchFamily="18" charset="0"/>
                          <a:cs typeface="Times New Roman" panose="02020603050405020304" pitchFamily="18" charset="0"/>
                        </a:rPr>
                        <a:t>Nhân</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vật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Vũ</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Nương</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3600" b="1" dirty="0">
                          <a:effectLst/>
                          <a:latin typeface="Times New Roman" panose="02020603050405020304" pitchFamily="18" charset="0"/>
                          <a:cs typeface="Times New Roman" panose="02020603050405020304" pitchFamily="18" charset="0"/>
                        </a:rPr>
                        <a:t>Chi </a:t>
                      </a:r>
                      <a:r>
                        <a:rPr lang="en-US" sz="3600" b="1" dirty="0" err="1">
                          <a:effectLst/>
                          <a:latin typeface="Times New Roman" panose="02020603050405020304" pitchFamily="18" charset="0"/>
                          <a:cs typeface="Times New Roman" panose="02020603050405020304" pitchFamily="18" charset="0"/>
                        </a:rPr>
                        <a:t>tiết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hình</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ảnh</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nhận</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xét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nghệ</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thuật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tác</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dụng</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772229"/>
                  </a:ext>
                </a:extLst>
              </a:tr>
              <a:tr h="735543">
                <a:tc>
                  <a:txBody>
                    <a:bodyPr/>
                    <a:lstStyle/>
                    <a:p>
                      <a:pPr algn="ctr">
                        <a:lnSpc>
                          <a:spcPct val="107000"/>
                        </a:lnSpc>
                        <a:spcAft>
                          <a:spcPts val="0"/>
                        </a:spcAft>
                      </a:pPr>
                      <a:r>
                        <a:rPr lang="en-US" sz="3600" dirty="0" err="1">
                          <a:effectLst/>
                          <a:latin typeface="Times New Roman" panose="02020603050405020304" pitchFamily="18" charset="0"/>
                          <a:cs typeface="Times New Roman" panose="02020603050405020304" pitchFamily="18" charset="0"/>
                        </a:rPr>
                        <a:t>Khi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chồng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đi</a:t>
                      </a:r>
                      <a:r>
                        <a:rPr lang="en-US" sz="3600" dirty="0">
                          <a:effectLst/>
                          <a:latin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cs typeface="Times New Roman" panose="02020603050405020304" pitchFamily="18" charset="0"/>
                        </a:rPr>
                        <a:t>xa</a:t>
                      </a:r>
                      <a:r>
                        <a:rPr lang="en-US" sz="3600" dirty="0" smtClean="0">
                          <a:effectLst/>
                          <a:latin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cs typeface="Times New Roman" panose="02020603050405020304" pitchFamily="18" charset="0"/>
                        </a:rPr>
                        <a:t>đối</a:t>
                      </a:r>
                      <a:r>
                        <a:rPr lang="en-US" sz="3600" baseline="0" dirty="0" smtClean="0">
                          <a:effectLst/>
                          <a:latin typeface="Times New Roman" panose="02020603050405020304" pitchFamily="18" charset="0"/>
                          <a:cs typeface="Times New Roman" panose="02020603050405020304" pitchFamily="18" charset="0"/>
                        </a:rPr>
                        <a:t> </a:t>
                      </a:r>
                      <a:r>
                        <a:rPr lang="en-US" sz="3600" baseline="0" dirty="0" err="1" smtClean="0">
                          <a:effectLst/>
                          <a:latin typeface="Times New Roman" panose="02020603050405020304" pitchFamily="18" charset="0"/>
                          <a:cs typeface="Times New Roman" panose="02020603050405020304" pitchFamily="18" charset="0"/>
                        </a:rPr>
                        <a:t>với</a:t>
                      </a:r>
                      <a:r>
                        <a:rPr lang="en-US" sz="3600" baseline="0" dirty="0" smtClean="0">
                          <a:effectLst/>
                          <a:latin typeface="Times New Roman" panose="02020603050405020304" pitchFamily="18" charset="0"/>
                          <a:cs typeface="Times New Roman" panose="02020603050405020304" pitchFamily="18" charset="0"/>
                        </a:rPr>
                        <a:t> </a:t>
                      </a:r>
                      <a:r>
                        <a:rPr lang="en-US" sz="3600" baseline="0" dirty="0" err="1" smtClean="0">
                          <a:effectLst/>
                          <a:latin typeface="Times New Roman" panose="02020603050405020304" pitchFamily="18" charset="0"/>
                          <a:cs typeface="Times New Roman" panose="02020603050405020304" pitchFamily="18" charset="0"/>
                        </a:rPr>
                        <a:t>mẹ</a:t>
                      </a:r>
                      <a:r>
                        <a:rPr lang="en-US" sz="3600" baseline="0" dirty="0" smtClean="0">
                          <a:effectLst/>
                          <a:latin typeface="Times New Roman" panose="02020603050405020304" pitchFamily="18" charset="0"/>
                          <a:cs typeface="Times New Roman" panose="02020603050405020304" pitchFamily="18" charset="0"/>
                        </a:rPr>
                        <a:t> </a:t>
                      </a:r>
                      <a:r>
                        <a:rPr lang="en-US" sz="3600" baseline="0" dirty="0" err="1" smtClean="0">
                          <a:effectLst/>
                          <a:latin typeface="Times New Roman" panose="02020603050405020304" pitchFamily="18" charset="0"/>
                          <a:cs typeface="Times New Roman" panose="02020603050405020304" pitchFamily="18" charset="0"/>
                        </a:rPr>
                        <a:t>chồng</a:t>
                      </a:r>
                      <a:r>
                        <a:rPr lang="en-US" sz="3600" baseline="0" dirty="0" smtClean="0">
                          <a:effectLst/>
                          <a:latin typeface="Times New Roman" panose="02020603050405020304" pitchFamily="18" charset="0"/>
                          <a:cs typeface="Times New Roman" panose="02020603050405020304" pitchFamily="18" charset="0"/>
                        </a:rPr>
                        <a:t>, </a:t>
                      </a:r>
                      <a:r>
                        <a:rPr lang="en-US" sz="3600" baseline="0" dirty="0" err="1" smtClean="0">
                          <a:effectLst/>
                          <a:latin typeface="Times New Roman" panose="02020603050405020304" pitchFamily="18" charset="0"/>
                          <a:cs typeface="Times New Roman" panose="02020603050405020304" pitchFamily="18" charset="0"/>
                        </a:rPr>
                        <a:t>đối</a:t>
                      </a:r>
                      <a:r>
                        <a:rPr lang="en-US" sz="3600" baseline="0" dirty="0" smtClean="0">
                          <a:effectLst/>
                          <a:latin typeface="Times New Roman" panose="02020603050405020304" pitchFamily="18" charset="0"/>
                          <a:cs typeface="Times New Roman" panose="02020603050405020304" pitchFamily="18" charset="0"/>
                        </a:rPr>
                        <a:t> </a:t>
                      </a:r>
                      <a:r>
                        <a:rPr lang="en-US" sz="3600" baseline="0" dirty="0" err="1" smtClean="0">
                          <a:effectLst/>
                          <a:latin typeface="Times New Roman" panose="02020603050405020304" pitchFamily="18" charset="0"/>
                          <a:cs typeface="Times New Roman" panose="02020603050405020304" pitchFamily="18" charset="0"/>
                        </a:rPr>
                        <a:t>với</a:t>
                      </a:r>
                      <a:r>
                        <a:rPr lang="en-US" sz="3600" baseline="0" dirty="0" smtClean="0">
                          <a:effectLst/>
                          <a:latin typeface="Times New Roman" panose="02020603050405020304" pitchFamily="18" charset="0"/>
                          <a:cs typeface="Times New Roman" panose="02020603050405020304" pitchFamily="18" charset="0"/>
                        </a:rPr>
                        <a:t> </a:t>
                      </a:r>
                      <a:r>
                        <a:rPr lang="en-US" sz="3600" baseline="0" dirty="0" err="1" smtClean="0">
                          <a:effectLst/>
                          <a:latin typeface="Times New Roman" panose="02020603050405020304" pitchFamily="18" charset="0"/>
                          <a:cs typeface="Times New Roman" panose="02020603050405020304" pitchFamily="18" charset="0"/>
                        </a:rPr>
                        <a:t>chồng</a:t>
                      </a:r>
                      <a:r>
                        <a:rPr lang="en-US" sz="3600" baseline="0" dirty="0" smtClean="0">
                          <a:effectLst/>
                          <a:latin typeface="Times New Roman" panose="02020603050405020304" pitchFamily="18" charset="0"/>
                          <a:cs typeface="Times New Roman" panose="02020603050405020304" pitchFamily="18" charset="0"/>
                        </a:rPr>
                        <a:t>, </a:t>
                      </a:r>
                      <a:r>
                        <a:rPr lang="en-US" sz="3600" baseline="0" dirty="0" err="1" smtClean="0">
                          <a:effectLst/>
                          <a:latin typeface="Times New Roman" panose="02020603050405020304" pitchFamily="18" charset="0"/>
                          <a:cs typeface="Times New Roman" panose="02020603050405020304" pitchFamily="18" charset="0"/>
                        </a:rPr>
                        <a:t>đối</a:t>
                      </a:r>
                      <a:r>
                        <a:rPr lang="en-US" sz="3600" baseline="0" dirty="0" smtClean="0">
                          <a:effectLst/>
                          <a:latin typeface="Times New Roman" panose="02020603050405020304" pitchFamily="18" charset="0"/>
                          <a:cs typeface="Times New Roman" panose="02020603050405020304" pitchFamily="18" charset="0"/>
                        </a:rPr>
                        <a:t> </a:t>
                      </a:r>
                      <a:r>
                        <a:rPr lang="en-US" sz="3600" baseline="0" dirty="0" err="1" smtClean="0">
                          <a:effectLst/>
                          <a:latin typeface="Times New Roman" panose="02020603050405020304" pitchFamily="18" charset="0"/>
                          <a:cs typeface="Times New Roman" panose="02020603050405020304" pitchFamily="18" charset="0"/>
                        </a:rPr>
                        <a:t>với</a:t>
                      </a:r>
                      <a:r>
                        <a:rPr lang="en-US" sz="3600" baseline="0" dirty="0" smtClean="0">
                          <a:effectLst/>
                          <a:latin typeface="Times New Roman" panose="02020603050405020304" pitchFamily="18" charset="0"/>
                          <a:cs typeface="Times New Roman" panose="02020603050405020304" pitchFamily="18" charset="0"/>
                        </a:rPr>
                        <a:t> con)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1371600" rtl="0" eaLnBrk="1" fontAlgn="auto" latinLnBrk="0" hangingPunct="1">
                        <a:lnSpc>
                          <a:spcPct val="107000"/>
                        </a:lnSpc>
                        <a:spcBef>
                          <a:spcPts val="0"/>
                        </a:spcBef>
                        <a:spcAft>
                          <a:spcPts val="0"/>
                        </a:spcAft>
                        <a:buClrTx/>
                        <a:buSzTx/>
                        <a:buFontTx/>
                        <a:buNone/>
                        <a:tabLst/>
                        <a:defRPr/>
                      </a:pPr>
                      <a:r>
                        <a:rPr lang="en-US" altLang="en-US" sz="3600" i="0" dirty="0" smtClean="0">
                          <a:effectLst/>
                          <a:latin typeface="Times New Roman" panose="02020603050405020304" pitchFamily="18" charset="0"/>
                          <a:cs typeface="Times New Roman" panose="02020603050405020304" pitchFamily="18" charset="0"/>
                        </a:rPr>
                        <a:t>-</a:t>
                      </a:r>
                      <a:r>
                        <a:rPr lang="en-US" altLang="en-US" sz="3600" i="0" baseline="0" dirty="0" smtClean="0">
                          <a:effectLst/>
                          <a:latin typeface="Times New Roman" panose="02020603050405020304" pitchFamily="18" charset="0"/>
                          <a:cs typeface="Times New Roman" panose="02020603050405020304" pitchFamily="18" charset="0"/>
                        </a:rPr>
                        <a:t> </a:t>
                      </a:r>
                      <a:r>
                        <a:rPr lang="en-US" altLang="en-US" sz="3600" i="0" baseline="0" dirty="0" err="1" smtClean="0">
                          <a:effectLst/>
                          <a:latin typeface="Times New Roman" panose="02020603050405020304" pitchFamily="18" charset="0"/>
                          <a:cs typeface="Times New Roman" panose="02020603050405020304" pitchFamily="18" charset="0"/>
                        </a:rPr>
                        <a:t>Đối</a:t>
                      </a:r>
                      <a:r>
                        <a:rPr lang="en-US" altLang="en-US" sz="3600" i="0" baseline="0" dirty="0" smtClean="0">
                          <a:effectLst/>
                          <a:latin typeface="Times New Roman" panose="02020603050405020304" pitchFamily="18" charset="0"/>
                          <a:cs typeface="Times New Roman" panose="02020603050405020304" pitchFamily="18" charset="0"/>
                        </a:rPr>
                        <a:t> </a:t>
                      </a:r>
                      <a:r>
                        <a:rPr lang="en-US" altLang="en-US" sz="3600" i="0" baseline="0" dirty="0" err="1" smtClean="0">
                          <a:effectLst/>
                          <a:latin typeface="Times New Roman" panose="02020603050405020304" pitchFamily="18" charset="0"/>
                          <a:cs typeface="Times New Roman" panose="02020603050405020304" pitchFamily="18" charset="0"/>
                        </a:rPr>
                        <a:t>với</a:t>
                      </a:r>
                      <a:r>
                        <a:rPr lang="en-US" altLang="en-US" sz="3600" i="0" baseline="0" dirty="0" smtClean="0">
                          <a:effectLst/>
                          <a:latin typeface="Times New Roman" panose="02020603050405020304" pitchFamily="18" charset="0"/>
                          <a:cs typeface="Times New Roman" panose="02020603050405020304" pitchFamily="18" charset="0"/>
                        </a:rPr>
                        <a:t> </a:t>
                      </a:r>
                      <a:r>
                        <a:rPr lang="en-US" altLang="en-US" sz="3600" i="0" baseline="0" dirty="0" err="1" smtClean="0">
                          <a:effectLst/>
                          <a:latin typeface="Times New Roman" panose="02020603050405020304" pitchFamily="18" charset="0"/>
                          <a:cs typeface="Times New Roman" panose="02020603050405020304" pitchFamily="18" charset="0"/>
                        </a:rPr>
                        <a:t>chồng</a:t>
                      </a:r>
                      <a:r>
                        <a:rPr lang="en-US" altLang="en-US" sz="3600" i="0" baseline="0" dirty="0" smtClean="0">
                          <a:effectLst/>
                          <a:latin typeface="Times New Roman" panose="02020603050405020304" pitchFamily="18" charset="0"/>
                          <a:cs typeface="Times New Roman" panose="02020603050405020304" pitchFamily="18" charset="0"/>
                        </a:rPr>
                        <a:t>: </a:t>
                      </a:r>
                      <a:r>
                        <a:rPr lang="en-US" altLang="en-US" sz="3600" i="1" dirty="0" smtClean="0">
                          <a:latin typeface="Times New Roman" panose="02020603050405020304" pitchFamily="18" charset="0"/>
                          <a:cs typeface="Times New Roman" panose="02020603050405020304" pitchFamily="18" charset="0"/>
                        </a:rPr>
                        <a:t>''</a:t>
                      </a:r>
                      <a:r>
                        <a:rPr lang="en-US" altLang="en-US" sz="3600" i="1" dirty="0" err="1" smtClean="0">
                          <a:latin typeface="Times New Roman" panose="02020603050405020304" pitchFamily="18" charset="0"/>
                          <a:cs typeface="Times New Roman" panose="02020603050405020304" pitchFamily="18" charset="0"/>
                        </a:rPr>
                        <a:t>Mỗi</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khi</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thấy</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bướm</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lượn</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đầy</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vườn</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không</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thể</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nào</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ngăn</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được</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Giữ</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gìn</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một</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tiết</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tô</a:t>
                      </a:r>
                      <a:r>
                        <a:rPr lang="en-US" altLang="en-US" sz="3600" i="1" dirty="0" smtClean="0">
                          <a:latin typeface="Times New Roman" panose="02020603050405020304" pitchFamily="18" charset="0"/>
                          <a:cs typeface="Times New Roman" panose="02020603050405020304" pitchFamily="18" charset="0"/>
                        </a:rPr>
                        <a:t> son </a:t>
                      </a:r>
                      <a:r>
                        <a:rPr lang="en-US" altLang="en-US" sz="3600" i="1" dirty="0" err="1" smtClean="0">
                          <a:latin typeface="Times New Roman" panose="02020603050405020304" pitchFamily="18" charset="0"/>
                          <a:cs typeface="Times New Roman" panose="02020603050405020304" pitchFamily="18" charset="0"/>
                        </a:rPr>
                        <a:t>điểm</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phấn</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từng</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đã</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nguôi</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ngõ</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liễu</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tường</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hoa</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chưa</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hề</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bén</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gót</a:t>
                      </a:r>
                      <a:r>
                        <a:rPr lang="en-US" altLang="en-US" sz="3600" i="1" dirty="0" smtClean="0">
                          <a:latin typeface="Times New Roman" panose="02020603050405020304" pitchFamily="18" charset="0"/>
                          <a:cs typeface="Times New Roman" panose="02020603050405020304" pitchFamily="18" charset="0"/>
                        </a:rPr>
                        <a:t>”.</a:t>
                      </a:r>
                    </a:p>
                    <a:p>
                      <a:pPr marL="0" marR="0" indent="0" algn="just" defTabSz="1371600" rtl="0" eaLnBrk="1" fontAlgn="auto" latinLnBrk="0" hangingPunct="1">
                        <a:lnSpc>
                          <a:spcPct val="107000"/>
                        </a:lnSpc>
                        <a:spcBef>
                          <a:spcPts val="0"/>
                        </a:spcBef>
                        <a:spcAft>
                          <a:spcPts val="0"/>
                        </a:spcAft>
                        <a:buClrTx/>
                        <a:buSzTx/>
                        <a:buFontTx/>
                        <a:buNone/>
                        <a:tabLst/>
                        <a:defRPr/>
                      </a:pPr>
                      <a:r>
                        <a:rPr lang="en-US" altLang="en-US" sz="3600" i="1" dirty="0" smtClean="0">
                          <a:solidFill>
                            <a:schemeClr val="dk1"/>
                          </a:solidFill>
                          <a:latin typeface="Times New Roman" panose="02020603050405020304" pitchFamily="18" charset="0"/>
                          <a:ea typeface="+mn-ea"/>
                          <a:cs typeface="Times New Roman" panose="02020603050405020304" pitchFamily="18" charset="0"/>
                        </a:rPr>
                        <a:t>-&gt;</a:t>
                      </a:r>
                      <a:r>
                        <a:rPr lang="en-US" alt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alt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ảnh</a:t>
                      </a:r>
                      <a:r>
                        <a:rPr lang="en-US" alt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rPr>
                        <a:t>ướ</a:t>
                      </a:r>
                      <a:r>
                        <a:rPr lang="en-US" altLang="en-US" sz="3600" dirty="0" err="1" smtClean="0">
                          <a:solidFill>
                            <a:srgbClr val="002060"/>
                          </a:solidFill>
                          <a:latin typeface="Times New Roman" panose="02020603050405020304" pitchFamily="18" charset="0"/>
                          <a:cs typeface="Calibri" panose="020F0502020204030204" pitchFamily="34" charset="0"/>
                        </a:rPr>
                        <a:t>c</a:t>
                      </a:r>
                      <a:r>
                        <a:rPr lang="en-US" altLang="en-US" sz="3600" dirty="0" smtClean="0">
                          <a:solidFill>
                            <a:srgbClr val="002060"/>
                          </a:solidFill>
                          <a:latin typeface="Times New Roman" panose="02020603050405020304" pitchFamily="18" charset="0"/>
                          <a:cs typeface="Calibri" panose="020F0502020204030204" pitchFamily="34" charset="0"/>
                        </a:rPr>
                        <a:t> </a:t>
                      </a:r>
                      <a:r>
                        <a:rPr lang="en-US" altLang="en-US" sz="3600" dirty="0" err="1" smtClean="0">
                          <a:solidFill>
                            <a:srgbClr val="002060"/>
                          </a:solidFill>
                          <a:latin typeface="Times New Roman" panose="02020603050405020304" pitchFamily="18" charset="0"/>
                          <a:cs typeface="Calibri" panose="020F0502020204030204" pitchFamily="34" charset="0"/>
                        </a:rPr>
                        <a:t>l</a:t>
                      </a:r>
                      <a:r>
                        <a:rPr lang="en-US" altLang="en-US" sz="3600" dirty="0" err="1" smtClean="0">
                          <a:solidFill>
                            <a:srgbClr val="002060"/>
                          </a:solidFill>
                          <a:latin typeface="Times New Roman" panose="02020603050405020304" pitchFamily="18" charset="0"/>
                          <a:cs typeface="Times New Roman" panose="02020603050405020304" pitchFamily="18" charset="0"/>
                        </a:rPr>
                        <a:t>ệ</a:t>
                      </a:r>
                      <a:r>
                        <a:rPr lang="en-US" altLang="en-US" sz="3600" dirty="0" smtClean="0">
                          <a:solidFill>
                            <a:srgbClr val="002060"/>
                          </a:solidFill>
                          <a:latin typeface="Times New Roman" panose="02020603050405020304" pitchFamily="18" charset="0"/>
                          <a:cs typeface="Times New Roman" panose="02020603050405020304" pitchFamily="18"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rPr>
                        <a:t>thể</a:t>
                      </a:r>
                      <a:r>
                        <a:rPr lang="en-US" altLang="en-US" sz="3600" baseline="0" dirty="0" smtClean="0">
                          <a:solidFill>
                            <a:srgbClr val="002060"/>
                          </a:solidFill>
                          <a:latin typeface="Times New Roman" panose="02020603050405020304" pitchFamily="18" charset="0"/>
                          <a:cs typeface="Times New Roman" panose="02020603050405020304" pitchFamily="18" charset="0"/>
                        </a:rPr>
                        <a:t> </a:t>
                      </a:r>
                      <a:r>
                        <a:rPr lang="en-US" altLang="en-US" sz="3600" baseline="0" dirty="0" err="1" smtClean="0">
                          <a:solidFill>
                            <a:srgbClr val="002060"/>
                          </a:solidFill>
                          <a:latin typeface="Times New Roman" panose="02020603050405020304" pitchFamily="18" charset="0"/>
                          <a:cs typeface="Times New Roman" panose="02020603050405020304" pitchFamily="18" charset="0"/>
                        </a:rPr>
                        <a:t>hiện</a:t>
                      </a:r>
                      <a:r>
                        <a:rPr lang="en-US" altLang="en-US" sz="3600" baseline="0" dirty="0" smtClean="0">
                          <a:solidFill>
                            <a:srgbClr val="002060"/>
                          </a:solidFill>
                          <a:latin typeface="Times New Roman" panose="02020603050405020304" pitchFamily="18" charset="0"/>
                          <a:cs typeface="Times New Roman" panose="02020603050405020304" pitchFamily="18" charset="0"/>
                        </a:rPr>
                        <a:t> </a:t>
                      </a:r>
                      <a:r>
                        <a:rPr lang="en-US" altLang="en-US" sz="3600" baseline="0" dirty="0" err="1" smtClean="0">
                          <a:solidFill>
                            <a:srgbClr val="002060"/>
                          </a:solidFill>
                          <a:latin typeface="Times New Roman" panose="02020603050405020304" pitchFamily="18" charset="0"/>
                          <a:cs typeface="Times New Roman" panose="02020603050405020304" pitchFamily="18" charset="0"/>
                        </a:rPr>
                        <a:t>nỗi</a:t>
                      </a:r>
                      <a:r>
                        <a:rPr lang="en-US" altLang="en-US" sz="3600" baseline="0" dirty="0" smtClean="0">
                          <a:solidFill>
                            <a:srgbClr val="002060"/>
                          </a:solidFill>
                          <a:latin typeface="Times New Roman" panose="02020603050405020304" pitchFamily="18" charset="0"/>
                          <a:cs typeface="Times New Roman" panose="02020603050405020304" pitchFamily="18" charset="0"/>
                        </a:rPr>
                        <a:t> </a:t>
                      </a:r>
                      <a:r>
                        <a:rPr lang="en-US" altLang="en-US" sz="3600" baseline="0" dirty="0" err="1" smtClean="0">
                          <a:solidFill>
                            <a:srgbClr val="002060"/>
                          </a:solidFill>
                          <a:latin typeface="Times New Roman" panose="02020603050405020304" pitchFamily="18" charset="0"/>
                          <a:cs typeface="Times New Roman" panose="02020603050405020304" pitchFamily="18" charset="0"/>
                        </a:rPr>
                        <a:t>nhớ</a:t>
                      </a:r>
                      <a:r>
                        <a:rPr lang="en-US" altLang="en-US" sz="3600" baseline="0" dirty="0" smtClean="0">
                          <a:solidFill>
                            <a:srgbClr val="002060"/>
                          </a:solidFill>
                          <a:latin typeface="Times New Roman" panose="02020603050405020304" pitchFamily="18" charset="0"/>
                          <a:cs typeface="Times New Roman" panose="02020603050405020304" pitchFamily="18" charset="0"/>
                        </a:rPr>
                        <a:t>, </a:t>
                      </a:r>
                      <a:r>
                        <a:rPr lang="en-US" altLang="en-US" sz="3600" baseline="0" dirty="0" err="1" smtClean="0">
                          <a:solidFill>
                            <a:srgbClr val="002060"/>
                          </a:solidFill>
                          <a:latin typeface="Times New Roman" panose="02020603050405020304" pitchFamily="18" charset="0"/>
                          <a:cs typeface="Times New Roman" panose="02020603050405020304" pitchFamily="18" charset="0"/>
                        </a:rPr>
                        <a:t>thủy</a:t>
                      </a:r>
                      <a:r>
                        <a:rPr lang="en-US" altLang="en-US" sz="3600" baseline="0" dirty="0" smtClean="0">
                          <a:solidFill>
                            <a:srgbClr val="002060"/>
                          </a:solidFill>
                          <a:latin typeface="Times New Roman" panose="02020603050405020304" pitchFamily="18" charset="0"/>
                          <a:cs typeface="Times New Roman" panose="02020603050405020304" pitchFamily="18" charset="0"/>
                        </a:rPr>
                        <a:t> </a:t>
                      </a:r>
                      <a:r>
                        <a:rPr lang="en-US" altLang="en-US" sz="3600" baseline="0" dirty="0" err="1" smtClean="0">
                          <a:solidFill>
                            <a:srgbClr val="002060"/>
                          </a:solidFill>
                          <a:latin typeface="Times New Roman" panose="02020603050405020304" pitchFamily="18" charset="0"/>
                          <a:cs typeface="Times New Roman" panose="02020603050405020304" pitchFamily="18" charset="0"/>
                        </a:rPr>
                        <a:t>chung</a:t>
                      </a:r>
                      <a:r>
                        <a:rPr lang="en-US" altLang="en-US" sz="3600" baseline="0" dirty="0" smtClean="0">
                          <a:solidFill>
                            <a:srgbClr val="002060"/>
                          </a:solidFill>
                          <a:latin typeface="Times New Roman" panose="02020603050405020304" pitchFamily="18" charset="0"/>
                          <a:cs typeface="Times New Roman" panose="02020603050405020304" pitchFamily="18" charset="0"/>
                        </a:rPr>
                        <a:t> </a:t>
                      </a:r>
                      <a:r>
                        <a:rPr lang="en-US" altLang="en-US" sz="3600" baseline="0" dirty="0" err="1" smtClean="0">
                          <a:solidFill>
                            <a:srgbClr val="002060"/>
                          </a:solidFill>
                          <a:latin typeface="Times New Roman" panose="02020603050405020304" pitchFamily="18" charset="0"/>
                          <a:cs typeface="Times New Roman" panose="02020603050405020304" pitchFamily="18" charset="0"/>
                        </a:rPr>
                        <a:t>với</a:t>
                      </a:r>
                      <a:r>
                        <a:rPr lang="en-US" altLang="en-US" sz="3600" baseline="0" dirty="0" smtClean="0">
                          <a:solidFill>
                            <a:srgbClr val="002060"/>
                          </a:solidFill>
                          <a:latin typeface="Times New Roman" panose="02020603050405020304" pitchFamily="18" charset="0"/>
                          <a:cs typeface="Times New Roman" panose="02020603050405020304" pitchFamily="18" charset="0"/>
                        </a:rPr>
                        <a:t> </a:t>
                      </a:r>
                      <a:r>
                        <a:rPr lang="en-US" altLang="en-US" sz="3600" baseline="0" dirty="0" err="1" smtClean="0">
                          <a:solidFill>
                            <a:srgbClr val="002060"/>
                          </a:solidFill>
                          <a:latin typeface="Times New Roman" panose="02020603050405020304" pitchFamily="18" charset="0"/>
                          <a:cs typeface="Times New Roman" panose="02020603050405020304" pitchFamily="18" charset="0"/>
                        </a:rPr>
                        <a:t>chồng</a:t>
                      </a:r>
                      <a:endParaRPr lang="en-US" altLang="en-US" sz="3600" baseline="0" dirty="0" smtClean="0">
                        <a:solidFill>
                          <a:srgbClr val="002060"/>
                        </a:solidFill>
                        <a:latin typeface="Times New Roman" panose="02020603050405020304" pitchFamily="18" charset="0"/>
                        <a:cs typeface="Times New Roman" panose="02020603050405020304" pitchFamily="18" charset="0"/>
                      </a:endParaRPr>
                    </a:p>
                    <a:p>
                      <a:pPr algn="just">
                        <a:lnSpc>
                          <a:spcPct val="110000"/>
                        </a:lnSpc>
                        <a:buSzPts val="1400"/>
                      </a:pPr>
                      <a:r>
                        <a:rPr lang="en-US" sz="3600" baseline="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aseline="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600" baseline="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aseline="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baseline="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aseline="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3600" baseline="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aseline="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chồng</a:t>
                      </a:r>
                      <a:r>
                        <a:rPr lang="en-US" sz="3600" baseline="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Mẹ</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ốm</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hết</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lòng</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thuốc</a:t>
                      </a:r>
                      <a:r>
                        <a:rPr lang="en-US" altLang="en-US" sz="3600" i="1" dirty="0" smtClean="0">
                          <a:latin typeface="Times New Roman" panose="02020603050405020304" pitchFamily="18" charset="0"/>
                          <a:cs typeface="Times New Roman" panose="02020603050405020304" pitchFamily="18" charset="0"/>
                        </a:rPr>
                        <a:t> thang, </a:t>
                      </a:r>
                      <a:r>
                        <a:rPr lang="en-US" altLang="en-US" sz="3600" i="1" dirty="0" err="1" smtClean="0">
                          <a:latin typeface="Times New Roman" panose="02020603050405020304" pitchFamily="18" charset="0"/>
                          <a:cs typeface="Times New Roman" panose="02020603050405020304" pitchFamily="18" charset="0"/>
                        </a:rPr>
                        <a:t>khuyên</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lơn</a:t>
                      </a:r>
                      <a:r>
                        <a:rPr lang="en-US" altLang="en-US" sz="3600" i="1" dirty="0" smtClean="0">
                          <a:latin typeface="Times New Roman" panose="02020603050405020304" pitchFamily="18" charset="0"/>
                          <a:cs typeface="Times New Roman" panose="02020603050405020304" pitchFamily="18" charset="0"/>
                        </a:rPr>
                        <a:t>.</a:t>
                      </a:r>
                      <a:r>
                        <a:rPr lang="en-US" altLang="en-US" sz="3600" i="1" baseline="0"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Mẹ</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mất</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thương</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xót</a:t>
                      </a:r>
                      <a:r>
                        <a:rPr lang="en-US" altLang="en-US" sz="3600" i="1" dirty="0" smtClean="0">
                          <a:latin typeface="Times New Roman" panose="02020603050405020304" pitchFamily="18" charset="0"/>
                          <a:cs typeface="Times New Roman" panose="02020603050405020304" pitchFamily="18" charset="0"/>
                        </a:rPr>
                        <a:t>, lo ma </a:t>
                      </a:r>
                      <a:r>
                        <a:rPr lang="en-US" altLang="en-US" sz="3600" i="1" dirty="0" err="1" smtClean="0">
                          <a:latin typeface="Times New Roman" panose="02020603050405020304" pitchFamily="18" charset="0"/>
                          <a:cs typeface="Times New Roman" panose="02020603050405020304" pitchFamily="18" charset="0"/>
                        </a:rPr>
                        <a:t>chay</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tế</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lễ</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chu</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đáo</a:t>
                      </a:r>
                      <a:r>
                        <a:rPr lang="en-US" altLang="en-US" sz="3600" i="1" dirty="0" smtClean="0">
                          <a:latin typeface="Times New Roman" panose="02020603050405020304" pitchFamily="18" charset="0"/>
                          <a:cs typeface="Times New Roman" panose="02020603050405020304" pitchFamily="18" charset="0"/>
                        </a:rPr>
                        <a:t>.</a:t>
                      </a:r>
                    </a:p>
                    <a:p>
                      <a:pPr algn="just">
                        <a:lnSpc>
                          <a:spcPct val="110000"/>
                        </a:lnSpc>
                        <a:buSzPts val="1400"/>
                        <a:buFont typeface="Symbol" panose="05050102010706020507" pitchFamily="18" charset="2"/>
                        <a:buNone/>
                      </a:pPr>
                      <a:r>
                        <a:rPr lang="en-US" altLang="en-US" sz="3600" dirty="0" smtClean="0">
                          <a:solidFill>
                            <a:srgbClr val="002060"/>
                          </a:solidFill>
                          <a:latin typeface="Times New Roman" panose="02020603050405020304" pitchFamily="18" charset="0"/>
                          <a:cs typeface="Times New Roman" panose="02020603050405020304" pitchFamily="18" charset="0"/>
                        </a:rPr>
                        <a:t>-&gt;</a:t>
                      </a:r>
                      <a:r>
                        <a:rPr lang="en-US" altLang="en-US" sz="3600" baseline="0" dirty="0" smtClean="0">
                          <a:solidFill>
                            <a:srgbClr val="002060"/>
                          </a:solidFill>
                          <a:latin typeface="Times New Roman" panose="02020603050405020304" pitchFamily="18" charset="0"/>
                          <a:cs typeface="Times New Roman" panose="02020603050405020304" pitchFamily="18"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rPr>
                        <a:t>Vũ</a:t>
                      </a:r>
                      <a:r>
                        <a:rPr lang="en-US" altLang="en-US" sz="3600" dirty="0" smtClean="0">
                          <a:solidFill>
                            <a:srgbClr val="002060"/>
                          </a:solidFill>
                          <a:latin typeface="Times New Roman" panose="02020603050405020304" pitchFamily="18" charset="0"/>
                          <a:cs typeface="Times New Roman" panose="02020603050405020304" pitchFamily="18"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rPr>
                        <a:t>Nương</a:t>
                      </a:r>
                      <a:r>
                        <a:rPr lang="en-US" altLang="en-US" sz="3600" dirty="0" smtClean="0">
                          <a:solidFill>
                            <a:srgbClr val="002060"/>
                          </a:solidFill>
                          <a:latin typeface="Times New Roman" panose="02020603050405020304" pitchFamily="18" charset="0"/>
                          <a:cs typeface="Times New Roman" panose="02020603050405020304" pitchFamily="18"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rPr>
                        <a:t>là</a:t>
                      </a:r>
                      <a:r>
                        <a:rPr lang="en-US" altLang="en-US" sz="3600" dirty="0" smtClean="0">
                          <a:solidFill>
                            <a:srgbClr val="00206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người</a:t>
                      </a:r>
                      <a:r>
                        <a:rPr lang="en-US" altLang="en-US" sz="3600" dirty="0" smtClean="0">
                          <a:solidFill>
                            <a:srgbClr val="FF0000"/>
                          </a:solidFill>
                          <a:latin typeface="Times New Roman" panose="02020603050405020304" pitchFamily="18" charset="0"/>
                          <a:cs typeface="Times New Roman" panose="02020603050405020304" pitchFamily="18" charset="0"/>
                        </a:rPr>
                        <a:t> con </a:t>
                      </a:r>
                      <a:r>
                        <a:rPr lang="en-US" altLang="en-US" sz="3600" dirty="0" err="1" smtClean="0">
                          <a:solidFill>
                            <a:srgbClr val="FF0000"/>
                          </a:solidFill>
                          <a:latin typeface="Times New Roman" panose="02020603050405020304" pitchFamily="18" charset="0"/>
                          <a:cs typeface="Times New Roman" panose="02020603050405020304" pitchFamily="18" charset="0"/>
                        </a:rPr>
                        <a:t>dâu</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hiếu</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thảo</a:t>
                      </a:r>
                      <a:r>
                        <a:rPr lang="en-US" altLang="en-US" sz="3600" dirty="0" smtClean="0">
                          <a:solidFill>
                            <a:srgbClr val="FF0000"/>
                          </a:solidFill>
                          <a:latin typeface="Times New Roman" panose="02020603050405020304" pitchFamily="18" charset="0"/>
                          <a:cs typeface="Times New Roman" panose="02020603050405020304" pitchFamily="18" charset="0"/>
                        </a:rPr>
                        <a:t>.</a:t>
                      </a:r>
                    </a:p>
                    <a:p>
                      <a:pPr algn="just">
                        <a:lnSpc>
                          <a:spcPct val="110000"/>
                        </a:lnSpc>
                        <a:buSzPts val="1400"/>
                      </a:pP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Đối</a:t>
                      </a:r>
                      <a:r>
                        <a:rPr lang="en-US" altLang="en-US" sz="3600" baseline="0" dirty="0" smtClean="0">
                          <a:latin typeface="Times New Roman" panose="02020603050405020304" pitchFamily="18" charset="0"/>
                          <a:cs typeface="Times New Roman" panose="02020603050405020304" pitchFamily="18" charset="0"/>
                        </a:rPr>
                        <a:t> </a:t>
                      </a:r>
                      <a:r>
                        <a:rPr lang="en-US" altLang="en-US" sz="3600" baseline="0" dirty="0" err="1" smtClean="0">
                          <a:latin typeface="Times New Roman" panose="02020603050405020304" pitchFamily="18" charset="0"/>
                          <a:cs typeface="Times New Roman" panose="02020603050405020304" pitchFamily="18" charset="0"/>
                        </a:rPr>
                        <a:t>với</a:t>
                      </a:r>
                      <a:r>
                        <a:rPr lang="en-US" altLang="en-US" sz="3600" baseline="0" dirty="0" smtClean="0">
                          <a:latin typeface="Times New Roman" panose="02020603050405020304" pitchFamily="18" charset="0"/>
                          <a:cs typeface="Times New Roman" panose="02020603050405020304" pitchFamily="18" charset="0"/>
                        </a:rPr>
                        <a:t> con: </a:t>
                      </a:r>
                      <a:r>
                        <a:rPr lang="en-US" altLang="en-US" sz="3600" i="1" dirty="0" err="1" smtClean="0">
                          <a:latin typeface="Times New Roman" panose="02020603050405020304" pitchFamily="18" charset="0"/>
                          <a:cs typeface="Times New Roman" panose="02020603050405020304" pitchFamily="18" charset="0"/>
                        </a:rPr>
                        <a:t>Một</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mình</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sinh</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và</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nuôi</a:t>
                      </a:r>
                      <a:r>
                        <a:rPr lang="en-US" altLang="en-US" sz="3600" i="1" dirty="0" smtClean="0">
                          <a:latin typeface="Times New Roman" panose="02020603050405020304" pitchFamily="18" charset="0"/>
                          <a:cs typeface="Times New Roman" panose="02020603050405020304" pitchFamily="18" charset="0"/>
                        </a:rPr>
                        <a:t> con </a:t>
                      </a:r>
                      <a:r>
                        <a:rPr lang="en-US" altLang="en-US" sz="3600" i="1" dirty="0" err="1" smtClean="0">
                          <a:latin typeface="Times New Roman" panose="02020603050405020304" pitchFamily="18" charset="0"/>
                          <a:cs typeface="Times New Roman" panose="02020603050405020304" pitchFamily="18" charset="0"/>
                        </a:rPr>
                        <a:t>khôn</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lớn</a:t>
                      </a:r>
                      <a:r>
                        <a:rPr lang="en-US" altLang="en-US" sz="3600" i="1" dirty="0" smtClean="0">
                          <a:latin typeface="Times New Roman" panose="02020603050405020304" pitchFamily="18" charset="0"/>
                          <a:cs typeface="Times New Roman" panose="02020603050405020304" pitchFamily="18" charset="0"/>
                        </a:rPr>
                        <a:t>.</a:t>
                      </a:r>
                      <a:r>
                        <a:rPr lang="en-US" altLang="en-US" sz="3600" i="1" baseline="0"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Trỏ</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bóng</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mình</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trên</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vách</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nói</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đùa</a:t>
                      </a:r>
                      <a:r>
                        <a:rPr lang="en-US" altLang="en-US" sz="3600" i="1" dirty="0" smtClean="0">
                          <a:latin typeface="Times New Roman" panose="02020603050405020304" pitchFamily="18" charset="0"/>
                          <a:cs typeface="Times New Roman" panose="02020603050405020304" pitchFamily="18" charset="0"/>
                        </a:rPr>
                        <a:t> con </a:t>
                      </a:r>
                      <a:r>
                        <a:rPr lang="en-US" altLang="en-US" sz="3600" i="1" dirty="0" err="1" smtClean="0">
                          <a:latin typeface="Times New Roman" panose="02020603050405020304" pitchFamily="18" charset="0"/>
                          <a:cs typeface="Times New Roman" panose="02020603050405020304" pitchFamily="18" charset="0"/>
                        </a:rPr>
                        <a:t>trẻ</a:t>
                      </a:r>
                      <a:r>
                        <a:rPr lang="en-US" altLang="en-US" sz="3600" i="1" dirty="0" smtClean="0">
                          <a:latin typeface="Times New Roman" panose="02020603050405020304" pitchFamily="18" charset="0"/>
                          <a:cs typeface="Times New Roman" panose="02020603050405020304" pitchFamily="18" charset="0"/>
                        </a:rPr>
                        <a:t>.</a:t>
                      </a:r>
                    </a:p>
                    <a:p>
                      <a:pPr algn="just">
                        <a:lnSpc>
                          <a:spcPct val="110000"/>
                        </a:lnSpc>
                        <a:buSzPts val="1400"/>
                      </a:pPr>
                      <a:r>
                        <a:rPr lang="en-US" altLang="en-US" sz="3600" i="1" dirty="0" smtClean="0">
                          <a:solidFill>
                            <a:srgbClr val="FF0000"/>
                          </a:solidFill>
                          <a:latin typeface="Times New Roman" panose="02020603050405020304" pitchFamily="18" charset="0"/>
                          <a:cs typeface="Times New Roman" panose="02020603050405020304" pitchFamily="18" charset="0"/>
                        </a:rPr>
                        <a:t>-&gt; </a:t>
                      </a:r>
                      <a:r>
                        <a:rPr lang="en-US" altLang="en-US" sz="3600" dirty="0" err="1" smtClean="0">
                          <a:solidFill>
                            <a:srgbClr val="FF0000"/>
                          </a:solidFill>
                          <a:latin typeface="Times New Roman" panose="02020603050405020304" pitchFamily="18" charset="0"/>
                          <a:cs typeface="Times New Roman" panose="02020603050405020304" pitchFamily="18" charset="0"/>
                        </a:rPr>
                        <a:t>Người</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mẹ</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thương</a:t>
                      </a:r>
                      <a:r>
                        <a:rPr lang="en-US" altLang="en-US" sz="3600" dirty="0" smtClean="0">
                          <a:solidFill>
                            <a:srgbClr val="FF0000"/>
                          </a:solidFill>
                          <a:latin typeface="Times New Roman" panose="02020603050405020304" pitchFamily="18" charset="0"/>
                          <a:cs typeface="Times New Roman" panose="02020603050405020304" pitchFamily="18" charset="0"/>
                        </a:rPr>
                        <a:t> con, </a:t>
                      </a:r>
                      <a:r>
                        <a:rPr lang="en-US" altLang="en-US" sz="3600" dirty="0" err="1" smtClean="0">
                          <a:solidFill>
                            <a:srgbClr val="002060"/>
                          </a:solidFill>
                          <a:latin typeface="Times New Roman" panose="02020603050405020304" pitchFamily="18" charset="0"/>
                          <a:cs typeface="Times New Roman" panose="02020603050405020304" pitchFamily="18" charset="0"/>
                        </a:rPr>
                        <a:t>mong</a:t>
                      </a:r>
                      <a:r>
                        <a:rPr lang="en-US" altLang="en-US" sz="3600" dirty="0" smtClean="0">
                          <a:solidFill>
                            <a:srgbClr val="002060"/>
                          </a:solidFill>
                          <a:latin typeface="Times New Roman" panose="02020603050405020304" pitchFamily="18" charset="0"/>
                          <a:cs typeface="Times New Roman" panose="02020603050405020304" pitchFamily="18" charset="0"/>
                        </a:rPr>
                        <a:t> con </a:t>
                      </a:r>
                      <a:r>
                        <a:rPr lang="en-US" altLang="en-US" sz="3600" dirty="0" err="1" smtClean="0">
                          <a:solidFill>
                            <a:srgbClr val="002060"/>
                          </a:solidFill>
                          <a:latin typeface="Times New Roman" panose="02020603050405020304" pitchFamily="18" charset="0"/>
                          <a:cs typeface="Times New Roman" panose="02020603050405020304" pitchFamily="18" charset="0"/>
                        </a:rPr>
                        <a:t>có</a:t>
                      </a:r>
                      <a:r>
                        <a:rPr lang="en-US" altLang="en-US" sz="3600" dirty="0" smtClean="0">
                          <a:solidFill>
                            <a:srgbClr val="002060"/>
                          </a:solidFill>
                          <a:latin typeface="Times New Roman" panose="02020603050405020304" pitchFamily="18" charset="0"/>
                          <a:cs typeface="Times New Roman" panose="02020603050405020304" pitchFamily="18"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rPr>
                        <a:t>một</a:t>
                      </a:r>
                      <a:r>
                        <a:rPr lang="en-US" altLang="en-US" sz="3600" dirty="0" smtClean="0">
                          <a:solidFill>
                            <a:srgbClr val="002060"/>
                          </a:solidFill>
                          <a:latin typeface="Times New Roman" panose="02020603050405020304" pitchFamily="18" charset="0"/>
                          <a:cs typeface="Times New Roman" panose="02020603050405020304" pitchFamily="18"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rPr>
                        <a:t>gia</a:t>
                      </a:r>
                      <a:r>
                        <a:rPr lang="en-US" altLang="en-US" sz="3600" dirty="0" smtClean="0">
                          <a:solidFill>
                            <a:srgbClr val="002060"/>
                          </a:solidFill>
                          <a:latin typeface="Times New Roman" panose="02020603050405020304" pitchFamily="18" charset="0"/>
                          <a:cs typeface="Times New Roman" panose="02020603050405020304" pitchFamily="18"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rPr>
                        <a:t>đình</a:t>
                      </a:r>
                      <a:r>
                        <a:rPr lang="en-US" altLang="en-US" sz="3600" dirty="0" smtClean="0">
                          <a:solidFill>
                            <a:srgbClr val="002060"/>
                          </a:solidFill>
                          <a:latin typeface="Times New Roman" panose="02020603050405020304" pitchFamily="18" charset="0"/>
                          <a:cs typeface="Times New Roman" panose="02020603050405020304" pitchFamily="18"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rPr>
                        <a:t>trọn</a:t>
                      </a:r>
                      <a:r>
                        <a:rPr lang="en-US" altLang="en-US" sz="3600" dirty="0" smtClean="0">
                          <a:solidFill>
                            <a:srgbClr val="002060"/>
                          </a:solidFill>
                          <a:latin typeface="Times New Roman" panose="02020603050405020304" pitchFamily="18" charset="0"/>
                          <a:cs typeface="Times New Roman" panose="02020603050405020304" pitchFamily="18"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rPr>
                        <a:t>ven.</a:t>
                      </a:r>
                      <a:endParaRPr lang="en-US" altLang="en-US" sz="3600" dirty="0" smtClean="0">
                        <a:solidFill>
                          <a:srgbClr val="002060"/>
                        </a:solidFill>
                        <a:latin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7000"/>
                        </a:lnSpc>
                        <a:spcBef>
                          <a:spcPts val="0"/>
                        </a:spcBef>
                        <a:spcAft>
                          <a:spcPts val="0"/>
                        </a:spcAft>
                        <a:buClrTx/>
                        <a:buSzTx/>
                        <a:buFontTx/>
                        <a:buNone/>
                        <a:tabLst/>
                        <a:defRPr/>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0856330"/>
                  </a:ext>
                </a:extLst>
              </a:tr>
            </a:tbl>
          </a:graphicData>
        </a:graphic>
      </p:graphicFrame>
      <p:sp>
        <p:nvSpPr>
          <p:cNvPr id="3" name="TextBox 2"/>
          <p:cNvSpPr txBox="1"/>
          <p:nvPr/>
        </p:nvSpPr>
        <p:spPr>
          <a:xfrm>
            <a:off x="3200400" y="800100"/>
            <a:ext cx="12573000"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HS </a:t>
            </a:r>
            <a:r>
              <a:rPr lang="en-US" sz="3600" b="1" dirty="0" err="1" smtClean="0">
                <a:latin typeface="Times New Roman" panose="02020603050405020304" pitchFamily="18" charset="0"/>
                <a:cs typeface="Times New Roman" panose="02020603050405020304" pitchFamily="18" charset="0"/>
              </a:rPr>
              <a:t>hoạt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động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nhóm</a:t>
            </a:r>
            <a:r>
              <a:rPr lang="en-US" sz="3600" b="1" dirty="0" smtClean="0">
                <a:latin typeface="Times New Roman" panose="02020603050405020304" pitchFamily="18" charset="0"/>
                <a:cs typeface="Times New Roman" panose="02020603050405020304" pitchFamily="18" charset="0"/>
              </a:rPr>
              <a:t> 4 (7’) </a:t>
            </a:r>
            <a:r>
              <a:rPr lang="en-US" sz="3600" b="1" dirty="0" err="1" smtClean="0">
                <a:latin typeface="Times New Roman" panose="02020603050405020304" pitchFamily="18" charset="0"/>
                <a:cs typeface="Times New Roman" panose="02020603050405020304" pitchFamily="18" charset="0"/>
              </a:rPr>
              <a:t>thực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hiện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yêu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cầu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phiếu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tập</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933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827</TotalTime>
  <Words>1366</Words>
  <Application>Microsoft Office PowerPoint</Application>
  <PresentationFormat>Custom</PresentationFormat>
  <Paragraphs>221</Paragraphs>
  <Slides>14</Slides>
  <Notes>2</Notes>
  <HiddenSlides>0</HiddenSlides>
  <MMClips>4</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14</vt:i4>
      </vt:variant>
    </vt:vector>
  </HeadingPairs>
  <TitlesOfParts>
    <vt:vector size="32" baseType="lpstr">
      <vt:lpstr>DejaVu Serif</vt:lpstr>
      <vt:lpstr>.VnAvant</vt:lpstr>
      <vt:lpstr>Calibri Light</vt:lpstr>
      <vt:lpstr>.VnTime</vt:lpstr>
      <vt:lpstr>iCiel Altus</vt:lpstr>
      <vt:lpstr>.VnBahamasBH</vt:lpstr>
      <vt:lpstr>Tahoma</vt:lpstr>
      <vt:lpstr>DejaVu Serif Bold</vt:lpstr>
      <vt:lpstr>Symbol</vt:lpstr>
      <vt:lpstr>Arial</vt:lpstr>
      <vt:lpstr>Wingdings</vt:lpstr>
      <vt:lpstr>Times New Roman</vt:lpstr>
      <vt:lpstr>.VnHelvetIns</vt:lpstr>
      <vt:lpstr>.VnAristote</vt:lpstr>
      <vt:lpstr>Calibri</vt:lpstr>
      <vt:lpstr>.VnAvantH</vt:lpstr>
      <vt:lpstr>宋体</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Chuyện người con gái Nam Xương</dc:title>
  <dc:creator>admin</dc:creator>
  <cp:lastModifiedBy>Admin</cp:lastModifiedBy>
  <cp:revision>16</cp:revision>
  <dcterms:created xsi:type="dcterms:W3CDTF">2006-08-16T00:00:00Z</dcterms:created>
  <dcterms:modified xsi:type="dcterms:W3CDTF">2024-09-05T14:01:23Z</dcterms:modified>
  <dc:identifier>DAGKc1mGNos</dc:identifier>
</cp:coreProperties>
</file>