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33" r:id="rId3"/>
    <p:sldMasterId id="2147483745" r:id="rId4"/>
  </p:sldMasterIdLst>
  <p:notesMasterIdLst>
    <p:notesMasterId r:id="rId34"/>
  </p:notesMasterIdLst>
  <p:sldIdLst>
    <p:sldId id="258" r:id="rId5"/>
    <p:sldId id="270" r:id="rId6"/>
    <p:sldId id="305" r:id="rId7"/>
    <p:sldId id="262" r:id="rId8"/>
    <p:sldId id="276" r:id="rId9"/>
    <p:sldId id="277" r:id="rId10"/>
    <p:sldId id="291" r:id="rId11"/>
    <p:sldId id="264" r:id="rId12"/>
    <p:sldId id="266" r:id="rId13"/>
    <p:sldId id="293" r:id="rId14"/>
    <p:sldId id="289" r:id="rId15"/>
    <p:sldId id="303" r:id="rId16"/>
    <p:sldId id="294" r:id="rId17"/>
    <p:sldId id="279" r:id="rId18"/>
    <p:sldId id="272" r:id="rId19"/>
    <p:sldId id="307" r:id="rId20"/>
    <p:sldId id="315" r:id="rId21"/>
    <p:sldId id="308" r:id="rId22"/>
    <p:sldId id="316" r:id="rId23"/>
    <p:sldId id="310" r:id="rId24"/>
    <p:sldId id="322" r:id="rId25"/>
    <p:sldId id="323" r:id="rId26"/>
    <p:sldId id="311" r:id="rId27"/>
    <p:sldId id="320" r:id="rId28"/>
    <p:sldId id="318" r:id="rId29"/>
    <p:sldId id="321" r:id="rId30"/>
    <p:sldId id="313" r:id="rId31"/>
    <p:sldId id="286" r:id="rId32"/>
    <p:sldId id="295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46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62C3A-23BE-4C0A-AFCC-64F6AA7F710F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F21AE9-F79E-4F37-A2B7-39228ED92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41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66061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782507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658255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D1233-67FE-4915-8844-7E1829DF31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297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8CEDA-2A08-43B6-9CD5-988115023E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184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C1D46-E848-43DC-A6D5-E99232557B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668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2E2A7-231F-442E-9F20-018A5C0355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762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4CE83-1923-4349-AD6A-453A59FE2F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579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98C2C-65A5-4D33-A023-8D1084D6FB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3654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4B6BDF-BED1-4108-B2A1-07BC5BB585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740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ADF77-37E5-4CBA-81EC-865F49F26C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486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809200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92F4A-43FF-4D38-8D78-722399F2BA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19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09FC6-BC00-450C-8A16-F908ABA597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5711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09A44-2A0F-4A90-A41B-A4E99CAA7C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650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D9D98-B958-4567-A4B1-FC197F8597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5123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327718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377976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657606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904620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324900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568233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076459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4533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716343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137340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187636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97474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CEEEF-6595-4874-BB89-CC631697FF4D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051897"/>
      </p:ext>
    </p:extLst>
  </p:cSld>
  <p:clrMapOvr>
    <a:masterClrMapping/>
  </p:clrMapOvr>
  <p:transition spd="med"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4F5E7-4AE3-4F20-8404-7D700AE8D22F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011879"/>
      </p:ext>
    </p:extLst>
  </p:cSld>
  <p:clrMapOvr>
    <a:masterClrMapping/>
  </p:clrMapOvr>
  <p:transition spd="med"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700 w 2706"/>
              <a:gd name="T1" fmla="*/ 0 h 640"/>
              <a:gd name="T2" fmla="*/ 2700 w 2706"/>
              <a:gd name="T3" fmla="*/ 0 h 640"/>
              <a:gd name="T4" fmla="*/ 2586 w 2706"/>
              <a:gd name="T5" fmla="*/ 18 h 640"/>
              <a:gd name="T6" fmla="*/ 2470 w 2706"/>
              <a:gd name="T7" fmla="*/ 38 h 640"/>
              <a:gd name="T8" fmla="*/ 2352 w 2706"/>
              <a:gd name="T9" fmla="*/ 60 h 640"/>
              <a:gd name="T10" fmla="*/ 2230 w 2706"/>
              <a:gd name="T11" fmla="*/ 82 h 640"/>
              <a:gd name="T12" fmla="*/ 2106 w 2706"/>
              <a:gd name="T13" fmla="*/ 108 h 640"/>
              <a:gd name="T14" fmla="*/ 1978 w 2706"/>
              <a:gd name="T15" fmla="*/ 134 h 640"/>
              <a:gd name="T16" fmla="*/ 1848 w 2706"/>
              <a:gd name="T17" fmla="*/ 164 h 640"/>
              <a:gd name="T18" fmla="*/ 1714 w 2706"/>
              <a:gd name="T19" fmla="*/ 194 h 640"/>
              <a:gd name="T20" fmla="*/ 1714 w 2706"/>
              <a:gd name="T21" fmla="*/ 194 h 640"/>
              <a:gd name="T22" fmla="*/ 1472 w 2706"/>
              <a:gd name="T23" fmla="*/ 252 h 640"/>
              <a:gd name="T24" fmla="*/ 1236 w 2706"/>
              <a:gd name="T25" fmla="*/ 304 h 640"/>
              <a:gd name="T26" fmla="*/ 1010 w 2706"/>
              <a:gd name="T27" fmla="*/ 352 h 640"/>
              <a:gd name="T28" fmla="*/ 792 w 2706"/>
              <a:gd name="T29" fmla="*/ 398 h 640"/>
              <a:gd name="T30" fmla="*/ 584 w 2706"/>
              <a:gd name="T31" fmla="*/ 438 h 640"/>
              <a:gd name="T32" fmla="*/ 382 w 2706"/>
              <a:gd name="T33" fmla="*/ 474 h 640"/>
              <a:gd name="T34" fmla="*/ 188 w 2706"/>
              <a:gd name="T35" fmla="*/ 508 h 640"/>
              <a:gd name="T36" fmla="*/ 0 w 2706"/>
              <a:gd name="T37" fmla="*/ 538 h 640"/>
              <a:gd name="T38" fmla="*/ 0 w 2706"/>
              <a:gd name="T39" fmla="*/ 538 h 640"/>
              <a:gd name="T40" fmla="*/ 130 w 2706"/>
              <a:gd name="T41" fmla="*/ 556 h 640"/>
              <a:gd name="T42" fmla="*/ 254 w 2706"/>
              <a:gd name="T43" fmla="*/ 572 h 640"/>
              <a:gd name="T44" fmla="*/ 374 w 2706"/>
              <a:gd name="T45" fmla="*/ 586 h 640"/>
              <a:gd name="T46" fmla="*/ 492 w 2706"/>
              <a:gd name="T47" fmla="*/ 598 h 640"/>
              <a:gd name="T48" fmla="*/ 606 w 2706"/>
              <a:gd name="T49" fmla="*/ 610 h 640"/>
              <a:gd name="T50" fmla="*/ 716 w 2706"/>
              <a:gd name="T51" fmla="*/ 618 h 640"/>
              <a:gd name="T52" fmla="*/ 822 w 2706"/>
              <a:gd name="T53" fmla="*/ 626 h 640"/>
              <a:gd name="T54" fmla="*/ 926 w 2706"/>
              <a:gd name="T55" fmla="*/ 632 h 640"/>
              <a:gd name="T56" fmla="*/ 1028 w 2706"/>
              <a:gd name="T57" fmla="*/ 636 h 640"/>
              <a:gd name="T58" fmla="*/ 1126 w 2706"/>
              <a:gd name="T59" fmla="*/ 638 h 640"/>
              <a:gd name="T60" fmla="*/ 1220 w 2706"/>
              <a:gd name="T61" fmla="*/ 640 h 640"/>
              <a:gd name="T62" fmla="*/ 1312 w 2706"/>
              <a:gd name="T63" fmla="*/ 640 h 640"/>
              <a:gd name="T64" fmla="*/ 1402 w 2706"/>
              <a:gd name="T65" fmla="*/ 638 h 640"/>
              <a:gd name="T66" fmla="*/ 1490 w 2706"/>
              <a:gd name="T67" fmla="*/ 636 h 640"/>
              <a:gd name="T68" fmla="*/ 1574 w 2706"/>
              <a:gd name="T69" fmla="*/ 632 h 640"/>
              <a:gd name="T70" fmla="*/ 1656 w 2706"/>
              <a:gd name="T71" fmla="*/ 626 h 640"/>
              <a:gd name="T72" fmla="*/ 1734 w 2706"/>
              <a:gd name="T73" fmla="*/ 620 h 640"/>
              <a:gd name="T74" fmla="*/ 1812 w 2706"/>
              <a:gd name="T75" fmla="*/ 612 h 640"/>
              <a:gd name="T76" fmla="*/ 1886 w 2706"/>
              <a:gd name="T77" fmla="*/ 602 h 640"/>
              <a:gd name="T78" fmla="*/ 1960 w 2706"/>
              <a:gd name="T79" fmla="*/ 592 h 640"/>
              <a:gd name="T80" fmla="*/ 2030 w 2706"/>
              <a:gd name="T81" fmla="*/ 580 h 640"/>
              <a:gd name="T82" fmla="*/ 2100 w 2706"/>
              <a:gd name="T83" fmla="*/ 568 h 640"/>
              <a:gd name="T84" fmla="*/ 2166 w 2706"/>
              <a:gd name="T85" fmla="*/ 554 h 640"/>
              <a:gd name="T86" fmla="*/ 2232 w 2706"/>
              <a:gd name="T87" fmla="*/ 540 h 640"/>
              <a:gd name="T88" fmla="*/ 2296 w 2706"/>
              <a:gd name="T89" fmla="*/ 524 h 640"/>
              <a:gd name="T90" fmla="*/ 2358 w 2706"/>
              <a:gd name="T91" fmla="*/ 508 h 640"/>
              <a:gd name="T92" fmla="*/ 2418 w 2706"/>
              <a:gd name="T93" fmla="*/ 490 h 640"/>
              <a:gd name="T94" fmla="*/ 2478 w 2706"/>
              <a:gd name="T95" fmla="*/ 472 h 640"/>
              <a:gd name="T96" fmla="*/ 2592 w 2706"/>
              <a:gd name="T97" fmla="*/ 432 h 640"/>
              <a:gd name="T98" fmla="*/ 2702 w 2706"/>
              <a:gd name="T99" fmla="*/ 390 h 640"/>
              <a:gd name="T100" fmla="*/ 2702 w 2706"/>
              <a:gd name="T101" fmla="*/ 390 h 640"/>
              <a:gd name="T102" fmla="*/ 2706 w 2706"/>
              <a:gd name="T103" fmla="*/ 388 h 640"/>
              <a:gd name="T104" fmla="*/ 2706 w 2706"/>
              <a:gd name="T105" fmla="*/ 388 h 640"/>
              <a:gd name="T106" fmla="*/ 2706 w 2706"/>
              <a:gd name="T107" fmla="*/ 0 h 640"/>
              <a:gd name="T108" fmla="*/ 2706 w 2706"/>
              <a:gd name="T109" fmla="*/ 0 h 640"/>
              <a:gd name="T110" fmla="*/ 2700 w 2706"/>
              <a:gd name="T111" fmla="*/ 0 h 640"/>
              <a:gd name="T112" fmla="*/ 2700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5216 w 5216"/>
              <a:gd name="T1" fmla="*/ 714 h 762"/>
              <a:gd name="T2" fmla="*/ 4984 w 5216"/>
              <a:gd name="T3" fmla="*/ 686 h 762"/>
              <a:gd name="T4" fmla="*/ 4478 w 5216"/>
              <a:gd name="T5" fmla="*/ 610 h 762"/>
              <a:gd name="T6" fmla="*/ 3914 w 5216"/>
              <a:gd name="T7" fmla="*/ 508 h 762"/>
              <a:gd name="T8" fmla="*/ 3286 w 5216"/>
              <a:gd name="T9" fmla="*/ 374 h 762"/>
              <a:gd name="T10" fmla="*/ 2946 w 5216"/>
              <a:gd name="T11" fmla="*/ 296 h 762"/>
              <a:gd name="T12" fmla="*/ 2682 w 5216"/>
              <a:gd name="T13" fmla="*/ 236 h 762"/>
              <a:gd name="T14" fmla="*/ 2430 w 5216"/>
              <a:gd name="T15" fmla="*/ 184 h 762"/>
              <a:gd name="T16" fmla="*/ 2190 w 5216"/>
              <a:gd name="T17" fmla="*/ 140 h 762"/>
              <a:gd name="T18" fmla="*/ 1960 w 5216"/>
              <a:gd name="T19" fmla="*/ 102 h 762"/>
              <a:gd name="T20" fmla="*/ 1740 w 5216"/>
              <a:gd name="T21" fmla="*/ 72 h 762"/>
              <a:gd name="T22" fmla="*/ 1334 w 5216"/>
              <a:gd name="T23" fmla="*/ 28 h 762"/>
              <a:gd name="T24" fmla="*/ 970 w 5216"/>
              <a:gd name="T25" fmla="*/ 4 h 762"/>
              <a:gd name="T26" fmla="*/ 644 w 5216"/>
              <a:gd name="T27" fmla="*/ 0 h 762"/>
              <a:gd name="T28" fmla="*/ 358 w 5216"/>
              <a:gd name="T29" fmla="*/ 10 h 762"/>
              <a:gd name="T30" fmla="*/ 110 w 5216"/>
              <a:gd name="T31" fmla="*/ 32 h 762"/>
              <a:gd name="T32" fmla="*/ 0 w 5216"/>
              <a:gd name="T33" fmla="*/ 48 h 762"/>
              <a:gd name="T34" fmla="*/ 314 w 5216"/>
              <a:gd name="T35" fmla="*/ 86 h 762"/>
              <a:gd name="T36" fmla="*/ 652 w 5216"/>
              <a:gd name="T37" fmla="*/ 140 h 762"/>
              <a:gd name="T38" fmla="*/ 1014 w 5216"/>
              <a:gd name="T39" fmla="*/ 210 h 762"/>
              <a:gd name="T40" fmla="*/ 1402 w 5216"/>
              <a:gd name="T41" fmla="*/ 296 h 762"/>
              <a:gd name="T42" fmla="*/ 1756 w 5216"/>
              <a:gd name="T43" fmla="*/ 378 h 762"/>
              <a:gd name="T44" fmla="*/ 2408 w 5216"/>
              <a:gd name="T45" fmla="*/ 516 h 762"/>
              <a:gd name="T46" fmla="*/ 2708 w 5216"/>
              <a:gd name="T47" fmla="*/ 572 h 762"/>
              <a:gd name="T48" fmla="*/ 2992 w 5216"/>
              <a:gd name="T49" fmla="*/ 620 h 762"/>
              <a:gd name="T50" fmla="*/ 3260 w 5216"/>
              <a:gd name="T51" fmla="*/ 662 h 762"/>
              <a:gd name="T52" fmla="*/ 3512 w 5216"/>
              <a:gd name="T53" fmla="*/ 694 h 762"/>
              <a:gd name="T54" fmla="*/ 3750 w 5216"/>
              <a:gd name="T55" fmla="*/ 722 h 762"/>
              <a:gd name="T56" fmla="*/ 3974 w 5216"/>
              <a:gd name="T57" fmla="*/ 740 h 762"/>
              <a:gd name="T58" fmla="*/ 4184 w 5216"/>
              <a:gd name="T59" fmla="*/ 754 h 762"/>
              <a:gd name="T60" fmla="*/ 4384 w 5216"/>
              <a:gd name="T61" fmla="*/ 762 h 762"/>
              <a:gd name="T62" fmla="*/ 4570 w 5216"/>
              <a:gd name="T63" fmla="*/ 762 h 762"/>
              <a:gd name="T64" fmla="*/ 4746 w 5216"/>
              <a:gd name="T65" fmla="*/ 758 h 762"/>
              <a:gd name="T66" fmla="*/ 4912 w 5216"/>
              <a:gd name="T67" fmla="*/ 748 h 762"/>
              <a:gd name="T68" fmla="*/ 5068 w 5216"/>
              <a:gd name="T69" fmla="*/ 732 h 762"/>
              <a:gd name="T70" fmla="*/ 5216 w 5216"/>
              <a:gd name="T71" fmla="*/ 714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70 h 694"/>
              <a:gd name="T2" fmla="*/ 0 w 5144"/>
              <a:gd name="T3" fmla="*/ 70 h 694"/>
              <a:gd name="T4" fmla="*/ 18 w 5144"/>
              <a:gd name="T5" fmla="*/ 66 h 694"/>
              <a:gd name="T6" fmla="*/ 72 w 5144"/>
              <a:gd name="T7" fmla="*/ 56 h 694"/>
              <a:gd name="T8" fmla="*/ 164 w 5144"/>
              <a:gd name="T9" fmla="*/ 42 h 694"/>
              <a:gd name="T10" fmla="*/ 224 w 5144"/>
              <a:gd name="T11" fmla="*/ 34 h 694"/>
              <a:gd name="T12" fmla="*/ 294 w 5144"/>
              <a:gd name="T13" fmla="*/ 26 h 694"/>
              <a:gd name="T14" fmla="*/ 372 w 5144"/>
              <a:gd name="T15" fmla="*/ 20 h 694"/>
              <a:gd name="T16" fmla="*/ 462 w 5144"/>
              <a:gd name="T17" fmla="*/ 14 h 694"/>
              <a:gd name="T18" fmla="*/ 560 w 5144"/>
              <a:gd name="T19" fmla="*/ 8 h 694"/>
              <a:gd name="T20" fmla="*/ 670 w 5144"/>
              <a:gd name="T21" fmla="*/ 4 h 694"/>
              <a:gd name="T22" fmla="*/ 790 w 5144"/>
              <a:gd name="T23" fmla="*/ 2 h 694"/>
              <a:gd name="T24" fmla="*/ 920 w 5144"/>
              <a:gd name="T25" fmla="*/ 0 h 694"/>
              <a:gd name="T26" fmla="*/ 1060 w 5144"/>
              <a:gd name="T27" fmla="*/ 2 h 694"/>
              <a:gd name="T28" fmla="*/ 1210 w 5144"/>
              <a:gd name="T29" fmla="*/ 6 h 694"/>
              <a:gd name="T30" fmla="*/ 1372 w 5144"/>
              <a:gd name="T31" fmla="*/ 14 h 694"/>
              <a:gd name="T32" fmla="*/ 1544 w 5144"/>
              <a:gd name="T33" fmla="*/ 24 h 694"/>
              <a:gd name="T34" fmla="*/ 1726 w 5144"/>
              <a:gd name="T35" fmla="*/ 40 h 694"/>
              <a:gd name="T36" fmla="*/ 1920 w 5144"/>
              <a:gd name="T37" fmla="*/ 58 h 694"/>
              <a:gd name="T38" fmla="*/ 2126 w 5144"/>
              <a:gd name="T39" fmla="*/ 80 h 694"/>
              <a:gd name="T40" fmla="*/ 2342 w 5144"/>
              <a:gd name="T41" fmla="*/ 106 h 694"/>
              <a:gd name="T42" fmla="*/ 2570 w 5144"/>
              <a:gd name="T43" fmla="*/ 138 h 694"/>
              <a:gd name="T44" fmla="*/ 2808 w 5144"/>
              <a:gd name="T45" fmla="*/ 174 h 694"/>
              <a:gd name="T46" fmla="*/ 3058 w 5144"/>
              <a:gd name="T47" fmla="*/ 216 h 694"/>
              <a:gd name="T48" fmla="*/ 3320 w 5144"/>
              <a:gd name="T49" fmla="*/ 266 h 694"/>
              <a:gd name="T50" fmla="*/ 3594 w 5144"/>
              <a:gd name="T51" fmla="*/ 320 h 694"/>
              <a:gd name="T52" fmla="*/ 3880 w 5144"/>
              <a:gd name="T53" fmla="*/ 380 h 694"/>
              <a:gd name="T54" fmla="*/ 4178 w 5144"/>
              <a:gd name="T55" fmla="*/ 448 h 694"/>
              <a:gd name="T56" fmla="*/ 4488 w 5144"/>
              <a:gd name="T57" fmla="*/ 522 h 694"/>
              <a:gd name="T58" fmla="*/ 4810 w 5144"/>
              <a:gd name="T59" fmla="*/ 604 h 694"/>
              <a:gd name="T60" fmla="*/ 5144 w 5144"/>
              <a:gd name="T61" fmla="*/ 694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584 h 584"/>
              <a:gd name="T2" fmla="*/ 0 w 3112"/>
              <a:gd name="T3" fmla="*/ 584 h 584"/>
              <a:gd name="T4" fmla="*/ 90 w 3112"/>
              <a:gd name="T5" fmla="*/ 560 h 584"/>
              <a:gd name="T6" fmla="*/ 336 w 3112"/>
              <a:gd name="T7" fmla="*/ 498 h 584"/>
              <a:gd name="T8" fmla="*/ 506 w 3112"/>
              <a:gd name="T9" fmla="*/ 456 h 584"/>
              <a:gd name="T10" fmla="*/ 702 w 3112"/>
              <a:gd name="T11" fmla="*/ 410 h 584"/>
              <a:gd name="T12" fmla="*/ 920 w 3112"/>
              <a:gd name="T13" fmla="*/ 360 h 584"/>
              <a:gd name="T14" fmla="*/ 1154 w 3112"/>
              <a:gd name="T15" fmla="*/ 306 h 584"/>
              <a:gd name="T16" fmla="*/ 1402 w 3112"/>
              <a:gd name="T17" fmla="*/ 254 h 584"/>
              <a:gd name="T18" fmla="*/ 1656 w 3112"/>
              <a:gd name="T19" fmla="*/ 202 h 584"/>
              <a:gd name="T20" fmla="*/ 1916 w 3112"/>
              <a:gd name="T21" fmla="*/ 154 h 584"/>
              <a:gd name="T22" fmla="*/ 2174 w 3112"/>
              <a:gd name="T23" fmla="*/ 108 h 584"/>
              <a:gd name="T24" fmla="*/ 2302 w 3112"/>
              <a:gd name="T25" fmla="*/ 88 h 584"/>
              <a:gd name="T26" fmla="*/ 2426 w 3112"/>
              <a:gd name="T27" fmla="*/ 68 h 584"/>
              <a:gd name="T28" fmla="*/ 2550 w 3112"/>
              <a:gd name="T29" fmla="*/ 52 h 584"/>
              <a:gd name="T30" fmla="*/ 2670 w 3112"/>
              <a:gd name="T31" fmla="*/ 36 h 584"/>
              <a:gd name="T32" fmla="*/ 2788 w 3112"/>
              <a:gd name="T33" fmla="*/ 24 h 584"/>
              <a:gd name="T34" fmla="*/ 2900 w 3112"/>
              <a:gd name="T35" fmla="*/ 14 h 584"/>
              <a:gd name="T36" fmla="*/ 3008 w 3112"/>
              <a:gd name="T37" fmla="*/ 6 h 584"/>
              <a:gd name="T38" fmla="*/ 3112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8192 w 8196"/>
              <a:gd name="T1" fmla="*/ 512 h 1192"/>
              <a:gd name="T2" fmla="*/ 8040 w 8196"/>
              <a:gd name="T3" fmla="*/ 570 h 1192"/>
              <a:gd name="T4" fmla="*/ 7878 w 8196"/>
              <a:gd name="T5" fmla="*/ 620 h 1192"/>
              <a:gd name="T6" fmla="*/ 7706 w 8196"/>
              <a:gd name="T7" fmla="*/ 666 h 1192"/>
              <a:gd name="T8" fmla="*/ 7522 w 8196"/>
              <a:gd name="T9" fmla="*/ 702 h 1192"/>
              <a:gd name="T10" fmla="*/ 7322 w 8196"/>
              <a:gd name="T11" fmla="*/ 730 h 1192"/>
              <a:gd name="T12" fmla="*/ 7106 w 8196"/>
              <a:gd name="T13" fmla="*/ 750 h 1192"/>
              <a:gd name="T14" fmla="*/ 6872 w 8196"/>
              <a:gd name="T15" fmla="*/ 762 h 1192"/>
              <a:gd name="T16" fmla="*/ 6618 w 8196"/>
              <a:gd name="T17" fmla="*/ 760 h 1192"/>
              <a:gd name="T18" fmla="*/ 6342 w 8196"/>
              <a:gd name="T19" fmla="*/ 750 h 1192"/>
              <a:gd name="T20" fmla="*/ 6042 w 8196"/>
              <a:gd name="T21" fmla="*/ 726 h 1192"/>
              <a:gd name="T22" fmla="*/ 5716 w 8196"/>
              <a:gd name="T23" fmla="*/ 690 h 1192"/>
              <a:gd name="T24" fmla="*/ 5364 w 8196"/>
              <a:gd name="T25" fmla="*/ 642 h 1192"/>
              <a:gd name="T26" fmla="*/ 4982 w 8196"/>
              <a:gd name="T27" fmla="*/ 578 h 1192"/>
              <a:gd name="T28" fmla="*/ 4568 w 8196"/>
              <a:gd name="T29" fmla="*/ 500 h 1192"/>
              <a:gd name="T30" fmla="*/ 4122 w 8196"/>
              <a:gd name="T31" fmla="*/ 406 h 1192"/>
              <a:gd name="T32" fmla="*/ 3640 w 8196"/>
              <a:gd name="T33" fmla="*/ 296 h 1192"/>
              <a:gd name="T34" fmla="*/ 3396 w 8196"/>
              <a:gd name="T35" fmla="*/ 240 h 1192"/>
              <a:gd name="T36" fmla="*/ 2934 w 8196"/>
              <a:gd name="T37" fmla="*/ 148 h 1192"/>
              <a:gd name="T38" fmla="*/ 2512 w 8196"/>
              <a:gd name="T39" fmla="*/ 82 h 1192"/>
              <a:gd name="T40" fmla="*/ 2126 w 8196"/>
              <a:gd name="T41" fmla="*/ 36 h 1192"/>
              <a:gd name="T42" fmla="*/ 1776 w 8196"/>
              <a:gd name="T43" fmla="*/ 10 h 1192"/>
              <a:gd name="T44" fmla="*/ 1462 w 8196"/>
              <a:gd name="T45" fmla="*/ 0 h 1192"/>
              <a:gd name="T46" fmla="*/ 1182 w 8196"/>
              <a:gd name="T47" fmla="*/ 4 h 1192"/>
              <a:gd name="T48" fmla="*/ 934 w 8196"/>
              <a:gd name="T49" fmla="*/ 20 h 1192"/>
              <a:gd name="T50" fmla="*/ 716 w 8196"/>
              <a:gd name="T51" fmla="*/ 44 h 1192"/>
              <a:gd name="T52" fmla="*/ 530 w 8196"/>
              <a:gd name="T53" fmla="*/ 74 h 1192"/>
              <a:gd name="T54" fmla="*/ 374 w 8196"/>
              <a:gd name="T55" fmla="*/ 108 h 1192"/>
              <a:gd name="T56" fmla="*/ 248 w 8196"/>
              <a:gd name="T57" fmla="*/ 144 h 1192"/>
              <a:gd name="T58" fmla="*/ 148 w 8196"/>
              <a:gd name="T59" fmla="*/ 176 h 1192"/>
              <a:gd name="T60" fmla="*/ 48 w 8196"/>
              <a:gd name="T61" fmla="*/ 216 h 1192"/>
              <a:gd name="T62" fmla="*/ 0 w 8196"/>
              <a:gd name="T63" fmla="*/ 240 h 1192"/>
              <a:gd name="T64" fmla="*/ 8192 w 8196"/>
              <a:gd name="T65" fmla="*/ 1192 h 1192"/>
              <a:gd name="T66" fmla="*/ 8196 w 8196"/>
              <a:gd name="T67" fmla="*/ 1186 h 1192"/>
              <a:gd name="T68" fmla="*/ 8196 w 8196"/>
              <a:gd name="T69" fmla="*/ 510 h 1192"/>
              <a:gd name="T70" fmla="*/ 8192 w 8196"/>
              <a:gd name="T71" fmla="*/ 512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6787A-E6A1-4357-86A8-34107D1B3F7B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367954"/>
      </p:ext>
    </p:extLst>
  </p:cSld>
  <p:clrMapOvr>
    <a:masterClrMapping/>
  </p:clrMapOvr>
  <p:transition spd="med"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62217-A1AD-4ED1-9B9D-1AC6DEB587AF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084842"/>
      </p:ext>
    </p:extLst>
  </p:cSld>
  <p:clrMapOvr>
    <a:masterClrMapping/>
  </p:clrMapOvr>
  <p:transition spd="med"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56113-D494-40DC-8A3A-F395191B9A10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445416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496968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97F98-DFD7-4AFC-B5DA-7B7583C2922C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166020"/>
      </p:ext>
    </p:extLst>
  </p:cSld>
  <p:clrMapOvr>
    <a:masterClrMapping/>
  </p:clrMapOvr>
  <p:transition spd="med"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 useBgFill="1">
          <p:nvSpPr>
            <p:cNvPr id="8" name="Freeform 25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C26E6-A7CD-4F87-ABD4-A50135252E16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603675"/>
      </p:ext>
    </p:extLst>
  </p:cSld>
  <p:clrMapOvr>
    <a:masterClrMapping/>
  </p:clrMapOvr>
  <p:transition spd="med"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 useBgFill="1">
          <p:nvSpPr>
            <p:cNvPr id="11" name="Freeform 25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F2E81-73AA-40B4-A076-A2DFC044E68D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854047"/>
      </p:ext>
    </p:extLst>
  </p:cSld>
  <p:clrMapOvr>
    <a:masterClrMapping/>
  </p:clrMapOvr>
  <p:transition spd="med"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15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42DAD-21BD-4C9D-BDD1-8EC4426AC263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25052"/>
      </p:ext>
    </p:extLst>
  </p:cSld>
  <p:clrMapOvr>
    <a:masterClrMapping/>
  </p:clrMapOvr>
  <p:transition spd="med">
    <p:fade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92270-1388-4A33-BEE3-91E70EC7A781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073669"/>
      </p:ext>
    </p:extLst>
  </p:cSld>
  <p:clrMapOvr>
    <a:masterClrMapping/>
  </p:clrMapOvr>
  <p:transition spd="med">
    <p:fade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 useBgFill="1">
          <p:nvSpPr>
            <p:cNvPr id="10" name="Freeform 25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8DDE9-EC6E-4A72-907C-02E25DADDBB5}" type="slidenum">
              <a:rPr lang="en-US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939283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135829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945671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076013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928376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548470"/>
      </p:ext>
    </p:extLst>
  </p:cSld>
  <p:clrMapOvr>
    <a:masterClrMapping/>
  </p:clrMapOvr>
  <p:transition spd="slow">
    <p:wipe/>
    <p:sndAc>
      <p:stSnd>
        <p:snd r:embed="rId1" name="breez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46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  <p:sndAc>
      <p:stSnd>
        <p:snd r:embed="rId13" name="breeze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871A4D-2E49-4E3D-A472-DB68414756F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450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B300D-9749-47AD-90AC-47AB0A08C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2537B-6AF2-4276-AC34-1EA439D97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52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ransition spd="slow">
    <p:wipe/>
    <p:sndAc>
      <p:stSnd>
        <p:snd r:embed="rId13" name="breeze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VNI-Times" pitchFamily="2" charset="0"/>
                <a:cs typeface="Arial" charset="0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73E87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73E87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smtClean="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6BB7D4-7164-4892-BE14-CD9980AEEAD0}" type="slidenum">
              <a:rPr lang="en-US">
                <a:solidFill>
                  <a:srgbClr val="073E87"/>
                </a:solidFill>
                <a:latin typeface="VNI-Times" pitchFamily="2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73E87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2559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 spd="med"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4485548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CHỦ ĐỀ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CẢM CỦA MÀU SẮC </a:t>
            </a:r>
            <a:b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74760399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29200" y="2133600"/>
            <a:ext cx="3962400" cy="42442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nl-NL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+ Tạo hình từ khuôn in được thực hiện như thế nào?</a:t>
            </a:r>
          </a:p>
          <a:p>
            <a:pPr indent="4572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fr-FR" sz="2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B1: Lựa chọn hoặc tạo những vật liệu có bề mặt nổi làm khuôn in.</a:t>
            </a:r>
            <a:endParaRPr lang="en-US" sz="2400">
              <a:solidFill>
                <a:srgbClr val="0070C0"/>
              </a:solidFill>
              <a:latin typeface="Times New Roman"/>
              <a:ea typeface="Times New Roman"/>
              <a:cs typeface="Times New Roman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fr-FR" sz="240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B2: Bôi màu vào khuôn và in hình</a:t>
            </a:r>
            <a:r>
              <a:rPr lang="en-US" sz="240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l</a:t>
            </a:r>
            <a:r>
              <a:rPr lang="fr-FR" sz="240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ên giấy để tạo bức tranh.</a:t>
            </a:r>
            <a:endParaRPr lang="en-US" sz="2400">
              <a:solidFill>
                <a:srgbClr val="7030A0"/>
              </a:solidFill>
              <a:latin typeface="Times New Roman"/>
              <a:ea typeface="Calibri"/>
              <a:cs typeface="Times New Roman"/>
            </a:endParaRPr>
          </a:p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574" y="308032"/>
            <a:ext cx="7451226" cy="123726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fr-FR" sz="2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KIẾN TẠO KIẾN THỨC - KĨ NĂNG</a:t>
            </a: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8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Cách tạo bức tranh bằng hình thức in</a:t>
            </a:r>
            <a:endParaRPr lang="en-US" sz="280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1026" name="Picture 2" descr="C:\Users\Administrator\Downloads\359b9bdb8c3b7b6522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10" y="1676400"/>
            <a:ext cx="4292390" cy="487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04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esktop\92b0c8142b20ccc4d322287d20b372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733801"/>
            <a:ext cx="2743201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3" name="Picture 5" descr="C:\Users\Administrator\Desktop\80e02bc7b413a3b0d584ef10c7e13b8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713018"/>
            <a:ext cx="2667000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5" name="Picture 7" descr="C:\Users\Administrator\Desktop\images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762001"/>
            <a:ext cx="25146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8613"/>
            <a:ext cx="292331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910" y="3561557"/>
            <a:ext cx="2835275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382" y="627857"/>
            <a:ext cx="2768600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0302225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ownloads\5a86077507f0f0aea9e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67" y="990599"/>
            <a:ext cx="2504133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Administrator\Downloads\IMG_17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86199"/>
            <a:ext cx="2626735" cy="2590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5" descr="C:\Users\Administrator\Downloads\a7e284afb52a42741b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011380"/>
            <a:ext cx="2514600" cy="2417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6" descr="C:\Users\Administrator\Downloads\319dcf13cf9638c8618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011381"/>
            <a:ext cx="2542218" cy="2417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3" name="Picture 7" descr="C:\Users\Administrator\Downloads\ba36a89c99196e4737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86197"/>
            <a:ext cx="2895601" cy="2590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989855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2001092"/>
            <a:ext cx="8305800" cy="20628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fr-FR" sz="2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B3: In </a:t>
            </a:r>
            <a:r>
              <a:rPr lang="fr-FR" sz="2400" dirty="0" err="1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thêm</a:t>
            </a:r>
            <a:r>
              <a:rPr lang="fr-FR" sz="24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hình</a:t>
            </a:r>
            <a:r>
              <a:rPr lang="fr-FR" sz="24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fr-FR" sz="2400" dirty="0" err="1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màu</a:t>
            </a:r>
            <a:r>
              <a:rPr lang="fr-FR" sz="24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tạo</a:t>
            </a:r>
            <a:r>
              <a:rPr lang="fr-FR" sz="24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sự</a:t>
            </a:r>
            <a:r>
              <a:rPr lang="fr-FR" sz="24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hài</a:t>
            </a:r>
            <a:r>
              <a:rPr lang="fr-FR" sz="24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hoà</a:t>
            </a:r>
            <a:r>
              <a:rPr lang="fr-FR" sz="24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fr-FR" sz="24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nhịp</a:t>
            </a:r>
            <a:r>
              <a:rPr lang="fr-FR" sz="24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điệu</a:t>
            </a:r>
            <a:r>
              <a:rPr lang="fr-FR" sz="24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cho</a:t>
            </a:r>
            <a:r>
              <a:rPr lang="fr-FR" sz="24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bức</a:t>
            </a:r>
            <a:r>
              <a:rPr lang="fr-FR" sz="24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tranh</a:t>
            </a:r>
            <a:r>
              <a:rPr lang="fr-FR" sz="2400" dirty="0">
                <a:solidFill>
                  <a:srgbClr val="00B0F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400" dirty="0">
              <a:solidFill>
                <a:srgbClr val="00B0F0"/>
              </a:solidFill>
              <a:latin typeface="Times New Roman"/>
              <a:ea typeface="Calibri"/>
              <a:cs typeface="Times New Roman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fr-FR" sz="2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B4: </a:t>
            </a:r>
            <a:r>
              <a:rPr lang="fr-FR" sz="24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Hoàn</a:t>
            </a:r>
            <a:r>
              <a:rPr lang="fr-FR" sz="2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thiện</a:t>
            </a:r>
            <a:r>
              <a:rPr lang="fr-FR" sz="2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bức</a:t>
            </a:r>
            <a:r>
              <a:rPr lang="fr-FR" sz="2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tranh</a:t>
            </a:r>
            <a:r>
              <a:rPr lang="fr-FR" sz="24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/>
              <a:ea typeface="Calibri"/>
              <a:cs typeface="Times New Roman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574" y="308032"/>
            <a:ext cx="7451226" cy="123726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fr-FR" sz="28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KIẾN TẠO KIẾN THỨC - KĨ NĂNG</a:t>
            </a: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8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Cách tạo bức tranh bằng hình thức in</a:t>
            </a:r>
            <a:endParaRPr lang="en-US" sz="280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241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ownloads\317dc52b9dcc6a9233d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54182"/>
            <a:ext cx="28194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0" name="Picture 2" descr="C:\Users\Administrator\Downloads\82dfd82a88c97f9726d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16082"/>
            <a:ext cx="2712027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526" y="4050217"/>
            <a:ext cx="3155373" cy="23923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5" name="Picture 3" descr="C:\Users\Administrator\Downloads\ba60c542f3c704995dd6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3938262"/>
            <a:ext cx="3352799" cy="2556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 descr="C:\Users\Administrator\Downloads\8a00e241ecc51b9b42d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8262"/>
            <a:ext cx="3619499" cy="269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428224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65eb3d00d6dd218378c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5" y="1028700"/>
            <a:ext cx="2667000" cy="3657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6" name="Picture 4" descr="C:\Users\Administrator\Downloads\e76c499ea243551d0c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073" y="2971800"/>
            <a:ext cx="2590800" cy="3429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78874"/>
            <a:ext cx="2548448" cy="36645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073" y="374073"/>
            <a:ext cx="2445328" cy="23137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271430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62199" y="152397"/>
            <a:ext cx="3886201" cy="78486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380999" y="418135"/>
            <a:ext cx="5486401" cy="123726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3. LUYỆN TẬP - SÁNG TẠO </a:t>
            </a:r>
          </a:p>
          <a:p>
            <a:pPr lvl="0" indent="45720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ker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Tạo bức tranh in hoa, lá</a:t>
            </a:r>
            <a:endParaRPr lang="en-US" sz="2800" b="1" kern="0" dirty="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09684315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400" y="304800"/>
            <a:ext cx="6705600" cy="253607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200" b="1" kern="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3</a:t>
            </a:r>
            <a:r>
              <a:rPr lang="en-US" sz="3200" b="1" ker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 LUYỆN TẬP – SÁNG TẠO</a:t>
            </a:r>
          </a:p>
          <a:p>
            <a:pPr indent="45720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ker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Tạo </a:t>
            </a:r>
            <a:r>
              <a:rPr lang="en-US" sz="2800" b="1" kern="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bức</a:t>
            </a:r>
            <a:r>
              <a:rPr lang="en-US" sz="2800" b="1" kern="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2800" b="1" kern="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in </a:t>
            </a:r>
            <a:r>
              <a:rPr lang="en-US" sz="2800" b="1" kern="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hoa</a:t>
            </a:r>
            <a:r>
              <a:rPr lang="en-US" sz="2800" b="1" kern="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b="1" kern="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lá</a:t>
            </a:r>
            <a:endParaRPr lang="en-US" sz="2800" b="1" kern="0" dirty="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Chọn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khuôn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in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bằng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vật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sẵn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hoặc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tự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tạo</a:t>
            </a:r>
            <a:endParaRPr lang="en-US" sz="2400" b="1" kern="0" dirty="0">
              <a:solidFill>
                <a:sysClr val="windowText" lastClr="000000"/>
              </a:solidFill>
              <a:latin typeface="Times New Roman"/>
              <a:ea typeface="Calibri"/>
              <a:cs typeface="Times New Roman"/>
            </a:endParaRPr>
          </a:p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Thực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hiện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in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hoa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lá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theo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ý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thích</a:t>
            </a:r>
            <a:endParaRPr lang="en-US" sz="2400" b="1" kern="0" dirty="0">
              <a:solidFill>
                <a:sysClr val="windowText" lastClr="00000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43646" y="1804552"/>
            <a:ext cx="3200400" cy="58396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508257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2200" y="457200"/>
            <a:ext cx="3962400" cy="5170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4572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KHUÔN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IN TỰ NHIÊN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8153400" cy="51238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78840606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458352"/>
            <a:ext cx="2659705" cy="2008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27" y="4458352"/>
            <a:ext cx="2719387" cy="19593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C:\Users\Administrator\Downloads\5eb4ce36c9843eda67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932" y="1464035"/>
            <a:ext cx="2346868" cy="24544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0" name="Picture 6" descr="C:\Users\Administrator\Downloads\0050c7c8c07a37246e6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85" y="4507575"/>
            <a:ext cx="2335775" cy="19593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2500744" y="533400"/>
            <a:ext cx="3839187" cy="5170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ker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KHUÔN IN TỰ LÀM</a:t>
            </a:r>
            <a:endParaRPr lang="en-US" sz="2400" b="1" kern="0" dirty="0">
              <a:solidFill>
                <a:sysClr val="windowText" lastClr="00000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1031" name="Picture 7" descr="C:\Users\Administrator\Downloads\abab83cc877e7020296f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90521"/>
            <a:ext cx="2514600" cy="23668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2" name="Picture 8" descr="C:\Users\Administrator\Downloads\8305360e79bc8ee2d7a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85" y="1525156"/>
            <a:ext cx="2560268" cy="23321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5572627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57526" y="397032"/>
            <a:ext cx="56727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KHÁM  PHÁ TRANH HOA , LÁ</a:t>
            </a:r>
          </a:p>
        </p:txBody>
      </p:sp>
      <p:pic>
        <p:nvPicPr>
          <p:cNvPr id="1026" name="Picture 2" descr="C:\Users\Administrator\Desktop\39315988-green-leaf-of-acacia-tree-isolated-on-whi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45" y="1544781"/>
            <a:ext cx="2163763" cy="18450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3" descr="C:\Users\Administrator\Desktop\leaf-832250_12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882" y="3913907"/>
            <a:ext cx="2590800" cy="19294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2" descr="C:\Users\Administrator\Desktop\logo-bancongio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72" y="3886198"/>
            <a:ext cx="2156836" cy="20177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C:\Users\Administrator\Desktop\26724374-白で隔離される緑のバラの葉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694" y="3886198"/>
            <a:ext cx="2907882" cy="20177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657" y="1324323"/>
            <a:ext cx="2670175" cy="234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114" y="1324323"/>
            <a:ext cx="2700337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36962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457200"/>
            <a:ext cx="8229600" cy="8398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457200" algn="ctr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MỘT SỐ TRANH TỪ KHUÔN IN TỰ NHIÊN VÀ KHUÔN IN TỰ TẠO HÌNH HOA LÁ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524001"/>
            <a:ext cx="39624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1524000"/>
            <a:ext cx="3810000" cy="24384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132153"/>
            <a:ext cx="3962401" cy="24400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189355"/>
            <a:ext cx="3809999" cy="23256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98358795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8AC0F-9564-47B2-9AF9-0969AF7919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EFC881-53C0-47FC-8475-F52CDA28A4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9D8808-FE82-46F4-BCF5-1A2D7F9F33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17787" y="3105431"/>
            <a:ext cx="3228554" cy="43047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E701FC-344E-41CD-9ED4-148CD523C8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80963"/>
            <a:ext cx="2571750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DD52AA-EF4F-4D8B-854B-F9B44D5C37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9827" y="3055647"/>
            <a:ext cx="3063585" cy="42393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902C30-1749-415F-8FD2-DCD0436878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29" y="263670"/>
            <a:ext cx="4084780" cy="306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179112"/>
      </p:ext>
    </p:extLst>
  </p:cSld>
  <p:clrMapOvr>
    <a:masterClrMapping/>
  </p:clrMapOvr>
  <p:transition spd="slow">
    <p:wipe/>
    <p:sndAc>
      <p:stSnd>
        <p:snd r:embed="rId2" name="breeze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61A91-800D-4576-B20C-69931EB2AC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9C05FA-2CF0-4111-A242-4DAEA66471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75293"/>
      </p:ext>
    </p:extLst>
  </p:cSld>
  <p:clrMapOvr>
    <a:masterClrMapping/>
  </p:clrMapOvr>
  <p:transition spd="slow">
    <p:wipe/>
    <p:sndAc>
      <p:stSnd>
        <p:snd r:embed="rId2" name="breeze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086" y="304800"/>
            <a:ext cx="8038514" cy="434272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4572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4. PHÂN TÍCH – ĐÁNH GIÁ</a:t>
            </a:r>
          </a:p>
          <a:p>
            <a:pPr marL="0" marR="0" lvl="0" indent="4572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Trưng bày sản phẩm và chia sẻ</a:t>
            </a:r>
            <a:endParaRPr lang="en-US" sz="2400" b="1" kern="0" dirty="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  <a:p>
            <a:pPr marL="0" marR="0" lvl="0" indent="4572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Nêu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cảm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nhận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và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phân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tích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:</a:t>
            </a:r>
          </a:p>
          <a:p>
            <a:pPr marL="342900" marR="0" lvl="0" indent="-3429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in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hoa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lá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yêu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thích</a:t>
            </a:r>
            <a:endParaRPr lang="en-US" sz="2400" kern="0" dirty="0">
              <a:solidFill>
                <a:sysClr val="windowText" lastClr="000000"/>
              </a:solidFill>
              <a:latin typeface="Times New Roman"/>
              <a:ea typeface="Calibri"/>
              <a:cs typeface="Times New Roman"/>
            </a:endParaRPr>
          </a:p>
          <a:p>
            <a:pPr marL="342900" marR="0" lvl="0" indent="-3429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Biểu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cảm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của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nét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,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hình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màu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tranh</a:t>
            </a:r>
            <a:endParaRPr lang="en-US" sz="2400" kern="0" dirty="0">
              <a:solidFill>
                <a:sysClr val="windowText" lastClr="000000"/>
              </a:solidFill>
              <a:latin typeface="Times New Roman"/>
              <a:ea typeface="Calibri"/>
              <a:cs typeface="Times New Roman"/>
            </a:endParaRPr>
          </a:p>
          <a:p>
            <a:pPr marL="342900" marR="0" lvl="0" indent="-3429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Kĩ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thuật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in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và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chất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lượng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hình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in</a:t>
            </a:r>
          </a:p>
          <a:p>
            <a:pPr marL="342900" marR="0" lvl="0" indent="-3429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kern="0" baseline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Cách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điều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chỉnh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hoàn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thiện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nâng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cao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tính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thẩm</a:t>
            </a:r>
            <a:r>
              <a:rPr lang="en-US" sz="22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mĩ</a:t>
            </a:r>
            <a:r>
              <a:rPr lang="en-US" sz="22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22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bức</a:t>
            </a:r>
            <a:r>
              <a:rPr lang="en-US" sz="22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2200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endParaRPr kumimoji="0" lang="en-US" sz="22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364181"/>
            <a:ext cx="3295943" cy="21474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654627"/>
            <a:ext cx="2452369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476" y="4343400"/>
            <a:ext cx="2779835" cy="21335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421632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457200"/>
            <a:ext cx="8458200" cy="291567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5. VẬN DỤNG – PHÁT TRIỂN</a:t>
            </a: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ker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Tìm hiểu nghệ thuật trong đời sống </a:t>
            </a: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ker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* Quan sát 2 tác phẩm tranh in </a:t>
            </a:r>
            <a:endParaRPr lang="en-US" sz="2000" b="1" kern="0" dirty="0">
              <a:solidFill>
                <a:srgbClr val="0070C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fr-FR" sz="24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+ Em thích tác phẩm tranh in nào? Vì sao?</a:t>
            </a:r>
            <a:endParaRPr lang="en-US" sz="240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fr-FR" sz="24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+ Theo em, kĩ thuật in có thể ứng dụng trong đời sống như thế nào?</a:t>
            </a:r>
            <a:endParaRPr lang="en-US" sz="240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3" y="3733800"/>
            <a:ext cx="3657600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733800"/>
            <a:ext cx="3352800" cy="27916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604564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457200"/>
            <a:ext cx="8458200" cy="349172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5. VẬN DỤNG – PHÁT TRIỂN</a:t>
            </a: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ker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Tìm hiểu nghệ thuật trong đời sống </a:t>
            </a:r>
            <a:endParaRPr lang="en-US" sz="2800" b="1" kern="0" dirty="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sát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chỉ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ra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hình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ảnh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màu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sắc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đường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nét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cách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tạo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hình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.</a:t>
            </a:r>
          </a:p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in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thuộc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kĩ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thuật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đồ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họa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tạo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hình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hiện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bằng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cách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gián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tiếp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đưa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chấm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nét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hình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màu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một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khuôn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in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lên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mặt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giấy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vải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,…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hiện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ý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tưởng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họa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sĩ</a:t>
            </a:r>
            <a:r>
              <a:rPr lang="en-US" sz="2200" b="1" ker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200" b="1" kern="0" dirty="0">
              <a:solidFill>
                <a:sysClr val="windowText" lastClr="00000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3" y="4191000"/>
            <a:ext cx="3657600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163291"/>
            <a:ext cx="3352800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896788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81000"/>
            <a:ext cx="8305800" cy="12291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Kĩ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thuật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hình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in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ứng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dụng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trên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nhiều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loại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sản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phẩm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phục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vụ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đời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sống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như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Vải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giấy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gói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hàng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giấy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dán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tường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áo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váy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mũ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ba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lô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200" b="1" kern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giày</a:t>
            </a:r>
            <a:r>
              <a:rPr lang="en-US" sz="2200" b="1" kern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…….</a:t>
            </a:r>
            <a:endParaRPr lang="en-US" sz="2200" b="1" kern="0" dirty="0">
              <a:solidFill>
                <a:sysClr val="windowText" lastClr="00000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287" y="1502497"/>
            <a:ext cx="2835275" cy="279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91" y="4180636"/>
            <a:ext cx="2916382" cy="272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Administrator\Desktop\0f029828000720185a8cc97caf5ba1c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09" y="1610183"/>
            <a:ext cx="5629275" cy="26708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dministrator\Desktop\Vans-Era-Floral-ragu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991" y="4419600"/>
            <a:ext cx="2624571" cy="21572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Administrator\Desktop\afe2e88bd9e57fe2e52fbb479aec86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419600"/>
            <a:ext cx="2035319" cy="21985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060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81000"/>
            <a:ext cx="8305800" cy="12291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1" i="0" u="none" strike="noStrike" kern="0" cap="none" spc="0" normalizeH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Kĩ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thuật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in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đồ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họa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được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sử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dụng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khá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phổ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biến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trong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đời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sống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,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coa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thể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tạo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ra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tác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phẩm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mĩ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thuật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,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nâng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cao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giá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trị</a:t>
            </a:r>
            <a:r>
              <a:rPr kumimoji="0" lang="en-US" sz="22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2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sử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dụng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tính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thẩm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mĩ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sản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2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phẩm</a:t>
            </a:r>
            <a:r>
              <a:rPr lang="en-US" sz="22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8" y="2133600"/>
            <a:ext cx="4114800" cy="3124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591" y="2168236"/>
            <a:ext cx="3708009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587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066800"/>
            <a:ext cx="8382000" cy="3976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nl-NL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*Hướng dẫn HS chuẩn </a:t>
            </a:r>
            <a:r>
              <a:rPr lang="nl-NL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bị  bài </a:t>
            </a:r>
            <a:r>
              <a:rPr lang="nl-NL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học sau</a:t>
            </a:r>
            <a:r>
              <a:rPr lang="nl-NL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nl-NL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Xem trước bài học “ Thiệp chúc mừng ”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nl-NL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Chuẩn bị các học liệu liên quan đến nội dung bài học</a:t>
            </a: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nl-NL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+ Chuẩn bị bút chì, màu vẽ, giấy, bìa màu, keo, hồ dán...</a:t>
            </a: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nl-NL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+ Sản phẩm mĩ thuật của bài học trước.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nl-NL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Giấy  khổ A3, A4(giấy trắng hoặc giấy màu) màu vẽ ( màu nước, wat</a:t>
            </a:r>
            <a:r>
              <a:rPr lang="nl-NL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fr-FR" sz="240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acrylic.)</a:t>
            </a:r>
            <a:endParaRPr lang="en-US" sz="2400" dirty="0">
              <a:effectLst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94984853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WordArt 3"/>
          <p:cNvSpPr>
            <a:spLocks noChangeArrowheads="1" noChangeShapeType="1" noTextEdit="1"/>
          </p:cNvSpPr>
          <p:nvPr/>
        </p:nvSpPr>
        <p:spPr bwMode="auto">
          <a:xfrm>
            <a:off x="1371600" y="152400"/>
            <a:ext cx="6096000" cy="12192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Xin chân thành cảm ơn </a:t>
            </a:r>
          </a:p>
        </p:txBody>
      </p:sp>
      <p:sp>
        <p:nvSpPr>
          <p:cNvPr id="58372" name="WordArt 4"/>
          <p:cNvSpPr>
            <a:spLocks noChangeArrowheads="1" noChangeShapeType="1" noTextEdit="1"/>
          </p:cNvSpPr>
          <p:nvPr/>
        </p:nvSpPr>
        <p:spPr bwMode="auto">
          <a:xfrm>
            <a:off x="1524000" y="1905000"/>
            <a:ext cx="5943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itchFamily="18" charset="0"/>
                <a:cs typeface="Times New Roman" pitchFamily="18" charset="0"/>
              </a:rPr>
              <a:t>Quý thầy cô và các em học sinh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itchFamily="18" charset="0"/>
                <a:cs typeface="Times New Roman" pitchFamily="18" charset="0"/>
              </a:rPr>
              <a:t>về dự tiết học </a:t>
            </a: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304800" y="4551363"/>
            <a:ext cx="8458200" cy="117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Chúc các thầy cô mạnh khỏe 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Chúc các em học tốt.</a:t>
            </a:r>
          </a:p>
        </p:txBody>
      </p:sp>
    </p:spTree>
    <p:extLst>
      <p:ext uri="{BB962C8B-B14F-4D97-AF65-F5344CB8AC3E}">
        <p14:creationId xmlns:p14="http://schemas.microsoft.com/office/powerpoint/2010/main" val="3819362338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8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8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8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8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animBg="1"/>
      <p:bldP spid="58372" grpId="0" animBg="1"/>
      <p:bldP spid="5837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"/>
            <a:ext cx="8305800" cy="225292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KHÁM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PHÁ TRANH HOA LÁ</a:t>
            </a:r>
          </a:p>
          <a:p>
            <a:pPr marR="0" lvl="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400" b="1" kern="0" baseline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2400" b="1" kern="0" baseline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baseline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sát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:</a:t>
            </a:r>
          </a:p>
          <a:p>
            <a:pPr marL="342900" marR="0" lvl="0" indent="-3429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Nét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,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hình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,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màu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trong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bức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tranh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được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thể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hiện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như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thế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nào</a:t>
            </a:r>
            <a:r>
              <a:rPr lang="en-US" sz="2400" b="1" kern="0" noProof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?</a:t>
            </a:r>
          </a:p>
          <a:p>
            <a:pPr marL="342900" marR="0" lvl="0" indent="-342900" algn="just" defTabSz="91440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0" cap="none" spc="0" normalizeH="0" baseline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Bức</a:t>
            </a:r>
            <a:r>
              <a:rPr kumimoji="0" lang="en-US" sz="24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tranh</a:t>
            </a:r>
            <a:r>
              <a:rPr kumimoji="0" lang="en-US" sz="24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được</a:t>
            </a:r>
            <a:r>
              <a:rPr kumimoji="0" lang="en-US" sz="24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tạo</a:t>
            </a:r>
            <a:r>
              <a:rPr kumimoji="0" lang="en-US" sz="24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ra</a:t>
            </a:r>
            <a:r>
              <a:rPr kumimoji="0" lang="en-US" sz="24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bằng</a:t>
            </a:r>
            <a:r>
              <a:rPr kumimoji="0" lang="en-US" sz="24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cách</a:t>
            </a:r>
            <a:r>
              <a:rPr kumimoji="0" lang="en-US" sz="24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0" cap="none" spc="0" normalizeH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nào</a:t>
            </a:r>
            <a:r>
              <a:rPr kumimoji="0" lang="en-US" sz="2400" b="1" i="0" u="none" strike="noStrike" kern="0" cap="none" spc="0" normalizeH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3" name="Picture 13" descr="C:\Users\Administrator\Downloads\37f6c7994f44b81ae1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817054"/>
            <a:ext cx="3581400" cy="35837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12" descr="C:\Users\Administrator\Downloads\b0dec8ba4067b739ee7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2819400"/>
            <a:ext cx="3581400" cy="3581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838200" y="617220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6491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C:\Users\Administrator\Downloads\b0dec8ba4067b739ee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066800"/>
            <a:ext cx="2743200" cy="33350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109" name="Picture 13" descr="C:\Users\Administrator\Downloads\37f6c7994f44b81ae1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3218" y="1066800"/>
            <a:ext cx="2687782" cy="33350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04800" y="109537"/>
            <a:ext cx="263726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KHÁM  PHÁ</a:t>
            </a:r>
          </a:p>
        </p:txBody>
      </p:sp>
      <p:sp>
        <p:nvSpPr>
          <p:cNvPr id="3" name="Rectangle 2"/>
          <p:cNvSpPr/>
          <p:nvPr/>
        </p:nvSpPr>
        <p:spPr>
          <a:xfrm>
            <a:off x="1046018" y="4572000"/>
            <a:ext cx="7620000" cy="216982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algn="just" fontAlgn="base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Nét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hình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màu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bức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tranh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được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thể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hiện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bằng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sự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đan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xen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yếu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tố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màu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sắc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(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màu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đậm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màu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nhạt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hài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hòa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Hai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bức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tranh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đều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gam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màu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nóng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(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đỏ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vàng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làm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màu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chủ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đạo</a:t>
            </a:r>
            <a:r>
              <a:rPr lang="fr-FR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).</a:t>
            </a:r>
            <a:endParaRPr lang="en-US" sz="2000" dirty="0">
              <a:latin typeface="Times New Roman"/>
              <a:ea typeface="Calibri"/>
              <a:cs typeface="Times New Roman"/>
            </a:endParaRPr>
          </a:p>
          <a:p>
            <a:pPr lvl="0" indent="457200" algn="just" fontAlgn="base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fr-FR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4431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C:\Users\Administrator\Downloads\b0dec8ba4067b739ee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066800"/>
            <a:ext cx="2743200" cy="33350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109" name="Picture 13" descr="C:\Users\Administrator\Downloads\37f6c7994f44b81ae1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3218" y="1066800"/>
            <a:ext cx="2687782" cy="33350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04800" y="109537"/>
            <a:ext cx="263726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KHÁM  PHÁ</a:t>
            </a:r>
          </a:p>
        </p:txBody>
      </p:sp>
      <p:sp>
        <p:nvSpPr>
          <p:cNvPr id="4" name="Rectangle 3"/>
          <p:cNvSpPr/>
          <p:nvPr/>
        </p:nvSpPr>
        <p:spPr>
          <a:xfrm>
            <a:off x="1143000" y="4648200"/>
            <a:ext cx="7391399" cy="18158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algn="just" fontAlgn="base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Bức tranh được tạo ra bằng cách nào?</a:t>
            </a: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Bức tranh được tạo ra bằng cách bôi, chấm màu lên lá, hoa  sau đó in lên giấy.</a:t>
            </a:r>
            <a:endParaRPr lang="en-US" sz="2000">
              <a:latin typeface="Times New Roman"/>
              <a:ea typeface="Calibri"/>
              <a:cs typeface="Times New Roman"/>
            </a:endParaRPr>
          </a:p>
          <a:p>
            <a:pPr lvl="0" indent="457200" algn="just" fontAlgn="base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fr-FR" sz="2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6970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 descr="C:\Users\Administrator\Downloads\b0dec8ba4067b739ee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2491" y="1143000"/>
            <a:ext cx="2743200" cy="33350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9" name="Picture 13" descr="C:\Users\Administrator\Downloads\37f6c7994f44b81ae1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3109" y="1143000"/>
            <a:ext cx="2687782" cy="33350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extBox 1"/>
          <p:cNvSpPr txBox="1"/>
          <p:nvPr/>
        </p:nvSpPr>
        <p:spPr>
          <a:xfrm>
            <a:off x="304800" y="109537"/>
            <a:ext cx="304800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KHÁM  PHÁ</a:t>
            </a:r>
          </a:p>
        </p:txBody>
      </p:sp>
      <p:sp>
        <p:nvSpPr>
          <p:cNvPr id="4" name="Rectangle 3"/>
          <p:cNvSpPr/>
          <p:nvPr/>
        </p:nvSpPr>
        <p:spPr>
          <a:xfrm>
            <a:off x="1077189" y="4800600"/>
            <a:ext cx="7391399" cy="166199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algn="just" fontAlgn="base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Những bức tranh này có ý nghĩa như thế nào trong đời sống hằng ngày?</a:t>
            </a:r>
          </a:p>
          <a:p>
            <a:pPr lvl="0" indent="457200" algn="just" fontAlgn="base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TL: </a:t>
            </a:r>
            <a:r>
              <a:rPr lang="fr-FR" sz="2000">
                <a:solidFill>
                  <a:srgbClr val="000000"/>
                </a:solidFill>
                <a:latin typeface="Times New Roman"/>
                <a:ea typeface="Times New Roman"/>
              </a:rPr>
              <a:t>Cảm nhận vẻ đẹp của thiên nhiên, từ đó ứng dụng vào trang trí ,tạo ra nhiều sản phẩm  cho  cuộc sống </a:t>
            </a:r>
            <a:endParaRPr lang="fr-FR" sz="20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76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3c997bb1996012ddbf331561115508f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9278" y="387927"/>
            <a:ext cx="2941122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everon-210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822" y="526029"/>
            <a:ext cx="2590800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HTB19IBGaiDxK1RjSsphq6zHrpXa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451" y="595080"/>
            <a:ext cx="2189390" cy="21478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THAD-M64-1daidie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092" y="3276600"/>
            <a:ext cx="2490107" cy="32511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in-giay-goi-qua-tai-da-nang-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1" y="3529618"/>
            <a:ext cx="2770909" cy="23163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istrator\Desktop\44a872e6026f3434a339ed3b7513b71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782" y="3262745"/>
            <a:ext cx="2488993" cy="32250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2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800" y="1905000"/>
            <a:ext cx="7783287" cy="248991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Nhiệm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vụ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tập</a:t>
            </a:r>
            <a:endParaRPr lang="en-US" sz="2400" dirty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Có thể tạo khuôn in bằng vật liệu gì?</a:t>
            </a:r>
            <a:r>
              <a:rPr lang="nl-NL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  <a:p>
            <a:pPr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2743200" algn="ctr"/>
                <a:tab pos="5486400" algn="r"/>
              </a:tabLst>
            </a:pPr>
            <a:r>
              <a:rPr lang="nl-NL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Tạo hình từ khuôn in được thực hiện như thế nào?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  <a:p>
            <a:r>
              <a:rPr lang="nl-NL" sz="2400" dirty="0">
                <a:solidFill>
                  <a:srgbClr val="000000"/>
                </a:solidFill>
                <a:latin typeface="Times New Roman"/>
                <a:ea typeface="Times New Roman"/>
              </a:rPr>
              <a:t>      + Tạo bức tranh in màu như thế nào để có nhịp điệu và sự   hài hoà?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92574" y="308032"/>
            <a:ext cx="7451226" cy="5480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fr-FR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Cách</a:t>
            </a:r>
            <a:r>
              <a:rPr lang="fr-FR" sz="28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tạo</a:t>
            </a:r>
            <a:r>
              <a:rPr lang="fr-FR" sz="28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bức</a:t>
            </a:r>
            <a:r>
              <a:rPr lang="fr-FR" sz="28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tranh</a:t>
            </a:r>
            <a:r>
              <a:rPr lang="fr-FR" sz="28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bằng</a:t>
            </a:r>
            <a:r>
              <a:rPr lang="fr-FR" sz="28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hình</a:t>
            </a:r>
            <a:r>
              <a:rPr lang="fr-FR" sz="28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thức</a:t>
            </a:r>
            <a:r>
              <a:rPr lang="fr-FR" sz="28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in</a:t>
            </a:r>
            <a:endParaRPr lang="en-US" sz="2800" dirty="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794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C:\Users\Administrator\Downloads\49c8fefa7d228a7cd3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16" y="4249556"/>
            <a:ext cx="2527301" cy="22911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0" name="Picture 2" descr="C:\Users\Administrator\Desktop\unnamed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461" y="4214055"/>
            <a:ext cx="2514601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16" y="1257301"/>
            <a:ext cx="4037446" cy="26271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 descr="C:\Users\Administrator\Downloads\d2fcbb141dfeeaa0b3e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249556"/>
            <a:ext cx="2503993" cy="23788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585571" y="161615"/>
            <a:ext cx="7848600" cy="48301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+ Có thể tạo khuôn in bằng vật liệu gì?</a:t>
            </a:r>
            <a:r>
              <a:rPr lang="nl-NL" sz="2400"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en-US" sz="240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4" name="Picture 2" descr="C:\Users\Administrator\Downloads\IMG_17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1" y="1257301"/>
            <a:ext cx="3519270" cy="25526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28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1789</TotalTime>
  <Words>847</Words>
  <Application>Microsoft Office PowerPoint</Application>
  <PresentationFormat>On-screen Show (4:3)</PresentationFormat>
  <Paragraphs>69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Calibri</vt:lpstr>
      <vt:lpstr>Calibri Light</vt:lpstr>
      <vt:lpstr>Candara</vt:lpstr>
      <vt:lpstr>Symbol</vt:lpstr>
      <vt:lpstr>Times New Roman</vt:lpstr>
      <vt:lpstr>VNI-Times</vt:lpstr>
      <vt:lpstr>1_Office Theme</vt:lpstr>
      <vt:lpstr>Default Design</vt:lpstr>
      <vt:lpstr>6_Office Theme</vt:lpstr>
      <vt:lpstr>Waveform</vt:lpstr>
      <vt:lpstr>               CHỦ ĐỀ: BIỂU CẢM CỦA MÀU SẮC      Bài 3: Tranh in hoa lá (2 tiết)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10</cp:lastModifiedBy>
  <cp:revision>174</cp:revision>
  <dcterms:created xsi:type="dcterms:W3CDTF">2021-08-09T06:40:00Z</dcterms:created>
  <dcterms:modified xsi:type="dcterms:W3CDTF">2023-10-09T03:30:24Z</dcterms:modified>
</cp:coreProperties>
</file>