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6"/>
  </p:notesMasterIdLst>
  <p:sldIdLst>
    <p:sldId id="327" r:id="rId2"/>
    <p:sldId id="328" r:id="rId3"/>
    <p:sldId id="307" r:id="rId4"/>
    <p:sldId id="329" r:id="rId5"/>
    <p:sldId id="330" r:id="rId6"/>
    <p:sldId id="259" r:id="rId7"/>
    <p:sldId id="310" r:id="rId8"/>
    <p:sldId id="322" r:id="rId9"/>
    <p:sldId id="323" r:id="rId10"/>
    <p:sldId id="311" r:id="rId11"/>
    <p:sldId id="257" r:id="rId12"/>
    <p:sldId id="312" r:id="rId13"/>
    <p:sldId id="261" r:id="rId14"/>
    <p:sldId id="324" r:id="rId15"/>
    <p:sldId id="325" r:id="rId16"/>
    <p:sldId id="321" r:id="rId17"/>
    <p:sldId id="320" r:id="rId18"/>
    <p:sldId id="335" r:id="rId19"/>
    <p:sldId id="326" r:id="rId20"/>
    <p:sldId id="336" r:id="rId21"/>
    <p:sldId id="313" r:id="rId22"/>
    <p:sldId id="314" r:id="rId23"/>
    <p:sldId id="315" r:id="rId24"/>
    <p:sldId id="316" r:id="rId25"/>
    <p:sldId id="317" r:id="rId26"/>
    <p:sldId id="271" r:id="rId27"/>
    <p:sldId id="262" r:id="rId28"/>
    <p:sldId id="319" r:id="rId29"/>
    <p:sldId id="297" r:id="rId30"/>
    <p:sldId id="298" r:id="rId31"/>
    <p:sldId id="318" r:id="rId32"/>
    <p:sldId id="333" r:id="rId33"/>
    <p:sldId id="272" r:id="rId34"/>
    <p:sldId id="331" r:id="rId35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7"/>
    </p:embeddedFont>
    <p:embeddedFont>
      <p:font typeface=".VnTeknical" panose="020B7200000000000000" pitchFamily="34" charset="0"/>
      <p:regular r:id="rId38"/>
    </p:embeddedFont>
    <p:embeddedFont>
      <p:font typeface="Assistant" pitchFamily="2" charset="-79"/>
      <p:regular r:id="rId39"/>
      <p:bold r:id="rId40"/>
    </p:embeddedFont>
    <p:embeddedFont>
      <p:font typeface="Cardo" panose="020B0604020202020204" charset="-79"/>
      <p:regular r:id="rId41"/>
      <p:bold r:id="rId42"/>
      <p:italic r:id="rId43"/>
    </p:embeddedFont>
    <p:embeddedFont>
      <p:font typeface="Roboto" panose="02000000000000000000" pitchFamily="2" charset="0"/>
      <p:regular r:id="rId44"/>
      <p:bold r:id="rId45"/>
    </p:embeddedFont>
    <p:embeddedFont>
      <p:font typeface="UTM Akashi" panose="02040603050506020204" pitchFamily="18" charset="0"/>
      <p:regular r:id="rId46"/>
    </p:embeddedFont>
    <p:embeddedFont>
      <p:font typeface="UTM Showcard" panose="02040603050506020204" pitchFamily="18" charset="0"/>
      <p:regular r:id="rId47"/>
    </p:embeddedFont>
    <p:embeddedFont>
      <p:font typeface="VNI-Times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C0A118-8E8A-4E77-A996-C7794070CFFB}">
  <a:tblStyle styleId="{EDC0A118-8E8A-4E77-A996-C7794070CF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5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0688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3559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e4852ca9be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e4852ca9be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71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b84a3e568e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b84a3e568e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300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05523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246516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6272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19821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e75f3a827d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e75f3a827d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814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e75f3a827d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e75f3a827d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53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e4852ca9be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e4852ca9be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949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e4852ca9be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e4852ca9be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411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b84a3e568e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gb84a3e568e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5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47941" y="3878924"/>
            <a:ext cx="3932716" cy="1806470"/>
            <a:chOff x="-247941" y="3878924"/>
            <a:chExt cx="3932716" cy="18064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01506" y="4145578"/>
              <a:ext cx="2653767" cy="794294"/>
              <a:chOff x="501506" y="4145578"/>
              <a:chExt cx="2653767" cy="794294"/>
            </a:xfrm>
          </p:grpSpPr>
          <p:sp>
            <p:nvSpPr>
              <p:cNvPr id="11" name="Google Shape;11;p2"/>
              <p:cNvSpPr/>
              <p:nvPr/>
            </p:nvSpPr>
            <p:spPr>
              <a:xfrm rot="-10163771" flipH="1">
                <a:off x="2559928" y="4746287"/>
                <a:ext cx="178672" cy="178672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4124" extrusionOk="0">
                    <a:moveTo>
                      <a:pt x="2062" y="0"/>
                    </a:moveTo>
                    <a:cubicBezTo>
                      <a:pt x="914" y="0"/>
                      <a:pt x="0" y="914"/>
                      <a:pt x="0" y="2062"/>
                    </a:cubicBezTo>
                    <a:cubicBezTo>
                      <a:pt x="0" y="3210"/>
                      <a:pt x="914" y="4124"/>
                      <a:pt x="2062" y="4124"/>
                    </a:cubicBezTo>
                    <a:cubicBezTo>
                      <a:pt x="3210" y="4124"/>
                      <a:pt x="4124" y="3210"/>
                      <a:pt x="4124" y="2062"/>
                    </a:cubicBezTo>
                    <a:cubicBezTo>
                      <a:pt x="4124" y="914"/>
                      <a:pt x="3210" y="0"/>
                      <a:pt x="20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-10163771" flipH="1">
                <a:off x="1546133" y="4401873"/>
                <a:ext cx="170743" cy="146481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3381" extrusionOk="0">
                    <a:moveTo>
                      <a:pt x="1697" y="0"/>
                    </a:moveTo>
                    <a:cubicBezTo>
                      <a:pt x="757" y="0"/>
                      <a:pt x="0" y="757"/>
                      <a:pt x="0" y="1696"/>
                    </a:cubicBezTo>
                    <a:cubicBezTo>
                      <a:pt x="0" y="2707"/>
                      <a:pt x="844" y="3381"/>
                      <a:pt x="1721" y="3381"/>
                    </a:cubicBezTo>
                    <a:cubicBezTo>
                      <a:pt x="2134" y="3381"/>
                      <a:pt x="2554" y="3231"/>
                      <a:pt x="2897" y="2897"/>
                    </a:cubicBezTo>
                    <a:cubicBezTo>
                      <a:pt x="3941" y="1827"/>
                      <a:pt x="3184" y="0"/>
                      <a:pt x="16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-10163771" flipH="1">
                <a:off x="618566" y="4463447"/>
                <a:ext cx="123303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819" extrusionOk="0">
                    <a:moveTo>
                      <a:pt x="1436" y="0"/>
                    </a:moveTo>
                    <a:cubicBezTo>
                      <a:pt x="653" y="0"/>
                      <a:pt x="1" y="626"/>
                      <a:pt x="1" y="1409"/>
                    </a:cubicBezTo>
                    <a:cubicBezTo>
                      <a:pt x="1" y="2192"/>
                      <a:pt x="653" y="2818"/>
                      <a:pt x="1436" y="2818"/>
                    </a:cubicBezTo>
                    <a:cubicBezTo>
                      <a:pt x="2193" y="2818"/>
                      <a:pt x="2845" y="2192"/>
                      <a:pt x="2845" y="1409"/>
                    </a:cubicBezTo>
                    <a:cubicBezTo>
                      <a:pt x="2845" y="626"/>
                      <a:pt x="2193" y="0"/>
                      <a:pt x="14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-10163771" flipH="1">
                <a:off x="958964" y="4389064"/>
                <a:ext cx="178672" cy="178672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4124" extrusionOk="0">
                    <a:moveTo>
                      <a:pt x="2062" y="0"/>
                    </a:moveTo>
                    <a:cubicBezTo>
                      <a:pt x="914" y="0"/>
                      <a:pt x="1" y="914"/>
                      <a:pt x="1" y="2062"/>
                    </a:cubicBezTo>
                    <a:cubicBezTo>
                      <a:pt x="1" y="3210"/>
                      <a:pt x="914" y="4123"/>
                      <a:pt x="2062" y="4123"/>
                    </a:cubicBezTo>
                    <a:cubicBezTo>
                      <a:pt x="3210" y="4123"/>
                      <a:pt x="4124" y="3210"/>
                      <a:pt x="4124" y="2062"/>
                    </a:cubicBezTo>
                    <a:cubicBezTo>
                      <a:pt x="4124" y="914"/>
                      <a:pt x="3210" y="0"/>
                      <a:pt x="20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-10163771" flipH="1">
                <a:off x="3038755" y="4641144"/>
                <a:ext cx="107446" cy="108572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06" extrusionOk="0">
                    <a:moveTo>
                      <a:pt x="1253" y="0"/>
                    </a:moveTo>
                    <a:cubicBezTo>
                      <a:pt x="548" y="0"/>
                      <a:pt x="0" y="548"/>
                      <a:pt x="0" y="1253"/>
                    </a:cubicBezTo>
                    <a:cubicBezTo>
                      <a:pt x="0" y="1931"/>
                      <a:pt x="548" y="2505"/>
                      <a:pt x="1253" y="2505"/>
                    </a:cubicBezTo>
                    <a:cubicBezTo>
                      <a:pt x="1931" y="2505"/>
                      <a:pt x="2479" y="1931"/>
                      <a:pt x="2479" y="1253"/>
                    </a:cubicBezTo>
                    <a:cubicBezTo>
                      <a:pt x="2479" y="548"/>
                      <a:pt x="1931" y="0"/>
                      <a:pt x="1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-10163771" flipH="1">
                <a:off x="511700" y="4155773"/>
                <a:ext cx="122133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2819" extrusionOk="0">
                    <a:moveTo>
                      <a:pt x="1409" y="0"/>
                    </a:moveTo>
                    <a:cubicBezTo>
                      <a:pt x="627" y="0"/>
                      <a:pt x="0" y="626"/>
                      <a:pt x="0" y="1409"/>
                    </a:cubicBezTo>
                    <a:cubicBezTo>
                      <a:pt x="0" y="2192"/>
                      <a:pt x="627" y="2818"/>
                      <a:pt x="1409" y="2818"/>
                    </a:cubicBezTo>
                    <a:cubicBezTo>
                      <a:pt x="2192" y="2818"/>
                      <a:pt x="2819" y="2192"/>
                      <a:pt x="2819" y="1409"/>
                    </a:cubicBezTo>
                    <a:cubicBezTo>
                      <a:pt x="2819" y="626"/>
                      <a:pt x="2192" y="0"/>
                      <a:pt x="14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rot="-10163771" flipH="1">
                <a:off x="2180435" y="4538092"/>
                <a:ext cx="108572" cy="108572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506" extrusionOk="0">
                    <a:moveTo>
                      <a:pt x="1253" y="0"/>
                    </a:moveTo>
                    <a:cubicBezTo>
                      <a:pt x="574" y="0"/>
                      <a:pt x="0" y="548"/>
                      <a:pt x="0" y="1253"/>
                    </a:cubicBezTo>
                    <a:cubicBezTo>
                      <a:pt x="0" y="1931"/>
                      <a:pt x="574" y="2505"/>
                      <a:pt x="1253" y="2505"/>
                    </a:cubicBezTo>
                    <a:cubicBezTo>
                      <a:pt x="1931" y="2505"/>
                      <a:pt x="2505" y="1931"/>
                      <a:pt x="2505" y="1253"/>
                    </a:cubicBezTo>
                    <a:cubicBezTo>
                      <a:pt x="2505" y="548"/>
                      <a:pt x="1931" y="0"/>
                      <a:pt x="1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-247941" y="3878924"/>
              <a:ext cx="3932716" cy="1806470"/>
              <a:chOff x="-247941" y="3878924"/>
              <a:chExt cx="3932716" cy="1806470"/>
            </a:xfrm>
          </p:grpSpPr>
          <p:sp>
            <p:nvSpPr>
              <p:cNvPr id="19" name="Google Shape;19;p2"/>
              <p:cNvSpPr/>
              <p:nvPr/>
            </p:nvSpPr>
            <p:spPr>
              <a:xfrm rot="-10163771" flipH="1">
                <a:off x="-176482" y="4217982"/>
                <a:ext cx="3789798" cy="1128352"/>
              </a:xfrm>
              <a:custGeom>
                <a:avLst/>
                <a:gdLst/>
                <a:ahLst/>
                <a:cxnLst/>
                <a:rect l="l" t="t" r="r" b="b"/>
                <a:pathLst>
                  <a:path w="87474" h="26044" fill="none" extrusionOk="0">
                    <a:moveTo>
                      <a:pt x="87473" y="18058"/>
                    </a:moveTo>
                    <a:cubicBezTo>
                      <a:pt x="86299" y="16623"/>
                      <a:pt x="84942" y="15397"/>
                      <a:pt x="83428" y="14353"/>
                    </a:cubicBezTo>
                    <a:cubicBezTo>
                      <a:pt x="81210" y="12761"/>
                      <a:pt x="76748" y="9603"/>
                      <a:pt x="74295" y="12422"/>
                    </a:cubicBezTo>
                    <a:cubicBezTo>
                      <a:pt x="71529" y="15632"/>
                      <a:pt x="76409" y="20381"/>
                      <a:pt x="78862" y="16754"/>
                    </a:cubicBezTo>
                    <a:cubicBezTo>
                      <a:pt x="80166" y="14823"/>
                      <a:pt x="78679" y="11769"/>
                      <a:pt x="76748" y="10882"/>
                    </a:cubicBezTo>
                    <a:cubicBezTo>
                      <a:pt x="73408" y="9395"/>
                      <a:pt x="70407" y="13179"/>
                      <a:pt x="67327" y="10752"/>
                    </a:cubicBezTo>
                    <a:cubicBezTo>
                      <a:pt x="65292" y="9186"/>
                      <a:pt x="64326" y="5063"/>
                      <a:pt x="60986" y="6576"/>
                    </a:cubicBezTo>
                    <a:cubicBezTo>
                      <a:pt x="58194" y="7855"/>
                      <a:pt x="55871" y="11769"/>
                      <a:pt x="55741" y="14718"/>
                    </a:cubicBezTo>
                    <a:cubicBezTo>
                      <a:pt x="55584" y="18241"/>
                      <a:pt x="60595" y="18633"/>
                      <a:pt x="60360" y="14849"/>
                    </a:cubicBezTo>
                    <a:cubicBezTo>
                      <a:pt x="60099" y="10438"/>
                      <a:pt x="52531" y="7698"/>
                      <a:pt x="48904" y="8716"/>
                    </a:cubicBezTo>
                    <a:cubicBezTo>
                      <a:pt x="44467" y="9969"/>
                      <a:pt x="41492" y="16519"/>
                      <a:pt x="43215" y="20825"/>
                    </a:cubicBezTo>
                    <a:cubicBezTo>
                      <a:pt x="45302" y="26044"/>
                      <a:pt x="53418" y="23095"/>
                      <a:pt x="49347" y="17928"/>
                    </a:cubicBezTo>
                    <a:cubicBezTo>
                      <a:pt x="46999" y="14927"/>
                      <a:pt x="38987" y="11952"/>
                      <a:pt x="35882" y="15371"/>
                    </a:cubicBezTo>
                    <a:cubicBezTo>
                      <a:pt x="34760" y="16571"/>
                      <a:pt x="33977" y="19102"/>
                      <a:pt x="36430" y="18867"/>
                    </a:cubicBezTo>
                    <a:cubicBezTo>
                      <a:pt x="39640" y="18580"/>
                      <a:pt x="38048" y="13492"/>
                      <a:pt x="37239" y="11926"/>
                    </a:cubicBezTo>
                    <a:cubicBezTo>
                      <a:pt x="35282" y="8220"/>
                      <a:pt x="31054" y="6263"/>
                      <a:pt x="27401" y="9108"/>
                    </a:cubicBezTo>
                    <a:cubicBezTo>
                      <a:pt x="25444" y="10647"/>
                      <a:pt x="25548" y="14536"/>
                      <a:pt x="28575" y="12892"/>
                    </a:cubicBezTo>
                    <a:cubicBezTo>
                      <a:pt x="33455" y="10178"/>
                      <a:pt x="31446" y="4202"/>
                      <a:pt x="29227" y="861"/>
                    </a:cubicBezTo>
                    <a:cubicBezTo>
                      <a:pt x="28653" y="0"/>
                      <a:pt x="24374" y="261"/>
                      <a:pt x="23565" y="339"/>
                    </a:cubicBezTo>
                    <a:cubicBezTo>
                      <a:pt x="20198" y="705"/>
                      <a:pt x="17797" y="2218"/>
                      <a:pt x="17354" y="5741"/>
                    </a:cubicBezTo>
                    <a:cubicBezTo>
                      <a:pt x="17197" y="7098"/>
                      <a:pt x="16962" y="8847"/>
                      <a:pt x="17484" y="10151"/>
                    </a:cubicBezTo>
                    <a:cubicBezTo>
                      <a:pt x="18606" y="12996"/>
                      <a:pt x="23565" y="11300"/>
                      <a:pt x="19676" y="8560"/>
                    </a:cubicBezTo>
                    <a:cubicBezTo>
                      <a:pt x="17563" y="7046"/>
                      <a:pt x="14744" y="5767"/>
                      <a:pt x="12291" y="7359"/>
                    </a:cubicBezTo>
                    <a:cubicBezTo>
                      <a:pt x="10308" y="8664"/>
                      <a:pt x="9003" y="11300"/>
                      <a:pt x="8742" y="13570"/>
                    </a:cubicBezTo>
                    <a:cubicBezTo>
                      <a:pt x="8455" y="15866"/>
                      <a:pt x="11430" y="19233"/>
                      <a:pt x="13700" y="17432"/>
                    </a:cubicBezTo>
                    <a:cubicBezTo>
                      <a:pt x="16414" y="15266"/>
                      <a:pt x="12291" y="11952"/>
                      <a:pt x="9969" y="12213"/>
                    </a:cubicBezTo>
                    <a:cubicBezTo>
                      <a:pt x="7724" y="12474"/>
                      <a:pt x="4750" y="14301"/>
                      <a:pt x="3445" y="16023"/>
                    </a:cubicBezTo>
                    <a:cubicBezTo>
                      <a:pt x="1931" y="18085"/>
                      <a:pt x="705" y="21138"/>
                      <a:pt x="0" y="2359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-10163771" flipH="1">
                <a:off x="112948" y="4382720"/>
                <a:ext cx="105193" cy="68193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1574" extrusionOk="0">
                    <a:moveTo>
                      <a:pt x="357" y="0"/>
                    </a:moveTo>
                    <a:cubicBezTo>
                      <a:pt x="239" y="0"/>
                      <a:pt x="120" y="19"/>
                      <a:pt x="0" y="60"/>
                    </a:cubicBezTo>
                    <a:cubicBezTo>
                      <a:pt x="0" y="60"/>
                      <a:pt x="183" y="1260"/>
                      <a:pt x="2427" y="1573"/>
                    </a:cubicBezTo>
                    <a:cubicBezTo>
                      <a:pt x="2427" y="1573"/>
                      <a:pt x="1449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0163771" flipH="1">
                <a:off x="1138012" y="4674085"/>
                <a:ext cx="81451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767" extrusionOk="0">
                    <a:moveTo>
                      <a:pt x="679" y="0"/>
                    </a:moveTo>
                    <a:cubicBezTo>
                      <a:pt x="679" y="1"/>
                      <a:pt x="1" y="1018"/>
                      <a:pt x="1462" y="2767"/>
                    </a:cubicBezTo>
                    <a:cubicBezTo>
                      <a:pt x="1462" y="2767"/>
                      <a:pt x="1879" y="522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-10163771" flipH="1">
                <a:off x="700474" y="4720361"/>
                <a:ext cx="80324" cy="56712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309" extrusionOk="0">
                    <a:moveTo>
                      <a:pt x="230" y="0"/>
                    </a:moveTo>
                    <a:cubicBezTo>
                      <a:pt x="154" y="0"/>
                      <a:pt x="78" y="10"/>
                      <a:pt x="0" y="30"/>
                    </a:cubicBezTo>
                    <a:cubicBezTo>
                      <a:pt x="0" y="30"/>
                      <a:pt x="105" y="970"/>
                      <a:pt x="1853" y="1309"/>
                    </a:cubicBezTo>
                    <a:cubicBezTo>
                      <a:pt x="1853" y="1309"/>
                      <a:pt x="112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rot="-10163771" flipH="1">
                <a:off x="1384034" y="4538900"/>
                <a:ext cx="64511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2193" extrusionOk="0">
                    <a:moveTo>
                      <a:pt x="601" y="1"/>
                    </a:moveTo>
                    <a:cubicBezTo>
                      <a:pt x="601" y="1"/>
                      <a:pt x="1" y="731"/>
                      <a:pt x="966" y="2193"/>
                    </a:cubicBezTo>
                    <a:cubicBezTo>
                      <a:pt x="966" y="2193"/>
                      <a:pt x="1488" y="496"/>
                      <a:pt x="6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rot="-10163771" flipH="1">
                <a:off x="2092675" y="4963600"/>
                <a:ext cx="7915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322" extrusionOk="0">
                    <a:moveTo>
                      <a:pt x="1670" y="0"/>
                    </a:moveTo>
                    <a:cubicBezTo>
                      <a:pt x="1370" y="0"/>
                      <a:pt x="685" y="147"/>
                      <a:pt x="1" y="1321"/>
                    </a:cubicBezTo>
                    <a:lnTo>
                      <a:pt x="1" y="1321"/>
                    </a:lnTo>
                    <a:cubicBezTo>
                      <a:pt x="34" y="1290"/>
                      <a:pt x="1749" y="999"/>
                      <a:pt x="1827" y="17"/>
                    </a:cubicBezTo>
                    <a:cubicBezTo>
                      <a:pt x="1827" y="17"/>
                      <a:pt x="1770" y="0"/>
                      <a:pt x="1670" y="0"/>
                    </a:cubicBezTo>
                    <a:close/>
                    <a:moveTo>
                      <a:pt x="1" y="1321"/>
                    </a:moveTo>
                    <a:cubicBezTo>
                      <a:pt x="0" y="1321"/>
                      <a:pt x="0" y="1321"/>
                      <a:pt x="0" y="1321"/>
                    </a:cubicBezTo>
                    <a:cubicBezTo>
                      <a:pt x="0" y="1321"/>
                      <a:pt x="0" y="1321"/>
                      <a:pt x="1" y="13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rot="-10163771" flipH="1">
                <a:off x="639724" y="4685994"/>
                <a:ext cx="64467" cy="97264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2245" extrusionOk="0">
                    <a:moveTo>
                      <a:pt x="705" y="0"/>
                    </a:moveTo>
                    <a:cubicBezTo>
                      <a:pt x="705" y="1"/>
                      <a:pt x="0" y="653"/>
                      <a:pt x="783" y="2245"/>
                    </a:cubicBezTo>
                    <a:cubicBezTo>
                      <a:pt x="783" y="2245"/>
                      <a:pt x="1487" y="627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rot="-10163771" flipH="1">
                <a:off x="1311106" y="4530866"/>
                <a:ext cx="79155" cy="56192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297" extrusionOk="0">
                    <a:moveTo>
                      <a:pt x="1666" y="1"/>
                    </a:moveTo>
                    <a:cubicBezTo>
                      <a:pt x="1364" y="1"/>
                      <a:pt x="682" y="146"/>
                      <a:pt x="0" y="1296"/>
                    </a:cubicBezTo>
                    <a:cubicBezTo>
                      <a:pt x="0" y="1296"/>
                      <a:pt x="1749" y="1035"/>
                      <a:pt x="1827" y="18"/>
                    </a:cubicBezTo>
                    <a:cubicBezTo>
                      <a:pt x="1827" y="18"/>
                      <a:pt x="1768" y="1"/>
                      <a:pt x="1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 rot="-10163771" flipH="1">
                <a:off x="1688940" y="4575813"/>
                <a:ext cx="80324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2767" extrusionOk="0">
                    <a:moveTo>
                      <a:pt x="679" y="0"/>
                    </a:moveTo>
                    <a:cubicBezTo>
                      <a:pt x="679" y="0"/>
                      <a:pt x="1" y="1018"/>
                      <a:pt x="1462" y="2766"/>
                    </a:cubicBezTo>
                    <a:cubicBezTo>
                      <a:pt x="1462" y="2766"/>
                      <a:pt x="1854" y="522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 rot="-10163771" flipH="1">
                <a:off x="1870916" y="4880392"/>
                <a:ext cx="82014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2845" extrusionOk="0">
                    <a:moveTo>
                      <a:pt x="1018" y="0"/>
                    </a:moveTo>
                    <a:cubicBezTo>
                      <a:pt x="1017" y="1"/>
                      <a:pt x="0" y="653"/>
                      <a:pt x="704" y="2844"/>
                    </a:cubicBezTo>
                    <a:lnTo>
                      <a:pt x="704" y="2844"/>
                    </a:lnTo>
                    <a:cubicBezTo>
                      <a:pt x="713" y="2791"/>
                      <a:pt x="1892" y="927"/>
                      <a:pt x="1018" y="0"/>
                    </a:cubicBezTo>
                    <a:close/>
                    <a:moveTo>
                      <a:pt x="704" y="2844"/>
                    </a:moveTo>
                    <a:cubicBezTo>
                      <a:pt x="704" y="2845"/>
                      <a:pt x="704" y="2845"/>
                      <a:pt x="704" y="2845"/>
                    </a:cubicBezTo>
                    <a:cubicBezTo>
                      <a:pt x="704" y="2845"/>
                      <a:pt x="704" y="2844"/>
                      <a:pt x="704" y="28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 rot="-10163771" flipH="1">
                <a:off x="2737766" y="4957899"/>
                <a:ext cx="88209" cy="96138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219" extrusionOk="0">
                    <a:moveTo>
                      <a:pt x="235" y="1"/>
                    </a:moveTo>
                    <a:cubicBezTo>
                      <a:pt x="235" y="1"/>
                      <a:pt x="0" y="1201"/>
                      <a:pt x="2035" y="2219"/>
                    </a:cubicBezTo>
                    <a:cubicBezTo>
                      <a:pt x="2035" y="2219"/>
                      <a:pt x="1540" y="27"/>
                      <a:pt x="2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-10163771" flipH="1">
                <a:off x="3167154" y="4785130"/>
                <a:ext cx="53203" cy="65594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514" extrusionOk="0">
                    <a:moveTo>
                      <a:pt x="993" y="0"/>
                    </a:moveTo>
                    <a:cubicBezTo>
                      <a:pt x="992" y="0"/>
                      <a:pt x="236" y="105"/>
                      <a:pt x="1" y="1514"/>
                    </a:cubicBezTo>
                    <a:cubicBezTo>
                      <a:pt x="27" y="1488"/>
                      <a:pt x="1227" y="757"/>
                      <a:pt x="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-10163771" flipH="1">
                <a:off x="3148083" y="4976888"/>
                <a:ext cx="82577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819" extrusionOk="0">
                    <a:moveTo>
                      <a:pt x="1045" y="0"/>
                    </a:moveTo>
                    <a:cubicBezTo>
                      <a:pt x="1044" y="1"/>
                      <a:pt x="1" y="653"/>
                      <a:pt x="627" y="2819"/>
                    </a:cubicBezTo>
                    <a:cubicBezTo>
                      <a:pt x="627" y="2819"/>
                      <a:pt x="1906" y="966"/>
                      <a:pt x="1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10163771" flipH="1">
                <a:off x="1295436" y="4761071"/>
                <a:ext cx="81407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767" extrusionOk="0">
                    <a:moveTo>
                      <a:pt x="705" y="1"/>
                    </a:moveTo>
                    <a:lnTo>
                      <a:pt x="705" y="1"/>
                    </a:lnTo>
                    <a:cubicBezTo>
                      <a:pt x="705" y="1"/>
                      <a:pt x="0" y="992"/>
                      <a:pt x="1409" y="2767"/>
                    </a:cubicBezTo>
                    <a:cubicBezTo>
                      <a:pt x="1409" y="2767"/>
                      <a:pt x="1879" y="549"/>
                      <a:pt x="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-10163771" flipH="1">
                <a:off x="1715055" y="4927061"/>
                <a:ext cx="122176" cy="39339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908" extrusionOk="0">
                    <a:moveTo>
                      <a:pt x="1976" y="0"/>
                    </a:moveTo>
                    <a:cubicBezTo>
                      <a:pt x="1513" y="0"/>
                      <a:pt x="857" y="158"/>
                      <a:pt x="1" y="733"/>
                    </a:cubicBezTo>
                    <a:cubicBezTo>
                      <a:pt x="1" y="733"/>
                      <a:pt x="611" y="907"/>
                      <a:pt x="1279" y="907"/>
                    </a:cubicBezTo>
                    <a:cubicBezTo>
                      <a:pt x="1878" y="907"/>
                      <a:pt x="2523" y="768"/>
                      <a:pt x="2819" y="237"/>
                    </a:cubicBezTo>
                    <a:cubicBezTo>
                      <a:pt x="2819" y="237"/>
                      <a:pt x="2542" y="0"/>
                      <a:pt x="1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-10163771" flipH="1">
                <a:off x="1993247" y="4473036"/>
                <a:ext cx="81451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819" extrusionOk="0">
                    <a:moveTo>
                      <a:pt x="1044" y="0"/>
                    </a:moveTo>
                    <a:cubicBezTo>
                      <a:pt x="1044" y="0"/>
                      <a:pt x="1" y="601"/>
                      <a:pt x="549" y="2819"/>
                    </a:cubicBezTo>
                    <a:cubicBezTo>
                      <a:pt x="549" y="2819"/>
                      <a:pt x="1880" y="992"/>
                      <a:pt x="10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-10163771" flipH="1">
                <a:off x="2346243" y="4811692"/>
                <a:ext cx="81451" cy="122176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820" extrusionOk="0">
                    <a:moveTo>
                      <a:pt x="1044" y="1"/>
                    </a:moveTo>
                    <a:cubicBezTo>
                      <a:pt x="1044" y="1"/>
                      <a:pt x="0" y="601"/>
                      <a:pt x="548" y="2819"/>
                    </a:cubicBezTo>
                    <a:cubicBezTo>
                      <a:pt x="548" y="2819"/>
                      <a:pt x="1879" y="966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rot="-10163771" flipH="1">
                <a:off x="287516" y="4454253"/>
                <a:ext cx="87083" cy="98391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271" extrusionOk="0">
                    <a:moveTo>
                      <a:pt x="261" y="0"/>
                    </a:moveTo>
                    <a:lnTo>
                      <a:pt x="261" y="0"/>
                    </a:lnTo>
                    <a:cubicBezTo>
                      <a:pt x="261" y="0"/>
                      <a:pt x="0" y="1175"/>
                      <a:pt x="2009" y="2271"/>
                    </a:cubicBezTo>
                    <a:cubicBezTo>
                      <a:pt x="2009" y="2271"/>
                      <a:pt x="1540" y="53"/>
                      <a:pt x="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 rot="-10163771" flipH="1">
                <a:off x="363363" y="4547121"/>
                <a:ext cx="122133" cy="39382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909" extrusionOk="0">
                    <a:moveTo>
                      <a:pt x="1530" y="0"/>
                    </a:moveTo>
                    <a:cubicBezTo>
                      <a:pt x="382" y="0"/>
                      <a:pt x="0" y="595"/>
                      <a:pt x="0" y="595"/>
                    </a:cubicBezTo>
                    <a:cubicBezTo>
                      <a:pt x="242" y="824"/>
                      <a:pt x="547" y="909"/>
                      <a:pt x="865" y="909"/>
                    </a:cubicBezTo>
                    <a:cubicBezTo>
                      <a:pt x="1783" y="909"/>
                      <a:pt x="2819" y="204"/>
                      <a:pt x="2819" y="204"/>
                    </a:cubicBezTo>
                    <a:cubicBezTo>
                      <a:pt x="2309" y="56"/>
                      <a:pt x="1883" y="0"/>
                      <a:pt x="15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 rot="-10163771" flipH="1">
                <a:off x="1362775" y="4822453"/>
                <a:ext cx="119923" cy="42718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986" extrusionOk="0">
                    <a:moveTo>
                      <a:pt x="706" y="0"/>
                    </a:moveTo>
                    <a:cubicBezTo>
                      <a:pt x="244" y="0"/>
                      <a:pt x="1" y="173"/>
                      <a:pt x="1" y="173"/>
                    </a:cubicBezTo>
                    <a:cubicBezTo>
                      <a:pt x="313" y="842"/>
                      <a:pt x="1167" y="986"/>
                      <a:pt x="1844" y="986"/>
                    </a:cubicBezTo>
                    <a:cubicBezTo>
                      <a:pt x="2356" y="986"/>
                      <a:pt x="2767" y="904"/>
                      <a:pt x="2767" y="904"/>
                    </a:cubicBezTo>
                    <a:cubicBezTo>
                      <a:pt x="1872" y="180"/>
                      <a:pt x="1176" y="0"/>
                      <a:pt x="7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10163771" flipH="1">
                <a:off x="2787893" y="5049262"/>
                <a:ext cx="113078" cy="5593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291" extrusionOk="0">
                    <a:moveTo>
                      <a:pt x="2610" y="1"/>
                    </a:moveTo>
                    <a:cubicBezTo>
                      <a:pt x="313" y="1"/>
                      <a:pt x="0" y="1175"/>
                      <a:pt x="0" y="1175"/>
                    </a:cubicBezTo>
                    <a:cubicBezTo>
                      <a:pt x="162" y="1256"/>
                      <a:pt x="330" y="1291"/>
                      <a:pt x="500" y="1291"/>
                    </a:cubicBezTo>
                    <a:cubicBezTo>
                      <a:pt x="1532" y="1291"/>
                      <a:pt x="2610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-10163771" flipH="1">
                <a:off x="3252661" y="4897828"/>
                <a:ext cx="88253" cy="97308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246" extrusionOk="0">
                    <a:moveTo>
                      <a:pt x="262" y="1"/>
                    </a:moveTo>
                    <a:lnTo>
                      <a:pt x="262" y="1"/>
                    </a:lnTo>
                    <a:cubicBezTo>
                      <a:pt x="1" y="1253"/>
                      <a:pt x="2036" y="2245"/>
                      <a:pt x="2036" y="2245"/>
                    </a:cubicBezTo>
                    <a:cubicBezTo>
                      <a:pt x="1462" y="27"/>
                      <a:pt x="262" y="1"/>
                      <a:pt x="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-10163771" flipH="1">
                <a:off x="1945277" y="4629391"/>
                <a:ext cx="119880" cy="42935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991" extrusionOk="0">
                    <a:moveTo>
                      <a:pt x="679" y="1"/>
                    </a:moveTo>
                    <a:cubicBezTo>
                      <a:pt x="235" y="1"/>
                      <a:pt x="0" y="161"/>
                      <a:pt x="0" y="161"/>
                    </a:cubicBezTo>
                    <a:cubicBezTo>
                      <a:pt x="321" y="847"/>
                      <a:pt x="1211" y="990"/>
                      <a:pt x="1896" y="990"/>
                    </a:cubicBezTo>
                    <a:cubicBezTo>
                      <a:pt x="2384" y="990"/>
                      <a:pt x="2767" y="918"/>
                      <a:pt x="2767" y="918"/>
                    </a:cubicBezTo>
                    <a:cubicBezTo>
                      <a:pt x="1854" y="180"/>
                      <a:pt x="1149" y="1"/>
                      <a:pt x="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-10163771" flipH="1">
                <a:off x="2317405" y="4958597"/>
                <a:ext cx="132314" cy="42762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987" extrusionOk="0">
                    <a:moveTo>
                      <a:pt x="847" y="1"/>
                    </a:moveTo>
                    <a:cubicBezTo>
                      <a:pt x="314" y="1"/>
                      <a:pt x="1" y="174"/>
                      <a:pt x="1" y="174"/>
                    </a:cubicBezTo>
                    <a:cubicBezTo>
                      <a:pt x="313" y="843"/>
                      <a:pt x="1251" y="987"/>
                      <a:pt x="2006" y="987"/>
                    </a:cubicBezTo>
                    <a:cubicBezTo>
                      <a:pt x="2577" y="987"/>
                      <a:pt x="3043" y="904"/>
                      <a:pt x="3054" y="904"/>
                    </a:cubicBezTo>
                    <a:cubicBezTo>
                      <a:pt x="2158" y="180"/>
                      <a:pt x="1389" y="1"/>
                      <a:pt x="8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-10163771" flipH="1">
                <a:off x="2640912" y="4903340"/>
                <a:ext cx="56539" cy="217101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011" fill="none" extrusionOk="0">
                    <a:moveTo>
                      <a:pt x="444" y="0"/>
                    </a:moveTo>
                    <a:cubicBezTo>
                      <a:pt x="444" y="0"/>
                      <a:pt x="1305" y="2193"/>
                      <a:pt x="0" y="501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-10163771" flipH="1">
                <a:off x="2645753" y="4814905"/>
                <a:ext cx="93885" cy="124386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871" extrusionOk="0">
                    <a:moveTo>
                      <a:pt x="679" y="0"/>
                    </a:moveTo>
                    <a:lnTo>
                      <a:pt x="679" y="0"/>
                    </a:lnTo>
                    <a:cubicBezTo>
                      <a:pt x="679" y="0"/>
                      <a:pt x="0" y="1227"/>
                      <a:pt x="2114" y="2871"/>
                    </a:cubicBezTo>
                    <a:cubicBezTo>
                      <a:pt x="2114" y="2844"/>
                      <a:pt x="2166" y="313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-10163771" flipH="1">
                <a:off x="2545091" y="4862175"/>
                <a:ext cx="130061" cy="64164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1481" extrusionOk="0">
                    <a:moveTo>
                      <a:pt x="2571" y="0"/>
                    </a:moveTo>
                    <a:cubicBezTo>
                      <a:pt x="2074" y="0"/>
                      <a:pt x="1171" y="226"/>
                      <a:pt x="0" y="1480"/>
                    </a:cubicBezTo>
                    <a:cubicBezTo>
                      <a:pt x="0" y="1480"/>
                      <a:pt x="12" y="1481"/>
                      <a:pt x="33" y="1481"/>
                    </a:cubicBezTo>
                    <a:cubicBezTo>
                      <a:pt x="332" y="1481"/>
                      <a:pt x="2587" y="1435"/>
                      <a:pt x="3001" y="71"/>
                    </a:cubicBezTo>
                    <a:cubicBezTo>
                      <a:pt x="3001" y="71"/>
                      <a:pt x="2850" y="0"/>
                      <a:pt x="25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-10163771" flipH="1">
                <a:off x="1502975" y="4499107"/>
                <a:ext cx="92759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4542" fill="none" extrusionOk="0">
                    <a:moveTo>
                      <a:pt x="1" y="0"/>
                    </a:moveTo>
                    <a:cubicBezTo>
                      <a:pt x="1" y="0"/>
                      <a:pt x="1854" y="1436"/>
                      <a:pt x="2141" y="454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-10163771" flipH="1">
                <a:off x="1601215" y="4507788"/>
                <a:ext cx="87083" cy="63601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68" extrusionOk="0">
                    <a:moveTo>
                      <a:pt x="244" y="0"/>
                    </a:moveTo>
                    <a:cubicBezTo>
                      <a:pt x="164" y="0"/>
                      <a:pt x="82" y="10"/>
                      <a:pt x="0" y="32"/>
                    </a:cubicBezTo>
                    <a:cubicBezTo>
                      <a:pt x="0" y="32"/>
                      <a:pt x="78" y="1076"/>
                      <a:pt x="2009" y="1468"/>
                    </a:cubicBezTo>
                    <a:cubicBezTo>
                      <a:pt x="2009" y="1468"/>
                      <a:pt x="1209" y="0"/>
                      <a:pt x="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-10163771" flipH="1">
                <a:off x="1536127" y="4488128"/>
                <a:ext cx="80324" cy="72482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673" extrusionOk="0">
                    <a:moveTo>
                      <a:pt x="1754" y="0"/>
                    </a:moveTo>
                    <a:cubicBezTo>
                      <a:pt x="1541" y="0"/>
                      <a:pt x="661" y="100"/>
                      <a:pt x="0" y="1672"/>
                    </a:cubicBezTo>
                    <a:cubicBezTo>
                      <a:pt x="0" y="1672"/>
                      <a:pt x="1853" y="1124"/>
                      <a:pt x="1801" y="2"/>
                    </a:cubicBezTo>
                    <a:cubicBezTo>
                      <a:pt x="1801" y="2"/>
                      <a:pt x="1784" y="0"/>
                      <a:pt x="17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-10163771" flipH="1">
                <a:off x="561952" y="4521892"/>
                <a:ext cx="88209" cy="23859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5507" fill="none" extrusionOk="0">
                    <a:moveTo>
                      <a:pt x="339" y="0"/>
                    </a:moveTo>
                    <a:cubicBezTo>
                      <a:pt x="339" y="0"/>
                      <a:pt x="0" y="3080"/>
                      <a:pt x="2036" y="5506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-10163771" flipH="1">
                <a:off x="623112" y="4563229"/>
                <a:ext cx="96138" cy="31584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729" extrusionOk="0">
                    <a:moveTo>
                      <a:pt x="652" y="1"/>
                    </a:moveTo>
                    <a:cubicBezTo>
                      <a:pt x="414" y="1"/>
                      <a:pt x="186" y="64"/>
                      <a:pt x="0" y="230"/>
                    </a:cubicBezTo>
                    <a:cubicBezTo>
                      <a:pt x="0" y="230"/>
                      <a:pt x="306" y="728"/>
                      <a:pt x="1270" y="728"/>
                    </a:cubicBezTo>
                    <a:cubicBezTo>
                      <a:pt x="1534" y="728"/>
                      <a:pt x="1848" y="691"/>
                      <a:pt x="2218" y="595"/>
                    </a:cubicBezTo>
                    <a:cubicBezTo>
                      <a:pt x="2218" y="595"/>
                      <a:pt x="1386" y="1"/>
                      <a:pt x="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-10163771" flipH="1">
                <a:off x="596951" y="4492630"/>
                <a:ext cx="63341" cy="9275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141" extrusionOk="0">
                    <a:moveTo>
                      <a:pt x="862" y="0"/>
                    </a:moveTo>
                    <a:cubicBezTo>
                      <a:pt x="862" y="0"/>
                      <a:pt x="0" y="392"/>
                      <a:pt x="287" y="2140"/>
                    </a:cubicBezTo>
                    <a:cubicBezTo>
                      <a:pt x="287" y="2140"/>
                      <a:pt x="1462" y="809"/>
                      <a:pt x="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rot="-10163771" flipH="1">
                <a:off x="937700" y="4526981"/>
                <a:ext cx="56582" cy="217101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5011" fill="none" extrusionOk="0">
                    <a:moveTo>
                      <a:pt x="888" y="0"/>
                    </a:moveTo>
                    <a:cubicBezTo>
                      <a:pt x="888" y="0"/>
                      <a:pt x="0" y="2192"/>
                      <a:pt x="1305" y="501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-10163771" flipH="1">
                <a:off x="985712" y="4541456"/>
                <a:ext cx="113078" cy="36913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852" extrusionOk="0">
                    <a:moveTo>
                      <a:pt x="779" y="0"/>
                    </a:moveTo>
                    <a:cubicBezTo>
                      <a:pt x="497" y="0"/>
                      <a:pt x="225" y="73"/>
                      <a:pt x="0" y="265"/>
                    </a:cubicBezTo>
                    <a:cubicBezTo>
                      <a:pt x="0" y="265"/>
                      <a:pt x="364" y="851"/>
                      <a:pt x="1475" y="851"/>
                    </a:cubicBezTo>
                    <a:cubicBezTo>
                      <a:pt x="1790" y="851"/>
                      <a:pt x="2166" y="804"/>
                      <a:pt x="2610" y="683"/>
                    </a:cubicBezTo>
                    <a:cubicBezTo>
                      <a:pt x="2610" y="683"/>
                      <a:pt x="1645" y="0"/>
                      <a:pt x="7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-10163771" flipH="1">
                <a:off x="939909" y="4455566"/>
                <a:ext cx="84830" cy="117627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2715" extrusionOk="0">
                    <a:moveTo>
                      <a:pt x="1436" y="1"/>
                    </a:moveTo>
                    <a:lnTo>
                      <a:pt x="1436" y="1"/>
                    </a:lnTo>
                    <a:cubicBezTo>
                      <a:pt x="1436" y="1"/>
                      <a:pt x="157" y="288"/>
                      <a:pt x="1" y="2715"/>
                    </a:cubicBezTo>
                    <a:cubicBezTo>
                      <a:pt x="1" y="2715"/>
                      <a:pt x="1958" y="1280"/>
                      <a:pt x="1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-10163771" flipH="1">
                <a:off x="3036597" y="4690613"/>
                <a:ext cx="39642" cy="222776"/>
              </a:xfrm>
              <a:custGeom>
                <a:avLst/>
                <a:gdLst/>
                <a:ahLst/>
                <a:cxnLst/>
                <a:rect l="l" t="t" r="r" b="b"/>
                <a:pathLst>
                  <a:path w="915" h="5142" fill="none" extrusionOk="0">
                    <a:moveTo>
                      <a:pt x="1" y="1"/>
                    </a:moveTo>
                    <a:cubicBezTo>
                      <a:pt x="1" y="1749"/>
                      <a:pt x="314" y="3498"/>
                      <a:pt x="914" y="5142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 rot="-10163771" flipH="1">
                <a:off x="3065582" y="4730586"/>
                <a:ext cx="71269" cy="3292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60" extrusionOk="0">
                    <a:moveTo>
                      <a:pt x="335" y="1"/>
                    </a:moveTo>
                    <a:cubicBezTo>
                      <a:pt x="222" y="1"/>
                      <a:pt x="109" y="24"/>
                      <a:pt x="0" y="78"/>
                    </a:cubicBezTo>
                    <a:cubicBezTo>
                      <a:pt x="0" y="78"/>
                      <a:pt x="219" y="760"/>
                      <a:pt x="1503" y="760"/>
                    </a:cubicBezTo>
                    <a:cubicBezTo>
                      <a:pt x="1549" y="760"/>
                      <a:pt x="1596" y="759"/>
                      <a:pt x="1644" y="757"/>
                    </a:cubicBezTo>
                    <a:cubicBezTo>
                      <a:pt x="1644" y="757"/>
                      <a:pt x="983" y="1"/>
                      <a:pt x="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 rot="-10163771" flipH="1">
                <a:off x="3029942" y="4687925"/>
                <a:ext cx="50950" cy="6672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540" extrusionOk="0">
                    <a:moveTo>
                      <a:pt x="888" y="0"/>
                    </a:moveTo>
                    <a:cubicBezTo>
                      <a:pt x="888" y="0"/>
                      <a:pt x="158" y="131"/>
                      <a:pt x="1" y="1540"/>
                    </a:cubicBezTo>
                    <a:cubicBezTo>
                      <a:pt x="1" y="1540"/>
                      <a:pt x="1175" y="757"/>
                      <a:pt x="8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 rot="-10163771" flipH="1">
                <a:off x="345980" y="4207187"/>
                <a:ext cx="213722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3498" fill="none" extrusionOk="0">
                    <a:moveTo>
                      <a:pt x="0" y="0"/>
                    </a:moveTo>
                    <a:cubicBezTo>
                      <a:pt x="0" y="0"/>
                      <a:pt x="1879" y="2610"/>
                      <a:pt x="4933" y="3497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-10163771" flipH="1">
                <a:off x="480558" y="4152630"/>
                <a:ext cx="66764" cy="99517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2297" extrusionOk="0">
                    <a:moveTo>
                      <a:pt x="627" y="0"/>
                    </a:moveTo>
                    <a:cubicBezTo>
                      <a:pt x="627" y="0"/>
                      <a:pt x="1" y="757"/>
                      <a:pt x="1044" y="2297"/>
                    </a:cubicBezTo>
                    <a:cubicBezTo>
                      <a:pt x="1044" y="2297"/>
                      <a:pt x="1540" y="522"/>
                      <a:pt x="6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 rot="-10163771" flipH="1">
                <a:off x="500065" y="4245184"/>
                <a:ext cx="93885" cy="40509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935" extrusionOk="0">
                    <a:moveTo>
                      <a:pt x="1896" y="0"/>
                    </a:moveTo>
                    <a:cubicBezTo>
                      <a:pt x="1375" y="0"/>
                      <a:pt x="258" y="91"/>
                      <a:pt x="0" y="844"/>
                    </a:cubicBezTo>
                    <a:cubicBezTo>
                      <a:pt x="0" y="844"/>
                      <a:pt x="157" y="935"/>
                      <a:pt x="439" y="935"/>
                    </a:cubicBezTo>
                    <a:cubicBezTo>
                      <a:pt x="816" y="935"/>
                      <a:pt x="1418" y="772"/>
                      <a:pt x="2166" y="9"/>
                    </a:cubicBezTo>
                    <a:cubicBezTo>
                      <a:pt x="2166" y="9"/>
                      <a:pt x="2061" y="0"/>
                      <a:pt x="18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rot="-10163771" flipH="1">
                <a:off x="2238392" y="4626162"/>
                <a:ext cx="56582" cy="156056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3602" fill="none" extrusionOk="0">
                    <a:moveTo>
                      <a:pt x="549" y="0"/>
                    </a:moveTo>
                    <a:cubicBezTo>
                      <a:pt x="549" y="0"/>
                      <a:pt x="1306" y="1540"/>
                      <a:pt x="1" y="3602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-10163771" flipH="1">
                <a:off x="2236026" y="4566915"/>
                <a:ext cx="61088" cy="91632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2115" extrusionOk="0">
                    <a:moveTo>
                      <a:pt x="653" y="1"/>
                    </a:moveTo>
                    <a:cubicBezTo>
                      <a:pt x="0" y="705"/>
                      <a:pt x="940" y="2115"/>
                      <a:pt x="940" y="2115"/>
                    </a:cubicBezTo>
                    <a:cubicBezTo>
                      <a:pt x="1409" y="471"/>
                      <a:pt x="653" y="1"/>
                      <a:pt x="6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-10163771" flipH="1">
                <a:off x="2174966" y="4617975"/>
                <a:ext cx="91632" cy="30154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696" extrusionOk="0">
                    <a:moveTo>
                      <a:pt x="1503" y="0"/>
                    </a:moveTo>
                    <a:cubicBezTo>
                      <a:pt x="799" y="0"/>
                      <a:pt x="0" y="573"/>
                      <a:pt x="0" y="573"/>
                    </a:cubicBezTo>
                    <a:cubicBezTo>
                      <a:pt x="352" y="661"/>
                      <a:pt x="649" y="696"/>
                      <a:pt x="899" y="696"/>
                    </a:cubicBezTo>
                    <a:cubicBezTo>
                      <a:pt x="1838" y="696"/>
                      <a:pt x="2114" y="208"/>
                      <a:pt x="2114" y="208"/>
                    </a:cubicBezTo>
                    <a:cubicBezTo>
                      <a:pt x="1939" y="57"/>
                      <a:pt x="1726" y="0"/>
                      <a:pt x="1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4" name="Google Shape;64;p2"/>
          <p:cNvSpPr/>
          <p:nvPr/>
        </p:nvSpPr>
        <p:spPr>
          <a:xfrm>
            <a:off x="-590200" y="-83525"/>
            <a:ext cx="3251913" cy="2655268"/>
          </a:xfrm>
          <a:custGeom>
            <a:avLst/>
            <a:gdLst/>
            <a:ahLst/>
            <a:cxnLst/>
            <a:rect l="l" t="t" r="r" b="b"/>
            <a:pathLst>
              <a:path w="72872" h="49288" extrusionOk="0">
                <a:moveTo>
                  <a:pt x="56095" y="0"/>
                </a:moveTo>
                <a:cubicBezTo>
                  <a:pt x="38296" y="0"/>
                  <a:pt x="12204" y="1742"/>
                  <a:pt x="12204" y="1742"/>
                </a:cubicBezTo>
                <a:cubicBezTo>
                  <a:pt x="12204" y="1742"/>
                  <a:pt x="1" y="49287"/>
                  <a:pt x="12547" y="49287"/>
                </a:cubicBezTo>
                <a:cubicBezTo>
                  <a:pt x="36056" y="49287"/>
                  <a:pt x="16721" y="7368"/>
                  <a:pt x="45882" y="7368"/>
                </a:cubicBezTo>
                <a:cubicBezTo>
                  <a:pt x="49986" y="7368"/>
                  <a:pt x="58305" y="10631"/>
                  <a:pt x="64529" y="10631"/>
                </a:cubicBezTo>
                <a:cubicBezTo>
                  <a:pt x="69321" y="10631"/>
                  <a:pt x="72871" y="8696"/>
                  <a:pt x="72297" y="1848"/>
                </a:cubicBezTo>
                <a:cubicBezTo>
                  <a:pt x="72180" y="459"/>
                  <a:pt x="65230" y="0"/>
                  <a:pt x="56095" y="0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 flipH="1">
            <a:off x="4501649" y="2212695"/>
            <a:ext cx="4724168" cy="2930805"/>
          </a:xfrm>
          <a:custGeom>
            <a:avLst/>
            <a:gdLst/>
            <a:ahLst/>
            <a:cxnLst/>
            <a:rect l="l" t="t" r="r" b="b"/>
            <a:pathLst>
              <a:path w="105315" h="106662" extrusionOk="0">
                <a:moveTo>
                  <a:pt x="0" y="1"/>
                </a:moveTo>
                <a:cubicBezTo>
                  <a:pt x="4544" y="10315"/>
                  <a:pt x="19384" y="16775"/>
                  <a:pt x="37644" y="16775"/>
                </a:cubicBezTo>
                <a:cubicBezTo>
                  <a:pt x="44542" y="16775"/>
                  <a:pt x="51929" y="15853"/>
                  <a:pt x="59432" y="13868"/>
                </a:cubicBezTo>
                <a:cubicBezTo>
                  <a:pt x="64767" y="12459"/>
                  <a:pt x="69419" y="11817"/>
                  <a:pt x="73480" y="11817"/>
                </a:cubicBezTo>
                <a:cubicBezTo>
                  <a:pt x="96062" y="11817"/>
                  <a:pt x="100386" y="31669"/>
                  <a:pt x="102356" y="49871"/>
                </a:cubicBezTo>
                <a:cubicBezTo>
                  <a:pt x="104601" y="70738"/>
                  <a:pt x="86164" y="94115"/>
                  <a:pt x="105314" y="106662"/>
                </a:cubicBezTo>
                <a:lnTo>
                  <a:pt x="105314" y="1"/>
                </a:ln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 rot="1444871">
            <a:off x="7211014" y="-1362"/>
            <a:ext cx="3251629" cy="1959109"/>
            <a:chOff x="5980336" y="-444524"/>
            <a:chExt cx="3251872" cy="1959256"/>
          </a:xfrm>
        </p:grpSpPr>
        <p:sp>
          <p:nvSpPr>
            <p:cNvPr id="67" name="Google Shape;67;p2"/>
            <p:cNvSpPr/>
            <p:nvPr/>
          </p:nvSpPr>
          <p:spPr>
            <a:xfrm rot="-5691343">
              <a:off x="6755600" y="-1024423"/>
              <a:ext cx="1701344" cy="3119052"/>
            </a:xfrm>
            <a:custGeom>
              <a:avLst/>
              <a:gdLst/>
              <a:ahLst/>
              <a:cxnLst/>
              <a:rect l="l" t="t" r="r" b="b"/>
              <a:pathLst>
                <a:path w="25523" h="46791" fill="none" extrusionOk="0">
                  <a:moveTo>
                    <a:pt x="6212" y="46791"/>
                  </a:moveTo>
                  <a:cubicBezTo>
                    <a:pt x="6368" y="45434"/>
                    <a:pt x="6577" y="43659"/>
                    <a:pt x="6055" y="42354"/>
                  </a:cubicBezTo>
                  <a:cubicBezTo>
                    <a:pt x="4933" y="39510"/>
                    <a:pt x="1" y="41206"/>
                    <a:pt x="3889" y="43972"/>
                  </a:cubicBezTo>
                  <a:cubicBezTo>
                    <a:pt x="6003" y="45460"/>
                    <a:pt x="8821" y="46739"/>
                    <a:pt x="11248" y="45173"/>
                  </a:cubicBezTo>
                  <a:cubicBezTo>
                    <a:pt x="13231" y="43868"/>
                    <a:pt x="14536" y="41232"/>
                    <a:pt x="14823" y="38936"/>
                  </a:cubicBezTo>
                  <a:cubicBezTo>
                    <a:pt x="15084" y="36639"/>
                    <a:pt x="12135" y="33273"/>
                    <a:pt x="9839" y="35100"/>
                  </a:cubicBezTo>
                  <a:cubicBezTo>
                    <a:pt x="7125" y="37240"/>
                    <a:pt x="11274" y="40554"/>
                    <a:pt x="13597" y="40319"/>
                  </a:cubicBezTo>
                  <a:cubicBezTo>
                    <a:pt x="15476" y="40058"/>
                    <a:pt x="17250" y="39249"/>
                    <a:pt x="18711" y="37996"/>
                  </a:cubicBezTo>
                  <a:cubicBezTo>
                    <a:pt x="22521" y="34787"/>
                    <a:pt x="25522" y="25053"/>
                    <a:pt x="18216" y="24061"/>
                  </a:cubicBezTo>
                  <a:cubicBezTo>
                    <a:pt x="17354" y="23931"/>
                    <a:pt x="15293" y="24113"/>
                    <a:pt x="15136" y="25288"/>
                  </a:cubicBezTo>
                  <a:cubicBezTo>
                    <a:pt x="15032" y="26227"/>
                    <a:pt x="16833" y="27010"/>
                    <a:pt x="17511" y="27036"/>
                  </a:cubicBezTo>
                  <a:cubicBezTo>
                    <a:pt x="18529" y="27062"/>
                    <a:pt x="19625" y="26593"/>
                    <a:pt x="20016" y="25627"/>
                  </a:cubicBezTo>
                  <a:cubicBezTo>
                    <a:pt x="20747" y="23957"/>
                    <a:pt x="19703" y="21269"/>
                    <a:pt x="18659" y="19912"/>
                  </a:cubicBezTo>
                  <a:cubicBezTo>
                    <a:pt x="18111" y="19181"/>
                    <a:pt x="17459" y="18477"/>
                    <a:pt x="16572" y="18190"/>
                  </a:cubicBezTo>
                  <a:cubicBezTo>
                    <a:pt x="15658" y="17903"/>
                    <a:pt x="15189" y="18503"/>
                    <a:pt x="15841" y="19260"/>
                  </a:cubicBezTo>
                  <a:cubicBezTo>
                    <a:pt x="16833" y="20408"/>
                    <a:pt x="18581" y="20408"/>
                    <a:pt x="19573" y="19312"/>
                  </a:cubicBezTo>
                  <a:cubicBezTo>
                    <a:pt x="20382" y="18425"/>
                    <a:pt x="20512" y="16963"/>
                    <a:pt x="20095" y="15867"/>
                  </a:cubicBezTo>
                  <a:cubicBezTo>
                    <a:pt x="19886" y="15293"/>
                    <a:pt x="19025" y="13779"/>
                    <a:pt x="18242" y="13962"/>
                  </a:cubicBezTo>
                  <a:cubicBezTo>
                    <a:pt x="17433" y="14119"/>
                    <a:pt x="17615" y="15084"/>
                    <a:pt x="17981" y="15554"/>
                  </a:cubicBezTo>
                  <a:cubicBezTo>
                    <a:pt x="18503" y="16232"/>
                    <a:pt x="19625" y="16285"/>
                    <a:pt x="20408" y="16311"/>
                  </a:cubicBezTo>
                  <a:cubicBezTo>
                    <a:pt x="24948" y="16415"/>
                    <a:pt x="25209" y="9500"/>
                    <a:pt x="22782" y="7073"/>
                  </a:cubicBezTo>
                  <a:cubicBezTo>
                    <a:pt x="21504" y="5872"/>
                    <a:pt x="20042" y="4907"/>
                    <a:pt x="18424" y="4202"/>
                  </a:cubicBezTo>
                  <a:cubicBezTo>
                    <a:pt x="17381" y="3759"/>
                    <a:pt x="14667" y="3472"/>
                    <a:pt x="14223" y="4907"/>
                  </a:cubicBezTo>
                  <a:cubicBezTo>
                    <a:pt x="13571" y="7047"/>
                    <a:pt x="16806" y="7804"/>
                    <a:pt x="18163" y="7021"/>
                  </a:cubicBezTo>
                  <a:cubicBezTo>
                    <a:pt x="20199" y="5820"/>
                    <a:pt x="20434" y="1828"/>
                    <a:pt x="19259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rgbClr val="754C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-5691343">
              <a:off x="8459776" y="145732"/>
              <a:ext cx="161849" cy="104922"/>
            </a:xfrm>
            <a:custGeom>
              <a:avLst/>
              <a:gdLst/>
              <a:ahLst/>
              <a:cxnLst/>
              <a:rect l="l" t="t" r="r" b="b"/>
              <a:pathLst>
                <a:path w="2428" h="157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78" y="1573"/>
                    <a:pt x="2070" y="1573"/>
                  </a:cubicBezTo>
                  <a:cubicBezTo>
                    <a:pt x="2188" y="1573"/>
                    <a:pt x="2308" y="1555"/>
                    <a:pt x="2427" y="1514"/>
                  </a:cubicBezTo>
                  <a:cubicBezTo>
                    <a:pt x="2427" y="1514"/>
                    <a:pt x="2271" y="31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-5691343">
              <a:off x="8102935" y="-175450"/>
              <a:ext cx="123586" cy="182713"/>
            </a:xfrm>
            <a:custGeom>
              <a:avLst/>
              <a:gdLst/>
              <a:ahLst/>
              <a:cxnLst/>
              <a:rect l="l" t="t" r="r" b="b"/>
              <a:pathLst>
                <a:path w="1854" h="2741" extrusionOk="0">
                  <a:moveTo>
                    <a:pt x="392" y="0"/>
                  </a:moveTo>
                  <a:lnTo>
                    <a:pt x="392" y="0"/>
                  </a:lnTo>
                  <a:cubicBezTo>
                    <a:pt x="392" y="1"/>
                    <a:pt x="1" y="2219"/>
                    <a:pt x="1175" y="2740"/>
                  </a:cubicBezTo>
                  <a:cubicBezTo>
                    <a:pt x="1175" y="2740"/>
                    <a:pt x="1853" y="1723"/>
                    <a:pt x="392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-5691343">
              <a:off x="7782108" y="-124907"/>
              <a:ext cx="161849" cy="104922"/>
            </a:xfrm>
            <a:custGeom>
              <a:avLst/>
              <a:gdLst/>
              <a:ahLst/>
              <a:cxnLst/>
              <a:rect l="l" t="t" r="r" b="b"/>
              <a:pathLst>
                <a:path w="2428" h="157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57" y="1574"/>
                    <a:pt x="2064" y="1574"/>
                  </a:cubicBezTo>
                  <a:cubicBezTo>
                    <a:pt x="2184" y="1574"/>
                    <a:pt x="2305" y="1555"/>
                    <a:pt x="2427" y="1514"/>
                  </a:cubicBezTo>
                  <a:cubicBezTo>
                    <a:pt x="2427" y="1514"/>
                    <a:pt x="2245" y="31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-5691343">
              <a:off x="8898289" y="1084405"/>
              <a:ext cx="121853" cy="89057"/>
            </a:xfrm>
            <a:custGeom>
              <a:avLst/>
              <a:gdLst/>
              <a:ahLst/>
              <a:cxnLst/>
              <a:rect l="l" t="t" r="r" b="b"/>
              <a:pathLst>
                <a:path w="1828" h="1336" extrusionOk="0">
                  <a:moveTo>
                    <a:pt x="0" y="1"/>
                  </a:moveTo>
                  <a:cubicBezTo>
                    <a:pt x="0" y="25"/>
                    <a:pt x="710" y="1335"/>
                    <a:pt x="1598" y="1335"/>
                  </a:cubicBezTo>
                  <a:cubicBezTo>
                    <a:pt x="1673" y="1335"/>
                    <a:pt x="1750" y="1326"/>
                    <a:pt x="1827" y="1306"/>
                  </a:cubicBezTo>
                  <a:cubicBezTo>
                    <a:pt x="1827" y="1306"/>
                    <a:pt x="1749" y="36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-5691343">
              <a:off x="8900035" y="947188"/>
              <a:ext cx="98256" cy="149650"/>
            </a:xfrm>
            <a:custGeom>
              <a:avLst/>
              <a:gdLst/>
              <a:ahLst/>
              <a:cxnLst/>
              <a:rect l="l" t="t" r="r" b="b"/>
              <a:pathLst>
                <a:path w="1474" h="2245" extrusionOk="0">
                  <a:moveTo>
                    <a:pt x="691" y="0"/>
                  </a:moveTo>
                  <a:cubicBezTo>
                    <a:pt x="692" y="1"/>
                    <a:pt x="692" y="1"/>
                    <a:pt x="692" y="2"/>
                  </a:cubicBezTo>
                  <a:lnTo>
                    <a:pt x="692" y="2"/>
                  </a:lnTo>
                  <a:cubicBezTo>
                    <a:pt x="692" y="1"/>
                    <a:pt x="692" y="0"/>
                    <a:pt x="691" y="0"/>
                  </a:cubicBezTo>
                  <a:close/>
                  <a:moveTo>
                    <a:pt x="692" y="2"/>
                  </a:moveTo>
                  <a:lnTo>
                    <a:pt x="692" y="2"/>
                  </a:lnTo>
                  <a:cubicBezTo>
                    <a:pt x="693" y="55"/>
                    <a:pt x="0" y="1654"/>
                    <a:pt x="770" y="2244"/>
                  </a:cubicBezTo>
                  <a:cubicBezTo>
                    <a:pt x="770" y="2244"/>
                    <a:pt x="1474" y="1592"/>
                    <a:pt x="69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-5691343">
              <a:off x="8580796" y="389261"/>
              <a:ext cx="134052" cy="151383"/>
            </a:xfrm>
            <a:custGeom>
              <a:avLst/>
              <a:gdLst/>
              <a:ahLst/>
              <a:cxnLst/>
              <a:rect l="l" t="t" r="r" b="b"/>
              <a:pathLst>
                <a:path w="2011" h="2271" extrusionOk="0">
                  <a:moveTo>
                    <a:pt x="1" y="0"/>
                  </a:moveTo>
                  <a:cubicBezTo>
                    <a:pt x="1" y="0"/>
                    <a:pt x="471" y="2218"/>
                    <a:pt x="1775" y="2271"/>
                  </a:cubicBezTo>
                  <a:cubicBezTo>
                    <a:pt x="1775" y="2271"/>
                    <a:pt x="2010" y="109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-5691343">
              <a:off x="7455013" y="70606"/>
              <a:ext cx="121786" cy="74925"/>
            </a:xfrm>
            <a:custGeom>
              <a:avLst/>
              <a:gdLst/>
              <a:ahLst/>
              <a:cxnLst/>
              <a:rect l="l" t="t" r="r" b="b"/>
              <a:pathLst>
                <a:path w="1827" h="1124" extrusionOk="0">
                  <a:moveTo>
                    <a:pt x="0" y="1"/>
                  </a:moveTo>
                  <a:cubicBezTo>
                    <a:pt x="0" y="1"/>
                    <a:pt x="749" y="1123"/>
                    <a:pt x="1540" y="1123"/>
                  </a:cubicBezTo>
                  <a:cubicBezTo>
                    <a:pt x="1636" y="1123"/>
                    <a:pt x="1732" y="1107"/>
                    <a:pt x="1827" y="1071"/>
                  </a:cubicBezTo>
                  <a:cubicBezTo>
                    <a:pt x="1827" y="1071"/>
                    <a:pt x="1670" y="18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-5691343">
              <a:off x="6408744" y="334293"/>
              <a:ext cx="121853" cy="74458"/>
            </a:xfrm>
            <a:custGeom>
              <a:avLst/>
              <a:gdLst/>
              <a:ahLst/>
              <a:cxnLst/>
              <a:rect l="l" t="t" r="r" b="b"/>
              <a:pathLst>
                <a:path w="1828" h="1117" extrusionOk="0">
                  <a:moveTo>
                    <a:pt x="1" y="0"/>
                  </a:moveTo>
                  <a:cubicBezTo>
                    <a:pt x="1" y="0"/>
                    <a:pt x="759" y="1116"/>
                    <a:pt x="1556" y="1116"/>
                  </a:cubicBezTo>
                  <a:cubicBezTo>
                    <a:pt x="1646" y="1116"/>
                    <a:pt x="1737" y="1102"/>
                    <a:pt x="1827" y="1070"/>
                  </a:cubicBezTo>
                  <a:cubicBezTo>
                    <a:pt x="1827" y="1070"/>
                    <a:pt x="1671" y="18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-5691343">
              <a:off x="6920951" y="40475"/>
              <a:ext cx="93990" cy="140984"/>
            </a:xfrm>
            <a:custGeom>
              <a:avLst/>
              <a:gdLst/>
              <a:ahLst/>
              <a:cxnLst/>
              <a:rect l="l" t="t" r="r" b="b"/>
              <a:pathLst>
                <a:path w="1410" h="2115" extrusionOk="0">
                  <a:moveTo>
                    <a:pt x="627" y="1"/>
                  </a:moveTo>
                  <a:cubicBezTo>
                    <a:pt x="627" y="27"/>
                    <a:pt x="0" y="1541"/>
                    <a:pt x="757" y="2115"/>
                  </a:cubicBezTo>
                  <a:cubicBezTo>
                    <a:pt x="757" y="2115"/>
                    <a:pt x="1409" y="1488"/>
                    <a:pt x="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-5691343">
              <a:off x="7530217" y="224343"/>
              <a:ext cx="130519" cy="59460"/>
            </a:xfrm>
            <a:custGeom>
              <a:avLst/>
              <a:gdLst/>
              <a:ahLst/>
              <a:cxnLst/>
              <a:rect l="l" t="t" r="r" b="b"/>
              <a:pathLst>
                <a:path w="1958" h="892" extrusionOk="0">
                  <a:moveTo>
                    <a:pt x="151" y="1"/>
                  </a:moveTo>
                  <a:cubicBezTo>
                    <a:pt x="102" y="1"/>
                    <a:pt x="52" y="1"/>
                    <a:pt x="0" y="3"/>
                  </a:cubicBezTo>
                  <a:cubicBezTo>
                    <a:pt x="0" y="3"/>
                    <a:pt x="796" y="891"/>
                    <a:pt x="1546" y="891"/>
                  </a:cubicBezTo>
                  <a:cubicBezTo>
                    <a:pt x="1687" y="891"/>
                    <a:pt x="1826" y="860"/>
                    <a:pt x="1958" y="786"/>
                  </a:cubicBezTo>
                  <a:cubicBezTo>
                    <a:pt x="1958" y="786"/>
                    <a:pt x="171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-5691343">
              <a:off x="7398467" y="-6881"/>
              <a:ext cx="90523" cy="133985"/>
            </a:xfrm>
            <a:custGeom>
              <a:avLst/>
              <a:gdLst/>
              <a:ahLst/>
              <a:cxnLst/>
              <a:rect l="l" t="t" r="r" b="b"/>
              <a:pathLst>
                <a:path w="1358" h="201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175" y="1"/>
                    <a:pt x="1" y="1201"/>
                    <a:pt x="523" y="2010"/>
                  </a:cubicBezTo>
                  <a:cubicBezTo>
                    <a:pt x="523" y="2010"/>
                    <a:pt x="1358" y="1671"/>
                    <a:pt x="1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-5691343">
              <a:off x="6055189" y="107233"/>
              <a:ext cx="90523" cy="133985"/>
            </a:xfrm>
            <a:custGeom>
              <a:avLst/>
              <a:gdLst/>
              <a:ahLst/>
              <a:cxnLst/>
              <a:rect l="l" t="t" r="r" b="b"/>
              <a:pathLst>
                <a:path w="1358" h="201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175" y="0"/>
                    <a:pt x="1" y="1201"/>
                    <a:pt x="523" y="2009"/>
                  </a:cubicBezTo>
                  <a:cubicBezTo>
                    <a:pt x="523" y="2009"/>
                    <a:pt x="1358" y="1670"/>
                    <a:pt x="1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-5691343">
              <a:off x="7191905" y="119823"/>
              <a:ext cx="88723" cy="133985"/>
            </a:xfrm>
            <a:custGeom>
              <a:avLst/>
              <a:gdLst/>
              <a:ahLst/>
              <a:cxnLst/>
              <a:rect l="l" t="t" r="r" b="b"/>
              <a:pathLst>
                <a:path w="1331" h="2010" extrusionOk="0">
                  <a:moveTo>
                    <a:pt x="1174" y="0"/>
                  </a:moveTo>
                  <a:lnTo>
                    <a:pt x="1174" y="0"/>
                  </a:lnTo>
                  <a:cubicBezTo>
                    <a:pt x="1174" y="1"/>
                    <a:pt x="0" y="1201"/>
                    <a:pt x="496" y="2010"/>
                  </a:cubicBezTo>
                  <a:cubicBezTo>
                    <a:pt x="496" y="2010"/>
                    <a:pt x="1331" y="1671"/>
                    <a:pt x="1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-5691343">
              <a:off x="6505769" y="351091"/>
              <a:ext cx="104455" cy="102722"/>
            </a:xfrm>
            <a:custGeom>
              <a:avLst/>
              <a:gdLst/>
              <a:ahLst/>
              <a:cxnLst/>
              <a:rect l="l" t="t" r="r" b="b"/>
              <a:pathLst>
                <a:path w="1567" h="1541" extrusionOk="0">
                  <a:moveTo>
                    <a:pt x="1452" y="1"/>
                  </a:moveTo>
                  <a:cubicBezTo>
                    <a:pt x="1354" y="1"/>
                    <a:pt x="540" y="47"/>
                    <a:pt x="1" y="1541"/>
                  </a:cubicBezTo>
                  <a:cubicBezTo>
                    <a:pt x="1" y="1541"/>
                    <a:pt x="1567" y="967"/>
                    <a:pt x="1462" y="1"/>
                  </a:cubicBezTo>
                  <a:cubicBezTo>
                    <a:pt x="1462" y="1"/>
                    <a:pt x="1459" y="1"/>
                    <a:pt x="14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-5691343">
              <a:off x="6287298" y="3690"/>
              <a:ext cx="90523" cy="133985"/>
            </a:xfrm>
            <a:custGeom>
              <a:avLst/>
              <a:gdLst/>
              <a:ahLst/>
              <a:cxnLst/>
              <a:rect l="l" t="t" r="r" b="b"/>
              <a:pathLst>
                <a:path w="1358" h="2010" extrusionOk="0">
                  <a:moveTo>
                    <a:pt x="262" y="0"/>
                  </a:moveTo>
                  <a:cubicBezTo>
                    <a:pt x="261" y="0"/>
                    <a:pt x="1" y="1644"/>
                    <a:pt x="888" y="2010"/>
                  </a:cubicBezTo>
                  <a:cubicBezTo>
                    <a:pt x="888" y="2010"/>
                    <a:pt x="1358" y="1253"/>
                    <a:pt x="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-5691343">
              <a:off x="6373992" y="64095"/>
              <a:ext cx="135785" cy="50461"/>
            </a:xfrm>
            <a:custGeom>
              <a:avLst/>
              <a:gdLst/>
              <a:ahLst/>
              <a:cxnLst/>
              <a:rect l="l" t="t" r="r" b="b"/>
              <a:pathLst>
                <a:path w="2037" h="757" extrusionOk="0">
                  <a:moveTo>
                    <a:pt x="1558" y="0"/>
                  </a:moveTo>
                  <a:cubicBezTo>
                    <a:pt x="1213" y="0"/>
                    <a:pt x="686" y="137"/>
                    <a:pt x="1" y="712"/>
                  </a:cubicBezTo>
                  <a:cubicBezTo>
                    <a:pt x="1" y="712"/>
                    <a:pt x="255" y="756"/>
                    <a:pt x="586" y="756"/>
                  </a:cubicBezTo>
                  <a:cubicBezTo>
                    <a:pt x="1099" y="756"/>
                    <a:pt x="1799" y="651"/>
                    <a:pt x="2036" y="112"/>
                  </a:cubicBezTo>
                  <a:cubicBezTo>
                    <a:pt x="2036" y="112"/>
                    <a:pt x="1871" y="0"/>
                    <a:pt x="15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-5691343">
              <a:off x="7638351" y="-212155"/>
              <a:ext cx="128786" cy="189712"/>
            </a:xfrm>
            <a:custGeom>
              <a:avLst/>
              <a:gdLst/>
              <a:ahLst/>
              <a:cxnLst/>
              <a:rect l="l" t="t" r="r" b="b"/>
              <a:pathLst>
                <a:path w="1932" h="2846" extrusionOk="0">
                  <a:moveTo>
                    <a:pt x="1175" y="1"/>
                  </a:moveTo>
                  <a:cubicBezTo>
                    <a:pt x="1175" y="1"/>
                    <a:pt x="0" y="1958"/>
                    <a:pt x="940" y="2845"/>
                  </a:cubicBezTo>
                  <a:cubicBezTo>
                    <a:pt x="940" y="2845"/>
                    <a:pt x="1932" y="2141"/>
                    <a:pt x="1175" y="1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-5691343">
              <a:off x="8635508" y="586496"/>
              <a:ext cx="189712" cy="60593"/>
            </a:xfrm>
            <a:custGeom>
              <a:avLst/>
              <a:gdLst/>
              <a:ahLst/>
              <a:cxnLst/>
              <a:rect l="l" t="t" r="r" b="b"/>
              <a:pathLst>
                <a:path w="2846" h="909" extrusionOk="0">
                  <a:moveTo>
                    <a:pt x="1965" y="0"/>
                  </a:moveTo>
                  <a:cubicBezTo>
                    <a:pt x="1036" y="0"/>
                    <a:pt x="1" y="705"/>
                    <a:pt x="1" y="705"/>
                  </a:cubicBezTo>
                  <a:cubicBezTo>
                    <a:pt x="516" y="852"/>
                    <a:pt x="947" y="909"/>
                    <a:pt x="1304" y="909"/>
                  </a:cubicBezTo>
                  <a:cubicBezTo>
                    <a:pt x="2464" y="909"/>
                    <a:pt x="2845" y="314"/>
                    <a:pt x="2845" y="314"/>
                  </a:cubicBezTo>
                  <a:cubicBezTo>
                    <a:pt x="2596" y="85"/>
                    <a:pt x="2287" y="0"/>
                    <a:pt x="1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-5691343">
              <a:off x="8748418" y="723614"/>
              <a:ext cx="135785" cy="367092"/>
            </a:xfrm>
            <a:custGeom>
              <a:avLst/>
              <a:gdLst/>
              <a:ahLst/>
              <a:cxnLst/>
              <a:rect l="l" t="t" r="r" b="b"/>
              <a:pathLst>
                <a:path w="2037" h="5507" fill="none" extrusionOk="0">
                  <a:moveTo>
                    <a:pt x="1723" y="5507"/>
                  </a:moveTo>
                  <a:cubicBezTo>
                    <a:pt x="1723" y="5507"/>
                    <a:pt x="2036" y="2427"/>
                    <a:pt x="1" y="0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-5691343">
              <a:off x="8516314" y="923634"/>
              <a:ext cx="220975" cy="189512"/>
            </a:xfrm>
            <a:custGeom>
              <a:avLst/>
              <a:gdLst/>
              <a:ahLst/>
              <a:cxnLst/>
              <a:rect l="l" t="t" r="r" b="b"/>
              <a:pathLst>
                <a:path w="3315" h="2843" extrusionOk="0">
                  <a:moveTo>
                    <a:pt x="1877" y="1"/>
                  </a:moveTo>
                  <a:cubicBezTo>
                    <a:pt x="1528" y="1"/>
                    <a:pt x="1174" y="130"/>
                    <a:pt x="888" y="416"/>
                  </a:cubicBezTo>
                  <a:cubicBezTo>
                    <a:pt x="0" y="1329"/>
                    <a:pt x="627" y="2843"/>
                    <a:pt x="1905" y="2843"/>
                  </a:cubicBezTo>
                  <a:cubicBezTo>
                    <a:pt x="2688" y="2843"/>
                    <a:pt x="3314" y="2217"/>
                    <a:pt x="3314" y="1434"/>
                  </a:cubicBezTo>
                  <a:cubicBezTo>
                    <a:pt x="3314" y="568"/>
                    <a:pt x="2608" y="1"/>
                    <a:pt x="1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-5691343">
              <a:off x="8636914" y="972536"/>
              <a:ext cx="147917" cy="49461"/>
            </a:xfrm>
            <a:custGeom>
              <a:avLst/>
              <a:gdLst/>
              <a:ahLst/>
              <a:cxnLst/>
              <a:rect l="l" t="t" r="r" b="b"/>
              <a:pathLst>
                <a:path w="2219" h="742" extrusionOk="0">
                  <a:moveTo>
                    <a:pt x="965" y="0"/>
                  </a:moveTo>
                  <a:cubicBezTo>
                    <a:pt x="697" y="0"/>
                    <a:pt x="378" y="40"/>
                    <a:pt x="0" y="143"/>
                  </a:cubicBezTo>
                  <a:cubicBezTo>
                    <a:pt x="0" y="163"/>
                    <a:pt x="824" y="742"/>
                    <a:pt x="1555" y="742"/>
                  </a:cubicBezTo>
                  <a:cubicBezTo>
                    <a:pt x="1797" y="742"/>
                    <a:pt x="2030" y="678"/>
                    <a:pt x="2218" y="509"/>
                  </a:cubicBezTo>
                  <a:cubicBezTo>
                    <a:pt x="2218" y="509"/>
                    <a:pt x="1916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-5691343">
              <a:off x="8608551" y="853696"/>
              <a:ext cx="97456" cy="144451"/>
            </a:xfrm>
            <a:custGeom>
              <a:avLst/>
              <a:gdLst/>
              <a:ahLst/>
              <a:cxnLst/>
              <a:rect l="l" t="t" r="r" b="b"/>
              <a:pathLst>
                <a:path w="1462" h="2167" extrusionOk="0">
                  <a:moveTo>
                    <a:pt x="1175" y="1"/>
                  </a:moveTo>
                  <a:cubicBezTo>
                    <a:pt x="1175" y="1"/>
                    <a:pt x="1" y="1332"/>
                    <a:pt x="601" y="2167"/>
                  </a:cubicBezTo>
                  <a:cubicBezTo>
                    <a:pt x="601" y="2167"/>
                    <a:pt x="1462" y="1749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-5691343">
              <a:off x="7081497" y="201562"/>
              <a:ext cx="217509" cy="222775"/>
            </a:xfrm>
            <a:custGeom>
              <a:avLst/>
              <a:gdLst/>
              <a:ahLst/>
              <a:cxnLst/>
              <a:rect l="l" t="t" r="r" b="b"/>
              <a:pathLst>
                <a:path w="3263" h="3342" fill="none" extrusionOk="0">
                  <a:moveTo>
                    <a:pt x="3263" y="3341"/>
                  </a:moveTo>
                  <a:cubicBezTo>
                    <a:pt x="2610" y="1880"/>
                    <a:pt x="1462" y="679"/>
                    <a:pt x="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-5691343">
              <a:off x="6996349" y="369629"/>
              <a:ext cx="176580" cy="153316"/>
            </a:xfrm>
            <a:custGeom>
              <a:avLst/>
              <a:gdLst/>
              <a:ahLst/>
              <a:cxnLst/>
              <a:rect l="l" t="t" r="r" b="b"/>
              <a:pathLst>
                <a:path w="2649" h="2300" extrusionOk="0">
                  <a:moveTo>
                    <a:pt x="1365" y="1"/>
                  </a:moveTo>
                  <a:cubicBezTo>
                    <a:pt x="905" y="1"/>
                    <a:pt x="442" y="277"/>
                    <a:pt x="274" y="810"/>
                  </a:cubicBezTo>
                  <a:cubicBezTo>
                    <a:pt x="1" y="1589"/>
                    <a:pt x="626" y="2299"/>
                    <a:pt x="1344" y="2299"/>
                  </a:cubicBezTo>
                  <a:cubicBezTo>
                    <a:pt x="1516" y="2299"/>
                    <a:pt x="1694" y="2258"/>
                    <a:pt x="1866" y="2167"/>
                  </a:cubicBezTo>
                  <a:cubicBezTo>
                    <a:pt x="2440" y="1880"/>
                    <a:pt x="2649" y="1202"/>
                    <a:pt x="2362" y="628"/>
                  </a:cubicBezTo>
                  <a:cubicBezTo>
                    <a:pt x="2157" y="205"/>
                    <a:pt x="1762" y="1"/>
                    <a:pt x="1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5691343">
              <a:off x="7082285" y="388470"/>
              <a:ext cx="114854" cy="44328"/>
            </a:xfrm>
            <a:custGeom>
              <a:avLst/>
              <a:gdLst/>
              <a:ahLst/>
              <a:cxnLst/>
              <a:rect l="l" t="t" r="r" b="b"/>
              <a:pathLst>
                <a:path w="1723" h="665" extrusionOk="0">
                  <a:moveTo>
                    <a:pt x="1325" y="0"/>
                  </a:moveTo>
                  <a:cubicBezTo>
                    <a:pt x="1028" y="0"/>
                    <a:pt x="574" y="120"/>
                    <a:pt x="0" y="638"/>
                  </a:cubicBezTo>
                  <a:cubicBezTo>
                    <a:pt x="0" y="638"/>
                    <a:pt x="182" y="664"/>
                    <a:pt x="429" y="664"/>
                  </a:cubicBezTo>
                  <a:cubicBezTo>
                    <a:pt x="876" y="664"/>
                    <a:pt x="1538" y="578"/>
                    <a:pt x="1723" y="90"/>
                  </a:cubicBezTo>
                  <a:cubicBezTo>
                    <a:pt x="1723" y="90"/>
                    <a:pt x="1582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5691343">
              <a:off x="7033522" y="309058"/>
              <a:ext cx="80058" cy="116587"/>
            </a:xfrm>
            <a:custGeom>
              <a:avLst/>
              <a:gdLst/>
              <a:ahLst/>
              <a:cxnLst/>
              <a:rect l="l" t="t" r="r" b="b"/>
              <a:pathLst>
                <a:path w="1201" h="1749" extrusionOk="0">
                  <a:moveTo>
                    <a:pt x="365" y="0"/>
                  </a:moveTo>
                  <a:cubicBezTo>
                    <a:pt x="365" y="0"/>
                    <a:pt x="0" y="1383"/>
                    <a:pt x="731" y="1749"/>
                  </a:cubicBezTo>
                  <a:cubicBezTo>
                    <a:pt x="731" y="1749"/>
                    <a:pt x="1201" y="1148"/>
                    <a:pt x="3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5691343">
              <a:off x="6109446" y="247455"/>
              <a:ext cx="238373" cy="200111"/>
            </a:xfrm>
            <a:custGeom>
              <a:avLst/>
              <a:gdLst/>
              <a:ahLst/>
              <a:cxnLst/>
              <a:rect l="l" t="t" r="r" b="b"/>
              <a:pathLst>
                <a:path w="3576" h="3002" fill="none" extrusionOk="0">
                  <a:moveTo>
                    <a:pt x="3576" y="3002"/>
                  </a:moveTo>
                  <a:cubicBezTo>
                    <a:pt x="2793" y="1592"/>
                    <a:pt x="1514" y="522"/>
                    <a:pt x="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5691343">
              <a:off x="6049851" y="411618"/>
              <a:ext cx="172247" cy="152850"/>
            </a:xfrm>
            <a:custGeom>
              <a:avLst/>
              <a:gdLst/>
              <a:ahLst/>
              <a:cxnLst/>
              <a:rect l="l" t="t" r="r" b="b"/>
              <a:pathLst>
                <a:path w="2584" h="2293" extrusionOk="0">
                  <a:moveTo>
                    <a:pt x="1290" y="1"/>
                  </a:moveTo>
                  <a:cubicBezTo>
                    <a:pt x="794" y="1"/>
                    <a:pt x="304" y="321"/>
                    <a:pt x="183" y="896"/>
                  </a:cubicBezTo>
                  <a:cubicBezTo>
                    <a:pt x="1" y="1665"/>
                    <a:pt x="619" y="2293"/>
                    <a:pt x="1307" y="2293"/>
                  </a:cubicBezTo>
                  <a:cubicBezTo>
                    <a:pt x="1506" y="2293"/>
                    <a:pt x="1712" y="2240"/>
                    <a:pt x="1905" y="2123"/>
                  </a:cubicBezTo>
                  <a:cubicBezTo>
                    <a:pt x="2427" y="1758"/>
                    <a:pt x="2584" y="1053"/>
                    <a:pt x="2245" y="531"/>
                  </a:cubicBezTo>
                  <a:cubicBezTo>
                    <a:pt x="2014" y="169"/>
                    <a:pt x="1650" y="1"/>
                    <a:pt x="12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5691343">
              <a:off x="6132968" y="422822"/>
              <a:ext cx="109654" cy="51861"/>
            </a:xfrm>
            <a:custGeom>
              <a:avLst/>
              <a:gdLst/>
              <a:ahLst/>
              <a:cxnLst/>
              <a:rect l="l" t="t" r="r" b="b"/>
              <a:pathLst>
                <a:path w="1645" h="778" extrusionOk="0">
                  <a:moveTo>
                    <a:pt x="1379" y="1"/>
                  </a:moveTo>
                  <a:cubicBezTo>
                    <a:pt x="1096" y="1"/>
                    <a:pt x="604" y="123"/>
                    <a:pt x="1" y="776"/>
                  </a:cubicBezTo>
                  <a:cubicBezTo>
                    <a:pt x="1" y="776"/>
                    <a:pt x="38" y="778"/>
                    <a:pt x="101" y="778"/>
                  </a:cubicBezTo>
                  <a:cubicBezTo>
                    <a:pt x="427" y="778"/>
                    <a:pt x="1448" y="723"/>
                    <a:pt x="1645" y="45"/>
                  </a:cubicBezTo>
                  <a:cubicBezTo>
                    <a:pt x="1645" y="45"/>
                    <a:pt x="1550" y="1"/>
                    <a:pt x="13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-5691343">
              <a:off x="6079011" y="351418"/>
              <a:ext cx="77458" cy="114854"/>
            </a:xfrm>
            <a:custGeom>
              <a:avLst/>
              <a:gdLst/>
              <a:ahLst/>
              <a:cxnLst/>
              <a:rect l="l" t="t" r="r" b="b"/>
              <a:pathLst>
                <a:path w="1162" h="172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96" y="1"/>
                    <a:pt x="197" y="1"/>
                    <a:pt x="197" y="2"/>
                  </a:cubicBezTo>
                  <a:lnTo>
                    <a:pt x="197" y="2"/>
                  </a:lnTo>
                  <a:cubicBezTo>
                    <a:pt x="197" y="1"/>
                    <a:pt x="197" y="0"/>
                    <a:pt x="196" y="0"/>
                  </a:cubicBezTo>
                  <a:close/>
                  <a:moveTo>
                    <a:pt x="197" y="2"/>
                  </a:moveTo>
                  <a:cubicBezTo>
                    <a:pt x="214" y="49"/>
                    <a:pt x="0" y="1415"/>
                    <a:pt x="744" y="1723"/>
                  </a:cubicBezTo>
                  <a:cubicBezTo>
                    <a:pt x="744" y="1723"/>
                    <a:pt x="1161" y="1071"/>
                    <a:pt x="197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-5691343">
              <a:off x="7673874" y="230804"/>
              <a:ext cx="309699" cy="50528"/>
            </a:xfrm>
            <a:custGeom>
              <a:avLst/>
              <a:gdLst/>
              <a:ahLst/>
              <a:cxnLst/>
              <a:rect l="l" t="t" r="r" b="b"/>
              <a:pathLst>
                <a:path w="4646" h="758" fill="none" extrusionOk="0">
                  <a:moveTo>
                    <a:pt x="4645" y="1"/>
                  </a:moveTo>
                  <a:cubicBezTo>
                    <a:pt x="3184" y="653"/>
                    <a:pt x="1514" y="758"/>
                    <a:pt x="0" y="28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-5691343">
              <a:off x="7743618" y="351547"/>
              <a:ext cx="180313" cy="153183"/>
            </a:xfrm>
            <a:custGeom>
              <a:avLst/>
              <a:gdLst/>
              <a:ahLst/>
              <a:cxnLst/>
              <a:rect l="l" t="t" r="r" b="b"/>
              <a:pathLst>
                <a:path w="2705" h="2298" extrusionOk="0">
                  <a:moveTo>
                    <a:pt x="1396" y="0"/>
                  </a:moveTo>
                  <a:cubicBezTo>
                    <a:pt x="978" y="0"/>
                    <a:pt x="559" y="222"/>
                    <a:pt x="356" y="679"/>
                  </a:cubicBezTo>
                  <a:cubicBezTo>
                    <a:pt x="0" y="1479"/>
                    <a:pt x="629" y="2298"/>
                    <a:pt x="1403" y="2298"/>
                  </a:cubicBezTo>
                  <a:cubicBezTo>
                    <a:pt x="1538" y="2298"/>
                    <a:pt x="1678" y="2273"/>
                    <a:pt x="1817" y="2219"/>
                  </a:cubicBezTo>
                  <a:cubicBezTo>
                    <a:pt x="2391" y="1984"/>
                    <a:pt x="2704" y="1331"/>
                    <a:pt x="2470" y="731"/>
                  </a:cubicBezTo>
                  <a:cubicBezTo>
                    <a:pt x="2282" y="249"/>
                    <a:pt x="1839" y="0"/>
                    <a:pt x="1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-5691343">
              <a:off x="7761440" y="303929"/>
              <a:ext cx="80058" cy="104455"/>
            </a:xfrm>
            <a:custGeom>
              <a:avLst/>
              <a:gdLst/>
              <a:ahLst/>
              <a:cxnLst/>
              <a:rect l="l" t="t" r="r" b="b"/>
              <a:pathLst>
                <a:path w="1201" h="1567" extrusionOk="0">
                  <a:moveTo>
                    <a:pt x="0" y="0"/>
                  </a:moveTo>
                  <a:lnTo>
                    <a:pt x="0" y="0"/>
                  </a:lnTo>
                  <a:cubicBezTo>
                    <a:pt x="157" y="1436"/>
                    <a:pt x="914" y="1566"/>
                    <a:pt x="914" y="1566"/>
                  </a:cubicBezTo>
                  <a:cubicBezTo>
                    <a:pt x="1201" y="81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-5691343">
              <a:off x="7832403" y="332124"/>
              <a:ext cx="97522" cy="72925"/>
            </a:xfrm>
            <a:custGeom>
              <a:avLst/>
              <a:gdLst/>
              <a:ahLst/>
              <a:cxnLst/>
              <a:rect l="l" t="t" r="r" b="b"/>
              <a:pathLst>
                <a:path w="1463" h="1094" extrusionOk="0">
                  <a:moveTo>
                    <a:pt x="1287" y="1"/>
                  </a:moveTo>
                  <a:cubicBezTo>
                    <a:pt x="581" y="1"/>
                    <a:pt x="1" y="1094"/>
                    <a:pt x="1" y="1094"/>
                  </a:cubicBezTo>
                  <a:cubicBezTo>
                    <a:pt x="1410" y="781"/>
                    <a:pt x="1462" y="24"/>
                    <a:pt x="1462" y="24"/>
                  </a:cubicBezTo>
                  <a:cubicBezTo>
                    <a:pt x="1403" y="8"/>
                    <a:pt x="1345" y="1"/>
                    <a:pt x="1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-5691343">
              <a:off x="8127111" y="500858"/>
              <a:ext cx="328830" cy="233174"/>
            </a:xfrm>
            <a:custGeom>
              <a:avLst/>
              <a:gdLst/>
              <a:ahLst/>
              <a:cxnLst/>
              <a:rect l="l" t="t" r="r" b="b"/>
              <a:pathLst>
                <a:path w="4933" h="3498" fill="none" extrusionOk="0">
                  <a:moveTo>
                    <a:pt x="4933" y="3497"/>
                  </a:moveTo>
                  <a:cubicBezTo>
                    <a:pt x="4933" y="3497"/>
                    <a:pt x="3054" y="888"/>
                    <a:pt x="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-5691343">
              <a:off x="8061785" y="710839"/>
              <a:ext cx="220975" cy="189512"/>
            </a:xfrm>
            <a:custGeom>
              <a:avLst/>
              <a:gdLst/>
              <a:ahLst/>
              <a:cxnLst/>
              <a:rect l="l" t="t" r="r" b="b"/>
              <a:pathLst>
                <a:path w="3315" h="2843" extrusionOk="0">
                  <a:moveTo>
                    <a:pt x="1877" y="1"/>
                  </a:moveTo>
                  <a:cubicBezTo>
                    <a:pt x="1528" y="1"/>
                    <a:pt x="1174" y="130"/>
                    <a:pt x="887" y="416"/>
                  </a:cubicBezTo>
                  <a:cubicBezTo>
                    <a:pt x="0" y="1329"/>
                    <a:pt x="626" y="2843"/>
                    <a:pt x="1879" y="2843"/>
                  </a:cubicBezTo>
                  <a:cubicBezTo>
                    <a:pt x="2662" y="2843"/>
                    <a:pt x="3314" y="2217"/>
                    <a:pt x="3314" y="1434"/>
                  </a:cubicBezTo>
                  <a:cubicBezTo>
                    <a:pt x="3314" y="568"/>
                    <a:pt x="2608" y="1"/>
                    <a:pt x="1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-5691343">
              <a:off x="8106495" y="621112"/>
              <a:ext cx="104388" cy="153116"/>
            </a:xfrm>
            <a:custGeom>
              <a:avLst/>
              <a:gdLst/>
              <a:ahLst/>
              <a:cxnLst/>
              <a:rect l="l" t="t" r="r" b="b"/>
              <a:pathLst>
                <a:path w="1566" h="2297" extrusionOk="0">
                  <a:moveTo>
                    <a:pt x="496" y="0"/>
                  </a:moveTo>
                  <a:cubicBezTo>
                    <a:pt x="496" y="0"/>
                    <a:pt x="0" y="1775"/>
                    <a:pt x="914" y="2297"/>
                  </a:cubicBezTo>
                  <a:cubicBezTo>
                    <a:pt x="914" y="2297"/>
                    <a:pt x="1566" y="1540"/>
                    <a:pt x="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-5691343">
              <a:off x="8177020" y="726810"/>
              <a:ext cx="146184" cy="62326"/>
            </a:xfrm>
            <a:custGeom>
              <a:avLst/>
              <a:gdLst/>
              <a:ahLst/>
              <a:cxnLst/>
              <a:rect l="l" t="t" r="r" b="b"/>
              <a:pathLst>
                <a:path w="2193" h="935" extrusionOk="0">
                  <a:moveTo>
                    <a:pt x="1752" y="0"/>
                  </a:moveTo>
                  <a:cubicBezTo>
                    <a:pt x="1371" y="0"/>
                    <a:pt x="763" y="163"/>
                    <a:pt x="0" y="926"/>
                  </a:cubicBezTo>
                  <a:cubicBezTo>
                    <a:pt x="0" y="926"/>
                    <a:pt x="107" y="935"/>
                    <a:pt x="274" y="935"/>
                  </a:cubicBezTo>
                  <a:cubicBezTo>
                    <a:pt x="803" y="935"/>
                    <a:pt x="1935" y="844"/>
                    <a:pt x="2192" y="91"/>
                  </a:cubicBezTo>
                  <a:cubicBezTo>
                    <a:pt x="2192" y="91"/>
                    <a:pt x="2035" y="0"/>
                    <a:pt x="1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" name="Google Shape;106;p2"/>
            <p:cNvGrpSpPr/>
            <p:nvPr/>
          </p:nvGrpSpPr>
          <p:grpSpPr>
            <a:xfrm>
              <a:off x="6603933" y="132308"/>
              <a:ext cx="260159" cy="256599"/>
              <a:chOff x="2398800" y="1826575"/>
              <a:chExt cx="2258325" cy="2227425"/>
            </a:xfrm>
          </p:grpSpPr>
          <p:sp>
            <p:nvSpPr>
              <p:cNvPr id="107" name="Google Shape;107;p2"/>
              <p:cNvSpPr/>
              <p:nvPr/>
            </p:nvSpPr>
            <p:spPr>
              <a:xfrm>
                <a:off x="2398800" y="1826575"/>
                <a:ext cx="2258325" cy="2227425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2"/>
            <p:cNvGrpSpPr/>
            <p:nvPr/>
          </p:nvGrpSpPr>
          <p:grpSpPr>
            <a:xfrm>
              <a:off x="8301500" y="-135163"/>
              <a:ext cx="298325" cy="294243"/>
              <a:chOff x="2398800" y="1826575"/>
              <a:chExt cx="2258325" cy="2227425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2398800" y="1826575"/>
                <a:ext cx="2258325" cy="2227425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8962468" y="798297"/>
              <a:ext cx="240512" cy="236998"/>
              <a:chOff x="2398800" y="1826575"/>
              <a:chExt cx="2258325" cy="2227425"/>
            </a:xfrm>
          </p:grpSpPr>
          <p:sp>
            <p:nvSpPr>
              <p:cNvPr id="113" name="Google Shape;113;p2"/>
              <p:cNvSpPr/>
              <p:nvPr/>
            </p:nvSpPr>
            <p:spPr>
              <a:xfrm>
                <a:off x="2398800" y="1826575"/>
                <a:ext cx="2258325" cy="2227425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2"/>
          <p:cNvGrpSpPr/>
          <p:nvPr/>
        </p:nvGrpSpPr>
        <p:grpSpPr>
          <a:xfrm>
            <a:off x="-238742" y="2640841"/>
            <a:ext cx="1334163" cy="1247187"/>
            <a:chOff x="-238742" y="2640841"/>
            <a:chExt cx="1334163" cy="1247187"/>
          </a:xfrm>
        </p:grpSpPr>
        <p:sp>
          <p:nvSpPr>
            <p:cNvPr id="116" name="Google Shape;116;p2"/>
            <p:cNvSpPr/>
            <p:nvPr/>
          </p:nvSpPr>
          <p:spPr>
            <a:xfrm rot="7200076">
              <a:off x="-248691" y="3355397"/>
              <a:ext cx="634936" cy="343594"/>
            </a:xfrm>
            <a:custGeom>
              <a:avLst/>
              <a:gdLst/>
              <a:ahLst/>
              <a:cxnLst/>
              <a:rect l="l" t="t" r="r" b="b"/>
              <a:pathLst>
                <a:path w="20730" h="11218" extrusionOk="0">
                  <a:moveTo>
                    <a:pt x="154" y="0"/>
                  </a:moveTo>
                  <a:cubicBezTo>
                    <a:pt x="45" y="0"/>
                    <a:pt x="0" y="144"/>
                    <a:pt x="122" y="205"/>
                  </a:cubicBezTo>
                  <a:cubicBezTo>
                    <a:pt x="1523" y="772"/>
                    <a:pt x="2924" y="1272"/>
                    <a:pt x="4325" y="1873"/>
                  </a:cubicBezTo>
                  <a:cubicBezTo>
                    <a:pt x="5726" y="2440"/>
                    <a:pt x="7093" y="3107"/>
                    <a:pt x="8461" y="3774"/>
                  </a:cubicBezTo>
                  <a:cubicBezTo>
                    <a:pt x="11163" y="5108"/>
                    <a:pt x="13798" y="6609"/>
                    <a:pt x="16333" y="8277"/>
                  </a:cubicBezTo>
                  <a:cubicBezTo>
                    <a:pt x="17034" y="8778"/>
                    <a:pt x="17734" y="9245"/>
                    <a:pt x="18435" y="9745"/>
                  </a:cubicBezTo>
                  <a:lnTo>
                    <a:pt x="19435" y="10479"/>
                  </a:lnTo>
                  <a:cubicBezTo>
                    <a:pt x="19802" y="10746"/>
                    <a:pt x="20169" y="10979"/>
                    <a:pt x="20536" y="11213"/>
                  </a:cubicBezTo>
                  <a:cubicBezTo>
                    <a:pt x="20547" y="11216"/>
                    <a:pt x="20558" y="11218"/>
                    <a:pt x="20568" y="11218"/>
                  </a:cubicBezTo>
                  <a:cubicBezTo>
                    <a:pt x="20656" y="11218"/>
                    <a:pt x="20729" y="11102"/>
                    <a:pt x="20670" y="11013"/>
                  </a:cubicBezTo>
                  <a:cubicBezTo>
                    <a:pt x="20403" y="10746"/>
                    <a:pt x="20103" y="10512"/>
                    <a:pt x="19802" y="10279"/>
                  </a:cubicBezTo>
                  <a:cubicBezTo>
                    <a:pt x="19502" y="10045"/>
                    <a:pt x="19202" y="9812"/>
                    <a:pt x="18902" y="9612"/>
                  </a:cubicBezTo>
                  <a:cubicBezTo>
                    <a:pt x="18268" y="9145"/>
                    <a:pt x="17668" y="8711"/>
                    <a:pt x="17034" y="8311"/>
                  </a:cubicBezTo>
                  <a:cubicBezTo>
                    <a:pt x="15766" y="7443"/>
                    <a:pt x="14465" y="6643"/>
                    <a:pt x="13164" y="5842"/>
                  </a:cubicBezTo>
                  <a:cubicBezTo>
                    <a:pt x="10529" y="4308"/>
                    <a:pt x="7794" y="2940"/>
                    <a:pt x="5025" y="1773"/>
                  </a:cubicBezTo>
                  <a:cubicBezTo>
                    <a:pt x="4225" y="1439"/>
                    <a:pt x="3457" y="1139"/>
                    <a:pt x="2657" y="839"/>
                  </a:cubicBezTo>
                  <a:cubicBezTo>
                    <a:pt x="1856" y="538"/>
                    <a:pt x="1022" y="205"/>
                    <a:pt x="188" y="5"/>
                  </a:cubicBezTo>
                  <a:cubicBezTo>
                    <a:pt x="176" y="2"/>
                    <a:pt x="16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117;p2"/>
            <p:cNvGrpSpPr/>
            <p:nvPr/>
          </p:nvGrpSpPr>
          <p:grpSpPr>
            <a:xfrm rot="1648404">
              <a:off x="78083" y="2791731"/>
              <a:ext cx="866136" cy="867226"/>
              <a:chOff x="258777" y="1870701"/>
              <a:chExt cx="1096544" cy="1097924"/>
            </a:xfrm>
          </p:grpSpPr>
          <p:grpSp>
            <p:nvGrpSpPr>
              <p:cNvPr id="118" name="Google Shape;118;p2"/>
              <p:cNvGrpSpPr/>
              <p:nvPr/>
            </p:nvGrpSpPr>
            <p:grpSpPr>
              <a:xfrm>
                <a:off x="258777" y="1870701"/>
                <a:ext cx="1096544" cy="1097924"/>
                <a:chOff x="258777" y="1870701"/>
                <a:chExt cx="1096544" cy="1097924"/>
              </a:xfrm>
            </p:grpSpPr>
            <p:sp>
              <p:nvSpPr>
                <p:cNvPr id="119" name="Google Shape;119;p2"/>
                <p:cNvSpPr/>
                <p:nvPr/>
              </p:nvSpPr>
              <p:spPr>
                <a:xfrm rot="2794783">
                  <a:off x="410123" y="2040433"/>
                  <a:ext cx="793853" cy="758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27" h="34994" extrusionOk="0">
                      <a:moveTo>
                        <a:pt x="26716" y="1"/>
                      </a:moveTo>
                      <a:cubicBezTo>
                        <a:pt x="23985" y="1"/>
                        <a:pt x="21395" y="1297"/>
                        <a:pt x="19781" y="3471"/>
                      </a:cubicBezTo>
                      <a:cubicBezTo>
                        <a:pt x="18614" y="2737"/>
                        <a:pt x="17246" y="2336"/>
                        <a:pt x="15845" y="2336"/>
                      </a:cubicBezTo>
                      <a:cubicBezTo>
                        <a:pt x="14311" y="2336"/>
                        <a:pt x="12776" y="2803"/>
                        <a:pt x="11542" y="3704"/>
                      </a:cubicBezTo>
                      <a:cubicBezTo>
                        <a:pt x="9674" y="5072"/>
                        <a:pt x="8440" y="7207"/>
                        <a:pt x="7939" y="9742"/>
                      </a:cubicBezTo>
                      <a:cubicBezTo>
                        <a:pt x="7372" y="9542"/>
                        <a:pt x="6772" y="9442"/>
                        <a:pt x="6172" y="9442"/>
                      </a:cubicBezTo>
                      <a:cubicBezTo>
                        <a:pt x="5271" y="9442"/>
                        <a:pt x="4437" y="9675"/>
                        <a:pt x="3670" y="10075"/>
                      </a:cubicBezTo>
                      <a:cubicBezTo>
                        <a:pt x="1368" y="11276"/>
                        <a:pt x="0" y="14078"/>
                        <a:pt x="367" y="16914"/>
                      </a:cubicBezTo>
                      <a:cubicBezTo>
                        <a:pt x="801" y="20249"/>
                        <a:pt x="3036" y="23385"/>
                        <a:pt x="6705" y="25753"/>
                      </a:cubicBezTo>
                      <a:cubicBezTo>
                        <a:pt x="7106" y="26020"/>
                        <a:pt x="7539" y="26287"/>
                        <a:pt x="7973" y="26520"/>
                      </a:cubicBezTo>
                      <a:cubicBezTo>
                        <a:pt x="7973" y="26554"/>
                        <a:pt x="7973" y="26554"/>
                        <a:pt x="7973" y="26587"/>
                      </a:cubicBezTo>
                      <a:cubicBezTo>
                        <a:pt x="9741" y="31924"/>
                        <a:pt x="13677" y="34993"/>
                        <a:pt x="18781" y="34993"/>
                      </a:cubicBezTo>
                      <a:cubicBezTo>
                        <a:pt x="24785" y="34993"/>
                        <a:pt x="31556" y="30590"/>
                        <a:pt x="34525" y="24719"/>
                      </a:cubicBezTo>
                      <a:cubicBezTo>
                        <a:pt x="35793" y="22284"/>
                        <a:pt x="36193" y="19982"/>
                        <a:pt x="35793" y="17948"/>
                      </a:cubicBezTo>
                      <a:cubicBezTo>
                        <a:pt x="35659" y="17214"/>
                        <a:pt x="35392" y="16547"/>
                        <a:pt x="35059" y="15913"/>
                      </a:cubicBezTo>
                      <a:cubicBezTo>
                        <a:pt x="35526" y="14745"/>
                        <a:pt x="35859" y="13478"/>
                        <a:pt x="36026" y="12210"/>
                      </a:cubicBezTo>
                      <a:cubicBezTo>
                        <a:pt x="36627" y="7307"/>
                        <a:pt x="34125" y="2470"/>
                        <a:pt x="30089" y="669"/>
                      </a:cubicBezTo>
                      <a:cubicBezTo>
                        <a:pt x="29055" y="235"/>
                        <a:pt x="27954" y="1"/>
                        <a:pt x="26820" y="1"/>
                      </a:cubicBezTo>
                      <a:cubicBezTo>
                        <a:pt x="26785" y="1"/>
                        <a:pt x="26750" y="1"/>
                        <a:pt x="267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857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chemeClr val="dk2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 rot="2794783">
                  <a:off x="496774" y="2098560"/>
                  <a:ext cx="714310" cy="553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57" h="25537" extrusionOk="0">
                      <a:moveTo>
                        <a:pt x="24995" y="0"/>
                      </a:moveTo>
                      <a:cubicBezTo>
                        <a:pt x="21969" y="0"/>
                        <a:pt x="18886" y="1957"/>
                        <a:pt x="18447" y="4955"/>
                      </a:cubicBezTo>
                      <a:cubicBezTo>
                        <a:pt x="17745" y="3223"/>
                        <a:pt x="15896" y="2345"/>
                        <a:pt x="14011" y="2345"/>
                      </a:cubicBezTo>
                      <a:cubicBezTo>
                        <a:pt x="12848" y="2345"/>
                        <a:pt x="11671" y="2679"/>
                        <a:pt x="10741" y="3354"/>
                      </a:cubicBezTo>
                      <a:cubicBezTo>
                        <a:pt x="8306" y="5155"/>
                        <a:pt x="7405" y="8458"/>
                        <a:pt x="7639" y="11493"/>
                      </a:cubicBezTo>
                      <a:cubicBezTo>
                        <a:pt x="7147" y="10183"/>
                        <a:pt x="5737" y="9447"/>
                        <a:pt x="4339" y="9447"/>
                      </a:cubicBezTo>
                      <a:cubicBezTo>
                        <a:pt x="3745" y="9447"/>
                        <a:pt x="3153" y="9580"/>
                        <a:pt x="2635" y="9859"/>
                      </a:cubicBezTo>
                      <a:cubicBezTo>
                        <a:pt x="867" y="10759"/>
                        <a:pt x="0" y="12961"/>
                        <a:pt x="267" y="14929"/>
                      </a:cubicBezTo>
                      <a:cubicBezTo>
                        <a:pt x="1048" y="21058"/>
                        <a:pt x="9245" y="25537"/>
                        <a:pt x="15276" y="25537"/>
                      </a:cubicBezTo>
                      <a:cubicBezTo>
                        <a:pt x="15941" y="25537"/>
                        <a:pt x="16580" y="25482"/>
                        <a:pt x="17179" y="25370"/>
                      </a:cubicBezTo>
                      <a:cubicBezTo>
                        <a:pt x="20782" y="24669"/>
                        <a:pt x="24084" y="22701"/>
                        <a:pt x="26786" y="20200"/>
                      </a:cubicBezTo>
                      <a:cubicBezTo>
                        <a:pt x="29655" y="17564"/>
                        <a:pt x="32023" y="14129"/>
                        <a:pt x="32490" y="10259"/>
                      </a:cubicBezTo>
                      <a:cubicBezTo>
                        <a:pt x="32957" y="6390"/>
                        <a:pt x="31122" y="2087"/>
                        <a:pt x="27553" y="519"/>
                      </a:cubicBezTo>
                      <a:cubicBezTo>
                        <a:pt x="26749" y="166"/>
                        <a:pt x="25875" y="0"/>
                        <a:pt x="2499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1" name="Google Shape;121;p2"/>
              <p:cNvSpPr/>
              <p:nvPr/>
            </p:nvSpPr>
            <p:spPr>
              <a:xfrm rot="2794783">
                <a:off x="493864" y="2369165"/>
                <a:ext cx="537927" cy="407753"/>
              </a:xfrm>
              <a:custGeom>
                <a:avLst/>
                <a:gdLst/>
                <a:ahLst/>
                <a:cxnLst/>
                <a:rect l="l" t="t" r="r" b="b"/>
                <a:pathLst>
                  <a:path w="24819" h="18813" extrusionOk="0">
                    <a:moveTo>
                      <a:pt x="20337" y="1"/>
                    </a:moveTo>
                    <a:cubicBezTo>
                      <a:pt x="18749" y="1"/>
                      <a:pt x="17275" y="1067"/>
                      <a:pt x="16412" y="2409"/>
                    </a:cubicBezTo>
                    <a:cubicBezTo>
                      <a:pt x="15601" y="3671"/>
                      <a:pt x="15196" y="5150"/>
                      <a:pt x="14855" y="6625"/>
                    </a:cubicBezTo>
                    <a:lnTo>
                      <a:pt x="14855" y="6625"/>
                    </a:lnTo>
                    <a:cubicBezTo>
                      <a:pt x="14929" y="5502"/>
                      <a:pt x="13812" y="4398"/>
                      <a:pt x="12626" y="4398"/>
                    </a:cubicBezTo>
                    <a:cubicBezTo>
                      <a:pt x="12554" y="4398"/>
                      <a:pt x="12482" y="4402"/>
                      <a:pt x="12410" y="4410"/>
                    </a:cubicBezTo>
                    <a:cubicBezTo>
                      <a:pt x="11009" y="4544"/>
                      <a:pt x="9908" y="5911"/>
                      <a:pt x="9674" y="7312"/>
                    </a:cubicBezTo>
                    <a:cubicBezTo>
                      <a:pt x="9441" y="8713"/>
                      <a:pt x="9841" y="10148"/>
                      <a:pt x="10375" y="11482"/>
                    </a:cubicBezTo>
                    <a:cubicBezTo>
                      <a:pt x="8827" y="10557"/>
                      <a:pt x="6941" y="10056"/>
                      <a:pt x="5078" y="10056"/>
                    </a:cubicBezTo>
                    <a:cubicBezTo>
                      <a:pt x="3247" y="10056"/>
                      <a:pt x="1439" y="10540"/>
                      <a:pt x="1" y="11582"/>
                    </a:cubicBezTo>
                    <a:cubicBezTo>
                      <a:pt x="1712" y="16743"/>
                      <a:pt x="5256" y="18812"/>
                      <a:pt x="9141" y="18812"/>
                    </a:cubicBezTo>
                    <a:cubicBezTo>
                      <a:pt x="14572" y="18812"/>
                      <a:pt x="20667" y="14770"/>
                      <a:pt x="23351" y="9481"/>
                    </a:cubicBezTo>
                    <a:cubicBezTo>
                      <a:pt x="24218" y="7746"/>
                      <a:pt x="24818" y="5745"/>
                      <a:pt x="24451" y="3843"/>
                    </a:cubicBezTo>
                    <a:cubicBezTo>
                      <a:pt x="24051" y="1909"/>
                      <a:pt x="22517" y="141"/>
                      <a:pt x="20549" y="7"/>
                    </a:cubicBezTo>
                    <a:cubicBezTo>
                      <a:pt x="20478" y="3"/>
                      <a:pt x="20408" y="1"/>
                      <a:pt x="20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Google Shape;122;p2"/>
          <p:cNvSpPr txBox="1">
            <a:spLocks noGrp="1"/>
          </p:cNvSpPr>
          <p:nvPr>
            <p:ph type="ctrTitle"/>
          </p:nvPr>
        </p:nvSpPr>
        <p:spPr>
          <a:xfrm>
            <a:off x="974190" y="1359900"/>
            <a:ext cx="3728700" cy="19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700" b="1">
                <a:solidFill>
                  <a:srgbClr val="E79D50"/>
                </a:solidFill>
                <a:latin typeface="Cardo"/>
                <a:ea typeface="Cardo"/>
                <a:cs typeface="Cardo"/>
                <a:sym typeface="Card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"/>
          <p:cNvSpPr txBox="1">
            <a:spLocks noGrp="1"/>
          </p:cNvSpPr>
          <p:nvPr>
            <p:ph type="subTitle" idx="1"/>
          </p:nvPr>
        </p:nvSpPr>
        <p:spPr>
          <a:xfrm>
            <a:off x="1133427" y="3374100"/>
            <a:ext cx="3410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"/>
          <p:cNvSpPr/>
          <p:nvPr/>
        </p:nvSpPr>
        <p:spPr>
          <a:xfrm rot="-5400000" flipH="1">
            <a:off x="7957778" y="-1933118"/>
            <a:ext cx="736716" cy="4444169"/>
          </a:xfrm>
          <a:custGeom>
            <a:avLst/>
            <a:gdLst/>
            <a:ahLst/>
            <a:cxnLst/>
            <a:rect l="l" t="t" r="r" b="b"/>
            <a:pathLst>
              <a:path w="17118" h="52249" extrusionOk="0">
                <a:moveTo>
                  <a:pt x="1" y="1"/>
                </a:moveTo>
                <a:lnTo>
                  <a:pt x="292" y="52248"/>
                </a:lnTo>
                <a:cubicBezTo>
                  <a:pt x="9510" y="37166"/>
                  <a:pt x="17117" y="22612"/>
                  <a:pt x="13710" y="13684"/>
                </a:cubicBezTo>
                <a:cubicBezTo>
                  <a:pt x="10065" y="4174"/>
                  <a:pt x="1" y="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20"/>
          <p:cNvSpPr/>
          <p:nvPr/>
        </p:nvSpPr>
        <p:spPr>
          <a:xfrm rot="-185">
            <a:off x="-1033951" y="-79319"/>
            <a:ext cx="3392009" cy="2554967"/>
          </a:xfrm>
          <a:custGeom>
            <a:avLst/>
            <a:gdLst/>
            <a:ahLst/>
            <a:cxnLst/>
            <a:rect l="l" t="t" r="r" b="b"/>
            <a:pathLst>
              <a:path w="72872" h="49288" extrusionOk="0">
                <a:moveTo>
                  <a:pt x="56095" y="0"/>
                </a:moveTo>
                <a:cubicBezTo>
                  <a:pt x="38296" y="0"/>
                  <a:pt x="12204" y="1742"/>
                  <a:pt x="12204" y="1742"/>
                </a:cubicBezTo>
                <a:cubicBezTo>
                  <a:pt x="12204" y="1742"/>
                  <a:pt x="1" y="49287"/>
                  <a:pt x="12547" y="49287"/>
                </a:cubicBezTo>
                <a:cubicBezTo>
                  <a:pt x="36056" y="49287"/>
                  <a:pt x="16721" y="7368"/>
                  <a:pt x="45882" y="7368"/>
                </a:cubicBezTo>
                <a:cubicBezTo>
                  <a:pt x="49986" y="7368"/>
                  <a:pt x="58305" y="10631"/>
                  <a:pt x="64529" y="10631"/>
                </a:cubicBezTo>
                <a:cubicBezTo>
                  <a:pt x="69321" y="10631"/>
                  <a:pt x="72871" y="8696"/>
                  <a:pt x="72297" y="1848"/>
                </a:cubicBezTo>
                <a:cubicBezTo>
                  <a:pt x="72180" y="459"/>
                  <a:pt x="65230" y="0"/>
                  <a:pt x="56095" y="0"/>
                </a:cubicBez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20"/>
          <p:cNvSpPr txBox="1">
            <a:spLocks noGrp="1"/>
          </p:cNvSpPr>
          <p:nvPr>
            <p:ph type="title"/>
          </p:nvPr>
        </p:nvSpPr>
        <p:spPr>
          <a:xfrm>
            <a:off x="2291700" y="535000"/>
            <a:ext cx="4560600" cy="4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oogle Shape;1054;p23"/>
          <p:cNvGrpSpPr/>
          <p:nvPr/>
        </p:nvGrpSpPr>
        <p:grpSpPr>
          <a:xfrm rot="10800000">
            <a:off x="5675093" y="-736758"/>
            <a:ext cx="3932323" cy="1806290"/>
            <a:chOff x="-247941" y="3878924"/>
            <a:chExt cx="3932716" cy="1806470"/>
          </a:xfrm>
        </p:grpSpPr>
        <p:grpSp>
          <p:nvGrpSpPr>
            <p:cNvPr id="1055" name="Google Shape;1055;p23"/>
            <p:cNvGrpSpPr/>
            <p:nvPr/>
          </p:nvGrpSpPr>
          <p:grpSpPr>
            <a:xfrm>
              <a:off x="501506" y="4145578"/>
              <a:ext cx="2653767" cy="794294"/>
              <a:chOff x="501506" y="4145578"/>
              <a:chExt cx="2653767" cy="794294"/>
            </a:xfrm>
          </p:grpSpPr>
          <p:sp>
            <p:nvSpPr>
              <p:cNvPr id="1056" name="Google Shape;1056;p23"/>
              <p:cNvSpPr/>
              <p:nvPr/>
            </p:nvSpPr>
            <p:spPr>
              <a:xfrm rot="-10163771" flipH="1">
                <a:off x="2559928" y="4746287"/>
                <a:ext cx="178672" cy="178672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4124" extrusionOk="0">
                    <a:moveTo>
                      <a:pt x="2062" y="0"/>
                    </a:moveTo>
                    <a:cubicBezTo>
                      <a:pt x="914" y="0"/>
                      <a:pt x="0" y="914"/>
                      <a:pt x="0" y="2062"/>
                    </a:cubicBezTo>
                    <a:cubicBezTo>
                      <a:pt x="0" y="3210"/>
                      <a:pt x="914" y="4124"/>
                      <a:pt x="2062" y="4124"/>
                    </a:cubicBezTo>
                    <a:cubicBezTo>
                      <a:pt x="3210" y="4124"/>
                      <a:pt x="4124" y="3210"/>
                      <a:pt x="4124" y="2062"/>
                    </a:cubicBezTo>
                    <a:cubicBezTo>
                      <a:pt x="4124" y="914"/>
                      <a:pt x="3210" y="0"/>
                      <a:pt x="20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3"/>
              <p:cNvSpPr/>
              <p:nvPr/>
            </p:nvSpPr>
            <p:spPr>
              <a:xfrm rot="-10163771" flipH="1">
                <a:off x="1546133" y="4401873"/>
                <a:ext cx="170743" cy="146481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3381" extrusionOk="0">
                    <a:moveTo>
                      <a:pt x="1697" y="0"/>
                    </a:moveTo>
                    <a:cubicBezTo>
                      <a:pt x="757" y="0"/>
                      <a:pt x="0" y="757"/>
                      <a:pt x="0" y="1696"/>
                    </a:cubicBezTo>
                    <a:cubicBezTo>
                      <a:pt x="0" y="2707"/>
                      <a:pt x="844" y="3381"/>
                      <a:pt x="1721" y="3381"/>
                    </a:cubicBezTo>
                    <a:cubicBezTo>
                      <a:pt x="2134" y="3381"/>
                      <a:pt x="2554" y="3231"/>
                      <a:pt x="2897" y="2897"/>
                    </a:cubicBezTo>
                    <a:cubicBezTo>
                      <a:pt x="3941" y="1827"/>
                      <a:pt x="3184" y="0"/>
                      <a:pt x="16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3"/>
              <p:cNvSpPr/>
              <p:nvPr/>
            </p:nvSpPr>
            <p:spPr>
              <a:xfrm rot="-10163771" flipH="1">
                <a:off x="618566" y="4463447"/>
                <a:ext cx="123303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819" extrusionOk="0">
                    <a:moveTo>
                      <a:pt x="1436" y="0"/>
                    </a:moveTo>
                    <a:cubicBezTo>
                      <a:pt x="653" y="0"/>
                      <a:pt x="1" y="626"/>
                      <a:pt x="1" y="1409"/>
                    </a:cubicBezTo>
                    <a:cubicBezTo>
                      <a:pt x="1" y="2192"/>
                      <a:pt x="653" y="2818"/>
                      <a:pt x="1436" y="2818"/>
                    </a:cubicBezTo>
                    <a:cubicBezTo>
                      <a:pt x="2193" y="2818"/>
                      <a:pt x="2845" y="2192"/>
                      <a:pt x="2845" y="1409"/>
                    </a:cubicBezTo>
                    <a:cubicBezTo>
                      <a:pt x="2845" y="626"/>
                      <a:pt x="2193" y="0"/>
                      <a:pt x="14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3"/>
              <p:cNvSpPr/>
              <p:nvPr/>
            </p:nvSpPr>
            <p:spPr>
              <a:xfrm rot="-10163771" flipH="1">
                <a:off x="958964" y="4389064"/>
                <a:ext cx="178672" cy="178672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4124" extrusionOk="0">
                    <a:moveTo>
                      <a:pt x="2062" y="0"/>
                    </a:moveTo>
                    <a:cubicBezTo>
                      <a:pt x="914" y="0"/>
                      <a:pt x="1" y="914"/>
                      <a:pt x="1" y="2062"/>
                    </a:cubicBezTo>
                    <a:cubicBezTo>
                      <a:pt x="1" y="3210"/>
                      <a:pt x="914" y="4123"/>
                      <a:pt x="2062" y="4123"/>
                    </a:cubicBezTo>
                    <a:cubicBezTo>
                      <a:pt x="3210" y="4123"/>
                      <a:pt x="4124" y="3210"/>
                      <a:pt x="4124" y="2062"/>
                    </a:cubicBezTo>
                    <a:cubicBezTo>
                      <a:pt x="4124" y="914"/>
                      <a:pt x="3210" y="0"/>
                      <a:pt x="20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3"/>
              <p:cNvSpPr/>
              <p:nvPr/>
            </p:nvSpPr>
            <p:spPr>
              <a:xfrm rot="-10163771" flipH="1">
                <a:off x="3038755" y="4641144"/>
                <a:ext cx="107446" cy="108572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06" extrusionOk="0">
                    <a:moveTo>
                      <a:pt x="1253" y="0"/>
                    </a:moveTo>
                    <a:cubicBezTo>
                      <a:pt x="548" y="0"/>
                      <a:pt x="0" y="548"/>
                      <a:pt x="0" y="1253"/>
                    </a:cubicBezTo>
                    <a:cubicBezTo>
                      <a:pt x="0" y="1931"/>
                      <a:pt x="548" y="2505"/>
                      <a:pt x="1253" y="2505"/>
                    </a:cubicBezTo>
                    <a:cubicBezTo>
                      <a:pt x="1931" y="2505"/>
                      <a:pt x="2479" y="1931"/>
                      <a:pt x="2479" y="1253"/>
                    </a:cubicBezTo>
                    <a:cubicBezTo>
                      <a:pt x="2479" y="548"/>
                      <a:pt x="1931" y="0"/>
                      <a:pt x="1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23"/>
              <p:cNvSpPr/>
              <p:nvPr/>
            </p:nvSpPr>
            <p:spPr>
              <a:xfrm rot="-10163771" flipH="1">
                <a:off x="511700" y="4155773"/>
                <a:ext cx="122133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2819" extrusionOk="0">
                    <a:moveTo>
                      <a:pt x="1409" y="0"/>
                    </a:moveTo>
                    <a:cubicBezTo>
                      <a:pt x="627" y="0"/>
                      <a:pt x="0" y="626"/>
                      <a:pt x="0" y="1409"/>
                    </a:cubicBezTo>
                    <a:cubicBezTo>
                      <a:pt x="0" y="2192"/>
                      <a:pt x="627" y="2818"/>
                      <a:pt x="1409" y="2818"/>
                    </a:cubicBezTo>
                    <a:cubicBezTo>
                      <a:pt x="2192" y="2818"/>
                      <a:pt x="2819" y="2192"/>
                      <a:pt x="2819" y="1409"/>
                    </a:cubicBezTo>
                    <a:cubicBezTo>
                      <a:pt x="2819" y="626"/>
                      <a:pt x="2192" y="0"/>
                      <a:pt x="14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23"/>
              <p:cNvSpPr/>
              <p:nvPr/>
            </p:nvSpPr>
            <p:spPr>
              <a:xfrm rot="-10163771" flipH="1">
                <a:off x="2180435" y="4538092"/>
                <a:ext cx="108572" cy="108572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506" extrusionOk="0">
                    <a:moveTo>
                      <a:pt x="1253" y="0"/>
                    </a:moveTo>
                    <a:cubicBezTo>
                      <a:pt x="574" y="0"/>
                      <a:pt x="0" y="548"/>
                      <a:pt x="0" y="1253"/>
                    </a:cubicBezTo>
                    <a:cubicBezTo>
                      <a:pt x="0" y="1931"/>
                      <a:pt x="574" y="2505"/>
                      <a:pt x="1253" y="2505"/>
                    </a:cubicBezTo>
                    <a:cubicBezTo>
                      <a:pt x="1931" y="2505"/>
                      <a:pt x="2505" y="1931"/>
                      <a:pt x="2505" y="1253"/>
                    </a:cubicBezTo>
                    <a:cubicBezTo>
                      <a:pt x="2505" y="548"/>
                      <a:pt x="1931" y="0"/>
                      <a:pt x="1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3" name="Google Shape;1063;p23"/>
            <p:cNvGrpSpPr/>
            <p:nvPr/>
          </p:nvGrpSpPr>
          <p:grpSpPr>
            <a:xfrm>
              <a:off x="-247941" y="3878924"/>
              <a:ext cx="3932716" cy="1806470"/>
              <a:chOff x="-247941" y="3878924"/>
              <a:chExt cx="3932716" cy="1806470"/>
            </a:xfrm>
          </p:grpSpPr>
          <p:sp>
            <p:nvSpPr>
              <p:cNvPr id="1064" name="Google Shape;1064;p23"/>
              <p:cNvSpPr/>
              <p:nvPr/>
            </p:nvSpPr>
            <p:spPr>
              <a:xfrm rot="-10163771" flipH="1">
                <a:off x="-176482" y="4217982"/>
                <a:ext cx="3789798" cy="1128352"/>
              </a:xfrm>
              <a:custGeom>
                <a:avLst/>
                <a:gdLst/>
                <a:ahLst/>
                <a:cxnLst/>
                <a:rect l="l" t="t" r="r" b="b"/>
                <a:pathLst>
                  <a:path w="87474" h="26044" fill="none" extrusionOk="0">
                    <a:moveTo>
                      <a:pt x="87473" y="18058"/>
                    </a:moveTo>
                    <a:cubicBezTo>
                      <a:pt x="86299" y="16623"/>
                      <a:pt x="84942" y="15397"/>
                      <a:pt x="83428" y="14353"/>
                    </a:cubicBezTo>
                    <a:cubicBezTo>
                      <a:pt x="81210" y="12761"/>
                      <a:pt x="76748" y="9603"/>
                      <a:pt x="74295" y="12422"/>
                    </a:cubicBezTo>
                    <a:cubicBezTo>
                      <a:pt x="71529" y="15632"/>
                      <a:pt x="76409" y="20381"/>
                      <a:pt x="78862" y="16754"/>
                    </a:cubicBezTo>
                    <a:cubicBezTo>
                      <a:pt x="80166" y="14823"/>
                      <a:pt x="78679" y="11769"/>
                      <a:pt x="76748" y="10882"/>
                    </a:cubicBezTo>
                    <a:cubicBezTo>
                      <a:pt x="73408" y="9395"/>
                      <a:pt x="70407" y="13179"/>
                      <a:pt x="67327" y="10752"/>
                    </a:cubicBezTo>
                    <a:cubicBezTo>
                      <a:pt x="65292" y="9186"/>
                      <a:pt x="64326" y="5063"/>
                      <a:pt x="60986" y="6576"/>
                    </a:cubicBezTo>
                    <a:cubicBezTo>
                      <a:pt x="58194" y="7855"/>
                      <a:pt x="55871" y="11769"/>
                      <a:pt x="55741" y="14718"/>
                    </a:cubicBezTo>
                    <a:cubicBezTo>
                      <a:pt x="55584" y="18241"/>
                      <a:pt x="60595" y="18633"/>
                      <a:pt x="60360" y="14849"/>
                    </a:cubicBezTo>
                    <a:cubicBezTo>
                      <a:pt x="60099" y="10438"/>
                      <a:pt x="52531" y="7698"/>
                      <a:pt x="48904" y="8716"/>
                    </a:cubicBezTo>
                    <a:cubicBezTo>
                      <a:pt x="44467" y="9969"/>
                      <a:pt x="41492" y="16519"/>
                      <a:pt x="43215" y="20825"/>
                    </a:cubicBezTo>
                    <a:cubicBezTo>
                      <a:pt x="45302" y="26044"/>
                      <a:pt x="53418" y="23095"/>
                      <a:pt x="49347" y="17928"/>
                    </a:cubicBezTo>
                    <a:cubicBezTo>
                      <a:pt x="46999" y="14927"/>
                      <a:pt x="38987" y="11952"/>
                      <a:pt x="35882" y="15371"/>
                    </a:cubicBezTo>
                    <a:cubicBezTo>
                      <a:pt x="34760" y="16571"/>
                      <a:pt x="33977" y="19102"/>
                      <a:pt x="36430" y="18867"/>
                    </a:cubicBezTo>
                    <a:cubicBezTo>
                      <a:pt x="39640" y="18580"/>
                      <a:pt x="38048" y="13492"/>
                      <a:pt x="37239" y="11926"/>
                    </a:cubicBezTo>
                    <a:cubicBezTo>
                      <a:pt x="35282" y="8220"/>
                      <a:pt x="31054" y="6263"/>
                      <a:pt x="27401" y="9108"/>
                    </a:cubicBezTo>
                    <a:cubicBezTo>
                      <a:pt x="25444" y="10647"/>
                      <a:pt x="25548" y="14536"/>
                      <a:pt x="28575" y="12892"/>
                    </a:cubicBezTo>
                    <a:cubicBezTo>
                      <a:pt x="33455" y="10178"/>
                      <a:pt x="31446" y="4202"/>
                      <a:pt x="29227" y="861"/>
                    </a:cubicBezTo>
                    <a:cubicBezTo>
                      <a:pt x="28653" y="0"/>
                      <a:pt x="24374" y="261"/>
                      <a:pt x="23565" y="339"/>
                    </a:cubicBezTo>
                    <a:cubicBezTo>
                      <a:pt x="20198" y="705"/>
                      <a:pt x="17797" y="2218"/>
                      <a:pt x="17354" y="5741"/>
                    </a:cubicBezTo>
                    <a:cubicBezTo>
                      <a:pt x="17197" y="7098"/>
                      <a:pt x="16962" y="8847"/>
                      <a:pt x="17484" y="10151"/>
                    </a:cubicBezTo>
                    <a:cubicBezTo>
                      <a:pt x="18606" y="12996"/>
                      <a:pt x="23565" y="11300"/>
                      <a:pt x="19676" y="8560"/>
                    </a:cubicBezTo>
                    <a:cubicBezTo>
                      <a:pt x="17563" y="7046"/>
                      <a:pt x="14744" y="5767"/>
                      <a:pt x="12291" y="7359"/>
                    </a:cubicBezTo>
                    <a:cubicBezTo>
                      <a:pt x="10308" y="8664"/>
                      <a:pt x="9003" y="11300"/>
                      <a:pt x="8742" y="13570"/>
                    </a:cubicBezTo>
                    <a:cubicBezTo>
                      <a:pt x="8455" y="15866"/>
                      <a:pt x="11430" y="19233"/>
                      <a:pt x="13700" y="17432"/>
                    </a:cubicBezTo>
                    <a:cubicBezTo>
                      <a:pt x="16414" y="15266"/>
                      <a:pt x="12291" y="11952"/>
                      <a:pt x="9969" y="12213"/>
                    </a:cubicBezTo>
                    <a:cubicBezTo>
                      <a:pt x="7724" y="12474"/>
                      <a:pt x="4750" y="14301"/>
                      <a:pt x="3445" y="16023"/>
                    </a:cubicBezTo>
                    <a:cubicBezTo>
                      <a:pt x="1931" y="18085"/>
                      <a:pt x="705" y="21138"/>
                      <a:pt x="0" y="2359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3"/>
              <p:cNvSpPr/>
              <p:nvPr/>
            </p:nvSpPr>
            <p:spPr>
              <a:xfrm rot="-10163771" flipH="1">
                <a:off x="112948" y="4382720"/>
                <a:ext cx="105193" cy="68193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1574" extrusionOk="0">
                    <a:moveTo>
                      <a:pt x="357" y="0"/>
                    </a:moveTo>
                    <a:cubicBezTo>
                      <a:pt x="239" y="0"/>
                      <a:pt x="120" y="19"/>
                      <a:pt x="0" y="60"/>
                    </a:cubicBezTo>
                    <a:cubicBezTo>
                      <a:pt x="0" y="60"/>
                      <a:pt x="183" y="1260"/>
                      <a:pt x="2427" y="1573"/>
                    </a:cubicBezTo>
                    <a:cubicBezTo>
                      <a:pt x="2427" y="1573"/>
                      <a:pt x="1449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3"/>
              <p:cNvSpPr/>
              <p:nvPr/>
            </p:nvSpPr>
            <p:spPr>
              <a:xfrm rot="-10163771" flipH="1">
                <a:off x="1138012" y="4674085"/>
                <a:ext cx="81451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767" extrusionOk="0">
                    <a:moveTo>
                      <a:pt x="679" y="0"/>
                    </a:moveTo>
                    <a:cubicBezTo>
                      <a:pt x="679" y="1"/>
                      <a:pt x="1" y="1018"/>
                      <a:pt x="1462" y="2767"/>
                    </a:cubicBezTo>
                    <a:cubicBezTo>
                      <a:pt x="1462" y="2767"/>
                      <a:pt x="1879" y="522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3"/>
              <p:cNvSpPr/>
              <p:nvPr/>
            </p:nvSpPr>
            <p:spPr>
              <a:xfrm rot="-10163771" flipH="1">
                <a:off x="700474" y="4720361"/>
                <a:ext cx="80324" cy="56712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309" extrusionOk="0">
                    <a:moveTo>
                      <a:pt x="230" y="0"/>
                    </a:moveTo>
                    <a:cubicBezTo>
                      <a:pt x="154" y="0"/>
                      <a:pt x="78" y="10"/>
                      <a:pt x="0" y="30"/>
                    </a:cubicBezTo>
                    <a:cubicBezTo>
                      <a:pt x="0" y="30"/>
                      <a:pt x="105" y="970"/>
                      <a:pt x="1853" y="1309"/>
                    </a:cubicBezTo>
                    <a:cubicBezTo>
                      <a:pt x="1853" y="1309"/>
                      <a:pt x="112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3"/>
              <p:cNvSpPr/>
              <p:nvPr/>
            </p:nvSpPr>
            <p:spPr>
              <a:xfrm rot="-10163771" flipH="1">
                <a:off x="1384034" y="4538900"/>
                <a:ext cx="64511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2193" extrusionOk="0">
                    <a:moveTo>
                      <a:pt x="601" y="1"/>
                    </a:moveTo>
                    <a:cubicBezTo>
                      <a:pt x="601" y="1"/>
                      <a:pt x="1" y="731"/>
                      <a:pt x="966" y="2193"/>
                    </a:cubicBezTo>
                    <a:cubicBezTo>
                      <a:pt x="966" y="2193"/>
                      <a:pt x="1488" y="496"/>
                      <a:pt x="6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3"/>
              <p:cNvSpPr/>
              <p:nvPr/>
            </p:nvSpPr>
            <p:spPr>
              <a:xfrm rot="-10163771" flipH="1">
                <a:off x="2092675" y="4963600"/>
                <a:ext cx="7915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322" extrusionOk="0">
                    <a:moveTo>
                      <a:pt x="1670" y="0"/>
                    </a:moveTo>
                    <a:cubicBezTo>
                      <a:pt x="1370" y="0"/>
                      <a:pt x="685" y="147"/>
                      <a:pt x="1" y="1321"/>
                    </a:cubicBezTo>
                    <a:lnTo>
                      <a:pt x="1" y="1321"/>
                    </a:lnTo>
                    <a:cubicBezTo>
                      <a:pt x="34" y="1290"/>
                      <a:pt x="1749" y="999"/>
                      <a:pt x="1827" y="17"/>
                    </a:cubicBezTo>
                    <a:cubicBezTo>
                      <a:pt x="1827" y="17"/>
                      <a:pt x="1770" y="0"/>
                      <a:pt x="1670" y="0"/>
                    </a:cubicBezTo>
                    <a:close/>
                    <a:moveTo>
                      <a:pt x="1" y="1321"/>
                    </a:moveTo>
                    <a:cubicBezTo>
                      <a:pt x="0" y="1321"/>
                      <a:pt x="0" y="1321"/>
                      <a:pt x="0" y="1321"/>
                    </a:cubicBezTo>
                    <a:cubicBezTo>
                      <a:pt x="0" y="1321"/>
                      <a:pt x="0" y="1321"/>
                      <a:pt x="1" y="13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3"/>
              <p:cNvSpPr/>
              <p:nvPr/>
            </p:nvSpPr>
            <p:spPr>
              <a:xfrm rot="-10163771" flipH="1">
                <a:off x="639724" y="4685994"/>
                <a:ext cx="64467" cy="97264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2245" extrusionOk="0">
                    <a:moveTo>
                      <a:pt x="705" y="0"/>
                    </a:moveTo>
                    <a:cubicBezTo>
                      <a:pt x="705" y="1"/>
                      <a:pt x="0" y="653"/>
                      <a:pt x="783" y="2245"/>
                    </a:cubicBezTo>
                    <a:cubicBezTo>
                      <a:pt x="783" y="2245"/>
                      <a:pt x="1487" y="627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3"/>
              <p:cNvSpPr/>
              <p:nvPr/>
            </p:nvSpPr>
            <p:spPr>
              <a:xfrm rot="-10163771" flipH="1">
                <a:off x="1311106" y="4530866"/>
                <a:ext cx="79155" cy="56192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297" extrusionOk="0">
                    <a:moveTo>
                      <a:pt x="1666" y="1"/>
                    </a:moveTo>
                    <a:cubicBezTo>
                      <a:pt x="1364" y="1"/>
                      <a:pt x="682" y="146"/>
                      <a:pt x="0" y="1296"/>
                    </a:cubicBezTo>
                    <a:cubicBezTo>
                      <a:pt x="0" y="1296"/>
                      <a:pt x="1749" y="1035"/>
                      <a:pt x="1827" y="18"/>
                    </a:cubicBezTo>
                    <a:cubicBezTo>
                      <a:pt x="1827" y="18"/>
                      <a:pt x="1768" y="1"/>
                      <a:pt x="1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3"/>
              <p:cNvSpPr/>
              <p:nvPr/>
            </p:nvSpPr>
            <p:spPr>
              <a:xfrm rot="-10163771" flipH="1">
                <a:off x="1688940" y="4575813"/>
                <a:ext cx="80324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2767" extrusionOk="0">
                    <a:moveTo>
                      <a:pt x="679" y="0"/>
                    </a:moveTo>
                    <a:cubicBezTo>
                      <a:pt x="679" y="0"/>
                      <a:pt x="1" y="1018"/>
                      <a:pt x="1462" y="2766"/>
                    </a:cubicBezTo>
                    <a:cubicBezTo>
                      <a:pt x="1462" y="2766"/>
                      <a:pt x="1854" y="522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3"/>
              <p:cNvSpPr/>
              <p:nvPr/>
            </p:nvSpPr>
            <p:spPr>
              <a:xfrm rot="-10163771" flipH="1">
                <a:off x="1870916" y="4880392"/>
                <a:ext cx="82014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2845" extrusionOk="0">
                    <a:moveTo>
                      <a:pt x="1018" y="0"/>
                    </a:moveTo>
                    <a:cubicBezTo>
                      <a:pt x="1017" y="1"/>
                      <a:pt x="0" y="653"/>
                      <a:pt x="704" y="2844"/>
                    </a:cubicBezTo>
                    <a:lnTo>
                      <a:pt x="704" y="2844"/>
                    </a:lnTo>
                    <a:cubicBezTo>
                      <a:pt x="713" y="2791"/>
                      <a:pt x="1892" y="927"/>
                      <a:pt x="1018" y="0"/>
                    </a:cubicBezTo>
                    <a:close/>
                    <a:moveTo>
                      <a:pt x="704" y="2844"/>
                    </a:moveTo>
                    <a:cubicBezTo>
                      <a:pt x="704" y="2845"/>
                      <a:pt x="704" y="2845"/>
                      <a:pt x="704" y="2845"/>
                    </a:cubicBezTo>
                    <a:cubicBezTo>
                      <a:pt x="704" y="2845"/>
                      <a:pt x="704" y="2844"/>
                      <a:pt x="704" y="28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3"/>
              <p:cNvSpPr/>
              <p:nvPr/>
            </p:nvSpPr>
            <p:spPr>
              <a:xfrm rot="-10163771" flipH="1">
                <a:off x="2737766" y="4957899"/>
                <a:ext cx="88209" cy="96138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219" extrusionOk="0">
                    <a:moveTo>
                      <a:pt x="235" y="1"/>
                    </a:moveTo>
                    <a:cubicBezTo>
                      <a:pt x="235" y="1"/>
                      <a:pt x="0" y="1201"/>
                      <a:pt x="2035" y="2219"/>
                    </a:cubicBezTo>
                    <a:cubicBezTo>
                      <a:pt x="2035" y="2219"/>
                      <a:pt x="1540" y="27"/>
                      <a:pt x="2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3"/>
              <p:cNvSpPr/>
              <p:nvPr/>
            </p:nvSpPr>
            <p:spPr>
              <a:xfrm rot="-10163771" flipH="1">
                <a:off x="3167154" y="4785130"/>
                <a:ext cx="53203" cy="65594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514" extrusionOk="0">
                    <a:moveTo>
                      <a:pt x="993" y="0"/>
                    </a:moveTo>
                    <a:cubicBezTo>
                      <a:pt x="992" y="0"/>
                      <a:pt x="236" y="105"/>
                      <a:pt x="1" y="1514"/>
                    </a:cubicBezTo>
                    <a:cubicBezTo>
                      <a:pt x="27" y="1488"/>
                      <a:pt x="1227" y="757"/>
                      <a:pt x="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3"/>
              <p:cNvSpPr/>
              <p:nvPr/>
            </p:nvSpPr>
            <p:spPr>
              <a:xfrm rot="-10163771" flipH="1">
                <a:off x="3148083" y="4976888"/>
                <a:ext cx="82577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819" extrusionOk="0">
                    <a:moveTo>
                      <a:pt x="1045" y="0"/>
                    </a:moveTo>
                    <a:cubicBezTo>
                      <a:pt x="1044" y="1"/>
                      <a:pt x="1" y="653"/>
                      <a:pt x="627" y="2819"/>
                    </a:cubicBezTo>
                    <a:cubicBezTo>
                      <a:pt x="627" y="2819"/>
                      <a:pt x="1906" y="966"/>
                      <a:pt x="1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3"/>
              <p:cNvSpPr/>
              <p:nvPr/>
            </p:nvSpPr>
            <p:spPr>
              <a:xfrm rot="-10163771" flipH="1">
                <a:off x="1295436" y="4761071"/>
                <a:ext cx="81407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767" extrusionOk="0">
                    <a:moveTo>
                      <a:pt x="705" y="1"/>
                    </a:moveTo>
                    <a:lnTo>
                      <a:pt x="705" y="1"/>
                    </a:lnTo>
                    <a:cubicBezTo>
                      <a:pt x="705" y="1"/>
                      <a:pt x="0" y="992"/>
                      <a:pt x="1409" y="2767"/>
                    </a:cubicBezTo>
                    <a:cubicBezTo>
                      <a:pt x="1409" y="2767"/>
                      <a:pt x="1879" y="549"/>
                      <a:pt x="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3"/>
              <p:cNvSpPr/>
              <p:nvPr/>
            </p:nvSpPr>
            <p:spPr>
              <a:xfrm rot="-10163771" flipH="1">
                <a:off x="1715055" y="4927061"/>
                <a:ext cx="122176" cy="39339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908" extrusionOk="0">
                    <a:moveTo>
                      <a:pt x="1976" y="0"/>
                    </a:moveTo>
                    <a:cubicBezTo>
                      <a:pt x="1513" y="0"/>
                      <a:pt x="857" y="158"/>
                      <a:pt x="1" y="733"/>
                    </a:cubicBezTo>
                    <a:cubicBezTo>
                      <a:pt x="1" y="733"/>
                      <a:pt x="611" y="907"/>
                      <a:pt x="1279" y="907"/>
                    </a:cubicBezTo>
                    <a:cubicBezTo>
                      <a:pt x="1878" y="907"/>
                      <a:pt x="2523" y="768"/>
                      <a:pt x="2819" y="237"/>
                    </a:cubicBezTo>
                    <a:cubicBezTo>
                      <a:pt x="2819" y="237"/>
                      <a:pt x="2542" y="0"/>
                      <a:pt x="1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3"/>
              <p:cNvSpPr/>
              <p:nvPr/>
            </p:nvSpPr>
            <p:spPr>
              <a:xfrm rot="-10163771" flipH="1">
                <a:off x="1993247" y="4473036"/>
                <a:ext cx="81451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819" extrusionOk="0">
                    <a:moveTo>
                      <a:pt x="1044" y="0"/>
                    </a:moveTo>
                    <a:cubicBezTo>
                      <a:pt x="1044" y="0"/>
                      <a:pt x="1" y="601"/>
                      <a:pt x="549" y="2819"/>
                    </a:cubicBezTo>
                    <a:cubicBezTo>
                      <a:pt x="549" y="2819"/>
                      <a:pt x="1880" y="992"/>
                      <a:pt x="10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3"/>
              <p:cNvSpPr/>
              <p:nvPr/>
            </p:nvSpPr>
            <p:spPr>
              <a:xfrm rot="-10163771" flipH="1">
                <a:off x="2346243" y="4811692"/>
                <a:ext cx="81451" cy="122176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820" extrusionOk="0">
                    <a:moveTo>
                      <a:pt x="1044" y="1"/>
                    </a:moveTo>
                    <a:cubicBezTo>
                      <a:pt x="1044" y="1"/>
                      <a:pt x="0" y="601"/>
                      <a:pt x="548" y="2819"/>
                    </a:cubicBezTo>
                    <a:cubicBezTo>
                      <a:pt x="548" y="2819"/>
                      <a:pt x="1879" y="966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3"/>
              <p:cNvSpPr/>
              <p:nvPr/>
            </p:nvSpPr>
            <p:spPr>
              <a:xfrm rot="-10163771" flipH="1">
                <a:off x="287516" y="4454253"/>
                <a:ext cx="87083" cy="98391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271" extrusionOk="0">
                    <a:moveTo>
                      <a:pt x="261" y="0"/>
                    </a:moveTo>
                    <a:lnTo>
                      <a:pt x="261" y="0"/>
                    </a:lnTo>
                    <a:cubicBezTo>
                      <a:pt x="261" y="0"/>
                      <a:pt x="0" y="1175"/>
                      <a:pt x="2009" y="2271"/>
                    </a:cubicBezTo>
                    <a:cubicBezTo>
                      <a:pt x="2009" y="2271"/>
                      <a:pt x="1540" y="53"/>
                      <a:pt x="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3"/>
              <p:cNvSpPr/>
              <p:nvPr/>
            </p:nvSpPr>
            <p:spPr>
              <a:xfrm rot="-10163771" flipH="1">
                <a:off x="363363" y="4547121"/>
                <a:ext cx="122133" cy="39382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909" extrusionOk="0">
                    <a:moveTo>
                      <a:pt x="1530" y="0"/>
                    </a:moveTo>
                    <a:cubicBezTo>
                      <a:pt x="382" y="0"/>
                      <a:pt x="0" y="595"/>
                      <a:pt x="0" y="595"/>
                    </a:cubicBezTo>
                    <a:cubicBezTo>
                      <a:pt x="242" y="824"/>
                      <a:pt x="547" y="909"/>
                      <a:pt x="865" y="909"/>
                    </a:cubicBezTo>
                    <a:cubicBezTo>
                      <a:pt x="1783" y="909"/>
                      <a:pt x="2819" y="204"/>
                      <a:pt x="2819" y="204"/>
                    </a:cubicBezTo>
                    <a:cubicBezTo>
                      <a:pt x="2309" y="56"/>
                      <a:pt x="1883" y="0"/>
                      <a:pt x="15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3"/>
              <p:cNvSpPr/>
              <p:nvPr/>
            </p:nvSpPr>
            <p:spPr>
              <a:xfrm rot="-10163771" flipH="1">
                <a:off x="1362775" y="4822453"/>
                <a:ext cx="119923" cy="42718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986" extrusionOk="0">
                    <a:moveTo>
                      <a:pt x="706" y="0"/>
                    </a:moveTo>
                    <a:cubicBezTo>
                      <a:pt x="244" y="0"/>
                      <a:pt x="1" y="173"/>
                      <a:pt x="1" y="173"/>
                    </a:cubicBezTo>
                    <a:cubicBezTo>
                      <a:pt x="313" y="842"/>
                      <a:pt x="1167" y="986"/>
                      <a:pt x="1844" y="986"/>
                    </a:cubicBezTo>
                    <a:cubicBezTo>
                      <a:pt x="2356" y="986"/>
                      <a:pt x="2767" y="904"/>
                      <a:pt x="2767" y="904"/>
                    </a:cubicBezTo>
                    <a:cubicBezTo>
                      <a:pt x="1872" y="180"/>
                      <a:pt x="1176" y="0"/>
                      <a:pt x="7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3"/>
              <p:cNvSpPr/>
              <p:nvPr/>
            </p:nvSpPr>
            <p:spPr>
              <a:xfrm rot="-10163771" flipH="1">
                <a:off x="2787893" y="5049262"/>
                <a:ext cx="113078" cy="5593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291" extrusionOk="0">
                    <a:moveTo>
                      <a:pt x="2610" y="1"/>
                    </a:moveTo>
                    <a:cubicBezTo>
                      <a:pt x="313" y="1"/>
                      <a:pt x="0" y="1175"/>
                      <a:pt x="0" y="1175"/>
                    </a:cubicBezTo>
                    <a:cubicBezTo>
                      <a:pt x="162" y="1256"/>
                      <a:pt x="330" y="1291"/>
                      <a:pt x="500" y="1291"/>
                    </a:cubicBezTo>
                    <a:cubicBezTo>
                      <a:pt x="1532" y="1291"/>
                      <a:pt x="2610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3"/>
              <p:cNvSpPr/>
              <p:nvPr/>
            </p:nvSpPr>
            <p:spPr>
              <a:xfrm rot="-10163771" flipH="1">
                <a:off x="3252661" y="4897828"/>
                <a:ext cx="88253" cy="97308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246" extrusionOk="0">
                    <a:moveTo>
                      <a:pt x="262" y="1"/>
                    </a:moveTo>
                    <a:lnTo>
                      <a:pt x="262" y="1"/>
                    </a:lnTo>
                    <a:cubicBezTo>
                      <a:pt x="1" y="1253"/>
                      <a:pt x="2036" y="2245"/>
                      <a:pt x="2036" y="2245"/>
                    </a:cubicBezTo>
                    <a:cubicBezTo>
                      <a:pt x="1462" y="27"/>
                      <a:pt x="262" y="1"/>
                      <a:pt x="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 rot="-10163771" flipH="1">
                <a:off x="1945277" y="4629391"/>
                <a:ext cx="119880" cy="42935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991" extrusionOk="0">
                    <a:moveTo>
                      <a:pt x="679" y="1"/>
                    </a:moveTo>
                    <a:cubicBezTo>
                      <a:pt x="235" y="1"/>
                      <a:pt x="0" y="161"/>
                      <a:pt x="0" y="161"/>
                    </a:cubicBezTo>
                    <a:cubicBezTo>
                      <a:pt x="321" y="847"/>
                      <a:pt x="1211" y="990"/>
                      <a:pt x="1896" y="990"/>
                    </a:cubicBezTo>
                    <a:cubicBezTo>
                      <a:pt x="2384" y="990"/>
                      <a:pt x="2767" y="918"/>
                      <a:pt x="2767" y="918"/>
                    </a:cubicBezTo>
                    <a:cubicBezTo>
                      <a:pt x="1854" y="180"/>
                      <a:pt x="1149" y="1"/>
                      <a:pt x="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 rot="-10163771" flipH="1">
                <a:off x="2317405" y="4958597"/>
                <a:ext cx="132314" cy="42762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987" extrusionOk="0">
                    <a:moveTo>
                      <a:pt x="847" y="1"/>
                    </a:moveTo>
                    <a:cubicBezTo>
                      <a:pt x="314" y="1"/>
                      <a:pt x="1" y="174"/>
                      <a:pt x="1" y="174"/>
                    </a:cubicBezTo>
                    <a:cubicBezTo>
                      <a:pt x="313" y="843"/>
                      <a:pt x="1251" y="987"/>
                      <a:pt x="2006" y="987"/>
                    </a:cubicBezTo>
                    <a:cubicBezTo>
                      <a:pt x="2577" y="987"/>
                      <a:pt x="3043" y="904"/>
                      <a:pt x="3054" y="904"/>
                    </a:cubicBezTo>
                    <a:cubicBezTo>
                      <a:pt x="2158" y="180"/>
                      <a:pt x="1389" y="1"/>
                      <a:pt x="8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 rot="-10163771" flipH="1">
                <a:off x="2640912" y="4903340"/>
                <a:ext cx="56539" cy="217101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011" fill="none" extrusionOk="0">
                    <a:moveTo>
                      <a:pt x="444" y="0"/>
                    </a:moveTo>
                    <a:cubicBezTo>
                      <a:pt x="444" y="0"/>
                      <a:pt x="1305" y="2193"/>
                      <a:pt x="0" y="501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 rot="-10163771" flipH="1">
                <a:off x="2645753" y="4814905"/>
                <a:ext cx="93885" cy="124386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871" extrusionOk="0">
                    <a:moveTo>
                      <a:pt x="679" y="0"/>
                    </a:moveTo>
                    <a:lnTo>
                      <a:pt x="679" y="0"/>
                    </a:lnTo>
                    <a:cubicBezTo>
                      <a:pt x="679" y="0"/>
                      <a:pt x="0" y="1227"/>
                      <a:pt x="2114" y="2871"/>
                    </a:cubicBezTo>
                    <a:cubicBezTo>
                      <a:pt x="2114" y="2844"/>
                      <a:pt x="2166" y="313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3"/>
              <p:cNvSpPr/>
              <p:nvPr/>
            </p:nvSpPr>
            <p:spPr>
              <a:xfrm rot="-10163771" flipH="1">
                <a:off x="2545091" y="4862175"/>
                <a:ext cx="130061" cy="64164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1481" extrusionOk="0">
                    <a:moveTo>
                      <a:pt x="2571" y="0"/>
                    </a:moveTo>
                    <a:cubicBezTo>
                      <a:pt x="2074" y="0"/>
                      <a:pt x="1171" y="226"/>
                      <a:pt x="0" y="1480"/>
                    </a:cubicBezTo>
                    <a:cubicBezTo>
                      <a:pt x="0" y="1480"/>
                      <a:pt x="12" y="1481"/>
                      <a:pt x="33" y="1481"/>
                    </a:cubicBezTo>
                    <a:cubicBezTo>
                      <a:pt x="332" y="1481"/>
                      <a:pt x="2587" y="1435"/>
                      <a:pt x="3001" y="71"/>
                    </a:cubicBezTo>
                    <a:cubicBezTo>
                      <a:pt x="3001" y="71"/>
                      <a:pt x="2850" y="0"/>
                      <a:pt x="25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3"/>
              <p:cNvSpPr/>
              <p:nvPr/>
            </p:nvSpPr>
            <p:spPr>
              <a:xfrm rot="-10163771" flipH="1">
                <a:off x="1502975" y="4499107"/>
                <a:ext cx="92759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4542" fill="none" extrusionOk="0">
                    <a:moveTo>
                      <a:pt x="1" y="0"/>
                    </a:moveTo>
                    <a:cubicBezTo>
                      <a:pt x="1" y="0"/>
                      <a:pt x="1854" y="1436"/>
                      <a:pt x="2141" y="454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3"/>
              <p:cNvSpPr/>
              <p:nvPr/>
            </p:nvSpPr>
            <p:spPr>
              <a:xfrm rot="-10163771" flipH="1">
                <a:off x="1601215" y="4507788"/>
                <a:ext cx="87083" cy="63601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68" extrusionOk="0">
                    <a:moveTo>
                      <a:pt x="244" y="0"/>
                    </a:moveTo>
                    <a:cubicBezTo>
                      <a:pt x="164" y="0"/>
                      <a:pt x="82" y="10"/>
                      <a:pt x="0" y="32"/>
                    </a:cubicBezTo>
                    <a:cubicBezTo>
                      <a:pt x="0" y="32"/>
                      <a:pt x="78" y="1076"/>
                      <a:pt x="2009" y="1468"/>
                    </a:cubicBezTo>
                    <a:cubicBezTo>
                      <a:pt x="2009" y="1468"/>
                      <a:pt x="1209" y="0"/>
                      <a:pt x="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3"/>
              <p:cNvSpPr/>
              <p:nvPr/>
            </p:nvSpPr>
            <p:spPr>
              <a:xfrm rot="-10163771" flipH="1">
                <a:off x="1536127" y="4488128"/>
                <a:ext cx="80324" cy="72482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673" extrusionOk="0">
                    <a:moveTo>
                      <a:pt x="1754" y="0"/>
                    </a:moveTo>
                    <a:cubicBezTo>
                      <a:pt x="1541" y="0"/>
                      <a:pt x="661" y="100"/>
                      <a:pt x="0" y="1672"/>
                    </a:cubicBezTo>
                    <a:cubicBezTo>
                      <a:pt x="0" y="1672"/>
                      <a:pt x="1853" y="1124"/>
                      <a:pt x="1801" y="2"/>
                    </a:cubicBezTo>
                    <a:cubicBezTo>
                      <a:pt x="1801" y="2"/>
                      <a:pt x="1784" y="0"/>
                      <a:pt x="17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3"/>
              <p:cNvSpPr/>
              <p:nvPr/>
            </p:nvSpPr>
            <p:spPr>
              <a:xfrm rot="-10163771" flipH="1">
                <a:off x="561952" y="4521892"/>
                <a:ext cx="88209" cy="23859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5507" fill="none" extrusionOk="0">
                    <a:moveTo>
                      <a:pt x="339" y="0"/>
                    </a:moveTo>
                    <a:cubicBezTo>
                      <a:pt x="339" y="0"/>
                      <a:pt x="0" y="3080"/>
                      <a:pt x="2036" y="5506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3"/>
              <p:cNvSpPr/>
              <p:nvPr/>
            </p:nvSpPr>
            <p:spPr>
              <a:xfrm rot="-10163771" flipH="1">
                <a:off x="623112" y="4563229"/>
                <a:ext cx="96138" cy="31584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729" extrusionOk="0">
                    <a:moveTo>
                      <a:pt x="652" y="1"/>
                    </a:moveTo>
                    <a:cubicBezTo>
                      <a:pt x="414" y="1"/>
                      <a:pt x="186" y="64"/>
                      <a:pt x="0" y="230"/>
                    </a:cubicBezTo>
                    <a:cubicBezTo>
                      <a:pt x="0" y="230"/>
                      <a:pt x="306" y="728"/>
                      <a:pt x="1270" y="728"/>
                    </a:cubicBezTo>
                    <a:cubicBezTo>
                      <a:pt x="1534" y="728"/>
                      <a:pt x="1848" y="691"/>
                      <a:pt x="2218" y="595"/>
                    </a:cubicBezTo>
                    <a:cubicBezTo>
                      <a:pt x="2218" y="595"/>
                      <a:pt x="1386" y="1"/>
                      <a:pt x="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3"/>
              <p:cNvSpPr/>
              <p:nvPr/>
            </p:nvSpPr>
            <p:spPr>
              <a:xfrm rot="-10163771" flipH="1">
                <a:off x="596951" y="4492630"/>
                <a:ext cx="63341" cy="9275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141" extrusionOk="0">
                    <a:moveTo>
                      <a:pt x="862" y="0"/>
                    </a:moveTo>
                    <a:cubicBezTo>
                      <a:pt x="862" y="0"/>
                      <a:pt x="0" y="392"/>
                      <a:pt x="287" y="2140"/>
                    </a:cubicBezTo>
                    <a:cubicBezTo>
                      <a:pt x="287" y="2140"/>
                      <a:pt x="1462" y="809"/>
                      <a:pt x="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3"/>
              <p:cNvSpPr/>
              <p:nvPr/>
            </p:nvSpPr>
            <p:spPr>
              <a:xfrm rot="-10163771" flipH="1">
                <a:off x="937700" y="4526981"/>
                <a:ext cx="56582" cy="217101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5011" fill="none" extrusionOk="0">
                    <a:moveTo>
                      <a:pt x="888" y="0"/>
                    </a:moveTo>
                    <a:cubicBezTo>
                      <a:pt x="888" y="0"/>
                      <a:pt x="0" y="2192"/>
                      <a:pt x="1305" y="501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3"/>
              <p:cNvSpPr/>
              <p:nvPr/>
            </p:nvSpPr>
            <p:spPr>
              <a:xfrm rot="-10163771" flipH="1">
                <a:off x="985712" y="4541456"/>
                <a:ext cx="113078" cy="36913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852" extrusionOk="0">
                    <a:moveTo>
                      <a:pt x="779" y="0"/>
                    </a:moveTo>
                    <a:cubicBezTo>
                      <a:pt x="497" y="0"/>
                      <a:pt x="225" y="73"/>
                      <a:pt x="0" y="265"/>
                    </a:cubicBezTo>
                    <a:cubicBezTo>
                      <a:pt x="0" y="265"/>
                      <a:pt x="364" y="851"/>
                      <a:pt x="1475" y="851"/>
                    </a:cubicBezTo>
                    <a:cubicBezTo>
                      <a:pt x="1790" y="851"/>
                      <a:pt x="2166" y="804"/>
                      <a:pt x="2610" y="683"/>
                    </a:cubicBezTo>
                    <a:cubicBezTo>
                      <a:pt x="2610" y="683"/>
                      <a:pt x="1645" y="0"/>
                      <a:pt x="7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3"/>
              <p:cNvSpPr/>
              <p:nvPr/>
            </p:nvSpPr>
            <p:spPr>
              <a:xfrm rot="-10163771" flipH="1">
                <a:off x="939909" y="4455566"/>
                <a:ext cx="84830" cy="117627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2715" extrusionOk="0">
                    <a:moveTo>
                      <a:pt x="1436" y="1"/>
                    </a:moveTo>
                    <a:lnTo>
                      <a:pt x="1436" y="1"/>
                    </a:lnTo>
                    <a:cubicBezTo>
                      <a:pt x="1436" y="1"/>
                      <a:pt x="157" y="288"/>
                      <a:pt x="1" y="2715"/>
                    </a:cubicBezTo>
                    <a:cubicBezTo>
                      <a:pt x="1" y="2715"/>
                      <a:pt x="1958" y="1280"/>
                      <a:pt x="1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3"/>
              <p:cNvSpPr/>
              <p:nvPr/>
            </p:nvSpPr>
            <p:spPr>
              <a:xfrm rot="-10163771" flipH="1">
                <a:off x="3036597" y="4690613"/>
                <a:ext cx="39642" cy="222776"/>
              </a:xfrm>
              <a:custGeom>
                <a:avLst/>
                <a:gdLst/>
                <a:ahLst/>
                <a:cxnLst/>
                <a:rect l="l" t="t" r="r" b="b"/>
                <a:pathLst>
                  <a:path w="915" h="5142" fill="none" extrusionOk="0">
                    <a:moveTo>
                      <a:pt x="1" y="1"/>
                    </a:moveTo>
                    <a:cubicBezTo>
                      <a:pt x="1" y="1749"/>
                      <a:pt x="314" y="3498"/>
                      <a:pt x="914" y="5142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3"/>
              <p:cNvSpPr/>
              <p:nvPr/>
            </p:nvSpPr>
            <p:spPr>
              <a:xfrm rot="-10163771" flipH="1">
                <a:off x="3065582" y="4730586"/>
                <a:ext cx="71269" cy="3292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60" extrusionOk="0">
                    <a:moveTo>
                      <a:pt x="335" y="1"/>
                    </a:moveTo>
                    <a:cubicBezTo>
                      <a:pt x="222" y="1"/>
                      <a:pt x="109" y="24"/>
                      <a:pt x="0" y="78"/>
                    </a:cubicBezTo>
                    <a:cubicBezTo>
                      <a:pt x="0" y="78"/>
                      <a:pt x="219" y="760"/>
                      <a:pt x="1503" y="760"/>
                    </a:cubicBezTo>
                    <a:cubicBezTo>
                      <a:pt x="1549" y="760"/>
                      <a:pt x="1596" y="759"/>
                      <a:pt x="1644" y="757"/>
                    </a:cubicBezTo>
                    <a:cubicBezTo>
                      <a:pt x="1644" y="757"/>
                      <a:pt x="983" y="1"/>
                      <a:pt x="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3"/>
              <p:cNvSpPr/>
              <p:nvPr/>
            </p:nvSpPr>
            <p:spPr>
              <a:xfrm rot="-10163771" flipH="1">
                <a:off x="3029942" y="4687925"/>
                <a:ext cx="50950" cy="6672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540" extrusionOk="0">
                    <a:moveTo>
                      <a:pt x="888" y="0"/>
                    </a:moveTo>
                    <a:cubicBezTo>
                      <a:pt x="888" y="0"/>
                      <a:pt x="158" y="131"/>
                      <a:pt x="1" y="1540"/>
                    </a:cubicBezTo>
                    <a:cubicBezTo>
                      <a:pt x="1" y="1540"/>
                      <a:pt x="1175" y="757"/>
                      <a:pt x="8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3"/>
              <p:cNvSpPr/>
              <p:nvPr/>
            </p:nvSpPr>
            <p:spPr>
              <a:xfrm rot="-10163771" flipH="1">
                <a:off x="345980" y="4207187"/>
                <a:ext cx="213722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3498" fill="none" extrusionOk="0">
                    <a:moveTo>
                      <a:pt x="0" y="0"/>
                    </a:moveTo>
                    <a:cubicBezTo>
                      <a:pt x="0" y="0"/>
                      <a:pt x="1879" y="2610"/>
                      <a:pt x="4933" y="3497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3"/>
              <p:cNvSpPr/>
              <p:nvPr/>
            </p:nvSpPr>
            <p:spPr>
              <a:xfrm rot="-10163771" flipH="1">
                <a:off x="480558" y="4152630"/>
                <a:ext cx="66764" cy="99517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2297" extrusionOk="0">
                    <a:moveTo>
                      <a:pt x="627" y="0"/>
                    </a:moveTo>
                    <a:cubicBezTo>
                      <a:pt x="627" y="0"/>
                      <a:pt x="1" y="757"/>
                      <a:pt x="1044" y="2297"/>
                    </a:cubicBezTo>
                    <a:cubicBezTo>
                      <a:pt x="1044" y="2297"/>
                      <a:pt x="1540" y="522"/>
                      <a:pt x="6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3"/>
              <p:cNvSpPr/>
              <p:nvPr/>
            </p:nvSpPr>
            <p:spPr>
              <a:xfrm rot="-10163771" flipH="1">
                <a:off x="500065" y="4245184"/>
                <a:ext cx="93885" cy="40509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935" extrusionOk="0">
                    <a:moveTo>
                      <a:pt x="1896" y="0"/>
                    </a:moveTo>
                    <a:cubicBezTo>
                      <a:pt x="1375" y="0"/>
                      <a:pt x="258" y="91"/>
                      <a:pt x="0" y="844"/>
                    </a:cubicBezTo>
                    <a:cubicBezTo>
                      <a:pt x="0" y="844"/>
                      <a:pt x="157" y="935"/>
                      <a:pt x="439" y="935"/>
                    </a:cubicBezTo>
                    <a:cubicBezTo>
                      <a:pt x="816" y="935"/>
                      <a:pt x="1418" y="772"/>
                      <a:pt x="2166" y="9"/>
                    </a:cubicBezTo>
                    <a:cubicBezTo>
                      <a:pt x="2166" y="9"/>
                      <a:pt x="2061" y="0"/>
                      <a:pt x="18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3"/>
              <p:cNvSpPr/>
              <p:nvPr/>
            </p:nvSpPr>
            <p:spPr>
              <a:xfrm rot="-10163771" flipH="1">
                <a:off x="2238392" y="4626162"/>
                <a:ext cx="56582" cy="156056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3602" fill="none" extrusionOk="0">
                    <a:moveTo>
                      <a:pt x="549" y="0"/>
                    </a:moveTo>
                    <a:cubicBezTo>
                      <a:pt x="549" y="0"/>
                      <a:pt x="1306" y="1540"/>
                      <a:pt x="1" y="3602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3"/>
              <p:cNvSpPr/>
              <p:nvPr/>
            </p:nvSpPr>
            <p:spPr>
              <a:xfrm rot="-10163771" flipH="1">
                <a:off x="2236026" y="4566915"/>
                <a:ext cx="61088" cy="91632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2115" extrusionOk="0">
                    <a:moveTo>
                      <a:pt x="653" y="1"/>
                    </a:moveTo>
                    <a:cubicBezTo>
                      <a:pt x="0" y="705"/>
                      <a:pt x="940" y="2115"/>
                      <a:pt x="940" y="2115"/>
                    </a:cubicBezTo>
                    <a:cubicBezTo>
                      <a:pt x="1409" y="471"/>
                      <a:pt x="653" y="1"/>
                      <a:pt x="6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3"/>
              <p:cNvSpPr/>
              <p:nvPr/>
            </p:nvSpPr>
            <p:spPr>
              <a:xfrm rot="-10163771" flipH="1">
                <a:off x="2174966" y="4617975"/>
                <a:ext cx="91632" cy="30154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696" extrusionOk="0">
                    <a:moveTo>
                      <a:pt x="1503" y="0"/>
                    </a:moveTo>
                    <a:cubicBezTo>
                      <a:pt x="799" y="0"/>
                      <a:pt x="0" y="573"/>
                      <a:pt x="0" y="573"/>
                    </a:cubicBezTo>
                    <a:cubicBezTo>
                      <a:pt x="352" y="661"/>
                      <a:pt x="649" y="696"/>
                      <a:pt x="899" y="696"/>
                    </a:cubicBezTo>
                    <a:cubicBezTo>
                      <a:pt x="1838" y="696"/>
                      <a:pt x="2114" y="208"/>
                      <a:pt x="2114" y="208"/>
                    </a:cubicBezTo>
                    <a:cubicBezTo>
                      <a:pt x="1939" y="57"/>
                      <a:pt x="1726" y="0"/>
                      <a:pt x="1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23"/>
          <p:cNvGrpSpPr/>
          <p:nvPr/>
        </p:nvGrpSpPr>
        <p:grpSpPr>
          <a:xfrm rot="-165433" flipH="1">
            <a:off x="-538336" y="-502453"/>
            <a:ext cx="3440887" cy="2073138"/>
            <a:chOff x="5980336" y="-444524"/>
            <a:chExt cx="3251872" cy="1959256"/>
          </a:xfrm>
        </p:grpSpPr>
        <p:sp>
          <p:nvSpPr>
            <p:cNvPr id="1110" name="Google Shape;1110;p23"/>
            <p:cNvSpPr/>
            <p:nvPr/>
          </p:nvSpPr>
          <p:spPr>
            <a:xfrm rot="-5691343">
              <a:off x="6755600" y="-1024423"/>
              <a:ext cx="1701344" cy="3119052"/>
            </a:xfrm>
            <a:custGeom>
              <a:avLst/>
              <a:gdLst/>
              <a:ahLst/>
              <a:cxnLst/>
              <a:rect l="l" t="t" r="r" b="b"/>
              <a:pathLst>
                <a:path w="25523" h="46791" fill="none" extrusionOk="0">
                  <a:moveTo>
                    <a:pt x="6212" y="46791"/>
                  </a:moveTo>
                  <a:cubicBezTo>
                    <a:pt x="6368" y="45434"/>
                    <a:pt x="6577" y="43659"/>
                    <a:pt x="6055" y="42354"/>
                  </a:cubicBezTo>
                  <a:cubicBezTo>
                    <a:pt x="4933" y="39510"/>
                    <a:pt x="1" y="41206"/>
                    <a:pt x="3889" y="43972"/>
                  </a:cubicBezTo>
                  <a:cubicBezTo>
                    <a:pt x="6003" y="45460"/>
                    <a:pt x="8821" y="46739"/>
                    <a:pt x="11248" y="45173"/>
                  </a:cubicBezTo>
                  <a:cubicBezTo>
                    <a:pt x="13231" y="43868"/>
                    <a:pt x="14536" y="41232"/>
                    <a:pt x="14823" y="38936"/>
                  </a:cubicBezTo>
                  <a:cubicBezTo>
                    <a:pt x="15084" y="36639"/>
                    <a:pt x="12135" y="33273"/>
                    <a:pt x="9839" y="35100"/>
                  </a:cubicBezTo>
                  <a:cubicBezTo>
                    <a:pt x="7125" y="37240"/>
                    <a:pt x="11274" y="40554"/>
                    <a:pt x="13597" y="40319"/>
                  </a:cubicBezTo>
                  <a:cubicBezTo>
                    <a:pt x="15476" y="40058"/>
                    <a:pt x="17250" y="39249"/>
                    <a:pt x="18711" y="37996"/>
                  </a:cubicBezTo>
                  <a:cubicBezTo>
                    <a:pt x="22521" y="34787"/>
                    <a:pt x="25522" y="25053"/>
                    <a:pt x="18216" y="24061"/>
                  </a:cubicBezTo>
                  <a:cubicBezTo>
                    <a:pt x="17354" y="23931"/>
                    <a:pt x="15293" y="24113"/>
                    <a:pt x="15136" y="25288"/>
                  </a:cubicBezTo>
                  <a:cubicBezTo>
                    <a:pt x="15032" y="26227"/>
                    <a:pt x="16833" y="27010"/>
                    <a:pt x="17511" y="27036"/>
                  </a:cubicBezTo>
                  <a:cubicBezTo>
                    <a:pt x="18529" y="27062"/>
                    <a:pt x="19625" y="26593"/>
                    <a:pt x="20016" y="25627"/>
                  </a:cubicBezTo>
                  <a:cubicBezTo>
                    <a:pt x="20747" y="23957"/>
                    <a:pt x="19703" y="21269"/>
                    <a:pt x="18659" y="19912"/>
                  </a:cubicBezTo>
                  <a:cubicBezTo>
                    <a:pt x="18111" y="19181"/>
                    <a:pt x="17459" y="18477"/>
                    <a:pt x="16572" y="18190"/>
                  </a:cubicBezTo>
                  <a:cubicBezTo>
                    <a:pt x="15658" y="17903"/>
                    <a:pt x="15189" y="18503"/>
                    <a:pt x="15841" y="19260"/>
                  </a:cubicBezTo>
                  <a:cubicBezTo>
                    <a:pt x="16833" y="20408"/>
                    <a:pt x="18581" y="20408"/>
                    <a:pt x="19573" y="19312"/>
                  </a:cubicBezTo>
                  <a:cubicBezTo>
                    <a:pt x="20382" y="18425"/>
                    <a:pt x="20512" y="16963"/>
                    <a:pt x="20095" y="15867"/>
                  </a:cubicBezTo>
                  <a:cubicBezTo>
                    <a:pt x="19886" y="15293"/>
                    <a:pt x="19025" y="13779"/>
                    <a:pt x="18242" y="13962"/>
                  </a:cubicBezTo>
                  <a:cubicBezTo>
                    <a:pt x="17433" y="14119"/>
                    <a:pt x="17615" y="15084"/>
                    <a:pt x="17981" y="15554"/>
                  </a:cubicBezTo>
                  <a:cubicBezTo>
                    <a:pt x="18503" y="16232"/>
                    <a:pt x="19625" y="16285"/>
                    <a:pt x="20408" y="16311"/>
                  </a:cubicBezTo>
                  <a:cubicBezTo>
                    <a:pt x="24948" y="16415"/>
                    <a:pt x="25209" y="9500"/>
                    <a:pt x="22782" y="7073"/>
                  </a:cubicBezTo>
                  <a:cubicBezTo>
                    <a:pt x="21504" y="5872"/>
                    <a:pt x="20042" y="4907"/>
                    <a:pt x="18424" y="4202"/>
                  </a:cubicBezTo>
                  <a:cubicBezTo>
                    <a:pt x="17381" y="3759"/>
                    <a:pt x="14667" y="3472"/>
                    <a:pt x="14223" y="4907"/>
                  </a:cubicBezTo>
                  <a:cubicBezTo>
                    <a:pt x="13571" y="7047"/>
                    <a:pt x="16806" y="7804"/>
                    <a:pt x="18163" y="7021"/>
                  </a:cubicBezTo>
                  <a:cubicBezTo>
                    <a:pt x="20199" y="5820"/>
                    <a:pt x="20434" y="1828"/>
                    <a:pt x="19259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rgbClr val="754C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3"/>
            <p:cNvSpPr/>
            <p:nvPr/>
          </p:nvSpPr>
          <p:spPr>
            <a:xfrm rot="-5691343">
              <a:off x="8459776" y="145732"/>
              <a:ext cx="161849" cy="104922"/>
            </a:xfrm>
            <a:custGeom>
              <a:avLst/>
              <a:gdLst/>
              <a:ahLst/>
              <a:cxnLst/>
              <a:rect l="l" t="t" r="r" b="b"/>
              <a:pathLst>
                <a:path w="2428" h="157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78" y="1573"/>
                    <a:pt x="2070" y="1573"/>
                  </a:cubicBezTo>
                  <a:cubicBezTo>
                    <a:pt x="2188" y="1573"/>
                    <a:pt x="2308" y="1555"/>
                    <a:pt x="2427" y="1514"/>
                  </a:cubicBezTo>
                  <a:cubicBezTo>
                    <a:pt x="2427" y="1514"/>
                    <a:pt x="2271" y="31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3"/>
            <p:cNvSpPr/>
            <p:nvPr/>
          </p:nvSpPr>
          <p:spPr>
            <a:xfrm rot="-5691343">
              <a:off x="8102935" y="-175450"/>
              <a:ext cx="123586" cy="182713"/>
            </a:xfrm>
            <a:custGeom>
              <a:avLst/>
              <a:gdLst/>
              <a:ahLst/>
              <a:cxnLst/>
              <a:rect l="l" t="t" r="r" b="b"/>
              <a:pathLst>
                <a:path w="1854" h="2741" extrusionOk="0">
                  <a:moveTo>
                    <a:pt x="392" y="0"/>
                  </a:moveTo>
                  <a:lnTo>
                    <a:pt x="392" y="0"/>
                  </a:lnTo>
                  <a:cubicBezTo>
                    <a:pt x="392" y="1"/>
                    <a:pt x="1" y="2219"/>
                    <a:pt x="1175" y="2740"/>
                  </a:cubicBezTo>
                  <a:cubicBezTo>
                    <a:pt x="1175" y="2740"/>
                    <a:pt x="1853" y="1723"/>
                    <a:pt x="392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3"/>
            <p:cNvSpPr/>
            <p:nvPr/>
          </p:nvSpPr>
          <p:spPr>
            <a:xfrm rot="-5691343">
              <a:off x="7782108" y="-124907"/>
              <a:ext cx="161849" cy="104922"/>
            </a:xfrm>
            <a:custGeom>
              <a:avLst/>
              <a:gdLst/>
              <a:ahLst/>
              <a:cxnLst/>
              <a:rect l="l" t="t" r="r" b="b"/>
              <a:pathLst>
                <a:path w="2428" h="157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57" y="1574"/>
                    <a:pt x="2064" y="1574"/>
                  </a:cubicBezTo>
                  <a:cubicBezTo>
                    <a:pt x="2184" y="1574"/>
                    <a:pt x="2305" y="1555"/>
                    <a:pt x="2427" y="1514"/>
                  </a:cubicBezTo>
                  <a:cubicBezTo>
                    <a:pt x="2427" y="1514"/>
                    <a:pt x="2245" y="31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3"/>
            <p:cNvSpPr/>
            <p:nvPr/>
          </p:nvSpPr>
          <p:spPr>
            <a:xfrm rot="-5691343">
              <a:off x="8898289" y="1084405"/>
              <a:ext cx="121853" cy="89057"/>
            </a:xfrm>
            <a:custGeom>
              <a:avLst/>
              <a:gdLst/>
              <a:ahLst/>
              <a:cxnLst/>
              <a:rect l="l" t="t" r="r" b="b"/>
              <a:pathLst>
                <a:path w="1828" h="1336" extrusionOk="0">
                  <a:moveTo>
                    <a:pt x="0" y="1"/>
                  </a:moveTo>
                  <a:cubicBezTo>
                    <a:pt x="0" y="25"/>
                    <a:pt x="710" y="1335"/>
                    <a:pt x="1598" y="1335"/>
                  </a:cubicBezTo>
                  <a:cubicBezTo>
                    <a:pt x="1673" y="1335"/>
                    <a:pt x="1750" y="1326"/>
                    <a:pt x="1827" y="1306"/>
                  </a:cubicBezTo>
                  <a:cubicBezTo>
                    <a:pt x="1827" y="1306"/>
                    <a:pt x="1749" y="36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3"/>
            <p:cNvSpPr/>
            <p:nvPr/>
          </p:nvSpPr>
          <p:spPr>
            <a:xfrm rot="-5691343">
              <a:off x="8900035" y="947188"/>
              <a:ext cx="98256" cy="149650"/>
            </a:xfrm>
            <a:custGeom>
              <a:avLst/>
              <a:gdLst/>
              <a:ahLst/>
              <a:cxnLst/>
              <a:rect l="l" t="t" r="r" b="b"/>
              <a:pathLst>
                <a:path w="1474" h="2245" extrusionOk="0">
                  <a:moveTo>
                    <a:pt x="691" y="0"/>
                  </a:moveTo>
                  <a:cubicBezTo>
                    <a:pt x="692" y="1"/>
                    <a:pt x="692" y="1"/>
                    <a:pt x="692" y="2"/>
                  </a:cubicBezTo>
                  <a:lnTo>
                    <a:pt x="692" y="2"/>
                  </a:lnTo>
                  <a:cubicBezTo>
                    <a:pt x="692" y="1"/>
                    <a:pt x="692" y="0"/>
                    <a:pt x="691" y="0"/>
                  </a:cubicBezTo>
                  <a:close/>
                  <a:moveTo>
                    <a:pt x="692" y="2"/>
                  </a:moveTo>
                  <a:lnTo>
                    <a:pt x="692" y="2"/>
                  </a:lnTo>
                  <a:cubicBezTo>
                    <a:pt x="693" y="55"/>
                    <a:pt x="0" y="1654"/>
                    <a:pt x="770" y="2244"/>
                  </a:cubicBezTo>
                  <a:cubicBezTo>
                    <a:pt x="770" y="2244"/>
                    <a:pt x="1474" y="1592"/>
                    <a:pt x="69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3"/>
            <p:cNvSpPr/>
            <p:nvPr/>
          </p:nvSpPr>
          <p:spPr>
            <a:xfrm rot="-5691343">
              <a:off x="8580796" y="389261"/>
              <a:ext cx="134052" cy="151383"/>
            </a:xfrm>
            <a:custGeom>
              <a:avLst/>
              <a:gdLst/>
              <a:ahLst/>
              <a:cxnLst/>
              <a:rect l="l" t="t" r="r" b="b"/>
              <a:pathLst>
                <a:path w="2011" h="2271" extrusionOk="0">
                  <a:moveTo>
                    <a:pt x="1" y="0"/>
                  </a:moveTo>
                  <a:cubicBezTo>
                    <a:pt x="1" y="0"/>
                    <a:pt x="471" y="2218"/>
                    <a:pt x="1775" y="2271"/>
                  </a:cubicBezTo>
                  <a:cubicBezTo>
                    <a:pt x="1775" y="2271"/>
                    <a:pt x="2010" y="109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3"/>
            <p:cNvSpPr/>
            <p:nvPr/>
          </p:nvSpPr>
          <p:spPr>
            <a:xfrm rot="-5691343">
              <a:off x="7455013" y="70606"/>
              <a:ext cx="121786" cy="74925"/>
            </a:xfrm>
            <a:custGeom>
              <a:avLst/>
              <a:gdLst/>
              <a:ahLst/>
              <a:cxnLst/>
              <a:rect l="l" t="t" r="r" b="b"/>
              <a:pathLst>
                <a:path w="1827" h="1124" extrusionOk="0">
                  <a:moveTo>
                    <a:pt x="0" y="1"/>
                  </a:moveTo>
                  <a:cubicBezTo>
                    <a:pt x="0" y="1"/>
                    <a:pt x="749" y="1123"/>
                    <a:pt x="1540" y="1123"/>
                  </a:cubicBezTo>
                  <a:cubicBezTo>
                    <a:pt x="1636" y="1123"/>
                    <a:pt x="1732" y="1107"/>
                    <a:pt x="1827" y="1071"/>
                  </a:cubicBezTo>
                  <a:cubicBezTo>
                    <a:pt x="1827" y="1071"/>
                    <a:pt x="1670" y="18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3"/>
            <p:cNvSpPr/>
            <p:nvPr/>
          </p:nvSpPr>
          <p:spPr>
            <a:xfrm rot="-5691343">
              <a:off x="6408744" y="334293"/>
              <a:ext cx="121853" cy="74458"/>
            </a:xfrm>
            <a:custGeom>
              <a:avLst/>
              <a:gdLst/>
              <a:ahLst/>
              <a:cxnLst/>
              <a:rect l="l" t="t" r="r" b="b"/>
              <a:pathLst>
                <a:path w="1828" h="1117" extrusionOk="0">
                  <a:moveTo>
                    <a:pt x="1" y="0"/>
                  </a:moveTo>
                  <a:cubicBezTo>
                    <a:pt x="1" y="0"/>
                    <a:pt x="759" y="1116"/>
                    <a:pt x="1556" y="1116"/>
                  </a:cubicBezTo>
                  <a:cubicBezTo>
                    <a:pt x="1646" y="1116"/>
                    <a:pt x="1737" y="1102"/>
                    <a:pt x="1827" y="1070"/>
                  </a:cubicBezTo>
                  <a:cubicBezTo>
                    <a:pt x="1827" y="1070"/>
                    <a:pt x="1671" y="18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3"/>
            <p:cNvSpPr/>
            <p:nvPr/>
          </p:nvSpPr>
          <p:spPr>
            <a:xfrm rot="-5691343">
              <a:off x="6920951" y="40475"/>
              <a:ext cx="93990" cy="140984"/>
            </a:xfrm>
            <a:custGeom>
              <a:avLst/>
              <a:gdLst/>
              <a:ahLst/>
              <a:cxnLst/>
              <a:rect l="l" t="t" r="r" b="b"/>
              <a:pathLst>
                <a:path w="1410" h="2115" extrusionOk="0">
                  <a:moveTo>
                    <a:pt x="627" y="1"/>
                  </a:moveTo>
                  <a:cubicBezTo>
                    <a:pt x="627" y="27"/>
                    <a:pt x="0" y="1541"/>
                    <a:pt x="757" y="2115"/>
                  </a:cubicBezTo>
                  <a:cubicBezTo>
                    <a:pt x="757" y="2115"/>
                    <a:pt x="1409" y="1488"/>
                    <a:pt x="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3"/>
            <p:cNvSpPr/>
            <p:nvPr/>
          </p:nvSpPr>
          <p:spPr>
            <a:xfrm rot="-5691343">
              <a:off x="7530217" y="224343"/>
              <a:ext cx="130519" cy="59460"/>
            </a:xfrm>
            <a:custGeom>
              <a:avLst/>
              <a:gdLst/>
              <a:ahLst/>
              <a:cxnLst/>
              <a:rect l="l" t="t" r="r" b="b"/>
              <a:pathLst>
                <a:path w="1958" h="892" extrusionOk="0">
                  <a:moveTo>
                    <a:pt x="151" y="1"/>
                  </a:moveTo>
                  <a:cubicBezTo>
                    <a:pt x="102" y="1"/>
                    <a:pt x="52" y="1"/>
                    <a:pt x="0" y="3"/>
                  </a:cubicBezTo>
                  <a:cubicBezTo>
                    <a:pt x="0" y="3"/>
                    <a:pt x="796" y="891"/>
                    <a:pt x="1546" y="891"/>
                  </a:cubicBezTo>
                  <a:cubicBezTo>
                    <a:pt x="1687" y="891"/>
                    <a:pt x="1826" y="860"/>
                    <a:pt x="1958" y="786"/>
                  </a:cubicBezTo>
                  <a:cubicBezTo>
                    <a:pt x="1958" y="786"/>
                    <a:pt x="171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3"/>
            <p:cNvSpPr/>
            <p:nvPr/>
          </p:nvSpPr>
          <p:spPr>
            <a:xfrm rot="-5691343">
              <a:off x="7398467" y="-6881"/>
              <a:ext cx="90523" cy="133985"/>
            </a:xfrm>
            <a:custGeom>
              <a:avLst/>
              <a:gdLst/>
              <a:ahLst/>
              <a:cxnLst/>
              <a:rect l="l" t="t" r="r" b="b"/>
              <a:pathLst>
                <a:path w="1358" h="201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175" y="1"/>
                    <a:pt x="1" y="1201"/>
                    <a:pt x="523" y="2010"/>
                  </a:cubicBezTo>
                  <a:cubicBezTo>
                    <a:pt x="523" y="2010"/>
                    <a:pt x="1358" y="1671"/>
                    <a:pt x="1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3"/>
            <p:cNvSpPr/>
            <p:nvPr/>
          </p:nvSpPr>
          <p:spPr>
            <a:xfrm rot="-5691343">
              <a:off x="6055189" y="107233"/>
              <a:ext cx="90523" cy="133985"/>
            </a:xfrm>
            <a:custGeom>
              <a:avLst/>
              <a:gdLst/>
              <a:ahLst/>
              <a:cxnLst/>
              <a:rect l="l" t="t" r="r" b="b"/>
              <a:pathLst>
                <a:path w="1358" h="201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175" y="0"/>
                    <a:pt x="1" y="1201"/>
                    <a:pt x="523" y="2009"/>
                  </a:cubicBezTo>
                  <a:cubicBezTo>
                    <a:pt x="523" y="2009"/>
                    <a:pt x="1358" y="1670"/>
                    <a:pt x="1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3"/>
            <p:cNvSpPr/>
            <p:nvPr/>
          </p:nvSpPr>
          <p:spPr>
            <a:xfrm rot="-5691343">
              <a:off x="7191905" y="119823"/>
              <a:ext cx="88723" cy="133985"/>
            </a:xfrm>
            <a:custGeom>
              <a:avLst/>
              <a:gdLst/>
              <a:ahLst/>
              <a:cxnLst/>
              <a:rect l="l" t="t" r="r" b="b"/>
              <a:pathLst>
                <a:path w="1331" h="2010" extrusionOk="0">
                  <a:moveTo>
                    <a:pt x="1174" y="0"/>
                  </a:moveTo>
                  <a:lnTo>
                    <a:pt x="1174" y="0"/>
                  </a:lnTo>
                  <a:cubicBezTo>
                    <a:pt x="1174" y="1"/>
                    <a:pt x="0" y="1201"/>
                    <a:pt x="496" y="2010"/>
                  </a:cubicBezTo>
                  <a:cubicBezTo>
                    <a:pt x="496" y="2010"/>
                    <a:pt x="1331" y="1671"/>
                    <a:pt x="1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3"/>
            <p:cNvSpPr/>
            <p:nvPr/>
          </p:nvSpPr>
          <p:spPr>
            <a:xfrm rot="-5691343">
              <a:off x="6505769" y="351091"/>
              <a:ext cx="104455" cy="102722"/>
            </a:xfrm>
            <a:custGeom>
              <a:avLst/>
              <a:gdLst/>
              <a:ahLst/>
              <a:cxnLst/>
              <a:rect l="l" t="t" r="r" b="b"/>
              <a:pathLst>
                <a:path w="1567" h="1541" extrusionOk="0">
                  <a:moveTo>
                    <a:pt x="1452" y="1"/>
                  </a:moveTo>
                  <a:cubicBezTo>
                    <a:pt x="1354" y="1"/>
                    <a:pt x="540" y="47"/>
                    <a:pt x="1" y="1541"/>
                  </a:cubicBezTo>
                  <a:cubicBezTo>
                    <a:pt x="1" y="1541"/>
                    <a:pt x="1567" y="967"/>
                    <a:pt x="1462" y="1"/>
                  </a:cubicBezTo>
                  <a:cubicBezTo>
                    <a:pt x="1462" y="1"/>
                    <a:pt x="1459" y="1"/>
                    <a:pt x="14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3"/>
            <p:cNvSpPr/>
            <p:nvPr/>
          </p:nvSpPr>
          <p:spPr>
            <a:xfrm rot="-5691343">
              <a:off x="6287298" y="3690"/>
              <a:ext cx="90523" cy="133985"/>
            </a:xfrm>
            <a:custGeom>
              <a:avLst/>
              <a:gdLst/>
              <a:ahLst/>
              <a:cxnLst/>
              <a:rect l="l" t="t" r="r" b="b"/>
              <a:pathLst>
                <a:path w="1358" h="2010" extrusionOk="0">
                  <a:moveTo>
                    <a:pt x="262" y="0"/>
                  </a:moveTo>
                  <a:cubicBezTo>
                    <a:pt x="261" y="0"/>
                    <a:pt x="1" y="1644"/>
                    <a:pt x="888" y="2010"/>
                  </a:cubicBezTo>
                  <a:cubicBezTo>
                    <a:pt x="888" y="2010"/>
                    <a:pt x="1358" y="1253"/>
                    <a:pt x="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3"/>
            <p:cNvSpPr/>
            <p:nvPr/>
          </p:nvSpPr>
          <p:spPr>
            <a:xfrm rot="-5691343">
              <a:off x="6373992" y="64095"/>
              <a:ext cx="135785" cy="50461"/>
            </a:xfrm>
            <a:custGeom>
              <a:avLst/>
              <a:gdLst/>
              <a:ahLst/>
              <a:cxnLst/>
              <a:rect l="l" t="t" r="r" b="b"/>
              <a:pathLst>
                <a:path w="2037" h="757" extrusionOk="0">
                  <a:moveTo>
                    <a:pt x="1558" y="0"/>
                  </a:moveTo>
                  <a:cubicBezTo>
                    <a:pt x="1213" y="0"/>
                    <a:pt x="686" y="137"/>
                    <a:pt x="1" y="712"/>
                  </a:cubicBezTo>
                  <a:cubicBezTo>
                    <a:pt x="1" y="712"/>
                    <a:pt x="255" y="756"/>
                    <a:pt x="586" y="756"/>
                  </a:cubicBezTo>
                  <a:cubicBezTo>
                    <a:pt x="1099" y="756"/>
                    <a:pt x="1799" y="651"/>
                    <a:pt x="2036" y="112"/>
                  </a:cubicBezTo>
                  <a:cubicBezTo>
                    <a:pt x="2036" y="112"/>
                    <a:pt x="1871" y="0"/>
                    <a:pt x="15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3"/>
            <p:cNvSpPr/>
            <p:nvPr/>
          </p:nvSpPr>
          <p:spPr>
            <a:xfrm rot="-5691343">
              <a:off x="7638351" y="-212155"/>
              <a:ext cx="128786" cy="189712"/>
            </a:xfrm>
            <a:custGeom>
              <a:avLst/>
              <a:gdLst/>
              <a:ahLst/>
              <a:cxnLst/>
              <a:rect l="l" t="t" r="r" b="b"/>
              <a:pathLst>
                <a:path w="1932" h="2846" extrusionOk="0">
                  <a:moveTo>
                    <a:pt x="1175" y="1"/>
                  </a:moveTo>
                  <a:cubicBezTo>
                    <a:pt x="1175" y="1"/>
                    <a:pt x="0" y="1958"/>
                    <a:pt x="940" y="2845"/>
                  </a:cubicBezTo>
                  <a:cubicBezTo>
                    <a:pt x="940" y="2845"/>
                    <a:pt x="1932" y="2141"/>
                    <a:pt x="1175" y="1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3"/>
            <p:cNvSpPr/>
            <p:nvPr/>
          </p:nvSpPr>
          <p:spPr>
            <a:xfrm rot="-5691343">
              <a:off x="8635508" y="586496"/>
              <a:ext cx="189712" cy="60593"/>
            </a:xfrm>
            <a:custGeom>
              <a:avLst/>
              <a:gdLst/>
              <a:ahLst/>
              <a:cxnLst/>
              <a:rect l="l" t="t" r="r" b="b"/>
              <a:pathLst>
                <a:path w="2846" h="909" extrusionOk="0">
                  <a:moveTo>
                    <a:pt x="1965" y="0"/>
                  </a:moveTo>
                  <a:cubicBezTo>
                    <a:pt x="1036" y="0"/>
                    <a:pt x="1" y="705"/>
                    <a:pt x="1" y="705"/>
                  </a:cubicBezTo>
                  <a:cubicBezTo>
                    <a:pt x="516" y="852"/>
                    <a:pt x="947" y="909"/>
                    <a:pt x="1304" y="909"/>
                  </a:cubicBezTo>
                  <a:cubicBezTo>
                    <a:pt x="2464" y="909"/>
                    <a:pt x="2845" y="314"/>
                    <a:pt x="2845" y="314"/>
                  </a:cubicBezTo>
                  <a:cubicBezTo>
                    <a:pt x="2596" y="85"/>
                    <a:pt x="2287" y="0"/>
                    <a:pt x="1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3"/>
            <p:cNvSpPr/>
            <p:nvPr/>
          </p:nvSpPr>
          <p:spPr>
            <a:xfrm rot="-5691343">
              <a:off x="8748418" y="723614"/>
              <a:ext cx="135785" cy="367092"/>
            </a:xfrm>
            <a:custGeom>
              <a:avLst/>
              <a:gdLst/>
              <a:ahLst/>
              <a:cxnLst/>
              <a:rect l="l" t="t" r="r" b="b"/>
              <a:pathLst>
                <a:path w="2037" h="5507" fill="none" extrusionOk="0">
                  <a:moveTo>
                    <a:pt x="1723" y="5507"/>
                  </a:moveTo>
                  <a:cubicBezTo>
                    <a:pt x="1723" y="5507"/>
                    <a:pt x="2036" y="2427"/>
                    <a:pt x="1" y="0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3"/>
            <p:cNvSpPr/>
            <p:nvPr/>
          </p:nvSpPr>
          <p:spPr>
            <a:xfrm rot="-5691343">
              <a:off x="8516314" y="923634"/>
              <a:ext cx="220975" cy="189512"/>
            </a:xfrm>
            <a:custGeom>
              <a:avLst/>
              <a:gdLst/>
              <a:ahLst/>
              <a:cxnLst/>
              <a:rect l="l" t="t" r="r" b="b"/>
              <a:pathLst>
                <a:path w="3315" h="2843" extrusionOk="0">
                  <a:moveTo>
                    <a:pt x="1877" y="1"/>
                  </a:moveTo>
                  <a:cubicBezTo>
                    <a:pt x="1528" y="1"/>
                    <a:pt x="1174" y="130"/>
                    <a:pt x="888" y="416"/>
                  </a:cubicBezTo>
                  <a:cubicBezTo>
                    <a:pt x="0" y="1329"/>
                    <a:pt x="627" y="2843"/>
                    <a:pt x="1905" y="2843"/>
                  </a:cubicBezTo>
                  <a:cubicBezTo>
                    <a:pt x="2688" y="2843"/>
                    <a:pt x="3314" y="2217"/>
                    <a:pt x="3314" y="1434"/>
                  </a:cubicBezTo>
                  <a:cubicBezTo>
                    <a:pt x="3314" y="568"/>
                    <a:pt x="2608" y="1"/>
                    <a:pt x="1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3"/>
            <p:cNvSpPr/>
            <p:nvPr/>
          </p:nvSpPr>
          <p:spPr>
            <a:xfrm rot="-5691343">
              <a:off x="8636914" y="972536"/>
              <a:ext cx="147917" cy="49461"/>
            </a:xfrm>
            <a:custGeom>
              <a:avLst/>
              <a:gdLst/>
              <a:ahLst/>
              <a:cxnLst/>
              <a:rect l="l" t="t" r="r" b="b"/>
              <a:pathLst>
                <a:path w="2219" h="742" extrusionOk="0">
                  <a:moveTo>
                    <a:pt x="965" y="0"/>
                  </a:moveTo>
                  <a:cubicBezTo>
                    <a:pt x="697" y="0"/>
                    <a:pt x="378" y="40"/>
                    <a:pt x="0" y="143"/>
                  </a:cubicBezTo>
                  <a:cubicBezTo>
                    <a:pt x="0" y="163"/>
                    <a:pt x="824" y="742"/>
                    <a:pt x="1555" y="742"/>
                  </a:cubicBezTo>
                  <a:cubicBezTo>
                    <a:pt x="1797" y="742"/>
                    <a:pt x="2030" y="678"/>
                    <a:pt x="2218" y="509"/>
                  </a:cubicBezTo>
                  <a:cubicBezTo>
                    <a:pt x="2218" y="509"/>
                    <a:pt x="1916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3"/>
            <p:cNvSpPr/>
            <p:nvPr/>
          </p:nvSpPr>
          <p:spPr>
            <a:xfrm rot="-5691343">
              <a:off x="8608551" y="853696"/>
              <a:ext cx="97456" cy="144451"/>
            </a:xfrm>
            <a:custGeom>
              <a:avLst/>
              <a:gdLst/>
              <a:ahLst/>
              <a:cxnLst/>
              <a:rect l="l" t="t" r="r" b="b"/>
              <a:pathLst>
                <a:path w="1462" h="2167" extrusionOk="0">
                  <a:moveTo>
                    <a:pt x="1175" y="1"/>
                  </a:moveTo>
                  <a:cubicBezTo>
                    <a:pt x="1175" y="1"/>
                    <a:pt x="1" y="1332"/>
                    <a:pt x="601" y="2167"/>
                  </a:cubicBezTo>
                  <a:cubicBezTo>
                    <a:pt x="601" y="2167"/>
                    <a:pt x="1462" y="1749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3"/>
            <p:cNvSpPr/>
            <p:nvPr/>
          </p:nvSpPr>
          <p:spPr>
            <a:xfrm rot="-5691343">
              <a:off x="7081497" y="201562"/>
              <a:ext cx="217509" cy="222775"/>
            </a:xfrm>
            <a:custGeom>
              <a:avLst/>
              <a:gdLst/>
              <a:ahLst/>
              <a:cxnLst/>
              <a:rect l="l" t="t" r="r" b="b"/>
              <a:pathLst>
                <a:path w="3263" h="3342" fill="none" extrusionOk="0">
                  <a:moveTo>
                    <a:pt x="3263" y="3341"/>
                  </a:moveTo>
                  <a:cubicBezTo>
                    <a:pt x="2610" y="1880"/>
                    <a:pt x="1462" y="679"/>
                    <a:pt x="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3"/>
            <p:cNvSpPr/>
            <p:nvPr/>
          </p:nvSpPr>
          <p:spPr>
            <a:xfrm rot="-5691343">
              <a:off x="6996349" y="369629"/>
              <a:ext cx="176580" cy="153316"/>
            </a:xfrm>
            <a:custGeom>
              <a:avLst/>
              <a:gdLst/>
              <a:ahLst/>
              <a:cxnLst/>
              <a:rect l="l" t="t" r="r" b="b"/>
              <a:pathLst>
                <a:path w="2649" h="2300" extrusionOk="0">
                  <a:moveTo>
                    <a:pt x="1365" y="1"/>
                  </a:moveTo>
                  <a:cubicBezTo>
                    <a:pt x="905" y="1"/>
                    <a:pt x="442" y="277"/>
                    <a:pt x="274" y="810"/>
                  </a:cubicBezTo>
                  <a:cubicBezTo>
                    <a:pt x="1" y="1589"/>
                    <a:pt x="626" y="2299"/>
                    <a:pt x="1344" y="2299"/>
                  </a:cubicBezTo>
                  <a:cubicBezTo>
                    <a:pt x="1516" y="2299"/>
                    <a:pt x="1694" y="2258"/>
                    <a:pt x="1866" y="2167"/>
                  </a:cubicBezTo>
                  <a:cubicBezTo>
                    <a:pt x="2440" y="1880"/>
                    <a:pt x="2649" y="1202"/>
                    <a:pt x="2362" y="628"/>
                  </a:cubicBezTo>
                  <a:cubicBezTo>
                    <a:pt x="2157" y="205"/>
                    <a:pt x="1762" y="1"/>
                    <a:pt x="1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3"/>
            <p:cNvSpPr/>
            <p:nvPr/>
          </p:nvSpPr>
          <p:spPr>
            <a:xfrm rot="-5691343">
              <a:off x="7082285" y="388470"/>
              <a:ext cx="114854" cy="44328"/>
            </a:xfrm>
            <a:custGeom>
              <a:avLst/>
              <a:gdLst/>
              <a:ahLst/>
              <a:cxnLst/>
              <a:rect l="l" t="t" r="r" b="b"/>
              <a:pathLst>
                <a:path w="1723" h="665" extrusionOk="0">
                  <a:moveTo>
                    <a:pt x="1325" y="0"/>
                  </a:moveTo>
                  <a:cubicBezTo>
                    <a:pt x="1028" y="0"/>
                    <a:pt x="574" y="120"/>
                    <a:pt x="0" y="638"/>
                  </a:cubicBezTo>
                  <a:cubicBezTo>
                    <a:pt x="0" y="638"/>
                    <a:pt x="182" y="664"/>
                    <a:pt x="429" y="664"/>
                  </a:cubicBezTo>
                  <a:cubicBezTo>
                    <a:pt x="876" y="664"/>
                    <a:pt x="1538" y="578"/>
                    <a:pt x="1723" y="90"/>
                  </a:cubicBezTo>
                  <a:cubicBezTo>
                    <a:pt x="1723" y="90"/>
                    <a:pt x="1582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3"/>
            <p:cNvSpPr/>
            <p:nvPr/>
          </p:nvSpPr>
          <p:spPr>
            <a:xfrm rot="-5691343">
              <a:off x="7033522" y="309058"/>
              <a:ext cx="80058" cy="116587"/>
            </a:xfrm>
            <a:custGeom>
              <a:avLst/>
              <a:gdLst/>
              <a:ahLst/>
              <a:cxnLst/>
              <a:rect l="l" t="t" r="r" b="b"/>
              <a:pathLst>
                <a:path w="1201" h="1749" extrusionOk="0">
                  <a:moveTo>
                    <a:pt x="365" y="0"/>
                  </a:moveTo>
                  <a:cubicBezTo>
                    <a:pt x="365" y="0"/>
                    <a:pt x="0" y="1383"/>
                    <a:pt x="731" y="1749"/>
                  </a:cubicBezTo>
                  <a:cubicBezTo>
                    <a:pt x="731" y="1749"/>
                    <a:pt x="1201" y="1148"/>
                    <a:pt x="3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3"/>
            <p:cNvSpPr/>
            <p:nvPr/>
          </p:nvSpPr>
          <p:spPr>
            <a:xfrm rot="-5691343">
              <a:off x="6109446" y="247455"/>
              <a:ext cx="238373" cy="200111"/>
            </a:xfrm>
            <a:custGeom>
              <a:avLst/>
              <a:gdLst/>
              <a:ahLst/>
              <a:cxnLst/>
              <a:rect l="l" t="t" r="r" b="b"/>
              <a:pathLst>
                <a:path w="3576" h="3002" fill="none" extrusionOk="0">
                  <a:moveTo>
                    <a:pt x="3576" y="3002"/>
                  </a:moveTo>
                  <a:cubicBezTo>
                    <a:pt x="2793" y="1592"/>
                    <a:pt x="1514" y="522"/>
                    <a:pt x="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3"/>
            <p:cNvSpPr/>
            <p:nvPr/>
          </p:nvSpPr>
          <p:spPr>
            <a:xfrm rot="-5691343">
              <a:off x="6049851" y="411618"/>
              <a:ext cx="172247" cy="152850"/>
            </a:xfrm>
            <a:custGeom>
              <a:avLst/>
              <a:gdLst/>
              <a:ahLst/>
              <a:cxnLst/>
              <a:rect l="l" t="t" r="r" b="b"/>
              <a:pathLst>
                <a:path w="2584" h="2293" extrusionOk="0">
                  <a:moveTo>
                    <a:pt x="1290" y="1"/>
                  </a:moveTo>
                  <a:cubicBezTo>
                    <a:pt x="794" y="1"/>
                    <a:pt x="304" y="321"/>
                    <a:pt x="183" y="896"/>
                  </a:cubicBezTo>
                  <a:cubicBezTo>
                    <a:pt x="1" y="1665"/>
                    <a:pt x="619" y="2293"/>
                    <a:pt x="1307" y="2293"/>
                  </a:cubicBezTo>
                  <a:cubicBezTo>
                    <a:pt x="1506" y="2293"/>
                    <a:pt x="1712" y="2240"/>
                    <a:pt x="1905" y="2123"/>
                  </a:cubicBezTo>
                  <a:cubicBezTo>
                    <a:pt x="2427" y="1758"/>
                    <a:pt x="2584" y="1053"/>
                    <a:pt x="2245" y="531"/>
                  </a:cubicBezTo>
                  <a:cubicBezTo>
                    <a:pt x="2014" y="169"/>
                    <a:pt x="1650" y="1"/>
                    <a:pt x="12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3"/>
            <p:cNvSpPr/>
            <p:nvPr/>
          </p:nvSpPr>
          <p:spPr>
            <a:xfrm rot="-5691343">
              <a:off x="6132968" y="422822"/>
              <a:ext cx="109654" cy="51861"/>
            </a:xfrm>
            <a:custGeom>
              <a:avLst/>
              <a:gdLst/>
              <a:ahLst/>
              <a:cxnLst/>
              <a:rect l="l" t="t" r="r" b="b"/>
              <a:pathLst>
                <a:path w="1645" h="778" extrusionOk="0">
                  <a:moveTo>
                    <a:pt x="1379" y="1"/>
                  </a:moveTo>
                  <a:cubicBezTo>
                    <a:pt x="1096" y="1"/>
                    <a:pt x="604" y="123"/>
                    <a:pt x="1" y="776"/>
                  </a:cubicBezTo>
                  <a:cubicBezTo>
                    <a:pt x="1" y="776"/>
                    <a:pt x="38" y="778"/>
                    <a:pt x="101" y="778"/>
                  </a:cubicBezTo>
                  <a:cubicBezTo>
                    <a:pt x="427" y="778"/>
                    <a:pt x="1448" y="723"/>
                    <a:pt x="1645" y="45"/>
                  </a:cubicBezTo>
                  <a:cubicBezTo>
                    <a:pt x="1645" y="45"/>
                    <a:pt x="1550" y="1"/>
                    <a:pt x="13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3"/>
            <p:cNvSpPr/>
            <p:nvPr/>
          </p:nvSpPr>
          <p:spPr>
            <a:xfrm rot="-5691343">
              <a:off x="6079011" y="351418"/>
              <a:ext cx="77458" cy="114854"/>
            </a:xfrm>
            <a:custGeom>
              <a:avLst/>
              <a:gdLst/>
              <a:ahLst/>
              <a:cxnLst/>
              <a:rect l="l" t="t" r="r" b="b"/>
              <a:pathLst>
                <a:path w="1162" h="172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96" y="1"/>
                    <a:pt x="197" y="1"/>
                    <a:pt x="197" y="2"/>
                  </a:cubicBezTo>
                  <a:lnTo>
                    <a:pt x="197" y="2"/>
                  </a:lnTo>
                  <a:cubicBezTo>
                    <a:pt x="197" y="1"/>
                    <a:pt x="197" y="0"/>
                    <a:pt x="196" y="0"/>
                  </a:cubicBezTo>
                  <a:close/>
                  <a:moveTo>
                    <a:pt x="197" y="2"/>
                  </a:moveTo>
                  <a:cubicBezTo>
                    <a:pt x="214" y="49"/>
                    <a:pt x="0" y="1415"/>
                    <a:pt x="744" y="1723"/>
                  </a:cubicBezTo>
                  <a:cubicBezTo>
                    <a:pt x="744" y="1723"/>
                    <a:pt x="1161" y="1071"/>
                    <a:pt x="197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3"/>
            <p:cNvSpPr/>
            <p:nvPr/>
          </p:nvSpPr>
          <p:spPr>
            <a:xfrm rot="-5691343">
              <a:off x="7673874" y="230804"/>
              <a:ext cx="309699" cy="50528"/>
            </a:xfrm>
            <a:custGeom>
              <a:avLst/>
              <a:gdLst/>
              <a:ahLst/>
              <a:cxnLst/>
              <a:rect l="l" t="t" r="r" b="b"/>
              <a:pathLst>
                <a:path w="4646" h="758" fill="none" extrusionOk="0">
                  <a:moveTo>
                    <a:pt x="4645" y="1"/>
                  </a:moveTo>
                  <a:cubicBezTo>
                    <a:pt x="3184" y="653"/>
                    <a:pt x="1514" y="758"/>
                    <a:pt x="0" y="28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3"/>
            <p:cNvSpPr/>
            <p:nvPr/>
          </p:nvSpPr>
          <p:spPr>
            <a:xfrm rot="-5691343">
              <a:off x="7743618" y="351547"/>
              <a:ext cx="180313" cy="153183"/>
            </a:xfrm>
            <a:custGeom>
              <a:avLst/>
              <a:gdLst/>
              <a:ahLst/>
              <a:cxnLst/>
              <a:rect l="l" t="t" r="r" b="b"/>
              <a:pathLst>
                <a:path w="2705" h="2298" extrusionOk="0">
                  <a:moveTo>
                    <a:pt x="1396" y="0"/>
                  </a:moveTo>
                  <a:cubicBezTo>
                    <a:pt x="978" y="0"/>
                    <a:pt x="559" y="222"/>
                    <a:pt x="356" y="679"/>
                  </a:cubicBezTo>
                  <a:cubicBezTo>
                    <a:pt x="0" y="1479"/>
                    <a:pt x="629" y="2298"/>
                    <a:pt x="1403" y="2298"/>
                  </a:cubicBezTo>
                  <a:cubicBezTo>
                    <a:pt x="1538" y="2298"/>
                    <a:pt x="1678" y="2273"/>
                    <a:pt x="1817" y="2219"/>
                  </a:cubicBezTo>
                  <a:cubicBezTo>
                    <a:pt x="2391" y="1984"/>
                    <a:pt x="2704" y="1331"/>
                    <a:pt x="2470" y="731"/>
                  </a:cubicBezTo>
                  <a:cubicBezTo>
                    <a:pt x="2282" y="249"/>
                    <a:pt x="1839" y="0"/>
                    <a:pt x="1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3"/>
            <p:cNvSpPr/>
            <p:nvPr/>
          </p:nvSpPr>
          <p:spPr>
            <a:xfrm rot="-5691343">
              <a:off x="7761440" y="303929"/>
              <a:ext cx="80058" cy="104455"/>
            </a:xfrm>
            <a:custGeom>
              <a:avLst/>
              <a:gdLst/>
              <a:ahLst/>
              <a:cxnLst/>
              <a:rect l="l" t="t" r="r" b="b"/>
              <a:pathLst>
                <a:path w="1201" h="1567" extrusionOk="0">
                  <a:moveTo>
                    <a:pt x="0" y="0"/>
                  </a:moveTo>
                  <a:lnTo>
                    <a:pt x="0" y="0"/>
                  </a:lnTo>
                  <a:cubicBezTo>
                    <a:pt x="157" y="1436"/>
                    <a:pt x="914" y="1566"/>
                    <a:pt x="914" y="1566"/>
                  </a:cubicBezTo>
                  <a:cubicBezTo>
                    <a:pt x="1201" y="81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3"/>
            <p:cNvSpPr/>
            <p:nvPr/>
          </p:nvSpPr>
          <p:spPr>
            <a:xfrm rot="-5691343">
              <a:off x="7832403" y="332124"/>
              <a:ext cx="97522" cy="72925"/>
            </a:xfrm>
            <a:custGeom>
              <a:avLst/>
              <a:gdLst/>
              <a:ahLst/>
              <a:cxnLst/>
              <a:rect l="l" t="t" r="r" b="b"/>
              <a:pathLst>
                <a:path w="1463" h="1094" extrusionOk="0">
                  <a:moveTo>
                    <a:pt x="1287" y="1"/>
                  </a:moveTo>
                  <a:cubicBezTo>
                    <a:pt x="581" y="1"/>
                    <a:pt x="1" y="1094"/>
                    <a:pt x="1" y="1094"/>
                  </a:cubicBezTo>
                  <a:cubicBezTo>
                    <a:pt x="1410" y="781"/>
                    <a:pt x="1462" y="24"/>
                    <a:pt x="1462" y="24"/>
                  </a:cubicBezTo>
                  <a:cubicBezTo>
                    <a:pt x="1403" y="8"/>
                    <a:pt x="1345" y="1"/>
                    <a:pt x="1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3"/>
            <p:cNvSpPr/>
            <p:nvPr/>
          </p:nvSpPr>
          <p:spPr>
            <a:xfrm rot="-5691343">
              <a:off x="8127111" y="500858"/>
              <a:ext cx="328830" cy="233174"/>
            </a:xfrm>
            <a:custGeom>
              <a:avLst/>
              <a:gdLst/>
              <a:ahLst/>
              <a:cxnLst/>
              <a:rect l="l" t="t" r="r" b="b"/>
              <a:pathLst>
                <a:path w="4933" h="3498" fill="none" extrusionOk="0">
                  <a:moveTo>
                    <a:pt x="4933" y="3497"/>
                  </a:moveTo>
                  <a:cubicBezTo>
                    <a:pt x="4933" y="3497"/>
                    <a:pt x="3054" y="888"/>
                    <a:pt x="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3"/>
            <p:cNvSpPr/>
            <p:nvPr/>
          </p:nvSpPr>
          <p:spPr>
            <a:xfrm rot="-5691343">
              <a:off x="8061785" y="710839"/>
              <a:ext cx="220975" cy="189512"/>
            </a:xfrm>
            <a:custGeom>
              <a:avLst/>
              <a:gdLst/>
              <a:ahLst/>
              <a:cxnLst/>
              <a:rect l="l" t="t" r="r" b="b"/>
              <a:pathLst>
                <a:path w="3315" h="2843" extrusionOk="0">
                  <a:moveTo>
                    <a:pt x="1877" y="1"/>
                  </a:moveTo>
                  <a:cubicBezTo>
                    <a:pt x="1528" y="1"/>
                    <a:pt x="1174" y="130"/>
                    <a:pt x="887" y="416"/>
                  </a:cubicBezTo>
                  <a:cubicBezTo>
                    <a:pt x="0" y="1329"/>
                    <a:pt x="626" y="2843"/>
                    <a:pt x="1879" y="2843"/>
                  </a:cubicBezTo>
                  <a:cubicBezTo>
                    <a:pt x="2662" y="2843"/>
                    <a:pt x="3314" y="2217"/>
                    <a:pt x="3314" y="1434"/>
                  </a:cubicBezTo>
                  <a:cubicBezTo>
                    <a:pt x="3314" y="568"/>
                    <a:pt x="2608" y="1"/>
                    <a:pt x="1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3"/>
            <p:cNvSpPr/>
            <p:nvPr/>
          </p:nvSpPr>
          <p:spPr>
            <a:xfrm rot="-5691343">
              <a:off x="8106495" y="621112"/>
              <a:ext cx="104388" cy="153116"/>
            </a:xfrm>
            <a:custGeom>
              <a:avLst/>
              <a:gdLst/>
              <a:ahLst/>
              <a:cxnLst/>
              <a:rect l="l" t="t" r="r" b="b"/>
              <a:pathLst>
                <a:path w="1566" h="2297" extrusionOk="0">
                  <a:moveTo>
                    <a:pt x="496" y="0"/>
                  </a:moveTo>
                  <a:cubicBezTo>
                    <a:pt x="496" y="0"/>
                    <a:pt x="0" y="1775"/>
                    <a:pt x="914" y="2297"/>
                  </a:cubicBezTo>
                  <a:cubicBezTo>
                    <a:pt x="914" y="2297"/>
                    <a:pt x="1566" y="1540"/>
                    <a:pt x="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3"/>
            <p:cNvSpPr/>
            <p:nvPr/>
          </p:nvSpPr>
          <p:spPr>
            <a:xfrm rot="-5691343">
              <a:off x="8177020" y="726810"/>
              <a:ext cx="146184" cy="62326"/>
            </a:xfrm>
            <a:custGeom>
              <a:avLst/>
              <a:gdLst/>
              <a:ahLst/>
              <a:cxnLst/>
              <a:rect l="l" t="t" r="r" b="b"/>
              <a:pathLst>
                <a:path w="2193" h="935" extrusionOk="0">
                  <a:moveTo>
                    <a:pt x="1752" y="0"/>
                  </a:moveTo>
                  <a:cubicBezTo>
                    <a:pt x="1371" y="0"/>
                    <a:pt x="763" y="163"/>
                    <a:pt x="0" y="926"/>
                  </a:cubicBezTo>
                  <a:cubicBezTo>
                    <a:pt x="0" y="926"/>
                    <a:pt x="107" y="935"/>
                    <a:pt x="274" y="935"/>
                  </a:cubicBezTo>
                  <a:cubicBezTo>
                    <a:pt x="803" y="935"/>
                    <a:pt x="1935" y="844"/>
                    <a:pt x="2192" y="91"/>
                  </a:cubicBezTo>
                  <a:cubicBezTo>
                    <a:pt x="2192" y="91"/>
                    <a:pt x="2035" y="0"/>
                    <a:pt x="1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9" name="Google Shape;1149;p23"/>
            <p:cNvGrpSpPr/>
            <p:nvPr/>
          </p:nvGrpSpPr>
          <p:grpSpPr>
            <a:xfrm>
              <a:off x="6603933" y="132308"/>
              <a:ext cx="260159" cy="256599"/>
              <a:chOff x="2398800" y="1826575"/>
              <a:chExt cx="2258325" cy="2227425"/>
            </a:xfrm>
          </p:grpSpPr>
          <p:sp>
            <p:nvSpPr>
              <p:cNvPr id="1150" name="Google Shape;1150;p23"/>
              <p:cNvSpPr/>
              <p:nvPr/>
            </p:nvSpPr>
            <p:spPr>
              <a:xfrm>
                <a:off x="2398800" y="1826575"/>
                <a:ext cx="2258325" cy="2227425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3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2" name="Google Shape;1152;p23"/>
            <p:cNvGrpSpPr/>
            <p:nvPr/>
          </p:nvGrpSpPr>
          <p:grpSpPr>
            <a:xfrm>
              <a:off x="8301500" y="-135163"/>
              <a:ext cx="298325" cy="294243"/>
              <a:chOff x="2398800" y="1826575"/>
              <a:chExt cx="2258325" cy="2227425"/>
            </a:xfrm>
          </p:grpSpPr>
          <p:sp>
            <p:nvSpPr>
              <p:cNvPr id="1153" name="Google Shape;1153;p23"/>
              <p:cNvSpPr/>
              <p:nvPr/>
            </p:nvSpPr>
            <p:spPr>
              <a:xfrm>
                <a:off x="2398800" y="1826575"/>
                <a:ext cx="2258325" cy="2227425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3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5" name="Google Shape;1155;p23"/>
            <p:cNvGrpSpPr/>
            <p:nvPr/>
          </p:nvGrpSpPr>
          <p:grpSpPr>
            <a:xfrm>
              <a:off x="8962468" y="798297"/>
              <a:ext cx="240512" cy="236998"/>
              <a:chOff x="2398800" y="1826575"/>
              <a:chExt cx="2258325" cy="2227425"/>
            </a:xfrm>
          </p:grpSpPr>
          <p:sp>
            <p:nvSpPr>
              <p:cNvPr id="1156" name="Google Shape;1156;p23"/>
              <p:cNvSpPr/>
              <p:nvPr/>
            </p:nvSpPr>
            <p:spPr>
              <a:xfrm>
                <a:off x="2398800" y="1826575"/>
                <a:ext cx="2258325" cy="2227425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3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24"/>
          <p:cNvSpPr/>
          <p:nvPr/>
        </p:nvSpPr>
        <p:spPr>
          <a:xfrm rot="5400000">
            <a:off x="6361375" y="-322950"/>
            <a:ext cx="3251913" cy="2655268"/>
          </a:xfrm>
          <a:custGeom>
            <a:avLst/>
            <a:gdLst/>
            <a:ahLst/>
            <a:cxnLst/>
            <a:rect l="l" t="t" r="r" b="b"/>
            <a:pathLst>
              <a:path w="72872" h="49288" extrusionOk="0">
                <a:moveTo>
                  <a:pt x="56095" y="0"/>
                </a:moveTo>
                <a:cubicBezTo>
                  <a:pt x="38296" y="0"/>
                  <a:pt x="12204" y="1742"/>
                  <a:pt x="12204" y="1742"/>
                </a:cubicBezTo>
                <a:cubicBezTo>
                  <a:pt x="12204" y="1742"/>
                  <a:pt x="1" y="49287"/>
                  <a:pt x="12547" y="49287"/>
                </a:cubicBezTo>
                <a:cubicBezTo>
                  <a:pt x="36056" y="49287"/>
                  <a:pt x="16721" y="7368"/>
                  <a:pt x="45882" y="7368"/>
                </a:cubicBezTo>
                <a:cubicBezTo>
                  <a:pt x="49986" y="7368"/>
                  <a:pt x="58305" y="10631"/>
                  <a:pt x="64529" y="10631"/>
                </a:cubicBezTo>
                <a:cubicBezTo>
                  <a:pt x="69321" y="10631"/>
                  <a:pt x="72871" y="8696"/>
                  <a:pt x="72297" y="1848"/>
                </a:cubicBezTo>
                <a:cubicBezTo>
                  <a:pt x="72180" y="459"/>
                  <a:pt x="65230" y="0"/>
                  <a:pt x="56095" y="0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24"/>
          <p:cNvSpPr/>
          <p:nvPr/>
        </p:nvSpPr>
        <p:spPr>
          <a:xfrm rot="-282">
            <a:off x="-55845" y="3931444"/>
            <a:ext cx="2661731" cy="1341009"/>
          </a:xfrm>
          <a:custGeom>
            <a:avLst/>
            <a:gdLst/>
            <a:ahLst/>
            <a:cxnLst/>
            <a:rect l="l" t="t" r="r" b="b"/>
            <a:pathLst>
              <a:path w="87485" h="47906" extrusionOk="0">
                <a:moveTo>
                  <a:pt x="660" y="0"/>
                </a:moveTo>
                <a:lnTo>
                  <a:pt x="0" y="44904"/>
                </a:lnTo>
                <a:cubicBezTo>
                  <a:pt x="0" y="44904"/>
                  <a:pt x="30204" y="47905"/>
                  <a:pt x="54869" y="47905"/>
                </a:cubicBezTo>
                <a:cubicBezTo>
                  <a:pt x="71142" y="47905"/>
                  <a:pt x="85004" y="46599"/>
                  <a:pt x="86190" y="42263"/>
                </a:cubicBezTo>
                <a:cubicBezTo>
                  <a:pt x="87485" y="37439"/>
                  <a:pt x="75408" y="29925"/>
                  <a:pt x="55428" y="29925"/>
                </a:cubicBezTo>
                <a:cubicBezTo>
                  <a:pt x="50134" y="29925"/>
                  <a:pt x="44286" y="30452"/>
                  <a:pt x="37984" y="31697"/>
                </a:cubicBezTo>
                <a:cubicBezTo>
                  <a:pt x="35329" y="32224"/>
                  <a:pt x="32903" y="32466"/>
                  <a:pt x="30684" y="32466"/>
                </a:cubicBezTo>
                <a:cubicBezTo>
                  <a:pt x="6409" y="32466"/>
                  <a:pt x="6783" y="3461"/>
                  <a:pt x="660" y="0"/>
                </a:cubicBez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1" name="Google Shape;1161;p24"/>
          <p:cNvGrpSpPr/>
          <p:nvPr/>
        </p:nvGrpSpPr>
        <p:grpSpPr>
          <a:xfrm rot="1657002">
            <a:off x="165581" y="107226"/>
            <a:ext cx="604650" cy="577692"/>
            <a:chOff x="-1928550" y="2618100"/>
            <a:chExt cx="915675" cy="874850"/>
          </a:xfrm>
        </p:grpSpPr>
        <p:sp>
          <p:nvSpPr>
            <p:cNvPr id="1162" name="Google Shape;1162;p24"/>
            <p:cNvSpPr/>
            <p:nvPr/>
          </p:nvSpPr>
          <p:spPr>
            <a:xfrm>
              <a:off x="-1928550" y="2618100"/>
              <a:ext cx="915675" cy="874850"/>
            </a:xfrm>
            <a:custGeom>
              <a:avLst/>
              <a:gdLst/>
              <a:ahLst/>
              <a:cxnLst/>
              <a:rect l="l" t="t" r="r" b="b"/>
              <a:pathLst>
                <a:path w="36627" h="34994" extrusionOk="0">
                  <a:moveTo>
                    <a:pt x="26716" y="1"/>
                  </a:moveTo>
                  <a:cubicBezTo>
                    <a:pt x="23985" y="1"/>
                    <a:pt x="21395" y="1297"/>
                    <a:pt x="19781" y="3471"/>
                  </a:cubicBezTo>
                  <a:cubicBezTo>
                    <a:pt x="18614" y="2737"/>
                    <a:pt x="17246" y="2336"/>
                    <a:pt x="15845" y="2336"/>
                  </a:cubicBezTo>
                  <a:cubicBezTo>
                    <a:pt x="14311" y="2336"/>
                    <a:pt x="12776" y="2803"/>
                    <a:pt x="11542" y="3704"/>
                  </a:cubicBezTo>
                  <a:cubicBezTo>
                    <a:pt x="9674" y="5072"/>
                    <a:pt x="8440" y="7207"/>
                    <a:pt x="7939" y="9742"/>
                  </a:cubicBezTo>
                  <a:cubicBezTo>
                    <a:pt x="7372" y="9542"/>
                    <a:pt x="6772" y="9442"/>
                    <a:pt x="6172" y="9442"/>
                  </a:cubicBezTo>
                  <a:cubicBezTo>
                    <a:pt x="5271" y="9442"/>
                    <a:pt x="4437" y="9675"/>
                    <a:pt x="3670" y="10075"/>
                  </a:cubicBezTo>
                  <a:cubicBezTo>
                    <a:pt x="1368" y="11276"/>
                    <a:pt x="0" y="14078"/>
                    <a:pt x="367" y="16914"/>
                  </a:cubicBezTo>
                  <a:cubicBezTo>
                    <a:pt x="801" y="20249"/>
                    <a:pt x="3036" y="23385"/>
                    <a:pt x="6705" y="25753"/>
                  </a:cubicBezTo>
                  <a:cubicBezTo>
                    <a:pt x="7106" y="26020"/>
                    <a:pt x="7539" y="26287"/>
                    <a:pt x="7973" y="26520"/>
                  </a:cubicBezTo>
                  <a:cubicBezTo>
                    <a:pt x="7973" y="26554"/>
                    <a:pt x="7973" y="26554"/>
                    <a:pt x="7973" y="26587"/>
                  </a:cubicBezTo>
                  <a:cubicBezTo>
                    <a:pt x="9741" y="31924"/>
                    <a:pt x="13677" y="34993"/>
                    <a:pt x="18781" y="34993"/>
                  </a:cubicBezTo>
                  <a:cubicBezTo>
                    <a:pt x="24785" y="34993"/>
                    <a:pt x="31556" y="30590"/>
                    <a:pt x="34525" y="24719"/>
                  </a:cubicBezTo>
                  <a:cubicBezTo>
                    <a:pt x="35793" y="22284"/>
                    <a:pt x="36193" y="19982"/>
                    <a:pt x="35793" y="17948"/>
                  </a:cubicBezTo>
                  <a:cubicBezTo>
                    <a:pt x="35659" y="17214"/>
                    <a:pt x="35392" y="16547"/>
                    <a:pt x="35059" y="15913"/>
                  </a:cubicBezTo>
                  <a:cubicBezTo>
                    <a:pt x="35526" y="14745"/>
                    <a:pt x="35859" y="13478"/>
                    <a:pt x="36026" y="12210"/>
                  </a:cubicBezTo>
                  <a:cubicBezTo>
                    <a:pt x="36627" y="7307"/>
                    <a:pt x="34125" y="2470"/>
                    <a:pt x="30089" y="669"/>
                  </a:cubicBezTo>
                  <a:cubicBezTo>
                    <a:pt x="29055" y="235"/>
                    <a:pt x="27954" y="1"/>
                    <a:pt x="26820" y="1"/>
                  </a:cubicBezTo>
                  <a:cubicBezTo>
                    <a:pt x="26785" y="1"/>
                    <a:pt x="26750" y="1"/>
                    <a:pt x="26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-1882675" y="2661875"/>
              <a:ext cx="823925" cy="638425"/>
            </a:xfrm>
            <a:custGeom>
              <a:avLst/>
              <a:gdLst/>
              <a:ahLst/>
              <a:cxnLst/>
              <a:rect l="l" t="t" r="r" b="b"/>
              <a:pathLst>
                <a:path w="32957" h="25537" extrusionOk="0">
                  <a:moveTo>
                    <a:pt x="24995" y="0"/>
                  </a:moveTo>
                  <a:cubicBezTo>
                    <a:pt x="21969" y="0"/>
                    <a:pt x="18886" y="1957"/>
                    <a:pt x="18447" y="4955"/>
                  </a:cubicBezTo>
                  <a:cubicBezTo>
                    <a:pt x="17745" y="3223"/>
                    <a:pt x="15896" y="2345"/>
                    <a:pt x="14011" y="2345"/>
                  </a:cubicBezTo>
                  <a:cubicBezTo>
                    <a:pt x="12848" y="2345"/>
                    <a:pt x="11671" y="2679"/>
                    <a:pt x="10741" y="3354"/>
                  </a:cubicBezTo>
                  <a:cubicBezTo>
                    <a:pt x="8306" y="5155"/>
                    <a:pt x="7405" y="8458"/>
                    <a:pt x="7639" y="11493"/>
                  </a:cubicBezTo>
                  <a:cubicBezTo>
                    <a:pt x="7147" y="10183"/>
                    <a:pt x="5737" y="9447"/>
                    <a:pt x="4339" y="9447"/>
                  </a:cubicBezTo>
                  <a:cubicBezTo>
                    <a:pt x="3745" y="9447"/>
                    <a:pt x="3153" y="9580"/>
                    <a:pt x="2635" y="9859"/>
                  </a:cubicBezTo>
                  <a:cubicBezTo>
                    <a:pt x="867" y="10759"/>
                    <a:pt x="0" y="12961"/>
                    <a:pt x="267" y="14929"/>
                  </a:cubicBezTo>
                  <a:cubicBezTo>
                    <a:pt x="1048" y="21058"/>
                    <a:pt x="9245" y="25537"/>
                    <a:pt x="15276" y="25537"/>
                  </a:cubicBezTo>
                  <a:cubicBezTo>
                    <a:pt x="15941" y="25537"/>
                    <a:pt x="16580" y="25482"/>
                    <a:pt x="17179" y="25370"/>
                  </a:cubicBezTo>
                  <a:cubicBezTo>
                    <a:pt x="20782" y="24669"/>
                    <a:pt x="24084" y="22701"/>
                    <a:pt x="26786" y="20200"/>
                  </a:cubicBezTo>
                  <a:cubicBezTo>
                    <a:pt x="29655" y="17564"/>
                    <a:pt x="32023" y="14129"/>
                    <a:pt x="32490" y="10259"/>
                  </a:cubicBezTo>
                  <a:cubicBezTo>
                    <a:pt x="32957" y="6390"/>
                    <a:pt x="31122" y="2087"/>
                    <a:pt x="27553" y="519"/>
                  </a:cubicBezTo>
                  <a:cubicBezTo>
                    <a:pt x="26749" y="166"/>
                    <a:pt x="25875" y="0"/>
                    <a:pt x="24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-1687550" y="2979050"/>
              <a:ext cx="620475" cy="470325"/>
            </a:xfrm>
            <a:custGeom>
              <a:avLst/>
              <a:gdLst/>
              <a:ahLst/>
              <a:cxnLst/>
              <a:rect l="l" t="t" r="r" b="b"/>
              <a:pathLst>
                <a:path w="24819" h="18813" extrusionOk="0">
                  <a:moveTo>
                    <a:pt x="20337" y="1"/>
                  </a:moveTo>
                  <a:cubicBezTo>
                    <a:pt x="18749" y="1"/>
                    <a:pt x="17275" y="1067"/>
                    <a:pt x="16412" y="2409"/>
                  </a:cubicBezTo>
                  <a:cubicBezTo>
                    <a:pt x="15601" y="3671"/>
                    <a:pt x="15196" y="5150"/>
                    <a:pt x="14855" y="6625"/>
                  </a:cubicBezTo>
                  <a:lnTo>
                    <a:pt x="14855" y="6625"/>
                  </a:lnTo>
                  <a:cubicBezTo>
                    <a:pt x="14929" y="5502"/>
                    <a:pt x="13812" y="4398"/>
                    <a:pt x="12626" y="4398"/>
                  </a:cubicBezTo>
                  <a:cubicBezTo>
                    <a:pt x="12554" y="4398"/>
                    <a:pt x="12482" y="4402"/>
                    <a:pt x="12410" y="4410"/>
                  </a:cubicBezTo>
                  <a:cubicBezTo>
                    <a:pt x="11009" y="4544"/>
                    <a:pt x="9908" y="5911"/>
                    <a:pt x="9674" y="7312"/>
                  </a:cubicBezTo>
                  <a:cubicBezTo>
                    <a:pt x="9441" y="8713"/>
                    <a:pt x="9841" y="10148"/>
                    <a:pt x="10375" y="11482"/>
                  </a:cubicBezTo>
                  <a:cubicBezTo>
                    <a:pt x="8827" y="10557"/>
                    <a:pt x="6941" y="10056"/>
                    <a:pt x="5078" y="10056"/>
                  </a:cubicBezTo>
                  <a:cubicBezTo>
                    <a:pt x="3247" y="10056"/>
                    <a:pt x="1439" y="10540"/>
                    <a:pt x="1" y="11582"/>
                  </a:cubicBezTo>
                  <a:cubicBezTo>
                    <a:pt x="1712" y="16743"/>
                    <a:pt x="5256" y="18812"/>
                    <a:pt x="9141" y="18812"/>
                  </a:cubicBezTo>
                  <a:cubicBezTo>
                    <a:pt x="14572" y="18812"/>
                    <a:pt x="20667" y="14770"/>
                    <a:pt x="23351" y="9481"/>
                  </a:cubicBezTo>
                  <a:cubicBezTo>
                    <a:pt x="24218" y="7746"/>
                    <a:pt x="24818" y="5745"/>
                    <a:pt x="24451" y="3843"/>
                  </a:cubicBezTo>
                  <a:cubicBezTo>
                    <a:pt x="24051" y="1909"/>
                    <a:pt x="22517" y="141"/>
                    <a:pt x="20549" y="7"/>
                  </a:cubicBezTo>
                  <a:cubicBezTo>
                    <a:pt x="20478" y="3"/>
                    <a:pt x="20408" y="1"/>
                    <a:pt x="20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5" name="Google Shape;1165;p24"/>
          <p:cNvGrpSpPr/>
          <p:nvPr/>
        </p:nvGrpSpPr>
        <p:grpSpPr>
          <a:xfrm>
            <a:off x="8428995" y="4505594"/>
            <a:ext cx="562456" cy="554809"/>
            <a:chOff x="2245510" y="1675368"/>
            <a:chExt cx="2564780" cy="2529909"/>
          </a:xfrm>
        </p:grpSpPr>
        <p:sp>
          <p:nvSpPr>
            <p:cNvPr id="1166" name="Google Shape;1166;p24"/>
            <p:cNvSpPr/>
            <p:nvPr/>
          </p:nvSpPr>
          <p:spPr>
            <a:xfrm>
              <a:off x="2245510" y="1675368"/>
              <a:ext cx="2564780" cy="2529909"/>
            </a:xfrm>
            <a:custGeom>
              <a:avLst/>
              <a:gdLst/>
              <a:ahLst/>
              <a:cxnLst/>
              <a:rect l="l" t="t" r="r" b="b"/>
              <a:pathLst>
                <a:path w="90333" h="89097" extrusionOk="0">
                  <a:moveTo>
                    <a:pt x="50297" y="0"/>
                  </a:moveTo>
                  <a:cubicBezTo>
                    <a:pt x="39683" y="0"/>
                    <a:pt x="38714" y="13516"/>
                    <a:pt x="40072" y="25893"/>
                  </a:cubicBezTo>
                  <a:cubicBezTo>
                    <a:pt x="34210" y="9881"/>
                    <a:pt x="27594" y="6658"/>
                    <a:pt x="23217" y="6658"/>
                  </a:cubicBezTo>
                  <a:cubicBezTo>
                    <a:pt x="20267" y="6658"/>
                    <a:pt x="18335" y="8121"/>
                    <a:pt x="18335" y="8121"/>
                  </a:cubicBezTo>
                  <a:cubicBezTo>
                    <a:pt x="8392" y="16420"/>
                    <a:pt x="20292" y="28424"/>
                    <a:pt x="31304" y="36644"/>
                  </a:cubicBezTo>
                  <a:cubicBezTo>
                    <a:pt x="23443" y="33886"/>
                    <a:pt x="17557" y="32853"/>
                    <a:pt x="13149" y="32853"/>
                  </a:cubicBezTo>
                  <a:cubicBezTo>
                    <a:pt x="1" y="32853"/>
                    <a:pt x="15" y="42046"/>
                    <a:pt x="15" y="42046"/>
                  </a:cubicBezTo>
                  <a:cubicBezTo>
                    <a:pt x="403" y="49419"/>
                    <a:pt x="6017" y="51840"/>
                    <a:pt x="13216" y="51840"/>
                  </a:cubicBezTo>
                  <a:cubicBezTo>
                    <a:pt x="17152" y="51840"/>
                    <a:pt x="21561" y="51117"/>
                    <a:pt x="25850" y="50084"/>
                  </a:cubicBezTo>
                  <a:lnTo>
                    <a:pt x="25850" y="50084"/>
                  </a:lnTo>
                  <a:cubicBezTo>
                    <a:pt x="198" y="60652"/>
                    <a:pt x="9436" y="72108"/>
                    <a:pt x="9436" y="72108"/>
                  </a:cubicBezTo>
                  <a:cubicBezTo>
                    <a:pt x="11618" y="74567"/>
                    <a:pt x="13999" y="75608"/>
                    <a:pt x="16465" y="75608"/>
                  </a:cubicBezTo>
                  <a:cubicBezTo>
                    <a:pt x="23082" y="75608"/>
                    <a:pt x="30317" y="68117"/>
                    <a:pt x="36001" y="60417"/>
                  </a:cubicBezTo>
                  <a:lnTo>
                    <a:pt x="36001" y="60417"/>
                  </a:lnTo>
                  <a:cubicBezTo>
                    <a:pt x="26780" y="89071"/>
                    <a:pt x="42182" y="89097"/>
                    <a:pt x="42238" y="89097"/>
                  </a:cubicBezTo>
                  <a:cubicBezTo>
                    <a:pt x="42238" y="89097"/>
                    <a:pt x="42238" y="89097"/>
                    <a:pt x="42238" y="89097"/>
                  </a:cubicBezTo>
                  <a:cubicBezTo>
                    <a:pt x="53512" y="88523"/>
                    <a:pt x="53199" y="75684"/>
                    <a:pt x="50406" y="63653"/>
                  </a:cubicBezTo>
                  <a:lnTo>
                    <a:pt x="50406" y="63653"/>
                  </a:lnTo>
                  <a:cubicBezTo>
                    <a:pt x="57061" y="76775"/>
                    <a:pt x="63250" y="79731"/>
                    <a:pt x="67475" y="79731"/>
                  </a:cubicBezTo>
                  <a:cubicBezTo>
                    <a:pt x="70939" y="79731"/>
                    <a:pt x="73084" y="77745"/>
                    <a:pt x="73084" y="77745"/>
                  </a:cubicBezTo>
                  <a:cubicBezTo>
                    <a:pt x="81043" y="69603"/>
                    <a:pt x="71935" y="60313"/>
                    <a:pt x="61628" y="53372"/>
                  </a:cubicBezTo>
                  <a:lnTo>
                    <a:pt x="61628" y="53372"/>
                  </a:lnTo>
                  <a:cubicBezTo>
                    <a:pt x="68340" y="55782"/>
                    <a:pt x="73447" y="56691"/>
                    <a:pt x="77332" y="56691"/>
                  </a:cubicBezTo>
                  <a:cubicBezTo>
                    <a:pt x="89309" y="56691"/>
                    <a:pt x="89681" y="48048"/>
                    <a:pt x="89681" y="48048"/>
                  </a:cubicBezTo>
                  <a:cubicBezTo>
                    <a:pt x="89626" y="40144"/>
                    <a:pt x="83304" y="37643"/>
                    <a:pt x="75354" y="37643"/>
                  </a:cubicBezTo>
                  <a:cubicBezTo>
                    <a:pt x="71833" y="37643"/>
                    <a:pt x="67993" y="38133"/>
                    <a:pt x="64237" y="38862"/>
                  </a:cubicBezTo>
                  <a:cubicBezTo>
                    <a:pt x="90333" y="29468"/>
                    <a:pt x="81617" y="17594"/>
                    <a:pt x="81617" y="17594"/>
                  </a:cubicBezTo>
                  <a:cubicBezTo>
                    <a:pt x="79431" y="14907"/>
                    <a:pt x="76958" y="13780"/>
                    <a:pt x="74347" y="13780"/>
                  </a:cubicBezTo>
                  <a:cubicBezTo>
                    <a:pt x="67578" y="13780"/>
                    <a:pt x="59885" y="21356"/>
                    <a:pt x="53877" y="28946"/>
                  </a:cubicBezTo>
                  <a:cubicBezTo>
                    <a:pt x="66716" y="2198"/>
                    <a:pt x="51528" y="58"/>
                    <a:pt x="51528" y="58"/>
                  </a:cubicBezTo>
                  <a:cubicBezTo>
                    <a:pt x="51104" y="19"/>
                    <a:pt x="50694" y="0"/>
                    <a:pt x="50297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3335350" y="2715275"/>
              <a:ext cx="412350" cy="412325"/>
            </a:xfrm>
            <a:custGeom>
              <a:avLst/>
              <a:gdLst/>
              <a:ahLst/>
              <a:cxnLst/>
              <a:rect l="l" t="t" r="r" b="b"/>
              <a:pathLst>
                <a:path w="16494" h="16493" extrusionOk="0">
                  <a:moveTo>
                    <a:pt x="8247" y="0"/>
                  </a:moveTo>
                  <a:cubicBezTo>
                    <a:pt x="3706" y="0"/>
                    <a:pt x="1" y="3680"/>
                    <a:pt x="1" y="8246"/>
                  </a:cubicBezTo>
                  <a:cubicBezTo>
                    <a:pt x="1" y="12787"/>
                    <a:pt x="3706" y="16493"/>
                    <a:pt x="8247" y="16493"/>
                  </a:cubicBezTo>
                  <a:cubicBezTo>
                    <a:pt x="12814" y="16493"/>
                    <a:pt x="16493" y="12787"/>
                    <a:pt x="16493" y="8246"/>
                  </a:cubicBezTo>
                  <a:cubicBezTo>
                    <a:pt x="16493" y="3680"/>
                    <a:pt x="12814" y="0"/>
                    <a:pt x="824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89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4605-0C97-417F-87F5-6E3A46B6A5FE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FA28-EB2A-4CD4-8320-674C8855E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0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/>
          <p:nvPr/>
        </p:nvSpPr>
        <p:spPr>
          <a:xfrm rot="10800000" flipH="1">
            <a:off x="-483475" y="3272407"/>
            <a:ext cx="2800107" cy="1968193"/>
          </a:xfrm>
          <a:custGeom>
            <a:avLst/>
            <a:gdLst/>
            <a:ahLst/>
            <a:cxnLst/>
            <a:rect l="l" t="t" r="r" b="b"/>
            <a:pathLst>
              <a:path w="72872" h="49288" extrusionOk="0">
                <a:moveTo>
                  <a:pt x="56095" y="0"/>
                </a:moveTo>
                <a:cubicBezTo>
                  <a:pt x="38296" y="0"/>
                  <a:pt x="12204" y="1742"/>
                  <a:pt x="12204" y="1742"/>
                </a:cubicBezTo>
                <a:cubicBezTo>
                  <a:pt x="12204" y="1742"/>
                  <a:pt x="1" y="49287"/>
                  <a:pt x="12547" y="49287"/>
                </a:cubicBezTo>
                <a:cubicBezTo>
                  <a:pt x="36056" y="49287"/>
                  <a:pt x="16721" y="7368"/>
                  <a:pt x="45882" y="7368"/>
                </a:cubicBezTo>
                <a:cubicBezTo>
                  <a:pt x="49986" y="7368"/>
                  <a:pt x="58305" y="10631"/>
                  <a:pt x="64529" y="10631"/>
                </a:cubicBezTo>
                <a:cubicBezTo>
                  <a:pt x="69321" y="10631"/>
                  <a:pt x="72871" y="8696"/>
                  <a:pt x="72297" y="1848"/>
                </a:cubicBezTo>
                <a:cubicBezTo>
                  <a:pt x="72180" y="459"/>
                  <a:pt x="65230" y="0"/>
                  <a:pt x="56095" y="0"/>
                </a:cubicBez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"/>
          <p:cNvSpPr/>
          <p:nvPr/>
        </p:nvSpPr>
        <p:spPr>
          <a:xfrm rot="189267">
            <a:off x="6366544" y="-142088"/>
            <a:ext cx="2988378" cy="607567"/>
          </a:xfrm>
          <a:custGeom>
            <a:avLst/>
            <a:gdLst/>
            <a:ahLst/>
            <a:cxnLst/>
            <a:rect l="l" t="t" r="r" b="b"/>
            <a:pathLst>
              <a:path w="51875" h="11818" extrusionOk="0">
                <a:moveTo>
                  <a:pt x="39331" y="1"/>
                </a:moveTo>
                <a:cubicBezTo>
                  <a:pt x="24778" y="1"/>
                  <a:pt x="603" y="3336"/>
                  <a:pt x="603" y="3336"/>
                </a:cubicBezTo>
                <a:cubicBezTo>
                  <a:pt x="0" y="8175"/>
                  <a:pt x="11637" y="11817"/>
                  <a:pt x="24063" y="11817"/>
                </a:cubicBezTo>
                <a:cubicBezTo>
                  <a:pt x="33958" y="11817"/>
                  <a:pt x="44353" y="9508"/>
                  <a:pt x="49470" y="3653"/>
                </a:cubicBezTo>
                <a:cubicBezTo>
                  <a:pt x="51875" y="904"/>
                  <a:pt x="46906" y="1"/>
                  <a:pt x="39331" y="1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 flipH="1">
            <a:off x="6659117" y="3976760"/>
            <a:ext cx="2514319" cy="1266754"/>
          </a:xfrm>
          <a:custGeom>
            <a:avLst/>
            <a:gdLst/>
            <a:ahLst/>
            <a:cxnLst/>
            <a:rect l="l" t="t" r="r" b="b"/>
            <a:pathLst>
              <a:path w="87485" h="47906" extrusionOk="0">
                <a:moveTo>
                  <a:pt x="660" y="0"/>
                </a:moveTo>
                <a:lnTo>
                  <a:pt x="0" y="44904"/>
                </a:lnTo>
                <a:cubicBezTo>
                  <a:pt x="0" y="44904"/>
                  <a:pt x="30204" y="47905"/>
                  <a:pt x="54869" y="47905"/>
                </a:cubicBezTo>
                <a:cubicBezTo>
                  <a:pt x="71142" y="47905"/>
                  <a:pt x="85004" y="46599"/>
                  <a:pt x="86190" y="42263"/>
                </a:cubicBezTo>
                <a:cubicBezTo>
                  <a:pt x="87485" y="37439"/>
                  <a:pt x="75408" y="29925"/>
                  <a:pt x="55428" y="29925"/>
                </a:cubicBezTo>
                <a:cubicBezTo>
                  <a:pt x="50134" y="29925"/>
                  <a:pt x="44286" y="30452"/>
                  <a:pt x="37984" y="31697"/>
                </a:cubicBezTo>
                <a:cubicBezTo>
                  <a:pt x="35329" y="32224"/>
                  <a:pt x="32903" y="32466"/>
                  <a:pt x="30684" y="32466"/>
                </a:cubicBezTo>
                <a:cubicBezTo>
                  <a:pt x="6409" y="32466"/>
                  <a:pt x="6783" y="3461"/>
                  <a:pt x="660" y="0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 txBox="1">
            <a:spLocks noGrp="1"/>
          </p:cNvSpPr>
          <p:nvPr>
            <p:ph type="title"/>
          </p:nvPr>
        </p:nvSpPr>
        <p:spPr>
          <a:xfrm>
            <a:off x="715100" y="2341475"/>
            <a:ext cx="385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9" name="Google Shape;129;p3"/>
          <p:cNvSpPr txBox="1">
            <a:spLocks noGrp="1"/>
          </p:cNvSpPr>
          <p:nvPr>
            <p:ph type="title" idx="2" hasCustomPrompt="1"/>
          </p:nvPr>
        </p:nvSpPr>
        <p:spPr>
          <a:xfrm>
            <a:off x="2105750" y="1385800"/>
            <a:ext cx="1070700" cy="7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" name="Google Shape;130;p3"/>
          <p:cNvSpPr txBox="1">
            <a:spLocks noGrp="1"/>
          </p:cNvSpPr>
          <p:nvPr>
            <p:ph type="subTitle" idx="1"/>
          </p:nvPr>
        </p:nvSpPr>
        <p:spPr>
          <a:xfrm>
            <a:off x="831950" y="3183275"/>
            <a:ext cx="36183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/>
          <p:nvPr/>
        </p:nvSpPr>
        <p:spPr>
          <a:xfrm rot="10800000">
            <a:off x="6700565" y="-48354"/>
            <a:ext cx="2452861" cy="1266754"/>
          </a:xfrm>
          <a:custGeom>
            <a:avLst/>
            <a:gdLst/>
            <a:ahLst/>
            <a:cxnLst/>
            <a:rect l="l" t="t" r="r" b="b"/>
            <a:pathLst>
              <a:path w="87485" h="47906" extrusionOk="0">
                <a:moveTo>
                  <a:pt x="660" y="0"/>
                </a:moveTo>
                <a:lnTo>
                  <a:pt x="0" y="44904"/>
                </a:lnTo>
                <a:cubicBezTo>
                  <a:pt x="0" y="44904"/>
                  <a:pt x="30204" y="47905"/>
                  <a:pt x="54869" y="47905"/>
                </a:cubicBezTo>
                <a:cubicBezTo>
                  <a:pt x="71142" y="47905"/>
                  <a:pt x="85004" y="46599"/>
                  <a:pt x="86190" y="42263"/>
                </a:cubicBezTo>
                <a:cubicBezTo>
                  <a:pt x="87485" y="37439"/>
                  <a:pt x="75408" y="29925"/>
                  <a:pt x="55428" y="29925"/>
                </a:cubicBezTo>
                <a:cubicBezTo>
                  <a:pt x="50134" y="29925"/>
                  <a:pt x="44286" y="30452"/>
                  <a:pt x="37984" y="31697"/>
                </a:cubicBezTo>
                <a:cubicBezTo>
                  <a:pt x="35329" y="32224"/>
                  <a:pt x="32903" y="32466"/>
                  <a:pt x="30684" y="32466"/>
                </a:cubicBezTo>
                <a:cubicBezTo>
                  <a:pt x="6409" y="32466"/>
                  <a:pt x="6783" y="3461"/>
                  <a:pt x="660" y="0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"/>
          <p:cNvSpPr/>
          <p:nvPr/>
        </p:nvSpPr>
        <p:spPr>
          <a:xfrm rot="9000002">
            <a:off x="-197005" y="100741"/>
            <a:ext cx="1505276" cy="565857"/>
          </a:xfrm>
          <a:custGeom>
            <a:avLst/>
            <a:gdLst/>
            <a:ahLst/>
            <a:cxnLst/>
            <a:rect l="l" t="t" r="r" b="b"/>
            <a:pathLst>
              <a:path w="11875" h="4464" fill="none" extrusionOk="0">
                <a:moveTo>
                  <a:pt x="0" y="1827"/>
                </a:moveTo>
                <a:cubicBezTo>
                  <a:pt x="392" y="2454"/>
                  <a:pt x="966" y="2923"/>
                  <a:pt x="1644" y="3210"/>
                </a:cubicBezTo>
                <a:cubicBezTo>
                  <a:pt x="2767" y="3524"/>
                  <a:pt x="2740" y="1514"/>
                  <a:pt x="2036" y="2114"/>
                </a:cubicBezTo>
                <a:cubicBezTo>
                  <a:pt x="1331" y="2689"/>
                  <a:pt x="1853" y="4098"/>
                  <a:pt x="2714" y="4202"/>
                </a:cubicBezTo>
                <a:cubicBezTo>
                  <a:pt x="3628" y="4280"/>
                  <a:pt x="4202" y="3367"/>
                  <a:pt x="4385" y="2610"/>
                </a:cubicBezTo>
                <a:cubicBezTo>
                  <a:pt x="4489" y="2219"/>
                  <a:pt x="4515" y="1853"/>
                  <a:pt x="4411" y="1462"/>
                </a:cubicBezTo>
                <a:cubicBezTo>
                  <a:pt x="4306" y="1097"/>
                  <a:pt x="4097" y="1018"/>
                  <a:pt x="3863" y="1305"/>
                </a:cubicBezTo>
                <a:cubicBezTo>
                  <a:pt x="3654" y="1619"/>
                  <a:pt x="3602" y="2010"/>
                  <a:pt x="3680" y="2375"/>
                </a:cubicBezTo>
                <a:cubicBezTo>
                  <a:pt x="3784" y="3184"/>
                  <a:pt x="4150" y="3915"/>
                  <a:pt x="4959" y="4176"/>
                </a:cubicBezTo>
                <a:cubicBezTo>
                  <a:pt x="5428" y="4333"/>
                  <a:pt x="5976" y="4176"/>
                  <a:pt x="6290" y="3758"/>
                </a:cubicBezTo>
                <a:cubicBezTo>
                  <a:pt x="6472" y="3498"/>
                  <a:pt x="6472" y="2610"/>
                  <a:pt x="6133" y="2480"/>
                </a:cubicBezTo>
                <a:cubicBezTo>
                  <a:pt x="5637" y="2297"/>
                  <a:pt x="5689" y="3002"/>
                  <a:pt x="5741" y="3289"/>
                </a:cubicBezTo>
                <a:cubicBezTo>
                  <a:pt x="5794" y="3889"/>
                  <a:pt x="6263" y="4359"/>
                  <a:pt x="6864" y="4437"/>
                </a:cubicBezTo>
                <a:cubicBezTo>
                  <a:pt x="7438" y="4463"/>
                  <a:pt x="7855" y="4019"/>
                  <a:pt x="8038" y="3498"/>
                </a:cubicBezTo>
                <a:cubicBezTo>
                  <a:pt x="8194" y="3106"/>
                  <a:pt x="8325" y="2375"/>
                  <a:pt x="7855" y="2114"/>
                </a:cubicBezTo>
                <a:cubicBezTo>
                  <a:pt x="7255" y="1827"/>
                  <a:pt x="7072" y="2923"/>
                  <a:pt x="7203" y="3263"/>
                </a:cubicBezTo>
                <a:cubicBezTo>
                  <a:pt x="7516" y="4202"/>
                  <a:pt x="8977" y="4254"/>
                  <a:pt x="9682" y="3811"/>
                </a:cubicBezTo>
                <a:cubicBezTo>
                  <a:pt x="10543" y="3289"/>
                  <a:pt x="11117" y="1906"/>
                  <a:pt x="10648" y="966"/>
                </a:cubicBezTo>
                <a:cubicBezTo>
                  <a:pt x="10387" y="392"/>
                  <a:pt x="9291" y="1"/>
                  <a:pt x="9056" y="862"/>
                </a:cubicBezTo>
                <a:cubicBezTo>
                  <a:pt x="9003" y="1279"/>
                  <a:pt x="9108" y="1723"/>
                  <a:pt x="9343" y="2088"/>
                </a:cubicBezTo>
                <a:cubicBezTo>
                  <a:pt x="9656" y="2715"/>
                  <a:pt x="10413" y="3602"/>
                  <a:pt x="11222" y="3367"/>
                </a:cubicBezTo>
                <a:cubicBezTo>
                  <a:pt x="11770" y="3210"/>
                  <a:pt x="11874" y="2506"/>
                  <a:pt x="11874" y="2036"/>
                </a:cubicBezTo>
              </a:path>
            </a:pathLst>
          </a:custGeom>
          <a:noFill/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4"/>
          <p:cNvGrpSpPr/>
          <p:nvPr/>
        </p:nvGrpSpPr>
        <p:grpSpPr>
          <a:xfrm>
            <a:off x="974643" y="-130504"/>
            <a:ext cx="458326" cy="452095"/>
            <a:chOff x="2245510" y="1675368"/>
            <a:chExt cx="2564780" cy="2529909"/>
          </a:xfrm>
        </p:grpSpPr>
        <p:sp>
          <p:nvSpPr>
            <p:cNvPr id="135" name="Google Shape;135;p4"/>
            <p:cNvSpPr/>
            <p:nvPr/>
          </p:nvSpPr>
          <p:spPr>
            <a:xfrm>
              <a:off x="2245510" y="1675368"/>
              <a:ext cx="2564780" cy="2529909"/>
            </a:xfrm>
            <a:custGeom>
              <a:avLst/>
              <a:gdLst/>
              <a:ahLst/>
              <a:cxnLst/>
              <a:rect l="l" t="t" r="r" b="b"/>
              <a:pathLst>
                <a:path w="90333" h="89097" extrusionOk="0">
                  <a:moveTo>
                    <a:pt x="50297" y="0"/>
                  </a:moveTo>
                  <a:cubicBezTo>
                    <a:pt x="39683" y="0"/>
                    <a:pt x="38714" y="13516"/>
                    <a:pt x="40072" y="25893"/>
                  </a:cubicBezTo>
                  <a:cubicBezTo>
                    <a:pt x="34210" y="9881"/>
                    <a:pt x="27594" y="6658"/>
                    <a:pt x="23217" y="6658"/>
                  </a:cubicBezTo>
                  <a:cubicBezTo>
                    <a:pt x="20267" y="6658"/>
                    <a:pt x="18335" y="8121"/>
                    <a:pt x="18335" y="8121"/>
                  </a:cubicBezTo>
                  <a:cubicBezTo>
                    <a:pt x="8392" y="16420"/>
                    <a:pt x="20292" y="28424"/>
                    <a:pt x="31304" y="36644"/>
                  </a:cubicBezTo>
                  <a:cubicBezTo>
                    <a:pt x="23443" y="33886"/>
                    <a:pt x="17557" y="32853"/>
                    <a:pt x="13149" y="32853"/>
                  </a:cubicBezTo>
                  <a:cubicBezTo>
                    <a:pt x="1" y="32853"/>
                    <a:pt x="15" y="42046"/>
                    <a:pt x="15" y="42046"/>
                  </a:cubicBezTo>
                  <a:cubicBezTo>
                    <a:pt x="403" y="49419"/>
                    <a:pt x="6017" y="51840"/>
                    <a:pt x="13216" y="51840"/>
                  </a:cubicBezTo>
                  <a:cubicBezTo>
                    <a:pt x="17152" y="51840"/>
                    <a:pt x="21561" y="51117"/>
                    <a:pt x="25850" y="50084"/>
                  </a:cubicBezTo>
                  <a:lnTo>
                    <a:pt x="25850" y="50084"/>
                  </a:lnTo>
                  <a:cubicBezTo>
                    <a:pt x="198" y="60652"/>
                    <a:pt x="9436" y="72108"/>
                    <a:pt x="9436" y="72108"/>
                  </a:cubicBezTo>
                  <a:cubicBezTo>
                    <a:pt x="11618" y="74567"/>
                    <a:pt x="13999" y="75608"/>
                    <a:pt x="16465" y="75608"/>
                  </a:cubicBezTo>
                  <a:cubicBezTo>
                    <a:pt x="23082" y="75608"/>
                    <a:pt x="30317" y="68117"/>
                    <a:pt x="36001" y="60417"/>
                  </a:cubicBezTo>
                  <a:lnTo>
                    <a:pt x="36001" y="60417"/>
                  </a:lnTo>
                  <a:cubicBezTo>
                    <a:pt x="26780" y="89071"/>
                    <a:pt x="42182" y="89097"/>
                    <a:pt x="42238" y="89097"/>
                  </a:cubicBezTo>
                  <a:cubicBezTo>
                    <a:pt x="42238" y="89097"/>
                    <a:pt x="42238" y="89097"/>
                    <a:pt x="42238" y="89097"/>
                  </a:cubicBezTo>
                  <a:cubicBezTo>
                    <a:pt x="53512" y="88523"/>
                    <a:pt x="53199" y="75684"/>
                    <a:pt x="50406" y="63653"/>
                  </a:cubicBezTo>
                  <a:lnTo>
                    <a:pt x="50406" y="63653"/>
                  </a:lnTo>
                  <a:cubicBezTo>
                    <a:pt x="57061" y="76775"/>
                    <a:pt x="63250" y="79731"/>
                    <a:pt x="67475" y="79731"/>
                  </a:cubicBezTo>
                  <a:cubicBezTo>
                    <a:pt x="70939" y="79731"/>
                    <a:pt x="73084" y="77745"/>
                    <a:pt x="73084" y="77745"/>
                  </a:cubicBezTo>
                  <a:cubicBezTo>
                    <a:pt x="81043" y="69603"/>
                    <a:pt x="71935" y="60313"/>
                    <a:pt x="61628" y="53372"/>
                  </a:cubicBezTo>
                  <a:lnTo>
                    <a:pt x="61628" y="53372"/>
                  </a:lnTo>
                  <a:cubicBezTo>
                    <a:pt x="68340" y="55782"/>
                    <a:pt x="73447" y="56691"/>
                    <a:pt x="77332" y="56691"/>
                  </a:cubicBezTo>
                  <a:cubicBezTo>
                    <a:pt x="89309" y="56691"/>
                    <a:pt x="89681" y="48048"/>
                    <a:pt x="89681" y="48048"/>
                  </a:cubicBezTo>
                  <a:cubicBezTo>
                    <a:pt x="89626" y="40144"/>
                    <a:pt x="83304" y="37643"/>
                    <a:pt x="75354" y="37643"/>
                  </a:cubicBezTo>
                  <a:cubicBezTo>
                    <a:pt x="71833" y="37643"/>
                    <a:pt x="67993" y="38133"/>
                    <a:pt x="64237" y="38862"/>
                  </a:cubicBezTo>
                  <a:cubicBezTo>
                    <a:pt x="90333" y="29468"/>
                    <a:pt x="81617" y="17594"/>
                    <a:pt x="81617" y="17594"/>
                  </a:cubicBezTo>
                  <a:cubicBezTo>
                    <a:pt x="79431" y="14907"/>
                    <a:pt x="76958" y="13780"/>
                    <a:pt x="74347" y="13780"/>
                  </a:cubicBezTo>
                  <a:cubicBezTo>
                    <a:pt x="67578" y="13780"/>
                    <a:pt x="59885" y="21356"/>
                    <a:pt x="53877" y="28946"/>
                  </a:cubicBezTo>
                  <a:cubicBezTo>
                    <a:pt x="66716" y="2198"/>
                    <a:pt x="51528" y="58"/>
                    <a:pt x="51528" y="58"/>
                  </a:cubicBezTo>
                  <a:cubicBezTo>
                    <a:pt x="51104" y="19"/>
                    <a:pt x="50694" y="0"/>
                    <a:pt x="502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335350" y="2715275"/>
              <a:ext cx="412350" cy="412325"/>
            </a:xfrm>
            <a:custGeom>
              <a:avLst/>
              <a:gdLst/>
              <a:ahLst/>
              <a:cxnLst/>
              <a:rect l="l" t="t" r="r" b="b"/>
              <a:pathLst>
                <a:path w="16494" h="16493" extrusionOk="0">
                  <a:moveTo>
                    <a:pt x="8247" y="0"/>
                  </a:moveTo>
                  <a:cubicBezTo>
                    <a:pt x="3706" y="0"/>
                    <a:pt x="1" y="3680"/>
                    <a:pt x="1" y="8246"/>
                  </a:cubicBezTo>
                  <a:cubicBezTo>
                    <a:pt x="1" y="12787"/>
                    <a:pt x="3706" y="16493"/>
                    <a:pt x="8247" y="16493"/>
                  </a:cubicBezTo>
                  <a:cubicBezTo>
                    <a:pt x="12814" y="16493"/>
                    <a:pt x="16493" y="12787"/>
                    <a:pt x="16493" y="8246"/>
                  </a:cubicBezTo>
                  <a:cubicBezTo>
                    <a:pt x="16493" y="3680"/>
                    <a:pt x="12814" y="0"/>
                    <a:pt x="824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4"/>
          <p:cNvGrpSpPr/>
          <p:nvPr/>
        </p:nvGrpSpPr>
        <p:grpSpPr>
          <a:xfrm rot="2982020">
            <a:off x="135333" y="4503369"/>
            <a:ext cx="613154" cy="585817"/>
            <a:chOff x="-1928550" y="2618100"/>
            <a:chExt cx="915675" cy="874850"/>
          </a:xfrm>
        </p:grpSpPr>
        <p:sp>
          <p:nvSpPr>
            <p:cNvPr id="138" name="Google Shape;138;p4"/>
            <p:cNvSpPr/>
            <p:nvPr/>
          </p:nvSpPr>
          <p:spPr>
            <a:xfrm>
              <a:off x="-1928550" y="2618100"/>
              <a:ext cx="915675" cy="874850"/>
            </a:xfrm>
            <a:custGeom>
              <a:avLst/>
              <a:gdLst/>
              <a:ahLst/>
              <a:cxnLst/>
              <a:rect l="l" t="t" r="r" b="b"/>
              <a:pathLst>
                <a:path w="36627" h="34994" extrusionOk="0">
                  <a:moveTo>
                    <a:pt x="26716" y="1"/>
                  </a:moveTo>
                  <a:cubicBezTo>
                    <a:pt x="23985" y="1"/>
                    <a:pt x="21395" y="1297"/>
                    <a:pt x="19781" y="3471"/>
                  </a:cubicBezTo>
                  <a:cubicBezTo>
                    <a:pt x="18614" y="2737"/>
                    <a:pt x="17246" y="2336"/>
                    <a:pt x="15845" y="2336"/>
                  </a:cubicBezTo>
                  <a:cubicBezTo>
                    <a:pt x="14311" y="2336"/>
                    <a:pt x="12776" y="2803"/>
                    <a:pt x="11542" y="3704"/>
                  </a:cubicBezTo>
                  <a:cubicBezTo>
                    <a:pt x="9674" y="5072"/>
                    <a:pt x="8440" y="7207"/>
                    <a:pt x="7939" y="9742"/>
                  </a:cubicBezTo>
                  <a:cubicBezTo>
                    <a:pt x="7372" y="9542"/>
                    <a:pt x="6772" y="9442"/>
                    <a:pt x="6172" y="9442"/>
                  </a:cubicBezTo>
                  <a:cubicBezTo>
                    <a:pt x="5271" y="9442"/>
                    <a:pt x="4437" y="9675"/>
                    <a:pt x="3670" y="10075"/>
                  </a:cubicBezTo>
                  <a:cubicBezTo>
                    <a:pt x="1368" y="11276"/>
                    <a:pt x="0" y="14078"/>
                    <a:pt x="367" y="16914"/>
                  </a:cubicBezTo>
                  <a:cubicBezTo>
                    <a:pt x="801" y="20249"/>
                    <a:pt x="3036" y="23385"/>
                    <a:pt x="6705" y="25753"/>
                  </a:cubicBezTo>
                  <a:cubicBezTo>
                    <a:pt x="7106" y="26020"/>
                    <a:pt x="7539" y="26287"/>
                    <a:pt x="7973" y="26520"/>
                  </a:cubicBezTo>
                  <a:cubicBezTo>
                    <a:pt x="7973" y="26554"/>
                    <a:pt x="7973" y="26554"/>
                    <a:pt x="7973" y="26587"/>
                  </a:cubicBezTo>
                  <a:cubicBezTo>
                    <a:pt x="9741" y="31924"/>
                    <a:pt x="13677" y="34993"/>
                    <a:pt x="18781" y="34993"/>
                  </a:cubicBezTo>
                  <a:cubicBezTo>
                    <a:pt x="24785" y="34993"/>
                    <a:pt x="31556" y="30590"/>
                    <a:pt x="34525" y="24719"/>
                  </a:cubicBezTo>
                  <a:cubicBezTo>
                    <a:pt x="35793" y="22284"/>
                    <a:pt x="36193" y="19982"/>
                    <a:pt x="35793" y="17948"/>
                  </a:cubicBezTo>
                  <a:cubicBezTo>
                    <a:pt x="35659" y="17214"/>
                    <a:pt x="35392" y="16547"/>
                    <a:pt x="35059" y="15913"/>
                  </a:cubicBezTo>
                  <a:cubicBezTo>
                    <a:pt x="35526" y="14745"/>
                    <a:pt x="35859" y="13478"/>
                    <a:pt x="36026" y="12210"/>
                  </a:cubicBezTo>
                  <a:cubicBezTo>
                    <a:pt x="36627" y="7307"/>
                    <a:pt x="34125" y="2470"/>
                    <a:pt x="30089" y="669"/>
                  </a:cubicBezTo>
                  <a:cubicBezTo>
                    <a:pt x="29055" y="235"/>
                    <a:pt x="27954" y="1"/>
                    <a:pt x="26820" y="1"/>
                  </a:cubicBezTo>
                  <a:cubicBezTo>
                    <a:pt x="26785" y="1"/>
                    <a:pt x="26750" y="1"/>
                    <a:pt x="26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1882675" y="2661875"/>
              <a:ext cx="823925" cy="638425"/>
            </a:xfrm>
            <a:custGeom>
              <a:avLst/>
              <a:gdLst/>
              <a:ahLst/>
              <a:cxnLst/>
              <a:rect l="l" t="t" r="r" b="b"/>
              <a:pathLst>
                <a:path w="32957" h="25537" extrusionOk="0">
                  <a:moveTo>
                    <a:pt x="24995" y="0"/>
                  </a:moveTo>
                  <a:cubicBezTo>
                    <a:pt x="21969" y="0"/>
                    <a:pt x="18886" y="1957"/>
                    <a:pt x="18447" y="4955"/>
                  </a:cubicBezTo>
                  <a:cubicBezTo>
                    <a:pt x="17745" y="3223"/>
                    <a:pt x="15896" y="2345"/>
                    <a:pt x="14011" y="2345"/>
                  </a:cubicBezTo>
                  <a:cubicBezTo>
                    <a:pt x="12848" y="2345"/>
                    <a:pt x="11671" y="2679"/>
                    <a:pt x="10741" y="3354"/>
                  </a:cubicBezTo>
                  <a:cubicBezTo>
                    <a:pt x="8306" y="5155"/>
                    <a:pt x="7405" y="8458"/>
                    <a:pt x="7639" y="11493"/>
                  </a:cubicBezTo>
                  <a:cubicBezTo>
                    <a:pt x="7147" y="10183"/>
                    <a:pt x="5737" y="9447"/>
                    <a:pt x="4339" y="9447"/>
                  </a:cubicBezTo>
                  <a:cubicBezTo>
                    <a:pt x="3745" y="9447"/>
                    <a:pt x="3153" y="9580"/>
                    <a:pt x="2635" y="9859"/>
                  </a:cubicBezTo>
                  <a:cubicBezTo>
                    <a:pt x="867" y="10759"/>
                    <a:pt x="0" y="12961"/>
                    <a:pt x="267" y="14929"/>
                  </a:cubicBezTo>
                  <a:cubicBezTo>
                    <a:pt x="1048" y="21058"/>
                    <a:pt x="9245" y="25537"/>
                    <a:pt x="15276" y="25537"/>
                  </a:cubicBezTo>
                  <a:cubicBezTo>
                    <a:pt x="15941" y="25537"/>
                    <a:pt x="16580" y="25482"/>
                    <a:pt x="17179" y="25370"/>
                  </a:cubicBezTo>
                  <a:cubicBezTo>
                    <a:pt x="20782" y="24669"/>
                    <a:pt x="24084" y="22701"/>
                    <a:pt x="26786" y="20200"/>
                  </a:cubicBezTo>
                  <a:cubicBezTo>
                    <a:pt x="29655" y="17564"/>
                    <a:pt x="32023" y="14129"/>
                    <a:pt x="32490" y="10259"/>
                  </a:cubicBezTo>
                  <a:cubicBezTo>
                    <a:pt x="32957" y="6390"/>
                    <a:pt x="31122" y="2087"/>
                    <a:pt x="27553" y="519"/>
                  </a:cubicBezTo>
                  <a:cubicBezTo>
                    <a:pt x="26749" y="166"/>
                    <a:pt x="25875" y="0"/>
                    <a:pt x="24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687550" y="2979050"/>
              <a:ext cx="620475" cy="470325"/>
            </a:xfrm>
            <a:custGeom>
              <a:avLst/>
              <a:gdLst/>
              <a:ahLst/>
              <a:cxnLst/>
              <a:rect l="l" t="t" r="r" b="b"/>
              <a:pathLst>
                <a:path w="24819" h="18813" extrusionOk="0">
                  <a:moveTo>
                    <a:pt x="20337" y="1"/>
                  </a:moveTo>
                  <a:cubicBezTo>
                    <a:pt x="18749" y="1"/>
                    <a:pt x="17275" y="1067"/>
                    <a:pt x="16412" y="2409"/>
                  </a:cubicBezTo>
                  <a:cubicBezTo>
                    <a:pt x="15601" y="3671"/>
                    <a:pt x="15196" y="5150"/>
                    <a:pt x="14855" y="6625"/>
                  </a:cubicBezTo>
                  <a:lnTo>
                    <a:pt x="14855" y="6625"/>
                  </a:lnTo>
                  <a:cubicBezTo>
                    <a:pt x="14929" y="5502"/>
                    <a:pt x="13812" y="4398"/>
                    <a:pt x="12626" y="4398"/>
                  </a:cubicBezTo>
                  <a:cubicBezTo>
                    <a:pt x="12554" y="4398"/>
                    <a:pt x="12482" y="4402"/>
                    <a:pt x="12410" y="4410"/>
                  </a:cubicBezTo>
                  <a:cubicBezTo>
                    <a:pt x="11009" y="4544"/>
                    <a:pt x="9908" y="5911"/>
                    <a:pt x="9674" y="7312"/>
                  </a:cubicBezTo>
                  <a:cubicBezTo>
                    <a:pt x="9441" y="8713"/>
                    <a:pt x="9841" y="10148"/>
                    <a:pt x="10375" y="11482"/>
                  </a:cubicBezTo>
                  <a:cubicBezTo>
                    <a:pt x="8827" y="10557"/>
                    <a:pt x="6941" y="10056"/>
                    <a:pt x="5078" y="10056"/>
                  </a:cubicBezTo>
                  <a:cubicBezTo>
                    <a:pt x="3247" y="10056"/>
                    <a:pt x="1439" y="10540"/>
                    <a:pt x="1" y="11582"/>
                  </a:cubicBezTo>
                  <a:cubicBezTo>
                    <a:pt x="1712" y="16743"/>
                    <a:pt x="5256" y="18812"/>
                    <a:pt x="9141" y="18812"/>
                  </a:cubicBezTo>
                  <a:cubicBezTo>
                    <a:pt x="14572" y="18812"/>
                    <a:pt x="20667" y="14770"/>
                    <a:pt x="23351" y="9481"/>
                  </a:cubicBezTo>
                  <a:cubicBezTo>
                    <a:pt x="24218" y="7746"/>
                    <a:pt x="24818" y="5745"/>
                    <a:pt x="24451" y="3843"/>
                  </a:cubicBezTo>
                  <a:cubicBezTo>
                    <a:pt x="24051" y="1909"/>
                    <a:pt x="22517" y="141"/>
                    <a:pt x="20549" y="7"/>
                  </a:cubicBezTo>
                  <a:cubicBezTo>
                    <a:pt x="20478" y="3"/>
                    <a:pt x="20408" y="1"/>
                    <a:pt x="20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4"/>
          <p:cNvGrpSpPr/>
          <p:nvPr/>
        </p:nvGrpSpPr>
        <p:grpSpPr>
          <a:xfrm rot="-2471267">
            <a:off x="8462494" y="4577547"/>
            <a:ext cx="445162" cy="437466"/>
            <a:chOff x="3144525" y="406375"/>
            <a:chExt cx="766611" cy="753358"/>
          </a:xfrm>
        </p:grpSpPr>
        <p:sp>
          <p:nvSpPr>
            <p:cNvPr id="142" name="Google Shape;142;p4"/>
            <p:cNvSpPr/>
            <p:nvPr/>
          </p:nvSpPr>
          <p:spPr>
            <a:xfrm>
              <a:off x="3144525" y="406375"/>
              <a:ext cx="732785" cy="753358"/>
            </a:xfrm>
            <a:custGeom>
              <a:avLst/>
              <a:gdLst/>
              <a:ahLst/>
              <a:cxnLst/>
              <a:rect l="l" t="t" r="r" b="b"/>
              <a:pathLst>
                <a:path w="40463" h="41599" extrusionOk="0">
                  <a:moveTo>
                    <a:pt x="23884" y="0"/>
                  </a:moveTo>
                  <a:cubicBezTo>
                    <a:pt x="19481" y="0"/>
                    <a:pt x="14877" y="1735"/>
                    <a:pt x="10908" y="4837"/>
                  </a:cubicBezTo>
                  <a:cubicBezTo>
                    <a:pt x="9040" y="6305"/>
                    <a:pt x="7405" y="8006"/>
                    <a:pt x="6071" y="9941"/>
                  </a:cubicBezTo>
                  <a:lnTo>
                    <a:pt x="6004" y="9907"/>
                  </a:lnTo>
                  <a:cubicBezTo>
                    <a:pt x="5671" y="9774"/>
                    <a:pt x="5304" y="9740"/>
                    <a:pt x="4937" y="9740"/>
                  </a:cubicBezTo>
                  <a:cubicBezTo>
                    <a:pt x="3703" y="9774"/>
                    <a:pt x="2535" y="10374"/>
                    <a:pt x="1801" y="11408"/>
                  </a:cubicBezTo>
                  <a:cubicBezTo>
                    <a:pt x="967" y="12509"/>
                    <a:pt x="701" y="13843"/>
                    <a:pt x="534" y="15011"/>
                  </a:cubicBezTo>
                  <a:cubicBezTo>
                    <a:pt x="0" y="19180"/>
                    <a:pt x="801" y="24484"/>
                    <a:pt x="2702" y="29154"/>
                  </a:cubicBezTo>
                  <a:cubicBezTo>
                    <a:pt x="4837" y="34391"/>
                    <a:pt x="8106" y="38361"/>
                    <a:pt x="11909" y="40296"/>
                  </a:cubicBezTo>
                  <a:cubicBezTo>
                    <a:pt x="13678" y="41164"/>
                    <a:pt x="15633" y="41598"/>
                    <a:pt x="17625" y="41598"/>
                  </a:cubicBezTo>
                  <a:cubicBezTo>
                    <a:pt x="17698" y="41598"/>
                    <a:pt x="17772" y="41598"/>
                    <a:pt x="17846" y="41596"/>
                  </a:cubicBezTo>
                  <a:cubicBezTo>
                    <a:pt x="21849" y="41596"/>
                    <a:pt x="26285" y="40095"/>
                    <a:pt x="30222" y="37994"/>
                  </a:cubicBezTo>
                  <a:cubicBezTo>
                    <a:pt x="30689" y="37794"/>
                    <a:pt x="31156" y="37560"/>
                    <a:pt x="31623" y="37293"/>
                  </a:cubicBezTo>
                  <a:cubicBezTo>
                    <a:pt x="32390" y="36860"/>
                    <a:pt x="33157" y="36359"/>
                    <a:pt x="33824" y="35792"/>
                  </a:cubicBezTo>
                  <a:cubicBezTo>
                    <a:pt x="35259" y="34792"/>
                    <a:pt x="36593" y="33724"/>
                    <a:pt x="37860" y="32523"/>
                  </a:cubicBezTo>
                  <a:cubicBezTo>
                    <a:pt x="38494" y="31890"/>
                    <a:pt x="40462" y="29988"/>
                    <a:pt x="39929" y="27653"/>
                  </a:cubicBezTo>
                  <a:cubicBezTo>
                    <a:pt x="39828" y="27253"/>
                    <a:pt x="39662" y="26886"/>
                    <a:pt x="39428" y="26552"/>
                  </a:cubicBezTo>
                  <a:cubicBezTo>
                    <a:pt x="40162" y="23850"/>
                    <a:pt x="40462" y="21082"/>
                    <a:pt x="40262" y="18280"/>
                  </a:cubicBezTo>
                  <a:cubicBezTo>
                    <a:pt x="39795" y="10141"/>
                    <a:pt x="35759" y="3569"/>
                    <a:pt x="29788" y="1134"/>
                  </a:cubicBezTo>
                  <a:cubicBezTo>
                    <a:pt x="27920" y="367"/>
                    <a:pt x="25885" y="0"/>
                    <a:pt x="238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213376" y="429174"/>
              <a:ext cx="697760" cy="665633"/>
            </a:xfrm>
            <a:custGeom>
              <a:avLst/>
              <a:gdLst/>
              <a:ahLst/>
              <a:cxnLst/>
              <a:rect l="l" t="t" r="r" b="b"/>
              <a:pathLst>
                <a:path w="38529" h="36755" extrusionOk="0">
                  <a:moveTo>
                    <a:pt x="20055" y="1"/>
                  </a:moveTo>
                  <a:cubicBezTo>
                    <a:pt x="15683" y="1"/>
                    <a:pt x="11330" y="1850"/>
                    <a:pt x="7873" y="4579"/>
                  </a:cubicBezTo>
                  <a:cubicBezTo>
                    <a:pt x="2202" y="9082"/>
                    <a:pt x="1" y="14452"/>
                    <a:pt x="368" y="19489"/>
                  </a:cubicBezTo>
                  <a:cubicBezTo>
                    <a:pt x="1001" y="28780"/>
                    <a:pt x="10740" y="36755"/>
                    <a:pt x="20066" y="36755"/>
                  </a:cubicBezTo>
                  <a:cubicBezTo>
                    <a:pt x="22527" y="36755"/>
                    <a:pt x="24959" y="36200"/>
                    <a:pt x="27187" y="34967"/>
                  </a:cubicBezTo>
                  <a:cubicBezTo>
                    <a:pt x="38528" y="28696"/>
                    <a:pt x="37828" y="6046"/>
                    <a:pt x="25486" y="1043"/>
                  </a:cubicBezTo>
                  <a:cubicBezTo>
                    <a:pt x="23715" y="325"/>
                    <a:pt x="21883" y="1"/>
                    <a:pt x="200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3158415" y="605395"/>
              <a:ext cx="692907" cy="531782"/>
            </a:xfrm>
            <a:custGeom>
              <a:avLst/>
              <a:gdLst/>
              <a:ahLst/>
              <a:cxnLst/>
              <a:rect l="l" t="t" r="r" b="b"/>
              <a:pathLst>
                <a:path w="38261" h="29364" extrusionOk="0">
                  <a:moveTo>
                    <a:pt x="4150" y="1"/>
                  </a:moveTo>
                  <a:cubicBezTo>
                    <a:pt x="3329" y="1"/>
                    <a:pt x="2523" y="475"/>
                    <a:pt x="2002" y="1152"/>
                  </a:cubicBezTo>
                  <a:cubicBezTo>
                    <a:pt x="1435" y="2053"/>
                    <a:pt x="1101" y="3087"/>
                    <a:pt x="1001" y="4188"/>
                  </a:cubicBezTo>
                  <a:cubicBezTo>
                    <a:pt x="0" y="12093"/>
                    <a:pt x="4003" y="24269"/>
                    <a:pt x="11709" y="28171"/>
                  </a:cubicBezTo>
                  <a:cubicBezTo>
                    <a:pt x="13352" y="29004"/>
                    <a:pt x="15185" y="29363"/>
                    <a:pt x="17103" y="29363"/>
                  </a:cubicBezTo>
                  <a:cubicBezTo>
                    <a:pt x="24023" y="29363"/>
                    <a:pt x="32047" y="24681"/>
                    <a:pt x="36226" y="20633"/>
                  </a:cubicBezTo>
                  <a:cubicBezTo>
                    <a:pt x="37227" y="19665"/>
                    <a:pt x="38261" y="18331"/>
                    <a:pt x="37927" y="16963"/>
                  </a:cubicBezTo>
                  <a:cubicBezTo>
                    <a:pt x="37558" y="15408"/>
                    <a:pt x="35835" y="14853"/>
                    <a:pt x="34141" y="14853"/>
                  </a:cubicBezTo>
                  <a:cubicBezTo>
                    <a:pt x="33691" y="14853"/>
                    <a:pt x="33244" y="14892"/>
                    <a:pt x="32824" y="14962"/>
                  </a:cubicBezTo>
                  <a:cubicBezTo>
                    <a:pt x="27353" y="15796"/>
                    <a:pt x="22283" y="18431"/>
                    <a:pt x="18413" y="22434"/>
                  </a:cubicBezTo>
                  <a:cubicBezTo>
                    <a:pt x="17646" y="20266"/>
                    <a:pt x="18914" y="17997"/>
                    <a:pt x="19681" y="15863"/>
                  </a:cubicBezTo>
                  <a:cubicBezTo>
                    <a:pt x="20448" y="13694"/>
                    <a:pt x="20381" y="10659"/>
                    <a:pt x="18213" y="9858"/>
                  </a:cubicBezTo>
                  <a:cubicBezTo>
                    <a:pt x="17910" y="9751"/>
                    <a:pt x="17598" y="9704"/>
                    <a:pt x="17283" y="9704"/>
                  </a:cubicBezTo>
                  <a:cubicBezTo>
                    <a:pt x="16419" y="9704"/>
                    <a:pt x="15535" y="10061"/>
                    <a:pt x="14777" y="10525"/>
                  </a:cubicBezTo>
                  <a:cubicBezTo>
                    <a:pt x="12242" y="12227"/>
                    <a:pt x="10775" y="15129"/>
                    <a:pt x="10908" y="18164"/>
                  </a:cubicBezTo>
                  <a:lnTo>
                    <a:pt x="6805" y="3087"/>
                  </a:lnTo>
                  <a:cubicBezTo>
                    <a:pt x="6505" y="1886"/>
                    <a:pt x="6005" y="518"/>
                    <a:pt x="4837" y="118"/>
                  </a:cubicBezTo>
                  <a:cubicBezTo>
                    <a:pt x="4611" y="38"/>
                    <a:pt x="4380" y="1"/>
                    <a:pt x="4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7"/>
          <p:cNvGrpSpPr/>
          <p:nvPr/>
        </p:nvGrpSpPr>
        <p:grpSpPr>
          <a:xfrm rot="9625951">
            <a:off x="-419942" y="-738203"/>
            <a:ext cx="3932517" cy="1806379"/>
            <a:chOff x="-247941" y="3878924"/>
            <a:chExt cx="3932716" cy="1806470"/>
          </a:xfrm>
        </p:grpSpPr>
        <p:grpSp>
          <p:nvGrpSpPr>
            <p:cNvPr id="314" name="Google Shape;314;p7"/>
            <p:cNvGrpSpPr/>
            <p:nvPr/>
          </p:nvGrpSpPr>
          <p:grpSpPr>
            <a:xfrm>
              <a:off x="501506" y="4145578"/>
              <a:ext cx="2653767" cy="794294"/>
              <a:chOff x="501506" y="4145578"/>
              <a:chExt cx="2653767" cy="794294"/>
            </a:xfrm>
          </p:grpSpPr>
          <p:sp>
            <p:nvSpPr>
              <p:cNvPr id="315" name="Google Shape;315;p7"/>
              <p:cNvSpPr/>
              <p:nvPr/>
            </p:nvSpPr>
            <p:spPr>
              <a:xfrm rot="-10163771" flipH="1">
                <a:off x="2559928" y="4746287"/>
                <a:ext cx="178672" cy="178672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4124" extrusionOk="0">
                    <a:moveTo>
                      <a:pt x="2062" y="0"/>
                    </a:moveTo>
                    <a:cubicBezTo>
                      <a:pt x="914" y="0"/>
                      <a:pt x="0" y="914"/>
                      <a:pt x="0" y="2062"/>
                    </a:cubicBezTo>
                    <a:cubicBezTo>
                      <a:pt x="0" y="3210"/>
                      <a:pt x="914" y="4124"/>
                      <a:pt x="2062" y="4124"/>
                    </a:cubicBezTo>
                    <a:cubicBezTo>
                      <a:pt x="3210" y="4124"/>
                      <a:pt x="4124" y="3210"/>
                      <a:pt x="4124" y="2062"/>
                    </a:cubicBezTo>
                    <a:cubicBezTo>
                      <a:pt x="4124" y="914"/>
                      <a:pt x="3210" y="0"/>
                      <a:pt x="20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7"/>
              <p:cNvSpPr/>
              <p:nvPr/>
            </p:nvSpPr>
            <p:spPr>
              <a:xfrm rot="-10163771" flipH="1">
                <a:off x="1546133" y="4401873"/>
                <a:ext cx="170743" cy="146481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3381" extrusionOk="0">
                    <a:moveTo>
                      <a:pt x="1697" y="0"/>
                    </a:moveTo>
                    <a:cubicBezTo>
                      <a:pt x="757" y="0"/>
                      <a:pt x="0" y="757"/>
                      <a:pt x="0" y="1696"/>
                    </a:cubicBezTo>
                    <a:cubicBezTo>
                      <a:pt x="0" y="2707"/>
                      <a:pt x="844" y="3381"/>
                      <a:pt x="1721" y="3381"/>
                    </a:cubicBezTo>
                    <a:cubicBezTo>
                      <a:pt x="2134" y="3381"/>
                      <a:pt x="2554" y="3231"/>
                      <a:pt x="2897" y="2897"/>
                    </a:cubicBezTo>
                    <a:cubicBezTo>
                      <a:pt x="3941" y="1827"/>
                      <a:pt x="3184" y="0"/>
                      <a:pt x="16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7"/>
              <p:cNvSpPr/>
              <p:nvPr/>
            </p:nvSpPr>
            <p:spPr>
              <a:xfrm rot="-10163771" flipH="1">
                <a:off x="618566" y="4463447"/>
                <a:ext cx="123303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819" extrusionOk="0">
                    <a:moveTo>
                      <a:pt x="1436" y="0"/>
                    </a:moveTo>
                    <a:cubicBezTo>
                      <a:pt x="653" y="0"/>
                      <a:pt x="1" y="626"/>
                      <a:pt x="1" y="1409"/>
                    </a:cubicBezTo>
                    <a:cubicBezTo>
                      <a:pt x="1" y="2192"/>
                      <a:pt x="653" y="2818"/>
                      <a:pt x="1436" y="2818"/>
                    </a:cubicBezTo>
                    <a:cubicBezTo>
                      <a:pt x="2193" y="2818"/>
                      <a:pt x="2845" y="2192"/>
                      <a:pt x="2845" y="1409"/>
                    </a:cubicBezTo>
                    <a:cubicBezTo>
                      <a:pt x="2845" y="626"/>
                      <a:pt x="2193" y="0"/>
                      <a:pt x="14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 rot="-10163771" flipH="1">
                <a:off x="958964" y="4389064"/>
                <a:ext cx="178672" cy="178672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4124" extrusionOk="0">
                    <a:moveTo>
                      <a:pt x="2062" y="0"/>
                    </a:moveTo>
                    <a:cubicBezTo>
                      <a:pt x="914" y="0"/>
                      <a:pt x="1" y="914"/>
                      <a:pt x="1" y="2062"/>
                    </a:cubicBezTo>
                    <a:cubicBezTo>
                      <a:pt x="1" y="3210"/>
                      <a:pt x="914" y="4123"/>
                      <a:pt x="2062" y="4123"/>
                    </a:cubicBezTo>
                    <a:cubicBezTo>
                      <a:pt x="3210" y="4123"/>
                      <a:pt x="4124" y="3210"/>
                      <a:pt x="4124" y="2062"/>
                    </a:cubicBezTo>
                    <a:cubicBezTo>
                      <a:pt x="4124" y="914"/>
                      <a:pt x="3210" y="0"/>
                      <a:pt x="20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 rot="-10163771" flipH="1">
                <a:off x="3038755" y="4641144"/>
                <a:ext cx="107446" cy="108572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06" extrusionOk="0">
                    <a:moveTo>
                      <a:pt x="1253" y="0"/>
                    </a:moveTo>
                    <a:cubicBezTo>
                      <a:pt x="548" y="0"/>
                      <a:pt x="0" y="548"/>
                      <a:pt x="0" y="1253"/>
                    </a:cubicBezTo>
                    <a:cubicBezTo>
                      <a:pt x="0" y="1931"/>
                      <a:pt x="548" y="2505"/>
                      <a:pt x="1253" y="2505"/>
                    </a:cubicBezTo>
                    <a:cubicBezTo>
                      <a:pt x="1931" y="2505"/>
                      <a:pt x="2479" y="1931"/>
                      <a:pt x="2479" y="1253"/>
                    </a:cubicBezTo>
                    <a:cubicBezTo>
                      <a:pt x="2479" y="548"/>
                      <a:pt x="1931" y="0"/>
                      <a:pt x="1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 rot="-10163771" flipH="1">
                <a:off x="511700" y="4155773"/>
                <a:ext cx="122133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2819" extrusionOk="0">
                    <a:moveTo>
                      <a:pt x="1409" y="0"/>
                    </a:moveTo>
                    <a:cubicBezTo>
                      <a:pt x="627" y="0"/>
                      <a:pt x="0" y="626"/>
                      <a:pt x="0" y="1409"/>
                    </a:cubicBezTo>
                    <a:cubicBezTo>
                      <a:pt x="0" y="2192"/>
                      <a:pt x="627" y="2818"/>
                      <a:pt x="1409" y="2818"/>
                    </a:cubicBezTo>
                    <a:cubicBezTo>
                      <a:pt x="2192" y="2818"/>
                      <a:pt x="2819" y="2192"/>
                      <a:pt x="2819" y="1409"/>
                    </a:cubicBezTo>
                    <a:cubicBezTo>
                      <a:pt x="2819" y="626"/>
                      <a:pt x="2192" y="0"/>
                      <a:pt x="14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 rot="-10163771" flipH="1">
                <a:off x="2180435" y="4538092"/>
                <a:ext cx="108572" cy="108572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506" extrusionOk="0">
                    <a:moveTo>
                      <a:pt x="1253" y="0"/>
                    </a:moveTo>
                    <a:cubicBezTo>
                      <a:pt x="574" y="0"/>
                      <a:pt x="0" y="548"/>
                      <a:pt x="0" y="1253"/>
                    </a:cubicBezTo>
                    <a:cubicBezTo>
                      <a:pt x="0" y="1931"/>
                      <a:pt x="574" y="2505"/>
                      <a:pt x="1253" y="2505"/>
                    </a:cubicBezTo>
                    <a:cubicBezTo>
                      <a:pt x="1931" y="2505"/>
                      <a:pt x="2505" y="1931"/>
                      <a:pt x="2505" y="1253"/>
                    </a:cubicBezTo>
                    <a:cubicBezTo>
                      <a:pt x="2505" y="548"/>
                      <a:pt x="1931" y="0"/>
                      <a:pt x="1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2" name="Google Shape;322;p7"/>
            <p:cNvGrpSpPr/>
            <p:nvPr/>
          </p:nvGrpSpPr>
          <p:grpSpPr>
            <a:xfrm>
              <a:off x="-247941" y="3878924"/>
              <a:ext cx="3932716" cy="1806470"/>
              <a:chOff x="-247941" y="3878924"/>
              <a:chExt cx="3932716" cy="1806470"/>
            </a:xfrm>
          </p:grpSpPr>
          <p:sp>
            <p:nvSpPr>
              <p:cNvPr id="323" name="Google Shape;323;p7"/>
              <p:cNvSpPr/>
              <p:nvPr/>
            </p:nvSpPr>
            <p:spPr>
              <a:xfrm rot="-10163771" flipH="1">
                <a:off x="-176482" y="4217982"/>
                <a:ext cx="3789798" cy="1128352"/>
              </a:xfrm>
              <a:custGeom>
                <a:avLst/>
                <a:gdLst/>
                <a:ahLst/>
                <a:cxnLst/>
                <a:rect l="l" t="t" r="r" b="b"/>
                <a:pathLst>
                  <a:path w="87474" h="26044" fill="none" extrusionOk="0">
                    <a:moveTo>
                      <a:pt x="87473" y="18058"/>
                    </a:moveTo>
                    <a:cubicBezTo>
                      <a:pt x="86299" y="16623"/>
                      <a:pt x="84942" y="15397"/>
                      <a:pt x="83428" y="14353"/>
                    </a:cubicBezTo>
                    <a:cubicBezTo>
                      <a:pt x="81210" y="12761"/>
                      <a:pt x="76748" y="9603"/>
                      <a:pt x="74295" y="12422"/>
                    </a:cubicBezTo>
                    <a:cubicBezTo>
                      <a:pt x="71529" y="15632"/>
                      <a:pt x="76409" y="20381"/>
                      <a:pt x="78862" y="16754"/>
                    </a:cubicBezTo>
                    <a:cubicBezTo>
                      <a:pt x="80166" y="14823"/>
                      <a:pt x="78679" y="11769"/>
                      <a:pt x="76748" y="10882"/>
                    </a:cubicBezTo>
                    <a:cubicBezTo>
                      <a:pt x="73408" y="9395"/>
                      <a:pt x="70407" y="13179"/>
                      <a:pt x="67327" y="10752"/>
                    </a:cubicBezTo>
                    <a:cubicBezTo>
                      <a:pt x="65292" y="9186"/>
                      <a:pt x="64326" y="5063"/>
                      <a:pt x="60986" y="6576"/>
                    </a:cubicBezTo>
                    <a:cubicBezTo>
                      <a:pt x="58194" y="7855"/>
                      <a:pt x="55871" y="11769"/>
                      <a:pt x="55741" y="14718"/>
                    </a:cubicBezTo>
                    <a:cubicBezTo>
                      <a:pt x="55584" y="18241"/>
                      <a:pt x="60595" y="18633"/>
                      <a:pt x="60360" y="14849"/>
                    </a:cubicBezTo>
                    <a:cubicBezTo>
                      <a:pt x="60099" y="10438"/>
                      <a:pt x="52531" y="7698"/>
                      <a:pt x="48904" y="8716"/>
                    </a:cubicBezTo>
                    <a:cubicBezTo>
                      <a:pt x="44467" y="9969"/>
                      <a:pt x="41492" y="16519"/>
                      <a:pt x="43215" y="20825"/>
                    </a:cubicBezTo>
                    <a:cubicBezTo>
                      <a:pt x="45302" y="26044"/>
                      <a:pt x="53418" y="23095"/>
                      <a:pt x="49347" y="17928"/>
                    </a:cubicBezTo>
                    <a:cubicBezTo>
                      <a:pt x="46999" y="14927"/>
                      <a:pt x="38987" y="11952"/>
                      <a:pt x="35882" y="15371"/>
                    </a:cubicBezTo>
                    <a:cubicBezTo>
                      <a:pt x="34760" y="16571"/>
                      <a:pt x="33977" y="19102"/>
                      <a:pt x="36430" y="18867"/>
                    </a:cubicBezTo>
                    <a:cubicBezTo>
                      <a:pt x="39640" y="18580"/>
                      <a:pt x="38048" y="13492"/>
                      <a:pt x="37239" y="11926"/>
                    </a:cubicBezTo>
                    <a:cubicBezTo>
                      <a:pt x="35282" y="8220"/>
                      <a:pt x="31054" y="6263"/>
                      <a:pt x="27401" y="9108"/>
                    </a:cubicBezTo>
                    <a:cubicBezTo>
                      <a:pt x="25444" y="10647"/>
                      <a:pt x="25548" y="14536"/>
                      <a:pt x="28575" y="12892"/>
                    </a:cubicBezTo>
                    <a:cubicBezTo>
                      <a:pt x="33455" y="10178"/>
                      <a:pt x="31446" y="4202"/>
                      <a:pt x="29227" y="861"/>
                    </a:cubicBezTo>
                    <a:cubicBezTo>
                      <a:pt x="28653" y="0"/>
                      <a:pt x="24374" y="261"/>
                      <a:pt x="23565" y="339"/>
                    </a:cubicBezTo>
                    <a:cubicBezTo>
                      <a:pt x="20198" y="705"/>
                      <a:pt x="17797" y="2218"/>
                      <a:pt x="17354" y="5741"/>
                    </a:cubicBezTo>
                    <a:cubicBezTo>
                      <a:pt x="17197" y="7098"/>
                      <a:pt x="16962" y="8847"/>
                      <a:pt x="17484" y="10151"/>
                    </a:cubicBezTo>
                    <a:cubicBezTo>
                      <a:pt x="18606" y="12996"/>
                      <a:pt x="23565" y="11300"/>
                      <a:pt x="19676" y="8560"/>
                    </a:cubicBezTo>
                    <a:cubicBezTo>
                      <a:pt x="17563" y="7046"/>
                      <a:pt x="14744" y="5767"/>
                      <a:pt x="12291" y="7359"/>
                    </a:cubicBezTo>
                    <a:cubicBezTo>
                      <a:pt x="10308" y="8664"/>
                      <a:pt x="9003" y="11300"/>
                      <a:pt x="8742" y="13570"/>
                    </a:cubicBezTo>
                    <a:cubicBezTo>
                      <a:pt x="8455" y="15866"/>
                      <a:pt x="11430" y="19233"/>
                      <a:pt x="13700" y="17432"/>
                    </a:cubicBezTo>
                    <a:cubicBezTo>
                      <a:pt x="16414" y="15266"/>
                      <a:pt x="12291" y="11952"/>
                      <a:pt x="9969" y="12213"/>
                    </a:cubicBezTo>
                    <a:cubicBezTo>
                      <a:pt x="7724" y="12474"/>
                      <a:pt x="4750" y="14301"/>
                      <a:pt x="3445" y="16023"/>
                    </a:cubicBezTo>
                    <a:cubicBezTo>
                      <a:pt x="1931" y="18085"/>
                      <a:pt x="705" y="21138"/>
                      <a:pt x="0" y="2359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 rot="-10163771" flipH="1">
                <a:off x="112948" y="4382720"/>
                <a:ext cx="105193" cy="68193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1574" extrusionOk="0">
                    <a:moveTo>
                      <a:pt x="357" y="0"/>
                    </a:moveTo>
                    <a:cubicBezTo>
                      <a:pt x="239" y="0"/>
                      <a:pt x="120" y="19"/>
                      <a:pt x="0" y="60"/>
                    </a:cubicBezTo>
                    <a:cubicBezTo>
                      <a:pt x="0" y="60"/>
                      <a:pt x="183" y="1260"/>
                      <a:pt x="2427" y="1573"/>
                    </a:cubicBezTo>
                    <a:cubicBezTo>
                      <a:pt x="2427" y="1573"/>
                      <a:pt x="1449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 rot="-10163771" flipH="1">
                <a:off x="1138012" y="4674085"/>
                <a:ext cx="81451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767" extrusionOk="0">
                    <a:moveTo>
                      <a:pt x="679" y="0"/>
                    </a:moveTo>
                    <a:cubicBezTo>
                      <a:pt x="679" y="1"/>
                      <a:pt x="1" y="1018"/>
                      <a:pt x="1462" y="2767"/>
                    </a:cubicBezTo>
                    <a:cubicBezTo>
                      <a:pt x="1462" y="2767"/>
                      <a:pt x="1879" y="522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 rot="-10163771" flipH="1">
                <a:off x="700474" y="4720361"/>
                <a:ext cx="80324" cy="56712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309" extrusionOk="0">
                    <a:moveTo>
                      <a:pt x="230" y="0"/>
                    </a:moveTo>
                    <a:cubicBezTo>
                      <a:pt x="154" y="0"/>
                      <a:pt x="78" y="10"/>
                      <a:pt x="0" y="30"/>
                    </a:cubicBezTo>
                    <a:cubicBezTo>
                      <a:pt x="0" y="30"/>
                      <a:pt x="105" y="970"/>
                      <a:pt x="1853" y="1309"/>
                    </a:cubicBezTo>
                    <a:cubicBezTo>
                      <a:pt x="1853" y="1309"/>
                      <a:pt x="112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 rot="-10163771" flipH="1">
                <a:off x="1384034" y="4538900"/>
                <a:ext cx="64511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2193" extrusionOk="0">
                    <a:moveTo>
                      <a:pt x="601" y="1"/>
                    </a:moveTo>
                    <a:cubicBezTo>
                      <a:pt x="601" y="1"/>
                      <a:pt x="1" y="731"/>
                      <a:pt x="966" y="2193"/>
                    </a:cubicBezTo>
                    <a:cubicBezTo>
                      <a:pt x="966" y="2193"/>
                      <a:pt x="1488" y="496"/>
                      <a:pt x="6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 rot="-10163771" flipH="1">
                <a:off x="2092675" y="4963600"/>
                <a:ext cx="7915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322" extrusionOk="0">
                    <a:moveTo>
                      <a:pt x="1670" y="0"/>
                    </a:moveTo>
                    <a:cubicBezTo>
                      <a:pt x="1370" y="0"/>
                      <a:pt x="685" y="147"/>
                      <a:pt x="1" y="1321"/>
                    </a:cubicBezTo>
                    <a:lnTo>
                      <a:pt x="1" y="1321"/>
                    </a:lnTo>
                    <a:cubicBezTo>
                      <a:pt x="34" y="1290"/>
                      <a:pt x="1749" y="999"/>
                      <a:pt x="1827" y="17"/>
                    </a:cubicBezTo>
                    <a:cubicBezTo>
                      <a:pt x="1827" y="17"/>
                      <a:pt x="1770" y="0"/>
                      <a:pt x="1670" y="0"/>
                    </a:cubicBezTo>
                    <a:close/>
                    <a:moveTo>
                      <a:pt x="1" y="1321"/>
                    </a:moveTo>
                    <a:cubicBezTo>
                      <a:pt x="0" y="1321"/>
                      <a:pt x="0" y="1321"/>
                      <a:pt x="0" y="1321"/>
                    </a:cubicBezTo>
                    <a:cubicBezTo>
                      <a:pt x="0" y="1321"/>
                      <a:pt x="0" y="1321"/>
                      <a:pt x="1" y="13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 rot="-10163771" flipH="1">
                <a:off x="639724" y="4685994"/>
                <a:ext cx="64467" cy="97264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2245" extrusionOk="0">
                    <a:moveTo>
                      <a:pt x="705" y="0"/>
                    </a:moveTo>
                    <a:cubicBezTo>
                      <a:pt x="705" y="1"/>
                      <a:pt x="0" y="653"/>
                      <a:pt x="783" y="2245"/>
                    </a:cubicBezTo>
                    <a:cubicBezTo>
                      <a:pt x="783" y="2245"/>
                      <a:pt x="1487" y="627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 rot="-10163771" flipH="1">
                <a:off x="1311106" y="4530866"/>
                <a:ext cx="79155" cy="56192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297" extrusionOk="0">
                    <a:moveTo>
                      <a:pt x="1666" y="1"/>
                    </a:moveTo>
                    <a:cubicBezTo>
                      <a:pt x="1364" y="1"/>
                      <a:pt x="682" y="146"/>
                      <a:pt x="0" y="1296"/>
                    </a:cubicBezTo>
                    <a:cubicBezTo>
                      <a:pt x="0" y="1296"/>
                      <a:pt x="1749" y="1035"/>
                      <a:pt x="1827" y="18"/>
                    </a:cubicBezTo>
                    <a:cubicBezTo>
                      <a:pt x="1827" y="18"/>
                      <a:pt x="1768" y="1"/>
                      <a:pt x="1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 rot="-10163771" flipH="1">
                <a:off x="1688940" y="4575813"/>
                <a:ext cx="80324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2767" extrusionOk="0">
                    <a:moveTo>
                      <a:pt x="679" y="0"/>
                    </a:moveTo>
                    <a:cubicBezTo>
                      <a:pt x="679" y="0"/>
                      <a:pt x="1" y="1018"/>
                      <a:pt x="1462" y="2766"/>
                    </a:cubicBezTo>
                    <a:cubicBezTo>
                      <a:pt x="1462" y="2766"/>
                      <a:pt x="1854" y="522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 rot="-10163771" flipH="1">
                <a:off x="1870916" y="4880392"/>
                <a:ext cx="82014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2845" extrusionOk="0">
                    <a:moveTo>
                      <a:pt x="1018" y="0"/>
                    </a:moveTo>
                    <a:cubicBezTo>
                      <a:pt x="1017" y="1"/>
                      <a:pt x="0" y="653"/>
                      <a:pt x="704" y="2844"/>
                    </a:cubicBezTo>
                    <a:lnTo>
                      <a:pt x="704" y="2844"/>
                    </a:lnTo>
                    <a:cubicBezTo>
                      <a:pt x="713" y="2791"/>
                      <a:pt x="1892" y="927"/>
                      <a:pt x="1018" y="0"/>
                    </a:cubicBezTo>
                    <a:close/>
                    <a:moveTo>
                      <a:pt x="704" y="2844"/>
                    </a:moveTo>
                    <a:cubicBezTo>
                      <a:pt x="704" y="2845"/>
                      <a:pt x="704" y="2845"/>
                      <a:pt x="704" y="2845"/>
                    </a:cubicBezTo>
                    <a:cubicBezTo>
                      <a:pt x="704" y="2845"/>
                      <a:pt x="704" y="2844"/>
                      <a:pt x="704" y="28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 rot="-10163771" flipH="1">
                <a:off x="2737766" y="4957899"/>
                <a:ext cx="88209" cy="96138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219" extrusionOk="0">
                    <a:moveTo>
                      <a:pt x="235" y="1"/>
                    </a:moveTo>
                    <a:cubicBezTo>
                      <a:pt x="235" y="1"/>
                      <a:pt x="0" y="1201"/>
                      <a:pt x="2035" y="2219"/>
                    </a:cubicBezTo>
                    <a:cubicBezTo>
                      <a:pt x="2035" y="2219"/>
                      <a:pt x="1540" y="27"/>
                      <a:pt x="2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 rot="-10163771" flipH="1">
                <a:off x="3167154" y="4785130"/>
                <a:ext cx="53203" cy="65594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514" extrusionOk="0">
                    <a:moveTo>
                      <a:pt x="993" y="0"/>
                    </a:moveTo>
                    <a:cubicBezTo>
                      <a:pt x="992" y="0"/>
                      <a:pt x="236" y="105"/>
                      <a:pt x="1" y="1514"/>
                    </a:cubicBezTo>
                    <a:cubicBezTo>
                      <a:pt x="27" y="1488"/>
                      <a:pt x="1227" y="757"/>
                      <a:pt x="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 rot="-10163771" flipH="1">
                <a:off x="3148083" y="4976888"/>
                <a:ext cx="82577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819" extrusionOk="0">
                    <a:moveTo>
                      <a:pt x="1045" y="0"/>
                    </a:moveTo>
                    <a:cubicBezTo>
                      <a:pt x="1044" y="1"/>
                      <a:pt x="1" y="653"/>
                      <a:pt x="627" y="2819"/>
                    </a:cubicBezTo>
                    <a:cubicBezTo>
                      <a:pt x="627" y="2819"/>
                      <a:pt x="1906" y="966"/>
                      <a:pt x="1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 rot="-10163771" flipH="1">
                <a:off x="1295436" y="4761071"/>
                <a:ext cx="81407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767" extrusionOk="0">
                    <a:moveTo>
                      <a:pt x="705" y="1"/>
                    </a:moveTo>
                    <a:lnTo>
                      <a:pt x="705" y="1"/>
                    </a:lnTo>
                    <a:cubicBezTo>
                      <a:pt x="705" y="1"/>
                      <a:pt x="0" y="992"/>
                      <a:pt x="1409" y="2767"/>
                    </a:cubicBezTo>
                    <a:cubicBezTo>
                      <a:pt x="1409" y="2767"/>
                      <a:pt x="1879" y="549"/>
                      <a:pt x="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 rot="-10163771" flipH="1">
                <a:off x="1715055" y="4927061"/>
                <a:ext cx="122176" cy="39339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908" extrusionOk="0">
                    <a:moveTo>
                      <a:pt x="1976" y="0"/>
                    </a:moveTo>
                    <a:cubicBezTo>
                      <a:pt x="1513" y="0"/>
                      <a:pt x="857" y="158"/>
                      <a:pt x="1" y="733"/>
                    </a:cubicBezTo>
                    <a:cubicBezTo>
                      <a:pt x="1" y="733"/>
                      <a:pt x="611" y="907"/>
                      <a:pt x="1279" y="907"/>
                    </a:cubicBezTo>
                    <a:cubicBezTo>
                      <a:pt x="1878" y="907"/>
                      <a:pt x="2523" y="768"/>
                      <a:pt x="2819" y="237"/>
                    </a:cubicBezTo>
                    <a:cubicBezTo>
                      <a:pt x="2819" y="237"/>
                      <a:pt x="2542" y="0"/>
                      <a:pt x="1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 rot="-10163771" flipH="1">
                <a:off x="1993247" y="4473036"/>
                <a:ext cx="81451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819" extrusionOk="0">
                    <a:moveTo>
                      <a:pt x="1044" y="0"/>
                    </a:moveTo>
                    <a:cubicBezTo>
                      <a:pt x="1044" y="0"/>
                      <a:pt x="1" y="601"/>
                      <a:pt x="549" y="2819"/>
                    </a:cubicBezTo>
                    <a:cubicBezTo>
                      <a:pt x="549" y="2819"/>
                      <a:pt x="1880" y="992"/>
                      <a:pt x="10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 rot="-10163771" flipH="1">
                <a:off x="2346243" y="4811692"/>
                <a:ext cx="81451" cy="122176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820" extrusionOk="0">
                    <a:moveTo>
                      <a:pt x="1044" y="1"/>
                    </a:moveTo>
                    <a:cubicBezTo>
                      <a:pt x="1044" y="1"/>
                      <a:pt x="0" y="601"/>
                      <a:pt x="548" y="2819"/>
                    </a:cubicBezTo>
                    <a:cubicBezTo>
                      <a:pt x="548" y="2819"/>
                      <a:pt x="1879" y="966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 rot="-10163771" flipH="1">
                <a:off x="287516" y="4454253"/>
                <a:ext cx="87083" cy="98391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271" extrusionOk="0">
                    <a:moveTo>
                      <a:pt x="261" y="0"/>
                    </a:moveTo>
                    <a:lnTo>
                      <a:pt x="261" y="0"/>
                    </a:lnTo>
                    <a:cubicBezTo>
                      <a:pt x="261" y="0"/>
                      <a:pt x="0" y="1175"/>
                      <a:pt x="2009" y="2271"/>
                    </a:cubicBezTo>
                    <a:cubicBezTo>
                      <a:pt x="2009" y="2271"/>
                      <a:pt x="1540" y="53"/>
                      <a:pt x="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 rot="-10163771" flipH="1">
                <a:off x="363363" y="4547121"/>
                <a:ext cx="122133" cy="39382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909" extrusionOk="0">
                    <a:moveTo>
                      <a:pt x="1530" y="0"/>
                    </a:moveTo>
                    <a:cubicBezTo>
                      <a:pt x="382" y="0"/>
                      <a:pt x="0" y="595"/>
                      <a:pt x="0" y="595"/>
                    </a:cubicBezTo>
                    <a:cubicBezTo>
                      <a:pt x="242" y="824"/>
                      <a:pt x="547" y="909"/>
                      <a:pt x="865" y="909"/>
                    </a:cubicBezTo>
                    <a:cubicBezTo>
                      <a:pt x="1783" y="909"/>
                      <a:pt x="2819" y="204"/>
                      <a:pt x="2819" y="204"/>
                    </a:cubicBezTo>
                    <a:cubicBezTo>
                      <a:pt x="2309" y="56"/>
                      <a:pt x="1883" y="0"/>
                      <a:pt x="15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 rot="-10163771" flipH="1">
                <a:off x="1362775" y="4822453"/>
                <a:ext cx="119923" cy="42718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986" extrusionOk="0">
                    <a:moveTo>
                      <a:pt x="706" y="0"/>
                    </a:moveTo>
                    <a:cubicBezTo>
                      <a:pt x="244" y="0"/>
                      <a:pt x="1" y="173"/>
                      <a:pt x="1" y="173"/>
                    </a:cubicBezTo>
                    <a:cubicBezTo>
                      <a:pt x="313" y="842"/>
                      <a:pt x="1167" y="986"/>
                      <a:pt x="1844" y="986"/>
                    </a:cubicBezTo>
                    <a:cubicBezTo>
                      <a:pt x="2356" y="986"/>
                      <a:pt x="2767" y="904"/>
                      <a:pt x="2767" y="904"/>
                    </a:cubicBezTo>
                    <a:cubicBezTo>
                      <a:pt x="1872" y="180"/>
                      <a:pt x="1176" y="0"/>
                      <a:pt x="7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 rot="-10163771" flipH="1">
                <a:off x="2787893" y="5049262"/>
                <a:ext cx="113078" cy="5593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291" extrusionOk="0">
                    <a:moveTo>
                      <a:pt x="2610" y="1"/>
                    </a:moveTo>
                    <a:cubicBezTo>
                      <a:pt x="313" y="1"/>
                      <a:pt x="0" y="1175"/>
                      <a:pt x="0" y="1175"/>
                    </a:cubicBezTo>
                    <a:cubicBezTo>
                      <a:pt x="162" y="1256"/>
                      <a:pt x="330" y="1291"/>
                      <a:pt x="500" y="1291"/>
                    </a:cubicBezTo>
                    <a:cubicBezTo>
                      <a:pt x="1532" y="1291"/>
                      <a:pt x="2610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 rot="-10163771" flipH="1">
                <a:off x="3252661" y="4897828"/>
                <a:ext cx="88253" cy="97308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246" extrusionOk="0">
                    <a:moveTo>
                      <a:pt x="262" y="1"/>
                    </a:moveTo>
                    <a:lnTo>
                      <a:pt x="262" y="1"/>
                    </a:lnTo>
                    <a:cubicBezTo>
                      <a:pt x="1" y="1253"/>
                      <a:pt x="2036" y="2245"/>
                      <a:pt x="2036" y="2245"/>
                    </a:cubicBezTo>
                    <a:cubicBezTo>
                      <a:pt x="1462" y="27"/>
                      <a:pt x="262" y="1"/>
                      <a:pt x="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 rot="-10163771" flipH="1">
                <a:off x="1945277" y="4629391"/>
                <a:ext cx="119880" cy="42935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991" extrusionOk="0">
                    <a:moveTo>
                      <a:pt x="679" y="1"/>
                    </a:moveTo>
                    <a:cubicBezTo>
                      <a:pt x="235" y="1"/>
                      <a:pt x="0" y="161"/>
                      <a:pt x="0" y="161"/>
                    </a:cubicBezTo>
                    <a:cubicBezTo>
                      <a:pt x="321" y="847"/>
                      <a:pt x="1211" y="990"/>
                      <a:pt x="1896" y="990"/>
                    </a:cubicBezTo>
                    <a:cubicBezTo>
                      <a:pt x="2384" y="990"/>
                      <a:pt x="2767" y="918"/>
                      <a:pt x="2767" y="918"/>
                    </a:cubicBezTo>
                    <a:cubicBezTo>
                      <a:pt x="1854" y="180"/>
                      <a:pt x="1149" y="1"/>
                      <a:pt x="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 rot="-10163771" flipH="1">
                <a:off x="2317405" y="4958597"/>
                <a:ext cx="132314" cy="42762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987" extrusionOk="0">
                    <a:moveTo>
                      <a:pt x="847" y="1"/>
                    </a:moveTo>
                    <a:cubicBezTo>
                      <a:pt x="314" y="1"/>
                      <a:pt x="1" y="174"/>
                      <a:pt x="1" y="174"/>
                    </a:cubicBezTo>
                    <a:cubicBezTo>
                      <a:pt x="313" y="843"/>
                      <a:pt x="1251" y="987"/>
                      <a:pt x="2006" y="987"/>
                    </a:cubicBezTo>
                    <a:cubicBezTo>
                      <a:pt x="2577" y="987"/>
                      <a:pt x="3043" y="904"/>
                      <a:pt x="3054" y="904"/>
                    </a:cubicBezTo>
                    <a:cubicBezTo>
                      <a:pt x="2158" y="180"/>
                      <a:pt x="1389" y="1"/>
                      <a:pt x="8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 rot="-10163771" flipH="1">
                <a:off x="2640912" y="4903340"/>
                <a:ext cx="56539" cy="217101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011" fill="none" extrusionOk="0">
                    <a:moveTo>
                      <a:pt x="444" y="0"/>
                    </a:moveTo>
                    <a:cubicBezTo>
                      <a:pt x="444" y="0"/>
                      <a:pt x="1305" y="2193"/>
                      <a:pt x="0" y="501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7"/>
              <p:cNvSpPr/>
              <p:nvPr/>
            </p:nvSpPr>
            <p:spPr>
              <a:xfrm rot="-10163771" flipH="1">
                <a:off x="2645753" y="4814905"/>
                <a:ext cx="93885" cy="124386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871" extrusionOk="0">
                    <a:moveTo>
                      <a:pt x="679" y="0"/>
                    </a:moveTo>
                    <a:lnTo>
                      <a:pt x="679" y="0"/>
                    </a:lnTo>
                    <a:cubicBezTo>
                      <a:pt x="679" y="0"/>
                      <a:pt x="0" y="1227"/>
                      <a:pt x="2114" y="2871"/>
                    </a:cubicBezTo>
                    <a:cubicBezTo>
                      <a:pt x="2114" y="2844"/>
                      <a:pt x="2166" y="313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7"/>
              <p:cNvSpPr/>
              <p:nvPr/>
            </p:nvSpPr>
            <p:spPr>
              <a:xfrm rot="-10163771" flipH="1">
                <a:off x="2545091" y="4862175"/>
                <a:ext cx="130061" cy="64164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1481" extrusionOk="0">
                    <a:moveTo>
                      <a:pt x="2571" y="0"/>
                    </a:moveTo>
                    <a:cubicBezTo>
                      <a:pt x="2074" y="0"/>
                      <a:pt x="1171" y="226"/>
                      <a:pt x="0" y="1480"/>
                    </a:cubicBezTo>
                    <a:cubicBezTo>
                      <a:pt x="0" y="1480"/>
                      <a:pt x="12" y="1481"/>
                      <a:pt x="33" y="1481"/>
                    </a:cubicBezTo>
                    <a:cubicBezTo>
                      <a:pt x="332" y="1481"/>
                      <a:pt x="2587" y="1435"/>
                      <a:pt x="3001" y="71"/>
                    </a:cubicBezTo>
                    <a:cubicBezTo>
                      <a:pt x="3001" y="71"/>
                      <a:pt x="2850" y="0"/>
                      <a:pt x="25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 rot="-10163771" flipH="1">
                <a:off x="1502975" y="4499107"/>
                <a:ext cx="92759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4542" fill="none" extrusionOk="0">
                    <a:moveTo>
                      <a:pt x="1" y="0"/>
                    </a:moveTo>
                    <a:cubicBezTo>
                      <a:pt x="1" y="0"/>
                      <a:pt x="1854" y="1436"/>
                      <a:pt x="2141" y="454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7"/>
              <p:cNvSpPr/>
              <p:nvPr/>
            </p:nvSpPr>
            <p:spPr>
              <a:xfrm rot="-10163771" flipH="1">
                <a:off x="1601215" y="4507788"/>
                <a:ext cx="87083" cy="63601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68" extrusionOk="0">
                    <a:moveTo>
                      <a:pt x="244" y="0"/>
                    </a:moveTo>
                    <a:cubicBezTo>
                      <a:pt x="164" y="0"/>
                      <a:pt x="82" y="10"/>
                      <a:pt x="0" y="32"/>
                    </a:cubicBezTo>
                    <a:cubicBezTo>
                      <a:pt x="0" y="32"/>
                      <a:pt x="78" y="1076"/>
                      <a:pt x="2009" y="1468"/>
                    </a:cubicBezTo>
                    <a:cubicBezTo>
                      <a:pt x="2009" y="1468"/>
                      <a:pt x="1209" y="0"/>
                      <a:pt x="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7"/>
              <p:cNvSpPr/>
              <p:nvPr/>
            </p:nvSpPr>
            <p:spPr>
              <a:xfrm rot="-10163771" flipH="1">
                <a:off x="1536127" y="4488128"/>
                <a:ext cx="80324" cy="72482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673" extrusionOk="0">
                    <a:moveTo>
                      <a:pt x="1754" y="0"/>
                    </a:moveTo>
                    <a:cubicBezTo>
                      <a:pt x="1541" y="0"/>
                      <a:pt x="661" y="100"/>
                      <a:pt x="0" y="1672"/>
                    </a:cubicBezTo>
                    <a:cubicBezTo>
                      <a:pt x="0" y="1672"/>
                      <a:pt x="1853" y="1124"/>
                      <a:pt x="1801" y="2"/>
                    </a:cubicBezTo>
                    <a:cubicBezTo>
                      <a:pt x="1801" y="2"/>
                      <a:pt x="1784" y="0"/>
                      <a:pt x="17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 rot="-10163771" flipH="1">
                <a:off x="561952" y="4521892"/>
                <a:ext cx="88209" cy="23859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5507" fill="none" extrusionOk="0">
                    <a:moveTo>
                      <a:pt x="339" y="0"/>
                    </a:moveTo>
                    <a:cubicBezTo>
                      <a:pt x="339" y="0"/>
                      <a:pt x="0" y="3080"/>
                      <a:pt x="2036" y="5506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7"/>
              <p:cNvSpPr/>
              <p:nvPr/>
            </p:nvSpPr>
            <p:spPr>
              <a:xfrm rot="-10163771" flipH="1">
                <a:off x="623112" y="4563229"/>
                <a:ext cx="96138" cy="31584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729" extrusionOk="0">
                    <a:moveTo>
                      <a:pt x="652" y="1"/>
                    </a:moveTo>
                    <a:cubicBezTo>
                      <a:pt x="414" y="1"/>
                      <a:pt x="186" y="64"/>
                      <a:pt x="0" y="230"/>
                    </a:cubicBezTo>
                    <a:cubicBezTo>
                      <a:pt x="0" y="230"/>
                      <a:pt x="306" y="728"/>
                      <a:pt x="1270" y="728"/>
                    </a:cubicBezTo>
                    <a:cubicBezTo>
                      <a:pt x="1534" y="728"/>
                      <a:pt x="1848" y="691"/>
                      <a:pt x="2218" y="595"/>
                    </a:cubicBezTo>
                    <a:cubicBezTo>
                      <a:pt x="2218" y="595"/>
                      <a:pt x="1386" y="1"/>
                      <a:pt x="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7"/>
              <p:cNvSpPr/>
              <p:nvPr/>
            </p:nvSpPr>
            <p:spPr>
              <a:xfrm rot="-10163771" flipH="1">
                <a:off x="596951" y="4492630"/>
                <a:ext cx="63341" cy="9275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141" extrusionOk="0">
                    <a:moveTo>
                      <a:pt x="862" y="0"/>
                    </a:moveTo>
                    <a:cubicBezTo>
                      <a:pt x="862" y="0"/>
                      <a:pt x="0" y="392"/>
                      <a:pt x="287" y="2140"/>
                    </a:cubicBezTo>
                    <a:cubicBezTo>
                      <a:pt x="287" y="2140"/>
                      <a:pt x="1462" y="809"/>
                      <a:pt x="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7"/>
              <p:cNvSpPr/>
              <p:nvPr/>
            </p:nvSpPr>
            <p:spPr>
              <a:xfrm rot="-10163771" flipH="1">
                <a:off x="937700" y="4526981"/>
                <a:ext cx="56582" cy="217101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5011" fill="none" extrusionOk="0">
                    <a:moveTo>
                      <a:pt x="888" y="0"/>
                    </a:moveTo>
                    <a:cubicBezTo>
                      <a:pt x="888" y="0"/>
                      <a:pt x="0" y="2192"/>
                      <a:pt x="1305" y="501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7"/>
              <p:cNvSpPr/>
              <p:nvPr/>
            </p:nvSpPr>
            <p:spPr>
              <a:xfrm rot="-10163771" flipH="1">
                <a:off x="985712" y="4541456"/>
                <a:ext cx="113078" cy="36913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852" extrusionOk="0">
                    <a:moveTo>
                      <a:pt x="779" y="0"/>
                    </a:moveTo>
                    <a:cubicBezTo>
                      <a:pt x="497" y="0"/>
                      <a:pt x="225" y="73"/>
                      <a:pt x="0" y="265"/>
                    </a:cubicBezTo>
                    <a:cubicBezTo>
                      <a:pt x="0" y="265"/>
                      <a:pt x="364" y="851"/>
                      <a:pt x="1475" y="851"/>
                    </a:cubicBezTo>
                    <a:cubicBezTo>
                      <a:pt x="1790" y="851"/>
                      <a:pt x="2166" y="804"/>
                      <a:pt x="2610" y="683"/>
                    </a:cubicBezTo>
                    <a:cubicBezTo>
                      <a:pt x="2610" y="683"/>
                      <a:pt x="1645" y="0"/>
                      <a:pt x="7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7"/>
              <p:cNvSpPr/>
              <p:nvPr/>
            </p:nvSpPr>
            <p:spPr>
              <a:xfrm rot="-10163771" flipH="1">
                <a:off x="939909" y="4455566"/>
                <a:ext cx="84830" cy="117627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2715" extrusionOk="0">
                    <a:moveTo>
                      <a:pt x="1436" y="1"/>
                    </a:moveTo>
                    <a:lnTo>
                      <a:pt x="1436" y="1"/>
                    </a:lnTo>
                    <a:cubicBezTo>
                      <a:pt x="1436" y="1"/>
                      <a:pt x="157" y="288"/>
                      <a:pt x="1" y="2715"/>
                    </a:cubicBezTo>
                    <a:cubicBezTo>
                      <a:pt x="1" y="2715"/>
                      <a:pt x="1958" y="1280"/>
                      <a:pt x="1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 rot="-10163771" flipH="1">
                <a:off x="3036597" y="4690613"/>
                <a:ext cx="39642" cy="222776"/>
              </a:xfrm>
              <a:custGeom>
                <a:avLst/>
                <a:gdLst/>
                <a:ahLst/>
                <a:cxnLst/>
                <a:rect l="l" t="t" r="r" b="b"/>
                <a:pathLst>
                  <a:path w="915" h="5142" fill="none" extrusionOk="0">
                    <a:moveTo>
                      <a:pt x="1" y="1"/>
                    </a:moveTo>
                    <a:cubicBezTo>
                      <a:pt x="1" y="1749"/>
                      <a:pt x="314" y="3498"/>
                      <a:pt x="914" y="5142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7"/>
              <p:cNvSpPr/>
              <p:nvPr/>
            </p:nvSpPr>
            <p:spPr>
              <a:xfrm rot="-10163771" flipH="1">
                <a:off x="3065582" y="4730586"/>
                <a:ext cx="71269" cy="3292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60" extrusionOk="0">
                    <a:moveTo>
                      <a:pt x="335" y="1"/>
                    </a:moveTo>
                    <a:cubicBezTo>
                      <a:pt x="222" y="1"/>
                      <a:pt x="109" y="24"/>
                      <a:pt x="0" y="78"/>
                    </a:cubicBezTo>
                    <a:cubicBezTo>
                      <a:pt x="0" y="78"/>
                      <a:pt x="219" y="760"/>
                      <a:pt x="1503" y="760"/>
                    </a:cubicBezTo>
                    <a:cubicBezTo>
                      <a:pt x="1549" y="760"/>
                      <a:pt x="1596" y="759"/>
                      <a:pt x="1644" y="757"/>
                    </a:cubicBezTo>
                    <a:cubicBezTo>
                      <a:pt x="1644" y="757"/>
                      <a:pt x="983" y="1"/>
                      <a:pt x="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 rot="-10163771" flipH="1">
                <a:off x="3029942" y="4687925"/>
                <a:ext cx="50950" cy="6672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540" extrusionOk="0">
                    <a:moveTo>
                      <a:pt x="888" y="0"/>
                    </a:moveTo>
                    <a:cubicBezTo>
                      <a:pt x="888" y="0"/>
                      <a:pt x="158" y="131"/>
                      <a:pt x="1" y="1540"/>
                    </a:cubicBezTo>
                    <a:cubicBezTo>
                      <a:pt x="1" y="1540"/>
                      <a:pt x="1175" y="757"/>
                      <a:pt x="8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 rot="-10163771" flipH="1">
                <a:off x="345980" y="4207187"/>
                <a:ext cx="213722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3498" fill="none" extrusionOk="0">
                    <a:moveTo>
                      <a:pt x="0" y="0"/>
                    </a:moveTo>
                    <a:cubicBezTo>
                      <a:pt x="0" y="0"/>
                      <a:pt x="1879" y="2610"/>
                      <a:pt x="4933" y="3497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7"/>
              <p:cNvSpPr/>
              <p:nvPr/>
            </p:nvSpPr>
            <p:spPr>
              <a:xfrm rot="-10163771" flipH="1">
                <a:off x="480558" y="4152630"/>
                <a:ext cx="66764" cy="99517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2297" extrusionOk="0">
                    <a:moveTo>
                      <a:pt x="627" y="0"/>
                    </a:moveTo>
                    <a:cubicBezTo>
                      <a:pt x="627" y="0"/>
                      <a:pt x="1" y="757"/>
                      <a:pt x="1044" y="2297"/>
                    </a:cubicBezTo>
                    <a:cubicBezTo>
                      <a:pt x="1044" y="2297"/>
                      <a:pt x="1540" y="522"/>
                      <a:pt x="6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7"/>
              <p:cNvSpPr/>
              <p:nvPr/>
            </p:nvSpPr>
            <p:spPr>
              <a:xfrm rot="-10163771" flipH="1">
                <a:off x="500065" y="4245184"/>
                <a:ext cx="93885" cy="40509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935" extrusionOk="0">
                    <a:moveTo>
                      <a:pt x="1896" y="0"/>
                    </a:moveTo>
                    <a:cubicBezTo>
                      <a:pt x="1375" y="0"/>
                      <a:pt x="258" y="91"/>
                      <a:pt x="0" y="844"/>
                    </a:cubicBezTo>
                    <a:cubicBezTo>
                      <a:pt x="0" y="844"/>
                      <a:pt x="157" y="935"/>
                      <a:pt x="439" y="935"/>
                    </a:cubicBezTo>
                    <a:cubicBezTo>
                      <a:pt x="816" y="935"/>
                      <a:pt x="1418" y="772"/>
                      <a:pt x="2166" y="9"/>
                    </a:cubicBezTo>
                    <a:cubicBezTo>
                      <a:pt x="2166" y="9"/>
                      <a:pt x="2061" y="0"/>
                      <a:pt x="18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 rot="-10163771" flipH="1">
                <a:off x="2238392" y="4626162"/>
                <a:ext cx="56582" cy="156056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3602" fill="none" extrusionOk="0">
                    <a:moveTo>
                      <a:pt x="549" y="0"/>
                    </a:moveTo>
                    <a:cubicBezTo>
                      <a:pt x="549" y="0"/>
                      <a:pt x="1306" y="1540"/>
                      <a:pt x="1" y="3602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7"/>
              <p:cNvSpPr/>
              <p:nvPr/>
            </p:nvSpPr>
            <p:spPr>
              <a:xfrm rot="-10163771" flipH="1">
                <a:off x="2236026" y="4566915"/>
                <a:ext cx="61088" cy="91632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2115" extrusionOk="0">
                    <a:moveTo>
                      <a:pt x="653" y="1"/>
                    </a:moveTo>
                    <a:cubicBezTo>
                      <a:pt x="0" y="705"/>
                      <a:pt x="940" y="2115"/>
                      <a:pt x="940" y="2115"/>
                    </a:cubicBezTo>
                    <a:cubicBezTo>
                      <a:pt x="1409" y="471"/>
                      <a:pt x="653" y="1"/>
                      <a:pt x="6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7"/>
              <p:cNvSpPr/>
              <p:nvPr/>
            </p:nvSpPr>
            <p:spPr>
              <a:xfrm rot="-10163771" flipH="1">
                <a:off x="2174966" y="4617975"/>
                <a:ext cx="91632" cy="30154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696" extrusionOk="0">
                    <a:moveTo>
                      <a:pt x="1503" y="0"/>
                    </a:moveTo>
                    <a:cubicBezTo>
                      <a:pt x="799" y="0"/>
                      <a:pt x="0" y="573"/>
                      <a:pt x="0" y="573"/>
                    </a:cubicBezTo>
                    <a:cubicBezTo>
                      <a:pt x="352" y="661"/>
                      <a:pt x="649" y="696"/>
                      <a:pt x="899" y="696"/>
                    </a:cubicBezTo>
                    <a:cubicBezTo>
                      <a:pt x="1838" y="696"/>
                      <a:pt x="2114" y="208"/>
                      <a:pt x="2114" y="208"/>
                    </a:cubicBezTo>
                    <a:cubicBezTo>
                      <a:pt x="1939" y="57"/>
                      <a:pt x="1726" y="0"/>
                      <a:pt x="1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8" name="Google Shape;368;p7"/>
          <p:cNvSpPr/>
          <p:nvPr/>
        </p:nvSpPr>
        <p:spPr>
          <a:xfrm rot="-282">
            <a:off x="-55845" y="3931444"/>
            <a:ext cx="2661731" cy="1341009"/>
          </a:xfrm>
          <a:custGeom>
            <a:avLst/>
            <a:gdLst/>
            <a:ahLst/>
            <a:cxnLst/>
            <a:rect l="l" t="t" r="r" b="b"/>
            <a:pathLst>
              <a:path w="87485" h="47906" extrusionOk="0">
                <a:moveTo>
                  <a:pt x="660" y="0"/>
                </a:moveTo>
                <a:lnTo>
                  <a:pt x="0" y="44904"/>
                </a:lnTo>
                <a:cubicBezTo>
                  <a:pt x="0" y="44904"/>
                  <a:pt x="30204" y="47905"/>
                  <a:pt x="54869" y="47905"/>
                </a:cubicBezTo>
                <a:cubicBezTo>
                  <a:pt x="71142" y="47905"/>
                  <a:pt x="85004" y="46599"/>
                  <a:pt x="86190" y="42263"/>
                </a:cubicBezTo>
                <a:cubicBezTo>
                  <a:pt x="87485" y="37439"/>
                  <a:pt x="75408" y="29925"/>
                  <a:pt x="55428" y="29925"/>
                </a:cubicBezTo>
                <a:cubicBezTo>
                  <a:pt x="50134" y="29925"/>
                  <a:pt x="44286" y="30452"/>
                  <a:pt x="37984" y="31697"/>
                </a:cubicBezTo>
                <a:cubicBezTo>
                  <a:pt x="35329" y="32224"/>
                  <a:pt x="32903" y="32466"/>
                  <a:pt x="30684" y="32466"/>
                </a:cubicBezTo>
                <a:cubicBezTo>
                  <a:pt x="6409" y="32466"/>
                  <a:pt x="6783" y="3461"/>
                  <a:pt x="660" y="0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" name="Google Shape;369;p7"/>
          <p:cNvGrpSpPr/>
          <p:nvPr/>
        </p:nvGrpSpPr>
        <p:grpSpPr>
          <a:xfrm>
            <a:off x="8233870" y="119406"/>
            <a:ext cx="562456" cy="554809"/>
            <a:chOff x="2245510" y="1675368"/>
            <a:chExt cx="2564780" cy="2529909"/>
          </a:xfrm>
        </p:grpSpPr>
        <p:sp>
          <p:nvSpPr>
            <p:cNvPr id="370" name="Google Shape;370;p7"/>
            <p:cNvSpPr/>
            <p:nvPr/>
          </p:nvSpPr>
          <p:spPr>
            <a:xfrm>
              <a:off x="2245510" y="1675368"/>
              <a:ext cx="2564780" cy="2529909"/>
            </a:xfrm>
            <a:custGeom>
              <a:avLst/>
              <a:gdLst/>
              <a:ahLst/>
              <a:cxnLst/>
              <a:rect l="l" t="t" r="r" b="b"/>
              <a:pathLst>
                <a:path w="90333" h="89097" extrusionOk="0">
                  <a:moveTo>
                    <a:pt x="50297" y="0"/>
                  </a:moveTo>
                  <a:cubicBezTo>
                    <a:pt x="39683" y="0"/>
                    <a:pt x="38714" y="13516"/>
                    <a:pt x="40072" y="25893"/>
                  </a:cubicBezTo>
                  <a:cubicBezTo>
                    <a:pt x="34210" y="9881"/>
                    <a:pt x="27594" y="6658"/>
                    <a:pt x="23217" y="6658"/>
                  </a:cubicBezTo>
                  <a:cubicBezTo>
                    <a:pt x="20267" y="6658"/>
                    <a:pt x="18335" y="8121"/>
                    <a:pt x="18335" y="8121"/>
                  </a:cubicBezTo>
                  <a:cubicBezTo>
                    <a:pt x="8392" y="16420"/>
                    <a:pt x="20292" y="28424"/>
                    <a:pt x="31304" y="36644"/>
                  </a:cubicBezTo>
                  <a:cubicBezTo>
                    <a:pt x="23443" y="33886"/>
                    <a:pt x="17557" y="32853"/>
                    <a:pt x="13149" y="32853"/>
                  </a:cubicBezTo>
                  <a:cubicBezTo>
                    <a:pt x="1" y="32853"/>
                    <a:pt x="15" y="42046"/>
                    <a:pt x="15" y="42046"/>
                  </a:cubicBezTo>
                  <a:cubicBezTo>
                    <a:pt x="403" y="49419"/>
                    <a:pt x="6017" y="51840"/>
                    <a:pt x="13216" y="51840"/>
                  </a:cubicBezTo>
                  <a:cubicBezTo>
                    <a:pt x="17152" y="51840"/>
                    <a:pt x="21561" y="51117"/>
                    <a:pt x="25850" y="50084"/>
                  </a:cubicBezTo>
                  <a:lnTo>
                    <a:pt x="25850" y="50084"/>
                  </a:lnTo>
                  <a:cubicBezTo>
                    <a:pt x="198" y="60652"/>
                    <a:pt x="9436" y="72108"/>
                    <a:pt x="9436" y="72108"/>
                  </a:cubicBezTo>
                  <a:cubicBezTo>
                    <a:pt x="11618" y="74567"/>
                    <a:pt x="13999" y="75608"/>
                    <a:pt x="16465" y="75608"/>
                  </a:cubicBezTo>
                  <a:cubicBezTo>
                    <a:pt x="23082" y="75608"/>
                    <a:pt x="30317" y="68117"/>
                    <a:pt x="36001" y="60417"/>
                  </a:cubicBezTo>
                  <a:lnTo>
                    <a:pt x="36001" y="60417"/>
                  </a:lnTo>
                  <a:cubicBezTo>
                    <a:pt x="26780" y="89071"/>
                    <a:pt x="42182" y="89097"/>
                    <a:pt x="42238" y="89097"/>
                  </a:cubicBezTo>
                  <a:cubicBezTo>
                    <a:pt x="42238" y="89097"/>
                    <a:pt x="42238" y="89097"/>
                    <a:pt x="42238" y="89097"/>
                  </a:cubicBezTo>
                  <a:cubicBezTo>
                    <a:pt x="53512" y="88523"/>
                    <a:pt x="53199" y="75684"/>
                    <a:pt x="50406" y="63653"/>
                  </a:cubicBezTo>
                  <a:lnTo>
                    <a:pt x="50406" y="63653"/>
                  </a:lnTo>
                  <a:cubicBezTo>
                    <a:pt x="57061" y="76775"/>
                    <a:pt x="63250" y="79731"/>
                    <a:pt x="67475" y="79731"/>
                  </a:cubicBezTo>
                  <a:cubicBezTo>
                    <a:pt x="70939" y="79731"/>
                    <a:pt x="73084" y="77745"/>
                    <a:pt x="73084" y="77745"/>
                  </a:cubicBezTo>
                  <a:cubicBezTo>
                    <a:pt x="81043" y="69603"/>
                    <a:pt x="71935" y="60313"/>
                    <a:pt x="61628" y="53372"/>
                  </a:cubicBezTo>
                  <a:lnTo>
                    <a:pt x="61628" y="53372"/>
                  </a:lnTo>
                  <a:cubicBezTo>
                    <a:pt x="68340" y="55782"/>
                    <a:pt x="73447" y="56691"/>
                    <a:pt x="77332" y="56691"/>
                  </a:cubicBezTo>
                  <a:cubicBezTo>
                    <a:pt x="89309" y="56691"/>
                    <a:pt x="89681" y="48048"/>
                    <a:pt x="89681" y="48048"/>
                  </a:cubicBezTo>
                  <a:cubicBezTo>
                    <a:pt x="89626" y="40144"/>
                    <a:pt x="83304" y="37643"/>
                    <a:pt x="75354" y="37643"/>
                  </a:cubicBezTo>
                  <a:cubicBezTo>
                    <a:pt x="71833" y="37643"/>
                    <a:pt x="67993" y="38133"/>
                    <a:pt x="64237" y="38862"/>
                  </a:cubicBezTo>
                  <a:cubicBezTo>
                    <a:pt x="90333" y="29468"/>
                    <a:pt x="81617" y="17594"/>
                    <a:pt x="81617" y="17594"/>
                  </a:cubicBezTo>
                  <a:cubicBezTo>
                    <a:pt x="79431" y="14907"/>
                    <a:pt x="76958" y="13780"/>
                    <a:pt x="74347" y="13780"/>
                  </a:cubicBezTo>
                  <a:cubicBezTo>
                    <a:pt x="67578" y="13780"/>
                    <a:pt x="59885" y="21356"/>
                    <a:pt x="53877" y="28946"/>
                  </a:cubicBezTo>
                  <a:cubicBezTo>
                    <a:pt x="66716" y="2198"/>
                    <a:pt x="51528" y="58"/>
                    <a:pt x="51528" y="58"/>
                  </a:cubicBezTo>
                  <a:cubicBezTo>
                    <a:pt x="51104" y="19"/>
                    <a:pt x="50694" y="0"/>
                    <a:pt x="50297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3335350" y="2715275"/>
              <a:ext cx="412350" cy="412325"/>
            </a:xfrm>
            <a:custGeom>
              <a:avLst/>
              <a:gdLst/>
              <a:ahLst/>
              <a:cxnLst/>
              <a:rect l="l" t="t" r="r" b="b"/>
              <a:pathLst>
                <a:path w="16494" h="16493" extrusionOk="0">
                  <a:moveTo>
                    <a:pt x="8247" y="0"/>
                  </a:moveTo>
                  <a:cubicBezTo>
                    <a:pt x="3706" y="0"/>
                    <a:pt x="1" y="3680"/>
                    <a:pt x="1" y="8246"/>
                  </a:cubicBezTo>
                  <a:cubicBezTo>
                    <a:pt x="1" y="12787"/>
                    <a:pt x="3706" y="16493"/>
                    <a:pt x="8247" y="16493"/>
                  </a:cubicBezTo>
                  <a:cubicBezTo>
                    <a:pt x="12814" y="16493"/>
                    <a:pt x="16493" y="12787"/>
                    <a:pt x="16493" y="8246"/>
                  </a:cubicBezTo>
                  <a:cubicBezTo>
                    <a:pt x="16493" y="3680"/>
                    <a:pt x="12814" y="0"/>
                    <a:pt x="824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7"/>
          <p:cNvGrpSpPr/>
          <p:nvPr/>
        </p:nvGrpSpPr>
        <p:grpSpPr>
          <a:xfrm rot="752508">
            <a:off x="8208629" y="4315502"/>
            <a:ext cx="613115" cy="585780"/>
            <a:chOff x="-1928550" y="2618100"/>
            <a:chExt cx="915675" cy="874850"/>
          </a:xfrm>
        </p:grpSpPr>
        <p:sp>
          <p:nvSpPr>
            <p:cNvPr id="373" name="Google Shape;373;p7"/>
            <p:cNvSpPr/>
            <p:nvPr/>
          </p:nvSpPr>
          <p:spPr>
            <a:xfrm>
              <a:off x="-1928550" y="2618100"/>
              <a:ext cx="915675" cy="874850"/>
            </a:xfrm>
            <a:custGeom>
              <a:avLst/>
              <a:gdLst/>
              <a:ahLst/>
              <a:cxnLst/>
              <a:rect l="l" t="t" r="r" b="b"/>
              <a:pathLst>
                <a:path w="36627" h="34994" extrusionOk="0">
                  <a:moveTo>
                    <a:pt x="26716" y="1"/>
                  </a:moveTo>
                  <a:cubicBezTo>
                    <a:pt x="23985" y="1"/>
                    <a:pt x="21395" y="1297"/>
                    <a:pt x="19781" y="3471"/>
                  </a:cubicBezTo>
                  <a:cubicBezTo>
                    <a:pt x="18614" y="2737"/>
                    <a:pt x="17246" y="2336"/>
                    <a:pt x="15845" y="2336"/>
                  </a:cubicBezTo>
                  <a:cubicBezTo>
                    <a:pt x="14311" y="2336"/>
                    <a:pt x="12776" y="2803"/>
                    <a:pt x="11542" y="3704"/>
                  </a:cubicBezTo>
                  <a:cubicBezTo>
                    <a:pt x="9674" y="5072"/>
                    <a:pt x="8440" y="7207"/>
                    <a:pt x="7939" y="9742"/>
                  </a:cubicBezTo>
                  <a:cubicBezTo>
                    <a:pt x="7372" y="9542"/>
                    <a:pt x="6772" y="9442"/>
                    <a:pt x="6172" y="9442"/>
                  </a:cubicBezTo>
                  <a:cubicBezTo>
                    <a:pt x="5271" y="9442"/>
                    <a:pt x="4437" y="9675"/>
                    <a:pt x="3670" y="10075"/>
                  </a:cubicBezTo>
                  <a:cubicBezTo>
                    <a:pt x="1368" y="11276"/>
                    <a:pt x="0" y="14078"/>
                    <a:pt x="367" y="16914"/>
                  </a:cubicBezTo>
                  <a:cubicBezTo>
                    <a:pt x="801" y="20249"/>
                    <a:pt x="3036" y="23385"/>
                    <a:pt x="6705" y="25753"/>
                  </a:cubicBezTo>
                  <a:cubicBezTo>
                    <a:pt x="7106" y="26020"/>
                    <a:pt x="7539" y="26287"/>
                    <a:pt x="7973" y="26520"/>
                  </a:cubicBezTo>
                  <a:cubicBezTo>
                    <a:pt x="7973" y="26554"/>
                    <a:pt x="7973" y="26554"/>
                    <a:pt x="7973" y="26587"/>
                  </a:cubicBezTo>
                  <a:cubicBezTo>
                    <a:pt x="9741" y="31924"/>
                    <a:pt x="13677" y="34993"/>
                    <a:pt x="18781" y="34993"/>
                  </a:cubicBezTo>
                  <a:cubicBezTo>
                    <a:pt x="24785" y="34993"/>
                    <a:pt x="31556" y="30590"/>
                    <a:pt x="34525" y="24719"/>
                  </a:cubicBezTo>
                  <a:cubicBezTo>
                    <a:pt x="35793" y="22284"/>
                    <a:pt x="36193" y="19982"/>
                    <a:pt x="35793" y="17948"/>
                  </a:cubicBezTo>
                  <a:cubicBezTo>
                    <a:pt x="35659" y="17214"/>
                    <a:pt x="35392" y="16547"/>
                    <a:pt x="35059" y="15913"/>
                  </a:cubicBezTo>
                  <a:cubicBezTo>
                    <a:pt x="35526" y="14745"/>
                    <a:pt x="35859" y="13478"/>
                    <a:pt x="36026" y="12210"/>
                  </a:cubicBezTo>
                  <a:cubicBezTo>
                    <a:pt x="36627" y="7307"/>
                    <a:pt x="34125" y="2470"/>
                    <a:pt x="30089" y="669"/>
                  </a:cubicBezTo>
                  <a:cubicBezTo>
                    <a:pt x="29055" y="235"/>
                    <a:pt x="27954" y="1"/>
                    <a:pt x="26820" y="1"/>
                  </a:cubicBezTo>
                  <a:cubicBezTo>
                    <a:pt x="26785" y="1"/>
                    <a:pt x="26750" y="1"/>
                    <a:pt x="26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-1882675" y="2661875"/>
              <a:ext cx="823925" cy="638425"/>
            </a:xfrm>
            <a:custGeom>
              <a:avLst/>
              <a:gdLst/>
              <a:ahLst/>
              <a:cxnLst/>
              <a:rect l="l" t="t" r="r" b="b"/>
              <a:pathLst>
                <a:path w="32957" h="25537" extrusionOk="0">
                  <a:moveTo>
                    <a:pt x="24995" y="0"/>
                  </a:moveTo>
                  <a:cubicBezTo>
                    <a:pt x="21969" y="0"/>
                    <a:pt x="18886" y="1957"/>
                    <a:pt x="18447" y="4955"/>
                  </a:cubicBezTo>
                  <a:cubicBezTo>
                    <a:pt x="17745" y="3223"/>
                    <a:pt x="15896" y="2345"/>
                    <a:pt x="14011" y="2345"/>
                  </a:cubicBezTo>
                  <a:cubicBezTo>
                    <a:pt x="12848" y="2345"/>
                    <a:pt x="11671" y="2679"/>
                    <a:pt x="10741" y="3354"/>
                  </a:cubicBezTo>
                  <a:cubicBezTo>
                    <a:pt x="8306" y="5155"/>
                    <a:pt x="7405" y="8458"/>
                    <a:pt x="7639" y="11493"/>
                  </a:cubicBezTo>
                  <a:cubicBezTo>
                    <a:pt x="7147" y="10183"/>
                    <a:pt x="5737" y="9447"/>
                    <a:pt x="4339" y="9447"/>
                  </a:cubicBezTo>
                  <a:cubicBezTo>
                    <a:pt x="3745" y="9447"/>
                    <a:pt x="3153" y="9580"/>
                    <a:pt x="2635" y="9859"/>
                  </a:cubicBezTo>
                  <a:cubicBezTo>
                    <a:pt x="867" y="10759"/>
                    <a:pt x="0" y="12961"/>
                    <a:pt x="267" y="14929"/>
                  </a:cubicBezTo>
                  <a:cubicBezTo>
                    <a:pt x="1048" y="21058"/>
                    <a:pt x="9245" y="25537"/>
                    <a:pt x="15276" y="25537"/>
                  </a:cubicBezTo>
                  <a:cubicBezTo>
                    <a:pt x="15941" y="25537"/>
                    <a:pt x="16580" y="25482"/>
                    <a:pt x="17179" y="25370"/>
                  </a:cubicBezTo>
                  <a:cubicBezTo>
                    <a:pt x="20782" y="24669"/>
                    <a:pt x="24084" y="22701"/>
                    <a:pt x="26786" y="20200"/>
                  </a:cubicBezTo>
                  <a:cubicBezTo>
                    <a:pt x="29655" y="17564"/>
                    <a:pt x="32023" y="14129"/>
                    <a:pt x="32490" y="10259"/>
                  </a:cubicBezTo>
                  <a:cubicBezTo>
                    <a:pt x="32957" y="6390"/>
                    <a:pt x="31122" y="2087"/>
                    <a:pt x="27553" y="519"/>
                  </a:cubicBezTo>
                  <a:cubicBezTo>
                    <a:pt x="26749" y="166"/>
                    <a:pt x="25875" y="0"/>
                    <a:pt x="24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-1687550" y="2979050"/>
              <a:ext cx="620475" cy="470325"/>
            </a:xfrm>
            <a:custGeom>
              <a:avLst/>
              <a:gdLst/>
              <a:ahLst/>
              <a:cxnLst/>
              <a:rect l="l" t="t" r="r" b="b"/>
              <a:pathLst>
                <a:path w="24819" h="18813" extrusionOk="0">
                  <a:moveTo>
                    <a:pt x="20337" y="1"/>
                  </a:moveTo>
                  <a:cubicBezTo>
                    <a:pt x="18749" y="1"/>
                    <a:pt x="17275" y="1067"/>
                    <a:pt x="16412" y="2409"/>
                  </a:cubicBezTo>
                  <a:cubicBezTo>
                    <a:pt x="15601" y="3671"/>
                    <a:pt x="15196" y="5150"/>
                    <a:pt x="14855" y="6625"/>
                  </a:cubicBezTo>
                  <a:lnTo>
                    <a:pt x="14855" y="6625"/>
                  </a:lnTo>
                  <a:cubicBezTo>
                    <a:pt x="14929" y="5502"/>
                    <a:pt x="13812" y="4398"/>
                    <a:pt x="12626" y="4398"/>
                  </a:cubicBezTo>
                  <a:cubicBezTo>
                    <a:pt x="12554" y="4398"/>
                    <a:pt x="12482" y="4402"/>
                    <a:pt x="12410" y="4410"/>
                  </a:cubicBezTo>
                  <a:cubicBezTo>
                    <a:pt x="11009" y="4544"/>
                    <a:pt x="9908" y="5911"/>
                    <a:pt x="9674" y="7312"/>
                  </a:cubicBezTo>
                  <a:cubicBezTo>
                    <a:pt x="9441" y="8713"/>
                    <a:pt x="9841" y="10148"/>
                    <a:pt x="10375" y="11482"/>
                  </a:cubicBezTo>
                  <a:cubicBezTo>
                    <a:pt x="8827" y="10557"/>
                    <a:pt x="6941" y="10056"/>
                    <a:pt x="5078" y="10056"/>
                  </a:cubicBezTo>
                  <a:cubicBezTo>
                    <a:pt x="3247" y="10056"/>
                    <a:pt x="1439" y="10540"/>
                    <a:pt x="1" y="11582"/>
                  </a:cubicBezTo>
                  <a:cubicBezTo>
                    <a:pt x="1712" y="16743"/>
                    <a:pt x="5256" y="18812"/>
                    <a:pt x="9141" y="18812"/>
                  </a:cubicBezTo>
                  <a:cubicBezTo>
                    <a:pt x="14572" y="18812"/>
                    <a:pt x="20667" y="14770"/>
                    <a:pt x="23351" y="9481"/>
                  </a:cubicBezTo>
                  <a:cubicBezTo>
                    <a:pt x="24218" y="7746"/>
                    <a:pt x="24818" y="5745"/>
                    <a:pt x="24451" y="3843"/>
                  </a:cubicBezTo>
                  <a:cubicBezTo>
                    <a:pt x="24051" y="1909"/>
                    <a:pt x="22517" y="141"/>
                    <a:pt x="20549" y="7"/>
                  </a:cubicBezTo>
                  <a:cubicBezTo>
                    <a:pt x="20478" y="3"/>
                    <a:pt x="20408" y="1"/>
                    <a:pt x="20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7"/>
          <p:cNvSpPr txBox="1">
            <a:spLocks noGrp="1"/>
          </p:cNvSpPr>
          <p:nvPr>
            <p:ph type="title"/>
          </p:nvPr>
        </p:nvSpPr>
        <p:spPr>
          <a:xfrm>
            <a:off x="4572000" y="723513"/>
            <a:ext cx="38571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7"/>
          <p:cNvSpPr txBox="1">
            <a:spLocks noGrp="1"/>
          </p:cNvSpPr>
          <p:nvPr>
            <p:ph type="body" idx="1"/>
          </p:nvPr>
        </p:nvSpPr>
        <p:spPr>
          <a:xfrm>
            <a:off x="4619550" y="1914988"/>
            <a:ext cx="3762000" cy="250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8"/>
          <p:cNvGrpSpPr/>
          <p:nvPr/>
        </p:nvGrpSpPr>
        <p:grpSpPr>
          <a:xfrm rot="-10503647">
            <a:off x="5536935" y="-642716"/>
            <a:ext cx="3932769" cy="1806495"/>
            <a:chOff x="-247941" y="3878924"/>
            <a:chExt cx="3932716" cy="1806470"/>
          </a:xfrm>
        </p:grpSpPr>
        <p:grpSp>
          <p:nvGrpSpPr>
            <p:cNvPr id="380" name="Google Shape;380;p8"/>
            <p:cNvGrpSpPr/>
            <p:nvPr/>
          </p:nvGrpSpPr>
          <p:grpSpPr>
            <a:xfrm>
              <a:off x="501506" y="4145578"/>
              <a:ext cx="2653767" cy="794294"/>
              <a:chOff x="501506" y="4145578"/>
              <a:chExt cx="2653767" cy="794294"/>
            </a:xfrm>
          </p:grpSpPr>
          <p:sp>
            <p:nvSpPr>
              <p:cNvPr id="381" name="Google Shape;381;p8"/>
              <p:cNvSpPr/>
              <p:nvPr/>
            </p:nvSpPr>
            <p:spPr>
              <a:xfrm rot="-10163771" flipH="1">
                <a:off x="2559928" y="4746287"/>
                <a:ext cx="178672" cy="178672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4124" extrusionOk="0">
                    <a:moveTo>
                      <a:pt x="2062" y="0"/>
                    </a:moveTo>
                    <a:cubicBezTo>
                      <a:pt x="914" y="0"/>
                      <a:pt x="0" y="914"/>
                      <a:pt x="0" y="2062"/>
                    </a:cubicBezTo>
                    <a:cubicBezTo>
                      <a:pt x="0" y="3210"/>
                      <a:pt x="914" y="4124"/>
                      <a:pt x="2062" y="4124"/>
                    </a:cubicBezTo>
                    <a:cubicBezTo>
                      <a:pt x="3210" y="4124"/>
                      <a:pt x="4124" y="3210"/>
                      <a:pt x="4124" y="2062"/>
                    </a:cubicBezTo>
                    <a:cubicBezTo>
                      <a:pt x="4124" y="914"/>
                      <a:pt x="3210" y="0"/>
                      <a:pt x="20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 rot="-10163771" flipH="1">
                <a:off x="1546133" y="4401873"/>
                <a:ext cx="170743" cy="146481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3381" extrusionOk="0">
                    <a:moveTo>
                      <a:pt x="1697" y="0"/>
                    </a:moveTo>
                    <a:cubicBezTo>
                      <a:pt x="757" y="0"/>
                      <a:pt x="0" y="757"/>
                      <a:pt x="0" y="1696"/>
                    </a:cubicBezTo>
                    <a:cubicBezTo>
                      <a:pt x="0" y="2707"/>
                      <a:pt x="844" y="3381"/>
                      <a:pt x="1721" y="3381"/>
                    </a:cubicBezTo>
                    <a:cubicBezTo>
                      <a:pt x="2134" y="3381"/>
                      <a:pt x="2554" y="3231"/>
                      <a:pt x="2897" y="2897"/>
                    </a:cubicBezTo>
                    <a:cubicBezTo>
                      <a:pt x="3941" y="1827"/>
                      <a:pt x="3184" y="0"/>
                      <a:pt x="16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 rot="-10163771" flipH="1">
                <a:off x="618566" y="4463447"/>
                <a:ext cx="123303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819" extrusionOk="0">
                    <a:moveTo>
                      <a:pt x="1436" y="0"/>
                    </a:moveTo>
                    <a:cubicBezTo>
                      <a:pt x="653" y="0"/>
                      <a:pt x="1" y="626"/>
                      <a:pt x="1" y="1409"/>
                    </a:cubicBezTo>
                    <a:cubicBezTo>
                      <a:pt x="1" y="2192"/>
                      <a:pt x="653" y="2818"/>
                      <a:pt x="1436" y="2818"/>
                    </a:cubicBezTo>
                    <a:cubicBezTo>
                      <a:pt x="2193" y="2818"/>
                      <a:pt x="2845" y="2192"/>
                      <a:pt x="2845" y="1409"/>
                    </a:cubicBezTo>
                    <a:cubicBezTo>
                      <a:pt x="2845" y="626"/>
                      <a:pt x="2193" y="0"/>
                      <a:pt x="14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 rot="-10163771" flipH="1">
                <a:off x="958964" y="4389064"/>
                <a:ext cx="178672" cy="178672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4124" extrusionOk="0">
                    <a:moveTo>
                      <a:pt x="2062" y="0"/>
                    </a:moveTo>
                    <a:cubicBezTo>
                      <a:pt x="914" y="0"/>
                      <a:pt x="1" y="914"/>
                      <a:pt x="1" y="2062"/>
                    </a:cubicBezTo>
                    <a:cubicBezTo>
                      <a:pt x="1" y="3210"/>
                      <a:pt x="914" y="4123"/>
                      <a:pt x="2062" y="4123"/>
                    </a:cubicBezTo>
                    <a:cubicBezTo>
                      <a:pt x="3210" y="4123"/>
                      <a:pt x="4124" y="3210"/>
                      <a:pt x="4124" y="2062"/>
                    </a:cubicBezTo>
                    <a:cubicBezTo>
                      <a:pt x="4124" y="914"/>
                      <a:pt x="3210" y="0"/>
                      <a:pt x="20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 rot="-10163771" flipH="1">
                <a:off x="3038755" y="4641144"/>
                <a:ext cx="107446" cy="108572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06" extrusionOk="0">
                    <a:moveTo>
                      <a:pt x="1253" y="0"/>
                    </a:moveTo>
                    <a:cubicBezTo>
                      <a:pt x="548" y="0"/>
                      <a:pt x="0" y="548"/>
                      <a:pt x="0" y="1253"/>
                    </a:cubicBezTo>
                    <a:cubicBezTo>
                      <a:pt x="0" y="1931"/>
                      <a:pt x="548" y="2505"/>
                      <a:pt x="1253" y="2505"/>
                    </a:cubicBezTo>
                    <a:cubicBezTo>
                      <a:pt x="1931" y="2505"/>
                      <a:pt x="2479" y="1931"/>
                      <a:pt x="2479" y="1253"/>
                    </a:cubicBezTo>
                    <a:cubicBezTo>
                      <a:pt x="2479" y="548"/>
                      <a:pt x="1931" y="0"/>
                      <a:pt x="1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 rot="-10163771" flipH="1">
                <a:off x="511700" y="4155773"/>
                <a:ext cx="122133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2819" extrusionOk="0">
                    <a:moveTo>
                      <a:pt x="1409" y="0"/>
                    </a:moveTo>
                    <a:cubicBezTo>
                      <a:pt x="627" y="0"/>
                      <a:pt x="0" y="626"/>
                      <a:pt x="0" y="1409"/>
                    </a:cubicBezTo>
                    <a:cubicBezTo>
                      <a:pt x="0" y="2192"/>
                      <a:pt x="627" y="2818"/>
                      <a:pt x="1409" y="2818"/>
                    </a:cubicBezTo>
                    <a:cubicBezTo>
                      <a:pt x="2192" y="2818"/>
                      <a:pt x="2819" y="2192"/>
                      <a:pt x="2819" y="1409"/>
                    </a:cubicBezTo>
                    <a:cubicBezTo>
                      <a:pt x="2819" y="626"/>
                      <a:pt x="2192" y="0"/>
                      <a:pt x="14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 rot="-10163771" flipH="1">
                <a:off x="2180435" y="4538092"/>
                <a:ext cx="108572" cy="108572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506" extrusionOk="0">
                    <a:moveTo>
                      <a:pt x="1253" y="0"/>
                    </a:moveTo>
                    <a:cubicBezTo>
                      <a:pt x="574" y="0"/>
                      <a:pt x="0" y="548"/>
                      <a:pt x="0" y="1253"/>
                    </a:cubicBezTo>
                    <a:cubicBezTo>
                      <a:pt x="0" y="1931"/>
                      <a:pt x="574" y="2505"/>
                      <a:pt x="1253" y="2505"/>
                    </a:cubicBezTo>
                    <a:cubicBezTo>
                      <a:pt x="1931" y="2505"/>
                      <a:pt x="2505" y="1931"/>
                      <a:pt x="2505" y="1253"/>
                    </a:cubicBezTo>
                    <a:cubicBezTo>
                      <a:pt x="2505" y="548"/>
                      <a:pt x="1931" y="0"/>
                      <a:pt x="1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8"/>
            <p:cNvGrpSpPr/>
            <p:nvPr/>
          </p:nvGrpSpPr>
          <p:grpSpPr>
            <a:xfrm>
              <a:off x="-247941" y="3878924"/>
              <a:ext cx="3932716" cy="1806470"/>
              <a:chOff x="-247941" y="3878924"/>
              <a:chExt cx="3932716" cy="1806470"/>
            </a:xfrm>
          </p:grpSpPr>
          <p:sp>
            <p:nvSpPr>
              <p:cNvPr id="389" name="Google Shape;389;p8"/>
              <p:cNvSpPr/>
              <p:nvPr/>
            </p:nvSpPr>
            <p:spPr>
              <a:xfrm rot="-10163771" flipH="1">
                <a:off x="-176482" y="4217982"/>
                <a:ext cx="3789798" cy="1128352"/>
              </a:xfrm>
              <a:custGeom>
                <a:avLst/>
                <a:gdLst/>
                <a:ahLst/>
                <a:cxnLst/>
                <a:rect l="l" t="t" r="r" b="b"/>
                <a:pathLst>
                  <a:path w="87474" h="26044" fill="none" extrusionOk="0">
                    <a:moveTo>
                      <a:pt x="87473" y="18058"/>
                    </a:moveTo>
                    <a:cubicBezTo>
                      <a:pt x="86299" y="16623"/>
                      <a:pt x="84942" y="15397"/>
                      <a:pt x="83428" y="14353"/>
                    </a:cubicBezTo>
                    <a:cubicBezTo>
                      <a:pt x="81210" y="12761"/>
                      <a:pt x="76748" y="9603"/>
                      <a:pt x="74295" y="12422"/>
                    </a:cubicBezTo>
                    <a:cubicBezTo>
                      <a:pt x="71529" y="15632"/>
                      <a:pt x="76409" y="20381"/>
                      <a:pt x="78862" y="16754"/>
                    </a:cubicBezTo>
                    <a:cubicBezTo>
                      <a:pt x="80166" y="14823"/>
                      <a:pt x="78679" y="11769"/>
                      <a:pt x="76748" y="10882"/>
                    </a:cubicBezTo>
                    <a:cubicBezTo>
                      <a:pt x="73408" y="9395"/>
                      <a:pt x="70407" y="13179"/>
                      <a:pt x="67327" y="10752"/>
                    </a:cubicBezTo>
                    <a:cubicBezTo>
                      <a:pt x="65292" y="9186"/>
                      <a:pt x="64326" y="5063"/>
                      <a:pt x="60986" y="6576"/>
                    </a:cubicBezTo>
                    <a:cubicBezTo>
                      <a:pt x="58194" y="7855"/>
                      <a:pt x="55871" y="11769"/>
                      <a:pt x="55741" y="14718"/>
                    </a:cubicBezTo>
                    <a:cubicBezTo>
                      <a:pt x="55584" y="18241"/>
                      <a:pt x="60595" y="18633"/>
                      <a:pt x="60360" y="14849"/>
                    </a:cubicBezTo>
                    <a:cubicBezTo>
                      <a:pt x="60099" y="10438"/>
                      <a:pt x="52531" y="7698"/>
                      <a:pt x="48904" y="8716"/>
                    </a:cubicBezTo>
                    <a:cubicBezTo>
                      <a:pt x="44467" y="9969"/>
                      <a:pt x="41492" y="16519"/>
                      <a:pt x="43215" y="20825"/>
                    </a:cubicBezTo>
                    <a:cubicBezTo>
                      <a:pt x="45302" y="26044"/>
                      <a:pt x="53418" y="23095"/>
                      <a:pt x="49347" y="17928"/>
                    </a:cubicBezTo>
                    <a:cubicBezTo>
                      <a:pt x="46999" y="14927"/>
                      <a:pt x="38987" y="11952"/>
                      <a:pt x="35882" y="15371"/>
                    </a:cubicBezTo>
                    <a:cubicBezTo>
                      <a:pt x="34760" y="16571"/>
                      <a:pt x="33977" y="19102"/>
                      <a:pt x="36430" y="18867"/>
                    </a:cubicBezTo>
                    <a:cubicBezTo>
                      <a:pt x="39640" y="18580"/>
                      <a:pt x="38048" y="13492"/>
                      <a:pt x="37239" y="11926"/>
                    </a:cubicBezTo>
                    <a:cubicBezTo>
                      <a:pt x="35282" y="8220"/>
                      <a:pt x="31054" y="6263"/>
                      <a:pt x="27401" y="9108"/>
                    </a:cubicBezTo>
                    <a:cubicBezTo>
                      <a:pt x="25444" y="10647"/>
                      <a:pt x="25548" y="14536"/>
                      <a:pt x="28575" y="12892"/>
                    </a:cubicBezTo>
                    <a:cubicBezTo>
                      <a:pt x="33455" y="10178"/>
                      <a:pt x="31446" y="4202"/>
                      <a:pt x="29227" y="861"/>
                    </a:cubicBezTo>
                    <a:cubicBezTo>
                      <a:pt x="28653" y="0"/>
                      <a:pt x="24374" y="261"/>
                      <a:pt x="23565" y="339"/>
                    </a:cubicBezTo>
                    <a:cubicBezTo>
                      <a:pt x="20198" y="705"/>
                      <a:pt x="17797" y="2218"/>
                      <a:pt x="17354" y="5741"/>
                    </a:cubicBezTo>
                    <a:cubicBezTo>
                      <a:pt x="17197" y="7098"/>
                      <a:pt x="16962" y="8847"/>
                      <a:pt x="17484" y="10151"/>
                    </a:cubicBezTo>
                    <a:cubicBezTo>
                      <a:pt x="18606" y="12996"/>
                      <a:pt x="23565" y="11300"/>
                      <a:pt x="19676" y="8560"/>
                    </a:cubicBezTo>
                    <a:cubicBezTo>
                      <a:pt x="17563" y="7046"/>
                      <a:pt x="14744" y="5767"/>
                      <a:pt x="12291" y="7359"/>
                    </a:cubicBezTo>
                    <a:cubicBezTo>
                      <a:pt x="10308" y="8664"/>
                      <a:pt x="9003" y="11300"/>
                      <a:pt x="8742" y="13570"/>
                    </a:cubicBezTo>
                    <a:cubicBezTo>
                      <a:pt x="8455" y="15866"/>
                      <a:pt x="11430" y="19233"/>
                      <a:pt x="13700" y="17432"/>
                    </a:cubicBezTo>
                    <a:cubicBezTo>
                      <a:pt x="16414" y="15266"/>
                      <a:pt x="12291" y="11952"/>
                      <a:pt x="9969" y="12213"/>
                    </a:cubicBezTo>
                    <a:cubicBezTo>
                      <a:pt x="7724" y="12474"/>
                      <a:pt x="4750" y="14301"/>
                      <a:pt x="3445" y="16023"/>
                    </a:cubicBezTo>
                    <a:cubicBezTo>
                      <a:pt x="1931" y="18085"/>
                      <a:pt x="705" y="21138"/>
                      <a:pt x="0" y="2359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8"/>
              <p:cNvSpPr/>
              <p:nvPr/>
            </p:nvSpPr>
            <p:spPr>
              <a:xfrm rot="-10163771" flipH="1">
                <a:off x="112948" y="4382720"/>
                <a:ext cx="105193" cy="68193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1574" extrusionOk="0">
                    <a:moveTo>
                      <a:pt x="357" y="0"/>
                    </a:moveTo>
                    <a:cubicBezTo>
                      <a:pt x="239" y="0"/>
                      <a:pt x="120" y="19"/>
                      <a:pt x="0" y="60"/>
                    </a:cubicBezTo>
                    <a:cubicBezTo>
                      <a:pt x="0" y="60"/>
                      <a:pt x="183" y="1260"/>
                      <a:pt x="2427" y="1573"/>
                    </a:cubicBezTo>
                    <a:cubicBezTo>
                      <a:pt x="2427" y="1573"/>
                      <a:pt x="1449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 rot="-10163771" flipH="1">
                <a:off x="1138012" y="4674085"/>
                <a:ext cx="81451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767" extrusionOk="0">
                    <a:moveTo>
                      <a:pt x="679" y="0"/>
                    </a:moveTo>
                    <a:cubicBezTo>
                      <a:pt x="679" y="1"/>
                      <a:pt x="1" y="1018"/>
                      <a:pt x="1462" y="2767"/>
                    </a:cubicBezTo>
                    <a:cubicBezTo>
                      <a:pt x="1462" y="2767"/>
                      <a:pt x="1879" y="522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 rot="-10163771" flipH="1">
                <a:off x="700474" y="4720361"/>
                <a:ext cx="80324" cy="56712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309" extrusionOk="0">
                    <a:moveTo>
                      <a:pt x="230" y="0"/>
                    </a:moveTo>
                    <a:cubicBezTo>
                      <a:pt x="154" y="0"/>
                      <a:pt x="78" y="10"/>
                      <a:pt x="0" y="30"/>
                    </a:cubicBezTo>
                    <a:cubicBezTo>
                      <a:pt x="0" y="30"/>
                      <a:pt x="105" y="970"/>
                      <a:pt x="1853" y="1309"/>
                    </a:cubicBezTo>
                    <a:cubicBezTo>
                      <a:pt x="1853" y="1309"/>
                      <a:pt x="112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8"/>
              <p:cNvSpPr/>
              <p:nvPr/>
            </p:nvSpPr>
            <p:spPr>
              <a:xfrm rot="-10163771" flipH="1">
                <a:off x="1384034" y="4538900"/>
                <a:ext cx="64511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2193" extrusionOk="0">
                    <a:moveTo>
                      <a:pt x="601" y="1"/>
                    </a:moveTo>
                    <a:cubicBezTo>
                      <a:pt x="601" y="1"/>
                      <a:pt x="1" y="731"/>
                      <a:pt x="966" y="2193"/>
                    </a:cubicBezTo>
                    <a:cubicBezTo>
                      <a:pt x="966" y="2193"/>
                      <a:pt x="1488" y="496"/>
                      <a:pt x="6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8"/>
              <p:cNvSpPr/>
              <p:nvPr/>
            </p:nvSpPr>
            <p:spPr>
              <a:xfrm rot="-10163771" flipH="1">
                <a:off x="2092675" y="4963600"/>
                <a:ext cx="7915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322" extrusionOk="0">
                    <a:moveTo>
                      <a:pt x="1670" y="0"/>
                    </a:moveTo>
                    <a:cubicBezTo>
                      <a:pt x="1370" y="0"/>
                      <a:pt x="685" y="147"/>
                      <a:pt x="1" y="1321"/>
                    </a:cubicBezTo>
                    <a:lnTo>
                      <a:pt x="1" y="1321"/>
                    </a:lnTo>
                    <a:cubicBezTo>
                      <a:pt x="34" y="1290"/>
                      <a:pt x="1749" y="999"/>
                      <a:pt x="1827" y="17"/>
                    </a:cubicBezTo>
                    <a:cubicBezTo>
                      <a:pt x="1827" y="17"/>
                      <a:pt x="1770" y="0"/>
                      <a:pt x="1670" y="0"/>
                    </a:cubicBezTo>
                    <a:close/>
                    <a:moveTo>
                      <a:pt x="1" y="1321"/>
                    </a:moveTo>
                    <a:cubicBezTo>
                      <a:pt x="0" y="1321"/>
                      <a:pt x="0" y="1321"/>
                      <a:pt x="0" y="1321"/>
                    </a:cubicBezTo>
                    <a:cubicBezTo>
                      <a:pt x="0" y="1321"/>
                      <a:pt x="0" y="1321"/>
                      <a:pt x="1" y="13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 rot="-10163771" flipH="1">
                <a:off x="639724" y="4685994"/>
                <a:ext cx="64467" cy="97264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2245" extrusionOk="0">
                    <a:moveTo>
                      <a:pt x="705" y="0"/>
                    </a:moveTo>
                    <a:cubicBezTo>
                      <a:pt x="705" y="1"/>
                      <a:pt x="0" y="653"/>
                      <a:pt x="783" y="2245"/>
                    </a:cubicBezTo>
                    <a:cubicBezTo>
                      <a:pt x="783" y="2245"/>
                      <a:pt x="1487" y="627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8"/>
              <p:cNvSpPr/>
              <p:nvPr/>
            </p:nvSpPr>
            <p:spPr>
              <a:xfrm rot="-10163771" flipH="1">
                <a:off x="1311106" y="4530866"/>
                <a:ext cx="79155" cy="56192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297" extrusionOk="0">
                    <a:moveTo>
                      <a:pt x="1666" y="1"/>
                    </a:moveTo>
                    <a:cubicBezTo>
                      <a:pt x="1364" y="1"/>
                      <a:pt x="682" y="146"/>
                      <a:pt x="0" y="1296"/>
                    </a:cubicBezTo>
                    <a:cubicBezTo>
                      <a:pt x="0" y="1296"/>
                      <a:pt x="1749" y="1035"/>
                      <a:pt x="1827" y="18"/>
                    </a:cubicBezTo>
                    <a:cubicBezTo>
                      <a:pt x="1827" y="18"/>
                      <a:pt x="1768" y="1"/>
                      <a:pt x="1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8"/>
              <p:cNvSpPr/>
              <p:nvPr/>
            </p:nvSpPr>
            <p:spPr>
              <a:xfrm rot="-10163771" flipH="1">
                <a:off x="1688940" y="4575813"/>
                <a:ext cx="80324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2767" extrusionOk="0">
                    <a:moveTo>
                      <a:pt x="679" y="0"/>
                    </a:moveTo>
                    <a:cubicBezTo>
                      <a:pt x="679" y="0"/>
                      <a:pt x="1" y="1018"/>
                      <a:pt x="1462" y="2766"/>
                    </a:cubicBezTo>
                    <a:cubicBezTo>
                      <a:pt x="1462" y="2766"/>
                      <a:pt x="1854" y="522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 rot="-10163771" flipH="1">
                <a:off x="1870916" y="4880392"/>
                <a:ext cx="82014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2845" extrusionOk="0">
                    <a:moveTo>
                      <a:pt x="1018" y="0"/>
                    </a:moveTo>
                    <a:cubicBezTo>
                      <a:pt x="1017" y="1"/>
                      <a:pt x="0" y="653"/>
                      <a:pt x="704" y="2844"/>
                    </a:cubicBezTo>
                    <a:lnTo>
                      <a:pt x="704" y="2844"/>
                    </a:lnTo>
                    <a:cubicBezTo>
                      <a:pt x="713" y="2791"/>
                      <a:pt x="1892" y="927"/>
                      <a:pt x="1018" y="0"/>
                    </a:cubicBezTo>
                    <a:close/>
                    <a:moveTo>
                      <a:pt x="704" y="2844"/>
                    </a:moveTo>
                    <a:cubicBezTo>
                      <a:pt x="704" y="2845"/>
                      <a:pt x="704" y="2845"/>
                      <a:pt x="704" y="2845"/>
                    </a:cubicBezTo>
                    <a:cubicBezTo>
                      <a:pt x="704" y="2845"/>
                      <a:pt x="704" y="2844"/>
                      <a:pt x="704" y="28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8"/>
              <p:cNvSpPr/>
              <p:nvPr/>
            </p:nvSpPr>
            <p:spPr>
              <a:xfrm rot="-10163771" flipH="1">
                <a:off x="2737766" y="4957899"/>
                <a:ext cx="88209" cy="96138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219" extrusionOk="0">
                    <a:moveTo>
                      <a:pt x="235" y="1"/>
                    </a:moveTo>
                    <a:cubicBezTo>
                      <a:pt x="235" y="1"/>
                      <a:pt x="0" y="1201"/>
                      <a:pt x="2035" y="2219"/>
                    </a:cubicBezTo>
                    <a:cubicBezTo>
                      <a:pt x="2035" y="2219"/>
                      <a:pt x="1540" y="27"/>
                      <a:pt x="2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 rot="-10163771" flipH="1">
                <a:off x="3167154" y="4785130"/>
                <a:ext cx="53203" cy="65594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514" extrusionOk="0">
                    <a:moveTo>
                      <a:pt x="993" y="0"/>
                    </a:moveTo>
                    <a:cubicBezTo>
                      <a:pt x="992" y="0"/>
                      <a:pt x="236" y="105"/>
                      <a:pt x="1" y="1514"/>
                    </a:cubicBezTo>
                    <a:cubicBezTo>
                      <a:pt x="27" y="1488"/>
                      <a:pt x="1227" y="757"/>
                      <a:pt x="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 rot="-10163771" flipH="1">
                <a:off x="3148083" y="4976888"/>
                <a:ext cx="82577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819" extrusionOk="0">
                    <a:moveTo>
                      <a:pt x="1045" y="0"/>
                    </a:moveTo>
                    <a:cubicBezTo>
                      <a:pt x="1044" y="1"/>
                      <a:pt x="1" y="653"/>
                      <a:pt x="627" y="2819"/>
                    </a:cubicBezTo>
                    <a:cubicBezTo>
                      <a:pt x="627" y="2819"/>
                      <a:pt x="1906" y="966"/>
                      <a:pt x="1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 rot="-10163771" flipH="1">
                <a:off x="1295436" y="4761071"/>
                <a:ext cx="81407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767" extrusionOk="0">
                    <a:moveTo>
                      <a:pt x="705" y="1"/>
                    </a:moveTo>
                    <a:lnTo>
                      <a:pt x="705" y="1"/>
                    </a:lnTo>
                    <a:cubicBezTo>
                      <a:pt x="705" y="1"/>
                      <a:pt x="0" y="992"/>
                      <a:pt x="1409" y="2767"/>
                    </a:cubicBezTo>
                    <a:cubicBezTo>
                      <a:pt x="1409" y="2767"/>
                      <a:pt x="1879" y="549"/>
                      <a:pt x="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 rot="-10163771" flipH="1">
                <a:off x="1715055" y="4927061"/>
                <a:ext cx="122176" cy="39339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908" extrusionOk="0">
                    <a:moveTo>
                      <a:pt x="1976" y="0"/>
                    </a:moveTo>
                    <a:cubicBezTo>
                      <a:pt x="1513" y="0"/>
                      <a:pt x="857" y="158"/>
                      <a:pt x="1" y="733"/>
                    </a:cubicBezTo>
                    <a:cubicBezTo>
                      <a:pt x="1" y="733"/>
                      <a:pt x="611" y="907"/>
                      <a:pt x="1279" y="907"/>
                    </a:cubicBezTo>
                    <a:cubicBezTo>
                      <a:pt x="1878" y="907"/>
                      <a:pt x="2523" y="768"/>
                      <a:pt x="2819" y="237"/>
                    </a:cubicBezTo>
                    <a:cubicBezTo>
                      <a:pt x="2819" y="237"/>
                      <a:pt x="2542" y="0"/>
                      <a:pt x="1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 rot="-10163771" flipH="1">
                <a:off x="1993247" y="4473036"/>
                <a:ext cx="81451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819" extrusionOk="0">
                    <a:moveTo>
                      <a:pt x="1044" y="0"/>
                    </a:moveTo>
                    <a:cubicBezTo>
                      <a:pt x="1044" y="0"/>
                      <a:pt x="1" y="601"/>
                      <a:pt x="549" y="2819"/>
                    </a:cubicBezTo>
                    <a:cubicBezTo>
                      <a:pt x="549" y="2819"/>
                      <a:pt x="1880" y="992"/>
                      <a:pt x="10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 rot="-10163771" flipH="1">
                <a:off x="2346243" y="4811692"/>
                <a:ext cx="81451" cy="122176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820" extrusionOk="0">
                    <a:moveTo>
                      <a:pt x="1044" y="1"/>
                    </a:moveTo>
                    <a:cubicBezTo>
                      <a:pt x="1044" y="1"/>
                      <a:pt x="0" y="601"/>
                      <a:pt x="548" y="2819"/>
                    </a:cubicBezTo>
                    <a:cubicBezTo>
                      <a:pt x="548" y="2819"/>
                      <a:pt x="1879" y="966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8"/>
              <p:cNvSpPr/>
              <p:nvPr/>
            </p:nvSpPr>
            <p:spPr>
              <a:xfrm rot="-10163771" flipH="1">
                <a:off x="287516" y="4454253"/>
                <a:ext cx="87083" cy="98391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271" extrusionOk="0">
                    <a:moveTo>
                      <a:pt x="261" y="0"/>
                    </a:moveTo>
                    <a:lnTo>
                      <a:pt x="261" y="0"/>
                    </a:lnTo>
                    <a:cubicBezTo>
                      <a:pt x="261" y="0"/>
                      <a:pt x="0" y="1175"/>
                      <a:pt x="2009" y="2271"/>
                    </a:cubicBezTo>
                    <a:cubicBezTo>
                      <a:pt x="2009" y="2271"/>
                      <a:pt x="1540" y="53"/>
                      <a:pt x="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8"/>
              <p:cNvSpPr/>
              <p:nvPr/>
            </p:nvSpPr>
            <p:spPr>
              <a:xfrm rot="-10163771" flipH="1">
                <a:off x="363363" y="4547121"/>
                <a:ext cx="122133" cy="39382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909" extrusionOk="0">
                    <a:moveTo>
                      <a:pt x="1530" y="0"/>
                    </a:moveTo>
                    <a:cubicBezTo>
                      <a:pt x="382" y="0"/>
                      <a:pt x="0" y="595"/>
                      <a:pt x="0" y="595"/>
                    </a:cubicBezTo>
                    <a:cubicBezTo>
                      <a:pt x="242" y="824"/>
                      <a:pt x="547" y="909"/>
                      <a:pt x="865" y="909"/>
                    </a:cubicBezTo>
                    <a:cubicBezTo>
                      <a:pt x="1783" y="909"/>
                      <a:pt x="2819" y="204"/>
                      <a:pt x="2819" y="204"/>
                    </a:cubicBezTo>
                    <a:cubicBezTo>
                      <a:pt x="2309" y="56"/>
                      <a:pt x="1883" y="0"/>
                      <a:pt x="15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8"/>
              <p:cNvSpPr/>
              <p:nvPr/>
            </p:nvSpPr>
            <p:spPr>
              <a:xfrm rot="-10163771" flipH="1">
                <a:off x="1362775" y="4822453"/>
                <a:ext cx="119923" cy="42718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986" extrusionOk="0">
                    <a:moveTo>
                      <a:pt x="706" y="0"/>
                    </a:moveTo>
                    <a:cubicBezTo>
                      <a:pt x="244" y="0"/>
                      <a:pt x="1" y="173"/>
                      <a:pt x="1" y="173"/>
                    </a:cubicBezTo>
                    <a:cubicBezTo>
                      <a:pt x="313" y="842"/>
                      <a:pt x="1167" y="986"/>
                      <a:pt x="1844" y="986"/>
                    </a:cubicBezTo>
                    <a:cubicBezTo>
                      <a:pt x="2356" y="986"/>
                      <a:pt x="2767" y="904"/>
                      <a:pt x="2767" y="904"/>
                    </a:cubicBezTo>
                    <a:cubicBezTo>
                      <a:pt x="1872" y="180"/>
                      <a:pt x="1176" y="0"/>
                      <a:pt x="7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8"/>
              <p:cNvSpPr/>
              <p:nvPr/>
            </p:nvSpPr>
            <p:spPr>
              <a:xfrm rot="-10163771" flipH="1">
                <a:off x="2787893" y="5049262"/>
                <a:ext cx="113078" cy="5593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291" extrusionOk="0">
                    <a:moveTo>
                      <a:pt x="2610" y="1"/>
                    </a:moveTo>
                    <a:cubicBezTo>
                      <a:pt x="313" y="1"/>
                      <a:pt x="0" y="1175"/>
                      <a:pt x="0" y="1175"/>
                    </a:cubicBezTo>
                    <a:cubicBezTo>
                      <a:pt x="162" y="1256"/>
                      <a:pt x="330" y="1291"/>
                      <a:pt x="500" y="1291"/>
                    </a:cubicBezTo>
                    <a:cubicBezTo>
                      <a:pt x="1532" y="1291"/>
                      <a:pt x="2610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8"/>
              <p:cNvSpPr/>
              <p:nvPr/>
            </p:nvSpPr>
            <p:spPr>
              <a:xfrm rot="-10163771" flipH="1">
                <a:off x="3252661" y="4897828"/>
                <a:ext cx="88253" cy="97308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246" extrusionOk="0">
                    <a:moveTo>
                      <a:pt x="262" y="1"/>
                    </a:moveTo>
                    <a:lnTo>
                      <a:pt x="262" y="1"/>
                    </a:lnTo>
                    <a:cubicBezTo>
                      <a:pt x="1" y="1253"/>
                      <a:pt x="2036" y="2245"/>
                      <a:pt x="2036" y="2245"/>
                    </a:cubicBezTo>
                    <a:cubicBezTo>
                      <a:pt x="1462" y="27"/>
                      <a:pt x="262" y="1"/>
                      <a:pt x="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8"/>
              <p:cNvSpPr/>
              <p:nvPr/>
            </p:nvSpPr>
            <p:spPr>
              <a:xfrm rot="-10163771" flipH="1">
                <a:off x="1945277" y="4629391"/>
                <a:ext cx="119880" cy="42935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991" extrusionOk="0">
                    <a:moveTo>
                      <a:pt x="679" y="1"/>
                    </a:moveTo>
                    <a:cubicBezTo>
                      <a:pt x="235" y="1"/>
                      <a:pt x="0" y="161"/>
                      <a:pt x="0" y="161"/>
                    </a:cubicBezTo>
                    <a:cubicBezTo>
                      <a:pt x="321" y="847"/>
                      <a:pt x="1211" y="990"/>
                      <a:pt x="1896" y="990"/>
                    </a:cubicBezTo>
                    <a:cubicBezTo>
                      <a:pt x="2384" y="990"/>
                      <a:pt x="2767" y="918"/>
                      <a:pt x="2767" y="918"/>
                    </a:cubicBezTo>
                    <a:cubicBezTo>
                      <a:pt x="1854" y="180"/>
                      <a:pt x="1149" y="1"/>
                      <a:pt x="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8"/>
              <p:cNvSpPr/>
              <p:nvPr/>
            </p:nvSpPr>
            <p:spPr>
              <a:xfrm rot="-10163771" flipH="1">
                <a:off x="2317405" y="4958597"/>
                <a:ext cx="132314" cy="42762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987" extrusionOk="0">
                    <a:moveTo>
                      <a:pt x="847" y="1"/>
                    </a:moveTo>
                    <a:cubicBezTo>
                      <a:pt x="314" y="1"/>
                      <a:pt x="1" y="174"/>
                      <a:pt x="1" y="174"/>
                    </a:cubicBezTo>
                    <a:cubicBezTo>
                      <a:pt x="313" y="843"/>
                      <a:pt x="1251" y="987"/>
                      <a:pt x="2006" y="987"/>
                    </a:cubicBezTo>
                    <a:cubicBezTo>
                      <a:pt x="2577" y="987"/>
                      <a:pt x="3043" y="904"/>
                      <a:pt x="3054" y="904"/>
                    </a:cubicBezTo>
                    <a:cubicBezTo>
                      <a:pt x="2158" y="180"/>
                      <a:pt x="1389" y="1"/>
                      <a:pt x="8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 rot="-10163771" flipH="1">
                <a:off x="2640912" y="4903340"/>
                <a:ext cx="56539" cy="217101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011" fill="none" extrusionOk="0">
                    <a:moveTo>
                      <a:pt x="444" y="0"/>
                    </a:moveTo>
                    <a:cubicBezTo>
                      <a:pt x="444" y="0"/>
                      <a:pt x="1305" y="2193"/>
                      <a:pt x="0" y="501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 rot="-10163771" flipH="1">
                <a:off x="2645753" y="4814905"/>
                <a:ext cx="93885" cy="124386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871" extrusionOk="0">
                    <a:moveTo>
                      <a:pt x="679" y="0"/>
                    </a:moveTo>
                    <a:lnTo>
                      <a:pt x="679" y="0"/>
                    </a:lnTo>
                    <a:cubicBezTo>
                      <a:pt x="679" y="0"/>
                      <a:pt x="0" y="1227"/>
                      <a:pt x="2114" y="2871"/>
                    </a:cubicBezTo>
                    <a:cubicBezTo>
                      <a:pt x="2114" y="2844"/>
                      <a:pt x="2166" y="313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 rot="-10163771" flipH="1">
                <a:off x="2545091" y="4862175"/>
                <a:ext cx="130061" cy="64164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1481" extrusionOk="0">
                    <a:moveTo>
                      <a:pt x="2571" y="0"/>
                    </a:moveTo>
                    <a:cubicBezTo>
                      <a:pt x="2074" y="0"/>
                      <a:pt x="1171" y="226"/>
                      <a:pt x="0" y="1480"/>
                    </a:cubicBezTo>
                    <a:cubicBezTo>
                      <a:pt x="0" y="1480"/>
                      <a:pt x="12" y="1481"/>
                      <a:pt x="33" y="1481"/>
                    </a:cubicBezTo>
                    <a:cubicBezTo>
                      <a:pt x="332" y="1481"/>
                      <a:pt x="2587" y="1435"/>
                      <a:pt x="3001" y="71"/>
                    </a:cubicBezTo>
                    <a:cubicBezTo>
                      <a:pt x="3001" y="71"/>
                      <a:pt x="2850" y="0"/>
                      <a:pt x="25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 rot="-10163771" flipH="1">
                <a:off x="1502975" y="4499107"/>
                <a:ext cx="92759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4542" fill="none" extrusionOk="0">
                    <a:moveTo>
                      <a:pt x="1" y="0"/>
                    </a:moveTo>
                    <a:cubicBezTo>
                      <a:pt x="1" y="0"/>
                      <a:pt x="1854" y="1436"/>
                      <a:pt x="2141" y="454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8"/>
              <p:cNvSpPr/>
              <p:nvPr/>
            </p:nvSpPr>
            <p:spPr>
              <a:xfrm rot="-10163771" flipH="1">
                <a:off x="1601215" y="4507788"/>
                <a:ext cx="87083" cy="63601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68" extrusionOk="0">
                    <a:moveTo>
                      <a:pt x="244" y="0"/>
                    </a:moveTo>
                    <a:cubicBezTo>
                      <a:pt x="164" y="0"/>
                      <a:pt x="82" y="10"/>
                      <a:pt x="0" y="32"/>
                    </a:cubicBezTo>
                    <a:cubicBezTo>
                      <a:pt x="0" y="32"/>
                      <a:pt x="78" y="1076"/>
                      <a:pt x="2009" y="1468"/>
                    </a:cubicBezTo>
                    <a:cubicBezTo>
                      <a:pt x="2009" y="1468"/>
                      <a:pt x="1209" y="0"/>
                      <a:pt x="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8"/>
              <p:cNvSpPr/>
              <p:nvPr/>
            </p:nvSpPr>
            <p:spPr>
              <a:xfrm rot="-10163771" flipH="1">
                <a:off x="1536127" y="4488128"/>
                <a:ext cx="80324" cy="72482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673" extrusionOk="0">
                    <a:moveTo>
                      <a:pt x="1754" y="0"/>
                    </a:moveTo>
                    <a:cubicBezTo>
                      <a:pt x="1541" y="0"/>
                      <a:pt x="661" y="100"/>
                      <a:pt x="0" y="1672"/>
                    </a:cubicBezTo>
                    <a:cubicBezTo>
                      <a:pt x="0" y="1672"/>
                      <a:pt x="1853" y="1124"/>
                      <a:pt x="1801" y="2"/>
                    </a:cubicBezTo>
                    <a:cubicBezTo>
                      <a:pt x="1801" y="2"/>
                      <a:pt x="1784" y="0"/>
                      <a:pt x="17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8"/>
              <p:cNvSpPr/>
              <p:nvPr/>
            </p:nvSpPr>
            <p:spPr>
              <a:xfrm rot="-10163771" flipH="1">
                <a:off x="561952" y="4521892"/>
                <a:ext cx="88209" cy="23859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5507" fill="none" extrusionOk="0">
                    <a:moveTo>
                      <a:pt x="339" y="0"/>
                    </a:moveTo>
                    <a:cubicBezTo>
                      <a:pt x="339" y="0"/>
                      <a:pt x="0" y="3080"/>
                      <a:pt x="2036" y="5506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8"/>
              <p:cNvSpPr/>
              <p:nvPr/>
            </p:nvSpPr>
            <p:spPr>
              <a:xfrm rot="-10163771" flipH="1">
                <a:off x="623112" y="4563229"/>
                <a:ext cx="96138" cy="31584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729" extrusionOk="0">
                    <a:moveTo>
                      <a:pt x="652" y="1"/>
                    </a:moveTo>
                    <a:cubicBezTo>
                      <a:pt x="414" y="1"/>
                      <a:pt x="186" y="64"/>
                      <a:pt x="0" y="230"/>
                    </a:cubicBezTo>
                    <a:cubicBezTo>
                      <a:pt x="0" y="230"/>
                      <a:pt x="306" y="728"/>
                      <a:pt x="1270" y="728"/>
                    </a:cubicBezTo>
                    <a:cubicBezTo>
                      <a:pt x="1534" y="728"/>
                      <a:pt x="1848" y="691"/>
                      <a:pt x="2218" y="595"/>
                    </a:cubicBezTo>
                    <a:cubicBezTo>
                      <a:pt x="2218" y="595"/>
                      <a:pt x="1386" y="1"/>
                      <a:pt x="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 rot="-10163771" flipH="1">
                <a:off x="596951" y="4492630"/>
                <a:ext cx="63341" cy="9275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141" extrusionOk="0">
                    <a:moveTo>
                      <a:pt x="862" y="0"/>
                    </a:moveTo>
                    <a:cubicBezTo>
                      <a:pt x="862" y="0"/>
                      <a:pt x="0" y="392"/>
                      <a:pt x="287" y="2140"/>
                    </a:cubicBezTo>
                    <a:cubicBezTo>
                      <a:pt x="287" y="2140"/>
                      <a:pt x="1462" y="809"/>
                      <a:pt x="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 rot="-10163771" flipH="1">
                <a:off x="937700" y="4526981"/>
                <a:ext cx="56582" cy="217101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5011" fill="none" extrusionOk="0">
                    <a:moveTo>
                      <a:pt x="888" y="0"/>
                    </a:moveTo>
                    <a:cubicBezTo>
                      <a:pt x="888" y="0"/>
                      <a:pt x="0" y="2192"/>
                      <a:pt x="1305" y="501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 rot="-10163771" flipH="1">
                <a:off x="985712" y="4541456"/>
                <a:ext cx="113078" cy="36913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852" extrusionOk="0">
                    <a:moveTo>
                      <a:pt x="779" y="0"/>
                    </a:moveTo>
                    <a:cubicBezTo>
                      <a:pt x="497" y="0"/>
                      <a:pt x="225" y="73"/>
                      <a:pt x="0" y="265"/>
                    </a:cubicBezTo>
                    <a:cubicBezTo>
                      <a:pt x="0" y="265"/>
                      <a:pt x="364" y="851"/>
                      <a:pt x="1475" y="851"/>
                    </a:cubicBezTo>
                    <a:cubicBezTo>
                      <a:pt x="1790" y="851"/>
                      <a:pt x="2166" y="804"/>
                      <a:pt x="2610" y="683"/>
                    </a:cubicBezTo>
                    <a:cubicBezTo>
                      <a:pt x="2610" y="683"/>
                      <a:pt x="1645" y="0"/>
                      <a:pt x="7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8"/>
              <p:cNvSpPr/>
              <p:nvPr/>
            </p:nvSpPr>
            <p:spPr>
              <a:xfrm rot="-10163771" flipH="1">
                <a:off x="939909" y="4455566"/>
                <a:ext cx="84830" cy="117627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2715" extrusionOk="0">
                    <a:moveTo>
                      <a:pt x="1436" y="1"/>
                    </a:moveTo>
                    <a:lnTo>
                      <a:pt x="1436" y="1"/>
                    </a:lnTo>
                    <a:cubicBezTo>
                      <a:pt x="1436" y="1"/>
                      <a:pt x="157" y="288"/>
                      <a:pt x="1" y="2715"/>
                    </a:cubicBezTo>
                    <a:cubicBezTo>
                      <a:pt x="1" y="2715"/>
                      <a:pt x="1958" y="1280"/>
                      <a:pt x="1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8"/>
              <p:cNvSpPr/>
              <p:nvPr/>
            </p:nvSpPr>
            <p:spPr>
              <a:xfrm rot="-10163771" flipH="1">
                <a:off x="3036597" y="4690613"/>
                <a:ext cx="39642" cy="222776"/>
              </a:xfrm>
              <a:custGeom>
                <a:avLst/>
                <a:gdLst/>
                <a:ahLst/>
                <a:cxnLst/>
                <a:rect l="l" t="t" r="r" b="b"/>
                <a:pathLst>
                  <a:path w="915" h="5142" fill="none" extrusionOk="0">
                    <a:moveTo>
                      <a:pt x="1" y="1"/>
                    </a:moveTo>
                    <a:cubicBezTo>
                      <a:pt x="1" y="1749"/>
                      <a:pt x="314" y="3498"/>
                      <a:pt x="914" y="5142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8"/>
              <p:cNvSpPr/>
              <p:nvPr/>
            </p:nvSpPr>
            <p:spPr>
              <a:xfrm rot="-10163771" flipH="1">
                <a:off x="3065582" y="4730586"/>
                <a:ext cx="71269" cy="3292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60" extrusionOk="0">
                    <a:moveTo>
                      <a:pt x="335" y="1"/>
                    </a:moveTo>
                    <a:cubicBezTo>
                      <a:pt x="222" y="1"/>
                      <a:pt x="109" y="24"/>
                      <a:pt x="0" y="78"/>
                    </a:cubicBezTo>
                    <a:cubicBezTo>
                      <a:pt x="0" y="78"/>
                      <a:pt x="219" y="760"/>
                      <a:pt x="1503" y="760"/>
                    </a:cubicBezTo>
                    <a:cubicBezTo>
                      <a:pt x="1549" y="760"/>
                      <a:pt x="1596" y="759"/>
                      <a:pt x="1644" y="757"/>
                    </a:cubicBezTo>
                    <a:cubicBezTo>
                      <a:pt x="1644" y="757"/>
                      <a:pt x="983" y="1"/>
                      <a:pt x="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 rot="-10163771" flipH="1">
                <a:off x="3029942" y="4687925"/>
                <a:ext cx="50950" cy="6672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540" extrusionOk="0">
                    <a:moveTo>
                      <a:pt x="888" y="0"/>
                    </a:moveTo>
                    <a:cubicBezTo>
                      <a:pt x="888" y="0"/>
                      <a:pt x="158" y="131"/>
                      <a:pt x="1" y="1540"/>
                    </a:cubicBezTo>
                    <a:cubicBezTo>
                      <a:pt x="1" y="1540"/>
                      <a:pt x="1175" y="757"/>
                      <a:pt x="8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 rot="-10163771" flipH="1">
                <a:off x="345980" y="4207187"/>
                <a:ext cx="213722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3498" fill="none" extrusionOk="0">
                    <a:moveTo>
                      <a:pt x="0" y="0"/>
                    </a:moveTo>
                    <a:cubicBezTo>
                      <a:pt x="0" y="0"/>
                      <a:pt x="1879" y="2610"/>
                      <a:pt x="4933" y="3497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 rot="-10163771" flipH="1">
                <a:off x="480558" y="4152630"/>
                <a:ext cx="66764" cy="99517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2297" extrusionOk="0">
                    <a:moveTo>
                      <a:pt x="627" y="0"/>
                    </a:moveTo>
                    <a:cubicBezTo>
                      <a:pt x="627" y="0"/>
                      <a:pt x="1" y="757"/>
                      <a:pt x="1044" y="2297"/>
                    </a:cubicBezTo>
                    <a:cubicBezTo>
                      <a:pt x="1044" y="2297"/>
                      <a:pt x="1540" y="522"/>
                      <a:pt x="6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 rot="-10163771" flipH="1">
                <a:off x="500065" y="4245184"/>
                <a:ext cx="93885" cy="40509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935" extrusionOk="0">
                    <a:moveTo>
                      <a:pt x="1896" y="0"/>
                    </a:moveTo>
                    <a:cubicBezTo>
                      <a:pt x="1375" y="0"/>
                      <a:pt x="258" y="91"/>
                      <a:pt x="0" y="844"/>
                    </a:cubicBezTo>
                    <a:cubicBezTo>
                      <a:pt x="0" y="844"/>
                      <a:pt x="157" y="935"/>
                      <a:pt x="439" y="935"/>
                    </a:cubicBezTo>
                    <a:cubicBezTo>
                      <a:pt x="816" y="935"/>
                      <a:pt x="1418" y="772"/>
                      <a:pt x="2166" y="9"/>
                    </a:cubicBezTo>
                    <a:cubicBezTo>
                      <a:pt x="2166" y="9"/>
                      <a:pt x="2061" y="0"/>
                      <a:pt x="18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8"/>
              <p:cNvSpPr/>
              <p:nvPr/>
            </p:nvSpPr>
            <p:spPr>
              <a:xfrm rot="-10163771" flipH="1">
                <a:off x="2238392" y="4626162"/>
                <a:ext cx="56582" cy="156056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3602" fill="none" extrusionOk="0">
                    <a:moveTo>
                      <a:pt x="549" y="0"/>
                    </a:moveTo>
                    <a:cubicBezTo>
                      <a:pt x="549" y="0"/>
                      <a:pt x="1306" y="1540"/>
                      <a:pt x="1" y="3602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 rot="-10163771" flipH="1">
                <a:off x="2236026" y="4566915"/>
                <a:ext cx="61088" cy="91632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2115" extrusionOk="0">
                    <a:moveTo>
                      <a:pt x="653" y="1"/>
                    </a:moveTo>
                    <a:cubicBezTo>
                      <a:pt x="0" y="705"/>
                      <a:pt x="940" y="2115"/>
                      <a:pt x="940" y="2115"/>
                    </a:cubicBezTo>
                    <a:cubicBezTo>
                      <a:pt x="1409" y="471"/>
                      <a:pt x="653" y="1"/>
                      <a:pt x="6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 rot="-10163771" flipH="1">
                <a:off x="2174966" y="4617975"/>
                <a:ext cx="91632" cy="30154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696" extrusionOk="0">
                    <a:moveTo>
                      <a:pt x="1503" y="0"/>
                    </a:moveTo>
                    <a:cubicBezTo>
                      <a:pt x="799" y="0"/>
                      <a:pt x="0" y="573"/>
                      <a:pt x="0" y="573"/>
                    </a:cubicBezTo>
                    <a:cubicBezTo>
                      <a:pt x="352" y="661"/>
                      <a:pt x="649" y="696"/>
                      <a:pt x="899" y="696"/>
                    </a:cubicBezTo>
                    <a:cubicBezTo>
                      <a:pt x="1838" y="696"/>
                      <a:pt x="2114" y="208"/>
                      <a:pt x="2114" y="208"/>
                    </a:cubicBezTo>
                    <a:cubicBezTo>
                      <a:pt x="1939" y="57"/>
                      <a:pt x="1726" y="0"/>
                      <a:pt x="1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4" name="Google Shape;434;p8"/>
          <p:cNvSpPr/>
          <p:nvPr/>
        </p:nvSpPr>
        <p:spPr>
          <a:xfrm rot="10800000" flipH="1">
            <a:off x="3845300" y="2785470"/>
            <a:ext cx="5380543" cy="2358030"/>
          </a:xfrm>
          <a:custGeom>
            <a:avLst/>
            <a:gdLst/>
            <a:ahLst/>
            <a:cxnLst/>
            <a:rect l="l" t="t" r="r" b="b"/>
            <a:pathLst>
              <a:path w="105315" h="106662" extrusionOk="0">
                <a:moveTo>
                  <a:pt x="0" y="1"/>
                </a:moveTo>
                <a:cubicBezTo>
                  <a:pt x="4544" y="10315"/>
                  <a:pt x="19384" y="16775"/>
                  <a:pt x="37644" y="16775"/>
                </a:cubicBezTo>
                <a:cubicBezTo>
                  <a:pt x="44542" y="16775"/>
                  <a:pt x="51929" y="15853"/>
                  <a:pt x="59432" y="13868"/>
                </a:cubicBezTo>
                <a:cubicBezTo>
                  <a:pt x="64767" y="12459"/>
                  <a:pt x="69419" y="11817"/>
                  <a:pt x="73480" y="11817"/>
                </a:cubicBezTo>
                <a:cubicBezTo>
                  <a:pt x="96062" y="11817"/>
                  <a:pt x="100386" y="31669"/>
                  <a:pt x="102356" y="49871"/>
                </a:cubicBezTo>
                <a:cubicBezTo>
                  <a:pt x="104601" y="70738"/>
                  <a:pt x="86164" y="94115"/>
                  <a:pt x="105314" y="106662"/>
                </a:cubicBezTo>
                <a:lnTo>
                  <a:pt x="105314" y="1"/>
                </a:ln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8"/>
          <p:cNvSpPr/>
          <p:nvPr/>
        </p:nvSpPr>
        <p:spPr>
          <a:xfrm rot="-5129523" flipH="1">
            <a:off x="-458788" y="-521614"/>
            <a:ext cx="3129148" cy="2554978"/>
          </a:xfrm>
          <a:custGeom>
            <a:avLst/>
            <a:gdLst/>
            <a:ahLst/>
            <a:cxnLst/>
            <a:rect l="l" t="t" r="r" b="b"/>
            <a:pathLst>
              <a:path w="72872" h="49288" extrusionOk="0">
                <a:moveTo>
                  <a:pt x="56095" y="0"/>
                </a:moveTo>
                <a:cubicBezTo>
                  <a:pt x="38296" y="0"/>
                  <a:pt x="12204" y="1742"/>
                  <a:pt x="12204" y="1742"/>
                </a:cubicBezTo>
                <a:cubicBezTo>
                  <a:pt x="12204" y="1742"/>
                  <a:pt x="1" y="49287"/>
                  <a:pt x="12547" y="49287"/>
                </a:cubicBezTo>
                <a:cubicBezTo>
                  <a:pt x="36056" y="49287"/>
                  <a:pt x="16721" y="7368"/>
                  <a:pt x="45882" y="7368"/>
                </a:cubicBezTo>
                <a:cubicBezTo>
                  <a:pt x="49986" y="7368"/>
                  <a:pt x="58305" y="10631"/>
                  <a:pt x="64529" y="10631"/>
                </a:cubicBezTo>
                <a:cubicBezTo>
                  <a:pt x="69321" y="10631"/>
                  <a:pt x="72871" y="8696"/>
                  <a:pt x="72297" y="1848"/>
                </a:cubicBezTo>
                <a:cubicBezTo>
                  <a:pt x="72180" y="459"/>
                  <a:pt x="65230" y="0"/>
                  <a:pt x="56095" y="0"/>
                </a:cubicBez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8"/>
          <p:cNvSpPr txBox="1">
            <a:spLocks noGrp="1"/>
          </p:cNvSpPr>
          <p:nvPr>
            <p:ph type="title"/>
          </p:nvPr>
        </p:nvSpPr>
        <p:spPr>
          <a:xfrm>
            <a:off x="2286601" y="1372500"/>
            <a:ext cx="4570800" cy="23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9"/>
          <p:cNvSpPr txBox="1">
            <a:spLocks noGrp="1"/>
          </p:cNvSpPr>
          <p:nvPr>
            <p:ph type="title"/>
          </p:nvPr>
        </p:nvSpPr>
        <p:spPr>
          <a:xfrm>
            <a:off x="2081400" y="1504388"/>
            <a:ext cx="4981200" cy="6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9" name="Google Shape;439;p9"/>
          <p:cNvSpPr txBox="1">
            <a:spLocks noGrp="1"/>
          </p:cNvSpPr>
          <p:nvPr>
            <p:ph type="subTitle" idx="1"/>
          </p:nvPr>
        </p:nvSpPr>
        <p:spPr>
          <a:xfrm>
            <a:off x="2241450" y="2332313"/>
            <a:ext cx="4661100" cy="1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0" name="Google Shape;440;p9"/>
          <p:cNvGrpSpPr/>
          <p:nvPr/>
        </p:nvGrpSpPr>
        <p:grpSpPr>
          <a:xfrm rot="-9301852">
            <a:off x="-483735" y="3393038"/>
            <a:ext cx="3441146" cy="2073294"/>
            <a:chOff x="5980336" y="-444524"/>
            <a:chExt cx="3251872" cy="1959256"/>
          </a:xfrm>
        </p:grpSpPr>
        <p:sp>
          <p:nvSpPr>
            <p:cNvPr id="441" name="Google Shape;441;p9"/>
            <p:cNvSpPr/>
            <p:nvPr/>
          </p:nvSpPr>
          <p:spPr>
            <a:xfrm rot="-5691343">
              <a:off x="6755600" y="-1024423"/>
              <a:ext cx="1701344" cy="3119052"/>
            </a:xfrm>
            <a:custGeom>
              <a:avLst/>
              <a:gdLst/>
              <a:ahLst/>
              <a:cxnLst/>
              <a:rect l="l" t="t" r="r" b="b"/>
              <a:pathLst>
                <a:path w="25523" h="46791" fill="none" extrusionOk="0">
                  <a:moveTo>
                    <a:pt x="6212" y="46791"/>
                  </a:moveTo>
                  <a:cubicBezTo>
                    <a:pt x="6368" y="45434"/>
                    <a:pt x="6577" y="43659"/>
                    <a:pt x="6055" y="42354"/>
                  </a:cubicBezTo>
                  <a:cubicBezTo>
                    <a:pt x="4933" y="39510"/>
                    <a:pt x="1" y="41206"/>
                    <a:pt x="3889" y="43972"/>
                  </a:cubicBezTo>
                  <a:cubicBezTo>
                    <a:pt x="6003" y="45460"/>
                    <a:pt x="8821" y="46739"/>
                    <a:pt x="11248" y="45173"/>
                  </a:cubicBezTo>
                  <a:cubicBezTo>
                    <a:pt x="13231" y="43868"/>
                    <a:pt x="14536" y="41232"/>
                    <a:pt x="14823" y="38936"/>
                  </a:cubicBezTo>
                  <a:cubicBezTo>
                    <a:pt x="15084" y="36639"/>
                    <a:pt x="12135" y="33273"/>
                    <a:pt x="9839" y="35100"/>
                  </a:cubicBezTo>
                  <a:cubicBezTo>
                    <a:pt x="7125" y="37240"/>
                    <a:pt x="11274" y="40554"/>
                    <a:pt x="13597" y="40319"/>
                  </a:cubicBezTo>
                  <a:cubicBezTo>
                    <a:pt x="15476" y="40058"/>
                    <a:pt x="17250" y="39249"/>
                    <a:pt x="18711" y="37996"/>
                  </a:cubicBezTo>
                  <a:cubicBezTo>
                    <a:pt x="22521" y="34787"/>
                    <a:pt x="25522" y="25053"/>
                    <a:pt x="18216" y="24061"/>
                  </a:cubicBezTo>
                  <a:cubicBezTo>
                    <a:pt x="17354" y="23931"/>
                    <a:pt x="15293" y="24113"/>
                    <a:pt x="15136" y="25288"/>
                  </a:cubicBezTo>
                  <a:cubicBezTo>
                    <a:pt x="15032" y="26227"/>
                    <a:pt x="16833" y="27010"/>
                    <a:pt x="17511" y="27036"/>
                  </a:cubicBezTo>
                  <a:cubicBezTo>
                    <a:pt x="18529" y="27062"/>
                    <a:pt x="19625" y="26593"/>
                    <a:pt x="20016" y="25627"/>
                  </a:cubicBezTo>
                  <a:cubicBezTo>
                    <a:pt x="20747" y="23957"/>
                    <a:pt x="19703" y="21269"/>
                    <a:pt x="18659" y="19912"/>
                  </a:cubicBezTo>
                  <a:cubicBezTo>
                    <a:pt x="18111" y="19181"/>
                    <a:pt x="17459" y="18477"/>
                    <a:pt x="16572" y="18190"/>
                  </a:cubicBezTo>
                  <a:cubicBezTo>
                    <a:pt x="15658" y="17903"/>
                    <a:pt x="15189" y="18503"/>
                    <a:pt x="15841" y="19260"/>
                  </a:cubicBezTo>
                  <a:cubicBezTo>
                    <a:pt x="16833" y="20408"/>
                    <a:pt x="18581" y="20408"/>
                    <a:pt x="19573" y="19312"/>
                  </a:cubicBezTo>
                  <a:cubicBezTo>
                    <a:pt x="20382" y="18425"/>
                    <a:pt x="20512" y="16963"/>
                    <a:pt x="20095" y="15867"/>
                  </a:cubicBezTo>
                  <a:cubicBezTo>
                    <a:pt x="19886" y="15293"/>
                    <a:pt x="19025" y="13779"/>
                    <a:pt x="18242" y="13962"/>
                  </a:cubicBezTo>
                  <a:cubicBezTo>
                    <a:pt x="17433" y="14119"/>
                    <a:pt x="17615" y="15084"/>
                    <a:pt x="17981" y="15554"/>
                  </a:cubicBezTo>
                  <a:cubicBezTo>
                    <a:pt x="18503" y="16232"/>
                    <a:pt x="19625" y="16285"/>
                    <a:pt x="20408" y="16311"/>
                  </a:cubicBezTo>
                  <a:cubicBezTo>
                    <a:pt x="24948" y="16415"/>
                    <a:pt x="25209" y="9500"/>
                    <a:pt x="22782" y="7073"/>
                  </a:cubicBezTo>
                  <a:cubicBezTo>
                    <a:pt x="21504" y="5872"/>
                    <a:pt x="20042" y="4907"/>
                    <a:pt x="18424" y="4202"/>
                  </a:cubicBezTo>
                  <a:cubicBezTo>
                    <a:pt x="17381" y="3759"/>
                    <a:pt x="14667" y="3472"/>
                    <a:pt x="14223" y="4907"/>
                  </a:cubicBezTo>
                  <a:cubicBezTo>
                    <a:pt x="13571" y="7047"/>
                    <a:pt x="16806" y="7804"/>
                    <a:pt x="18163" y="7021"/>
                  </a:cubicBezTo>
                  <a:cubicBezTo>
                    <a:pt x="20199" y="5820"/>
                    <a:pt x="20434" y="1828"/>
                    <a:pt x="19259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rgbClr val="754C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 rot="-5691343">
              <a:off x="8459776" y="145732"/>
              <a:ext cx="161849" cy="104922"/>
            </a:xfrm>
            <a:custGeom>
              <a:avLst/>
              <a:gdLst/>
              <a:ahLst/>
              <a:cxnLst/>
              <a:rect l="l" t="t" r="r" b="b"/>
              <a:pathLst>
                <a:path w="2428" h="157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78" y="1573"/>
                    <a:pt x="2070" y="1573"/>
                  </a:cubicBezTo>
                  <a:cubicBezTo>
                    <a:pt x="2188" y="1573"/>
                    <a:pt x="2308" y="1555"/>
                    <a:pt x="2427" y="1514"/>
                  </a:cubicBezTo>
                  <a:cubicBezTo>
                    <a:pt x="2427" y="1514"/>
                    <a:pt x="2271" y="31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 rot="-5691343">
              <a:off x="8102935" y="-175450"/>
              <a:ext cx="123586" cy="182713"/>
            </a:xfrm>
            <a:custGeom>
              <a:avLst/>
              <a:gdLst/>
              <a:ahLst/>
              <a:cxnLst/>
              <a:rect l="l" t="t" r="r" b="b"/>
              <a:pathLst>
                <a:path w="1854" h="2741" extrusionOk="0">
                  <a:moveTo>
                    <a:pt x="392" y="0"/>
                  </a:moveTo>
                  <a:lnTo>
                    <a:pt x="392" y="0"/>
                  </a:lnTo>
                  <a:cubicBezTo>
                    <a:pt x="392" y="1"/>
                    <a:pt x="1" y="2219"/>
                    <a:pt x="1175" y="2740"/>
                  </a:cubicBezTo>
                  <a:cubicBezTo>
                    <a:pt x="1175" y="2740"/>
                    <a:pt x="1853" y="1723"/>
                    <a:pt x="392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 rot="-5691343">
              <a:off x="7782108" y="-124907"/>
              <a:ext cx="161849" cy="104922"/>
            </a:xfrm>
            <a:custGeom>
              <a:avLst/>
              <a:gdLst/>
              <a:ahLst/>
              <a:cxnLst/>
              <a:rect l="l" t="t" r="r" b="b"/>
              <a:pathLst>
                <a:path w="2428" h="157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57" y="1574"/>
                    <a:pt x="2064" y="1574"/>
                  </a:cubicBezTo>
                  <a:cubicBezTo>
                    <a:pt x="2184" y="1574"/>
                    <a:pt x="2305" y="1555"/>
                    <a:pt x="2427" y="1514"/>
                  </a:cubicBezTo>
                  <a:cubicBezTo>
                    <a:pt x="2427" y="1514"/>
                    <a:pt x="2245" y="31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 rot="-5691343">
              <a:off x="8898289" y="1084405"/>
              <a:ext cx="121853" cy="89057"/>
            </a:xfrm>
            <a:custGeom>
              <a:avLst/>
              <a:gdLst/>
              <a:ahLst/>
              <a:cxnLst/>
              <a:rect l="l" t="t" r="r" b="b"/>
              <a:pathLst>
                <a:path w="1828" h="1336" extrusionOk="0">
                  <a:moveTo>
                    <a:pt x="0" y="1"/>
                  </a:moveTo>
                  <a:cubicBezTo>
                    <a:pt x="0" y="25"/>
                    <a:pt x="710" y="1335"/>
                    <a:pt x="1598" y="1335"/>
                  </a:cubicBezTo>
                  <a:cubicBezTo>
                    <a:pt x="1673" y="1335"/>
                    <a:pt x="1750" y="1326"/>
                    <a:pt x="1827" y="1306"/>
                  </a:cubicBezTo>
                  <a:cubicBezTo>
                    <a:pt x="1827" y="1306"/>
                    <a:pt x="1749" y="36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 rot="-5691343">
              <a:off x="8900035" y="947188"/>
              <a:ext cx="98256" cy="149650"/>
            </a:xfrm>
            <a:custGeom>
              <a:avLst/>
              <a:gdLst/>
              <a:ahLst/>
              <a:cxnLst/>
              <a:rect l="l" t="t" r="r" b="b"/>
              <a:pathLst>
                <a:path w="1474" h="2245" extrusionOk="0">
                  <a:moveTo>
                    <a:pt x="691" y="0"/>
                  </a:moveTo>
                  <a:cubicBezTo>
                    <a:pt x="692" y="1"/>
                    <a:pt x="692" y="1"/>
                    <a:pt x="692" y="2"/>
                  </a:cubicBezTo>
                  <a:lnTo>
                    <a:pt x="692" y="2"/>
                  </a:lnTo>
                  <a:cubicBezTo>
                    <a:pt x="692" y="1"/>
                    <a:pt x="692" y="0"/>
                    <a:pt x="691" y="0"/>
                  </a:cubicBezTo>
                  <a:close/>
                  <a:moveTo>
                    <a:pt x="692" y="2"/>
                  </a:moveTo>
                  <a:lnTo>
                    <a:pt x="692" y="2"/>
                  </a:lnTo>
                  <a:cubicBezTo>
                    <a:pt x="693" y="55"/>
                    <a:pt x="0" y="1654"/>
                    <a:pt x="770" y="2244"/>
                  </a:cubicBezTo>
                  <a:cubicBezTo>
                    <a:pt x="770" y="2244"/>
                    <a:pt x="1474" y="1592"/>
                    <a:pt x="69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 rot="-5691343">
              <a:off x="8580796" y="389261"/>
              <a:ext cx="134052" cy="151383"/>
            </a:xfrm>
            <a:custGeom>
              <a:avLst/>
              <a:gdLst/>
              <a:ahLst/>
              <a:cxnLst/>
              <a:rect l="l" t="t" r="r" b="b"/>
              <a:pathLst>
                <a:path w="2011" h="2271" extrusionOk="0">
                  <a:moveTo>
                    <a:pt x="1" y="0"/>
                  </a:moveTo>
                  <a:cubicBezTo>
                    <a:pt x="1" y="0"/>
                    <a:pt x="471" y="2218"/>
                    <a:pt x="1775" y="2271"/>
                  </a:cubicBezTo>
                  <a:cubicBezTo>
                    <a:pt x="1775" y="2271"/>
                    <a:pt x="2010" y="109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9"/>
            <p:cNvSpPr/>
            <p:nvPr/>
          </p:nvSpPr>
          <p:spPr>
            <a:xfrm rot="-5691343">
              <a:off x="7455013" y="70606"/>
              <a:ext cx="121786" cy="74925"/>
            </a:xfrm>
            <a:custGeom>
              <a:avLst/>
              <a:gdLst/>
              <a:ahLst/>
              <a:cxnLst/>
              <a:rect l="l" t="t" r="r" b="b"/>
              <a:pathLst>
                <a:path w="1827" h="1124" extrusionOk="0">
                  <a:moveTo>
                    <a:pt x="0" y="1"/>
                  </a:moveTo>
                  <a:cubicBezTo>
                    <a:pt x="0" y="1"/>
                    <a:pt x="749" y="1123"/>
                    <a:pt x="1540" y="1123"/>
                  </a:cubicBezTo>
                  <a:cubicBezTo>
                    <a:pt x="1636" y="1123"/>
                    <a:pt x="1732" y="1107"/>
                    <a:pt x="1827" y="1071"/>
                  </a:cubicBezTo>
                  <a:cubicBezTo>
                    <a:pt x="1827" y="1071"/>
                    <a:pt x="1670" y="18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 rot="-5691343">
              <a:off x="6408744" y="334293"/>
              <a:ext cx="121853" cy="74458"/>
            </a:xfrm>
            <a:custGeom>
              <a:avLst/>
              <a:gdLst/>
              <a:ahLst/>
              <a:cxnLst/>
              <a:rect l="l" t="t" r="r" b="b"/>
              <a:pathLst>
                <a:path w="1828" h="1117" extrusionOk="0">
                  <a:moveTo>
                    <a:pt x="1" y="0"/>
                  </a:moveTo>
                  <a:cubicBezTo>
                    <a:pt x="1" y="0"/>
                    <a:pt x="759" y="1116"/>
                    <a:pt x="1556" y="1116"/>
                  </a:cubicBezTo>
                  <a:cubicBezTo>
                    <a:pt x="1646" y="1116"/>
                    <a:pt x="1737" y="1102"/>
                    <a:pt x="1827" y="1070"/>
                  </a:cubicBezTo>
                  <a:cubicBezTo>
                    <a:pt x="1827" y="1070"/>
                    <a:pt x="1671" y="18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 rot="-5691343">
              <a:off x="6920951" y="40475"/>
              <a:ext cx="93990" cy="140984"/>
            </a:xfrm>
            <a:custGeom>
              <a:avLst/>
              <a:gdLst/>
              <a:ahLst/>
              <a:cxnLst/>
              <a:rect l="l" t="t" r="r" b="b"/>
              <a:pathLst>
                <a:path w="1410" h="2115" extrusionOk="0">
                  <a:moveTo>
                    <a:pt x="627" y="1"/>
                  </a:moveTo>
                  <a:cubicBezTo>
                    <a:pt x="627" y="27"/>
                    <a:pt x="0" y="1541"/>
                    <a:pt x="757" y="2115"/>
                  </a:cubicBezTo>
                  <a:cubicBezTo>
                    <a:pt x="757" y="2115"/>
                    <a:pt x="1409" y="1488"/>
                    <a:pt x="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9"/>
            <p:cNvSpPr/>
            <p:nvPr/>
          </p:nvSpPr>
          <p:spPr>
            <a:xfrm rot="-5691343">
              <a:off x="7530217" y="224343"/>
              <a:ext cx="130519" cy="59460"/>
            </a:xfrm>
            <a:custGeom>
              <a:avLst/>
              <a:gdLst/>
              <a:ahLst/>
              <a:cxnLst/>
              <a:rect l="l" t="t" r="r" b="b"/>
              <a:pathLst>
                <a:path w="1958" h="892" extrusionOk="0">
                  <a:moveTo>
                    <a:pt x="151" y="1"/>
                  </a:moveTo>
                  <a:cubicBezTo>
                    <a:pt x="102" y="1"/>
                    <a:pt x="52" y="1"/>
                    <a:pt x="0" y="3"/>
                  </a:cubicBezTo>
                  <a:cubicBezTo>
                    <a:pt x="0" y="3"/>
                    <a:pt x="796" y="891"/>
                    <a:pt x="1546" y="891"/>
                  </a:cubicBezTo>
                  <a:cubicBezTo>
                    <a:pt x="1687" y="891"/>
                    <a:pt x="1826" y="860"/>
                    <a:pt x="1958" y="786"/>
                  </a:cubicBezTo>
                  <a:cubicBezTo>
                    <a:pt x="1958" y="786"/>
                    <a:pt x="171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9"/>
            <p:cNvSpPr/>
            <p:nvPr/>
          </p:nvSpPr>
          <p:spPr>
            <a:xfrm rot="-5691343">
              <a:off x="7398467" y="-6881"/>
              <a:ext cx="90523" cy="133985"/>
            </a:xfrm>
            <a:custGeom>
              <a:avLst/>
              <a:gdLst/>
              <a:ahLst/>
              <a:cxnLst/>
              <a:rect l="l" t="t" r="r" b="b"/>
              <a:pathLst>
                <a:path w="1358" h="201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175" y="1"/>
                    <a:pt x="1" y="1201"/>
                    <a:pt x="523" y="2010"/>
                  </a:cubicBezTo>
                  <a:cubicBezTo>
                    <a:pt x="523" y="2010"/>
                    <a:pt x="1358" y="1671"/>
                    <a:pt x="1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 rot="-5691343">
              <a:off x="6055189" y="107233"/>
              <a:ext cx="90523" cy="133985"/>
            </a:xfrm>
            <a:custGeom>
              <a:avLst/>
              <a:gdLst/>
              <a:ahLst/>
              <a:cxnLst/>
              <a:rect l="l" t="t" r="r" b="b"/>
              <a:pathLst>
                <a:path w="1358" h="201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175" y="0"/>
                    <a:pt x="1" y="1201"/>
                    <a:pt x="523" y="2009"/>
                  </a:cubicBezTo>
                  <a:cubicBezTo>
                    <a:pt x="523" y="2009"/>
                    <a:pt x="1358" y="1670"/>
                    <a:pt x="1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 rot="-5691343">
              <a:off x="7191905" y="119823"/>
              <a:ext cx="88723" cy="133985"/>
            </a:xfrm>
            <a:custGeom>
              <a:avLst/>
              <a:gdLst/>
              <a:ahLst/>
              <a:cxnLst/>
              <a:rect l="l" t="t" r="r" b="b"/>
              <a:pathLst>
                <a:path w="1331" h="2010" extrusionOk="0">
                  <a:moveTo>
                    <a:pt x="1174" y="0"/>
                  </a:moveTo>
                  <a:lnTo>
                    <a:pt x="1174" y="0"/>
                  </a:lnTo>
                  <a:cubicBezTo>
                    <a:pt x="1174" y="1"/>
                    <a:pt x="0" y="1201"/>
                    <a:pt x="496" y="2010"/>
                  </a:cubicBezTo>
                  <a:cubicBezTo>
                    <a:pt x="496" y="2010"/>
                    <a:pt x="1331" y="1671"/>
                    <a:pt x="1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"/>
            <p:cNvSpPr/>
            <p:nvPr/>
          </p:nvSpPr>
          <p:spPr>
            <a:xfrm rot="-5691343">
              <a:off x="6505769" y="351091"/>
              <a:ext cx="104455" cy="102722"/>
            </a:xfrm>
            <a:custGeom>
              <a:avLst/>
              <a:gdLst/>
              <a:ahLst/>
              <a:cxnLst/>
              <a:rect l="l" t="t" r="r" b="b"/>
              <a:pathLst>
                <a:path w="1567" h="1541" extrusionOk="0">
                  <a:moveTo>
                    <a:pt x="1452" y="1"/>
                  </a:moveTo>
                  <a:cubicBezTo>
                    <a:pt x="1354" y="1"/>
                    <a:pt x="540" y="47"/>
                    <a:pt x="1" y="1541"/>
                  </a:cubicBezTo>
                  <a:cubicBezTo>
                    <a:pt x="1" y="1541"/>
                    <a:pt x="1567" y="967"/>
                    <a:pt x="1462" y="1"/>
                  </a:cubicBezTo>
                  <a:cubicBezTo>
                    <a:pt x="1462" y="1"/>
                    <a:pt x="1459" y="1"/>
                    <a:pt x="14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9"/>
            <p:cNvSpPr/>
            <p:nvPr/>
          </p:nvSpPr>
          <p:spPr>
            <a:xfrm rot="-5691343">
              <a:off x="6287298" y="3690"/>
              <a:ext cx="90523" cy="133985"/>
            </a:xfrm>
            <a:custGeom>
              <a:avLst/>
              <a:gdLst/>
              <a:ahLst/>
              <a:cxnLst/>
              <a:rect l="l" t="t" r="r" b="b"/>
              <a:pathLst>
                <a:path w="1358" h="2010" extrusionOk="0">
                  <a:moveTo>
                    <a:pt x="262" y="0"/>
                  </a:moveTo>
                  <a:cubicBezTo>
                    <a:pt x="261" y="0"/>
                    <a:pt x="1" y="1644"/>
                    <a:pt x="888" y="2010"/>
                  </a:cubicBezTo>
                  <a:cubicBezTo>
                    <a:pt x="888" y="2010"/>
                    <a:pt x="1358" y="1253"/>
                    <a:pt x="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"/>
            <p:cNvSpPr/>
            <p:nvPr/>
          </p:nvSpPr>
          <p:spPr>
            <a:xfrm rot="-5691343">
              <a:off x="6373992" y="64095"/>
              <a:ext cx="135785" cy="50461"/>
            </a:xfrm>
            <a:custGeom>
              <a:avLst/>
              <a:gdLst/>
              <a:ahLst/>
              <a:cxnLst/>
              <a:rect l="l" t="t" r="r" b="b"/>
              <a:pathLst>
                <a:path w="2037" h="757" extrusionOk="0">
                  <a:moveTo>
                    <a:pt x="1558" y="0"/>
                  </a:moveTo>
                  <a:cubicBezTo>
                    <a:pt x="1213" y="0"/>
                    <a:pt x="686" y="137"/>
                    <a:pt x="1" y="712"/>
                  </a:cubicBezTo>
                  <a:cubicBezTo>
                    <a:pt x="1" y="712"/>
                    <a:pt x="255" y="756"/>
                    <a:pt x="586" y="756"/>
                  </a:cubicBezTo>
                  <a:cubicBezTo>
                    <a:pt x="1099" y="756"/>
                    <a:pt x="1799" y="651"/>
                    <a:pt x="2036" y="112"/>
                  </a:cubicBezTo>
                  <a:cubicBezTo>
                    <a:pt x="2036" y="112"/>
                    <a:pt x="1871" y="0"/>
                    <a:pt x="15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9"/>
            <p:cNvSpPr/>
            <p:nvPr/>
          </p:nvSpPr>
          <p:spPr>
            <a:xfrm rot="-5691343">
              <a:off x="7638351" y="-212155"/>
              <a:ext cx="128786" cy="189712"/>
            </a:xfrm>
            <a:custGeom>
              <a:avLst/>
              <a:gdLst/>
              <a:ahLst/>
              <a:cxnLst/>
              <a:rect l="l" t="t" r="r" b="b"/>
              <a:pathLst>
                <a:path w="1932" h="2846" extrusionOk="0">
                  <a:moveTo>
                    <a:pt x="1175" y="1"/>
                  </a:moveTo>
                  <a:cubicBezTo>
                    <a:pt x="1175" y="1"/>
                    <a:pt x="0" y="1958"/>
                    <a:pt x="940" y="2845"/>
                  </a:cubicBezTo>
                  <a:cubicBezTo>
                    <a:pt x="940" y="2845"/>
                    <a:pt x="1932" y="2141"/>
                    <a:pt x="1175" y="1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9"/>
            <p:cNvSpPr/>
            <p:nvPr/>
          </p:nvSpPr>
          <p:spPr>
            <a:xfrm rot="-5691343">
              <a:off x="8635508" y="586496"/>
              <a:ext cx="189712" cy="60593"/>
            </a:xfrm>
            <a:custGeom>
              <a:avLst/>
              <a:gdLst/>
              <a:ahLst/>
              <a:cxnLst/>
              <a:rect l="l" t="t" r="r" b="b"/>
              <a:pathLst>
                <a:path w="2846" h="909" extrusionOk="0">
                  <a:moveTo>
                    <a:pt x="1965" y="0"/>
                  </a:moveTo>
                  <a:cubicBezTo>
                    <a:pt x="1036" y="0"/>
                    <a:pt x="1" y="705"/>
                    <a:pt x="1" y="705"/>
                  </a:cubicBezTo>
                  <a:cubicBezTo>
                    <a:pt x="516" y="852"/>
                    <a:pt x="947" y="909"/>
                    <a:pt x="1304" y="909"/>
                  </a:cubicBezTo>
                  <a:cubicBezTo>
                    <a:pt x="2464" y="909"/>
                    <a:pt x="2845" y="314"/>
                    <a:pt x="2845" y="314"/>
                  </a:cubicBezTo>
                  <a:cubicBezTo>
                    <a:pt x="2596" y="85"/>
                    <a:pt x="2287" y="0"/>
                    <a:pt x="1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9"/>
            <p:cNvSpPr/>
            <p:nvPr/>
          </p:nvSpPr>
          <p:spPr>
            <a:xfrm rot="-5691343">
              <a:off x="8748418" y="723614"/>
              <a:ext cx="135785" cy="367092"/>
            </a:xfrm>
            <a:custGeom>
              <a:avLst/>
              <a:gdLst/>
              <a:ahLst/>
              <a:cxnLst/>
              <a:rect l="l" t="t" r="r" b="b"/>
              <a:pathLst>
                <a:path w="2037" h="5507" fill="none" extrusionOk="0">
                  <a:moveTo>
                    <a:pt x="1723" y="5507"/>
                  </a:moveTo>
                  <a:cubicBezTo>
                    <a:pt x="1723" y="5507"/>
                    <a:pt x="2036" y="2427"/>
                    <a:pt x="1" y="0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9"/>
            <p:cNvSpPr/>
            <p:nvPr/>
          </p:nvSpPr>
          <p:spPr>
            <a:xfrm rot="-5691343">
              <a:off x="8516314" y="923634"/>
              <a:ext cx="220975" cy="189512"/>
            </a:xfrm>
            <a:custGeom>
              <a:avLst/>
              <a:gdLst/>
              <a:ahLst/>
              <a:cxnLst/>
              <a:rect l="l" t="t" r="r" b="b"/>
              <a:pathLst>
                <a:path w="3315" h="2843" extrusionOk="0">
                  <a:moveTo>
                    <a:pt x="1877" y="1"/>
                  </a:moveTo>
                  <a:cubicBezTo>
                    <a:pt x="1528" y="1"/>
                    <a:pt x="1174" y="130"/>
                    <a:pt x="888" y="416"/>
                  </a:cubicBezTo>
                  <a:cubicBezTo>
                    <a:pt x="0" y="1329"/>
                    <a:pt x="627" y="2843"/>
                    <a:pt x="1905" y="2843"/>
                  </a:cubicBezTo>
                  <a:cubicBezTo>
                    <a:pt x="2688" y="2843"/>
                    <a:pt x="3314" y="2217"/>
                    <a:pt x="3314" y="1434"/>
                  </a:cubicBezTo>
                  <a:cubicBezTo>
                    <a:pt x="3314" y="568"/>
                    <a:pt x="2608" y="1"/>
                    <a:pt x="1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9"/>
            <p:cNvSpPr/>
            <p:nvPr/>
          </p:nvSpPr>
          <p:spPr>
            <a:xfrm rot="-5691343">
              <a:off x="8636914" y="972536"/>
              <a:ext cx="147917" cy="49461"/>
            </a:xfrm>
            <a:custGeom>
              <a:avLst/>
              <a:gdLst/>
              <a:ahLst/>
              <a:cxnLst/>
              <a:rect l="l" t="t" r="r" b="b"/>
              <a:pathLst>
                <a:path w="2219" h="742" extrusionOk="0">
                  <a:moveTo>
                    <a:pt x="965" y="0"/>
                  </a:moveTo>
                  <a:cubicBezTo>
                    <a:pt x="697" y="0"/>
                    <a:pt x="378" y="40"/>
                    <a:pt x="0" y="143"/>
                  </a:cubicBezTo>
                  <a:cubicBezTo>
                    <a:pt x="0" y="163"/>
                    <a:pt x="824" y="742"/>
                    <a:pt x="1555" y="742"/>
                  </a:cubicBezTo>
                  <a:cubicBezTo>
                    <a:pt x="1797" y="742"/>
                    <a:pt x="2030" y="678"/>
                    <a:pt x="2218" y="509"/>
                  </a:cubicBezTo>
                  <a:cubicBezTo>
                    <a:pt x="2218" y="509"/>
                    <a:pt x="1916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 rot="-5691343">
              <a:off x="8608551" y="853696"/>
              <a:ext cx="97456" cy="144451"/>
            </a:xfrm>
            <a:custGeom>
              <a:avLst/>
              <a:gdLst/>
              <a:ahLst/>
              <a:cxnLst/>
              <a:rect l="l" t="t" r="r" b="b"/>
              <a:pathLst>
                <a:path w="1462" h="2167" extrusionOk="0">
                  <a:moveTo>
                    <a:pt x="1175" y="1"/>
                  </a:moveTo>
                  <a:cubicBezTo>
                    <a:pt x="1175" y="1"/>
                    <a:pt x="1" y="1332"/>
                    <a:pt x="601" y="2167"/>
                  </a:cubicBezTo>
                  <a:cubicBezTo>
                    <a:pt x="601" y="2167"/>
                    <a:pt x="1462" y="1749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 rot="-5691343">
              <a:off x="7081497" y="201562"/>
              <a:ext cx="217509" cy="222775"/>
            </a:xfrm>
            <a:custGeom>
              <a:avLst/>
              <a:gdLst/>
              <a:ahLst/>
              <a:cxnLst/>
              <a:rect l="l" t="t" r="r" b="b"/>
              <a:pathLst>
                <a:path w="3263" h="3342" fill="none" extrusionOk="0">
                  <a:moveTo>
                    <a:pt x="3263" y="3341"/>
                  </a:moveTo>
                  <a:cubicBezTo>
                    <a:pt x="2610" y="1880"/>
                    <a:pt x="1462" y="679"/>
                    <a:pt x="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9"/>
            <p:cNvSpPr/>
            <p:nvPr/>
          </p:nvSpPr>
          <p:spPr>
            <a:xfrm rot="-5691343">
              <a:off x="6996349" y="369629"/>
              <a:ext cx="176580" cy="153316"/>
            </a:xfrm>
            <a:custGeom>
              <a:avLst/>
              <a:gdLst/>
              <a:ahLst/>
              <a:cxnLst/>
              <a:rect l="l" t="t" r="r" b="b"/>
              <a:pathLst>
                <a:path w="2649" h="2300" extrusionOk="0">
                  <a:moveTo>
                    <a:pt x="1365" y="1"/>
                  </a:moveTo>
                  <a:cubicBezTo>
                    <a:pt x="905" y="1"/>
                    <a:pt x="442" y="277"/>
                    <a:pt x="274" y="810"/>
                  </a:cubicBezTo>
                  <a:cubicBezTo>
                    <a:pt x="1" y="1589"/>
                    <a:pt x="626" y="2299"/>
                    <a:pt x="1344" y="2299"/>
                  </a:cubicBezTo>
                  <a:cubicBezTo>
                    <a:pt x="1516" y="2299"/>
                    <a:pt x="1694" y="2258"/>
                    <a:pt x="1866" y="2167"/>
                  </a:cubicBezTo>
                  <a:cubicBezTo>
                    <a:pt x="2440" y="1880"/>
                    <a:pt x="2649" y="1202"/>
                    <a:pt x="2362" y="628"/>
                  </a:cubicBezTo>
                  <a:cubicBezTo>
                    <a:pt x="2157" y="205"/>
                    <a:pt x="1762" y="1"/>
                    <a:pt x="1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9"/>
            <p:cNvSpPr/>
            <p:nvPr/>
          </p:nvSpPr>
          <p:spPr>
            <a:xfrm rot="-5691343">
              <a:off x="7082285" y="388470"/>
              <a:ext cx="114854" cy="44328"/>
            </a:xfrm>
            <a:custGeom>
              <a:avLst/>
              <a:gdLst/>
              <a:ahLst/>
              <a:cxnLst/>
              <a:rect l="l" t="t" r="r" b="b"/>
              <a:pathLst>
                <a:path w="1723" h="665" extrusionOk="0">
                  <a:moveTo>
                    <a:pt x="1325" y="0"/>
                  </a:moveTo>
                  <a:cubicBezTo>
                    <a:pt x="1028" y="0"/>
                    <a:pt x="574" y="120"/>
                    <a:pt x="0" y="638"/>
                  </a:cubicBezTo>
                  <a:cubicBezTo>
                    <a:pt x="0" y="638"/>
                    <a:pt x="182" y="664"/>
                    <a:pt x="429" y="664"/>
                  </a:cubicBezTo>
                  <a:cubicBezTo>
                    <a:pt x="876" y="664"/>
                    <a:pt x="1538" y="578"/>
                    <a:pt x="1723" y="90"/>
                  </a:cubicBezTo>
                  <a:cubicBezTo>
                    <a:pt x="1723" y="90"/>
                    <a:pt x="1582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9"/>
            <p:cNvSpPr/>
            <p:nvPr/>
          </p:nvSpPr>
          <p:spPr>
            <a:xfrm rot="-5691343">
              <a:off x="7033522" y="309058"/>
              <a:ext cx="80058" cy="116587"/>
            </a:xfrm>
            <a:custGeom>
              <a:avLst/>
              <a:gdLst/>
              <a:ahLst/>
              <a:cxnLst/>
              <a:rect l="l" t="t" r="r" b="b"/>
              <a:pathLst>
                <a:path w="1201" h="1749" extrusionOk="0">
                  <a:moveTo>
                    <a:pt x="365" y="0"/>
                  </a:moveTo>
                  <a:cubicBezTo>
                    <a:pt x="365" y="0"/>
                    <a:pt x="0" y="1383"/>
                    <a:pt x="731" y="1749"/>
                  </a:cubicBezTo>
                  <a:cubicBezTo>
                    <a:pt x="731" y="1749"/>
                    <a:pt x="1201" y="1148"/>
                    <a:pt x="3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 rot="-5691343">
              <a:off x="6109446" y="247455"/>
              <a:ext cx="238373" cy="200111"/>
            </a:xfrm>
            <a:custGeom>
              <a:avLst/>
              <a:gdLst/>
              <a:ahLst/>
              <a:cxnLst/>
              <a:rect l="l" t="t" r="r" b="b"/>
              <a:pathLst>
                <a:path w="3576" h="3002" fill="none" extrusionOk="0">
                  <a:moveTo>
                    <a:pt x="3576" y="3002"/>
                  </a:moveTo>
                  <a:cubicBezTo>
                    <a:pt x="2793" y="1592"/>
                    <a:pt x="1514" y="522"/>
                    <a:pt x="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 rot="-5691343">
              <a:off x="6049851" y="411618"/>
              <a:ext cx="172247" cy="152850"/>
            </a:xfrm>
            <a:custGeom>
              <a:avLst/>
              <a:gdLst/>
              <a:ahLst/>
              <a:cxnLst/>
              <a:rect l="l" t="t" r="r" b="b"/>
              <a:pathLst>
                <a:path w="2584" h="2293" extrusionOk="0">
                  <a:moveTo>
                    <a:pt x="1290" y="1"/>
                  </a:moveTo>
                  <a:cubicBezTo>
                    <a:pt x="794" y="1"/>
                    <a:pt x="304" y="321"/>
                    <a:pt x="183" y="896"/>
                  </a:cubicBezTo>
                  <a:cubicBezTo>
                    <a:pt x="1" y="1665"/>
                    <a:pt x="619" y="2293"/>
                    <a:pt x="1307" y="2293"/>
                  </a:cubicBezTo>
                  <a:cubicBezTo>
                    <a:pt x="1506" y="2293"/>
                    <a:pt x="1712" y="2240"/>
                    <a:pt x="1905" y="2123"/>
                  </a:cubicBezTo>
                  <a:cubicBezTo>
                    <a:pt x="2427" y="1758"/>
                    <a:pt x="2584" y="1053"/>
                    <a:pt x="2245" y="531"/>
                  </a:cubicBezTo>
                  <a:cubicBezTo>
                    <a:pt x="2014" y="169"/>
                    <a:pt x="1650" y="1"/>
                    <a:pt x="12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 rot="-5691343">
              <a:off x="6132968" y="422822"/>
              <a:ext cx="109654" cy="51861"/>
            </a:xfrm>
            <a:custGeom>
              <a:avLst/>
              <a:gdLst/>
              <a:ahLst/>
              <a:cxnLst/>
              <a:rect l="l" t="t" r="r" b="b"/>
              <a:pathLst>
                <a:path w="1645" h="778" extrusionOk="0">
                  <a:moveTo>
                    <a:pt x="1379" y="1"/>
                  </a:moveTo>
                  <a:cubicBezTo>
                    <a:pt x="1096" y="1"/>
                    <a:pt x="604" y="123"/>
                    <a:pt x="1" y="776"/>
                  </a:cubicBezTo>
                  <a:cubicBezTo>
                    <a:pt x="1" y="776"/>
                    <a:pt x="38" y="778"/>
                    <a:pt x="101" y="778"/>
                  </a:cubicBezTo>
                  <a:cubicBezTo>
                    <a:pt x="427" y="778"/>
                    <a:pt x="1448" y="723"/>
                    <a:pt x="1645" y="45"/>
                  </a:cubicBezTo>
                  <a:cubicBezTo>
                    <a:pt x="1645" y="45"/>
                    <a:pt x="1550" y="1"/>
                    <a:pt x="13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 rot="-5691343">
              <a:off x="6079011" y="351418"/>
              <a:ext cx="77458" cy="114854"/>
            </a:xfrm>
            <a:custGeom>
              <a:avLst/>
              <a:gdLst/>
              <a:ahLst/>
              <a:cxnLst/>
              <a:rect l="l" t="t" r="r" b="b"/>
              <a:pathLst>
                <a:path w="1162" h="172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96" y="1"/>
                    <a:pt x="197" y="1"/>
                    <a:pt x="197" y="2"/>
                  </a:cubicBezTo>
                  <a:lnTo>
                    <a:pt x="197" y="2"/>
                  </a:lnTo>
                  <a:cubicBezTo>
                    <a:pt x="197" y="1"/>
                    <a:pt x="197" y="0"/>
                    <a:pt x="196" y="0"/>
                  </a:cubicBezTo>
                  <a:close/>
                  <a:moveTo>
                    <a:pt x="197" y="2"/>
                  </a:moveTo>
                  <a:cubicBezTo>
                    <a:pt x="214" y="49"/>
                    <a:pt x="0" y="1415"/>
                    <a:pt x="744" y="1723"/>
                  </a:cubicBezTo>
                  <a:cubicBezTo>
                    <a:pt x="744" y="1723"/>
                    <a:pt x="1161" y="1071"/>
                    <a:pt x="197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 rot="-5691343">
              <a:off x="7673874" y="230804"/>
              <a:ext cx="309699" cy="50528"/>
            </a:xfrm>
            <a:custGeom>
              <a:avLst/>
              <a:gdLst/>
              <a:ahLst/>
              <a:cxnLst/>
              <a:rect l="l" t="t" r="r" b="b"/>
              <a:pathLst>
                <a:path w="4646" h="758" fill="none" extrusionOk="0">
                  <a:moveTo>
                    <a:pt x="4645" y="1"/>
                  </a:moveTo>
                  <a:cubicBezTo>
                    <a:pt x="3184" y="653"/>
                    <a:pt x="1514" y="758"/>
                    <a:pt x="0" y="28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 rot="-5691343">
              <a:off x="7743618" y="351547"/>
              <a:ext cx="180313" cy="153183"/>
            </a:xfrm>
            <a:custGeom>
              <a:avLst/>
              <a:gdLst/>
              <a:ahLst/>
              <a:cxnLst/>
              <a:rect l="l" t="t" r="r" b="b"/>
              <a:pathLst>
                <a:path w="2705" h="2298" extrusionOk="0">
                  <a:moveTo>
                    <a:pt x="1396" y="0"/>
                  </a:moveTo>
                  <a:cubicBezTo>
                    <a:pt x="978" y="0"/>
                    <a:pt x="559" y="222"/>
                    <a:pt x="356" y="679"/>
                  </a:cubicBezTo>
                  <a:cubicBezTo>
                    <a:pt x="0" y="1479"/>
                    <a:pt x="629" y="2298"/>
                    <a:pt x="1403" y="2298"/>
                  </a:cubicBezTo>
                  <a:cubicBezTo>
                    <a:pt x="1538" y="2298"/>
                    <a:pt x="1678" y="2273"/>
                    <a:pt x="1817" y="2219"/>
                  </a:cubicBezTo>
                  <a:cubicBezTo>
                    <a:pt x="2391" y="1984"/>
                    <a:pt x="2704" y="1331"/>
                    <a:pt x="2470" y="731"/>
                  </a:cubicBezTo>
                  <a:cubicBezTo>
                    <a:pt x="2282" y="249"/>
                    <a:pt x="1839" y="0"/>
                    <a:pt x="1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 rot="-5691343">
              <a:off x="7761440" y="303929"/>
              <a:ext cx="80058" cy="104455"/>
            </a:xfrm>
            <a:custGeom>
              <a:avLst/>
              <a:gdLst/>
              <a:ahLst/>
              <a:cxnLst/>
              <a:rect l="l" t="t" r="r" b="b"/>
              <a:pathLst>
                <a:path w="1201" h="1567" extrusionOk="0">
                  <a:moveTo>
                    <a:pt x="0" y="0"/>
                  </a:moveTo>
                  <a:lnTo>
                    <a:pt x="0" y="0"/>
                  </a:lnTo>
                  <a:cubicBezTo>
                    <a:pt x="157" y="1436"/>
                    <a:pt x="914" y="1566"/>
                    <a:pt x="914" y="1566"/>
                  </a:cubicBezTo>
                  <a:cubicBezTo>
                    <a:pt x="1201" y="81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 rot="-5691343">
              <a:off x="7832403" y="332124"/>
              <a:ext cx="97522" cy="72925"/>
            </a:xfrm>
            <a:custGeom>
              <a:avLst/>
              <a:gdLst/>
              <a:ahLst/>
              <a:cxnLst/>
              <a:rect l="l" t="t" r="r" b="b"/>
              <a:pathLst>
                <a:path w="1463" h="1094" extrusionOk="0">
                  <a:moveTo>
                    <a:pt x="1287" y="1"/>
                  </a:moveTo>
                  <a:cubicBezTo>
                    <a:pt x="581" y="1"/>
                    <a:pt x="1" y="1094"/>
                    <a:pt x="1" y="1094"/>
                  </a:cubicBezTo>
                  <a:cubicBezTo>
                    <a:pt x="1410" y="781"/>
                    <a:pt x="1462" y="24"/>
                    <a:pt x="1462" y="24"/>
                  </a:cubicBezTo>
                  <a:cubicBezTo>
                    <a:pt x="1403" y="8"/>
                    <a:pt x="1345" y="1"/>
                    <a:pt x="1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 rot="-5691343">
              <a:off x="8127111" y="500858"/>
              <a:ext cx="328830" cy="233174"/>
            </a:xfrm>
            <a:custGeom>
              <a:avLst/>
              <a:gdLst/>
              <a:ahLst/>
              <a:cxnLst/>
              <a:rect l="l" t="t" r="r" b="b"/>
              <a:pathLst>
                <a:path w="4933" h="3498" fill="none" extrusionOk="0">
                  <a:moveTo>
                    <a:pt x="4933" y="3497"/>
                  </a:moveTo>
                  <a:cubicBezTo>
                    <a:pt x="4933" y="3497"/>
                    <a:pt x="3054" y="888"/>
                    <a:pt x="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 rot="-5691343">
              <a:off x="8061785" y="710839"/>
              <a:ext cx="220975" cy="189512"/>
            </a:xfrm>
            <a:custGeom>
              <a:avLst/>
              <a:gdLst/>
              <a:ahLst/>
              <a:cxnLst/>
              <a:rect l="l" t="t" r="r" b="b"/>
              <a:pathLst>
                <a:path w="3315" h="2843" extrusionOk="0">
                  <a:moveTo>
                    <a:pt x="1877" y="1"/>
                  </a:moveTo>
                  <a:cubicBezTo>
                    <a:pt x="1528" y="1"/>
                    <a:pt x="1174" y="130"/>
                    <a:pt x="887" y="416"/>
                  </a:cubicBezTo>
                  <a:cubicBezTo>
                    <a:pt x="0" y="1329"/>
                    <a:pt x="626" y="2843"/>
                    <a:pt x="1879" y="2843"/>
                  </a:cubicBezTo>
                  <a:cubicBezTo>
                    <a:pt x="2662" y="2843"/>
                    <a:pt x="3314" y="2217"/>
                    <a:pt x="3314" y="1434"/>
                  </a:cubicBezTo>
                  <a:cubicBezTo>
                    <a:pt x="3314" y="568"/>
                    <a:pt x="2608" y="1"/>
                    <a:pt x="1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 rot="-5691343">
              <a:off x="8106495" y="621112"/>
              <a:ext cx="104388" cy="153116"/>
            </a:xfrm>
            <a:custGeom>
              <a:avLst/>
              <a:gdLst/>
              <a:ahLst/>
              <a:cxnLst/>
              <a:rect l="l" t="t" r="r" b="b"/>
              <a:pathLst>
                <a:path w="1566" h="2297" extrusionOk="0">
                  <a:moveTo>
                    <a:pt x="496" y="0"/>
                  </a:moveTo>
                  <a:cubicBezTo>
                    <a:pt x="496" y="0"/>
                    <a:pt x="0" y="1775"/>
                    <a:pt x="914" y="2297"/>
                  </a:cubicBezTo>
                  <a:cubicBezTo>
                    <a:pt x="914" y="2297"/>
                    <a:pt x="1566" y="1540"/>
                    <a:pt x="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 rot="-5691343">
              <a:off x="8177020" y="726810"/>
              <a:ext cx="146184" cy="62326"/>
            </a:xfrm>
            <a:custGeom>
              <a:avLst/>
              <a:gdLst/>
              <a:ahLst/>
              <a:cxnLst/>
              <a:rect l="l" t="t" r="r" b="b"/>
              <a:pathLst>
                <a:path w="2193" h="935" extrusionOk="0">
                  <a:moveTo>
                    <a:pt x="1752" y="0"/>
                  </a:moveTo>
                  <a:cubicBezTo>
                    <a:pt x="1371" y="0"/>
                    <a:pt x="763" y="163"/>
                    <a:pt x="0" y="926"/>
                  </a:cubicBezTo>
                  <a:cubicBezTo>
                    <a:pt x="0" y="926"/>
                    <a:pt x="107" y="935"/>
                    <a:pt x="274" y="935"/>
                  </a:cubicBezTo>
                  <a:cubicBezTo>
                    <a:pt x="803" y="935"/>
                    <a:pt x="1935" y="844"/>
                    <a:pt x="2192" y="91"/>
                  </a:cubicBezTo>
                  <a:cubicBezTo>
                    <a:pt x="2192" y="91"/>
                    <a:pt x="2035" y="0"/>
                    <a:pt x="1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0" name="Google Shape;480;p9"/>
            <p:cNvGrpSpPr/>
            <p:nvPr/>
          </p:nvGrpSpPr>
          <p:grpSpPr>
            <a:xfrm>
              <a:off x="6603933" y="132308"/>
              <a:ext cx="260159" cy="256599"/>
              <a:chOff x="2398800" y="1826575"/>
              <a:chExt cx="2258325" cy="2227425"/>
            </a:xfrm>
          </p:grpSpPr>
          <p:sp>
            <p:nvSpPr>
              <p:cNvPr id="481" name="Google Shape;481;p9"/>
              <p:cNvSpPr/>
              <p:nvPr/>
            </p:nvSpPr>
            <p:spPr>
              <a:xfrm>
                <a:off x="2398800" y="1826575"/>
                <a:ext cx="2258325" cy="2227425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9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" name="Google Shape;483;p9"/>
            <p:cNvGrpSpPr/>
            <p:nvPr/>
          </p:nvGrpSpPr>
          <p:grpSpPr>
            <a:xfrm>
              <a:off x="8301500" y="-135163"/>
              <a:ext cx="298325" cy="294243"/>
              <a:chOff x="2398800" y="1826575"/>
              <a:chExt cx="2258325" cy="2227425"/>
            </a:xfrm>
          </p:grpSpPr>
          <p:sp>
            <p:nvSpPr>
              <p:cNvPr id="484" name="Google Shape;484;p9"/>
              <p:cNvSpPr/>
              <p:nvPr/>
            </p:nvSpPr>
            <p:spPr>
              <a:xfrm>
                <a:off x="2398800" y="1826575"/>
                <a:ext cx="2258325" cy="2227425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" name="Google Shape;486;p9"/>
            <p:cNvGrpSpPr/>
            <p:nvPr/>
          </p:nvGrpSpPr>
          <p:grpSpPr>
            <a:xfrm>
              <a:off x="8962468" y="798297"/>
              <a:ext cx="240512" cy="236998"/>
              <a:chOff x="2398800" y="1826575"/>
              <a:chExt cx="2258325" cy="2227425"/>
            </a:xfrm>
          </p:grpSpPr>
          <p:sp>
            <p:nvSpPr>
              <p:cNvPr id="487" name="Google Shape;487;p9"/>
              <p:cNvSpPr/>
              <p:nvPr/>
            </p:nvSpPr>
            <p:spPr>
              <a:xfrm>
                <a:off x="2398800" y="1826575"/>
                <a:ext cx="2258325" cy="2227425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9" name="Google Shape;489;p9"/>
          <p:cNvSpPr/>
          <p:nvPr/>
        </p:nvSpPr>
        <p:spPr>
          <a:xfrm>
            <a:off x="3686525" y="0"/>
            <a:ext cx="6016383" cy="3332121"/>
          </a:xfrm>
          <a:custGeom>
            <a:avLst/>
            <a:gdLst/>
            <a:ahLst/>
            <a:cxnLst/>
            <a:rect l="l" t="t" r="r" b="b"/>
            <a:pathLst>
              <a:path w="105315" h="106662" extrusionOk="0">
                <a:moveTo>
                  <a:pt x="0" y="1"/>
                </a:moveTo>
                <a:cubicBezTo>
                  <a:pt x="4544" y="10315"/>
                  <a:pt x="19384" y="16775"/>
                  <a:pt x="37644" y="16775"/>
                </a:cubicBezTo>
                <a:cubicBezTo>
                  <a:pt x="44542" y="16775"/>
                  <a:pt x="51929" y="15853"/>
                  <a:pt x="59432" y="13868"/>
                </a:cubicBezTo>
                <a:cubicBezTo>
                  <a:pt x="64767" y="12459"/>
                  <a:pt x="69419" y="11817"/>
                  <a:pt x="73480" y="11817"/>
                </a:cubicBezTo>
                <a:cubicBezTo>
                  <a:pt x="96062" y="11817"/>
                  <a:pt x="100386" y="31669"/>
                  <a:pt x="102356" y="49871"/>
                </a:cubicBezTo>
                <a:cubicBezTo>
                  <a:pt x="104601" y="70738"/>
                  <a:pt x="86164" y="94115"/>
                  <a:pt x="105314" y="106662"/>
                </a:cubicBezTo>
                <a:lnTo>
                  <a:pt x="105314" y="1"/>
                </a:ln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9"/>
          <p:cNvSpPr/>
          <p:nvPr/>
        </p:nvSpPr>
        <p:spPr>
          <a:xfrm rot="-5400000" flipH="1">
            <a:off x="346746" y="-1296300"/>
            <a:ext cx="736716" cy="3181833"/>
          </a:xfrm>
          <a:custGeom>
            <a:avLst/>
            <a:gdLst/>
            <a:ahLst/>
            <a:cxnLst/>
            <a:rect l="l" t="t" r="r" b="b"/>
            <a:pathLst>
              <a:path w="17118" h="52249" extrusionOk="0">
                <a:moveTo>
                  <a:pt x="1" y="1"/>
                </a:moveTo>
                <a:lnTo>
                  <a:pt x="292" y="52248"/>
                </a:lnTo>
                <a:cubicBezTo>
                  <a:pt x="9510" y="37166"/>
                  <a:pt x="17117" y="22612"/>
                  <a:pt x="13710" y="13684"/>
                </a:cubicBezTo>
                <a:cubicBezTo>
                  <a:pt x="10065" y="4174"/>
                  <a:pt x="1" y="1"/>
                  <a:pt x="1" y="1"/>
                </a:cubicBez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1" name="Google Shape;491;p9"/>
          <p:cNvGrpSpPr/>
          <p:nvPr/>
        </p:nvGrpSpPr>
        <p:grpSpPr>
          <a:xfrm rot="9301852" flipH="1">
            <a:off x="6124015" y="3393038"/>
            <a:ext cx="3441146" cy="2073294"/>
            <a:chOff x="5980336" y="-444524"/>
            <a:chExt cx="3251872" cy="1959256"/>
          </a:xfrm>
        </p:grpSpPr>
        <p:sp>
          <p:nvSpPr>
            <p:cNvPr id="492" name="Google Shape;492;p9"/>
            <p:cNvSpPr/>
            <p:nvPr/>
          </p:nvSpPr>
          <p:spPr>
            <a:xfrm rot="-5691343">
              <a:off x="6755600" y="-1024423"/>
              <a:ext cx="1701344" cy="3119052"/>
            </a:xfrm>
            <a:custGeom>
              <a:avLst/>
              <a:gdLst/>
              <a:ahLst/>
              <a:cxnLst/>
              <a:rect l="l" t="t" r="r" b="b"/>
              <a:pathLst>
                <a:path w="25523" h="46791" fill="none" extrusionOk="0">
                  <a:moveTo>
                    <a:pt x="6212" y="46791"/>
                  </a:moveTo>
                  <a:cubicBezTo>
                    <a:pt x="6368" y="45434"/>
                    <a:pt x="6577" y="43659"/>
                    <a:pt x="6055" y="42354"/>
                  </a:cubicBezTo>
                  <a:cubicBezTo>
                    <a:pt x="4933" y="39510"/>
                    <a:pt x="1" y="41206"/>
                    <a:pt x="3889" y="43972"/>
                  </a:cubicBezTo>
                  <a:cubicBezTo>
                    <a:pt x="6003" y="45460"/>
                    <a:pt x="8821" y="46739"/>
                    <a:pt x="11248" y="45173"/>
                  </a:cubicBezTo>
                  <a:cubicBezTo>
                    <a:pt x="13231" y="43868"/>
                    <a:pt x="14536" y="41232"/>
                    <a:pt x="14823" y="38936"/>
                  </a:cubicBezTo>
                  <a:cubicBezTo>
                    <a:pt x="15084" y="36639"/>
                    <a:pt x="12135" y="33273"/>
                    <a:pt x="9839" y="35100"/>
                  </a:cubicBezTo>
                  <a:cubicBezTo>
                    <a:pt x="7125" y="37240"/>
                    <a:pt x="11274" y="40554"/>
                    <a:pt x="13597" y="40319"/>
                  </a:cubicBezTo>
                  <a:cubicBezTo>
                    <a:pt x="15476" y="40058"/>
                    <a:pt x="17250" y="39249"/>
                    <a:pt x="18711" y="37996"/>
                  </a:cubicBezTo>
                  <a:cubicBezTo>
                    <a:pt x="22521" y="34787"/>
                    <a:pt x="25522" y="25053"/>
                    <a:pt x="18216" y="24061"/>
                  </a:cubicBezTo>
                  <a:cubicBezTo>
                    <a:pt x="17354" y="23931"/>
                    <a:pt x="15293" y="24113"/>
                    <a:pt x="15136" y="25288"/>
                  </a:cubicBezTo>
                  <a:cubicBezTo>
                    <a:pt x="15032" y="26227"/>
                    <a:pt x="16833" y="27010"/>
                    <a:pt x="17511" y="27036"/>
                  </a:cubicBezTo>
                  <a:cubicBezTo>
                    <a:pt x="18529" y="27062"/>
                    <a:pt x="19625" y="26593"/>
                    <a:pt x="20016" y="25627"/>
                  </a:cubicBezTo>
                  <a:cubicBezTo>
                    <a:pt x="20747" y="23957"/>
                    <a:pt x="19703" y="21269"/>
                    <a:pt x="18659" y="19912"/>
                  </a:cubicBezTo>
                  <a:cubicBezTo>
                    <a:pt x="18111" y="19181"/>
                    <a:pt x="17459" y="18477"/>
                    <a:pt x="16572" y="18190"/>
                  </a:cubicBezTo>
                  <a:cubicBezTo>
                    <a:pt x="15658" y="17903"/>
                    <a:pt x="15189" y="18503"/>
                    <a:pt x="15841" y="19260"/>
                  </a:cubicBezTo>
                  <a:cubicBezTo>
                    <a:pt x="16833" y="20408"/>
                    <a:pt x="18581" y="20408"/>
                    <a:pt x="19573" y="19312"/>
                  </a:cubicBezTo>
                  <a:cubicBezTo>
                    <a:pt x="20382" y="18425"/>
                    <a:pt x="20512" y="16963"/>
                    <a:pt x="20095" y="15867"/>
                  </a:cubicBezTo>
                  <a:cubicBezTo>
                    <a:pt x="19886" y="15293"/>
                    <a:pt x="19025" y="13779"/>
                    <a:pt x="18242" y="13962"/>
                  </a:cubicBezTo>
                  <a:cubicBezTo>
                    <a:pt x="17433" y="14119"/>
                    <a:pt x="17615" y="15084"/>
                    <a:pt x="17981" y="15554"/>
                  </a:cubicBezTo>
                  <a:cubicBezTo>
                    <a:pt x="18503" y="16232"/>
                    <a:pt x="19625" y="16285"/>
                    <a:pt x="20408" y="16311"/>
                  </a:cubicBezTo>
                  <a:cubicBezTo>
                    <a:pt x="24948" y="16415"/>
                    <a:pt x="25209" y="9500"/>
                    <a:pt x="22782" y="7073"/>
                  </a:cubicBezTo>
                  <a:cubicBezTo>
                    <a:pt x="21504" y="5872"/>
                    <a:pt x="20042" y="4907"/>
                    <a:pt x="18424" y="4202"/>
                  </a:cubicBezTo>
                  <a:cubicBezTo>
                    <a:pt x="17381" y="3759"/>
                    <a:pt x="14667" y="3472"/>
                    <a:pt x="14223" y="4907"/>
                  </a:cubicBezTo>
                  <a:cubicBezTo>
                    <a:pt x="13571" y="7047"/>
                    <a:pt x="16806" y="7804"/>
                    <a:pt x="18163" y="7021"/>
                  </a:cubicBezTo>
                  <a:cubicBezTo>
                    <a:pt x="20199" y="5820"/>
                    <a:pt x="20434" y="1828"/>
                    <a:pt x="19259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rgbClr val="754C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9"/>
            <p:cNvSpPr/>
            <p:nvPr/>
          </p:nvSpPr>
          <p:spPr>
            <a:xfrm rot="-5691343">
              <a:off x="8459776" y="145732"/>
              <a:ext cx="161849" cy="104922"/>
            </a:xfrm>
            <a:custGeom>
              <a:avLst/>
              <a:gdLst/>
              <a:ahLst/>
              <a:cxnLst/>
              <a:rect l="l" t="t" r="r" b="b"/>
              <a:pathLst>
                <a:path w="2428" h="157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78" y="1573"/>
                    <a:pt x="2070" y="1573"/>
                  </a:cubicBezTo>
                  <a:cubicBezTo>
                    <a:pt x="2188" y="1573"/>
                    <a:pt x="2308" y="1555"/>
                    <a:pt x="2427" y="1514"/>
                  </a:cubicBezTo>
                  <a:cubicBezTo>
                    <a:pt x="2427" y="1514"/>
                    <a:pt x="2271" y="31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9"/>
            <p:cNvSpPr/>
            <p:nvPr/>
          </p:nvSpPr>
          <p:spPr>
            <a:xfrm rot="-5691343">
              <a:off x="8102935" y="-175450"/>
              <a:ext cx="123586" cy="182713"/>
            </a:xfrm>
            <a:custGeom>
              <a:avLst/>
              <a:gdLst/>
              <a:ahLst/>
              <a:cxnLst/>
              <a:rect l="l" t="t" r="r" b="b"/>
              <a:pathLst>
                <a:path w="1854" h="2741" extrusionOk="0">
                  <a:moveTo>
                    <a:pt x="392" y="0"/>
                  </a:moveTo>
                  <a:lnTo>
                    <a:pt x="392" y="0"/>
                  </a:lnTo>
                  <a:cubicBezTo>
                    <a:pt x="392" y="1"/>
                    <a:pt x="1" y="2219"/>
                    <a:pt x="1175" y="2740"/>
                  </a:cubicBezTo>
                  <a:cubicBezTo>
                    <a:pt x="1175" y="2740"/>
                    <a:pt x="1853" y="1723"/>
                    <a:pt x="392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9"/>
            <p:cNvSpPr/>
            <p:nvPr/>
          </p:nvSpPr>
          <p:spPr>
            <a:xfrm rot="-5691343">
              <a:off x="7782108" y="-124907"/>
              <a:ext cx="161849" cy="104922"/>
            </a:xfrm>
            <a:custGeom>
              <a:avLst/>
              <a:gdLst/>
              <a:ahLst/>
              <a:cxnLst/>
              <a:rect l="l" t="t" r="r" b="b"/>
              <a:pathLst>
                <a:path w="2428" h="157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57" y="1574"/>
                    <a:pt x="2064" y="1574"/>
                  </a:cubicBezTo>
                  <a:cubicBezTo>
                    <a:pt x="2184" y="1574"/>
                    <a:pt x="2305" y="1555"/>
                    <a:pt x="2427" y="1514"/>
                  </a:cubicBezTo>
                  <a:cubicBezTo>
                    <a:pt x="2427" y="1514"/>
                    <a:pt x="2245" y="31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9"/>
            <p:cNvSpPr/>
            <p:nvPr/>
          </p:nvSpPr>
          <p:spPr>
            <a:xfrm rot="-5691343">
              <a:off x="8898289" y="1084405"/>
              <a:ext cx="121853" cy="89057"/>
            </a:xfrm>
            <a:custGeom>
              <a:avLst/>
              <a:gdLst/>
              <a:ahLst/>
              <a:cxnLst/>
              <a:rect l="l" t="t" r="r" b="b"/>
              <a:pathLst>
                <a:path w="1828" h="1336" extrusionOk="0">
                  <a:moveTo>
                    <a:pt x="0" y="1"/>
                  </a:moveTo>
                  <a:cubicBezTo>
                    <a:pt x="0" y="25"/>
                    <a:pt x="710" y="1335"/>
                    <a:pt x="1598" y="1335"/>
                  </a:cubicBezTo>
                  <a:cubicBezTo>
                    <a:pt x="1673" y="1335"/>
                    <a:pt x="1750" y="1326"/>
                    <a:pt x="1827" y="1306"/>
                  </a:cubicBezTo>
                  <a:cubicBezTo>
                    <a:pt x="1827" y="1306"/>
                    <a:pt x="1749" y="36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9"/>
            <p:cNvSpPr/>
            <p:nvPr/>
          </p:nvSpPr>
          <p:spPr>
            <a:xfrm rot="-5691343">
              <a:off x="8900035" y="947188"/>
              <a:ext cx="98256" cy="149650"/>
            </a:xfrm>
            <a:custGeom>
              <a:avLst/>
              <a:gdLst/>
              <a:ahLst/>
              <a:cxnLst/>
              <a:rect l="l" t="t" r="r" b="b"/>
              <a:pathLst>
                <a:path w="1474" h="2245" extrusionOk="0">
                  <a:moveTo>
                    <a:pt x="691" y="0"/>
                  </a:moveTo>
                  <a:cubicBezTo>
                    <a:pt x="692" y="1"/>
                    <a:pt x="692" y="1"/>
                    <a:pt x="692" y="2"/>
                  </a:cubicBezTo>
                  <a:lnTo>
                    <a:pt x="692" y="2"/>
                  </a:lnTo>
                  <a:cubicBezTo>
                    <a:pt x="692" y="1"/>
                    <a:pt x="692" y="0"/>
                    <a:pt x="691" y="0"/>
                  </a:cubicBezTo>
                  <a:close/>
                  <a:moveTo>
                    <a:pt x="692" y="2"/>
                  </a:moveTo>
                  <a:lnTo>
                    <a:pt x="692" y="2"/>
                  </a:lnTo>
                  <a:cubicBezTo>
                    <a:pt x="693" y="55"/>
                    <a:pt x="0" y="1654"/>
                    <a:pt x="770" y="2244"/>
                  </a:cubicBezTo>
                  <a:cubicBezTo>
                    <a:pt x="770" y="2244"/>
                    <a:pt x="1474" y="1592"/>
                    <a:pt x="69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 rot="-5691343">
              <a:off x="8580796" y="389261"/>
              <a:ext cx="134052" cy="151383"/>
            </a:xfrm>
            <a:custGeom>
              <a:avLst/>
              <a:gdLst/>
              <a:ahLst/>
              <a:cxnLst/>
              <a:rect l="l" t="t" r="r" b="b"/>
              <a:pathLst>
                <a:path w="2011" h="2271" extrusionOk="0">
                  <a:moveTo>
                    <a:pt x="1" y="0"/>
                  </a:moveTo>
                  <a:cubicBezTo>
                    <a:pt x="1" y="0"/>
                    <a:pt x="471" y="2218"/>
                    <a:pt x="1775" y="2271"/>
                  </a:cubicBezTo>
                  <a:cubicBezTo>
                    <a:pt x="1775" y="2271"/>
                    <a:pt x="2010" y="109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 rot="-5691343">
              <a:off x="7455013" y="70606"/>
              <a:ext cx="121786" cy="74925"/>
            </a:xfrm>
            <a:custGeom>
              <a:avLst/>
              <a:gdLst/>
              <a:ahLst/>
              <a:cxnLst/>
              <a:rect l="l" t="t" r="r" b="b"/>
              <a:pathLst>
                <a:path w="1827" h="1124" extrusionOk="0">
                  <a:moveTo>
                    <a:pt x="0" y="1"/>
                  </a:moveTo>
                  <a:cubicBezTo>
                    <a:pt x="0" y="1"/>
                    <a:pt x="749" y="1123"/>
                    <a:pt x="1540" y="1123"/>
                  </a:cubicBezTo>
                  <a:cubicBezTo>
                    <a:pt x="1636" y="1123"/>
                    <a:pt x="1732" y="1107"/>
                    <a:pt x="1827" y="1071"/>
                  </a:cubicBezTo>
                  <a:cubicBezTo>
                    <a:pt x="1827" y="1071"/>
                    <a:pt x="1670" y="18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9"/>
            <p:cNvSpPr/>
            <p:nvPr/>
          </p:nvSpPr>
          <p:spPr>
            <a:xfrm rot="-5691343">
              <a:off x="6408744" y="334293"/>
              <a:ext cx="121853" cy="74458"/>
            </a:xfrm>
            <a:custGeom>
              <a:avLst/>
              <a:gdLst/>
              <a:ahLst/>
              <a:cxnLst/>
              <a:rect l="l" t="t" r="r" b="b"/>
              <a:pathLst>
                <a:path w="1828" h="1117" extrusionOk="0">
                  <a:moveTo>
                    <a:pt x="1" y="0"/>
                  </a:moveTo>
                  <a:cubicBezTo>
                    <a:pt x="1" y="0"/>
                    <a:pt x="759" y="1116"/>
                    <a:pt x="1556" y="1116"/>
                  </a:cubicBezTo>
                  <a:cubicBezTo>
                    <a:pt x="1646" y="1116"/>
                    <a:pt x="1737" y="1102"/>
                    <a:pt x="1827" y="1070"/>
                  </a:cubicBezTo>
                  <a:cubicBezTo>
                    <a:pt x="1827" y="1070"/>
                    <a:pt x="1671" y="18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9"/>
            <p:cNvSpPr/>
            <p:nvPr/>
          </p:nvSpPr>
          <p:spPr>
            <a:xfrm rot="-5691343">
              <a:off x="6920951" y="40475"/>
              <a:ext cx="93990" cy="140984"/>
            </a:xfrm>
            <a:custGeom>
              <a:avLst/>
              <a:gdLst/>
              <a:ahLst/>
              <a:cxnLst/>
              <a:rect l="l" t="t" r="r" b="b"/>
              <a:pathLst>
                <a:path w="1410" h="2115" extrusionOk="0">
                  <a:moveTo>
                    <a:pt x="627" y="1"/>
                  </a:moveTo>
                  <a:cubicBezTo>
                    <a:pt x="627" y="27"/>
                    <a:pt x="0" y="1541"/>
                    <a:pt x="757" y="2115"/>
                  </a:cubicBezTo>
                  <a:cubicBezTo>
                    <a:pt x="757" y="2115"/>
                    <a:pt x="1409" y="1488"/>
                    <a:pt x="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 rot="-5691343">
              <a:off x="7530217" y="224343"/>
              <a:ext cx="130519" cy="59460"/>
            </a:xfrm>
            <a:custGeom>
              <a:avLst/>
              <a:gdLst/>
              <a:ahLst/>
              <a:cxnLst/>
              <a:rect l="l" t="t" r="r" b="b"/>
              <a:pathLst>
                <a:path w="1958" h="892" extrusionOk="0">
                  <a:moveTo>
                    <a:pt x="151" y="1"/>
                  </a:moveTo>
                  <a:cubicBezTo>
                    <a:pt x="102" y="1"/>
                    <a:pt x="52" y="1"/>
                    <a:pt x="0" y="3"/>
                  </a:cubicBezTo>
                  <a:cubicBezTo>
                    <a:pt x="0" y="3"/>
                    <a:pt x="796" y="891"/>
                    <a:pt x="1546" y="891"/>
                  </a:cubicBezTo>
                  <a:cubicBezTo>
                    <a:pt x="1687" y="891"/>
                    <a:pt x="1826" y="860"/>
                    <a:pt x="1958" y="786"/>
                  </a:cubicBezTo>
                  <a:cubicBezTo>
                    <a:pt x="1958" y="786"/>
                    <a:pt x="171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 rot="-5691343">
              <a:off x="7398467" y="-6881"/>
              <a:ext cx="90523" cy="133985"/>
            </a:xfrm>
            <a:custGeom>
              <a:avLst/>
              <a:gdLst/>
              <a:ahLst/>
              <a:cxnLst/>
              <a:rect l="l" t="t" r="r" b="b"/>
              <a:pathLst>
                <a:path w="1358" h="201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175" y="1"/>
                    <a:pt x="1" y="1201"/>
                    <a:pt x="523" y="2010"/>
                  </a:cubicBezTo>
                  <a:cubicBezTo>
                    <a:pt x="523" y="2010"/>
                    <a:pt x="1358" y="1671"/>
                    <a:pt x="1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9"/>
            <p:cNvSpPr/>
            <p:nvPr/>
          </p:nvSpPr>
          <p:spPr>
            <a:xfrm rot="-5691343">
              <a:off x="6055189" y="107233"/>
              <a:ext cx="90523" cy="133985"/>
            </a:xfrm>
            <a:custGeom>
              <a:avLst/>
              <a:gdLst/>
              <a:ahLst/>
              <a:cxnLst/>
              <a:rect l="l" t="t" r="r" b="b"/>
              <a:pathLst>
                <a:path w="1358" h="2010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1175" y="0"/>
                    <a:pt x="1" y="1201"/>
                    <a:pt x="523" y="2009"/>
                  </a:cubicBezTo>
                  <a:cubicBezTo>
                    <a:pt x="523" y="2009"/>
                    <a:pt x="1358" y="1670"/>
                    <a:pt x="1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9"/>
            <p:cNvSpPr/>
            <p:nvPr/>
          </p:nvSpPr>
          <p:spPr>
            <a:xfrm rot="-5691343">
              <a:off x="7191905" y="119823"/>
              <a:ext cx="88723" cy="133985"/>
            </a:xfrm>
            <a:custGeom>
              <a:avLst/>
              <a:gdLst/>
              <a:ahLst/>
              <a:cxnLst/>
              <a:rect l="l" t="t" r="r" b="b"/>
              <a:pathLst>
                <a:path w="1331" h="2010" extrusionOk="0">
                  <a:moveTo>
                    <a:pt x="1174" y="0"/>
                  </a:moveTo>
                  <a:lnTo>
                    <a:pt x="1174" y="0"/>
                  </a:lnTo>
                  <a:cubicBezTo>
                    <a:pt x="1174" y="1"/>
                    <a:pt x="0" y="1201"/>
                    <a:pt x="496" y="2010"/>
                  </a:cubicBezTo>
                  <a:cubicBezTo>
                    <a:pt x="496" y="2010"/>
                    <a:pt x="1331" y="1671"/>
                    <a:pt x="1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 rot="-5691343">
              <a:off x="6505769" y="351091"/>
              <a:ext cx="104455" cy="102722"/>
            </a:xfrm>
            <a:custGeom>
              <a:avLst/>
              <a:gdLst/>
              <a:ahLst/>
              <a:cxnLst/>
              <a:rect l="l" t="t" r="r" b="b"/>
              <a:pathLst>
                <a:path w="1567" h="1541" extrusionOk="0">
                  <a:moveTo>
                    <a:pt x="1452" y="1"/>
                  </a:moveTo>
                  <a:cubicBezTo>
                    <a:pt x="1354" y="1"/>
                    <a:pt x="540" y="47"/>
                    <a:pt x="1" y="1541"/>
                  </a:cubicBezTo>
                  <a:cubicBezTo>
                    <a:pt x="1" y="1541"/>
                    <a:pt x="1567" y="967"/>
                    <a:pt x="1462" y="1"/>
                  </a:cubicBezTo>
                  <a:cubicBezTo>
                    <a:pt x="1462" y="1"/>
                    <a:pt x="1459" y="1"/>
                    <a:pt x="14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 rot="-5691343">
              <a:off x="6287298" y="3690"/>
              <a:ext cx="90523" cy="133985"/>
            </a:xfrm>
            <a:custGeom>
              <a:avLst/>
              <a:gdLst/>
              <a:ahLst/>
              <a:cxnLst/>
              <a:rect l="l" t="t" r="r" b="b"/>
              <a:pathLst>
                <a:path w="1358" h="2010" extrusionOk="0">
                  <a:moveTo>
                    <a:pt x="262" y="0"/>
                  </a:moveTo>
                  <a:cubicBezTo>
                    <a:pt x="261" y="0"/>
                    <a:pt x="1" y="1644"/>
                    <a:pt x="888" y="2010"/>
                  </a:cubicBezTo>
                  <a:cubicBezTo>
                    <a:pt x="888" y="2010"/>
                    <a:pt x="1358" y="1253"/>
                    <a:pt x="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 rot="-5691343">
              <a:off x="6373992" y="64095"/>
              <a:ext cx="135785" cy="50461"/>
            </a:xfrm>
            <a:custGeom>
              <a:avLst/>
              <a:gdLst/>
              <a:ahLst/>
              <a:cxnLst/>
              <a:rect l="l" t="t" r="r" b="b"/>
              <a:pathLst>
                <a:path w="2037" h="757" extrusionOk="0">
                  <a:moveTo>
                    <a:pt x="1558" y="0"/>
                  </a:moveTo>
                  <a:cubicBezTo>
                    <a:pt x="1213" y="0"/>
                    <a:pt x="686" y="137"/>
                    <a:pt x="1" y="712"/>
                  </a:cubicBezTo>
                  <a:cubicBezTo>
                    <a:pt x="1" y="712"/>
                    <a:pt x="255" y="756"/>
                    <a:pt x="586" y="756"/>
                  </a:cubicBezTo>
                  <a:cubicBezTo>
                    <a:pt x="1099" y="756"/>
                    <a:pt x="1799" y="651"/>
                    <a:pt x="2036" y="112"/>
                  </a:cubicBezTo>
                  <a:cubicBezTo>
                    <a:pt x="2036" y="112"/>
                    <a:pt x="1871" y="0"/>
                    <a:pt x="15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9"/>
            <p:cNvSpPr/>
            <p:nvPr/>
          </p:nvSpPr>
          <p:spPr>
            <a:xfrm rot="-5691343">
              <a:off x="7638351" y="-212155"/>
              <a:ext cx="128786" cy="189712"/>
            </a:xfrm>
            <a:custGeom>
              <a:avLst/>
              <a:gdLst/>
              <a:ahLst/>
              <a:cxnLst/>
              <a:rect l="l" t="t" r="r" b="b"/>
              <a:pathLst>
                <a:path w="1932" h="2846" extrusionOk="0">
                  <a:moveTo>
                    <a:pt x="1175" y="1"/>
                  </a:moveTo>
                  <a:cubicBezTo>
                    <a:pt x="1175" y="1"/>
                    <a:pt x="0" y="1958"/>
                    <a:pt x="940" y="2845"/>
                  </a:cubicBezTo>
                  <a:cubicBezTo>
                    <a:pt x="940" y="2845"/>
                    <a:pt x="1932" y="2141"/>
                    <a:pt x="1175" y="1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 rot="-5691343">
              <a:off x="8635508" y="586496"/>
              <a:ext cx="189712" cy="60593"/>
            </a:xfrm>
            <a:custGeom>
              <a:avLst/>
              <a:gdLst/>
              <a:ahLst/>
              <a:cxnLst/>
              <a:rect l="l" t="t" r="r" b="b"/>
              <a:pathLst>
                <a:path w="2846" h="909" extrusionOk="0">
                  <a:moveTo>
                    <a:pt x="1965" y="0"/>
                  </a:moveTo>
                  <a:cubicBezTo>
                    <a:pt x="1036" y="0"/>
                    <a:pt x="1" y="705"/>
                    <a:pt x="1" y="705"/>
                  </a:cubicBezTo>
                  <a:cubicBezTo>
                    <a:pt x="516" y="852"/>
                    <a:pt x="947" y="909"/>
                    <a:pt x="1304" y="909"/>
                  </a:cubicBezTo>
                  <a:cubicBezTo>
                    <a:pt x="2464" y="909"/>
                    <a:pt x="2845" y="314"/>
                    <a:pt x="2845" y="314"/>
                  </a:cubicBezTo>
                  <a:cubicBezTo>
                    <a:pt x="2596" y="85"/>
                    <a:pt x="2287" y="0"/>
                    <a:pt x="1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 rot="-5691343">
              <a:off x="8748418" y="723614"/>
              <a:ext cx="135785" cy="367092"/>
            </a:xfrm>
            <a:custGeom>
              <a:avLst/>
              <a:gdLst/>
              <a:ahLst/>
              <a:cxnLst/>
              <a:rect l="l" t="t" r="r" b="b"/>
              <a:pathLst>
                <a:path w="2037" h="5507" fill="none" extrusionOk="0">
                  <a:moveTo>
                    <a:pt x="1723" y="5507"/>
                  </a:moveTo>
                  <a:cubicBezTo>
                    <a:pt x="1723" y="5507"/>
                    <a:pt x="2036" y="2427"/>
                    <a:pt x="1" y="0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 rot="-5691343">
              <a:off x="8516314" y="923634"/>
              <a:ext cx="220975" cy="189512"/>
            </a:xfrm>
            <a:custGeom>
              <a:avLst/>
              <a:gdLst/>
              <a:ahLst/>
              <a:cxnLst/>
              <a:rect l="l" t="t" r="r" b="b"/>
              <a:pathLst>
                <a:path w="3315" h="2843" extrusionOk="0">
                  <a:moveTo>
                    <a:pt x="1877" y="1"/>
                  </a:moveTo>
                  <a:cubicBezTo>
                    <a:pt x="1528" y="1"/>
                    <a:pt x="1174" y="130"/>
                    <a:pt x="888" y="416"/>
                  </a:cubicBezTo>
                  <a:cubicBezTo>
                    <a:pt x="0" y="1329"/>
                    <a:pt x="627" y="2843"/>
                    <a:pt x="1905" y="2843"/>
                  </a:cubicBezTo>
                  <a:cubicBezTo>
                    <a:pt x="2688" y="2843"/>
                    <a:pt x="3314" y="2217"/>
                    <a:pt x="3314" y="1434"/>
                  </a:cubicBezTo>
                  <a:cubicBezTo>
                    <a:pt x="3314" y="568"/>
                    <a:pt x="2608" y="1"/>
                    <a:pt x="1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 rot="-5691343">
              <a:off x="8636914" y="972536"/>
              <a:ext cx="147917" cy="49461"/>
            </a:xfrm>
            <a:custGeom>
              <a:avLst/>
              <a:gdLst/>
              <a:ahLst/>
              <a:cxnLst/>
              <a:rect l="l" t="t" r="r" b="b"/>
              <a:pathLst>
                <a:path w="2219" h="742" extrusionOk="0">
                  <a:moveTo>
                    <a:pt x="965" y="0"/>
                  </a:moveTo>
                  <a:cubicBezTo>
                    <a:pt x="697" y="0"/>
                    <a:pt x="378" y="40"/>
                    <a:pt x="0" y="143"/>
                  </a:cubicBezTo>
                  <a:cubicBezTo>
                    <a:pt x="0" y="163"/>
                    <a:pt x="824" y="742"/>
                    <a:pt x="1555" y="742"/>
                  </a:cubicBezTo>
                  <a:cubicBezTo>
                    <a:pt x="1797" y="742"/>
                    <a:pt x="2030" y="678"/>
                    <a:pt x="2218" y="509"/>
                  </a:cubicBezTo>
                  <a:cubicBezTo>
                    <a:pt x="2218" y="509"/>
                    <a:pt x="1916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 rot="-5691343">
              <a:off x="8608551" y="853696"/>
              <a:ext cx="97456" cy="144451"/>
            </a:xfrm>
            <a:custGeom>
              <a:avLst/>
              <a:gdLst/>
              <a:ahLst/>
              <a:cxnLst/>
              <a:rect l="l" t="t" r="r" b="b"/>
              <a:pathLst>
                <a:path w="1462" h="2167" extrusionOk="0">
                  <a:moveTo>
                    <a:pt x="1175" y="1"/>
                  </a:moveTo>
                  <a:cubicBezTo>
                    <a:pt x="1175" y="1"/>
                    <a:pt x="1" y="1332"/>
                    <a:pt x="601" y="2167"/>
                  </a:cubicBezTo>
                  <a:cubicBezTo>
                    <a:pt x="601" y="2167"/>
                    <a:pt x="1462" y="1749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 rot="-5691343">
              <a:off x="7081497" y="201562"/>
              <a:ext cx="217509" cy="222775"/>
            </a:xfrm>
            <a:custGeom>
              <a:avLst/>
              <a:gdLst/>
              <a:ahLst/>
              <a:cxnLst/>
              <a:rect l="l" t="t" r="r" b="b"/>
              <a:pathLst>
                <a:path w="3263" h="3342" fill="none" extrusionOk="0">
                  <a:moveTo>
                    <a:pt x="3263" y="3341"/>
                  </a:moveTo>
                  <a:cubicBezTo>
                    <a:pt x="2610" y="1880"/>
                    <a:pt x="1462" y="679"/>
                    <a:pt x="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 rot="-5691343">
              <a:off x="6996349" y="369629"/>
              <a:ext cx="176580" cy="153316"/>
            </a:xfrm>
            <a:custGeom>
              <a:avLst/>
              <a:gdLst/>
              <a:ahLst/>
              <a:cxnLst/>
              <a:rect l="l" t="t" r="r" b="b"/>
              <a:pathLst>
                <a:path w="2649" h="2300" extrusionOk="0">
                  <a:moveTo>
                    <a:pt x="1365" y="1"/>
                  </a:moveTo>
                  <a:cubicBezTo>
                    <a:pt x="905" y="1"/>
                    <a:pt x="442" y="277"/>
                    <a:pt x="274" y="810"/>
                  </a:cubicBezTo>
                  <a:cubicBezTo>
                    <a:pt x="1" y="1589"/>
                    <a:pt x="626" y="2299"/>
                    <a:pt x="1344" y="2299"/>
                  </a:cubicBezTo>
                  <a:cubicBezTo>
                    <a:pt x="1516" y="2299"/>
                    <a:pt x="1694" y="2258"/>
                    <a:pt x="1866" y="2167"/>
                  </a:cubicBezTo>
                  <a:cubicBezTo>
                    <a:pt x="2440" y="1880"/>
                    <a:pt x="2649" y="1202"/>
                    <a:pt x="2362" y="628"/>
                  </a:cubicBezTo>
                  <a:cubicBezTo>
                    <a:pt x="2157" y="205"/>
                    <a:pt x="1762" y="1"/>
                    <a:pt x="1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 rot="-5691343">
              <a:off x="7082285" y="388470"/>
              <a:ext cx="114854" cy="44328"/>
            </a:xfrm>
            <a:custGeom>
              <a:avLst/>
              <a:gdLst/>
              <a:ahLst/>
              <a:cxnLst/>
              <a:rect l="l" t="t" r="r" b="b"/>
              <a:pathLst>
                <a:path w="1723" h="665" extrusionOk="0">
                  <a:moveTo>
                    <a:pt x="1325" y="0"/>
                  </a:moveTo>
                  <a:cubicBezTo>
                    <a:pt x="1028" y="0"/>
                    <a:pt x="574" y="120"/>
                    <a:pt x="0" y="638"/>
                  </a:cubicBezTo>
                  <a:cubicBezTo>
                    <a:pt x="0" y="638"/>
                    <a:pt x="182" y="664"/>
                    <a:pt x="429" y="664"/>
                  </a:cubicBezTo>
                  <a:cubicBezTo>
                    <a:pt x="876" y="664"/>
                    <a:pt x="1538" y="578"/>
                    <a:pt x="1723" y="90"/>
                  </a:cubicBezTo>
                  <a:cubicBezTo>
                    <a:pt x="1723" y="90"/>
                    <a:pt x="1582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 rot="-5691343">
              <a:off x="7033522" y="309058"/>
              <a:ext cx="80058" cy="116587"/>
            </a:xfrm>
            <a:custGeom>
              <a:avLst/>
              <a:gdLst/>
              <a:ahLst/>
              <a:cxnLst/>
              <a:rect l="l" t="t" r="r" b="b"/>
              <a:pathLst>
                <a:path w="1201" h="1749" extrusionOk="0">
                  <a:moveTo>
                    <a:pt x="365" y="0"/>
                  </a:moveTo>
                  <a:cubicBezTo>
                    <a:pt x="365" y="0"/>
                    <a:pt x="0" y="1383"/>
                    <a:pt x="731" y="1749"/>
                  </a:cubicBezTo>
                  <a:cubicBezTo>
                    <a:pt x="731" y="1749"/>
                    <a:pt x="1201" y="1148"/>
                    <a:pt x="3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 rot="-5691343">
              <a:off x="6109446" y="247455"/>
              <a:ext cx="238373" cy="200111"/>
            </a:xfrm>
            <a:custGeom>
              <a:avLst/>
              <a:gdLst/>
              <a:ahLst/>
              <a:cxnLst/>
              <a:rect l="l" t="t" r="r" b="b"/>
              <a:pathLst>
                <a:path w="3576" h="3002" fill="none" extrusionOk="0">
                  <a:moveTo>
                    <a:pt x="3576" y="3002"/>
                  </a:moveTo>
                  <a:cubicBezTo>
                    <a:pt x="2793" y="1592"/>
                    <a:pt x="1514" y="522"/>
                    <a:pt x="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 rot="-5691343">
              <a:off x="6049851" y="411618"/>
              <a:ext cx="172247" cy="152850"/>
            </a:xfrm>
            <a:custGeom>
              <a:avLst/>
              <a:gdLst/>
              <a:ahLst/>
              <a:cxnLst/>
              <a:rect l="l" t="t" r="r" b="b"/>
              <a:pathLst>
                <a:path w="2584" h="2293" extrusionOk="0">
                  <a:moveTo>
                    <a:pt x="1290" y="1"/>
                  </a:moveTo>
                  <a:cubicBezTo>
                    <a:pt x="794" y="1"/>
                    <a:pt x="304" y="321"/>
                    <a:pt x="183" y="896"/>
                  </a:cubicBezTo>
                  <a:cubicBezTo>
                    <a:pt x="1" y="1665"/>
                    <a:pt x="619" y="2293"/>
                    <a:pt x="1307" y="2293"/>
                  </a:cubicBezTo>
                  <a:cubicBezTo>
                    <a:pt x="1506" y="2293"/>
                    <a:pt x="1712" y="2240"/>
                    <a:pt x="1905" y="2123"/>
                  </a:cubicBezTo>
                  <a:cubicBezTo>
                    <a:pt x="2427" y="1758"/>
                    <a:pt x="2584" y="1053"/>
                    <a:pt x="2245" y="531"/>
                  </a:cubicBezTo>
                  <a:cubicBezTo>
                    <a:pt x="2014" y="169"/>
                    <a:pt x="1650" y="1"/>
                    <a:pt x="12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 rot="-5691343">
              <a:off x="6132968" y="422822"/>
              <a:ext cx="109654" cy="51861"/>
            </a:xfrm>
            <a:custGeom>
              <a:avLst/>
              <a:gdLst/>
              <a:ahLst/>
              <a:cxnLst/>
              <a:rect l="l" t="t" r="r" b="b"/>
              <a:pathLst>
                <a:path w="1645" h="778" extrusionOk="0">
                  <a:moveTo>
                    <a:pt x="1379" y="1"/>
                  </a:moveTo>
                  <a:cubicBezTo>
                    <a:pt x="1096" y="1"/>
                    <a:pt x="604" y="123"/>
                    <a:pt x="1" y="776"/>
                  </a:cubicBezTo>
                  <a:cubicBezTo>
                    <a:pt x="1" y="776"/>
                    <a:pt x="38" y="778"/>
                    <a:pt x="101" y="778"/>
                  </a:cubicBezTo>
                  <a:cubicBezTo>
                    <a:pt x="427" y="778"/>
                    <a:pt x="1448" y="723"/>
                    <a:pt x="1645" y="45"/>
                  </a:cubicBezTo>
                  <a:cubicBezTo>
                    <a:pt x="1645" y="45"/>
                    <a:pt x="1550" y="1"/>
                    <a:pt x="13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 rot="-5691343">
              <a:off x="6079011" y="351418"/>
              <a:ext cx="77458" cy="114854"/>
            </a:xfrm>
            <a:custGeom>
              <a:avLst/>
              <a:gdLst/>
              <a:ahLst/>
              <a:cxnLst/>
              <a:rect l="l" t="t" r="r" b="b"/>
              <a:pathLst>
                <a:path w="1162" h="172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96" y="1"/>
                    <a:pt x="197" y="1"/>
                    <a:pt x="197" y="2"/>
                  </a:cubicBezTo>
                  <a:lnTo>
                    <a:pt x="197" y="2"/>
                  </a:lnTo>
                  <a:cubicBezTo>
                    <a:pt x="197" y="1"/>
                    <a:pt x="197" y="0"/>
                    <a:pt x="196" y="0"/>
                  </a:cubicBezTo>
                  <a:close/>
                  <a:moveTo>
                    <a:pt x="197" y="2"/>
                  </a:moveTo>
                  <a:cubicBezTo>
                    <a:pt x="214" y="49"/>
                    <a:pt x="0" y="1415"/>
                    <a:pt x="744" y="1723"/>
                  </a:cubicBezTo>
                  <a:cubicBezTo>
                    <a:pt x="744" y="1723"/>
                    <a:pt x="1161" y="1071"/>
                    <a:pt x="197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 rot="-5691343">
              <a:off x="7673874" y="230804"/>
              <a:ext cx="309699" cy="50528"/>
            </a:xfrm>
            <a:custGeom>
              <a:avLst/>
              <a:gdLst/>
              <a:ahLst/>
              <a:cxnLst/>
              <a:rect l="l" t="t" r="r" b="b"/>
              <a:pathLst>
                <a:path w="4646" h="758" fill="none" extrusionOk="0">
                  <a:moveTo>
                    <a:pt x="4645" y="1"/>
                  </a:moveTo>
                  <a:cubicBezTo>
                    <a:pt x="3184" y="653"/>
                    <a:pt x="1514" y="758"/>
                    <a:pt x="0" y="28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 rot="-5691343">
              <a:off x="7743618" y="351547"/>
              <a:ext cx="180313" cy="153183"/>
            </a:xfrm>
            <a:custGeom>
              <a:avLst/>
              <a:gdLst/>
              <a:ahLst/>
              <a:cxnLst/>
              <a:rect l="l" t="t" r="r" b="b"/>
              <a:pathLst>
                <a:path w="2705" h="2298" extrusionOk="0">
                  <a:moveTo>
                    <a:pt x="1396" y="0"/>
                  </a:moveTo>
                  <a:cubicBezTo>
                    <a:pt x="978" y="0"/>
                    <a:pt x="559" y="222"/>
                    <a:pt x="356" y="679"/>
                  </a:cubicBezTo>
                  <a:cubicBezTo>
                    <a:pt x="0" y="1479"/>
                    <a:pt x="629" y="2298"/>
                    <a:pt x="1403" y="2298"/>
                  </a:cubicBezTo>
                  <a:cubicBezTo>
                    <a:pt x="1538" y="2298"/>
                    <a:pt x="1678" y="2273"/>
                    <a:pt x="1817" y="2219"/>
                  </a:cubicBezTo>
                  <a:cubicBezTo>
                    <a:pt x="2391" y="1984"/>
                    <a:pt x="2704" y="1331"/>
                    <a:pt x="2470" y="731"/>
                  </a:cubicBezTo>
                  <a:cubicBezTo>
                    <a:pt x="2282" y="249"/>
                    <a:pt x="1839" y="0"/>
                    <a:pt x="1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 rot="-5691343">
              <a:off x="7761440" y="303929"/>
              <a:ext cx="80058" cy="104455"/>
            </a:xfrm>
            <a:custGeom>
              <a:avLst/>
              <a:gdLst/>
              <a:ahLst/>
              <a:cxnLst/>
              <a:rect l="l" t="t" r="r" b="b"/>
              <a:pathLst>
                <a:path w="1201" h="1567" extrusionOk="0">
                  <a:moveTo>
                    <a:pt x="0" y="0"/>
                  </a:moveTo>
                  <a:lnTo>
                    <a:pt x="0" y="0"/>
                  </a:lnTo>
                  <a:cubicBezTo>
                    <a:pt x="157" y="1436"/>
                    <a:pt x="914" y="1566"/>
                    <a:pt x="914" y="1566"/>
                  </a:cubicBezTo>
                  <a:cubicBezTo>
                    <a:pt x="1201" y="81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 rot="-5691343">
              <a:off x="7832403" y="332124"/>
              <a:ext cx="97522" cy="72925"/>
            </a:xfrm>
            <a:custGeom>
              <a:avLst/>
              <a:gdLst/>
              <a:ahLst/>
              <a:cxnLst/>
              <a:rect l="l" t="t" r="r" b="b"/>
              <a:pathLst>
                <a:path w="1463" h="1094" extrusionOk="0">
                  <a:moveTo>
                    <a:pt x="1287" y="1"/>
                  </a:moveTo>
                  <a:cubicBezTo>
                    <a:pt x="581" y="1"/>
                    <a:pt x="1" y="1094"/>
                    <a:pt x="1" y="1094"/>
                  </a:cubicBezTo>
                  <a:cubicBezTo>
                    <a:pt x="1410" y="781"/>
                    <a:pt x="1462" y="24"/>
                    <a:pt x="1462" y="24"/>
                  </a:cubicBezTo>
                  <a:cubicBezTo>
                    <a:pt x="1403" y="8"/>
                    <a:pt x="1345" y="1"/>
                    <a:pt x="1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 rot="-5691343">
              <a:off x="8127111" y="500858"/>
              <a:ext cx="328830" cy="233174"/>
            </a:xfrm>
            <a:custGeom>
              <a:avLst/>
              <a:gdLst/>
              <a:ahLst/>
              <a:cxnLst/>
              <a:rect l="l" t="t" r="r" b="b"/>
              <a:pathLst>
                <a:path w="4933" h="3498" fill="none" extrusionOk="0">
                  <a:moveTo>
                    <a:pt x="4933" y="3497"/>
                  </a:moveTo>
                  <a:cubicBezTo>
                    <a:pt x="4933" y="3497"/>
                    <a:pt x="3054" y="888"/>
                    <a:pt x="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754C24"/>
              </a:solidFill>
              <a:prstDash val="solid"/>
              <a:miter lim="26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 rot="-5691343">
              <a:off x="8061785" y="710839"/>
              <a:ext cx="220975" cy="189512"/>
            </a:xfrm>
            <a:custGeom>
              <a:avLst/>
              <a:gdLst/>
              <a:ahLst/>
              <a:cxnLst/>
              <a:rect l="l" t="t" r="r" b="b"/>
              <a:pathLst>
                <a:path w="3315" h="2843" extrusionOk="0">
                  <a:moveTo>
                    <a:pt x="1877" y="1"/>
                  </a:moveTo>
                  <a:cubicBezTo>
                    <a:pt x="1528" y="1"/>
                    <a:pt x="1174" y="130"/>
                    <a:pt x="887" y="416"/>
                  </a:cubicBezTo>
                  <a:cubicBezTo>
                    <a:pt x="0" y="1329"/>
                    <a:pt x="626" y="2843"/>
                    <a:pt x="1879" y="2843"/>
                  </a:cubicBezTo>
                  <a:cubicBezTo>
                    <a:pt x="2662" y="2843"/>
                    <a:pt x="3314" y="2217"/>
                    <a:pt x="3314" y="1434"/>
                  </a:cubicBezTo>
                  <a:cubicBezTo>
                    <a:pt x="3314" y="568"/>
                    <a:pt x="2608" y="1"/>
                    <a:pt x="1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 rot="-5691343">
              <a:off x="8106495" y="621112"/>
              <a:ext cx="104388" cy="153116"/>
            </a:xfrm>
            <a:custGeom>
              <a:avLst/>
              <a:gdLst/>
              <a:ahLst/>
              <a:cxnLst/>
              <a:rect l="l" t="t" r="r" b="b"/>
              <a:pathLst>
                <a:path w="1566" h="2297" extrusionOk="0">
                  <a:moveTo>
                    <a:pt x="496" y="0"/>
                  </a:moveTo>
                  <a:cubicBezTo>
                    <a:pt x="496" y="0"/>
                    <a:pt x="0" y="1775"/>
                    <a:pt x="914" y="2297"/>
                  </a:cubicBezTo>
                  <a:cubicBezTo>
                    <a:pt x="914" y="2297"/>
                    <a:pt x="1566" y="1540"/>
                    <a:pt x="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 rot="-5691343">
              <a:off x="8177020" y="726810"/>
              <a:ext cx="146184" cy="62326"/>
            </a:xfrm>
            <a:custGeom>
              <a:avLst/>
              <a:gdLst/>
              <a:ahLst/>
              <a:cxnLst/>
              <a:rect l="l" t="t" r="r" b="b"/>
              <a:pathLst>
                <a:path w="2193" h="935" extrusionOk="0">
                  <a:moveTo>
                    <a:pt x="1752" y="0"/>
                  </a:moveTo>
                  <a:cubicBezTo>
                    <a:pt x="1371" y="0"/>
                    <a:pt x="763" y="163"/>
                    <a:pt x="0" y="926"/>
                  </a:cubicBezTo>
                  <a:cubicBezTo>
                    <a:pt x="0" y="926"/>
                    <a:pt x="107" y="935"/>
                    <a:pt x="274" y="935"/>
                  </a:cubicBezTo>
                  <a:cubicBezTo>
                    <a:pt x="803" y="935"/>
                    <a:pt x="1935" y="844"/>
                    <a:pt x="2192" y="91"/>
                  </a:cubicBezTo>
                  <a:cubicBezTo>
                    <a:pt x="2192" y="91"/>
                    <a:pt x="2035" y="0"/>
                    <a:pt x="1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9"/>
            <p:cNvGrpSpPr/>
            <p:nvPr/>
          </p:nvGrpSpPr>
          <p:grpSpPr>
            <a:xfrm>
              <a:off x="6603933" y="132308"/>
              <a:ext cx="260159" cy="256599"/>
              <a:chOff x="2398800" y="1826575"/>
              <a:chExt cx="2258325" cy="2227425"/>
            </a:xfrm>
          </p:grpSpPr>
          <p:sp>
            <p:nvSpPr>
              <p:cNvPr id="532" name="Google Shape;532;p9"/>
              <p:cNvSpPr/>
              <p:nvPr/>
            </p:nvSpPr>
            <p:spPr>
              <a:xfrm>
                <a:off x="2398800" y="1826575"/>
                <a:ext cx="2258325" cy="2227425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9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4" name="Google Shape;534;p9"/>
            <p:cNvGrpSpPr/>
            <p:nvPr/>
          </p:nvGrpSpPr>
          <p:grpSpPr>
            <a:xfrm>
              <a:off x="8301500" y="-135163"/>
              <a:ext cx="298325" cy="294243"/>
              <a:chOff x="2398800" y="1826575"/>
              <a:chExt cx="2258325" cy="2227425"/>
            </a:xfrm>
          </p:grpSpPr>
          <p:sp>
            <p:nvSpPr>
              <p:cNvPr id="535" name="Google Shape;535;p9"/>
              <p:cNvSpPr/>
              <p:nvPr/>
            </p:nvSpPr>
            <p:spPr>
              <a:xfrm>
                <a:off x="2398800" y="1826575"/>
                <a:ext cx="2258325" cy="2227425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9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7" name="Google Shape;537;p9"/>
            <p:cNvGrpSpPr/>
            <p:nvPr/>
          </p:nvGrpSpPr>
          <p:grpSpPr>
            <a:xfrm>
              <a:off x="8962468" y="798297"/>
              <a:ext cx="240512" cy="236998"/>
              <a:chOff x="2398800" y="1826575"/>
              <a:chExt cx="2258325" cy="2227425"/>
            </a:xfrm>
          </p:grpSpPr>
          <p:sp>
            <p:nvSpPr>
              <p:cNvPr id="538" name="Google Shape;538;p9"/>
              <p:cNvSpPr/>
              <p:nvPr/>
            </p:nvSpPr>
            <p:spPr>
              <a:xfrm>
                <a:off x="2398800" y="1826575"/>
                <a:ext cx="2258325" cy="2227425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9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0"/>
          <p:cNvSpPr/>
          <p:nvPr/>
        </p:nvSpPr>
        <p:spPr>
          <a:xfrm>
            <a:off x="-209550" y="0"/>
            <a:ext cx="10205550" cy="11239508"/>
          </a:xfrm>
          <a:custGeom>
            <a:avLst/>
            <a:gdLst/>
            <a:ahLst/>
            <a:cxnLst/>
            <a:rect l="l" t="t" r="r" b="b"/>
            <a:pathLst>
              <a:path w="105315" h="106662" extrusionOk="0">
                <a:moveTo>
                  <a:pt x="0" y="1"/>
                </a:moveTo>
                <a:cubicBezTo>
                  <a:pt x="4544" y="10315"/>
                  <a:pt x="19384" y="16775"/>
                  <a:pt x="37644" y="16775"/>
                </a:cubicBezTo>
                <a:cubicBezTo>
                  <a:pt x="44542" y="16775"/>
                  <a:pt x="51929" y="15853"/>
                  <a:pt x="59432" y="13868"/>
                </a:cubicBezTo>
                <a:cubicBezTo>
                  <a:pt x="64767" y="12459"/>
                  <a:pt x="69419" y="11817"/>
                  <a:pt x="73480" y="11817"/>
                </a:cubicBezTo>
                <a:cubicBezTo>
                  <a:pt x="96062" y="11817"/>
                  <a:pt x="100386" y="31669"/>
                  <a:pt x="102356" y="49871"/>
                </a:cubicBezTo>
                <a:cubicBezTo>
                  <a:pt x="104601" y="70738"/>
                  <a:pt x="86164" y="94115"/>
                  <a:pt x="105314" y="106662"/>
                </a:cubicBezTo>
                <a:lnTo>
                  <a:pt x="105314" y="1"/>
                </a:ln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0"/>
          <p:cNvSpPr/>
          <p:nvPr/>
        </p:nvSpPr>
        <p:spPr>
          <a:xfrm rot="-337">
            <a:off x="-570203" y="3937997"/>
            <a:ext cx="4456486" cy="1341009"/>
          </a:xfrm>
          <a:custGeom>
            <a:avLst/>
            <a:gdLst/>
            <a:ahLst/>
            <a:cxnLst/>
            <a:rect l="l" t="t" r="r" b="b"/>
            <a:pathLst>
              <a:path w="87485" h="47906" extrusionOk="0">
                <a:moveTo>
                  <a:pt x="660" y="0"/>
                </a:moveTo>
                <a:lnTo>
                  <a:pt x="0" y="44904"/>
                </a:lnTo>
                <a:cubicBezTo>
                  <a:pt x="0" y="44904"/>
                  <a:pt x="30204" y="47905"/>
                  <a:pt x="54869" y="47905"/>
                </a:cubicBezTo>
                <a:cubicBezTo>
                  <a:pt x="71142" y="47905"/>
                  <a:pt x="85004" y="46599"/>
                  <a:pt x="86190" y="42263"/>
                </a:cubicBezTo>
                <a:cubicBezTo>
                  <a:pt x="87485" y="37439"/>
                  <a:pt x="75408" y="29925"/>
                  <a:pt x="55428" y="29925"/>
                </a:cubicBezTo>
                <a:cubicBezTo>
                  <a:pt x="50134" y="29925"/>
                  <a:pt x="44286" y="30452"/>
                  <a:pt x="37984" y="31697"/>
                </a:cubicBezTo>
                <a:cubicBezTo>
                  <a:pt x="35329" y="32224"/>
                  <a:pt x="32903" y="32466"/>
                  <a:pt x="30684" y="32466"/>
                </a:cubicBezTo>
                <a:cubicBezTo>
                  <a:pt x="6409" y="32466"/>
                  <a:pt x="6783" y="3461"/>
                  <a:pt x="660" y="0"/>
                </a:cubicBez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6"/>
          <p:cNvSpPr/>
          <p:nvPr/>
        </p:nvSpPr>
        <p:spPr>
          <a:xfrm rot="-5400000">
            <a:off x="7227278" y="2585932"/>
            <a:ext cx="736716" cy="4444169"/>
          </a:xfrm>
          <a:custGeom>
            <a:avLst/>
            <a:gdLst/>
            <a:ahLst/>
            <a:cxnLst/>
            <a:rect l="l" t="t" r="r" b="b"/>
            <a:pathLst>
              <a:path w="17118" h="52249" extrusionOk="0">
                <a:moveTo>
                  <a:pt x="1" y="1"/>
                </a:moveTo>
                <a:lnTo>
                  <a:pt x="292" y="52248"/>
                </a:lnTo>
                <a:cubicBezTo>
                  <a:pt x="9510" y="37166"/>
                  <a:pt x="17117" y="22612"/>
                  <a:pt x="13710" y="13684"/>
                </a:cubicBezTo>
                <a:cubicBezTo>
                  <a:pt x="10065" y="4174"/>
                  <a:pt x="1" y="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8" name="Google Shape;688;p16"/>
          <p:cNvGrpSpPr/>
          <p:nvPr/>
        </p:nvGrpSpPr>
        <p:grpSpPr>
          <a:xfrm rot="1657002">
            <a:off x="7381331" y="118276"/>
            <a:ext cx="604650" cy="577692"/>
            <a:chOff x="-1928550" y="2618100"/>
            <a:chExt cx="915675" cy="874850"/>
          </a:xfrm>
        </p:grpSpPr>
        <p:sp>
          <p:nvSpPr>
            <p:cNvPr id="689" name="Google Shape;689;p16"/>
            <p:cNvSpPr/>
            <p:nvPr/>
          </p:nvSpPr>
          <p:spPr>
            <a:xfrm>
              <a:off x="-1928550" y="2618100"/>
              <a:ext cx="915675" cy="874850"/>
            </a:xfrm>
            <a:custGeom>
              <a:avLst/>
              <a:gdLst/>
              <a:ahLst/>
              <a:cxnLst/>
              <a:rect l="l" t="t" r="r" b="b"/>
              <a:pathLst>
                <a:path w="36627" h="34994" extrusionOk="0">
                  <a:moveTo>
                    <a:pt x="26716" y="1"/>
                  </a:moveTo>
                  <a:cubicBezTo>
                    <a:pt x="23985" y="1"/>
                    <a:pt x="21395" y="1297"/>
                    <a:pt x="19781" y="3471"/>
                  </a:cubicBezTo>
                  <a:cubicBezTo>
                    <a:pt x="18614" y="2737"/>
                    <a:pt x="17246" y="2336"/>
                    <a:pt x="15845" y="2336"/>
                  </a:cubicBezTo>
                  <a:cubicBezTo>
                    <a:pt x="14311" y="2336"/>
                    <a:pt x="12776" y="2803"/>
                    <a:pt x="11542" y="3704"/>
                  </a:cubicBezTo>
                  <a:cubicBezTo>
                    <a:pt x="9674" y="5072"/>
                    <a:pt x="8440" y="7207"/>
                    <a:pt x="7939" y="9742"/>
                  </a:cubicBezTo>
                  <a:cubicBezTo>
                    <a:pt x="7372" y="9542"/>
                    <a:pt x="6772" y="9442"/>
                    <a:pt x="6172" y="9442"/>
                  </a:cubicBezTo>
                  <a:cubicBezTo>
                    <a:pt x="5271" y="9442"/>
                    <a:pt x="4437" y="9675"/>
                    <a:pt x="3670" y="10075"/>
                  </a:cubicBezTo>
                  <a:cubicBezTo>
                    <a:pt x="1368" y="11276"/>
                    <a:pt x="0" y="14078"/>
                    <a:pt x="367" y="16914"/>
                  </a:cubicBezTo>
                  <a:cubicBezTo>
                    <a:pt x="801" y="20249"/>
                    <a:pt x="3036" y="23385"/>
                    <a:pt x="6705" y="25753"/>
                  </a:cubicBezTo>
                  <a:cubicBezTo>
                    <a:pt x="7106" y="26020"/>
                    <a:pt x="7539" y="26287"/>
                    <a:pt x="7973" y="26520"/>
                  </a:cubicBezTo>
                  <a:cubicBezTo>
                    <a:pt x="7973" y="26554"/>
                    <a:pt x="7973" y="26554"/>
                    <a:pt x="7973" y="26587"/>
                  </a:cubicBezTo>
                  <a:cubicBezTo>
                    <a:pt x="9741" y="31924"/>
                    <a:pt x="13677" y="34993"/>
                    <a:pt x="18781" y="34993"/>
                  </a:cubicBezTo>
                  <a:cubicBezTo>
                    <a:pt x="24785" y="34993"/>
                    <a:pt x="31556" y="30590"/>
                    <a:pt x="34525" y="24719"/>
                  </a:cubicBezTo>
                  <a:cubicBezTo>
                    <a:pt x="35793" y="22284"/>
                    <a:pt x="36193" y="19982"/>
                    <a:pt x="35793" y="17948"/>
                  </a:cubicBezTo>
                  <a:cubicBezTo>
                    <a:pt x="35659" y="17214"/>
                    <a:pt x="35392" y="16547"/>
                    <a:pt x="35059" y="15913"/>
                  </a:cubicBezTo>
                  <a:cubicBezTo>
                    <a:pt x="35526" y="14745"/>
                    <a:pt x="35859" y="13478"/>
                    <a:pt x="36026" y="12210"/>
                  </a:cubicBezTo>
                  <a:cubicBezTo>
                    <a:pt x="36627" y="7307"/>
                    <a:pt x="34125" y="2470"/>
                    <a:pt x="30089" y="669"/>
                  </a:cubicBezTo>
                  <a:cubicBezTo>
                    <a:pt x="29055" y="235"/>
                    <a:pt x="27954" y="1"/>
                    <a:pt x="26820" y="1"/>
                  </a:cubicBezTo>
                  <a:cubicBezTo>
                    <a:pt x="26785" y="1"/>
                    <a:pt x="26750" y="1"/>
                    <a:pt x="26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>
              <a:off x="-1882675" y="2661875"/>
              <a:ext cx="823925" cy="638425"/>
            </a:xfrm>
            <a:custGeom>
              <a:avLst/>
              <a:gdLst/>
              <a:ahLst/>
              <a:cxnLst/>
              <a:rect l="l" t="t" r="r" b="b"/>
              <a:pathLst>
                <a:path w="32957" h="25537" extrusionOk="0">
                  <a:moveTo>
                    <a:pt x="24995" y="0"/>
                  </a:moveTo>
                  <a:cubicBezTo>
                    <a:pt x="21969" y="0"/>
                    <a:pt x="18886" y="1957"/>
                    <a:pt x="18447" y="4955"/>
                  </a:cubicBezTo>
                  <a:cubicBezTo>
                    <a:pt x="17745" y="3223"/>
                    <a:pt x="15896" y="2345"/>
                    <a:pt x="14011" y="2345"/>
                  </a:cubicBezTo>
                  <a:cubicBezTo>
                    <a:pt x="12848" y="2345"/>
                    <a:pt x="11671" y="2679"/>
                    <a:pt x="10741" y="3354"/>
                  </a:cubicBezTo>
                  <a:cubicBezTo>
                    <a:pt x="8306" y="5155"/>
                    <a:pt x="7405" y="8458"/>
                    <a:pt x="7639" y="11493"/>
                  </a:cubicBezTo>
                  <a:cubicBezTo>
                    <a:pt x="7147" y="10183"/>
                    <a:pt x="5737" y="9447"/>
                    <a:pt x="4339" y="9447"/>
                  </a:cubicBezTo>
                  <a:cubicBezTo>
                    <a:pt x="3745" y="9447"/>
                    <a:pt x="3153" y="9580"/>
                    <a:pt x="2635" y="9859"/>
                  </a:cubicBezTo>
                  <a:cubicBezTo>
                    <a:pt x="867" y="10759"/>
                    <a:pt x="0" y="12961"/>
                    <a:pt x="267" y="14929"/>
                  </a:cubicBezTo>
                  <a:cubicBezTo>
                    <a:pt x="1048" y="21058"/>
                    <a:pt x="9245" y="25537"/>
                    <a:pt x="15276" y="25537"/>
                  </a:cubicBezTo>
                  <a:cubicBezTo>
                    <a:pt x="15941" y="25537"/>
                    <a:pt x="16580" y="25482"/>
                    <a:pt x="17179" y="25370"/>
                  </a:cubicBezTo>
                  <a:cubicBezTo>
                    <a:pt x="20782" y="24669"/>
                    <a:pt x="24084" y="22701"/>
                    <a:pt x="26786" y="20200"/>
                  </a:cubicBezTo>
                  <a:cubicBezTo>
                    <a:pt x="29655" y="17564"/>
                    <a:pt x="32023" y="14129"/>
                    <a:pt x="32490" y="10259"/>
                  </a:cubicBezTo>
                  <a:cubicBezTo>
                    <a:pt x="32957" y="6390"/>
                    <a:pt x="31122" y="2087"/>
                    <a:pt x="27553" y="519"/>
                  </a:cubicBezTo>
                  <a:cubicBezTo>
                    <a:pt x="26749" y="166"/>
                    <a:pt x="25875" y="0"/>
                    <a:pt x="24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-1687550" y="2979050"/>
              <a:ext cx="620475" cy="470325"/>
            </a:xfrm>
            <a:custGeom>
              <a:avLst/>
              <a:gdLst/>
              <a:ahLst/>
              <a:cxnLst/>
              <a:rect l="l" t="t" r="r" b="b"/>
              <a:pathLst>
                <a:path w="24819" h="18813" extrusionOk="0">
                  <a:moveTo>
                    <a:pt x="20337" y="1"/>
                  </a:moveTo>
                  <a:cubicBezTo>
                    <a:pt x="18749" y="1"/>
                    <a:pt x="17275" y="1067"/>
                    <a:pt x="16412" y="2409"/>
                  </a:cubicBezTo>
                  <a:cubicBezTo>
                    <a:pt x="15601" y="3671"/>
                    <a:pt x="15196" y="5150"/>
                    <a:pt x="14855" y="6625"/>
                  </a:cubicBezTo>
                  <a:lnTo>
                    <a:pt x="14855" y="6625"/>
                  </a:lnTo>
                  <a:cubicBezTo>
                    <a:pt x="14929" y="5502"/>
                    <a:pt x="13812" y="4398"/>
                    <a:pt x="12626" y="4398"/>
                  </a:cubicBezTo>
                  <a:cubicBezTo>
                    <a:pt x="12554" y="4398"/>
                    <a:pt x="12482" y="4402"/>
                    <a:pt x="12410" y="4410"/>
                  </a:cubicBezTo>
                  <a:cubicBezTo>
                    <a:pt x="11009" y="4544"/>
                    <a:pt x="9908" y="5911"/>
                    <a:pt x="9674" y="7312"/>
                  </a:cubicBezTo>
                  <a:cubicBezTo>
                    <a:pt x="9441" y="8713"/>
                    <a:pt x="9841" y="10148"/>
                    <a:pt x="10375" y="11482"/>
                  </a:cubicBezTo>
                  <a:cubicBezTo>
                    <a:pt x="8827" y="10557"/>
                    <a:pt x="6941" y="10056"/>
                    <a:pt x="5078" y="10056"/>
                  </a:cubicBezTo>
                  <a:cubicBezTo>
                    <a:pt x="3247" y="10056"/>
                    <a:pt x="1439" y="10540"/>
                    <a:pt x="1" y="11582"/>
                  </a:cubicBezTo>
                  <a:cubicBezTo>
                    <a:pt x="1712" y="16743"/>
                    <a:pt x="5256" y="18812"/>
                    <a:pt x="9141" y="18812"/>
                  </a:cubicBezTo>
                  <a:cubicBezTo>
                    <a:pt x="14572" y="18812"/>
                    <a:pt x="20667" y="14770"/>
                    <a:pt x="23351" y="9481"/>
                  </a:cubicBezTo>
                  <a:cubicBezTo>
                    <a:pt x="24218" y="7746"/>
                    <a:pt x="24818" y="5745"/>
                    <a:pt x="24451" y="3843"/>
                  </a:cubicBezTo>
                  <a:cubicBezTo>
                    <a:pt x="24051" y="1909"/>
                    <a:pt x="22517" y="141"/>
                    <a:pt x="20549" y="7"/>
                  </a:cubicBezTo>
                  <a:cubicBezTo>
                    <a:pt x="20478" y="3"/>
                    <a:pt x="20408" y="1"/>
                    <a:pt x="20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16"/>
          <p:cNvGrpSpPr/>
          <p:nvPr/>
        </p:nvGrpSpPr>
        <p:grpSpPr>
          <a:xfrm>
            <a:off x="8447495" y="385844"/>
            <a:ext cx="562456" cy="554809"/>
            <a:chOff x="2245510" y="1675368"/>
            <a:chExt cx="2564780" cy="2529909"/>
          </a:xfrm>
        </p:grpSpPr>
        <p:sp>
          <p:nvSpPr>
            <p:cNvPr id="693" name="Google Shape;693;p16"/>
            <p:cNvSpPr/>
            <p:nvPr/>
          </p:nvSpPr>
          <p:spPr>
            <a:xfrm>
              <a:off x="2245510" y="1675368"/>
              <a:ext cx="2564780" cy="2529909"/>
            </a:xfrm>
            <a:custGeom>
              <a:avLst/>
              <a:gdLst/>
              <a:ahLst/>
              <a:cxnLst/>
              <a:rect l="l" t="t" r="r" b="b"/>
              <a:pathLst>
                <a:path w="90333" h="89097" extrusionOk="0">
                  <a:moveTo>
                    <a:pt x="50297" y="0"/>
                  </a:moveTo>
                  <a:cubicBezTo>
                    <a:pt x="39683" y="0"/>
                    <a:pt x="38714" y="13516"/>
                    <a:pt x="40072" y="25893"/>
                  </a:cubicBezTo>
                  <a:cubicBezTo>
                    <a:pt x="34210" y="9881"/>
                    <a:pt x="27594" y="6658"/>
                    <a:pt x="23217" y="6658"/>
                  </a:cubicBezTo>
                  <a:cubicBezTo>
                    <a:pt x="20267" y="6658"/>
                    <a:pt x="18335" y="8121"/>
                    <a:pt x="18335" y="8121"/>
                  </a:cubicBezTo>
                  <a:cubicBezTo>
                    <a:pt x="8392" y="16420"/>
                    <a:pt x="20292" y="28424"/>
                    <a:pt x="31304" y="36644"/>
                  </a:cubicBezTo>
                  <a:cubicBezTo>
                    <a:pt x="23443" y="33886"/>
                    <a:pt x="17557" y="32853"/>
                    <a:pt x="13149" y="32853"/>
                  </a:cubicBezTo>
                  <a:cubicBezTo>
                    <a:pt x="1" y="32853"/>
                    <a:pt x="15" y="42046"/>
                    <a:pt x="15" y="42046"/>
                  </a:cubicBezTo>
                  <a:cubicBezTo>
                    <a:pt x="403" y="49419"/>
                    <a:pt x="6017" y="51840"/>
                    <a:pt x="13216" y="51840"/>
                  </a:cubicBezTo>
                  <a:cubicBezTo>
                    <a:pt x="17152" y="51840"/>
                    <a:pt x="21561" y="51117"/>
                    <a:pt x="25850" y="50084"/>
                  </a:cubicBezTo>
                  <a:lnTo>
                    <a:pt x="25850" y="50084"/>
                  </a:lnTo>
                  <a:cubicBezTo>
                    <a:pt x="198" y="60652"/>
                    <a:pt x="9436" y="72108"/>
                    <a:pt x="9436" y="72108"/>
                  </a:cubicBezTo>
                  <a:cubicBezTo>
                    <a:pt x="11618" y="74567"/>
                    <a:pt x="13999" y="75608"/>
                    <a:pt x="16465" y="75608"/>
                  </a:cubicBezTo>
                  <a:cubicBezTo>
                    <a:pt x="23082" y="75608"/>
                    <a:pt x="30317" y="68117"/>
                    <a:pt x="36001" y="60417"/>
                  </a:cubicBezTo>
                  <a:lnTo>
                    <a:pt x="36001" y="60417"/>
                  </a:lnTo>
                  <a:cubicBezTo>
                    <a:pt x="26780" y="89071"/>
                    <a:pt x="42182" y="89097"/>
                    <a:pt x="42238" y="89097"/>
                  </a:cubicBezTo>
                  <a:cubicBezTo>
                    <a:pt x="42238" y="89097"/>
                    <a:pt x="42238" y="89097"/>
                    <a:pt x="42238" y="89097"/>
                  </a:cubicBezTo>
                  <a:cubicBezTo>
                    <a:pt x="53512" y="88523"/>
                    <a:pt x="53199" y="75684"/>
                    <a:pt x="50406" y="63653"/>
                  </a:cubicBezTo>
                  <a:lnTo>
                    <a:pt x="50406" y="63653"/>
                  </a:lnTo>
                  <a:cubicBezTo>
                    <a:pt x="57061" y="76775"/>
                    <a:pt x="63250" y="79731"/>
                    <a:pt x="67475" y="79731"/>
                  </a:cubicBezTo>
                  <a:cubicBezTo>
                    <a:pt x="70939" y="79731"/>
                    <a:pt x="73084" y="77745"/>
                    <a:pt x="73084" y="77745"/>
                  </a:cubicBezTo>
                  <a:cubicBezTo>
                    <a:pt x="81043" y="69603"/>
                    <a:pt x="71935" y="60313"/>
                    <a:pt x="61628" y="53372"/>
                  </a:cubicBezTo>
                  <a:lnTo>
                    <a:pt x="61628" y="53372"/>
                  </a:lnTo>
                  <a:cubicBezTo>
                    <a:pt x="68340" y="55782"/>
                    <a:pt x="73447" y="56691"/>
                    <a:pt x="77332" y="56691"/>
                  </a:cubicBezTo>
                  <a:cubicBezTo>
                    <a:pt x="89309" y="56691"/>
                    <a:pt x="89681" y="48048"/>
                    <a:pt x="89681" y="48048"/>
                  </a:cubicBezTo>
                  <a:cubicBezTo>
                    <a:pt x="89626" y="40144"/>
                    <a:pt x="83304" y="37643"/>
                    <a:pt x="75354" y="37643"/>
                  </a:cubicBezTo>
                  <a:cubicBezTo>
                    <a:pt x="71833" y="37643"/>
                    <a:pt x="67993" y="38133"/>
                    <a:pt x="64237" y="38862"/>
                  </a:cubicBezTo>
                  <a:cubicBezTo>
                    <a:pt x="90333" y="29468"/>
                    <a:pt x="81617" y="17594"/>
                    <a:pt x="81617" y="17594"/>
                  </a:cubicBezTo>
                  <a:cubicBezTo>
                    <a:pt x="79431" y="14907"/>
                    <a:pt x="76958" y="13780"/>
                    <a:pt x="74347" y="13780"/>
                  </a:cubicBezTo>
                  <a:cubicBezTo>
                    <a:pt x="67578" y="13780"/>
                    <a:pt x="59885" y="21356"/>
                    <a:pt x="53877" y="28946"/>
                  </a:cubicBezTo>
                  <a:cubicBezTo>
                    <a:pt x="66716" y="2198"/>
                    <a:pt x="51528" y="58"/>
                    <a:pt x="51528" y="58"/>
                  </a:cubicBezTo>
                  <a:cubicBezTo>
                    <a:pt x="51104" y="19"/>
                    <a:pt x="50694" y="0"/>
                    <a:pt x="50297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3335350" y="2715275"/>
              <a:ext cx="412350" cy="412325"/>
            </a:xfrm>
            <a:custGeom>
              <a:avLst/>
              <a:gdLst/>
              <a:ahLst/>
              <a:cxnLst/>
              <a:rect l="l" t="t" r="r" b="b"/>
              <a:pathLst>
                <a:path w="16494" h="16493" extrusionOk="0">
                  <a:moveTo>
                    <a:pt x="8247" y="0"/>
                  </a:moveTo>
                  <a:cubicBezTo>
                    <a:pt x="3706" y="0"/>
                    <a:pt x="1" y="3680"/>
                    <a:pt x="1" y="8246"/>
                  </a:cubicBezTo>
                  <a:cubicBezTo>
                    <a:pt x="1" y="12787"/>
                    <a:pt x="3706" y="16493"/>
                    <a:pt x="8247" y="16493"/>
                  </a:cubicBezTo>
                  <a:cubicBezTo>
                    <a:pt x="12814" y="16493"/>
                    <a:pt x="16493" y="12787"/>
                    <a:pt x="16493" y="8246"/>
                  </a:cubicBezTo>
                  <a:cubicBezTo>
                    <a:pt x="16493" y="3680"/>
                    <a:pt x="12814" y="0"/>
                    <a:pt x="824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5" name="Google Shape;695;p16"/>
          <p:cNvGrpSpPr/>
          <p:nvPr/>
        </p:nvGrpSpPr>
        <p:grpSpPr>
          <a:xfrm rot="6126141">
            <a:off x="-120225" y="-721890"/>
            <a:ext cx="2272472" cy="2965631"/>
            <a:chOff x="-361509" y="2830304"/>
            <a:chExt cx="2153902" cy="2810895"/>
          </a:xfrm>
        </p:grpSpPr>
        <p:grpSp>
          <p:nvGrpSpPr>
            <p:cNvPr id="696" name="Google Shape;696;p16"/>
            <p:cNvGrpSpPr/>
            <p:nvPr/>
          </p:nvGrpSpPr>
          <p:grpSpPr>
            <a:xfrm>
              <a:off x="171949" y="3264600"/>
              <a:ext cx="1384523" cy="1583072"/>
              <a:chOff x="282825" y="3422180"/>
              <a:chExt cx="1248217" cy="1427220"/>
            </a:xfrm>
          </p:grpSpPr>
          <p:sp>
            <p:nvSpPr>
              <p:cNvPr id="697" name="Google Shape;697;p16"/>
              <p:cNvSpPr/>
              <p:nvPr/>
            </p:nvSpPr>
            <p:spPr>
              <a:xfrm rot="-713680">
                <a:off x="1276971" y="4595328"/>
                <a:ext cx="232598" cy="232598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4124" extrusionOk="0">
                    <a:moveTo>
                      <a:pt x="2062" y="0"/>
                    </a:moveTo>
                    <a:cubicBezTo>
                      <a:pt x="914" y="0"/>
                      <a:pt x="1" y="914"/>
                      <a:pt x="1" y="2062"/>
                    </a:cubicBezTo>
                    <a:cubicBezTo>
                      <a:pt x="1" y="3210"/>
                      <a:pt x="914" y="4123"/>
                      <a:pt x="2062" y="4123"/>
                    </a:cubicBezTo>
                    <a:cubicBezTo>
                      <a:pt x="3211" y="4123"/>
                      <a:pt x="4124" y="3210"/>
                      <a:pt x="4124" y="2062"/>
                    </a:cubicBezTo>
                    <a:cubicBezTo>
                      <a:pt x="4124" y="914"/>
                      <a:pt x="3211" y="0"/>
                      <a:pt x="20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6"/>
              <p:cNvSpPr/>
              <p:nvPr/>
            </p:nvSpPr>
            <p:spPr>
              <a:xfrm rot="-713680">
                <a:off x="717469" y="4472684"/>
                <a:ext cx="166383" cy="142582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528" extrusionOk="0">
                    <a:moveTo>
                      <a:pt x="1670" y="1"/>
                    </a:moveTo>
                    <a:cubicBezTo>
                      <a:pt x="1367" y="1"/>
                      <a:pt x="1059" y="112"/>
                      <a:pt x="809" y="362"/>
                    </a:cubicBezTo>
                    <a:cubicBezTo>
                      <a:pt x="0" y="1171"/>
                      <a:pt x="575" y="2528"/>
                      <a:pt x="1697" y="2528"/>
                    </a:cubicBezTo>
                    <a:cubicBezTo>
                      <a:pt x="2375" y="2528"/>
                      <a:pt x="2923" y="1954"/>
                      <a:pt x="2949" y="1275"/>
                    </a:cubicBezTo>
                    <a:cubicBezTo>
                      <a:pt x="2949" y="511"/>
                      <a:pt x="2319" y="1"/>
                      <a:pt x="16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6"/>
              <p:cNvSpPr/>
              <p:nvPr/>
            </p:nvSpPr>
            <p:spPr>
              <a:xfrm rot="-713680">
                <a:off x="291696" y="3434209"/>
                <a:ext cx="127072" cy="99322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761" extrusionOk="0">
                    <a:moveTo>
                      <a:pt x="1078" y="1"/>
                    </a:moveTo>
                    <a:cubicBezTo>
                      <a:pt x="440" y="1"/>
                      <a:pt x="1" y="732"/>
                      <a:pt x="374" y="1338"/>
                    </a:cubicBezTo>
                    <a:cubicBezTo>
                      <a:pt x="527" y="1610"/>
                      <a:pt x="812" y="1760"/>
                      <a:pt x="1107" y="1760"/>
                    </a:cubicBezTo>
                    <a:cubicBezTo>
                      <a:pt x="1266" y="1760"/>
                      <a:pt x="1428" y="1717"/>
                      <a:pt x="1574" y="1625"/>
                    </a:cubicBezTo>
                    <a:cubicBezTo>
                      <a:pt x="2253" y="1234"/>
                      <a:pt x="2096" y="216"/>
                      <a:pt x="1313" y="34"/>
                    </a:cubicBezTo>
                    <a:cubicBezTo>
                      <a:pt x="1233" y="11"/>
                      <a:pt x="1154" y="1"/>
                      <a:pt x="10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6"/>
              <p:cNvSpPr/>
              <p:nvPr/>
            </p:nvSpPr>
            <p:spPr>
              <a:xfrm rot="-713680">
                <a:off x="490181" y="4448606"/>
                <a:ext cx="124308" cy="9988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71" extrusionOk="0">
                    <a:moveTo>
                      <a:pt x="1101" y="0"/>
                    </a:moveTo>
                    <a:cubicBezTo>
                      <a:pt x="478" y="0"/>
                      <a:pt x="0" y="685"/>
                      <a:pt x="325" y="1287"/>
                    </a:cubicBezTo>
                    <a:cubicBezTo>
                      <a:pt x="472" y="1600"/>
                      <a:pt x="788" y="1770"/>
                      <a:pt x="1107" y="1770"/>
                    </a:cubicBezTo>
                    <a:cubicBezTo>
                      <a:pt x="1241" y="1770"/>
                      <a:pt x="1376" y="1740"/>
                      <a:pt x="1499" y="1679"/>
                    </a:cubicBezTo>
                    <a:cubicBezTo>
                      <a:pt x="2204" y="1287"/>
                      <a:pt x="2099" y="270"/>
                      <a:pt x="1342" y="35"/>
                    </a:cubicBezTo>
                    <a:cubicBezTo>
                      <a:pt x="1260" y="11"/>
                      <a:pt x="1179" y="0"/>
                      <a:pt x="1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6"/>
              <p:cNvSpPr/>
              <p:nvPr/>
            </p:nvSpPr>
            <p:spPr>
              <a:xfrm rot="-713680">
                <a:off x="375975" y="4095175"/>
                <a:ext cx="160179" cy="141172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2503" extrusionOk="0">
                    <a:moveTo>
                      <a:pt x="1422" y="1"/>
                    </a:moveTo>
                    <a:cubicBezTo>
                      <a:pt x="1210" y="1"/>
                      <a:pt x="991" y="58"/>
                      <a:pt x="784" y="185"/>
                    </a:cubicBezTo>
                    <a:cubicBezTo>
                      <a:pt x="183" y="550"/>
                      <a:pt x="1" y="1307"/>
                      <a:pt x="366" y="1907"/>
                    </a:cubicBezTo>
                    <a:cubicBezTo>
                      <a:pt x="613" y="2311"/>
                      <a:pt x="1019" y="2503"/>
                      <a:pt x="1423" y="2503"/>
                    </a:cubicBezTo>
                    <a:cubicBezTo>
                      <a:pt x="1958" y="2503"/>
                      <a:pt x="2488" y="2166"/>
                      <a:pt x="2636" y="1542"/>
                    </a:cubicBezTo>
                    <a:cubicBezTo>
                      <a:pt x="2840" y="708"/>
                      <a:pt x="2172" y="1"/>
                      <a:pt x="14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2" name="Google Shape;702;p16"/>
            <p:cNvSpPr/>
            <p:nvPr/>
          </p:nvSpPr>
          <p:spPr>
            <a:xfrm rot="-713702">
              <a:off x="-20152" y="3088277"/>
              <a:ext cx="65376" cy="80078"/>
            </a:xfrm>
            <a:custGeom>
              <a:avLst/>
              <a:gdLst/>
              <a:ahLst/>
              <a:cxnLst/>
              <a:rect l="l" t="t" r="r" b="b"/>
              <a:pathLst>
                <a:path w="1045" h="1280" extrusionOk="0">
                  <a:moveTo>
                    <a:pt x="1044" y="1"/>
                  </a:moveTo>
                  <a:lnTo>
                    <a:pt x="1044" y="1"/>
                  </a:lnTo>
                  <a:cubicBezTo>
                    <a:pt x="0" y="653"/>
                    <a:pt x="183" y="1279"/>
                    <a:pt x="183" y="1279"/>
                  </a:cubicBezTo>
                  <a:cubicBezTo>
                    <a:pt x="862" y="1201"/>
                    <a:pt x="1044" y="1"/>
                    <a:pt x="1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16"/>
            <p:cNvGrpSpPr/>
            <p:nvPr/>
          </p:nvGrpSpPr>
          <p:grpSpPr>
            <a:xfrm>
              <a:off x="-361509" y="2830304"/>
              <a:ext cx="2153902" cy="2810895"/>
              <a:chOff x="-361509" y="2830304"/>
              <a:chExt cx="2153902" cy="2810895"/>
            </a:xfrm>
          </p:grpSpPr>
          <p:sp>
            <p:nvSpPr>
              <p:cNvPr id="704" name="Google Shape;704;p16"/>
              <p:cNvSpPr/>
              <p:nvPr/>
            </p:nvSpPr>
            <p:spPr>
              <a:xfrm rot="-713702">
                <a:off x="-119652" y="2975369"/>
                <a:ext cx="1670188" cy="2520765"/>
              </a:xfrm>
              <a:custGeom>
                <a:avLst/>
                <a:gdLst/>
                <a:ahLst/>
                <a:cxnLst/>
                <a:rect l="l" t="t" r="r" b="b"/>
                <a:pathLst>
                  <a:path w="26697" h="40293" fill="none" extrusionOk="0">
                    <a:moveTo>
                      <a:pt x="26696" y="38779"/>
                    </a:moveTo>
                    <a:cubicBezTo>
                      <a:pt x="23382" y="40292"/>
                      <a:pt x="22391" y="36169"/>
                      <a:pt x="20381" y="34603"/>
                    </a:cubicBezTo>
                    <a:cubicBezTo>
                      <a:pt x="17276" y="32202"/>
                      <a:pt x="14275" y="35960"/>
                      <a:pt x="10961" y="34473"/>
                    </a:cubicBezTo>
                    <a:cubicBezTo>
                      <a:pt x="9003" y="33586"/>
                      <a:pt x="7516" y="30532"/>
                      <a:pt x="8847" y="28601"/>
                    </a:cubicBezTo>
                    <a:cubicBezTo>
                      <a:pt x="11300" y="24974"/>
                      <a:pt x="16180" y="29723"/>
                      <a:pt x="13414" y="32933"/>
                    </a:cubicBezTo>
                    <a:cubicBezTo>
                      <a:pt x="11978" y="34577"/>
                      <a:pt x="9630" y="34134"/>
                      <a:pt x="7907" y="33272"/>
                    </a:cubicBezTo>
                    <a:cubicBezTo>
                      <a:pt x="4202" y="31472"/>
                      <a:pt x="835" y="27531"/>
                      <a:pt x="2323" y="23199"/>
                    </a:cubicBezTo>
                    <a:cubicBezTo>
                      <a:pt x="3419" y="19937"/>
                      <a:pt x="8299" y="22730"/>
                      <a:pt x="5454" y="25235"/>
                    </a:cubicBezTo>
                    <a:cubicBezTo>
                      <a:pt x="3262" y="27192"/>
                      <a:pt x="366" y="26096"/>
                      <a:pt x="157" y="23121"/>
                    </a:cubicBezTo>
                    <a:cubicBezTo>
                      <a:pt x="0" y="21138"/>
                      <a:pt x="1201" y="18946"/>
                      <a:pt x="2766" y="17771"/>
                    </a:cubicBezTo>
                    <a:cubicBezTo>
                      <a:pt x="3654" y="17119"/>
                      <a:pt x="5037" y="16519"/>
                      <a:pt x="6185" y="16519"/>
                    </a:cubicBezTo>
                    <a:cubicBezTo>
                      <a:pt x="9290" y="16571"/>
                      <a:pt x="8038" y="19468"/>
                      <a:pt x="5246" y="18763"/>
                    </a:cubicBezTo>
                    <a:cubicBezTo>
                      <a:pt x="209" y="17484"/>
                      <a:pt x="2871" y="8116"/>
                      <a:pt x="7933" y="9995"/>
                    </a:cubicBezTo>
                    <a:cubicBezTo>
                      <a:pt x="8821" y="10334"/>
                      <a:pt x="9317" y="11561"/>
                      <a:pt x="9108" y="12474"/>
                    </a:cubicBezTo>
                    <a:cubicBezTo>
                      <a:pt x="8560" y="14796"/>
                      <a:pt x="5924" y="14823"/>
                      <a:pt x="4985" y="12787"/>
                    </a:cubicBezTo>
                    <a:cubicBezTo>
                      <a:pt x="3967" y="10438"/>
                      <a:pt x="5324" y="6863"/>
                      <a:pt x="8012" y="6315"/>
                    </a:cubicBezTo>
                    <a:cubicBezTo>
                      <a:pt x="10491" y="5793"/>
                      <a:pt x="8690" y="8377"/>
                      <a:pt x="6550" y="7203"/>
                    </a:cubicBezTo>
                    <a:cubicBezTo>
                      <a:pt x="4593" y="6107"/>
                      <a:pt x="4854" y="679"/>
                      <a:pt x="7438" y="2062"/>
                    </a:cubicBezTo>
                    <a:cubicBezTo>
                      <a:pt x="8194" y="2479"/>
                      <a:pt x="7072" y="3079"/>
                      <a:pt x="6316" y="2453"/>
                    </a:cubicBezTo>
                    <a:cubicBezTo>
                      <a:pt x="5820" y="2010"/>
                      <a:pt x="5533" y="653"/>
                      <a:pt x="5585" y="0"/>
                    </a:cubicBezTo>
                  </a:path>
                </a:pathLst>
              </a:custGeom>
              <a:solidFill>
                <a:schemeClr val="dk2"/>
              </a:solidFill>
              <a:ln w="19050" cap="rnd" cmpd="sng">
                <a:solidFill>
                  <a:srgbClr val="754C2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6"/>
              <p:cNvSpPr/>
              <p:nvPr/>
            </p:nvSpPr>
            <p:spPr>
              <a:xfrm rot="-713702">
                <a:off x="1154063" y="4875628"/>
                <a:ext cx="127437" cy="13888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220" extrusionOk="0">
                    <a:moveTo>
                      <a:pt x="1" y="1"/>
                    </a:moveTo>
                    <a:cubicBezTo>
                      <a:pt x="1" y="1"/>
                      <a:pt x="497" y="2193"/>
                      <a:pt x="1801" y="2219"/>
                    </a:cubicBezTo>
                    <a:cubicBezTo>
                      <a:pt x="1801" y="2219"/>
                      <a:pt x="2036" y="1019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6"/>
              <p:cNvSpPr/>
              <p:nvPr/>
            </p:nvSpPr>
            <p:spPr>
              <a:xfrm rot="-713702">
                <a:off x="252562" y="4925016"/>
                <a:ext cx="173169" cy="62311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996" extrusionOk="0">
                    <a:moveTo>
                      <a:pt x="731" y="0"/>
                    </a:moveTo>
                    <a:cubicBezTo>
                      <a:pt x="472" y="0"/>
                      <a:pt x="221" y="66"/>
                      <a:pt x="1" y="231"/>
                    </a:cubicBezTo>
                    <a:cubicBezTo>
                      <a:pt x="1" y="231"/>
                      <a:pt x="374" y="996"/>
                      <a:pt x="1845" y="996"/>
                    </a:cubicBezTo>
                    <a:cubicBezTo>
                      <a:pt x="2114" y="996"/>
                      <a:pt x="2420" y="970"/>
                      <a:pt x="2767" y="910"/>
                    </a:cubicBezTo>
                    <a:cubicBezTo>
                      <a:pt x="2767" y="910"/>
                      <a:pt x="1696" y="0"/>
                      <a:pt x="7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6"/>
              <p:cNvSpPr/>
              <p:nvPr/>
            </p:nvSpPr>
            <p:spPr>
              <a:xfrm rot="-713702">
                <a:off x="578906" y="4641269"/>
                <a:ext cx="76825" cy="94717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514" extrusionOk="0">
                    <a:moveTo>
                      <a:pt x="1227" y="0"/>
                    </a:moveTo>
                    <a:cubicBezTo>
                      <a:pt x="1201" y="0"/>
                      <a:pt x="1" y="731"/>
                      <a:pt x="236" y="1514"/>
                    </a:cubicBezTo>
                    <a:cubicBezTo>
                      <a:pt x="236" y="1514"/>
                      <a:pt x="993" y="1409"/>
                      <a:pt x="12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6"/>
              <p:cNvSpPr/>
              <p:nvPr/>
            </p:nvSpPr>
            <p:spPr>
              <a:xfrm rot="-713702">
                <a:off x="571597" y="4916295"/>
                <a:ext cx="118490" cy="176359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2819" extrusionOk="0">
                    <a:moveTo>
                      <a:pt x="1267" y="0"/>
                    </a:moveTo>
                    <a:cubicBezTo>
                      <a:pt x="1267" y="0"/>
                      <a:pt x="1268" y="1"/>
                      <a:pt x="1268" y="1"/>
                    </a:cubicBezTo>
                    <a:lnTo>
                      <a:pt x="1268" y="1"/>
                    </a:lnTo>
                    <a:cubicBezTo>
                      <a:pt x="1268" y="0"/>
                      <a:pt x="1268" y="0"/>
                      <a:pt x="1267" y="0"/>
                    </a:cubicBezTo>
                    <a:close/>
                    <a:moveTo>
                      <a:pt x="1268" y="1"/>
                    </a:moveTo>
                    <a:lnTo>
                      <a:pt x="1268" y="1"/>
                    </a:lnTo>
                    <a:cubicBezTo>
                      <a:pt x="1257" y="52"/>
                      <a:pt x="1" y="1867"/>
                      <a:pt x="850" y="2818"/>
                    </a:cubicBezTo>
                    <a:cubicBezTo>
                      <a:pt x="850" y="2818"/>
                      <a:pt x="1893" y="2166"/>
                      <a:pt x="1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6"/>
              <p:cNvSpPr/>
              <p:nvPr/>
            </p:nvSpPr>
            <p:spPr>
              <a:xfrm rot="-713702">
                <a:off x="370627" y="5047398"/>
                <a:ext cx="114361" cy="168226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2689" extrusionOk="0">
                    <a:moveTo>
                      <a:pt x="601" y="0"/>
                    </a:moveTo>
                    <a:cubicBezTo>
                      <a:pt x="601" y="0"/>
                      <a:pt x="1" y="1044"/>
                      <a:pt x="1592" y="2688"/>
                    </a:cubicBezTo>
                    <a:cubicBezTo>
                      <a:pt x="1592" y="2688"/>
                      <a:pt x="1827" y="444"/>
                      <a:pt x="6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6"/>
              <p:cNvSpPr/>
              <p:nvPr/>
            </p:nvSpPr>
            <p:spPr>
              <a:xfrm rot="-713702">
                <a:off x="1049462" y="5009389"/>
                <a:ext cx="163597" cy="8070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290" extrusionOk="0">
                    <a:moveTo>
                      <a:pt x="2111" y="1"/>
                    </a:moveTo>
                    <a:cubicBezTo>
                      <a:pt x="1070" y="1"/>
                      <a:pt x="0" y="1290"/>
                      <a:pt x="4" y="1290"/>
                    </a:cubicBezTo>
                    <a:cubicBezTo>
                      <a:pt x="4" y="1290"/>
                      <a:pt x="4" y="1290"/>
                      <a:pt x="5" y="1289"/>
                    </a:cubicBezTo>
                    <a:cubicBezTo>
                      <a:pt x="2275" y="1289"/>
                      <a:pt x="2614" y="115"/>
                      <a:pt x="2614" y="115"/>
                    </a:cubicBezTo>
                    <a:cubicBezTo>
                      <a:pt x="2450" y="35"/>
                      <a:pt x="2281" y="1"/>
                      <a:pt x="2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6"/>
              <p:cNvSpPr/>
              <p:nvPr/>
            </p:nvSpPr>
            <p:spPr>
              <a:xfrm rot="-713702">
                <a:off x="408681" y="4805564"/>
                <a:ext cx="129063" cy="140512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224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75" y="2219"/>
                      <a:pt x="1775" y="2245"/>
                      <a:pt x="1775" y="2245"/>
                    </a:cubicBezTo>
                    <a:cubicBezTo>
                      <a:pt x="2062" y="99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6"/>
              <p:cNvSpPr/>
              <p:nvPr/>
            </p:nvSpPr>
            <p:spPr>
              <a:xfrm rot="-713702">
                <a:off x="-151470" y="4261236"/>
                <a:ext cx="115925" cy="173106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2767" extrusionOk="0">
                    <a:moveTo>
                      <a:pt x="392" y="1"/>
                    </a:moveTo>
                    <a:cubicBezTo>
                      <a:pt x="0" y="2245"/>
                      <a:pt x="1096" y="2767"/>
                      <a:pt x="1096" y="2767"/>
                    </a:cubicBezTo>
                    <a:cubicBezTo>
                      <a:pt x="1853" y="1723"/>
                      <a:pt x="392" y="1"/>
                      <a:pt x="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6"/>
              <p:cNvSpPr/>
              <p:nvPr/>
            </p:nvSpPr>
            <p:spPr>
              <a:xfrm rot="-713702">
                <a:off x="-77651" y="4442939"/>
                <a:ext cx="125747" cy="145329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323" extrusionOk="0">
                    <a:moveTo>
                      <a:pt x="1984" y="0"/>
                    </a:moveTo>
                    <a:cubicBezTo>
                      <a:pt x="0" y="1148"/>
                      <a:pt x="313" y="2323"/>
                      <a:pt x="313" y="2323"/>
                    </a:cubicBezTo>
                    <a:cubicBezTo>
                      <a:pt x="1592" y="2244"/>
                      <a:pt x="2010" y="0"/>
                      <a:pt x="19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6"/>
              <p:cNvSpPr/>
              <p:nvPr/>
            </p:nvSpPr>
            <p:spPr>
              <a:xfrm rot="-713702">
                <a:off x="-29615" y="3974104"/>
                <a:ext cx="124183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2324" extrusionOk="0">
                    <a:moveTo>
                      <a:pt x="1958" y="1"/>
                    </a:moveTo>
                    <a:cubicBezTo>
                      <a:pt x="1" y="1149"/>
                      <a:pt x="288" y="2323"/>
                      <a:pt x="288" y="2323"/>
                    </a:cubicBezTo>
                    <a:cubicBezTo>
                      <a:pt x="1593" y="2245"/>
                      <a:pt x="1984" y="1"/>
                      <a:pt x="19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6"/>
              <p:cNvSpPr/>
              <p:nvPr/>
            </p:nvSpPr>
            <p:spPr>
              <a:xfrm rot="-713702">
                <a:off x="141136" y="3682298"/>
                <a:ext cx="138823" cy="114674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33" extrusionOk="0">
                    <a:moveTo>
                      <a:pt x="98" y="0"/>
                    </a:moveTo>
                    <a:cubicBezTo>
                      <a:pt x="35" y="0"/>
                      <a:pt x="0" y="6"/>
                      <a:pt x="0" y="6"/>
                    </a:cubicBezTo>
                    <a:cubicBezTo>
                      <a:pt x="26" y="1311"/>
                      <a:pt x="2218" y="1833"/>
                      <a:pt x="2218" y="1833"/>
                    </a:cubicBezTo>
                    <a:cubicBezTo>
                      <a:pt x="1374" y="144"/>
                      <a:pt x="404" y="0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6"/>
              <p:cNvSpPr/>
              <p:nvPr/>
            </p:nvSpPr>
            <p:spPr>
              <a:xfrm rot="-713702">
                <a:off x="61545" y="3559339"/>
                <a:ext cx="119241" cy="82268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315" extrusionOk="0">
                    <a:moveTo>
                      <a:pt x="1905" y="0"/>
                    </a:moveTo>
                    <a:cubicBezTo>
                      <a:pt x="131" y="313"/>
                      <a:pt x="0" y="1279"/>
                      <a:pt x="0" y="1279"/>
                    </a:cubicBezTo>
                    <a:cubicBezTo>
                      <a:pt x="85" y="1303"/>
                      <a:pt x="169" y="1314"/>
                      <a:pt x="252" y="1314"/>
                    </a:cubicBezTo>
                    <a:cubicBezTo>
                      <a:pt x="1141" y="1314"/>
                      <a:pt x="1905" y="24"/>
                      <a:pt x="19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6"/>
              <p:cNvSpPr/>
              <p:nvPr/>
            </p:nvSpPr>
            <p:spPr>
              <a:xfrm rot="-713702">
                <a:off x="-6238" y="3303726"/>
                <a:ext cx="88211" cy="127374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2036" extrusionOk="0">
                    <a:moveTo>
                      <a:pt x="1383" y="0"/>
                    </a:moveTo>
                    <a:lnTo>
                      <a:pt x="1383" y="0"/>
                    </a:lnTo>
                    <a:cubicBezTo>
                      <a:pt x="0" y="1175"/>
                      <a:pt x="418" y="2036"/>
                      <a:pt x="418" y="2036"/>
                    </a:cubicBezTo>
                    <a:cubicBezTo>
                      <a:pt x="1409" y="1801"/>
                      <a:pt x="1383" y="0"/>
                      <a:pt x="13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6"/>
              <p:cNvSpPr/>
              <p:nvPr/>
            </p:nvSpPr>
            <p:spPr>
              <a:xfrm rot="-713702">
                <a:off x="-10976" y="3591307"/>
                <a:ext cx="93091" cy="140512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2246" extrusionOk="0">
                    <a:moveTo>
                      <a:pt x="392" y="1"/>
                    </a:moveTo>
                    <a:cubicBezTo>
                      <a:pt x="1" y="1775"/>
                      <a:pt x="836" y="2245"/>
                      <a:pt x="836" y="2245"/>
                    </a:cubicBezTo>
                    <a:cubicBezTo>
                      <a:pt x="1488" y="1436"/>
                      <a:pt x="418" y="1"/>
                      <a:pt x="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6"/>
              <p:cNvSpPr/>
              <p:nvPr/>
            </p:nvSpPr>
            <p:spPr>
              <a:xfrm rot="-713702">
                <a:off x="-54272" y="3424749"/>
                <a:ext cx="122494" cy="75261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2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35" y="1048"/>
                      <a:pt x="1405" y="1203"/>
                      <a:pt x="1737" y="1203"/>
                    </a:cubicBezTo>
                    <a:cubicBezTo>
                      <a:pt x="1877" y="1203"/>
                      <a:pt x="1958" y="1175"/>
                      <a:pt x="1958" y="1175"/>
                    </a:cubicBezTo>
                    <a:cubicBezTo>
                      <a:pt x="1801" y="158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6"/>
              <p:cNvSpPr/>
              <p:nvPr/>
            </p:nvSpPr>
            <p:spPr>
              <a:xfrm rot="-713702">
                <a:off x="291363" y="4609874"/>
                <a:ext cx="146956" cy="49298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788" extrusionOk="0">
                    <a:moveTo>
                      <a:pt x="1413" y="1"/>
                    </a:moveTo>
                    <a:cubicBezTo>
                      <a:pt x="321" y="1"/>
                      <a:pt x="0" y="558"/>
                      <a:pt x="0" y="558"/>
                    </a:cubicBezTo>
                    <a:cubicBezTo>
                      <a:pt x="196" y="724"/>
                      <a:pt x="430" y="787"/>
                      <a:pt x="672" y="787"/>
                    </a:cubicBezTo>
                    <a:cubicBezTo>
                      <a:pt x="1462" y="787"/>
                      <a:pt x="2349" y="115"/>
                      <a:pt x="2349" y="115"/>
                    </a:cubicBezTo>
                    <a:cubicBezTo>
                      <a:pt x="1987" y="33"/>
                      <a:pt x="1677" y="1"/>
                      <a:pt x="14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6"/>
              <p:cNvSpPr/>
              <p:nvPr/>
            </p:nvSpPr>
            <p:spPr>
              <a:xfrm rot="-713702">
                <a:off x="89463" y="3172340"/>
                <a:ext cx="93091" cy="30717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491" extrusionOk="0">
                    <a:moveTo>
                      <a:pt x="902" y="1"/>
                    </a:moveTo>
                    <a:cubicBezTo>
                      <a:pt x="204" y="1"/>
                      <a:pt x="0" y="358"/>
                      <a:pt x="0" y="358"/>
                    </a:cubicBezTo>
                    <a:cubicBezTo>
                      <a:pt x="125" y="454"/>
                      <a:pt x="271" y="491"/>
                      <a:pt x="421" y="491"/>
                    </a:cubicBezTo>
                    <a:cubicBezTo>
                      <a:pt x="928" y="491"/>
                      <a:pt x="1487" y="71"/>
                      <a:pt x="1487" y="71"/>
                    </a:cubicBezTo>
                    <a:cubicBezTo>
                      <a:pt x="1262" y="21"/>
                      <a:pt x="1068" y="1"/>
                      <a:pt x="9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6"/>
              <p:cNvSpPr/>
              <p:nvPr/>
            </p:nvSpPr>
            <p:spPr>
              <a:xfrm rot="-713702">
                <a:off x="178728" y="4118220"/>
                <a:ext cx="130690" cy="75949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214" extrusionOk="0">
                    <a:moveTo>
                      <a:pt x="268" y="1"/>
                    </a:moveTo>
                    <a:cubicBezTo>
                      <a:pt x="98" y="1"/>
                      <a:pt x="0" y="39"/>
                      <a:pt x="0" y="39"/>
                    </a:cubicBezTo>
                    <a:cubicBezTo>
                      <a:pt x="209" y="1109"/>
                      <a:pt x="2088" y="1213"/>
                      <a:pt x="2088" y="1213"/>
                    </a:cubicBezTo>
                    <a:cubicBezTo>
                      <a:pt x="1309" y="169"/>
                      <a:pt x="627" y="1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6"/>
              <p:cNvSpPr/>
              <p:nvPr/>
            </p:nvSpPr>
            <p:spPr>
              <a:xfrm rot="-713702">
                <a:off x="162444" y="4570303"/>
                <a:ext cx="99659" cy="1453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323" extrusionOk="0">
                    <a:moveTo>
                      <a:pt x="1097" y="0"/>
                    </a:moveTo>
                    <a:cubicBezTo>
                      <a:pt x="1" y="1540"/>
                      <a:pt x="627" y="2323"/>
                      <a:pt x="627" y="2323"/>
                    </a:cubicBezTo>
                    <a:cubicBezTo>
                      <a:pt x="1592" y="1827"/>
                      <a:pt x="1123" y="0"/>
                      <a:pt x="10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6"/>
              <p:cNvSpPr/>
              <p:nvPr/>
            </p:nvSpPr>
            <p:spPr>
              <a:xfrm rot="-713702">
                <a:off x="232375" y="3642116"/>
                <a:ext cx="148645" cy="46483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743" extrusionOk="0">
                    <a:moveTo>
                      <a:pt x="1223" y="0"/>
                    </a:moveTo>
                    <a:cubicBezTo>
                      <a:pt x="318" y="0"/>
                      <a:pt x="0" y="463"/>
                      <a:pt x="0" y="463"/>
                    </a:cubicBezTo>
                    <a:cubicBezTo>
                      <a:pt x="213" y="668"/>
                      <a:pt x="484" y="743"/>
                      <a:pt x="767" y="743"/>
                    </a:cubicBezTo>
                    <a:cubicBezTo>
                      <a:pt x="1529" y="743"/>
                      <a:pt x="2375" y="202"/>
                      <a:pt x="2375" y="202"/>
                    </a:cubicBezTo>
                    <a:cubicBezTo>
                      <a:pt x="1915" y="55"/>
                      <a:pt x="1534" y="0"/>
                      <a:pt x="1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 rot="-713702">
                <a:off x="1339824" y="4793232"/>
                <a:ext cx="81705" cy="313493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5011" fill="none" extrusionOk="0">
                    <a:moveTo>
                      <a:pt x="888" y="5010"/>
                    </a:moveTo>
                    <a:cubicBezTo>
                      <a:pt x="888" y="5010"/>
                      <a:pt x="1" y="2818"/>
                      <a:pt x="1305" y="0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 rot="-713702">
                <a:off x="1274584" y="4666330"/>
                <a:ext cx="135569" cy="179612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871" extrusionOk="0">
                    <a:moveTo>
                      <a:pt x="52" y="0"/>
                    </a:moveTo>
                    <a:cubicBezTo>
                      <a:pt x="52" y="0"/>
                      <a:pt x="0" y="2558"/>
                      <a:pt x="1488" y="2871"/>
                    </a:cubicBezTo>
                    <a:cubicBezTo>
                      <a:pt x="1488" y="2871"/>
                      <a:pt x="2166" y="1644"/>
                      <a:pt x="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 rot="-713702">
                <a:off x="1368237" y="4731898"/>
                <a:ext cx="187808" cy="92653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1481" extrusionOk="0">
                    <a:moveTo>
                      <a:pt x="2968" y="0"/>
                    </a:moveTo>
                    <a:cubicBezTo>
                      <a:pt x="2670" y="0"/>
                      <a:pt x="414" y="46"/>
                      <a:pt x="0" y="1410"/>
                    </a:cubicBezTo>
                    <a:cubicBezTo>
                      <a:pt x="0" y="1410"/>
                      <a:pt x="151" y="1480"/>
                      <a:pt x="430" y="1480"/>
                    </a:cubicBezTo>
                    <a:cubicBezTo>
                      <a:pt x="927" y="1480"/>
                      <a:pt x="1830" y="1255"/>
                      <a:pt x="3001" y="1"/>
                    </a:cubicBezTo>
                    <a:cubicBezTo>
                      <a:pt x="3001" y="1"/>
                      <a:pt x="2990" y="0"/>
                      <a:pt x="29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6"/>
              <p:cNvSpPr/>
              <p:nvPr/>
            </p:nvSpPr>
            <p:spPr>
              <a:xfrm rot="-713702">
                <a:off x="788130" y="4500141"/>
                <a:ext cx="55554" cy="321688"/>
              </a:xfrm>
              <a:custGeom>
                <a:avLst/>
                <a:gdLst/>
                <a:ahLst/>
                <a:cxnLst/>
                <a:rect l="l" t="t" r="r" b="b"/>
                <a:pathLst>
                  <a:path w="888" h="5142" fill="none" extrusionOk="0">
                    <a:moveTo>
                      <a:pt x="888" y="5141"/>
                    </a:moveTo>
                    <a:cubicBezTo>
                      <a:pt x="888" y="3367"/>
                      <a:pt x="601" y="1644"/>
                      <a:pt x="0" y="0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6"/>
              <p:cNvSpPr/>
              <p:nvPr/>
            </p:nvSpPr>
            <p:spPr>
              <a:xfrm rot="-713702">
                <a:off x="696882" y="4557912"/>
                <a:ext cx="102913" cy="47546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60" extrusionOk="0">
                    <a:moveTo>
                      <a:pt x="142" y="0"/>
                    </a:moveTo>
                    <a:cubicBezTo>
                      <a:pt x="96" y="0"/>
                      <a:pt x="49" y="1"/>
                      <a:pt x="0" y="3"/>
                    </a:cubicBezTo>
                    <a:cubicBezTo>
                      <a:pt x="0" y="3"/>
                      <a:pt x="680" y="759"/>
                      <a:pt x="1318" y="759"/>
                    </a:cubicBezTo>
                    <a:cubicBezTo>
                      <a:pt x="1429" y="759"/>
                      <a:pt x="1539" y="736"/>
                      <a:pt x="1644" y="682"/>
                    </a:cubicBezTo>
                    <a:cubicBezTo>
                      <a:pt x="1644" y="682"/>
                      <a:pt x="1425" y="0"/>
                      <a:pt x="1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6"/>
              <p:cNvSpPr/>
              <p:nvPr/>
            </p:nvSpPr>
            <p:spPr>
              <a:xfrm rot="-713702">
                <a:off x="776838" y="4494831"/>
                <a:ext cx="73509" cy="96344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1540" extrusionOk="0">
                    <a:moveTo>
                      <a:pt x="1174" y="0"/>
                    </a:moveTo>
                    <a:cubicBezTo>
                      <a:pt x="1174" y="0"/>
                      <a:pt x="0" y="783"/>
                      <a:pt x="287" y="1540"/>
                    </a:cubicBezTo>
                    <a:cubicBezTo>
                      <a:pt x="287" y="1540"/>
                      <a:pt x="1044" y="1409"/>
                      <a:pt x="1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6"/>
              <p:cNvSpPr/>
              <p:nvPr/>
            </p:nvSpPr>
            <p:spPr>
              <a:xfrm rot="-713702">
                <a:off x="93093" y="3347514"/>
                <a:ext cx="173106" cy="150271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402" fill="none" extrusionOk="0">
                    <a:moveTo>
                      <a:pt x="0" y="2401"/>
                    </a:moveTo>
                    <a:cubicBezTo>
                      <a:pt x="1070" y="1775"/>
                      <a:pt x="2010" y="966"/>
                      <a:pt x="2766" y="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6"/>
              <p:cNvSpPr/>
              <p:nvPr/>
            </p:nvSpPr>
            <p:spPr>
              <a:xfrm rot="-713702">
                <a:off x="180337" y="3312855"/>
                <a:ext cx="50674" cy="7845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254" extrusionOk="0">
                    <a:moveTo>
                      <a:pt x="287" y="1"/>
                    </a:moveTo>
                    <a:cubicBezTo>
                      <a:pt x="287" y="1"/>
                      <a:pt x="0" y="966"/>
                      <a:pt x="470" y="1253"/>
                    </a:cubicBezTo>
                    <a:cubicBezTo>
                      <a:pt x="470" y="1253"/>
                      <a:pt x="809" y="836"/>
                      <a:pt x="2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6"/>
              <p:cNvSpPr/>
              <p:nvPr/>
            </p:nvSpPr>
            <p:spPr>
              <a:xfrm rot="-713702">
                <a:off x="215542" y="3371477"/>
                <a:ext cx="78451" cy="2364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378" extrusionOk="0">
                    <a:moveTo>
                      <a:pt x="504" y="1"/>
                    </a:moveTo>
                    <a:cubicBezTo>
                      <a:pt x="308" y="1"/>
                      <a:pt x="120" y="53"/>
                      <a:pt x="1" y="218"/>
                    </a:cubicBezTo>
                    <a:cubicBezTo>
                      <a:pt x="1" y="218"/>
                      <a:pt x="139" y="377"/>
                      <a:pt x="477" y="377"/>
                    </a:cubicBezTo>
                    <a:cubicBezTo>
                      <a:pt x="667" y="377"/>
                      <a:pt x="922" y="326"/>
                      <a:pt x="1251" y="167"/>
                    </a:cubicBezTo>
                    <a:lnTo>
                      <a:pt x="1251" y="167"/>
                    </a:lnTo>
                    <a:cubicBezTo>
                      <a:pt x="1251" y="167"/>
                      <a:pt x="1251" y="167"/>
                      <a:pt x="1251" y="167"/>
                    </a:cubicBezTo>
                    <a:cubicBezTo>
                      <a:pt x="1253" y="167"/>
                      <a:pt x="1254" y="166"/>
                      <a:pt x="1254" y="165"/>
                    </a:cubicBezTo>
                    <a:lnTo>
                      <a:pt x="1254" y="165"/>
                    </a:lnTo>
                    <a:cubicBezTo>
                      <a:pt x="1253" y="166"/>
                      <a:pt x="1252" y="166"/>
                      <a:pt x="1251" y="167"/>
                    </a:cubicBezTo>
                    <a:lnTo>
                      <a:pt x="1251" y="167"/>
                    </a:lnTo>
                    <a:cubicBezTo>
                      <a:pt x="1219" y="166"/>
                      <a:pt x="851" y="1"/>
                      <a:pt x="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6"/>
              <p:cNvSpPr/>
              <p:nvPr/>
            </p:nvSpPr>
            <p:spPr>
              <a:xfrm rot="-713702">
                <a:off x="302628" y="4473513"/>
                <a:ext cx="182928" cy="140512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246" fill="none" extrusionOk="0">
                    <a:moveTo>
                      <a:pt x="1" y="2245"/>
                    </a:moveTo>
                    <a:cubicBezTo>
                      <a:pt x="1097" y="1671"/>
                      <a:pt x="2088" y="914"/>
                      <a:pt x="2924" y="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6"/>
              <p:cNvSpPr/>
              <p:nvPr/>
            </p:nvSpPr>
            <p:spPr>
              <a:xfrm rot="-713702">
                <a:off x="395120" y="4435286"/>
                <a:ext cx="53927" cy="78389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253" extrusionOk="0">
                    <a:moveTo>
                      <a:pt x="365" y="0"/>
                    </a:moveTo>
                    <a:cubicBezTo>
                      <a:pt x="365" y="0"/>
                      <a:pt x="0" y="939"/>
                      <a:pt x="496" y="1253"/>
                    </a:cubicBezTo>
                    <a:cubicBezTo>
                      <a:pt x="496" y="1253"/>
                      <a:pt x="861" y="887"/>
                      <a:pt x="3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6"/>
              <p:cNvSpPr/>
              <p:nvPr/>
            </p:nvSpPr>
            <p:spPr>
              <a:xfrm rot="-713702">
                <a:off x="430909" y="4496877"/>
                <a:ext cx="78451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376" extrusionOk="0">
                    <a:moveTo>
                      <a:pt x="457" y="1"/>
                    </a:moveTo>
                    <a:cubicBezTo>
                      <a:pt x="286" y="1"/>
                      <a:pt x="121" y="45"/>
                      <a:pt x="1" y="174"/>
                    </a:cubicBezTo>
                    <a:cubicBezTo>
                      <a:pt x="1" y="174"/>
                      <a:pt x="165" y="376"/>
                      <a:pt x="572" y="376"/>
                    </a:cubicBezTo>
                    <a:cubicBezTo>
                      <a:pt x="750" y="376"/>
                      <a:pt x="975" y="337"/>
                      <a:pt x="1253" y="226"/>
                    </a:cubicBezTo>
                    <a:cubicBezTo>
                      <a:pt x="1253" y="226"/>
                      <a:pt x="841" y="1"/>
                      <a:pt x="4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6"/>
              <p:cNvSpPr/>
              <p:nvPr/>
            </p:nvSpPr>
            <p:spPr>
              <a:xfrm rot="-713702">
                <a:off x="130769" y="3865036"/>
                <a:ext cx="215585" cy="244988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3916" fill="none" extrusionOk="0">
                    <a:moveTo>
                      <a:pt x="1" y="1"/>
                    </a:moveTo>
                    <a:cubicBezTo>
                      <a:pt x="888" y="1514"/>
                      <a:pt x="2062" y="2845"/>
                      <a:pt x="3445" y="3915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6"/>
              <p:cNvSpPr/>
              <p:nvPr/>
            </p:nvSpPr>
            <p:spPr>
              <a:xfrm rot="-713702">
                <a:off x="282181" y="4005581"/>
                <a:ext cx="111108" cy="34346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549" extrusionOk="0">
                    <a:moveTo>
                      <a:pt x="922" y="1"/>
                    </a:moveTo>
                    <a:cubicBezTo>
                      <a:pt x="564" y="1"/>
                      <a:pt x="188" y="85"/>
                      <a:pt x="1" y="389"/>
                    </a:cubicBezTo>
                    <a:cubicBezTo>
                      <a:pt x="1" y="389"/>
                      <a:pt x="186" y="548"/>
                      <a:pt x="565" y="548"/>
                    </a:cubicBezTo>
                    <a:cubicBezTo>
                      <a:pt x="854" y="548"/>
                      <a:pt x="1256" y="455"/>
                      <a:pt x="1775" y="128"/>
                    </a:cubicBezTo>
                    <a:cubicBezTo>
                      <a:pt x="1775" y="128"/>
                      <a:pt x="1362" y="1"/>
                      <a:pt x="9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6"/>
              <p:cNvSpPr/>
              <p:nvPr/>
            </p:nvSpPr>
            <p:spPr>
              <a:xfrm rot="-713702">
                <a:off x="258263" y="4036915"/>
                <a:ext cx="73572" cy="11273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802" extrusionOk="0">
                    <a:moveTo>
                      <a:pt x="575" y="1"/>
                    </a:moveTo>
                    <a:lnTo>
                      <a:pt x="575" y="1"/>
                    </a:lnTo>
                    <a:cubicBezTo>
                      <a:pt x="575" y="1"/>
                      <a:pt x="1" y="523"/>
                      <a:pt x="601" y="1801"/>
                    </a:cubicBezTo>
                    <a:cubicBezTo>
                      <a:pt x="601" y="1801"/>
                      <a:pt x="1175" y="522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40" name="Google Shape;740;p16"/>
          <p:cNvSpPr/>
          <p:nvPr/>
        </p:nvSpPr>
        <p:spPr>
          <a:xfrm>
            <a:off x="-45498" y="3975125"/>
            <a:ext cx="3126714" cy="1266754"/>
          </a:xfrm>
          <a:custGeom>
            <a:avLst/>
            <a:gdLst/>
            <a:ahLst/>
            <a:cxnLst/>
            <a:rect l="l" t="t" r="r" b="b"/>
            <a:pathLst>
              <a:path w="87485" h="47906" extrusionOk="0">
                <a:moveTo>
                  <a:pt x="660" y="0"/>
                </a:moveTo>
                <a:lnTo>
                  <a:pt x="0" y="44904"/>
                </a:lnTo>
                <a:cubicBezTo>
                  <a:pt x="0" y="44904"/>
                  <a:pt x="30204" y="47905"/>
                  <a:pt x="54869" y="47905"/>
                </a:cubicBezTo>
                <a:cubicBezTo>
                  <a:pt x="71142" y="47905"/>
                  <a:pt x="85004" y="46599"/>
                  <a:pt x="86190" y="42263"/>
                </a:cubicBezTo>
                <a:cubicBezTo>
                  <a:pt x="87485" y="37439"/>
                  <a:pt x="75408" y="29925"/>
                  <a:pt x="55428" y="29925"/>
                </a:cubicBezTo>
                <a:cubicBezTo>
                  <a:pt x="50134" y="29925"/>
                  <a:pt x="44286" y="30452"/>
                  <a:pt x="37984" y="31697"/>
                </a:cubicBezTo>
                <a:cubicBezTo>
                  <a:pt x="35329" y="32224"/>
                  <a:pt x="32903" y="32466"/>
                  <a:pt x="30684" y="32466"/>
                </a:cubicBezTo>
                <a:cubicBezTo>
                  <a:pt x="6409" y="32466"/>
                  <a:pt x="6783" y="3461"/>
                  <a:pt x="660" y="0"/>
                </a:cubicBez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6"/>
          <p:cNvSpPr txBox="1">
            <a:spLocks noGrp="1"/>
          </p:cNvSpPr>
          <p:nvPr>
            <p:ph type="title"/>
          </p:nvPr>
        </p:nvSpPr>
        <p:spPr>
          <a:xfrm>
            <a:off x="720000" y="2707813"/>
            <a:ext cx="2114700" cy="4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2" name="Google Shape;742;p16"/>
          <p:cNvSpPr txBox="1">
            <a:spLocks noGrp="1"/>
          </p:cNvSpPr>
          <p:nvPr>
            <p:ph type="subTitle" idx="1"/>
          </p:nvPr>
        </p:nvSpPr>
        <p:spPr>
          <a:xfrm>
            <a:off x="720000" y="3142538"/>
            <a:ext cx="2114700" cy="6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6"/>
          <p:cNvSpPr txBox="1">
            <a:spLocks noGrp="1"/>
          </p:cNvSpPr>
          <p:nvPr>
            <p:ph type="title" idx="2"/>
          </p:nvPr>
        </p:nvSpPr>
        <p:spPr>
          <a:xfrm>
            <a:off x="1875450" y="535000"/>
            <a:ext cx="5393100" cy="4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16"/>
          <p:cNvSpPr txBox="1">
            <a:spLocks noGrp="1"/>
          </p:cNvSpPr>
          <p:nvPr>
            <p:ph type="title" idx="3"/>
          </p:nvPr>
        </p:nvSpPr>
        <p:spPr>
          <a:xfrm>
            <a:off x="3514650" y="2707813"/>
            <a:ext cx="2114700" cy="4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5" name="Google Shape;745;p16"/>
          <p:cNvSpPr txBox="1">
            <a:spLocks noGrp="1"/>
          </p:cNvSpPr>
          <p:nvPr>
            <p:ph type="subTitle" idx="4"/>
          </p:nvPr>
        </p:nvSpPr>
        <p:spPr>
          <a:xfrm>
            <a:off x="3514650" y="3142538"/>
            <a:ext cx="2114700" cy="6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6"/>
          <p:cNvSpPr txBox="1">
            <a:spLocks noGrp="1"/>
          </p:cNvSpPr>
          <p:nvPr>
            <p:ph type="title" idx="5"/>
          </p:nvPr>
        </p:nvSpPr>
        <p:spPr>
          <a:xfrm>
            <a:off x="6309300" y="2707813"/>
            <a:ext cx="2114700" cy="4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7" name="Google Shape;747;p16"/>
          <p:cNvSpPr txBox="1">
            <a:spLocks noGrp="1"/>
          </p:cNvSpPr>
          <p:nvPr>
            <p:ph type="subTitle" idx="6"/>
          </p:nvPr>
        </p:nvSpPr>
        <p:spPr>
          <a:xfrm>
            <a:off x="6309300" y="3142538"/>
            <a:ext cx="2114700" cy="6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8"/>
          <p:cNvGrpSpPr/>
          <p:nvPr/>
        </p:nvGrpSpPr>
        <p:grpSpPr>
          <a:xfrm rot="2486678">
            <a:off x="8623440" y="3666799"/>
            <a:ext cx="1079130" cy="1523524"/>
            <a:chOff x="8139518" y="3708342"/>
            <a:chExt cx="1079124" cy="1523515"/>
          </a:xfrm>
        </p:grpSpPr>
        <p:sp>
          <p:nvSpPr>
            <p:cNvPr id="821" name="Google Shape;821;p18"/>
            <p:cNvSpPr/>
            <p:nvPr/>
          </p:nvSpPr>
          <p:spPr>
            <a:xfrm>
              <a:off x="8139518" y="3708342"/>
              <a:ext cx="1079124" cy="1523515"/>
            </a:xfrm>
            <a:custGeom>
              <a:avLst/>
              <a:gdLst/>
              <a:ahLst/>
              <a:cxnLst/>
              <a:rect l="l" t="t" r="r" b="b"/>
              <a:pathLst>
                <a:path w="37061" h="52323" extrusionOk="0">
                  <a:moveTo>
                    <a:pt x="28589" y="1"/>
                  </a:moveTo>
                  <a:cubicBezTo>
                    <a:pt x="28522" y="1"/>
                    <a:pt x="28455" y="2"/>
                    <a:pt x="28388" y="5"/>
                  </a:cubicBezTo>
                  <a:cubicBezTo>
                    <a:pt x="28353" y="4"/>
                    <a:pt x="28319" y="4"/>
                    <a:pt x="28284" y="4"/>
                  </a:cubicBezTo>
                  <a:cubicBezTo>
                    <a:pt x="26322" y="4"/>
                    <a:pt x="24498" y="933"/>
                    <a:pt x="23318" y="2507"/>
                  </a:cubicBezTo>
                  <a:cubicBezTo>
                    <a:pt x="22525" y="1968"/>
                    <a:pt x="21613" y="1670"/>
                    <a:pt x="20666" y="1670"/>
                  </a:cubicBezTo>
                  <a:cubicBezTo>
                    <a:pt x="20616" y="1670"/>
                    <a:pt x="20566" y="1671"/>
                    <a:pt x="20516" y="1673"/>
                  </a:cubicBezTo>
                  <a:cubicBezTo>
                    <a:pt x="20469" y="1671"/>
                    <a:pt x="20423" y="1671"/>
                    <a:pt x="20377" y="1671"/>
                  </a:cubicBezTo>
                  <a:cubicBezTo>
                    <a:pt x="19323" y="1671"/>
                    <a:pt x="18276" y="2033"/>
                    <a:pt x="17413" y="2640"/>
                  </a:cubicBezTo>
                  <a:cubicBezTo>
                    <a:pt x="16079" y="3708"/>
                    <a:pt x="15145" y="5242"/>
                    <a:pt x="14878" y="6943"/>
                  </a:cubicBezTo>
                  <a:cubicBezTo>
                    <a:pt x="14478" y="6810"/>
                    <a:pt x="14044" y="6743"/>
                    <a:pt x="13611" y="6743"/>
                  </a:cubicBezTo>
                  <a:cubicBezTo>
                    <a:pt x="12977" y="6743"/>
                    <a:pt x="12343" y="6910"/>
                    <a:pt x="11776" y="7210"/>
                  </a:cubicBezTo>
                  <a:cubicBezTo>
                    <a:pt x="10141" y="8077"/>
                    <a:pt x="9174" y="10079"/>
                    <a:pt x="9441" y="12114"/>
                  </a:cubicBezTo>
                  <a:cubicBezTo>
                    <a:pt x="9741" y="14482"/>
                    <a:pt x="11376" y="16750"/>
                    <a:pt x="13978" y="18451"/>
                  </a:cubicBezTo>
                  <a:cubicBezTo>
                    <a:pt x="14278" y="18652"/>
                    <a:pt x="14578" y="18818"/>
                    <a:pt x="14912" y="18985"/>
                  </a:cubicBezTo>
                  <a:lnTo>
                    <a:pt x="14912" y="19052"/>
                  </a:lnTo>
                  <a:cubicBezTo>
                    <a:pt x="16146" y="22855"/>
                    <a:pt x="18981" y="25056"/>
                    <a:pt x="22650" y="25056"/>
                  </a:cubicBezTo>
                  <a:cubicBezTo>
                    <a:pt x="23751" y="25056"/>
                    <a:pt x="24819" y="24889"/>
                    <a:pt x="25886" y="24522"/>
                  </a:cubicBezTo>
                  <a:cubicBezTo>
                    <a:pt x="25953" y="24789"/>
                    <a:pt x="26053" y="25056"/>
                    <a:pt x="26120" y="25323"/>
                  </a:cubicBezTo>
                  <a:cubicBezTo>
                    <a:pt x="26687" y="27258"/>
                    <a:pt x="27187" y="29226"/>
                    <a:pt x="27654" y="31261"/>
                  </a:cubicBezTo>
                  <a:cubicBezTo>
                    <a:pt x="28221" y="33729"/>
                    <a:pt x="28688" y="36264"/>
                    <a:pt x="29055" y="38766"/>
                  </a:cubicBezTo>
                  <a:cubicBezTo>
                    <a:pt x="28621" y="38532"/>
                    <a:pt x="28221" y="38266"/>
                    <a:pt x="27821" y="38065"/>
                  </a:cubicBezTo>
                  <a:cubicBezTo>
                    <a:pt x="25119" y="36464"/>
                    <a:pt x="22350" y="35063"/>
                    <a:pt x="19481" y="33829"/>
                  </a:cubicBezTo>
                  <a:cubicBezTo>
                    <a:pt x="18948" y="33629"/>
                    <a:pt x="18414" y="33429"/>
                    <a:pt x="17847" y="33162"/>
                  </a:cubicBezTo>
                  <a:cubicBezTo>
                    <a:pt x="17847" y="31794"/>
                    <a:pt x="17547" y="30427"/>
                    <a:pt x="17013" y="29192"/>
                  </a:cubicBezTo>
                  <a:cubicBezTo>
                    <a:pt x="16546" y="27958"/>
                    <a:pt x="15645" y="26924"/>
                    <a:pt x="14545" y="26257"/>
                  </a:cubicBezTo>
                  <a:cubicBezTo>
                    <a:pt x="14211" y="26090"/>
                    <a:pt x="13877" y="25957"/>
                    <a:pt x="13544" y="25890"/>
                  </a:cubicBezTo>
                  <a:cubicBezTo>
                    <a:pt x="13210" y="25323"/>
                    <a:pt x="12843" y="24823"/>
                    <a:pt x="12376" y="24356"/>
                  </a:cubicBezTo>
                  <a:cubicBezTo>
                    <a:pt x="11176" y="23088"/>
                    <a:pt x="9474" y="22354"/>
                    <a:pt x="7740" y="22321"/>
                  </a:cubicBezTo>
                  <a:cubicBezTo>
                    <a:pt x="6906" y="22321"/>
                    <a:pt x="6072" y="22488"/>
                    <a:pt x="5338" y="22888"/>
                  </a:cubicBezTo>
                  <a:cubicBezTo>
                    <a:pt x="4037" y="23588"/>
                    <a:pt x="3103" y="24889"/>
                    <a:pt x="2836" y="26357"/>
                  </a:cubicBezTo>
                  <a:cubicBezTo>
                    <a:pt x="2736" y="26924"/>
                    <a:pt x="2736" y="27491"/>
                    <a:pt x="2836" y="28058"/>
                  </a:cubicBezTo>
                  <a:cubicBezTo>
                    <a:pt x="1368" y="28692"/>
                    <a:pt x="401" y="30093"/>
                    <a:pt x="268" y="31661"/>
                  </a:cubicBezTo>
                  <a:cubicBezTo>
                    <a:pt x="234" y="32895"/>
                    <a:pt x="635" y="34096"/>
                    <a:pt x="1402" y="35063"/>
                  </a:cubicBezTo>
                  <a:cubicBezTo>
                    <a:pt x="801" y="35530"/>
                    <a:pt x="401" y="36164"/>
                    <a:pt x="234" y="36898"/>
                  </a:cubicBezTo>
                  <a:cubicBezTo>
                    <a:pt x="1" y="38466"/>
                    <a:pt x="735" y="40034"/>
                    <a:pt x="2102" y="40834"/>
                  </a:cubicBezTo>
                  <a:cubicBezTo>
                    <a:pt x="3021" y="41373"/>
                    <a:pt x="4060" y="41671"/>
                    <a:pt x="5134" y="41671"/>
                  </a:cubicBezTo>
                  <a:cubicBezTo>
                    <a:pt x="5191" y="41671"/>
                    <a:pt x="5248" y="41670"/>
                    <a:pt x="5305" y="41668"/>
                  </a:cubicBezTo>
                  <a:cubicBezTo>
                    <a:pt x="6439" y="41668"/>
                    <a:pt x="7573" y="41435"/>
                    <a:pt x="8674" y="41001"/>
                  </a:cubicBezTo>
                  <a:cubicBezTo>
                    <a:pt x="9508" y="41301"/>
                    <a:pt x="10408" y="41501"/>
                    <a:pt x="11309" y="41501"/>
                  </a:cubicBezTo>
                  <a:cubicBezTo>
                    <a:pt x="13777" y="41501"/>
                    <a:pt x="15812" y="40067"/>
                    <a:pt x="16946" y="37632"/>
                  </a:cubicBezTo>
                  <a:lnTo>
                    <a:pt x="17180" y="37732"/>
                  </a:lnTo>
                  <a:cubicBezTo>
                    <a:pt x="18514" y="38299"/>
                    <a:pt x="19882" y="38933"/>
                    <a:pt x="21216" y="39600"/>
                  </a:cubicBezTo>
                  <a:cubicBezTo>
                    <a:pt x="23818" y="40901"/>
                    <a:pt x="26353" y="42369"/>
                    <a:pt x="28788" y="43970"/>
                  </a:cubicBezTo>
                  <a:lnTo>
                    <a:pt x="29722" y="44604"/>
                  </a:lnTo>
                  <a:cubicBezTo>
                    <a:pt x="29789" y="45371"/>
                    <a:pt x="29856" y="46038"/>
                    <a:pt x="29889" y="46672"/>
                  </a:cubicBezTo>
                  <a:cubicBezTo>
                    <a:pt x="29922" y="47205"/>
                    <a:pt x="29956" y="47739"/>
                    <a:pt x="29956" y="48273"/>
                  </a:cubicBezTo>
                  <a:lnTo>
                    <a:pt x="29956" y="48373"/>
                  </a:lnTo>
                  <a:cubicBezTo>
                    <a:pt x="29989" y="49007"/>
                    <a:pt x="30056" y="49607"/>
                    <a:pt x="30156" y="50308"/>
                  </a:cubicBezTo>
                  <a:cubicBezTo>
                    <a:pt x="30303" y="51663"/>
                    <a:pt x="31344" y="52322"/>
                    <a:pt x="32389" y="52322"/>
                  </a:cubicBezTo>
                  <a:cubicBezTo>
                    <a:pt x="33480" y="52322"/>
                    <a:pt x="34574" y="51604"/>
                    <a:pt x="34659" y="50208"/>
                  </a:cubicBezTo>
                  <a:cubicBezTo>
                    <a:pt x="34692" y="49607"/>
                    <a:pt x="34726" y="49007"/>
                    <a:pt x="34692" y="48406"/>
                  </a:cubicBezTo>
                  <a:cubicBezTo>
                    <a:pt x="34692" y="48039"/>
                    <a:pt x="34659" y="47639"/>
                    <a:pt x="34659" y="47239"/>
                  </a:cubicBezTo>
                  <a:cubicBezTo>
                    <a:pt x="36427" y="46905"/>
                    <a:pt x="37061" y="44704"/>
                    <a:pt x="35760" y="43469"/>
                  </a:cubicBezTo>
                  <a:lnTo>
                    <a:pt x="35760" y="43469"/>
                  </a:lnTo>
                  <a:lnTo>
                    <a:pt x="35726" y="43503"/>
                  </a:lnTo>
                  <a:cubicBezTo>
                    <a:pt x="35393" y="43169"/>
                    <a:pt x="35059" y="42869"/>
                    <a:pt x="34692" y="42602"/>
                  </a:cubicBezTo>
                  <a:lnTo>
                    <a:pt x="34225" y="42235"/>
                  </a:lnTo>
                  <a:cubicBezTo>
                    <a:pt x="34059" y="40567"/>
                    <a:pt x="33825" y="38899"/>
                    <a:pt x="33592" y="37265"/>
                  </a:cubicBezTo>
                  <a:cubicBezTo>
                    <a:pt x="32924" y="33062"/>
                    <a:pt x="31990" y="28892"/>
                    <a:pt x="30790" y="24789"/>
                  </a:cubicBezTo>
                  <a:cubicBezTo>
                    <a:pt x="30556" y="23989"/>
                    <a:pt x="30323" y="23188"/>
                    <a:pt x="30022" y="22321"/>
                  </a:cubicBezTo>
                  <a:cubicBezTo>
                    <a:pt x="31657" y="21087"/>
                    <a:pt x="32991" y="19519"/>
                    <a:pt x="33958" y="17718"/>
                  </a:cubicBezTo>
                  <a:cubicBezTo>
                    <a:pt x="34826" y="15950"/>
                    <a:pt x="35159" y="14315"/>
                    <a:pt x="34859" y="12847"/>
                  </a:cubicBezTo>
                  <a:cubicBezTo>
                    <a:pt x="34759" y="12347"/>
                    <a:pt x="34592" y="11847"/>
                    <a:pt x="34325" y="11413"/>
                  </a:cubicBezTo>
                  <a:cubicBezTo>
                    <a:pt x="34692" y="10546"/>
                    <a:pt x="34926" y="9645"/>
                    <a:pt x="35026" y="8745"/>
                  </a:cubicBezTo>
                  <a:cubicBezTo>
                    <a:pt x="35426" y="5209"/>
                    <a:pt x="33658" y="1739"/>
                    <a:pt x="30723" y="472"/>
                  </a:cubicBezTo>
                  <a:cubicBezTo>
                    <a:pt x="30051" y="166"/>
                    <a:pt x="29322" y="1"/>
                    <a:pt x="28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8"/>
            <p:cNvSpPr/>
            <p:nvPr/>
          </p:nvSpPr>
          <p:spPr>
            <a:xfrm>
              <a:off x="8444521" y="3744127"/>
              <a:ext cx="687668" cy="533287"/>
            </a:xfrm>
            <a:custGeom>
              <a:avLst/>
              <a:gdLst/>
              <a:ahLst/>
              <a:cxnLst/>
              <a:rect l="l" t="t" r="r" b="b"/>
              <a:pathLst>
                <a:path w="23617" h="18315" extrusionOk="0">
                  <a:moveTo>
                    <a:pt x="17903" y="0"/>
                  </a:moveTo>
                  <a:cubicBezTo>
                    <a:pt x="15739" y="0"/>
                    <a:pt x="13553" y="1404"/>
                    <a:pt x="13243" y="3546"/>
                  </a:cubicBezTo>
                  <a:cubicBezTo>
                    <a:pt x="12727" y="2309"/>
                    <a:pt x="11397" y="1671"/>
                    <a:pt x="10046" y="1671"/>
                  </a:cubicBezTo>
                  <a:cubicBezTo>
                    <a:pt x="9211" y="1671"/>
                    <a:pt x="8368" y="1915"/>
                    <a:pt x="7706" y="2412"/>
                  </a:cubicBezTo>
                  <a:cubicBezTo>
                    <a:pt x="5938" y="3679"/>
                    <a:pt x="5337" y="6081"/>
                    <a:pt x="5471" y="8249"/>
                  </a:cubicBezTo>
                  <a:cubicBezTo>
                    <a:pt x="5120" y="7315"/>
                    <a:pt x="4115" y="6773"/>
                    <a:pt x="3109" y="6773"/>
                  </a:cubicBezTo>
                  <a:cubicBezTo>
                    <a:pt x="2678" y="6773"/>
                    <a:pt x="2248" y="6872"/>
                    <a:pt x="1868" y="7082"/>
                  </a:cubicBezTo>
                  <a:cubicBezTo>
                    <a:pt x="634" y="7749"/>
                    <a:pt x="0" y="9283"/>
                    <a:pt x="200" y="10718"/>
                  </a:cubicBezTo>
                  <a:cubicBezTo>
                    <a:pt x="770" y="15096"/>
                    <a:pt x="6623" y="18315"/>
                    <a:pt x="10926" y="18315"/>
                  </a:cubicBezTo>
                  <a:cubicBezTo>
                    <a:pt x="11410" y="18315"/>
                    <a:pt x="11874" y="18274"/>
                    <a:pt x="12309" y="18190"/>
                  </a:cubicBezTo>
                  <a:cubicBezTo>
                    <a:pt x="14911" y="17689"/>
                    <a:pt x="17279" y="16288"/>
                    <a:pt x="19214" y="14487"/>
                  </a:cubicBezTo>
                  <a:cubicBezTo>
                    <a:pt x="21282" y="12586"/>
                    <a:pt x="22950" y="10117"/>
                    <a:pt x="23283" y="7349"/>
                  </a:cubicBezTo>
                  <a:cubicBezTo>
                    <a:pt x="23617" y="4580"/>
                    <a:pt x="22316" y="1478"/>
                    <a:pt x="19747" y="377"/>
                  </a:cubicBezTo>
                  <a:cubicBezTo>
                    <a:pt x="19166" y="120"/>
                    <a:pt x="18536" y="0"/>
                    <a:pt x="17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8177399" y="4395242"/>
              <a:ext cx="363299" cy="491474"/>
            </a:xfrm>
            <a:custGeom>
              <a:avLst/>
              <a:gdLst/>
              <a:ahLst/>
              <a:cxnLst/>
              <a:rect l="l" t="t" r="r" b="b"/>
              <a:pathLst>
                <a:path w="12477" h="16879" extrusionOk="0">
                  <a:moveTo>
                    <a:pt x="6419" y="0"/>
                  </a:moveTo>
                  <a:cubicBezTo>
                    <a:pt x="5783" y="0"/>
                    <a:pt x="5152" y="135"/>
                    <a:pt x="4571" y="431"/>
                  </a:cubicBezTo>
                  <a:cubicBezTo>
                    <a:pt x="2769" y="1332"/>
                    <a:pt x="2002" y="4067"/>
                    <a:pt x="3370" y="5568"/>
                  </a:cubicBezTo>
                  <a:cubicBezTo>
                    <a:pt x="3177" y="5508"/>
                    <a:pt x="2983" y="5480"/>
                    <a:pt x="2790" y="5480"/>
                  </a:cubicBezTo>
                  <a:cubicBezTo>
                    <a:pt x="1483" y="5480"/>
                    <a:pt x="259" y="6774"/>
                    <a:pt x="201" y="8170"/>
                  </a:cubicBezTo>
                  <a:cubicBezTo>
                    <a:pt x="101" y="9738"/>
                    <a:pt x="1168" y="11172"/>
                    <a:pt x="2469" y="12106"/>
                  </a:cubicBezTo>
                  <a:cubicBezTo>
                    <a:pt x="2312" y="12054"/>
                    <a:pt x="2151" y="12029"/>
                    <a:pt x="1991" y="12029"/>
                  </a:cubicBezTo>
                  <a:cubicBezTo>
                    <a:pt x="1135" y="12029"/>
                    <a:pt x="303" y="12730"/>
                    <a:pt x="134" y="13574"/>
                  </a:cubicBezTo>
                  <a:cubicBezTo>
                    <a:pt x="1" y="14641"/>
                    <a:pt x="501" y="15675"/>
                    <a:pt x="1402" y="16209"/>
                  </a:cubicBezTo>
                  <a:cubicBezTo>
                    <a:pt x="2154" y="16675"/>
                    <a:pt x="3034" y="16879"/>
                    <a:pt x="3957" y="16879"/>
                  </a:cubicBezTo>
                  <a:cubicBezTo>
                    <a:pt x="6801" y="16879"/>
                    <a:pt x="10050" y="14947"/>
                    <a:pt x="11209" y="12807"/>
                  </a:cubicBezTo>
                  <a:cubicBezTo>
                    <a:pt x="12076" y="11072"/>
                    <a:pt x="12476" y="9137"/>
                    <a:pt x="12310" y="7236"/>
                  </a:cubicBezTo>
                  <a:cubicBezTo>
                    <a:pt x="12176" y="5201"/>
                    <a:pt x="11576" y="3100"/>
                    <a:pt x="10141" y="1632"/>
                  </a:cubicBezTo>
                  <a:cubicBezTo>
                    <a:pt x="9184" y="629"/>
                    <a:pt x="7791" y="0"/>
                    <a:pt x="64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8"/>
            <p:cNvSpPr/>
            <p:nvPr/>
          </p:nvSpPr>
          <p:spPr>
            <a:xfrm>
              <a:off x="8401776" y="4009442"/>
              <a:ext cx="772196" cy="1186451"/>
            </a:xfrm>
            <a:custGeom>
              <a:avLst/>
              <a:gdLst/>
              <a:ahLst/>
              <a:cxnLst/>
              <a:rect l="l" t="t" r="r" b="b"/>
              <a:pathLst>
                <a:path w="26520" h="40747" extrusionOk="0">
                  <a:moveTo>
                    <a:pt x="21646" y="1"/>
                  </a:moveTo>
                  <a:cubicBezTo>
                    <a:pt x="20527" y="1"/>
                    <a:pt x="19455" y="778"/>
                    <a:pt x="18814" y="1739"/>
                  </a:cubicBezTo>
                  <a:cubicBezTo>
                    <a:pt x="18280" y="2673"/>
                    <a:pt x="17913" y="3674"/>
                    <a:pt x="17713" y="4741"/>
                  </a:cubicBezTo>
                  <a:cubicBezTo>
                    <a:pt x="17681" y="3847"/>
                    <a:pt x="16976" y="3136"/>
                    <a:pt x="16096" y="3136"/>
                  </a:cubicBezTo>
                  <a:cubicBezTo>
                    <a:pt x="16057" y="3136"/>
                    <a:pt x="16018" y="3137"/>
                    <a:pt x="15978" y="3140"/>
                  </a:cubicBezTo>
                  <a:cubicBezTo>
                    <a:pt x="14944" y="3240"/>
                    <a:pt x="14177" y="4208"/>
                    <a:pt x="14010" y="5208"/>
                  </a:cubicBezTo>
                  <a:cubicBezTo>
                    <a:pt x="13910" y="6242"/>
                    <a:pt x="14077" y="7277"/>
                    <a:pt x="14511" y="8211"/>
                  </a:cubicBezTo>
                  <a:cubicBezTo>
                    <a:pt x="13403" y="7556"/>
                    <a:pt x="12051" y="7197"/>
                    <a:pt x="10718" y="7197"/>
                  </a:cubicBezTo>
                  <a:cubicBezTo>
                    <a:pt x="9400" y="7197"/>
                    <a:pt x="8100" y="7548"/>
                    <a:pt x="7072" y="8311"/>
                  </a:cubicBezTo>
                  <a:cubicBezTo>
                    <a:pt x="8292" y="11995"/>
                    <a:pt x="10845" y="13473"/>
                    <a:pt x="13630" y="13473"/>
                  </a:cubicBezTo>
                  <a:cubicBezTo>
                    <a:pt x="14956" y="13473"/>
                    <a:pt x="16334" y="13139"/>
                    <a:pt x="17646" y="12547"/>
                  </a:cubicBezTo>
                  <a:cubicBezTo>
                    <a:pt x="17880" y="13214"/>
                    <a:pt x="18113" y="13915"/>
                    <a:pt x="18313" y="14615"/>
                  </a:cubicBezTo>
                  <a:cubicBezTo>
                    <a:pt x="18880" y="16583"/>
                    <a:pt x="19381" y="18585"/>
                    <a:pt x="19848" y="20619"/>
                  </a:cubicBezTo>
                  <a:cubicBezTo>
                    <a:pt x="20615" y="24022"/>
                    <a:pt x="21215" y="27458"/>
                    <a:pt x="21616" y="30927"/>
                  </a:cubicBezTo>
                  <a:cubicBezTo>
                    <a:pt x="20482" y="30193"/>
                    <a:pt x="19347" y="29459"/>
                    <a:pt x="18180" y="28792"/>
                  </a:cubicBezTo>
                  <a:cubicBezTo>
                    <a:pt x="15545" y="27224"/>
                    <a:pt x="12776" y="25823"/>
                    <a:pt x="9941" y="24622"/>
                  </a:cubicBezTo>
                  <a:cubicBezTo>
                    <a:pt x="9207" y="24322"/>
                    <a:pt x="8440" y="24022"/>
                    <a:pt x="7572" y="23688"/>
                  </a:cubicBezTo>
                  <a:lnTo>
                    <a:pt x="7539" y="23688"/>
                  </a:lnTo>
                  <a:cubicBezTo>
                    <a:pt x="7672" y="22221"/>
                    <a:pt x="7406" y="20719"/>
                    <a:pt x="6839" y="19352"/>
                  </a:cubicBezTo>
                  <a:cubicBezTo>
                    <a:pt x="6472" y="18384"/>
                    <a:pt x="5771" y="17584"/>
                    <a:pt x="4904" y="17017"/>
                  </a:cubicBezTo>
                  <a:cubicBezTo>
                    <a:pt x="4529" y="16823"/>
                    <a:pt x="4097" y="16721"/>
                    <a:pt x="3669" y="16721"/>
                  </a:cubicBezTo>
                  <a:cubicBezTo>
                    <a:pt x="3069" y="16721"/>
                    <a:pt x="2478" y="16922"/>
                    <a:pt x="2068" y="17350"/>
                  </a:cubicBezTo>
                  <a:cubicBezTo>
                    <a:pt x="1535" y="18051"/>
                    <a:pt x="1368" y="18985"/>
                    <a:pt x="1668" y="19819"/>
                  </a:cubicBezTo>
                  <a:cubicBezTo>
                    <a:pt x="1959" y="20517"/>
                    <a:pt x="2326" y="21189"/>
                    <a:pt x="2812" y="21792"/>
                  </a:cubicBezTo>
                  <a:lnTo>
                    <a:pt x="2812" y="21792"/>
                  </a:lnTo>
                  <a:cubicBezTo>
                    <a:pt x="2631" y="21650"/>
                    <a:pt x="2396" y="21582"/>
                    <a:pt x="2157" y="21582"/>
                  </a:cubicBezTo>
                  <a:cubicBezTo>
                    <a:pt x="1772" y="21582"/>
                    <a:pt x="1376" y="21758"/>
                    <a:pt x="1168" y="22087"/>
                  </a:cubicBezTo>
                  <a:cubicBezTo>
                    <a:pt x="801" y="22754"/>
                    <a:pt x="901" y="23622"/>
                    <a:pt x="1435" y="24189"/>
                  </a:cubicBezTo>
                  <a:cubicBezTo>
                    <a:pt x="1968" y="24689"/>
                    <a:pt x="2636" y="25089"/>
                    <a:pt x="3369" y="25289"/>
                  </a:cubicBezTo>
                  <a:cubicBezTo>
                    <a:pt x="1601" y="25890"/>
                    <a:pt x="67" y="27624"/>
                    <a:pt x="0" y="29492"/>
                  </a:cubicBezTo>
                  <a:cubicBezTo>
                    <a:pt x="830" y="29813"/>
                    <a:pt x="1596" y="29958"/>
                    <a:pt x="2296" y="29958"/>
                  </a:cubicBezTo>
                  <a:cubicBezTo>
                    <a:pt x="4805" y="29958"/>
                    <a:pt x="6468" y="28089"/>
                    <a:pt x="7172" y="25690"/>
                  </a:cubicBezTo>
                  <a:cubicBezTo>
                    <a:pt x="7672" y="25890"/>
                    <a:pt x="8139" y="26090"/>
                    <a:pt x="8640" y="26290"/>
                  </a:cubicBezTo>
                  <a:cubicBezTo>
                    <a:pt x="9974" y="26857"/>
                    <a:pt x="11342" y="27491"/>
                    <a:pt x="12709" y="28158"/>
                  </a:cubicBezTo>
                  <a:cubicBezTo>
                    <a:pt x="15378" y="29492"/>
                    <a:pt x="17980" y="30994"/>
                    <a:pt x="20482" y="32628"/>
                  </a:cubicBezTo>
                  <a:cubicBezTo>
                    <a:pt x="20949" y="32962"/>
                    <a:pt x="21416" y="33295"/>
                    <a:pt x="21916" y="33629"/>
                  </a:cubicBezTo>
                  <a:cubicBezTo>
                    <a:pt x="21983" y="34529"/>
                    <a:pt x="22049" y="35397"/>
                    <a:pt x="22116" y="36297"/>
                  </a:cubicBezTo>
                  <a:cubicBezTo>
                    <a:pt x="22149" y="36831"/>
                    <a:pt x="22183" y="37365"/>
                    <a:pt x="22183" y="37898"/>
                  </a:cubicBezTo>
                  <a:lnTo>
                    <a:pt x="22183" y="37999"/>
                  </a:lnTo>
                  <a:cubicBezTo>
                    <a:pt x="22216" y="38599"/>
                    <a:pt x="22283" y="39166"/>
                    <a:pt x="22383" y="39867"/>
                  </a:cubicBezTo>
                  <a:cubicBezTo>
                    <a:pt x="22448" y="40455"/>
                    <a:pt x="22914" y="40747"/>
                    <a:pt x="23379" y="40747"/>
                  </a:cubicBezTo>
                  <a:cubicBezTo>
                    <a:pt x="23865" y="40747"/>
                    <a:pt x="24350" y="40430"/>
                    <a:pt x="24384" y="39800"/>
                  </a:cubicBezTo>
                  <a:cubicBezTo>
                    <a:pt x="24418" y="39266"/>
                    <a:pt x="24451" y="38699"/>
                    <a:pt x="24418" y="38165"/>
                  </a:cubicBezTo>
                  <a:cubicBezTo>
                    <a:pt x="24418" y="37632"/>
                    <a:pt x="24384" y="37098"/>
                    <a:pt x="24351" y="36564"/>
                  </a:cubicBezTo>
                  <a:cubicBezTo>
                    <a:pt x="24318" y="36164"/>
                    <a:pt x="24284" y="35730"/>
                    <a:pt x="24251" y="35297"/>
                  </a:cubicBezTo>
                  <a:lnTo>
                    <a:pt x="24251" y="35297"/>
                  </a:lnTo>
                  <a:lnTo>
                    <a:pt x="24685" y="35597"/>
                  </a:lnTo>
                  <a:cubicBezTo>
                    <a:pt x="24851" y="35664"/>
                    <a:pt x="25018" y="35730"/>
                    <a:pt x="25185" y="35730"/>
                  </a:cubicBezTo>
                  <a:cubicBezTo>
                    <a:pt x="26086" y="35730"/>
                    <a:pt x="26519" y="34663"/>
                    <a:pt x="25852" y="34062"/>
                  </a:cubicBezTo>
                  <a:cubicBezTo>
                    <a:pt x="25552" y="33796"/>
                    <a:pt x="25252" y="33529"/>
                    <a:pt x="24918" y="33262"/>
                  </a:cubicBezTo>
                  <a:cubicBezTo>
                    <a:pt x="24618" y="33028"/>
                    <a:pt x="24318" y="32828"/>
                    <a:pt x="24017" y="32595"/>
                  </a:cubicBezTo>
                  <a:cubicBezTo>
                    <a:pt x="23851" y="30760"/>
                    <a:pt x="23584" y="28925"/>
                    <a:pt x="23317" y="27124"/>
                  </a:cubicBezTo>
                  <a:cubicBezTo>
                    <a:pt x="22683" y="22954"/>
                    <a:pt x="21749" y="18851"/>
                    <a:pt x="20582" y="14815"/>
                  </a:cubicBezTo>
                  <a:cubicBezTo>
                    <a:pt x="20281" y="13748"/>
                    <a:pt x="19948" y="12680"/>
                    <a:pt x="19548" y="11513"/>
                  </a:cubicBezTo>
                  <a:cubicBezTo>
                    <a:pt x="21349" y="10312"/>
                    <a:pt x="22783" y="8711"/>
                    <a:pt x="23817" y="6810"/>
                  </a:cubicBezTo>
                  <a:cubicBezTo>
                    <a:pt x="24451" y="5575"/>
                    <a:pt x="24851" y="4141"/>
                    <a:pt x="24585" y="2740"/>
                  </a:cubicBezTo>
                  <a:cubicBezTo>
                    <a:pt x="24318" y="1372"/>
                    <a:pt x="23184" y="105"/>
                    <a:pt x="21783" y="5"/>
                  </a:cubicBezTo>
                  <a:cubicBezTo>
                    <a:pt x="21737" y="2"/>
                    <a:pt x="21691" y="1"/>
                    <a:pt x="21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8"/>
          <p:cNvSpPr/>
          <p:nvPr/>
        </p:nvSpPr>
        <p:spPr>
          <a:xfrm rot="-282">
            <a:off x="-55845" y="3931444"/>
            <a:ext cx="2661731" cy="1341009"/>
          </a:xfrm>
          <a:custGeom>
            <a:avLst/>
            <a:gdLst/>
            <a:ahLst/>
            <a:cxnLst/>
            <a:rect l="l" t="t" r="r" b="b"/>
            <a:pathLst>
              <a:path w="87485" h="47906" extrusionOk="0">
                <a:moveTo>
                  <a:pt x="660" y="0"/>
                </a:moveTo>
                <a:lnTo>
                  <a:pt x="0" y="44904"/>
                </a:lnTo>
                <a:cubicBezTo>
                  <a:pt x="0" y="44904"/>
                  <a:pt x="30204" y="47905"/>
                  <a:pt x="54869" y="47905"/>
                </a:cubicBezTo>
                <a:cubicBezTo>
                  <a:pt x="71142" y="47905"/>
                  <a:pt x="85004" y="46599"/>
                  <a:pt x="86190" y="42263"/>
                </a:cubicBezTo>
                <a:cubicBezTo>
                  <a:pt x="87485" y="37439"/>
                  <a:pt x="75408" y="29925"/>
                  <a:pt x="55428" y="29925"/>
                </a:cubicBezTo>
                <a:cubicBezTo>
                  <a:pt x="50134" y="29925"/>
                  <a:pt x="44286" y="30452"/>
                  <a:pt x="37984" y="31697"/>
                </a:cubicBezTo>
                <a:cubicBezTo>
                  <a:pt x="35329" y="32224"/>
                  <a:pt x="32903" y="32466"/>
                  <a:pt x="30684" y="32466"/>
                </a:cubicBezTo>
                <a:cubicBezTo>
                  <a:pt x="6409" y="32466"/>
                  <a:pt x="6783" y="3461"/>
                  <a:pt x="660" y="0"/>
                </a:cubicBez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6" name="Google Shape;826;p18"/>
          <p:cNvGrpSpPr/>
          <p:nvPr/>
        </p:nvGrpSpPr>
        <p:grpSpPr>
          <a:xfrm rot="10275727" flipH="1">
            <a:off x="-962751" y="-637738"/>
            <a:ext cx="3932343" cy="1806299"/>
            <a:chOff x="-247941" y="3878924"/>
            <a:chExt cx="3932716" cy="1806470"/>
          </a:xfrm>
        </p:grpSpPr>
        <p:grpSp>
          <p:nvGrpSpPr>
            <p:cNvPr id="827" name="Google Shape;827;p18"/>
            <p:cNvGrpSpPr/>
            <p:nvPr/>
          </p:nvGrpSpPr>
          <p:grpSpPr>
            <a:xfrm>
              <a:off x="501506" y="4145578"/>
              <a:ext cx="2653767" cy="794294"/>
              <a:chOff x="501506" y="4145578"/>
              <a:chExt cx="2653767" cy="794294"/>
            </a:xfrm>
          </p:grpSpPr>
          <p:sp>
            <p:nvSpPr>
              <p:cNvPr id="828" name="Google Shape;828;p18"/>
              <p:cNvSpPr/>
              <p:nvPr/>
            </p:nvSpPr>
            <p:spPr>
              <a:xfrm rot="-10163771" flipH="1">
                <a:off x="2559928" y="4746287"/>
                <a:ext cx="178672" cy="178672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4124" extrusionOk="0">
                    <a:moveTo>
                      <a:pt x="2062" y="0"/>
                    </a:moveTo>
                    <a:cubicBezTo>
                      <a:pt x="914" y="0"/>
                      <a:pt x="0" y="914"/>
                      <a:pt x="0" y="2062"/>
                    </a:cubicBezTo>
                    <a:cubicBezTo>
                      <a:pt x="0" y="3210"/>
                      <a:pt x="914" y="4124"/>
                      <a:pt x="2062" y="4124"/>
                    </a:cubicBezTo>
                    <a:cubicBezTo>
                      <a:pt x="3210" y="4124"/>
                      <a:pt x="4124" y="3210"/>
                      <a:pt x="4124" y="2062"/>
                    </a:cubicBezTo>
                    <a:cubicBezTo>
                      <a:pt x="4124" y="914"/>
                      <a:pt x="3210" y="0"/>
                      <a:pt x="20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8"/>
              <p:cNvSpPr/>
              <p:nvPr/>
            </p:nvSpPr>
            <p:spPr>
              <a:xfrm rot="-10163771" flipH="1">
                <a:off x="1546133" y="4401873"/>
                <a:ext cx="170743" cy="146481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3381" extrusionOk="0">
                    <a:moveTo>
                      <a:pt x="1697" y="0"/>
                    </a:moveTo>
                    <a:cubicBezTo>
                      <a:pt x="757" y="0"/>
                      <a:pt x="0" y="757"/>
                      <a:pt x="0" y="1696"/>
                    </a:cubicBezTo>
                    <a:cubicBezTo>
                      <a:pt x="0" y="2707"/>
                      <a:pt x="844" y="3381"/>
                      <a:pt x="1721" y="3381"/>
                    </a:cubicBezTo>
                    <a:cubicBezTo>
                      <a:pt x="2134" y="3381"/>
                      <a:pt x="2554" y="3231"/>
                      <a:pt x="2897" y="2897"/>
                    </a:cubicBezTo>
                    <a:cubicBezTo>
                      <a:pt x="3941" y="1827"/>
                      <a:pt x="3184" y="0"/>
                      <a:pt x="16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18"/>
              <p:cNvSpPr/>
              <p:nvPr/>
            </p:nvSpPr>
            <p:spPr>
              <a:xfrm rot="-10163771" flipH="1">
                <a:off x="618566" y="4463447"/>
                <a:ext cx="123303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819" extrusionOk="0">
                    <a:moveTo>
                      <a:pt x="1436" y="0"/>
                    </a:moveTo>
                    <a:cubicBezTo>
                      <a:pt x="653" y="0"/>
                      <a:pt x="1" y="626"/>
                      <a:pt x="1" y="1409"/>
                    </a:cubicBezTo>
                    <a:cubicBezTo>
                      <a:pt x="1" y="2192"/>
                      <a:pt x="653" y="2818"/>
                      <a:pt x="1436" y="2818"/>
                    </a:cubicBezTo>
                    <a:cubicBezTo>
                      <a:pt x="2193" y="2818"/>
                      <a:pt x="2845" y="2192"/>
                      <a:pt x="2845" y="1409"/>
                    </a:cubicBezTo>
                    <a:cubicBezTo>
                      <a:pt x="2845" y="626"/>
                      <a:pt x="2193" y="0"/>
                      <a:pt x="14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18"/>
              <p:cNvSpPr/>
              <p:nvPr/>
            </p:nvSpPr>
            <p:spPr>
              <a:xfrm rot="-10163771" flipH="1">
                <a:off x="958964" y="4389064"/>
                <a:ext cx="178672" cy="178672"/>
              </a:xfrm>
              <a:custGeom>
                <a:avLst/>
                <a:gdLst/>
                <a:ahLst/>
                <a:cxnLst/>
                <a:rect l="l" t="t" r="r" b="b"/>
                <a:pathLst>
                  <a:path w="4124" h="4124" extrusionOk="0">
                    <a:moveTo>
                      <a:pt x="2062" y="0"/>
                    </a:moveTo>
                    <a:cubicBezTo>
                      <a:pt x="914" y="0"/>
                      <a:pt x="1" y="914"/>
                      <a:pt x="1" y="2062"/>
                    </a:cubicBezTo>
                    <a:cubicBezTo>
                      <a:pt x="1" y="3210"/>
                      <a:pt x="914" y="4123"/>
                      <a:pt x="2062" y="4123"/>
                    </a:cubicBezTo>
                    <a:cubicBezTo>
                      <a:pt x="3210" y="4123"/>
                      <a:pt x="4124" y="3210"/>
                      <a:pt x="4124" y="2062"/>
                    </a:cubicBezTo>
                    <a:cubicBezTo>
                      <a:pt x="4124" y="914"/>
                      <a:pt x="3210" y="0"/>
                      <a:pt x="20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8"/>
              <p:cNvSpPr/>
              <p:nvPr/>
            </p:nvSpPr>
            <p:spPr>
              <a:xfrm rot="-10163771" flipH="1">
                <a:off x="3038755" y="4641144"/>
                <a:ext cx="107446" cy="108572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2506" extrusionOk="0">
                    <a:moveTo>
                      <a:pt x="1253" y="0"/>
                    </a:moveTo>
                    <a:cubicBezTo>
                      <a:pt x="548" y="0"/>
                      <a:pt x="0" y="548"/>
                      <a:pt x="0" y="1253"/>
                    </a:cubicBezTo>
                    <a:cubicBezTo>
                      <a:pt x="0" y="1931"/>
                      <a:pt x="548" y="2505"/>
                      <a:pt x="1253" y="2505"/>
                    </a:cubicBezTo>
                    <a:cubicBezTo>
                      <a:pt x="1931" y="2505"/>
                      <a:pt x="2479" y="1931"/>
                      <a:pt x="2479" y="1253"/>
                    </a:cubicBezTo>
                    <a:cubicBezTo>
                      <a:pt x="2479" y="548"/>
                      <a:pt x="1931" y="0"/>
                      <a:pt x="1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18"/>
              <p:cNvSpPr/>
              <p:nvPr/>
            </p:nvSpPr>
            <p:spPr>
              <a:xfrm rot="-10163771" flipH="1">
                <a:off x="511700" y="4155773"/>
                <a:ext cx="122133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2819" extrusionOk="0">
                    <a:moveTo>
                      <a:pt x="1409" y="0"/>
                    </a:moveTo>
                    <a:cubicBezTo>
                      <a:pt x="627" y="0"/>
                      <a:pt x="0" y="626"/>
                      <a:pt x="0" y="1409"/>
                    </a:cubicBezTo>
                    <a:cubicBezTo>
                      <a:pt x="0" y="2192"/>
                      <a:pt x="627" y="2818"/>
                      <a:pt x="1409" y="2818"/>
                    </a:cubicBezTo>
                    <a:cubicBezTo>
                      <a:pt x="2192" y="2818"/>
                      <a:pt x="2819" y="2192"/>
                      <a:pt x="2819" y="1409"/>
                    </a:cubicBezTo>
                    <a:cubicBezTo>
                      <a:pt x="2819" y="626"/>
                      <a:pt x="2192" y="0"/>
                      <a:pt x="14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18"/>
              <p:cNvSpPr/>
              <p:nvPr/>
            </p:nvSpPr>
            <p:spPr>
              <a:xfrm rot="-10163771" flipH="1">
                <a:off x="2180435" y="4538092"/>
                <a:ext cx="108572" cy="108572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506" extrusionOk="0">
                    <a:moveTo>
                      <a:pt x="1253" y="0"/>
                    </a:moveTo>
                    <a:cubicBezTo>
                      <a:pt x="574" y="0"/>
                      <a:pt x="0" y="548"/>
                      <a:pt x="0" y="1253"/>
                    </a:cubicBezTo>
                    <a:cubicBezTo>
                      <a:pt x="0" y="1931"/>
                      <a:pt x="574" y="2505"/>
                      <a:pt x="1253" y="2505"/>
                    </a:cubicBezTo>
                    <a:cubicBezTo>
                      <a:pt x="1931" y="2505"/>
                      <a:pt x="2505" y="1931"/>
                      <a:pt x="2505" y="1253"/>
                    </a:cubicBezTo>
                    <a:cubicBezTo>
                      <a:pt x="2505" y="548"/>
                      <a:pt x="1931" y="0"/>
                      <a:pt x="1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5" name="Google Shape;835;p18"/>
            <p:cNvGrpSpPr/>
            <p:nvPr/>
          </p:nvGrpSpPr>
          <p:grpSpPr>
            <a:xfrm>
              <a:off x="-247941" y="3878924"/>
              <a:ext cx="3932716" cy="1806470"/>
              <a:chOff x="-247941" y="3878924"/>
              <a:chExt cx="3932716" cy="1806470"/>
            </a:xfrm>
          </p:grpSpPr>
          <p:sp>
            <p:nvSpPr>
              <p:cNvPr id="836" name="Google Shape;836;p18"/>
              <p:cNvSpPr/>
              <p:nvPr/>
            </p:nvSpPr>
            <p:spPr>
              <a:xfrm rot="-10163771" flipH="1">
                <a:off x="-176482" y="4217982"/>
                <a:ext cx="3789798" cy="1128352"/>
              </a:xfrm>
              <a:custGeom>
                <a:avLst/>
                <a:gdLst/>
                <a:ahLst/>
                <a:cxnLst/>
                <a:rect l="l" t="t" r="r" b="b"/>
                <a:pathLst>
                  <a:path w="87474" h="26044" fill="none" extrusionOk="0">
                    <a:moveTo>
                      <a:pt x="87473" y="18058"/>
                    </a:moveTo>
                    <a:cubicBezTo>
                      <a:pt x="86299" y="16623"/>
                      <a:pt x="84942" y="15397"/>
                      <a:pt x="83428" y="14353"/>
                    </a:cubicBezTo>
                    <a:cubicBezTo>
                      <a:pt x="81210" y="12761"/>
                      <a:pt x="76748" y="9603"/>
                      <a:pt x="74295" y="12422"/>
                    </a:cubicBezTo>
                    <a:cubicBezTo>
                      <a:pt x="71529" y="15632"/>
                      <a:pt x="76409" y="20381"/>
                      <a:pt x="78862" y="16754"/>
                    </a:cubicBezTo>
                    <a:cubicBezTo>
                      <a:pt x="80166" y="14823"/>
                      <a:pt x="78679" y="11769"/>
                      <a:pt x="76748" y="10882"/>
                    </a:cubicBezTo>
                    <a:cubicBezTo>
                      <a:pt x="73408" y="9395"/>
                      <a:pt x="70407" y="13179"/>
                      <a:pt x="67327" y="10752"/>
                    </a:cubicBezTo>
                    <a:cubicBezTo>
                      <a:pt x="65292" y="9186"/>
                      <a:pt x="64326" y="5063"/>
                      <a:pt x="60986" y="6576"/>
                    </a:cubicBezTo>
                    <a:cubicBezTo>
                      <a:pt x="58194" y="7855"/>
                      <a:pt x="55871" y="11769"/>
                      <a:pt x="55741" y="14718"/>
                    </a:cubicBezTo>
                    <a:cubicBezTo>
                      <a:pt x="55584" y="18241"/>
                      <a:pt x="60595" y="18633"/>
                      <a:pt x="60360" y="14849"/>
                    </a:cubicBezTo>
                    <a:cubicBezTo>
                      <a:pt x="60099" y="10438"/>
                      <a:pt x="52531" y="7698"/>
                      <a:pt x="48904" y="8716"/>
                    </a:cubicBezTo>
                    <a:cubicBezTo>
                      <a:pt x="44467" y="9969"/>
                      <a:pt x="41492" y="16519"/>
                      <a:pt x="43215" y="20825"/>
                    </a:cubicBezTo>
                    <a:cubicBezTo>
                      <a:pt x="45302" y="26044"/>
                      <a:pt x="53418" y="23095"/>
                      <a:pt x="49347" y="17928"/>
                    </a:cubicBezTo>
                    <a:cubicBezTo>
                      <a:pt x="46999" y="14927"/>
                      <a:pt x="38987" y="11952"/>
                      <a:pt x="35882" y="15371"/>
                    </a:cubicBezTo>
                    <a:cubicBezTo>
                      <a:pt x="34760" y="16571"/>
                      <a:pt x="33977" y="19102"/>
                      <a:pt x="36430" y="18867"/>
                    </a:cubicBezTo>
                    <a:cubicBezTo>
                      <a:pt x="39640" y="18580"/>
                      <a:pt x="38048" y="13492"/>
                      <a:pt x="37239" y="11926"/>
                    </a:cubicBezTo>
                    <a:cubicBezTo>
                      <a:pt x="35282" y="8220"/>
                      <a:pt x="31054" y="6263"/>
                      <a:pt x="27401" y="9108"/>
                    </a:cubicBezTo>
                    <a:cubicBezTo>
                      <a:pt x="25444" y="10647"/>
                      <a:pt x="25548" y="14536"/>
                      <a:pt x="28575" y="12892"/>
                    </a:cubicBezTo>
                    <a:cubicBezTo>
                      <a:pt x="33455" y="10178"/>
                      <a:pt x="31446" y="4202"/>
                      <a:pt x="29227" y="861"/>
                    </a:cubicBezTo>
                    <a:cubicBezTo>
                      <a:pt x="28653" y="0"/>
                      <a:pt x="24374" y="261"/>
                      <a:pt x="23565" y="339"/>
                    </a:cubicBezTo>
                    <a:cubicBezTo>
                      <a:pt x="20198" y="705"/>
                      <a:pt x="17797" y="2218"/>
                      <a:pt x="17354" y="5741"/>
                    </a:cubicBezTo>
                    <a:cubicBezTo>
                      <a:pt x="17197" y="7098"/>
                      <a:pt x="16962" y="8847"/>
                      <a:pt x="17484" y="10151"/>
                    </a:cubicBezTo>
                    <a:cubicBezTo>
                      <a:pt x="18606" y="12996"/>
                      <a:pt x="23565" y="11300"/>
                      <a:pt x="19676" y="8560"/>
                    </a:cubicBezTo>
                    <a:cubicBezTo>
                      <a:pt x="17563" y="7046"/>
                      <a:pt x="14744" y="5767"/>
                      <a:pt x="12291" y="7359"/>
                    </a:cubicBezTo>
                    <a:cubicBezTo>
                      <a:pt x="10308" y="8664"/>
                      <a:pt x="9003" y="11300"/>
                      <a:pt x="8742" y="13570"/>
                    </a:cubicBezTo>
                    <a:cubicBezTo>
                      <a:pt x="8455" y="15866"/>
                      <a:pt x="11430" y="19233"/>
                      <a:pt x="13700" y="17432"/>
                    </a:cubicBezTo>
                    <a:cubicBezTo>
                      <a:pt x="16414" y="15266"/>
                      <a:pt x="12291" y="11952"/>
                      <a:pt x="9969" y="12213"/>
                    </a:cubicBezTo>
                    <a:cubicBezTo>
                      <a:pt x="7724" y="12474"/>
                      <a:pt x="4750" y="14301"/>
                      <a:pt x="3445" y="16023"/>
                    </a:cubicBezTo>
                    <a:cubicBezTo>
                      <a:pt x="1931" y="18085"/>
                      <a:pt x="705" y="21138"/>
                      <a:pt x="0" y="2359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8"/>
              <p:cNvSpPr/>
              <p:nvPr/>
            </p:nvSpPr>
            <p:spPr>
              <a:xfrm rot="-10163771" flipH="1">
                <a:off x="112948" y="4382720"/>
                <a:ext cx="105193" cy="68193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1574" extrusionOk="0">
                    <a:moveTo>
                      <a:pt x="357" y="0"/>
                    </a:moveTo>
                    <a:cubicBezTo>
                      <a:pt x="239" y="0"/>
                      <a:pt x="120" y="19"/>
                      <a:pt x="0" y="60"/>
                    </a:cubicBezTo>
                    <a:cubicBezTo>
                      <a:pt x="0" y="60"/>
                      <a:pt x="183" y="1260"/>
                      <a:pt x="2427" y="1573"/>
                    </a:cubicBezTo>
                    <a:cubicBezTo>
                      <a:pt x="2427" y="1573"/>
                      <a:pt x="1449" y="0"/>
                      <a:pt x="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8"/>
              <p:cNvSpPr/>
              <p:nvPr/>
            </p:nvSpPr>
            <p:spPr>
              <a:xfrm rot="-10163771" flipH="1">
                <a:off x="1138012" y="4674085"/>
                <a:ext cx="81451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767" extrusionOk="0">
                    <a:moveTo>
                      <a:pt x="679" y="0"/>
                    </a:moveTo>
                    <a:cubicBezTo>
                      <a:pt x="679" y="1"/>
                      <a:pt x="1" y="1018"/>
                      <a:pt x="1462" y="2767"/>
                    </a:cubicBezTo>
                    <a:cubicBezTo>
                      <a:pt x="1462" y="2767"/>
                      <a:pt x="1879" y="522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8"/>
              <p:cNvSpPr/>
              <p:nvPr/>
            </p:nvSpPr>
            <p:spPr>
              <a:xfrm rot="-10163771" flipH="1">
                <a:off x="700474" y="4720361"/>
                <a:ext cx="80324" cy="56712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309" extrusionOk="0">
                    <a:moveTo>
                      <a:pt x="230" y="0"/>
                    </a:moveTo>
                    <a:cubicBezTo>
                      <a:pt x="154" y="0"/>
                      <a:pt x="78" y="10"/>
                      <a:pt x="0" y="30"/>
                    </a:cubicBezTo>
                    <a:cubicBezTo>
                      <a:pt x="0" y="30"/>
                      <a:pt x="105" y="970"/>
                      <a:pt x="1853" y="1309"/>
                    </a:cubicBezTo>
                    <a:cubicBezTo>
                      <a:pt x="1853" y="1309"/>
                      <a:pt x="112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8"/>
              <p:cNvSpPr/>
              <p:nvPr/>
            </p:nvSpPr>
            <p:spPr>
              <a:xfrm rot="-10163771" flipH="1">
                <a:off x="1384034" y="4538900"/>
                <a:ext cx="64511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2193" extrusionOk="0">
                    <a:moveTo>
                      <a:pt x="601" y="1"/>
                    </a:moveTo>
                    <a:cubicBezTo>
                      <a:pt x="601" y="1"/>
                      <a:pt x="1" y="731"/>
                      <a:pt x="966" y="2193"/>
                    </a:cubicBezTo>
                    <a:cubicBezTo>
                      <a:pt x="966" y="2193"/>
                      <a:pt x="1488" y="496"/>
                      <a:pt x="6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18"/>
              <p:cNvSpPr/>
              <p:nvPr/>
            </p:nvSpPr>
            <p:spPr>
              <a:xfrm rot="-10163771" flipH="1">
                <a:off x="2092675" y="4963600"/>
                <a:ext cx="7915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322" extrusionOk="0">
                    <a:moveTo>
                      <a:pt x="1670" y="0"/>
                    </a:moveTo>
                    <a:cubicBezTo>
                      <a:pt x="1370" y="0"/>
                      <a:pt x="685" y="147"/>
                      <a:pt x="1" y="1321"/>
                    </a:cubicBezTo>
                    <a:lnTo>
                      <a:pt x="1" y="1321"/>
                    </a:lnTo>
                    <a:cubicBezTo>
                      <a:pt x="34" y="1290"/>
                      <a:pt x="1749" y="999"/>
                      <a:pt x="1827" y="17"/>
                    </a:cubicBezTo>
                    <a:cubicBezTo>
                      <a:pt x="1827" y="17"/>
                      <a:pt x="1770" y="0"/>
                      <a:pt x="1670" y="0"/>
                    </a:cubicBezTo>
                    <a:close/>
                    <a:moveTo>
                      <a:pt x="1" y="1321"/>
                    </a:moveTo>
                    <a:cubicBezTo>
                      <a:pt x="0" y="1321"/>
                      <a:pt x="0" y="1321"/>
                      <a:pt x="0" y="1321"/>
                    </a:cubicBezTo>
                    <a:cubicBezTo>
                      <a:pt x="0" y="1321"/>
                      <a:pt x="0" y="1321"/>
                      <a:pt x="1" y="13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18"/>
              <p:cNvSpPr/>
              <p:nvPr/>
            </p:nvSpPr>
            <p:spPr>
              <a:xfrm rot="-10163771" flipH="1">
                <a:off x="639724" y="4685994"/>
                <a:ext cx="64467" cy="97264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2245" extrusionOk="0">
                    <a:moveTo>
                      <a:pt x="705" y="0"/>
                    </a:moveTo>
                    <a:cubicBezTo>
                      <a:pt x="705" y="1"/>
                      <a:pt x="0" y="653"/>
                      <a:pt x="783" y="2245"/>
                    </a:cubicBezTo>
                    <a:cubicBezTo>
                      <a:pt x="783" y="2245"/>
                      <a:pt x="1487" y="627"/>
                      <a:pt x="7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8"/>
              <p:cNvSpPr/>
              <p:nvPr/>
            </p:nvSpPr>
            <p:spPr>
              <a:xfrm rot="-10163771" flipH="1">
                <a:off x="1311106" y="4530866"/>
                <a:ext cx="79155" cy="56192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297" extrusionOk="0">
                    <a:moveTo>
                      <a:pt x="1666" y="1"/>
                    </a:moveTo>
                    <a:cubicBezTo>
                      <a:pt x="1364" y="1"/>
                      <a:pt x="682" y="146"/>
                      <a:pt x="0" y="1296"/>
                    </a:cubicBezTo>
                    <a:cubicBezTo>
                      <a:pt x="0" y="1296"/>
                      <a:pt x="1749" y="1035"/>
                      <a:pt x="1827" y="18"/>
                    </a:cubicBezTo>
                    <a:cubicBezTo>
                      <a:pt x="1827" y="18"/>
                      <a:pt x="1768" y="1"/>
                      <a:pt x="1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8"/>
              <p:cNvSpPr/>
              <p:nvPr/>
            </p:nvSpPr>
            <p:spPr>
              <a:xfrm rot="-10163771" flipH="1">
                <a:off x="1688940" y="4575813"/>
                <a:ext cx="80324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2767" extrusionOk="0">
                    <a:moveTo>
                      <a:pt x="679" y="0"/>
                    </a:moveTo>
                    <a:cubicBezTo>
                      <a:pt x="679" y="0"/>
                      <a:pt x="1" y="1018"/>
                      <a:pt x="1462" y="2766"/>
                    </a:cubicBezTo>
                    <a:cubicBezTo>
                      <a:pt x="1462" y="2766"/>
                      <a:pt x="1854" y="522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8"/>
              <p:cNvSpPr/>
              <p:nvPr/>
            </p:nvSpPr>
            <p:spPr>
              <a:xfrm rot="-10163771" flipH="1">
                <a:off x="1870916" y="4880392"/>
                <a:ext cx="82014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2845" extrusionOk="0">
                    <a:moveTo>
                      <a:pt x="1018" y="0"/>
                    </a:moveTo>
                    <a:cubicBezTo>
                      <a:pt x="1017" y="1"/>
                      <a:pt x="0" y="653"/>
                      <a:pt x="704" y="2844"/>
                    </a:cubicBezTo>
                    <a:lnTo>
                      <a:pt x="704" y="2844"/>
                    </a:lnTo>
                    <a:cubicBezTo>
                      <a:pt x="713" y="2791"/>
                      <a:pt x="1892" y="927"/>
                      <a:pt x="1018" y="0"/>
                    </a:cubicBezTo>
                    <a:close/>
                    <a:moveTo>
                      <a:pt x="704" y="2844"/>
                    </a:moveTo>
                    <a:cubicBezTo>
                      <a:pt x="704" y="2845"/>
                      <a:pt x="704" y="2845"/>
                      <a:pt x="704" y="2845"/>
                    </a:cubicBezTo>
                    <a:cubicBezTo>
                      <a:pt x="704" y="2845"/>
                      <a:pt x="704" y="2844"/>
                      <a:pt x="704" y="28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8"/>
              <p:cNvSpPr/>
              <p:nvPr/>
            </p:nvSpPr>
            <p:spPr>
              <a:xfrm rot="-10163771" flipH="1">
                <a:off x="2737766" y="4957899"/>
                <a:ext cx="88209" cy="96138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219" extrusionOk="0">
                    <a:moveTo>
                      <a:pt x="235" y="1"/>
                    </a:moveTo>
                    <a:cubicBezTo>
                      <a:pt x="235" y="1"/>
                      <a:pt x="0" y="1201"/>
                      <a:pt x="2035" y="2219"/>
                    </a:cubicBezTo>
                    <a:cubicBezTo>
                      <a:pt x="2035" y="2219"/>
                      <a:pt x="1540" y="27"/>
                      <a:pt x="2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8"/>
              <p:cNvSpPr/>
              <p:nvPr/>
            </p:nvSpPr>
            <p:spPr>
              <a:xfrm rot="-10163771" flipH="1">
                <a:off x="3167154" y="4785130"/>
                <a:ext cx="53203" cy="65594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514" extrusionOk="0">
                    <a:moveTo>
                      <a:pt x="993" y="0"/>
                    </a:moveTo>
                    <a:cubicBezTo>
                      <a:pt x="992" y="0"/>
                      <a:pt x="236" y="105"/>
                      <a:pt x="1" y="1514"/>
                    </a:cubicBezTo>
                    <a:cubicBezTo>
                      <a:pt x="27" y="1488"/>
                      <a:pt x="1227" y="757"/>
                      <a:pt x="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8"/>
              <p:cNvSpPr/>
              <p:nvPr/>
            </p:nvSpPr>
            <p:spPr>
              <a:xfrm rot="-10163771" flipH="1">
                <a:off x="3148083" y="4976888"/>
                <a:ext cx="82577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819" extrusionOk="0">
                    <a:moveTo>
                      <a:pt x="1045" y="0"/>
                    </a:moveTo>
                    <a:cubicBezTo>
                      <a:pt x="1044" y="1"/>
                      <a:pt x="1" y="653"/>
                      <a:pt x="627" y="2819"/>
                    </a:cubicBezTo>
                    <a:cubicBezTo>
                      <a:pt x="627" y="2819"/>
                      <a:pt x="1906" y="966"/>
                      <a:pt x="1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8"/>
              <p:cNvSpPr/>
              <p:nvPr/>
            </p:nvSpPr>
            <p:spPr>
              <a:xfrm rot="-10163771" flipH="1">
                <a:off x="1295436" y="4761071"/>
                <a:ext cx="81407" cy="11988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767" extrusionOk="0">
                    <a:moveTo>
                      <a:pt x="705" y="1"/>
                    </a:moveTo>
                    <a:lnTo>
                      <a:pt x="705" y="1"/>
                    </a:lnTo>
                    <a:cubicBezTo>
                      <a:pt x="705" y="1"/>
                      <a:pt x="0" y="992"/>
                      <a:pt x="1409" y="2767"/>
                    </a:cubicBezTo>
                    <a:cubicBezTo>
                      <a:pt x="1409" y="2767"/>
                      <a:pt x="1879" y="549"/>
                      <a:pt x="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8"/>
              <p:cNvSpPr/>
              <p:nvPr/>
            </p:nvSpPr>
            <p:spPr>
              <a:xfrm rot="-10163771" flipH="1">
                <a:off x="1715055" y="4927061"/>
                <a:ext cx="122176" cy="39339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908" extrusionOk="0">
                    <a:moveTo>
                      <a:pt x="1976" y="0"/>
                    </a:moveTo>
                    <a:cubicBezTo>
                      <a:pt x="1513" y="0"/>
                      <a:pt x="857" y="158"/>
                      <a:pt x="1" y="733"/>
                    </a:cubicBezTo>
                    <a:cubicBezTo>
                      <a:pt x="1" y="733"/>
                      <a:pt x="611" y="907"/>
                      <a:pt x="1279" y="907"/>
                    </a:cubicBezTo>
                    <a:cubicBezTo>
                      <a:pt x="1878" y="907"/>
                      <a:pt x="2523" y="768"/>
                      <a:pt x="2819" y="237"/>
                    </a:cubicBezTo>
                    <a:cubicBezTo>
                      <a:pt x="2819" y="237"/>
                      <a:pt x="2542" y="0"/>
                      <a:pt x="1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8"/>
              <p:cNvSpPr/>
              <p:nvPr/>
            </p:nvSpPr>
            <p:spPr>
              <a:xfrm rot="-10163771" flipH="1">
                <a:off x="1993247" y="4473036"/>
                <a:ext cx="81451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819" extrusionOk="0">
                    <a:moveTo>
                      <a:pt x="1044" y="0"/>
                    </a:moveTo>
                    <a:cubicBezTo>
                      <a:pt x="1044" y="0"/>
                      <a:pt x="1" y="601"/>
                      <a:pt x="549" y="2819"/>
                    </a:cubicBezTo>
                    <a:cubicBezTo>
                      <a:pt x="549" y="2819"/>
                      <a:pt x="1880" y="992"/>
                      <a:pt x="10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8"/>
              <p:cNvSpPr/>
              <p:nvPr/>
            </p:nvSpPr>
            <p:spPr>
              <a:xfrm rot="-10163771" flipH="1">
                <a:off x="2346243" y="4811692"/>
                <a:ext cx="81451" cy="122176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820" extrusionOk="0">
                    <a:moveTo>
                      <a:pt x="1044" y="1"/>
                    </a:moveTo>
                    <a:cubicBezTo>
                      <a:pt x="1044" y="1"/>
                      <a:pt x="0" y="601"/>
                      <a:pt x="548" y="2819"/>
                    </a:cubicBezTo>
                    <a:cubicBezTo>
                      <a:pt x="548" y="2819"/>
                      <a:pt x="1879" y="966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8"/>
              <p:cNvSpPr/>
              <p:nvPr/>
            </p:nvSpPr>
            <p:spPr>
              <a:xfrm rot="-10163771" flipH="1">
                <a:off x="287516" y="4454253"/>
                <a:ext cx="87083" cy="98391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271" extrusionOk="0">
                    <a:moveTo>
                      <a:pt x="261" y="0"/>
                    </a:moveTo>
                    <a:lnTo>
                      <a:pt x="261" y="0"/>
                    </a:lnTo>
                    <a:cubicBezTo>
                      <a:pt x="261" y="0"/>
                      <a:pt x="0" y="1175"/>
                      <a:pt x="2009" y="2271"/>
                    </a:cubicBezTo>
                    <a:cubicBezTo>
                      <a:pt x="2009" y="2271"/>
                      <a:pt x="1540" y="53"/>
                      <a:pt x="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8"/>
              <p:cNvSpPr/>
              <p:nvPr/>
            </p:nvSpPr>
            <p:spPr>
              <a:xfrm rot="-10163771" flipH="1">
                <a:off x="363363" y="4547121"/>
                <a:ext cx="122133" cy="39382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909" extrusionOk="0">
                    <a:moveTo>
                      <a:pt x="1530" y="0"/>
                    </a:moveTo>
                    <a:cubicBezTo>
                      <a:pt x="382" y="0"/>
                      <a:pt x="0" y="595"/>
                      <a:pt x="0" y="595"/>
                    </a:cubicBezTo>
                    <a:cubicBezTo>
                      <a:pt x="242" y="824"/>
                      <a:pt x="547" y="909"/>
                      <a:pt x="865" y="909"/>
                    </a:cubicBezTo>
                    <a:cubicBezTo>
                      <a:pt x="1783" y="909"/>
                      <a:pt x="2819" y="204"/>
                      <a:pt x="2819" y="204"/>
                    </a:cubicBezTo>
                    <a:cubicBezTo>
                      <a:pt x="2309" y="56"/>
                      <a:pt x="1883" y="0"/>
                      <a:pt x="15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8"/>
              <p:cNvSpPr/>
              <p:nvPr/>
            </p:nvSpPr>
            <p:spPr>
              <a:xfrm rot="-10163771" flipH="1">
                <a:off x="1362775" y="4822453"/>
                <a:ext cx="119923" cy="42718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986" extrusionOk="0">
                    <a:moveTo>
                      <a:pt x="706" y="0"/>
                    </a:moveTo>
                    <a:cubicBezTo>
                      <a:pt x="244" y="0"/>
                      <a:pt x="1" y="173"/>
                      <a:pt x="1" y="173"/>
                    </a:cubicBezTo>
                    <a:cubicBezTo>
                      <a:pt x="313" y="842"/>
                      <a:pt x="1167" y="986"/>
                      <a:pt x="1844" y="986"/>
                    </a:cubicBezTo>
                    <a:cubicBezTo>
                      <a:pt x="2356" y="986"/>
                      <a:pt x="2767" y="904"/>
                      <a:pt x="2767" y="904"/>
                    </a:cubicBezTo>
                    <a:cubicBezTo>
                      <a:pt x="1872" y="180"/>
                      <a:pt x="1176" y="0"/>
                      <a:pt x="7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8"/>
              <p:cNvSpPr/>
              <p:nvPr/>
            </p:nvSpPr>
            <p:spPr>
              <a:xfrm rot="-10163771" flipH="1">
                <a:off x="2787893" y="5049262"/>
                <a:ext cx="113078" cy="5593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291" extrusionOk="0">
                    <a:moveTo>
                      <a:pt x="2610" y="1"/>
                    </a:moveTo>
                    <a:cubicBezTo>
                      <a:pt x="313" y="1"/>
                      <a:pt x="0" y="1175"/>
                      <a:pt x="0" y="1175"/>
                    </a:cubicBezTo>
                    <a:cubicBezTo>
                      <a:pt x="162" y="1256"/>
                      <a:pt x="330" y="1291"/>
                      <a:pt x="500" y="1291"/>
                    </a:cubicBezTo>
                    <a:cubicBezTo>
                      <a:pt x="1532" y="1291"/>
                      <a:pt x="2610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8"/>
              <p:cNvSpPr/>
              <p:nvPr/>
            </p:nvSpPr>
            <p:spPr>
              <a:xfrm rot="-10163771" flipH="1">
                <a:off x="3252661" y="4897828"/>
                <a:ext cx="88253" cy="97308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246" extrusionOk="0">
                    <a:moveTo>
                      <a:pt x="262" y="1"/>
                    </a:moveTo>
                    <a:lnTo>
                      <a:pt x="262" y="1"/>
                    </a:lnTo>
                    <a:cubicBezTo>
                      <a:pt x="1" y="1253"/>
                      <a:pt x="2036" y="2245"/>
                      <a:pt x="2036" y="2245"/>
                    </a:cubicBezTo>
                    <a:cubicBezTo>
                      <a:pt x="1462" y="27"/>
                      <a:pt x="262" y="1"/>
                      <a:pt x="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8"/>
              <p:cNvSpPr/>
              <p:nvPr/>
            </p:nvSpPr>
            <p:spPr>
              <a:xfrm rot="-10163771" flipH="1">
                <a:off x="1945277" y="4629391"/>
                <a:ext cx="119880" cy="42935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991" extrusionOk="0">
                    <a:moveTo>
                      <a:pt x="679" y="1"/>
                    </a:moveTo>
                    <a:cubicBezTo>
                      <a:pt x="235" y="1"/>
                      <a:pt x="0" y="161"/>
                      <a:pt x="0" y="161"/>
                    </a:cubicBezTo>
                    <a:cubicBezTo>
                      <a:pt x="321" y="847"/>
                      <a:pt x="1211" y="990"/>
                      <a:pt x="1896" y="990"/>
                    </a:cubicBezTo>
                    <a:cubicBezTo>
                      <a:pt x="2384" y="990"/>
                      <a:pt x="2767" y="918"/>
                      <a:pt x="2767" y="918"/>
                    </a:cubicBezTo>
                    <a:cubicBezTo>
                      <a:pt x="1854" y="180"/>
                      <a:pt x="1149" y="1"/>
                      <a:pt x="6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8"/>
              <p:cNvSpPr/>
              <p:nvPr/>
            </p:nvSpPr>
            <p:spPr>
              <a:xfrm rot="-10163771" flipH="1">
                <a:off x="2317405" y="4958597"/>
                <a:ext cx="132314" cy="42762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987" extrusionOk="0">
                    <a:moveTo>
                      <a:pt x="847" y="1"/>
                    </a:moveTo>
                    <a:cubicBezTo>
                      <a:pt x="314" y="1"/>
                      <a:pt x="1" y="174"/>
                      <a:pt x="1" y="174"/>
                    </a:cubicBezTo>
                    <a:cubicBezTo>
                      <a:pt x="313" y="843"/>
                      <a:pt x="1251" y="987"/>
                      <a:pt x="2006" y="987"/>
                    </a:cubicBezTo>
                    <a:cubicBezTo>
                      <a:pt x="2577" y="987"/>
                      <a:pt x="3043" y="904"/>
                      <a:pt x="3054" y="904"/>
                    </a:cubicBezTo>
                    <a:cubicBezTo>
                      <a:pt x="2158" y="180"/>
                      <a:pt x="1389" y="1"/>
                      <a:pt x="8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8"/>
              <p:cNvSpPr/>
              <p:nvPr/>
            </p:nvSpPr>
            <p:spPr>
              <a:xfrm rot="-10163771" flipH="1">
                <a:off x="2640912" y="4903340"/>
                <a:ext cx="56539" cy="217101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011" fill="none" extrusionOk="0">
                    <a:moveTo>
                      <a:pt x="444" y="0"/>
                    </a:moveTo>
                    <a:cubicBezTo>
                      <a:pt x="444" y="0"/>
                      <a:pt x="1305" y="2193"/>
                      <a:pt x="0" y="501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8"/>
              <p:cNvSpPr/>
              <p:nvPr/>
            </p:nvSpPr>
            <p:spPr>
              <a:xfrm rot="-10163771" flipH="1">
                <a:off x="2645753" y="4814905"/>
                <a:ext cx="93885" cy="124386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871" extrusionOk="0">
                    <a:moveTo>
                      <a:pt x="679" y="0"/>
                    </a:moveTo>
                    <a:lnTo>
                      <a:pt x="679" y="0"/>
                    </a:lnTo>
                    <a:cubicBezTo>
                      <a:pt x="679" y="0"/>
                      <a:pt x="0" y="1227"/>
                      <a:pt x="2114" y="2871"/>
                    </a:cubicBezTo>
                    <a:cubicBezTo>
                      <a:pt x="2114" y="2844"/>
                      <a:pt x="2166" y="313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8"/>
              <p:cNvSpPr/>
              <p:nvPr/>
            </p:nvSpPr>
            <p:spPr>
              <a:xfrm rot="-10163771" flipH="1">
                <a:off x="2545091" y="4862175"/>
                <a:ext cx="130061" cy="64164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1481" extrusionOk="0">
                    <a:moveTo>
                      <a:pt x="2571" y="0"/>
                    </a:moveTo>
                    <a:cubicBezTo>
                      <a:pt x="2074" y="0"/>
                      <a:pt x="1171" y="226"/>
                      <a:pt x="0" y="1480"/>
                    </a:cubicBezTo>
                    <a:cubicBezTo>
                      <a:pt x="0" y="1480"/>
                      <a:pt x="12" y="1481"/>
                      <a:pt x="33" y="1481"/>
                    </a:cubicBezTo>
                    <a:cubicBezTo>
                      <a:pt x="332" y="1481"/>
                      <a:pt x="2587" y="1435"/>
                      <a:pt x="3001" y="71"/>
                    </a:cubicBezTo>
                    <a:cubicBezTo>
                      <a:pt x="3001" y="71"/>
                      <a:pt x="2850" y="0"/>
                      <a:pt x="25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 rot="-10163771" flipH="1">
                <a:off x="1502975" y="4499107"/>
                <a:ext cx="92759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4542" fill="none" extrusionOk="0">
                    <a:moveTo>
                      <a:pt x="1" y="0"/>
                    </a:moveTo>
                    <a:cubicBezTo>
                      <a:pt x="1" y="0"/>
                      <a:pt x="1854" y="1436"/>
                      <a:pt x="2141" y="454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8"/>
              <p:cNvSpPr/>
              <p:nvPr/>
            </p:nvSpPr>
            <p:spPr>
              <a:xfrm rot="-10163771" flipH="1">
                <a:off x="1601215" y="4507788"/>
                <a:ext cx="87083" cy="63601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468" extrusionOk="0">
                    <a:moveTo>
                      <a:pt x="244" y="0"/>
                    </a:moveTo>
                    <a:cubicBezTo>
                      <a:pt x="164" y="0"/>
                      <a:pt x="82" y="10"/>
                      <a:pt x="0" y="32"/>
                    </a:cubicBezTo>
                    <a:cubicBezTo>
                      <a:pt x="0" y="32"/>
                      <a:pt x="78" y="1076"/>
                      <a:pt x="2009" y="1468"/>
                    </a:cubicBezTo>
                    <a:cubicBezTo>
                      <a:pt x="2009" y="1468"/>
                      <a:pt x="1209" y="0"/>
                      <a:pt x="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8"/>
              <p:cNvSpPr/>
              <p:nvPr/>
            </p:nvSpPr>
            <p:spPr>
              <a:xfrm rot="-10163771" flipH="1">
                <a:off x="1536127" y="4488128"/>
                <a:ext cx="80324" cy="72482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1673" extrusionOk="0">
                    <a:moveTo>
                      <a:pt x="1754" y="0"/>
                    </a:moveTo>
                    <a:cubicBezTo>
                      <a:pt x="1541" y="0"/>
                      <a:pt x="661" y="100"/>
                      <a:pt x="0" y="1672"/>
                    </a:cubicBezTo>
                    <a:cubicBezTo>
                      <a:pt x="0" y="1672"/>
                      <a:pt x="1853" y="1124"/>
                      <a:pt x="1801" y="2"/>
                    </a:cubicBezTo>
                    <a:cubicBezTo>
                      <a:pt x="1801" y="2"/>
                      <a:pt x="1784" y="0"/>
                      <a:pt x="17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8"/>
              <p:cNvSpPr/>
              <p:nvPr/>
            </p:nvSpPr>
            <p:spPr>
              <a:xfrm rot="-10163771" flipH="1">
                <a:off x="561952" y="4521892"/>
                <a:ext cx="88209" cy="23859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5507" fill="none" extrusionOk="0">
                    <a:moveTo>
                      <a:pt x="339" y="0"/>
                    </a:moveTo>
                    <a:cubicBezTo>
                      <a:pt x="339" y="0"/>
                      <a:pt x="0" y="3080"/>
                      <a:pt x="2036" y="5506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8"/>
              <p:cNvSpPr/>
              <p:nvPr/>
            </p:nvSpPr>
            <p:spPr>
              <a:xfrm rot="-10163771" flipH="1">
                <a:off x="623112" y="4563229"/>
                <a:ext cx="96138" cy="31584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729" extrusionOk="0">
                    <a:moveTo>
                      <a:pt x="652" y="1"/>
                    </a:moveTo>
                    <a:cubicBezTo>
                      <a:pt x="414" y="1"/>
                      <a:pt x="186" y="64"/>
                      <a:pt x="0" y="230"/>
                    </a:cubicBezTo>
                    <a:cubicBezTo>
                      <a:pt x="0" y="230"/>
                      <a:pt x="306" y="728"/>
                      <a:pt x="1270" y="728"/>
                    </a:cubicBezTo>
                    <a:cubicBezTo>
                      <a:pt x="1534" y="728"/>
                      <a:pt x="1848" y="691"/>
                      <a:pt x="2218" y="595"/>
                    </a:cubicBezTo>
                    <a:cubicBezTo>
                      <a:pt x="2218" y="595"/>
                      <a:pt x="1386" y="1"/>
                      <a:pt x="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8"/>
              <p:cNvSpPr/>
              <p:nvPr/>
            </p:nvSpPr>
            <p:spPr>
              <a:xfrm rot="-10163771" flipH="1">
                <a:off x="596951" y="4492630"/>
                <a:ext cx="63341" cy="9275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141" extrusionOk="0">
                    <a:moveTo>
                      <a:pt x="862" y="0"/>
                    </a:moveTo>
                    <a:cubicBezTo>
                      <a:pt x="862" y="0"/>
                      <a:pt x="0" y="392"/>
                      <a:pt x="287" y="2140"/>
                    </a:cubicBezTo>
                    <a:cubicBezTo>
                      <a:pt x="287" y="2140"/>
                      <a:pt x="1462" y="809"/>
                      <a:pt x="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8"/>
              <p:cNvSpPr/>
              <p:nvPr/>
            </p:nvSpPr>
            <p:spPr>
              <a:xfrm rot="-10163771" flipH="1">
                <a:off x="937700" y="4526981"/>
                <a:ext cx="56582" cy="217101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5011" fill="none" extrusionOk="0">
                    <a:moveTo>
                      <a:pt x="888" y="0"/>
                    </a:moveTo>
                    <a:cubicBezTo>
                      <a:pt x="888" y="0"/>
                      <a:pt x="0" y="2192"/>
                      <a:pt x="1305" y="5011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 rot="-10163771" flipH="1">
                <a:off x="985712" y="4541456"/>
                <a:ext cx="113078" cy="36913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852" extrusionOk="0">
                    <a:moveTo>
                      <a:pt x="779" y="0"/>
                    </a:moveTo>
                    <a:cubicBezTo>
                      <a:pt x="497" y="0"/>
                      <a:pt x="225" y="73"/>
                      <a:pt x="0" y="265"/>
                    </a:cubicBezTo>
                    <a:cubicBezTo>
                      <a:pt x="0" y="265"/>
                      <a:pt x="364" y="851"/>
                      <a:pt x="1475" y="851"/>
                    </a:cubicBezTo>
                    <a:cubicBezTo>
                      <a:pt x="1790" y="851"/>
                      <a:pt x="2166" y="804"/>
                      <a:pt x="2610" y="683"/>
                    </a:cubicBezTo>
                    <a:cubicBezTo>
                      <a:pt x="2610" y="683"/>
                      <a:pt x="1645" y="0"/>
                      <a:pt x="7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8"/>
              <p:cNvSpPr/>
              <p:nvPr/>
            </p:nvSpPr>
            <p:spPr>
              <a:xfrm rot="-10163771" flipH="1">
                <a:off x="939909" y="4455566"/>
                <a:ext cx="84830" cy="117627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2715" extrusionOk="0">
                    <a:moveTo>
                      <a:pt x="1436" y="1"/>
                    </a:moveTo>
                    <a:lnTo>
                      <a:pt x="1436" y="1"/>
                    </a:lnTo>
                    <a:cubicBezTo>
                      <a:pt x="1436" y="1"/>
                      <a:pt x="157" y="288"/>
                      <a:pt x="1" y="2715"/>
                    </a:cubicBezTo>
                    <a:cubicBezTo>
                      <a:pt x="1" y="2715"/>
                      <a:pt x="1958" y="1280"/>
                      <a:pt x="1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8"/>
              <p:cNvSpPr/>
              <p:nvPr/>
            </p:nvSpPr>
            <p:spPr>
              <a:xfrm rot="-10163771" flipH="1">
                <a:off x="3036597" y="4690613"/>
                <a:ext cx="39642" cy="222776"/>
              </a:xfrm>
              <a:custGeom>
                <a:avLst/>
                <a:gdLst/>
                <a:ahLst/>
                <a:cxnLst/>
                <a:rect l="l" t="t" r="r" b="b"/>
                <a:pathLst>
                  <a:path w="915" h="5142" fill="none" extrusionOk="0">
                    <a:moveTo>
                      <a:pt x="1" y="1"/>
                    </a:moveTo>
                    <a:cubicBezTo>
                      <a:pt x="1" y="1749"/>
                      <a:pt x="314" y="3498"/>
                      <a:pt x="914" y="5142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8"/>
              <p:cNvSpPr/>
              <p:nvPr/>
            </p:nvSpPr>
            <p:spPr>
              <a:xfrm rot="-10163771" flipH="1">
                <a:off x="3065582" y="4730586"/>
                <a:ext cx="71269" cy="3292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60" extrusionOk="0">
                    <a:moveTo>
                      <a:pt x="335" y="1"/>
                    </a:moveTo>
                    <a:cubicBezTo>
                      <a:pt x="222" y="1"/>
                      <a:pt x="109" y="24"/>
                      <a:pt x="0" y="78"/>
                    </a:cubicBezTo>
                    <a:cubicBezTo>
                      <a:pt x="0" y="78"/>
                      <a:pt x="219" y="760"/>
                      <a:pt x="1503" y="760"/>
                    </a:cubicBezTo>
                    <a:cubicBezTo>
                      <a:pt x="1549" y="760"/>
                      <a:pt x="1596" y="759"/>
                      <a:pt x="1644" y="757"/>
                    </a:cubicBezTo>
                    <a:cubicBezTo>
                      <a:pt x="1644" y="757"/>
                      <a:pt x="983" y="1"/>
                      <a:pt x="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8"/>
              <p:cNvSpPr/>
              <p:nvPr/>
            </p:nvSpPr>
            <p:spPr>
              <a:xfrm rot="-10163771" flipH="1">
                <a:off x="3029942" y="4687925"/>
                <a:ext cx="50950" cy="66720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540" extrusionOk="0">
                    <a:moveTo>
                      <a:pt x="888" y="0"/>
                    </a:moveTo>
                    <a:cubicBezTo>
                      <a:pt x="888" y="0"/>
                      <a:pt x="158" y="131"/>
                      <a:pt x="1" y="1540"/>
                    </a:cubicBezTo>
                    <a:cubicBezTo>
                      <a:pt x="1" y="1540"/>
                      <a:pt x="1175" y="757"/>
                      <a:pt x="8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8"/>
              <p:cNvSpPr/>
              <p:nvPr/>
            </p:nvSpPr>
            <p:spPr>
              <a:xfrm rot="-10163771" flipH="1">
                <a:off x="345980" y="4207187"/>
                <a:ext cx="213722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3498" fill="none" extrusionOk="0">
                    <a:moveTo>
                      <a:pt x="0" y="0"/>
                    </a:moveTo>
                    <a:cubicBezTo>
                      <a:pt x="0" y="0"/>
                      <a:pt x="1879" y="2610"/>
                      <a:pt x="4933" y="3497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8"/>
              <p:cNvSpPr/>
              <p:nvPr/>
            </p:nvSpPr>
            <p:spPr>
              <a:xfrm rot="-10163771" flipH="1">
                <a:off x="480558" y="4152630"/>
                <a:ext cx="66764" cy="99517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2297" extrusionOk="0">
                    <a:moveTo>
                      <a:pt x="627" y="0"/>
                    </a:moveTo>
                    <a:cubicBezTo>
                      <a:pt x="627" y="0"/>
                      <a:pt x="1" y="757"/>
                      <a:pt x="1044" y="2297"/>
                    </a:cubicBezTo>
                    <a:cubicBezTo>
                      <a:pt x="1044" y="2297"/>
                      <a:pt x="1540" y="522"/>
                      <a:pt x="6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8"/>
              <p:cNvSpPr/>
              <p:nvPr/>
            </p:nvSpPr>
            <p:spPr>
              <a:xfrm rot="-10163771" flipH="1">
                <a:off x="500065" y="4245184"/>
                <a:ext cx="93885" cy="40509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935" extrusionOk="0">
                    <a:moveTo>
                      <a:pt x="1896" y="0"/>
                    </a:moveTo>
                    <a:cubicBezTo>
                      <a:pt x="1375" y="0"/>
                      <a:pt x="258" y="91"/>
                      <a:pt x="0" y="844"/>
                    </a:cubicBezTo>
                    <a:cubicBezTo>
                      <a:pt x="0" y="844"/>
                      <a:pt x="157" y="935"/>
                      <a:pt x="439" y="935"/>
                    </a:cubicBezTo>
                    <a:cubicBezTo>
                      <a:pt x="816" y="935"/>
                      <a:pt x="1418" y="772"/>
                      <a:pt x="2166" y="9"/>
                    </a:cubicBezTo>
                    <a:cubicBezTo>
                      <a:pt x="2166" y="9"/>
                      <a:pt x="2061" y="0"/>
                      <a:pt x="18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8"/>
              <p:cNvSpPr/>
              <p:nvPr/>
            </p:nvSpPr>
            <p:spPr>
              <a:xfrm rot="-10163771" flipH="1">
                <a:off x="2238392" y="4626162"/>
                <a:ext cx="56582" cy="156056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3602" fill="none" extrusionOk="0">
                    <a:moveTo>
                      <a:pt x="549" y="0"/>
                    </a:moveTo>
                    <a:cubicBezTo>
                      <a:pt x="549" y="0"/>
                      <a:pt x="1306" y="1540"/>
                      <a:pt x="1" y="3602"/>
                    </a:cubicBezTo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754C24"/>
                </a:solidFill>
                <a:prstDash val="solid"/>
                <a:miter lim="26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8"/>
              <p:cNvSpPr/>
              <p:nvPr/>
            </p:nvSpPr>
            <p:spPr>
              <a:xfrm rot="-10163771" flipH="1">
                <a:off x="2236026" y="4566915"/>
                <a:ext cx="61088" cy="91632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2115" extrusionOk="0">
                    <a:moveTo>
                      <a:pt x="653" y="1"/>
                    </a:moveTo>
                    <a:cubicBezTo>
                      <a:pt x="0" y="705"/>
                      <a:pt x="940" y="2115"/>
                      <a:pt x="940" y="2115"/>
                    </a:cubicBezTo>
                    <a:cubicBezTo>
                      <a:pt x="1409" y="471"/>
                      <a:pt x="653" y="1"/>
                      <a:pt x="6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8"/>
              <p:cNvSpPr/>
              <p:nvPr/>
            </p:nvSpPr>
            <p:spPr>
              <a:xfrm rot="-10163771" flipH="1">
                <a:off x="2174966" y="4617975"/>
                <a:ext cx="91632" cy="30154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696" extrusionOk="0">
                    <a:moveTo>
                      <a:pt x="1503" y="0"/>
                    </a:moveTo>
                    <a:cubicBezTo>
                      <a:pt x="799" y="0"/>
                      <a:pt x="0" y="573"/>
                      <a:pt x="0" y="573"/>
                    </a:cubicBezTo>
                    <a:cubicBezTo>
                      <a:pt x="352" y="661"/>
                      <a:pt x="649" y="696"/>
                      <a:pt x="899" y="696"/>
                    </a:cubicBezTo>
                    <a:cubicBezTo>
                      <a:pt x="1838" y="696"/>
                      <a:pt x="2114" y="208"/>
                      <a:pt x="2114" y="208"/>
                    </a:cubicBezTo>
                    <a:cubicBezTo>
                      <a:pt x="1939" y="57"/>
                      <a:pt x="1726" y="0"/>
                      <a:pt x="1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1" name="Google Shape;881;p18"/>
          <p:cNvSpPr/>
          <p:nvPr/>
        </p:nvSpPr>
        <p:spPr>
          <a:xfrm rot="10800000">
            <a:off x="6417988" y="-48408"/>
            <a:ext cx="2735437" cy="1160283"/>
          </a:xfrm>
          <a:custGeom>
            <a:avLst/>
            <a:gdLst/>
            <a:ahLst/>
            <a:cxnLst/>
            <a:rect l="l" t="t" r="r" b="b"/>
            <a:pathLst>
              <a:path w="87485" h="47906" extrusionOk="0">
                <a:moveTo>
                  <a:pt x="660" y="0"/>
                </a:moveTo>
                <a:lnTo>
                  <a:pt x="0" y="44904"/>
                </a:lnTo>
                <a:cubicBezTo>
                  <a:pt x="0" y="44904"/>
                  <a:pt x="30204" y="47905"/>
                  <a:pt x="54869" y="47905"/>
                </a:cubicBezTo>
                <a:cubicBezTo>
                  <a:pt x="71142" y="47905"/>
                  <a:pt x="85004" y="46599"/>
                  <a:pt x="86190" y="42263"/>
                </a:cubicBezTo>
                <a:cubicBezTo>
                  <a:pt x="87485" y="37439"/>
                  <a:pt x="75408" y="29925"/>
                  <a:pt x="55428" y="29925"/>
                </a:cubicBezTo>
                <a:cubicBezTo>
                  <a:pt x="50134" y="29925"/>
                  <a:pt x="44286" y="30452"/>
                  <a:pt x="37984" y="31697"/>
                </a:cubicBezTo>
                <a:cubicBezTo>
                  <a:pt x="35329" y="32224"/>
                  <a:pt x="32903" y="32466"/>
                  <a:pt x="30684" y="32466"/>
                </a:cubicBezTo>
                <a:cubicBezTo>
                  <a:pt x="6409" y="32466"/>
                  <a:pt x="6783" y="3461"/>
                  <a:pt x="660" y="0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18"/>
          <p:cNvSpPr txBox="1">
            <a:spLocks noGrp="1"/>
          </p:cNvSpPr>
          <p:nvPr>
            <p:ph type="title"/>
          </p:nvPr>
        </p:nvSpPr>
        <p:spPr>
          <a:xfrm>
            <a:off x="1950900" y="535000"/>
            <a:ext cx="5242200" cy="4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rdo"/>
              <a:buNone/>
              <a:defRPr sz="3400" b="1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rdo"/>
              <a:buNone/>
              <a:defRPr sz="3400" b="1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rdo"/>
              <a:buNone/>
              <a:defRPr sz="3400" b="1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rdo"/>
              <a:buNone/>
              <a:defRPr sz="3400" b="1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rdo"/>
              <a:buNone/>
              <a:defRPr sz="3400" b="1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rdo"/>
              <a:buNone/>
              <a:defRPr sz="3400" b="1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rdo"/>
              <a:buNone/>
              <a:defRPr sz="3400" b="1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rdo"/>
              <a:buNone/>
              <a:defRPr sz="3400" b="1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rdo"/>
              <a:buNone/>
              <a:defRPr sz="3400" b="1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2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"/>
              <a:buChar char="●"/>
              <a:defRPr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"/>
              <a:buChar char="○"/>
              <a:defRPr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"/>
              <a:buChar char="■"/>
              <a:defRPr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"/>
              <a:buChar char="●"/>
              <a:defRPr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"/>
              <a:buChar char="○"/>
              <a:defRPr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"/>
              <a:buChar char="■"/>
              <a:defRPr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"/>
              <a:buChar char="●"/>
              <a:defRPr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"/>
              <a:buChar char="○"/>
              <a:defRPr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ssistant"/>
              <a:buChar char="■"/>
              <a:defRPr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62" r:id="rId8"/>
    <p:sldLayoutId id="2147483664" r:id="rId9"/>
    <p:sldLayoutId id="2147483666" r:id="rId10"/>
    <p:sldLayoutId id="2147483669" r:id="rId11"/>
    <p:sldLayoutId id="2147483670" r:id="rId12"/>
    <p:sldLayoutId id="2147483673" r:id="rId13"/>
    <p:sldLayoutId id="214748367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gif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8.png"/><Relationship Id="rId7" Type="http://schemas.openxmlformats.org/officeDocument/2006/relationships/image" Target="../media/image5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http://www.thoiaotrang.com/images/rose1.gi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gif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KXGv7Mll8yM6EIlrr7xUn6UdkXac_oC34Pswnz4iQR0/copy#gid=50936858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1.jpeg"/><Relationship Id="rId4" Type="http://schemas.openxmlformats.org/officeDocument/2006/relationships/image" Target="http://www.thoiaotrang.com/images/rose1.gif" TargetMode="Externa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9" y="3447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61" y="5944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2031393" y="2349339"/>
            <a:ext cx="5506182" cy="18964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474">
              <a:spcBef>
                <a:spcPct val="50000"/>
              </a:spcBef>
            </a:pPr>
            <a:r>
              <a:rPr lang="en-US" altLang="zh-CN" sz="3908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CHÀO MỪNG CÁC EM ĐẾN VỚI TIẾT HỌC MĨ THUẬT 6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84" y="226800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4314" y="226628"/>
            <a:ext cx="1876787" cy="873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Vuon Cay Cua Ba - Be Trang Thu (NhacPro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8484" y="1010259"/>
            <a:ext cx="220596" cy="22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5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7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306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ình chữ nhật: Góc Tròn 22"/>
          <p:cNvSpPr/>
          <p:nvPr/>
        </p:nvSpPr>
        <p:spPr>
          <a:xfrm>
            <a:off x="6285594" y="515213"/>
            <a:ext cx="2657989" cy="445769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22" name="Hình chữ nhật: Góc Tròn 21"/>
          <p:cNvSpPr/>
          <p:nvPr/>
        </p:nvSpPr>
        <p:spPr>
          <a:xfrm>
            <a:off x="3188302" y="514350"/>
            <a:ext cx="2826416" cy="445769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sp>
        <p:nvSpPr>
          <p:cNvPr id="21" name="Hình chữ nhật: Góc Tròn 20"/>
          <p:cNvSpPr/>
          <p:nvPr/>
        </p:nvSpPr>
        <p:spPr>
          <a:xfrm>
            <a:off x="249552" y="514350"/>
            <a:ext cx="2651864" cy="445769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9" y="601179"/>
            <a:ext cx="2214705" cy="1653004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04" y="3314181"/>
            <a:ext cx="1124368" cy="1597021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84" y="575148"/>
            <a:ext cx="1228571" cy="1626182"/>
          </a:xfrm>
          <a:prstGeom prst="rect">
            <a:avLst/>
          </a:prstGeom>
        </p:spPr>
      </p:pic>
      <p:pic>
        <p:nvPicPr>
          <p:cNvPr id="26" name="Hình ảnh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5"/>
          <a:stretch>
            <a:fillRect/>
          </a:stretch>
        </p:blipFill>
        <p:spPr>
          <a:xfrm>
            <a:off x="6607444" y="575148"/>
            <a:ext cx="2014286" cy="1621703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25" y="3288228"/>
            <a:ext cx="981569" cy="1622975"/>
          </a:xfrm>
          <a:prstGeom prst="rect">
            <a:avLst/>
          </a:prstGeom>
        </p:spPr>
      </p:pic>
      <p:pic>
        <p:nvPicPr>
          <p:cNvPr id="29" name="Hình ảnh 2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4" y="3288228"/>
            <a:ext cx="2313308" cy="1726599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1395605" y="76455"/>
            <a:ext cx="6771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30"/>
          <p:cNvSpPr>
            <a:spLocks noChangeArrowheads="1"/>
          </p:cNvSpPr>
          <p:nvPr/>
        </p:nvSpPr>
        <p:spPr bwMode="auto">
          <a:xfrm>
            <a:off x="249551" y="2266243"/>
            <a:ext cx="2781187" cy="991307"/>
          </a:xfrm>
          <a:prstGeom prst="wedgeRectCallout">
            <a:avLst>
              <a:gd name="adj1" fmla="val 27243"/>
              <a:gd name="adj2" fmla="val -4881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ular Callout 30"/>
          <p:cNvSpPr>
            <a:spLocks noChangeArrowheads="1"/>
          </p:cNvSpPr>
          <p:nvPr/>
        </p:nvSpPr>
        <p:spPr bwMode="auto">
          <a:xfrm>
            <a:off x="3208677" y="2262176"/>
            <a:ext cx="2961664" cy="990294"/>
          </a:xfrm>
          <a:prstGeom prst="wedgeRectCallout">
            <a:avLst>
              <a:gd name="adj1" fmla="val -9976"/>
              <a:gd name="adj2" fmla="val -45249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ular Callout 30"/>
          <p:cNvSpPr>
            <a:spLocks noChangeArrowheads="1"/>
          </p:cNvSpPr>
          <p:nvPr/>
        </p:nvSpPr>
        <p:spPr bwMode="auto">
          <a:xfrm>
            <a:off x="6301604" y="2258561"/>
            <a:ext cx="2627888" cy="993910"/>
          </a:xfrm>
          <a:prstGeom prst="wedgeRectCallout">
            <a:avLst>
              <a:gd name="adj1" fmla="val -12576"/>
              <a:gd name="adj2" fmla="val -4459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30" name="Mũi tên: Phải 29"/>
          <p:cNvSpPr/>
          <p:nvPr/>
        </p:nvSpPr>
        <p:spPr>
          <a:xfrm>
            <a:off x="6278467" y="2128137"/>
            <a:ext cx="465233" cy="276211"/>
          </a:xfrm>
          <a:prstGeom prst="rightArrow">
            <a:avLst>
              <a:gd name="adj1" fmla="val 10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002060"/>
                </a:solidFill>
              </a:rPr>
              <a:t>3</a:t>
            </a:r>
            <a:endParaRPr lang="vi-VN" sz="2100" dirty="0">
              <a:solidFill>
                <a:srgbClr val="002060"/>
              </a:solidFill>
            </a:endParaRPr>
          </a:p>
        </p:txBody>
      </p:sp>
      <p:sp>
        <p:nvSpPr>
          <p:cNvPr id="31" name="Mũi tên: Phải 30"/>
          <p:cNvSpPr/>
          <p:nvPr/>
        </p:nvSpPr>
        <p:spPr>
          <a:xfrm>
            <a:off x="3186362" y="2138303"/>
            <a:ext cx="495934" cy="276211"/>
          </a:xfrm>
          <a:prstGeom prst="rightArrow">
            <a:avLst>
              <a:gd name="adj1" fmla="val 100000"/>
              <a:gd name="adj2" fmla="val 551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002060"/>
                </a:solidFill>
              </a:rPr>
              <a:t>2</a:t>
            </a:r>
            <a:endParaRPr lang="vi-VN" sz="2100" dirty="0">
              <a:solidFill>
                <a:srgbClr val="002060"/>
              </a:solidFill>
            </a:endParaRPr>
          </a:p>
        </p:txBody>
      </p:sp>
      <p:sp>
        <p:nvSpPr>
          <p:cNvPr id="32" name="Mũi tên: Phải 31"/>
          <p:cNvSpPr/>
          <p:nvPr/>
        </p:nvSpPr>
        <p:spPr>
          <a:xfrm>
            <a:off x="244333" y="2138304"/>
            <a:ext cx="484058" cy="276211"/>
          </a:xfrm>
          <a:prstGeom prst="rightArrow">
            <a:avLst>
              <a:gd name="adj1" fmla="val 100000"/>
              <a:gd name="adj2" fmla="val 586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002060"/>
                </a:solidFill>
              </a:rPr>
              <a:t>1</a:t>
            </a:r>
            <a:endParaRPr lang="vi-VN" sz="2100" dirty="0">
              <a:solidFill>
                <a:srgbClr val="002060"/>
              </a:solidFill>
            </a:endParaRPr>
          </a:p>
        </p:txBody>
      </p:sp>
      <p:grpSp>
        <p:nvGrpSpPr>
          <p:cNvPr id="18" name="Google Shape;1358;p30"/>
          <p:cNvGrpSpPr/>
          <p:nvPr/>
        </p:nvGrpSpPr>
        <p:grpSpPr>
          <a:xfrm>
            <a:off x="470459" y="-146643"/>
            <a:ext cx="681975" cy="672703"/>
            <a:chOff x="2245510" y="1675368"/>
            <a:chExt cx="2564780" cy="2529909"/>
          </a:xfrm>
        </p:grpSpPr>
        <p:sp>
          <p:nvSpPr>
            <p:cNvPr id="19" name="Google Shape;1359;p30"/>
            <p:cNvSpPr/>
            <p:nvPr/>
          </p:nvSpPr>
          <p:spPr>
            <a:xfrm>
              <a:off x="2245510" y="1675368"/>
              <a:ext cx="2564780" cy="2529909"/>
            </a:xfrm>
            <a:custGeom>
              <a:avLst/>
              <a:gdLst/>
              <a:ahLst/>
              <a:cxnLst/>
              <a:rect l="l" t="t" r="r" b="b"/>
              <a:pathLst>
                <a:path w="90333" h="89097" extrusionOk="0">
                  <a:moveTo>
                    <a:pt x="50297" y="0"/>
                  </a:moveTo>
                  <a:cubicBezTo>
                    <a:pt x="39683" y="0"/>
                    <a:pt x="38714" y="13516"/>
                    <a:pt x="40072" y="25893"/>
                  </a:cubicBezTo>
                  <a:cubicBezTo>
                    <a:pt x="34210" y="9881"/>
                    <a:pt x="27594" y="6658"/>
                    <a:pt x="23217" y="6658"/>
                  </a:cubicBezTo>
                  <a:cubicBezTo>
                    <a:pt x="20267" y="6658"/>
                    <a:pt x="18335" y="8121"/>
                    <a:pt x="18335" y="8121"/>
                  </a:cubicBezTo>
                  <a:cubicBezTo>
                    <a:pt x="8392" y="16420"/>
                    <a:pt x="20292" y="28424"/>
                    <a:pt x="31304" y="36644"/>
                  </a:cubicBezTo>
                  <a:cubicBezTo>
                    <a:pt x="23443" y="33886"/>
                    <a:pt x="17557" y="32853"/>
                    <a:pt x="13149" y="32853"/>
                  </a:cubicBezTo>
                  <a:cubicBezTo>
                    <a:pt x="1" y="32853"/>
                    <a:pt x="15" y="42046"/>
                    <a:pt x="15" y="42046"/>
                  </a:cubicBezTo>
                  <a:cubicBezTo>
                    <a:pt x="403" y="49419"/>
                    <a:pt x="6017" y="51840"/>
                    <a:pt x="13216" y="51840"/>
                  </a:cubicBezTo>
                  <a:cubicBezTo>
                    <a:pt x="17152" y="51840"/>
                    <a:pt x="21561" y="51117"/>
                    <a:pt x="25850" y="50084"/>
                  </a:cubicBezTo>
                  <a:lnTo>
                    <a:pt x="25850" y="50084"/>
                  </a:lnTo>
                  <a:cubicBezTo>
                    <a:pt x="198" y="60652"/>
                    <a:pt x="9436" y="72108"/>
                    <a:pt x="9436" y="72108"/>
                  </a:cubicBezTo>
                  <a:cubicBezTo>
                    <a:pt x="11618" y="74567"/>
                    <a:pt x="13999" y="75608"/>
                    <a:pt x="16465" y="75608"/>
                  </a:cubicBezTo>
                  <a:cubicBezTo>
                    <a:pt x="23082" y="75608"/>
                    <a:pt x="30317" y="68117"/>
                    <a:pt x="36001" y="60417"/>
                  </a:cubicBezTo>
                  <a:lnTo>
                    <a:pt x="36001" y="60417"/>
                  </a:lnTo>
                  <a:cubicBezTo>
                    <a:pt x="26780" y="89071"/>
                    <a:pt x="42182" y="89097"/>
                    <a:pt x="42238" y="89097"/>
                  </a:cubicBezTo>
                  <a:cubicBezTo>
                    <a:pt x="42238" y="89097"/>
                    <a:pt x="42238" y="89097"/>
                    <a:pt x="42238" y="89097"/>
                  </a:cubicBezTo>
                  <a:cubicBezTo>
                    <a:pt x="53512" y="88523"/>
                    <a:pt x="53199" y="75684"/>
                    <a:pt x="50406" y="63653"/>
                  </a:cubicBezTo>
                  <a:lnTo>
                    <a:pt x="50406" y="63653"/>
                  </a:lnTo>
                  <a:cubicBezTo>
                    <a:pt x="57061" y="76775"/>
                    <a:pt x="63250" y="79731"/>
                    <a:pt x="67475" y="79731"/>
                  </a:cubicBezTo>
                  <a:cubicBezTo>
                    <a:pt x="70939" y="79731"/>
                    <a:pt x="73084" y="77745"/>
                    <a:pt x="73084" y="77745"/>
                  </a:cubicBezTo>
                  <a:cubicBezTo>
                    <a:pt x="81043" y="69603"/>
                    <a:pt x="71935" y="60313"/>
                    <a:pt x="61628" y="53372"/>
                  </a:cubicBezTo>
                  <a:lnTo>
                    <a:pt x="61628" y="53372"/>
                  </a:lnTo>
                  <a:cubicBezTo>
                    <a:pt x="68340" y="55782"/>
                    <a:pt x="73447" y="56691"/>
                    <a:pt x="77332" y="56691"/>
                  </a:cubicBezTo>
                  <a:cubicBezTo>
                    <a:pt x="89309" y="56691"/>
                    <a:pt x="89681" y="48048"/>
                    <a:pt x="89681" y="48048"/>
                  </a:cubicBezTo>
                  <a:cubicBezTo>
                    <a:pt x="89626" y="40144"/>
                    <a:pt x="83304" y="37643"/>
                    <a:pt x="75354" y="37643"/>
                  </a:cubicBezTo>
                  <a:cubicBezTo>
                    <a:pt x="71833" y="37643"/>
                    <a:pt x="67993" y="38133"/>
                    <a:pt x="64237" y="38862"/>
                  </a:cubicBezTo>
                  <a:cubicBezTo>
                    <a:pt x="90333" y="29468"/>
                    <a:pt x="81617" y="17594"/>
                    <a:pt x="81617" y="17594"/>
                  </a:cubicBezTo>
                  <a:cubicBezTo>
                    <a:pt x="79431" y="14907"/>
                    <a:pt x="76958" y="13780"/>
                    <a:pt x="74347" y="13780"/>
                  </a:cubicBezTo>
                  <a:cubicBezTo>
                    <a:pt x="67578" y="13780"/>
                    <a:pt x="59885" y="21356"/>
                    <a:pt x="53877" y="28946"/>
                  </a:cubicBezTo>
                  <a:cubicBezTo>
                    <a:pt x="66716" y="2198"/>
                    <a:pt x="51528" y="58"/>
                    <a:pt x="51528" y="58"/>
                  </a:cubicBezTo>
                  <a:cubicBezTo>
                    <a:pt x="51104" y="19"/>
                    <a:pt x="50694" y="0"/>
                    <a:pt x="502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0;p30"/>
            <p:cNvSpPr/>
            <p:nvPr/>
          </p:nvSpPr>
          <p:spPr>
            <a:xfrm>
              <a:off x="3335350" y="2715275"/>
              <a:ext cx="412350" cy="412325"/>
            </a:xfrm>
            <a:custGeom>
              <a:avLst/>
              <a:gdLst/>
              <a:ahLst/>
              <a:cxnLst/>
              <a:rect l="l" t="t" r="r" b="b"/>
              <a:pathLst>
                <a:path w="16494" h="16493" extrusionOk="0">
                  <a:moveTo>
                    <a:pt x="8247" y="0"/>
                  </a:moveTo>
                  <a:cubicBezTo>
                    <a:pt x="3706" y="0"/>
                    <a:pt x="1" y="3680"/>
                    <a:pt x="1" y="8246"/>
                  </a:cubicBezTo>
                  <a:cubicBezTo>
                    <a:pt x="1" y="12787"/>
                    <a:pt x="3706" y="16493"/>
                    <a:pt x="8247" y="16493"/>
                  </a:cubicBezTo>
                  <a:cubicBezTo>
                    <a:pt x="12814" y="16493"/>
                    <a:pt x="16493" y="12787"/>
                    <a:pt x="16493" y="8246"/>
                  </a:cubicBezTo>
                  <a:cubicBezTo>
                    <a:pt x="16493" y="3680"/>
                    <a:pt x="12814" y="0"/>
                    <a:pt x="8247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1361;p30"/>
          <p:cNvSpPr/>
          <p:nvPr/>
        </p:nvSpPr>
        <p:spPr>
          <a:xfrm rot="1223655">
            <a:off x="214335" y="8732"/>
            <a:ext cx="1175947" cy="1084967"/>
          </a:xfrm>
          <a:custGeom>
            <a:avLst/>
            <a:gdLst/>
            <a:ahLst/>
            <a:cxnLst/>
            <a:rect l="l" t="t" r="r" b="b"/>
            <a:pathLst>
              <a:path w="23618" h="18315" extrusionOk="0">
                <a:moveTo>
                  <a:pt x="17903" y="1"/>
                </a:moveTo>
                <a:cubicBezTo>
                  <a:pt x="15738" y="1"/>
                  <a:pt x="13546" y="1404"/>
                  <a:pt x="13210" y="3546"/>
                </a:cubicBezTo>
                <a:cubicBezTo>
                  <a:pt x="12715" y="2309"/>
                  <a:pt x="11393" y="1671"/>
                  <a:pt x="10045" y="1671"/>
                </a:cubicBezTo>
                <a:cubicBezTo>
                  <a:pt x="9212" y="1671"/>
                  <a:pt x="8369" y="1915"/>
                  <a:pt x="7706" y="2412"/>
                </a:cubicBezTo>
                <a:cubicBezTo>
                  <a:pt x="5938" y="3713"/>
                  <a:pt x="5304" y="6081"/>
                  <a:pt x="5471" y="8250"/>
                </a:cubicBezTo>
                <a:cubicBezTo>
                  <a:pt x="5120" y="7314"/>
                  <a:pt x="4129" y="6788"/>
                  <a:pt x="3119" y="6788"/>
                </a:cubicBezTo>
                <a:cubicBezTo>
                  <a:pt x="2690" y="6788"/>
                  <a:pt x="2257" y="6883"/>
                  <a:pt x="1869" y="7082"/>
                </a:cubicBezTo>
                <a:cubicBezTo>
                  <a:pt x="601" y="7749"/>
                  <a:pt x="1" y="9317"/>
                  <a:pt x="201" y="10718"/>
                </a:cubicBezTo>
                <a:cubicBezTo>
                  <a:pt x="741" y="15096"/>
                  <a:pt x="6591" y="18315"/>
                  <a:pt x="10918" y="18315"/>
                </a:cubicBezTo>
                <a:cubicBezTo>
                  <a:pt x="11404" y="18315"/>
                  <a:pt x="11871" y="18274"/>
                  <a:pt x="12309" y="18190"/>
                </a:cubicBezTo>
                <a:cubicBezTo>
                  <a:pt x="14911" y="17690"/>
                  <a:pt x="17280" y="16289"/>
                  <a:pt x="19214" y="14487"/>
                </a:cubicBezTo>
                <a:cubicBezTo>
                  <a:pt x="21249" y="12586"/>
                  <a:pt x="22950" y="10151"/>
                  <a:pt x="23284" y="7349"/>
                </a:cubicBezTo>
                <a:cubicBezTo>
                  <a:pt x="23618" y="4580"/>
                  <a:pt x="22317" y="1511"/>
                  <a:pt x="19748" y="377"/>
                </a:cubicBezTo>
                <a:cubicBezTo>
                  <a:pt x="19167" y="121"/>
                  <a:pt x="18536" y="1"/>
                  <a:pt x="17903" y="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363;p30"/>
          <p:cNvSpPr txBox="1">
            <a:spLocks/>
          </p:cNvSpPr>
          <p:nvPr/>
        </p:nvSpPr>
        <p:spPr>
          <a:xfrm>
            <a:off x="287831" y="-80902"/>
            <a:ext cx="1070700" cy="7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b="1" dirty="0">
                <a:solidFill>
                  <a:srgbClr val="FF0000"/>
                </a:solidFill>
                <a:latin typeface="+mn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619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11" grpId="0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84217" y="810085"/>
            <a:ext cx="3944318" cy="3910195"/>
          </a:xfrm>
          <a:prstGeom prst="wedgeRoundRectCallout">
            <a:avLst>
              <a:gd name="adj1" fmla="val -53694"/>
              <a:gd name="adj2" fmla="val 40559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Em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hãy</a:t>
            </a:r>
            <a:r>
              <a:rPr lang="en-US" sz="2400" b="1" dirty="0">
                <a:solidFill>
                  <a:srgbClr val="002060"/>
                </a:solidFill>
              </a:rPr>
              <a:t> c</a:t>
            </a:r>
            <a:r>
              <a:rPr lang="vi-VN" sz="2400" b="1" dirty="0">
                <a:solidFill>
                  <a:srgbClr val="002060"/>
                </a:solidFill>
              </a:rPr>
              <a:t>hỉ ra nguyên lí cân bằng, đối xứng trong hình cắt</a:t>
            </a:r>
            <a:r>
              <a:rPr lang="en-US" sz="2400" b="1" dirty="0">
                <a:solidFill>
                  <a:srgbClr val="002060"/>
                </a:solidFill>
              </a:rPr>
              <a:t>:</a:t>
            </a:r>
            <a:endParaRPr lang="vi-VN" sz="2400" b="1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>
                    <a:lumMod val="10000"/>
                  </a:schemeClr>
                </a:solidFill>
              </a:rPr>
              <a:t>Có thể tạo sản phẩm thời trang dựa trên nguyên lí cân bằng như thế nào 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384060" y="908383"/>
            <a:ext cx="4006178" cy="4109204"/>
          </a:xfrm>
          <a:prstGeom prst="wedgeRoundRectCallout">
            <a:avLst>
              <a:gd name="adj1" fmla="val 56440"/>
              <a:gd name="adj2" fmla="val 49397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15" y="121753"/>
            <a:ext cx="1140051" cy="908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840" flipH="1">
            <a:off x="7729034" y="156530"/>
            <a:ext cx="1405716" cy="219595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800100" y="1241937"/>
            <a:ext cx="7543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800100" y="2687827"/>
            <a:ext cx="44619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SGK/25</a:t>
            </a:r>
            <a:endParaRPr lang="vi-VN" sz="3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6229" y="0"/>
            <a:ext cx="9150230" cy="1028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3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  <a:t>CHỦ ĐỀ: NGHỆ THUẬT TIỀN SỬ THẾ GIỚI VÀ VIỆT NAM</a:t>
            </a:r>
            <a:br>
              <a:rPr lang="en-US" sz="13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</a:br>
            <a:endParaRPr lang="en-US" sz="13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itchFamily="18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b="1" dirty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BÀI 2: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THỜI TRANG VỚI HÌNH VẼ THỜI TIỀN SỬ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800100" y="1746809"/>
            <a:ext cx="7543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00" y="2179996"/>
            <a:ext cx="3477923" cy="2834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09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9" name="Google Shape;1389;p32"/>
          <p:cNvGrpSpPr/>
          <p:nvPr/>
        </p:nvGrpSpPr>
        <p:grpSpPr>
          <a:xfrm>
            <a:off x="4251624" y="1351056"/>
            <a:ext cx="513016" cy="452767"/>
            <a:chOff x="-26980600" y="3175500"/>
            <a:chExt cx="296950" cy="295950"/>
          </a:xfrm>
        </p:grpSpPr>
        <p:sp>
          <p:nvSpPr>
            <p:cNvPr id="1390" name="Google Shape;1390;p32"/>
            <p:cNvSpPr/>
            <p:nvPr/>
          </p:nvSpPr>
          <p:spPr>
            <a:xfrm>
              <a:off x="-26798650" y="3175500"/>
              <a:ext cx="115000" cy="114025"/>
            </a:xfrm>
            <a:custGeom>
              <a:avLst/>
              <a:gdLst/>
              <a:ahLst/>
              <a:cxnLst/>
              <a:rect l="l" t="t" r="r" b="b"/>
              <a:pathLst>
                <a:path w="4600" h="4561" extrusionOk="0"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78"/>
                    <a:pt x="378" y="1756"/>
                  </a:cubicBezTo>
                  <a:lnTo>
                    <a:pt x="2773" y="4245"/>
                  </a:lnTo>
                  <a:cubicBezTo>
                    <a:pt x="2962" y="4434"/>
                    <a:pt x="3245" y="4560"/>
                    <a:pt x="3529" y="4560"/>
                  </a:cubicBezTo>
                  <a:cubicBezTo>
                    <a:pt x="3812" y="4560"/>
                    <a:pt x="4064" y="4434"/>
                    <a:pt x="4285" y="4245"/>
                  </a:cubicBezTo>
                  <a:cubicBezTo>
                    <a:pt x="4474" y="4056"/>
                    <a:pt x="4600" y="3773"/>
                    <a:pt x="4600" y="3489"/>
                  </a:cubicBezTo>
                  <a:cubicBezTo>
                    <a:pt x="4600" y="3206"/>
                    <a:pt x="4474" y="2954"/>
                    <a:pt x="4285" y="2733"/>
                  </a:cubicBezTo>
                  <a:lnTo>
                    <a:pt x="1828" y="307"/>
                  </a:ln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-26980600" y="3325725"/>
              <a:ext cx="168575" cy="145725"/>
            </a:xfrm>
            <a:custGeom>
              <a:avLst/>
              <a:gdLst/>
              <a:ahLst/>
              <a:cxnLst/>
              <a:rect l="l" t="t" r="r" b="b"/>
              <a:pathLst>
                <a:path w="6743" h="5829" extrusionOk="0">
                  <a:moveTo>
                    <a:pt x="3797" y="2167"/>
                  </a:moveTo>
                  <a:cubicBezTo>
                    <a:pt x="3884" y="2167"/>
                    <a:pt x="3970" y="2190"/>
                    <a:pt x="4033" y="2237"/>
                  </a:cubicBezTo>
                  <a:cubicBezTo>
                    <a:pt x="4159" y="2363"/>
                    <a:pt x="4159" y="2616"/>
                    <a:pt x="4033" y="2710"/>
                  </a:cubicBezTo>
                  <a:cubicBezTo>
                    <a:pt x="3970" y="2773"/>
                    <a:pt x="3884" y="2805"/>
                    <a:pt x="3797" y="2805"/>
                  </a:cubicBezTo>
                  <a:cubicBezTo>
                    <a:pt x="3710" y="2805"/>
                    <a:pt x="3624" y="2773"/>
                    <a:pt x="3561" y="2710"/>
                  </a:cubicBezTo>
                  <a:cubicBezTo>
                    <a:pt x="3435" y="2616"/>
                    <a:pt x="3435" y="2363"/>
                    <a:pt x="3561" y="2237"/>
                  </a:cubicBezTo>
                  <a:cubicBezTo>
                    <a:pt x="3624" y="2190"/>
                    <a:pt x="3710" y="2167"/>
                    <a:pt x="3797" y="2167"/>
                  </a:cubicBezTo>
                  <a:close/>
                  <a:moveTo>
                    <a:pt x="2336" y="2639"/>
                  </a:moveTo>
                  <a:cubicBezTo>
                    <a:pt x="2426" y="2639"/>
                    <a:pt x="2521" y="2663"/>
                    <a:pt x="2584" y="2710"/>
                  </a:cubicBezTo>
                  <a:cubicBezTo>
                    <a:pt x="2679" y="2836"/>
                    <a:pt x="2679" y="3057"/>
                    <a:pt x="2584" y="3183"/>
                  </a:cubicBezTo>
                  <a:cubicBezTo>
                    <a:pt x="2521" y="3246"/>
                    <a:pt x="2426" y="3277"/>
                    <a:pt x="2336" y="3277"/>
                  </a:cubicBezTo>
                  <a:cubicBezTo>
                    <a:pt x="2245" y="3277"/>
                    <a:pt x="2159" y="3246"/>
                    <a:pt x="2111" y="3183"/>
                  </a:cubicBezTo>
                  <a:cubicBezTo>
                    <a:pt x="1985" y="3057"/>
                    <a:pt x="1985" y="2868"/>
                    <a:pt x="2111" y="2710"/>
                  </a:cubicBezTo>
                  <a:cubicBezTo>
                    <a:pt x="2159" y="2663"/>
                    <a:pt x="2245" y="2639"/>
                    <a:pt x="2336" y="2639"/>
                  </a:cubicBezTo>
                  <a:close/>
                  <a:moveTo>
                    <a:pt x="2931" y="1"/>
                  </a:moveTo>
                  <a:lnTo>
                    <a:pt x="599" y="2332"/>
                  </a:lnTo>
                  <a:cubicBezTo>
                    <a:pt x="221" y="2710"/>
                    <a:pt x="1" y="3214"/>
                    <a:pt x="1" y="3781"/>
                  </a:cubicBezTo>
                  <a:cubicBezTo>
                    <a:pt x="1" y="4317"/>
                    <a:pt x="221" y="4852"/>
                    <a:pt x="599" y="5230"/>
                  </a:cubicBezTo>
                  <a:cubicBezTo>
                    <a:pt x="1009" y="5608"/>
                    <a:pt x="1513" y="5829"/>
                    <a:pt x="2048" y="5829"/>
                  </a:cubicBezTo>
                  <a:cubicBezTo>
                    <a:pt x="2616" y="5829"/>
                    <a:pt x="3120" y="5640"/>
                    <a:pt x="3529" y="5230"/>
                  </a:cubicBezTo>
                  <a:lnTo>
                    <a:pt x="6743" y="2048"/>
                  </a:lnTo>
                  <a:cubicBezTo>
                    <a:pt x="6743" y="2017"/>
                    <a:pt x="6711" y="1954"/>
                    <a:pt x="6711" y="1922"/>
                  </a:cubicBezTo>
                  <a:cubicBezTo>
                    <a:pt x="6396" y="1418"/>
                    <a:pt x="5829" y="1103"/>
                    <a:pt x="5136" y="1103"/>
                  </a:cubicBezTo>
                  <a:lnTo>
                    <a:pt x="5104" y="1103"/>
                  </a:lnTo>
                  <a:cubicBezTo>
                    <a:pt x="5075" y="1104"/>
                    <a:pt x="5045" y="1105"/>
                    <a:pt x="5016" y="1105"/>
                  </a:cubicBezTo>
                  <a:cubicBezTo>
                    <a:pt x="4168" y="1105"/>
                    <a:pt x="3387" y="670"/>
                    <a:pt x="2931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-26893950" y="3226500"/>
              <a:ext cx="159125" cy="137850"/>
            </a:xfrm>
            <a:custGeom>
              <a:avLst/>
              <a:gdLst/>
              <a:ahLst/>
              <a:cxnLst/>
              <a:rect l="l" t="t" r="r" b="b"/>
              <a:pathLst>
                <a:path w="6365" h="5514" extrusionOk="0">
                  <a:moveTo>
                    <a:pt x="3403" y="0"/>
                  </a:moveTo>
                  <a:lnTo>
                    <a:pt x="2678" y="693"/>
                  </a:lnTo>
                  <a:lnTo>
                    <a:pt x="2300" y="1103"/>
                  </a:lnTo>
                  <a:lnTo>
                    <a:pt x="3056" y="1859"/>
                  </a:lnTo>
                  <a:cubicBezTo>
                    <a:pt x="3151" y="1953"/>
                    <a:pt x="3151" y="2205"/>
                    <a:pt x="3056" y="2331"/>
                  </a:cubicBezTo>
                  <a:cubicBezTo>
                    <a:pt x="2962" y="2394"/>
                    <a:pt x="2899" y="2426"/>
                    <a:pt x="2804" y="2426"/>
                  </a:cubicBezTo>
                  <a:cubicBezTo>
                    <a:pt x="2741" y="2426"/>
                    <a:pt x="2615" y="2394"/>
                    <a:pt x="2584" y="2331"/>
                  </a:cubicBezTo>
                  <a:lnTo>
                    <a:pt x="1827" y="1575"/>
                  </a:lnTo>
                  <a:lnTo>
                    <a:pt x="1355" y="2048"/>
                  </a:lnTo>
                  <a:lnTo>
                    <a:pt x="2111" y="2804"/>
                  </a:lnTo>
                  <a:cubicBezTo>
                    <a:pt x="2205" y="2898"/>
                    <a:pt x="2205" y="3150"/>
                    <a:pt x="2111" y="3277"/>
                  </a:cubicBezTo>
                  <a:cubicBezTo>
                    <a:pt x="2016" y="3340"/>
                    <a:pt x="1953" y="3371"/>
                    <a:pt x="1859" y="3371"/>
                  </a:cubicBezTo>
                  <a:cubicBezTo>
                    <a:pt x="1796" y="3371"/>
                    <a:pt x="1670" y="3340"/>
                    <a:pt x="1638" y="3277"/>
                  </a:cubicBezTo>
                  <a:lnTo>
                    <a:pt x="882" y="2520"/>
                  </a:lnTo>
                  <a:lnTo>
                    <a:pt x="0" y="3371"/>
                  </a:lnTo>
                  <a:cubicBezTo>
                    <a:pt x="0" y="3403"/>
                    <a:pt x="63" y="3466"/>
                    <a:pt x="63" y="3497"/>
                  </a:cubicBezTo>
                  <a:cubicBezTo>
                    <a:pt x="364" y="4068"/>
                    <a:pt x="894" y="4381"/>
                    <a:pt x="1490" y="4381"/>
                  </a:cubicBezTo>
                  <a:cubicBezTo>
                    <a:pt x="1518" y="4381"/>
                    <a:pt x="1547" y="4381"/>
                    <a:pt x="1575" y="4379"/>
                  </a:cubicBezTo>
                  <a:cubicBezTo>
                    <a:pt x="1890" y="4379"/>
                    <a:pt x="2174" y="4411"/>
                    <a:pt x="2458" y="4474"/>
                  </a:cubicBezTo>
                  <a:cubicBezTo>
                    <a:pt x="2993" y="4631"/>
                    <a:pt x="3529" y="5009"/>
                    <a:pt x="3781" y="5513"/>
                  </a:cubicBezTo>
                  <a:lnTo>
                    <a:pt x="6364" y="2961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0" name="Google Shape;1400;p32"/>
          <p:cNvSpPr/>
          <p:nvPr/>
        </p:nvSpPr>
        <p:spPr>
          <a:xfrm>
            <a:off x="7089156" y="1353055"/>
            <a:ext cx="514407" cy="482287"/>
          </a:xfrm>
          <a:custGeom>
            <a:avLst/>
            <a:gdLst/>
            <a:ahLst/>
            <a:cxnLst/>
            <a:rect l="l" t="t" r="r" b="b"/>
            <a:pathLst>
              <a:path w="12161" h="12130" extrusionOk="0">
                <a:moveTo>
                  <a:pt x="3245" y="0"/>
                </a:moveTo>
                <a:cubicBezTo>
                  <a:pt x="3245" y="0"/>
                  <a:pt x="2174" y="820"/>
                  <a:pt x="2174" y="1765"/>
                </a:cubicBezTo>
                <a:cubicBezTo>
                  <a:pt x="2174" y="2363"/>
                  <a:pt x="2552" y="2930"/>
                  <a:pt x="2867" y="3245"/>
                </a:cubicBezTo>
                <a:lnTo>
                  <a:pt x="2867" y="4254"/>
                </a:lnTo>
                <a:cubicBezTo>
                  <a:pt x="2867" y="3466"/>
                  <a:pt x="2237" y="2836"/>
                  <a:pt x="1449" y="2836"/>
                </a:cubicBezTo>
                <a:lnTo>
                  <a:pt x="756" y="2836"/>
                </a:lnTo>
                <a:lnTo>
                  <a:pt x="756" y="3560"/>
                </a:lnTo>
                <a:cubicBezTo>
                  <a:pt x="756" y="4348"/>
                  <a:pt x="1386" y="4978"/>
                  <a:pt x="2174" y="4978"/>
                </a:cubicBezTo>
                <a:lnTo>
                  <a:pt x="2867" y="4978"/>
                </a:lnTo>
                <a:lnTo>
                  <a:pt x="2867" y="6742"/>
                </a:lnTo>
                <a:cubicBezTo>
                  <a:pt x="2867" y="5955"/>
                  <a:pt x="2237" y="5325"/>
                  <a:pt x="1449" y="5325"/>
                </a:cubicBezTo>
                <a:lnTo>
                  <a:pt x="756" y="5325"/>
                </a:lnTo>
                <a:lnTo>
                  <a:pt x="756" y="6018"/>
                </a:lnTo>
                <a:cubicBezTo>
                  <a:pt x="756" y="6805"/>
                  <a:pt x="1386" y="7467"/>
                  <a:pt x="2174" y="7467"/>
                </a:cubicBezTo>
                <a:lnTo>
                  <a:pt x="2867" y="7467"/>
                </a:lnTo>
                <a:lnTo>
                  <a:pt x="2867" y="9263"/>
                </a:lnTo>
                <a:cubicBezTo>
                  <a:pt x="2867" y="8475"/>
                  <a:pt x="2237" y="7845"/>
                  <a:pt x="1449" y="7845"/>
                </a:cubicBezTo>
                <a:lnTo>
                  <a:pt x="756" y="7845"/>
                </a:lnTo>
                <a:lnTo>
                  <a:pt x="756" y="8570"/>
                </a:lnTo>
                <a:cubicBezTo>
                  <a:pt x="756" y="9357"/>
                  <a:pt x="1386" y="9987"/>
                  <a:pt x="2174" y="9987"/>
                </a:cubicBezTo>
                <a:lnTo>
                  <a:pt x="2867" y="9987"/>
                </a:lnTo>
                <a:lnTo>
                  <a:pt x="2867" y="11437"/>
                </a:lnTo>
                <a:lnTo>
                  <a:pt x="347" y="11437"/>
                </a:lnTo>
                <a:cubicBezTo>
                  <a:pt x="158" y="11437"/>
                  <a:pt x="0" y="11594"/>
                  <a:pt x="0" y="11783"/>
                </a:cubicBezTo>
                <a:cubicBezTo>
                  <a:pt x="0" y="11972"/>
                  <a:pt x="158" y="12130"/>
                  <a:pt x="347" y="12130"/>
                </a:cubicBezTo>
                <a:lnTo>
                  <a:pt x="11814" y="12130"/>
                </a:lnTo>
                <a:cubicBezTo>
                  <a:pt x="12004" y="12130"/>
                  <a:pt x="12161" y="11972"/>
                  <a:pt x="12161" y="11783"/>
                </a:cubicBezTo>
                <a:cubicBezTo>
                  <a:pt x="12161" y="11594"/>
                  <a:pt x="12004" y="11437"/>
                  <a:pt x="11814" y="11437"/>
                </a:cubicBezTo>
                <a:lnTo>
                  <a:pt x="9294" y="11437"/>
                </a:lnTo>
                <a:lnTo>
                  <a:pt x="9294" y="9987"/>
                </a:lnTo>
                <a:lnTo>
                  <a:pt x="10019" y="9987"/>
                </a:lnTo>
                <a:cubicBezTo>
                  <a:pt x="10806" y="9987"/>
                  <a:pt x="11436" y="9357"/>
                  <a:pt x="11436" y="8570"/>
                </a:cubicBezTo>
                <a:lnTo>
                  <a:pt x="11436" y="7845"/>
                </a:lnTo>
                <a:lnTo>
                  <a:pt x="10712" y="7845"/>
                </a:lnTo>
                <a:cubicBezTo>
                  <a:pt x="9924" y="7845"/>
                  <a:pt x="9294" y="8475"/>
                  <a:pt x="9294" y="9263"/>
                </a:cubicBezTo>
                <a:lnTo>
                  <a:pt x="9294" y="7467"/>
                </a:lnTo>
                <a:lnTo>
                  <a:pt x="10019" y="7467"/>
                </a:lnTo>
                <a:cubicBezTo>
                  <a:pt x="10806" y="7467"/>
                  <a:pt x="11436" y="6805"/>
                  <a:pt x="11436" y="6018"/>
                </a:cubicBezTo>
                <a:lnTo>
                  <a:pt x="11436" y="5325"/>
                </a:lnTo>
                <a:lnTo>
                  <a:pt x="10712" y="5325"/>
                </a:lnTo>
                <a:cubicBezTo>
                  <a:pt x="9924" y="5325"/>
                  <a:pt x="9294" y="5955"/>
                  <a:pt x="9294" y="6742"/>
                </a:cubicBezTo>
                <a:lnTo>
                  <a:pt x="9294" y="4978"/>
                </a:lnTo>
                <a:lnTo>
                  <a:pt x="10019" y="4978"/>
                </a:lnTo>
                <a:cubicBezTo>
                  <a:pt x="10806" y="4978"/>
                  <a:pt x="11436" y="4348"/>
                  <a:pt x="11436" y="3560"/>
                </a:cubicBezTo>
                <a:lnTo>
                  <a:pt x="11436" y="2836"/>
                </a:lnTo>
                <a:lnTo>
                  <a:pt x="10712" y="2836"/>
                </a:lnTo>
                <a:cubicBezTo>
                  <a:pt x="9924" y="2836"/>
                  <a:pt x="9294" y="3466"/>
                  <a:pt x="9294" y="4254"/>
                </a:cubicBezTo>
                <a:lnTo>
                  <a:pt x="9294" y="3245"/>
                </a:lnTo>
                <a:cubicBezTo>
                  <a:pt x="9609" y="2930"/>
                  <a:pt x="10019" y="2363"/>
                  <a:pt x="10019" y="1765"/>
                </a:cubicBezTo>
                <a:cubicBezTo>
                  <a:pt x="10019" y="788"/>
                  <a:pt x="8948" y="0"/>
                  <a:pt x="8948" y="0"/>
                </a:cubicBezTo>
                <a:cubicBezTo>
                  <a:pt x="8948" y="0"/>
                  <a:pt x="7876" y="820"/>
                  <a:pt x="7876" y="1765"/>
                </a:cubicBezTo>
                <a:cubicBezTo>
                  <a:pt x="7876" y="2363"/>
                  <a:pt x="8286" y="2930"/>
                  <a:pt x="8601" y="3245"/>
                </a:cubicBezTo>
                <a:lnTo>
                  <a:pt x="8601" y="4254"/>
                </a:lnTo>
                <a:cubicBezTo>
                  <a:pt x="8601" y="3466"/>
                  <a:pt x="7971" y="2836"/>
                  <a:pt x="7183" y="2836"/>
                </a:cubicBezTo>
                <a:lnTo>
                  <a:pt x="6459" y="2836"/>
                </a:lnTo>
                <a:lnTo>
                  <a:pt x="6459" y="3560"/>
                </a:lnTo>
                <a:cubicBezTo>
                  <a:pt x="6459" y="4348"/>
                  <a:pt x="7089" y="4978"/>
                  <a:pt x="7876" y="4978"/>
                </a:cubicBezTo>
                <a:lnTo>
                  <a:pt x="8601" y="4978"/>
                </a:lnTo>
                <a:lnTo>
                  <a:pt x="8601" y="6742"/>
                </a:lnTo>
                <a:cubicBezTo>
                  <a:pt x="8601" y="5955"/>
                  <a:pt x="7971" y="5325"/>
                  <a:pt x="7183" y="5325"/>
                </a:cubicBezTo>
                <a:lnTo>
                  <a:pt x="6459" y="5325"/>
                </a:lnTo>
                <a:lnTo>
                  <a:pt x="6459" y="6018"/>
                </a:lnTo>
                <a:cubicBezTo>
                  <a:pt x="6459" y="6805"/>
                  <a:pt x="7089" y="7467"/>
                  <a:pt x="7876" y="7467"/>
                </a:cubicBezTo>
                <a:lnTo>
                  <a:pt x="8601" y="7467"/>
                </a:lnTo>
                <a:lnTo>
                  <a:pt x="8601" y="9263"/>
                </a:lnTo>
                <a:cubicBezTo>
                  <a:pt x="8601" y="8475"/>
                  <a:pt x="7971" y="7845"/>
                  <a:pt x="7183" y="7845"/>
                </a:cubicBezTo>
                <a:lnTo>
                  <a:pt x="6459" y="7845"/>
                </a:lnTo>
                <a:lnTo>
                  <a:pt x="6459" y="8570"/>
                </a:lnTo>
                <a:cubicBezTo>
                  <a:pt x="6459" y="9357"/>
                  <a:pt x="7089" y="9987"/>
                  <a:pt x="7876" y="9987"/>
                </a:cubicBezTo>
                <a:lnTo>
                  <a:pt x="8601" y="9987"/>
                </a:lnTo>
                <a:lnTo>
                  <a:pt x="8601" y="11437"/>
                </a:lnTo>
                <a:lnTo>
                  <a:pt x="3592" y="11437"/>
                </a:lnTo>
                <a:lnTo>
                  <a:pt x="3592" y="9987"/>
                </a:lnTo>
                <a:lnTo>
                  <a:pt x="4285" y="9987"/>
                </a:lnTo>
                <a:cubicBezTo>
                  <a:pt x="5072" y="9987"/>
                  <a:pt x="5703" y="9357"/>
                  <a:pt x="5703" y="8570"/>
                </a:cubicBezTo>
                <a:lnTo>
                  <a:pt x="5703" y="7845"/>
                </a:lnTo>
                <a:lnTo>
                  <a:pt x="5009" y="7845"/>
                </a:lnTo>
                <a:cubicBezTo>
                  <a:pt x="4222" y="7845"/>
                  <a:pt x="3592" y="8475"/>
                  <a:pt x="3592" y="9263"/>
                </a:cubicBezTo>
                <a:lnTo>
                  <a:pt x="3592" y="7467"/>
                </a:lnTo>
                <a:lnTo>
                  <a:pt x="4285" y="7467"/>
                </a:lnTo>
                <a:cubicBezTo>
                  <a:pt x="5072" y="7467"/>
                  <a:pt x="5703" y="6805"/>
                  <a:pt x="5703" y="6018"/>
                </a:cubicBezTo>
                <a:lnTo>
                  <a:pt x="5703" y="5325"/>
                </a:lnTo>
                <a:lnTo>
                  <a:pt x="5009" y="5325"/>
                </a:lnTo>
                <a:cubicBezTo>
                  <a:pt x="4222" y="5325"/>
                  <a:pt x="3592" y="5955"/>
                  <a:pt x="3592" y="6742"/>
                </a:cubicBezTo>
                <a:lnTo>
                  <a:pt x="3592" y="4978"/>
                </a:lnTo>
                <a:lnTo>
                  <a:pt x="4285" y="4978"/>
                </a:lnTo>
                <a:cubicBezTo>
                  <a:pt x="5072" y="4978"/>
                  <a:pt x="5703" y="4348"/>
                  <a:pt x="5703" y="3560"/>
                </a:cubicBezTo>
                <a:lnTo>
                  <a:pt x="5703" y="2836"/>
                </a:lnTo>
                <a:lnTo>
                  <a:pt x="5009" y="2836"/>
                </a:lnTo>
                <a:cubicBezTo>
                  <a:pt x="4222" y="2836"/>
                  <a:pt x="3592" y="3466"/>
                  <a:pt x="3592" y="4254"/>
                </a:cubicBezTo>
                <a:lnTo>
                  <a:pt x="3592" y="3245"/>
                </a:lnTo>
                <a:cubicBezTo>
                  <a:pt x="3907" y="2930"/>
                  <a:pt x="4285" y="2363"/>
                  <a:pt x="4285" y="1765"/>
                </a:cubicBezTo>
                <a:cubicBezTo>
                  <a:pt x="4285" y="788"/>
                  <a:pt x="3245" y="0"/>
                  <a:pt x="3245" y="0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1" name="Google Shape;1401;p32"/>
          <p:cNvGrpSpPr/>
          <p:nvPr/>
        </p:nvGrpSpPr>
        <p:grpSpPr>
          <a:xfrm>
            <a:off x="1475370" y="1362858"/>
            <a:ext cx="519470" cy="357246"/>
            <a:chOff x="-28032075" y="3916450"/>
            <a:chExt cx="191425" cy="295375"/>
          </a:xfrm>
        </p:grpSpPr>
        <p:sp>
          <p:nvSpPr>
            <p:cNvPr id="1402" name="Google Shape;1402;p32"/>
            <p:cNvSpPr/>
            <p:nvPr/>
          </p:nvSpPr>
          <p:spPr>
            <a:xfrm>
              <a:off x="-27996625" y="3916450"/>
              <a:ext cx="120525" cy="51225"/>
            </a:xfrm>
            <a:custGeom>
              <a:avLst/>
              <a:gdLst/>
              <a:ahLst/>
              <a:cxnLst/>
              <a:rect l="l" t="t" r="r" b="b"/>
              <a:pathLst>
                <a:path w="4821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40" y="2048"/>
                  </a:cubicBezTo>
                  <a:lnTo>
                    <a:pt x="3781" y="2048"/>
                  </a:lnTo>
                  <a:cubicBezTo>
                    <a:pt x="4379" y="2048"/>
                    <a:pt x="4820" y="1575"/>
                    <a:pt x="4820" y="1040"/>
                  </a:cubicBezTo>
                  <a:cubicBezTo>
                    <a:pt x="4820" y="441"/>
                    <a:pt x="4348" y="0"/>
                    <a:pt x="37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2"/>
            <p:cNvSpPr/>
            <p:nvPr/>
          </p:nvSpPr>
          <p:spPr>
            <a:xfrm>
              <a:off x="-28032075" y="4089975"/>
              <a:ext cx="191425" cy="121850"/>
            </a:xfrm>
            <a:custGeom>
              <a:avLst/>
              <a:gdLst/>
              <a:ahLst/>
              <a:cxnLst/>
              <a:rect l="l" t="t" r="r" b="b"/>
              <a:pathLst>
                <a:path w="7657" h="4874" extrusionOk="0">
                  <a:moveTo>
                    <a:pt x="1733" y="715"/>
                  </a:moveTo>
                  <a:cubicBezTo>
                    <a:pt x="1954" y="715"/>
                    <a:pt x="2111" y="872"/>
                    <a:pt x="2111" y="1061"/>
                  </a:cubicBezTo>
                  <a:cubicBezTo>
                    <a:pt x="2111" y="1250"/>
                    <a:pt x="1954" y="1408"/>
                    <a:pt x="1733" y="1408"/>
                  </a:cubicBezTo>
                  <a:cubicBezTo>
                    <a:pt x="1544" y="1408"/>
                    <a:pt x="1387" y="1250"/>
                    <a:pt x="1387" y="1061"/>
                  </a:cubicBezTo>
                  <a:cubicBezTo>
                    <a:pt x="1418" y="872"/>
                    <a:pt x="1576" y="715"/>
                    <a:pt x="1733" y="715"/>
                  </a:cubicBezTo>
                  <a:close/>
                  <a:moveTo>
                    <a:pt x="3151" y="1376"/>
                  </a:moveTo>
                  <a:cubicBezTo>
                    <a:pt x="3372" y="1376"/>
                    <a:pt x="3529" y="1534"/>
                    <a:pt x="3529" y="1723"/>
                  </a:cubicBezTo>
                  <a:cubicBezTo>
                    <a:pt x="3529" y="1912"/>
                    <a:pt x="3372" y="2070"/>
                    <a:pt x="3151" y="2070"/>
                  </a:cubicBezTo>
                  <a:cubicBezTo>
                    <a:pt x="2962" y="2070"/>
                    <a:pt x="2804" y="1912"/>
                    <a:pt x="2804" y="1723"/>
                  </a:cubicBezTo>
                  <a:cubicBezTo>
                    <a:pt x="2804" y="1534"/>
                    <a:pt x="2962" y="1376"/>
                    <a:pt x="3151" y="1376"/>
                  </a:cubicBezTo>
                  <a:close/>
                  <a:moveTo>
                    <a:pt x="5199" y="2070"/>
                  </a:moveTo>
                  <a:cubicBezTo>
                    <a:pt x="5419" y="2070"/>
                    <a:pt x="5577" y="2227"/>
                    <a:pt x="5577" y="2448"/>
                  </a:cubicBezTo>
                  <a:cubicBezTo>
                    <a:pt x="5577" y="2637"/>
                    <a:pt x="5419" y="2794"/>
                    <a:pt x="5199" y="2794"/>
                  </a:cubicBezTo>
                  <a:cubicBezTo>
                    <a:pt x="5010" y="2794"/>
                    <a:pt x="4852" y="2637"/>
                    <a:pt x="4852" y="2448"/>
                  </a:cubicBezTo>
                  <a:cubicBezTo>
                    <a:pt x="4884" y="2227"/>
                    <a:pt x="5041" y="2070"/>
                    <a:pt x="5199" y="2070"/>
                  </a:cubicBezTo>
                  <a:close/>
                  <a:moveTo>
                    <a:pt x="3151" y="2794"/>
                  </a:moveTo>
                  <a:cubicBezTo>
                    <a:pt x="3372" y="2794"/>
                    <a:pt x="3529" y="2952"/>
                    <a:pt x="3529" y="3141"/>
                  </a:cubicBezTo>
                  <a:cubicBezTo>
                    <a:pt x="3529" y="3330"/>
                    <a:pt x="3372" y="3487"/>
                    <a:pt x="3151" y="3487"/>
                  </a:cubicBezTo>
                  <a:cubicBezTo>
                    <a:pt x="2962" y="3487"/>
                    <a:pt x="2804" y="3330"/>
                    <a:pt x="2804" y="3141"/>
                  </a:cubicBezTo>
                  <a:cubicBezTo>
                    <a:pt x="2804" y="2952"/>
                    <a:pt x="2962" y="2794"/>
                    <a:pt x="3151" y="2794"/>
                  </a:cubicBezTo>
                  <a:close/>
                  <a:moveTo>
                    <a:pt x="1748" y="1"/>
                  </a:moveTo>
                  <a:cubicBezTo>
                    <a:pt x="1181" y="1"/>
                    <a:pt x="615" y="166"/>
                    <a:pt x="63" y="494"/>
                  </a:cubicBezTo>
                  <a:cubicBezTo>
                    <a:pt x="63" y="715"/>
                    <a:pt x="0" y="872"/>
                    <a:pt x="0" y="1061"/>
                  </a:cubicBezTo>
                  <a:cubicBezTo>
                    <a:pt x="0" y="2196"/>
                    <a:pt x="536" y="3298"/>
                    <a:pt x="1418" y="4023"/>
                  </a:cubicBezTo>
                  <a:cubicBezTo>
                    <a:pt x="2111" y="4558"/>
                    <a:pt x="2962" y="4874"/>
                    <a:pt x="3844" y="4874"/>
                  </a:cubicBezTo>
                  <a:cubicBezTo>
                    <a:pt x="4096" y="4874"/>
                    <a:pt x="4380" y="4842"/>
                    <a:pt x="4663" y="4811"/>
                  </a:cubicBezTo>
                  <a:cubicBezTo>
                    <a:pt x="6144" y="4495"/>
                    <a:pt x="7341" y="3267"/>
                    <a:pt x="7625" y="1723"/>
                  </a:cubicBezTo>
                  <a:cubicBezTo>
                    <a:pt x="7656" y="1439"/>
                    <a:pt x="7656" y="1219"/>
                    <a:pt x="7656" y="935"/>
                  </a:cubicBezTo>
                  <a:lnTo>
                    <a:pt x="7656" y="935"/>
                  </a:lnTo>
                  <a:cubicBezTo>
                    <a:pt x="7033" y="1235"/>
                    <a:pt x="6444" y="1354"/>
                    <a:pt x="5904" y="1354"/>
                  </a:cubicBezTo>
                  <a:cubicBezTo>
                    <a:pt x="4969" y="1354"/>
                    <a:pt x="4183" y="1000"/>
                    <a:pt x="3624" y="620"/>
                  </a:cubicBezTo>
                  <a:cubicBezTo>
                    <a:pt x="3010" y="206"/>
                    <a:pt x="2378" y="1"/>
                    <a:pt x="1748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2"/>
            <p:cNvSpPr/>
            <p:nvPr/>
          </p:nvSpPr>
          <p:spPr>
            <a:xfrm>
              <a:off x="-28024975" y="3985750"/>
              <a:ext cx="181950" cy="121975"/>
            </a:xfrm>
            <a:custGeom>
              <a:avLst/>
              <a:gdLst/>
              <a:ahLst/>
              <a:cxnLst/>
              <a:rect l="l" t="t" r="r" b="b"/>
              <a:pathLst>
                <a:path w="7278" h="4879" extrusionOk="0">
                  <a:moveTo>
                    <a:pt x="1827" y="1"/>
                  </a:moveTo>
                  <a:lnTo>
                    <a:pt x="1827" y="1639"/>
                  </a:lnTo>
                  <a:cubicBezTo>
                    <a:pt x="1827" y="1765"/>
                    <a:pt x="1733" y="1891"/>
                    <a:pt x="1607" y="1922"/>
                  </a:cubicBezTo>
                  <a:cubicBezTo>
                    <a:pt x="914" y="2363"/>
                    <a:pt x="315" y="3025"/>
                    <a:pt x="0" y="3813"/>
                  </a:cubicBezTo>
                  <a:cubicBezTo>
                    <a:pt x="492" y="3611"/>
                    <a:pt x="988" y="3505"/>
                    <a:pt x="1488" y="3505"/>
                  </a:cubicBezTo>
                  <a:cubicBezTo>
                    <a:pt x="2237" y="3505"/>
                    <a:pt x="2993" y="3743"/>
                    <a:pt x="3749" y="4254"/>
                  </a:cubicBezTo>
                  <a:cubicBezTo>
                    <a:pt x="4370" y="4673"/>
                    <a:pt x="5000" y="4878"/>
                    <a:pt x="5629" y="4878"/>
                  </a:cubicBezTo>
                  <a:cubicBezTo>
                    <a:pt x="6181" y="4878"/>
                    <a:pt x="6733" y="4721"/>
                    <a:pt x="7278" y="4411"/>
                  </a:cubicBezTo>
                  <a:cubicBezTo>
                    <a:pt x="7057" y="3372"/>
                    <a:pt x="6427" y="2427"/>
                    <a:pt x="5450" y="1922"/>
                  </a:cubicBezTo>
                  <a:cubicBezTo>
                    <a:pt x="5356" y="1859"/>
                    <a:pt x="5293" y="1765"/>
                    <a:pt x="5293" y="1639"/>
                  </a:cubicBezTo>
                  <a:lnTo>
                    <a:pt x="5293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903083" y="770635"/>
            <a:ext cx="5325762" cy="647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Thảo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luận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nhóm</a:t>
            </a:r>
            <a:r>
              <a:rPr lang="en-US" sz="2800" dirty="0">
                <a:solidFill>
                  <a:srgbClr val="002060"/>
                </a:solidFill>
              </a:rPr>
              <a:t> 30 </a:t>
            </a:r>
            <a:r>
              <a:rPr lang="en-US" sz="2800" dirty="0" err="1">
                <a:solidFill>
                  <a:srgbClr val="002060"/>
                </a:solidFill>
              </a:rPr>
              <a:t>giây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418" y="2026661"/>
            <a:ext cx="27090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1. </a:t>
            </a: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chọn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vị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trí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sản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phẩm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trí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92867" y="1814798"/>
            <a:ext cx="29435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2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Tỉ lệ của hình trang trí so với kích thước của sản phẩm thời trang như thế nào?</a:t>
            </a:r>
            <a:endParaRPr lang="en-US" sz="2400" b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36413" y="1941664"/>
            <a:ext cx="2759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7030A0"/>
                </a:solidFill>
              </a:rPr>
              <a:t>3. </a:t>
            </a:r>
            <a:r>
              <a:rPr lang="vi-VN" sz="2400" b="1" dirty="0">
                <a:solidFill>
                  <a:srgbClr val="7030A0"/>
                </a:solidFill>
              </a:rPr>
              <a:t>Có thể sử dụng nền màu, màu hoạ tiết như thế nào?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81934"/>
              </p:ext>
            </p:extLst>
          </p:nvPr>
        </p:nvGraphicFramePr>
        <p:xfrm>
          <a:off x="-5457" y="53502"/>
          <a:ext cx="1443655" cy="1651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6094386" imgH="3427555" progId="PowerPoint.Show.12">
                  <p:embed/>
                </p:oleObj>
              </mc:Choice>
              <mc:Fallback>
                <p:oleObj name="Presentation" r:id="rId4" imgW="6094386" imgH="342755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457" y="53502"/>
                        <a:ext cx="1443655" cy="1651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763359" y="145342"/>
            <a:ext cx="6611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 descr="Digit 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706" y="569346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7" y="-33924"/>
            <a:ext cx="6853238" cy="51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1243013" y="-19050"/>
            <a:ext cx="6858000" cy="5320904"/>
            <a:chOff x="0" y="-53"/>
            <a:chExt cx="5760" cy="4469"/>
          </a:xfrm>
        </p:grpSpPr>
        <p:pic>
          <p:nvPicPr>
            <p:cNvPr id="15367" name="Picture 6" descr="divider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" y="-53"/>
              <a:ext cx="229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7" descr="rosecornerl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8" descr="divider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3984"/>
              <a:ext cx="176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9" descr="rosecornerl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10" descr="divider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52" y="3252"/>
              <a:ext cx="11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2" name="Picture 11" descr="divider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938" y="1208"/>
              <a:ext cx="21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29042" y="250923"/>
            <a:ext cx="575762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72" y="1725216"/>
            <a:ext cx="3199209" cy="273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82" y="1656160"/>
            <a:ext cx="2035969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381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35"/>
            <a:ext cx="6853238" cy="513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2457450" y="857250"/>
            <a:ext cx="4800600" cy="3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35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altLang="en-US" sz="210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7" y="641747"/>
            <a:ext cx="2957513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628650"/>
            <a:ext cx="2919413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63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205978"/>
            <a:ext cx="7890933" cy="1126475"/>
          </a:xfrm>
        </p:spPr>
        <p:txBody>
          <a:bodyPr>
            <a:no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4" y="1226625"/>
            <a:ext cx="3395804" cy="23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133" y="1129265"/>
            <a:ext cx="3166533" cy="225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308" y="3201482"/>
            <a:ext cx="2686050" cy="181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513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762952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377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[CTST] Trắc nghiệm Mĩ thuật 6 bài 2: Thời trang với hình vẽ thời tiền sử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326" y="0"/>
            <a:ext cx="308517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659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1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9223" y="1200151"/>
            <a:ext cx="2545556" cy="3394472"/>
          </a:xfrm>
        </p:spPr>
      </p:pic>
      <p:pic>
        <p:nvPicPr>
          <p:cNvPr id="17412" name="Picture 2" descr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60" y="22623"/>
            <a:ext cx="6853238" cy="513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673894"/>
            <a:ext cx="2877741" cy="383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716756"/>
            <a:ext cx="2971800" cy="387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43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14" y="-235027"/>
            <a:ext cx="8747883" cy="5596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6" y="2314714"/>
            <a:ext cx="2227917" cy="154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816" y="2976474"/>
            <a:ext cx="1316546" cy="131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1909">
            <a:off x="6597315" y="3184829"/>
            <a:ext cx="1757923" cy="97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698" y="1745259"/>
            <a:ext cx="1635467" cy="108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9575091">
            <a:off x="1023519" y="1160134"/>
            <a:ext cx="1919115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37" b="1" dirty="0" err="1"/>
              <a:t>Kiểm</a:t>
            </a:r>
            <a:r>
              <a:rPr lang="en-US" sz="1737" b="1" dirty="0"/>
              <a:t> </a:t>
            </a:r>
            <a:r>
              <a:rPr lang="en-US" sz="1737" b="1" dirty="0" err="1"/>
              <a:t>tra</a:t>
            </a:r>
            <a:r>
              <a:rPr lang="en-US" sz="1737" b="1" dirty="0"/>
              <a:t> </a:t>
            </a:r>
          </a:p>
          <a:p>
            <a:r>
              <a:rPr lang="en-US" sz="1737" b="1" dirty="0" err="1"/>
              <a:t>đồ</a:t>
            </a:r>
            <a:r>
              <a:rPr lang="en-US" sz="1737" b="1" dirty="0"/>
              <a:t> </a:t>
            </a:r>
            <a:r>
              <a:rPr lang="en-US" sz="1737" b="1" dirty="0" err="1"/>
              <a:t>dùng</a:t>
            </a:r>
            <a:r>
              <a:rPr lang="en-US" sz="1737" b="1" dirty="0"/>
              <a:t> </a:t>
            </a:r>
            <a:r>
              <a:rPr lang="en-US" sz="1737" b="1" dirty="0" err="1"/>
              <a:t>học</a:t>
            </a:r>
            <a:r>
              <a:rPr lang="en-US" sz="1737" b="1" dirty="0"/>
              <a:t> </a:t>
            </a:r>
            <a:r>
              <a:rPr lang="en-US" sz="1737" b="1" dirty="0" err="1"/>
              <a:t>tập</a:t>
            </a:r>
            <a:endParaRPr lang="en-US" sz="1737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69" y="631539"/>
            <a:ext cx="1813932" cy="193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Administrator\Desktop\u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900" y="2976474"/>
            <a:ext cx="2250211" cy="141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88674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9" name="Google Shape;1389;p32"/>
          <p:cNvGrpSpPr/>
          <p:nvPr/>
        </p:nvGrpSpPr>
        <p:grpSpPr>
          <a:xfrm>
            <a:off x="4251624" y="1351056"/>
            <a:ext cx="513016" cy="452767"/>
            <a:chOff x="-26980600" y="3175500"/>
            <a:chExt cx="296950" cy="295950"/>
          </a:xfrm>
        </p:grpSpPr>
        <p:sp>
          <p:nvSpPr>
            <p:cNvPr id="1390" name="Google Shape;1390;p32"/>
            <p:cNvSpPr/>
            <p:nvPr/>
          </p:nvSpPr>
          <p:spPr>
            <a:xfrm>
              <a:off x="-26798650" y="3175500"/>
              <a:ext cx="115000" cy="114025"/>
            </a:xfrm>
            <a:custGeom>
              <a:avLst/>
              <a:gdLst/>
              <a:ahLst/>
              <a:cxnLst/>
              <a:rect l="l" t="t" r="r" b="b"/>
              <a:pathLst>
                <a:path w="4600" h="4561" extrusionOk="0"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78"/>
                    <a:pt x="378" y="1756"/>
                  </a:cubicBezTo>
                  <a:lnTo>
                    <a:pt x="2773" y="4245"/>
                  </a:lnTo>
                  <a:cubicBezTo>
                    <a:pt x="2962" y="4434"/>
                    <a:pt x="3245" y="4560"/>
                    <a:pt x="3529" y="4560"/>
                  </a:cubicBezTo>
                  <a:cubicBezTo>
                    <a:pt x="3812" y="4560"/>
                    <a:pt x="4064" y="4434"/>
                    <a:pt x="4285" y="4245"/>
                  </a:cubicBezTo>
                  <a:cubicBezTo>
                    <a:pt x="4474" y="4056"/>
                    <a:pt x="4600" y="3773"/>
                    <a:pt x="4600" y="3489"/>
                  </a:cubicBezTo>
                  <a:cubicBezTo>
                    <a:pt x="4600" y="3206"/>
                    <a:pt x="4474" y="2954"/>
                    <a:pt x="4285" y="2733"/>
                  </a:cubicBezTo>
                  <a:lnTo>
                    <a:pt x="1828" y="307"/>
                  </a:ln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-26980600" y="3325725"/>
              <a:ext cx="168575" cy="145725"/>
            </a:xfrm>
            <a:custGeom>
              <a:avLst/>
              <a:gdLst/>
              <a:ahLst/>
              <a:cxnLst/>
              <a:rect l="l" t="t" r="r" b="b"/>
              <a:pathLst>
                <a:path w="6743" h="5829" extrusionOk="0">
                  <a:moveTo>
                    <a:pt x="3797" y="2167"/>
                  </a:moveTo>
                  <a:cubicBezTo>
                    <a:pt x="3884" y="2167"/>
                    <a:pt x="3970" y="2190"/>
                    <a:pt x="4033" y="2237"/>
                  </a:cubicBezTo>
                  <a:cubicBezTo>
                    <a:pt x="4159" y="2363"/>
                    <a:pt x="4159" y="2616"/>
                    <a:pt x="4033" y="2710"/>
                  </a:cubicBezTo>
                  <a:cubicBezTo>
                    <a:pt x="3970" y="2773"/>
                    <a:pt x="3884" y="2805"/>
                    <a:pt x="3797" y="2805"/>
                  </a:cubicBezTo>
                  <a:cubicBezTo>
                    <a:pt x="3710" y="2805"/>
                    <a:pt x="3624" y="2773"/>
                    <a:pt x="3561" y="2710"/>
                  </a:cubicBezTo>
                  <a:cubicBezTo>
                    <a:pt x="3435" y="2616"/>
                    <a:pt x="3435" y="2363"/>
                    <a:pt x="3561" y="2237"/>
                  </a:cubicBezTo>
                  <a:cubicBezTo>
                    <a:pt x="3624" y="2190"/>
                    <a:pt x="3710" y="2167"/>
                    <a:pt x="3797" y="2167"/>
                  </a:cubicBezTo>
                  <a:close/>
                  <a:moveTo>
                    <a:pt x="2336" y="2639"/>
                  </a:moveTo>
                  <a:cubicBezTo>
                    <a:pt x="2426" y="2639"/>
                    <a:pt x="2521" y="2663"/>
                    <a:pt x="2584" y="2710"/>
                  </a:cubicBezTo>
                  <a:cubicBezTo>
                    <a:pt x="2679" y="2836"/>
                    <a:pt x="2679" y="3057"/>
                    <a:pt x="2584" y="3183"/>
                  </a:cubicBezTo>
                  <a:cubicBezTo>
                    <a:pt x="2521" y="3246"/>
                    <a:pt x="2426" y="3277"/>
                    <a:pt x="2336" y="3277"/>
                  </a:cubicBezTo>
                  <a:cubicBezTo>
                    <a:pt x="2245" y="3277"/>
                    <a:pt x="2159" y="3246"/>
                    <a:pt x="2111" y="3183"/>
                  </a:cubicBezTo>
                  <a:cubicBezTo>
                    <a:pt x="1985" y="3057"/>
                    <a:pt x="1985" y="2868"/>
                    <a:pt x="2111" y="2710"/>
                  </a:cubicBezTo>
                  <a:cubicBezTo>
                    <a:pt x="2159" y="2663"/>
                    <a:pt x="2245" y="2639"/>
                    <a:pt x="2336" y="2639"/>
                  </a:cubicBezTo>
                  <a:close/>
                  <a:moveTo>
                    <a:pt x="2931" y="1"/>
                  </a:moveTo>
                  <a:lnTo>
                    <a:pt x="599" y="2332"/>
                  </a:lnTo>
                  <a:cubicBezTo>
                    <a:pt x="221" y="2710"/>
                    <a:pt x="1" y="3214"/>
                    <a:pt x="1" y="3781"/>
                  </a:cubicBezTo>
                  <a:cubicBezTo>
                    <a:pt x="1" y="4317"/>
                    <a:pt x="221" y="4852"/>
                    <a:pt x="599" y="5230"/>
                  </a:cubicBezTo>
                  <a:cubicBezTo>
                    <a:pt x="1009" y="5608"/>
                    <a:pt x="1513" y="5829"/>
                    <a:pt x="2048" y="5829"/>
                  </a:cubicBezTo>
                  <a:cubicBezTo>
                    <a:pt x="2616" y="5829"/>
                    <a:pt x="3120" y="5640"/>
                    <a:pt x="3529" y="5230"/>
                  </a:cubicBezTo>
                  <a:lnTo>
                    <a:pt x="6743" y="2048"/>
                  </a:lnTo>
                  <a:cubicBezTo>
                    <a:pt x="6743" y="2017"/>
                    <a:pt x="6711" y="1954"/>
                    <a:pt x="6711" y="1922"/>
                  </a:cubicBezTo>
                  <a:cubicBezTo>
                    <a:pt x="6396" y="1418"/>
                    <a:pt x="5829" y="1103"/>
                    <a:pt x="5136" y="1103"/>
                  </a:cubicBezTo>
                  <a:lnTo>
                    <a:pt x="5104" y="1103"/>
                  </a:lnTo>
                  <a:cubicBezTo>
                    <a:pt x="5075" y="1104"/>
                    <a:pt x="5045" y="1105"/>
                    <a:pt x="5016" y="1105"/>
                  </a:cubicBezTo>
                  <a:cubicBezTo>
                    <a:pt x="4168" y="1105"/>
                    <a:pt x="3387" y="670"/>
                    <a:pt x="2931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-26893950" y="3226500"/>
              <a:ext cx="159125" cy="137850"/>
            </a:xfrm>
            <a:custGeom>
              <a:avLst/>
              <a:gdLst/>
              <a:ahLst/>
              <a:cxnLst/>
              <a:rect l="l" t="t" r="r" b="b"/>
              <a:pathLst>
                <a:path w="6365" h="5514" extrusionOk="0">
                  <a:moveTo>
                    <a:pt x="3403" y="0"/>
                  </a:moveTo>
                  <a:lnTo>
                    <a:pt x="2678" y="693"/>
                  </a:lnTo>
                  <a:lnTo>
                    <a:pt x="2300" y="1103"/>
                  </a:lnTo>
                  <a:lnTo>
                    <a:pt x="3056" y="1859"/>
                  </a:lnTo>
                  <a:cubicBezTo>
                    <a:pt x="3151" y="1953"/>
                    <a:pt x="3151" y="2205"/>
                    <a:pt x="3056" y="2331"/>
                  </a:cubicBezTo>
                  <a:cubicBezTo>
                    <a:pt x="2962" y="2394"/>
                    <a:pt x="2899" y="2426"/>
                    <a:pt x="2804" y="2426"/>
                  </a:cubicBezTo>
                  <a:cubicBezTo>
                    <a:pt x="2741" y="2426"/>
                    <a:pt x="2615" y="2394"/>
                    <a:pt x="2584" y="2331"/>
                  </a:cubicBezTo>
                  <a:lnTo>
                    <a:pt x="1827" y="1575"/>
                  </a:lnTo>
                  <a:lnTo>
                    <a:pt x="1355" y="2048"/>
                  </a:lnTo>
                  <a:lnTo>
                    <a:pt x="2111" y="2804"/>
                  </a:lnTo>
                  <a:cubicBezTo>
                    <a:pt x="2205" y="2898"/>
                    <a:pt x="2205" y="3150"/>
                    <a:pt x="2111" y="3277"/>
                  </a:cubicBezTo>
                  <a:cubicBezTo>
                    <a:pt x="2016" y="3340"/>
                    <a:pt x="1953" y="3371"/>
                    <a:pt x="1859" y="3371"/>
                  </a:cubicBezTo>
                  <a:cubicBezTo>
                    <a:pt x="1796" y="3371"/>
                    <a:pt x="1670" y="3340"/>
                    <a:pt x="1638" y="3277"/>
                  </a:cubicBezTo>
                  <a:lnTo>
                    <a:pt x="882" y="2520"/>
                  </a:lnTo>
                  <a:lnTo>
                    <a:pt x="0" y="3371"/>
                  </a:lnTo>
                  <a:cubicBezTo>
                    <a:pt x="0" y="3403"/>
                    <a:pt x="63" y="3466"/>
                    <a:pt x="63" y="3497"/>
                  </a:cubicBezTo>
                  <a:cubicBezTo>
                    <a:pt x="364" y="4068"/>
                    <a:pt x="894" y="4381"/>
                    <a:pt x="1490" y="4381"/>
                  </a:cubicBezTo>
                  <a:cubicBezTo>
                    <a:pt x="1518" y="4381"/>
                    <a:pt x="1547" y="4381"/>
                    <a:pt x="1575" y="4379"/>
                  </a:cubicBezTo>
                  <a:cubicBezTo>
                    <a:pt x="1890" y="4379"/>
                    <a:pt x="2174" y="4411"/>
                    <a:pt x="2458" y="4474"/>
                  </a:cubicBezTo>
                  <a:cubicBezTo>
                    <a:pt x="2993" y="4631"/>
                    <a:pt x="3529" y="5009"/>
                    <a:pt x="3781" y="5513"/>
                  </a:cubicBezTo>
                  <a:lnTo>
                    <a:pt x="6364" y="2961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0" name="Google Shape;1400;p32"/>
          <p:cNvSpPr/>
          <p:nvPr/>
        </p:nvSpPr>
        <p:spPr>
          <a:xfrm>
            <a:off x="7089156" y="1353055"/>
            <a:ext cx="514407" cy="482287"/>
          </a:xfrm>
          <a:custGeom>
            <a:avLst/>
            <a:gdLst/>
            <a:ahLst/>
            <a:cxnLst/>
            <a:rect l="l" t="t" r="r" b="b"/>
            <a:pathLst>
              <a:path w="12161" h="12130" extrusionOk="0">
                <a:moveTo>
                  <a:pt x="3245" y="0"/>
                </a:moveTo>
                <a:cubicBezTo>
                  <a:pt x="3245" y="0"/>
                  <a:pt x="2174" y="820"/>
                  <a:pt x="2174" y="1765"/>
                </a:cubicBezTo>
                <a:cubicBezTo>
                  <a:pt x="2174" y="2363"/>
                  <a:pt x="2552" y="2930"/>
                  <a:pt x="2867" y="3245"/>
                </a:cubicBezTo>
                <a:lnTo>
                  <a:pt x="2867" y="4254"/>
                </a:lnTo>
                <a:cubicBezTo>
                  <a:pt x="2867" y="3466"/>
                  <a:pt x="2237" y="2836"/>
                  <a:pt x="1449" y="2836"/>
                </a:cubicBezTo>
                <a:lnTo>
                  <a:pt x="756" y="2836"/>
                </a:lnTo>
                <a:lnTo>
                  <a:pt x="756" y="3560"/>
                </a:lnTo>
                <a:cubicBezTo>
                  <a:pt x="756" y="4348"/>
                  <a:pt x="1386" y="4978"/>
                  <a:pt x="2174" y="4978"/>
                </a:cubicBezTo>
                <a:lnTo>
                  <a:pt x="2867" y="4978"/>
                </a:lnTo>
                <a:lnTo>
                  <a:pt x="2867" y="6742"/>
                </a:lnTo>
                <a:cubicBezTo>
                  <a:pt x="2867" y="5955"/>
                  <a:pt x="2237" y="5325"/>
                  <a:pt x="1449" y="5325"/>
                </a:cubicBezTo>
                <a:lnTo>
                  <a:pt x="756" y="5325"/>
                </a:lnTo>
                <a:lnTo>
                  <a:pt x="756" y="6018"/>
                </a:lnTo>
                <a:cubicBezTo>
                  <a:pt x="756" y="6805"/>
                  <a:pt x="1386" y="7467"/>
                  <a:pt x="2174" y="7467"/>
                </a:cubicBezTo>
                <a:lnTo>
                  <a:pt x="2867" y="7467"/>
                </a:lnTo>
                <a:lnTo>
                  <a:pt x="2867" y="9263"/>
                </a:lnTo>
                <a:cubicBezTo>
                  <a:pt x="2867" y="8475"/>
                  <a:pt x="2237" y="7845"/>
                  <a:pt x="1449" y="7845"/>
                </a:cubicBezTo>
                <a:lnTo>
                  <a:pt x="756" y="7845"/>
                </a:lnTo>
                <a:lnTo>
                  <a:pt x="756" y="8570"/>
                </a:lnTo>
                <a:cubicBezTo>
                  <a:pt x="756" y="9357"/>
                  <a:pt x="1386" y="9987"/>
                  <a:pt x="2174" y="9987"/>
                </a:cubicBezTo>
                <a:lnTo>
                  <a:pt x="2867" y="9987"/>
                </a:lnTo>
                <a:lnTo>
                  <a:pt x="2867" y="11437"/>
                </a:lnTo>
                <a:lnTo>
                  <a:pt x="347" y="11437"/>
                </a:lnTo>
                <a:cubicBezTo>
                  <a:pt x="158" y="11437"/>
                  <a:pt x="0" y="11594"/>
                  <a:pt x="0" y="11783"/>
                </a:cubicBezTo>
                <a:cubicBezTo>
                  <a:pt x="0" y="11972"/>
                  <a:pt x="158" y="12130"/>
                  <a:pt x="347" y="12130"/>
                </a:cubicBezTo>
                <a:lnTo>
                  <a:pt x="11814" y="12130"/>
                </a:lnTo>
                <a:cubicBezTo>
                  <a:pt x="12004" y="12130"/>
                  <a:pt x="12161" y="11972"/>
                  <a:pt x="12161" y="11783"/>
                </a:cubicBezTo>
                <a:cubicBezTo>
                  <a:pt x="12161" y="11594"/>
                  <a:pt x="12004" y="11437"/>
                  <a:pt x="11814" y="11437"/>
                </a:cubicBezTo>
                <a:lnTo>
                  <a:pt x="9294" y="11437"/>
                </a:lnTo>
                <a:lnTo>
                  <a:pt x="9294" y="9987"/>
                </a:lnTo>
                <a:lnTo>
                  <a:pt x="10019" y="9987"/>
                </a:lnTo>
                <a:cubicBezTo>
                  <a:pt x="10806" y="9987"/>
                  <a:pt x="11436" y="9357"/>
                  <a:pt x="11436" y="8570"/>
                </a:cubicBezTo>
                <a:lnTo>
                  <a:pt x="11436" y="7845"/>
                </a:lnTo>
                <a:lnTo>
                  <a:pt x="10712" y="7845"/>
                </a:lnTo>
                <a:cubicBezTo>
                  <a:pt x="9924" y="7845"/>
                  <a:pt x="9294" y="8475"/>
                  <a:pt x="9294" y="9263"/>
                </a:cubicBezTo>
                <a:lnTo>
                  <a:pt x="9294" y="7467"/>
                </a:lnTo>
                <a:lnTo>
                  <a:pt x="10019" y="7467"/>
                </a:lnTo>
                <a:cubicBezTo>
                  <a:pt x="10806" y="7467"/>
                  <a:pt x="11436" y="6805"/>
                  <a:pt x="11436" y="6018"/>
                </a:cubicBezTo>
                <a:lnTo>
                  <a:pt x="11436" y="5325"/>
                </a:lnTo>
                <a:lnTo>
                  <a:pt x="10712" y="5325"/>
                </a:lnTo>
                <a:cubicBezTo>
                  <a:pt x="9924" y="5325"/>
                  <a:pt x="9294" y="5955"/>
                  <a:pt x="9294" y="6742"/>
                </a:cubicBezTo>
                <a:lnTo>
                  <a:pt x="9294" y="4978"/>
                </a:lnTo>
                <a:lnTo>
                  <a:pt x="10019" y="4978"/>
                </a:lnTo>
                <a:cubicBezTo>
                  <a:pt x="10806" y="4978"/>
                  <a:pt x="11436" y="4348"/>
                  <a:pt x="11436" y="3560"/>
                </a:cubicBezTo>
                <a:lnTo>
                  <a:pt x="11436" y="2836"/>
                </a:lnTo>
                <a:lnTo>
                  <a:pt x="10712" y="2836"/>
                </a:lnTo>
                <a:cubicBezTo>
                  <a:pt x="9924" y="2836"/>
                  <a:pt x="9294" y="3466"/>
                  <a:pt x="9294" y="4254"/>
                </a:cubicBezTo>
                <a:lnTo>
                  <a:pt x="9294" y="3245"/>
                </a:lnTo>
                <a:cubicBezTo>
                  <a:pt x="9609" y="2930"/>
                  <a:pt x="10019" y="2363"/>
                  <a:pt x="10019" y="1765"/>
                </a:cubicBezTo>
                <a:cubicBezTo>
                  <a:pt x="10019" y="788"/>
                  <a:pt x="8948" y="0"/>
                  <a:pt x="8948" y="0"/>
                </a:cubicBezTo>
                <a:cubicBezTo>
                  <a:pt x="8948" y="0"/>
                  <a:pt x="7876" y="820"/>
                  <a:pt x="7876" y="1765"/>
                </a:cubicBezTo>
                <a:cubicBezTo>
                  <a:pt x="7876" y="2363"/>
                  <a:pt x="8286" y="2930"/>
                  <a:pt x="8601" y="3245"/>
                </a:cubicBezTo>
                <a:lnTo>
                  <a:pt x="8601" y="4254"/>
                </a:lnTo>
                <a:cubicBezTo>
                  <a:pt x="8601" y="3466"/>
                  <a:pt x="7971" y="2836"/>
                  <a:pt x="7183" y="2836"/>
                </a:cubicBezTo>
                <a:lnTo>
                  <a:pt x="6459" y="2836"/>
                </a:lnTo>
                <a:lnTo>
                  <a:pt x="6459" y="3560"/>
                </a:lnTo>
                <a:cubicBezTo>
                  <a:pt x="6459" y="4348"/>
                  <a:pt x="7089" y="4978"/>
                  <a:pt x="7876" y="4978"/>
                </a:cubicBezTo>
                <a:lnTo>
                  <a:pt x="8601" y="4978"/>
                </a:lnTo>
                <a:lnTo>
                  <a:pt x="8601" y="6742"/>
                </a:lnTo>
                <a:cubicBezTo>
                  <a:pt x="8601" y="5955"/>
                  <a:pt x="7971" y="5325"/>
                  <a:pt x="7183" y="5325"/>
                </a:cubicBezTo>
                <a:lnTo>
                  <a:pt x="6459" y="5325"/>
                </a:lnTo>
                <a:lnTo>
                  <a:pt x="6459" y="6018"/>
                </a:lnTo>
                <a:cubicBezTo>
                  <a:pt x="6459" y="6805"/>
                  <a:pt x="7089" y="7467"/>
                  <a:pt x="7876" y="7467"/>
                </a:cubicBezTo>
                <a:lnTo>
                  <a:pt x="8601" y="7467"/>
                </a:lnTo>
                <a:lnTo>
                  <a:pt x="8601" y="9263"/>
                </a:lnTo>
                <a:cubicBezTo>
                  <a:pt x="8601" y="8475"/>
                  <a:pt x="7971" y="7845"/>
                  <a:pt x="7183" y="7845"/>
                </a:cubicBezTo>
                <a:lnTo>
                  <a:pt x="6459" y="7845"/>
                </a:lnTo>
                <a:lnTo>
                  <a:pt x="6459" y="8570"/>
                </a:lnTo>
                <a:cubicBezTo>
                  <a:pt x="6459" y="9357"/>
                  <a:pt x="7089" y="9987"/>
                  <a:pt x="7876" y="9987"/>
                </a:cubicBezTo>
                <a:lnTo>
                  <a:pt x="8601" y="9987"/>
                </a:lnTo>
                <a:lnTo>
                  <a:pt x="8601" y="11437"/>
                </a:lnTo>
                <a:lnTo>
                  <a:pt x="3592" y="11437"/>
                </a:lnTo>
                <a:lnTo>
                  <a:pt x="3592" y="9987"/>
                </a:lnTo>
                <a:lnTo>
                  <a:pt x="4285" y="9987"/>
                </a:lnTo>
                <a:cubicBezTo>
                  <a:pt x="5072" y="9987"/>
                  <a:pt x="5703" y="9357"/>
                  <a:pt x="5703" y="8570"/>
                </a:cubicBezTo>
                <a:lnTo>
                  <a:pt x="5703" y="7845"/>
                </a:lnTo>
                <a:lnTo>
                  <a:pt x="5009" y="7845"/>
                </a:lnTo>
                <a:cubicBezTo>
                  <a:pt x="4222" y="7845"/>
                  <a:pt x="3592" y="8475"/>
                  <a:pt x="3592" y="9263"/>
                </a:cubicBezTo>
                <a:lnTo>
                  <a:pt x="3592" y="7467"/>
                </a:lnTo>
                <a:lnTo>
                  <a:pt x="4285" y="7467"/>
                </a:lnTo>
                <a:cubicBezTo>
                  <a:pt x="5072" y="7467"/>
                  <a:pt x="5703" y="6805"/>
                  <a:pt x="5703" y="6018"/>
                </a:cubicBezTo>
                <a:lnTo>
                  <a:pt x="5703" y="5325"/>
                </a:lnTo>
                <a:lnTo>
                  <a:pt x="5009" y="5325"/>
                </a:lnTo>
                <a:cubicBezTo>
                  <a:pt x="4222" y="5325"/>
                  <a:pt x="3592" y="5955"/>
                  <a:pt x="3592" y="6742"/>
                </a:cubicBezTo>
                <a:lnTo>
                  <a:pt x="3592" y="4978"/>
                </a:lnTo>
                <a:lnTo>
                  <a:pt x="4285" y="4978"/>
                </a:lnTo>
                <a:cubicBezTo>
                  <a:pt x="5072" y="4978"/>
                  <a:pt x="5703" y="4348"/>
                  <a:pt x="5703" y="3560"/>
                </a:cubicBezTo>
                <a:lnTo>
                  <a:pt x="5703" y="2836"/>
                </a:lnTo>
                <a:lnTo>
                  <a:pt x="5009" y="2836"/>
                </a:lnTo>
                <a:cubicBezTo>
                  <a:pt x="4222" y="2836"/>
                  <a:pt x="3592" y="3466"/>
                  <a:pt x="3592" y="4254"/>
                </a:cubicBezTo>
                <a:lnTo>
                  <a:pt x="3592" y="3245"/>
                </a:lnTo>
                <a:cubicBezTo>
                  <a:pt x="3907" y="2930"/>
                  <a:pt x="4285" y="2363"/>
                  <a:pt x="4285" y="1765"/>
                </a:cubicBezTo>
                <a:cubicBezTo>
                  <a:pt x="4285" y="788"/>
                  <a:pt x="3245" y="0"/>
                  <a:pt x="3245" y="0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1" name="Google Shape;1401;p32"/>
          <p:cNvGrpSpPr/>
          <p:nvPr/>
        </p:nvGrpSpPr>
        <p:grpSpPr>
          <a:xfrm>
            <a:off x="1475370" y="1362858"/>
            <a:ext cx="519470" cy="357246"/>
            <a:chOff x="-28032075" y="3916450"/>
            <a:chExt cx="191425" cy="295375"/>
          </a:xfrm>
        </p:grpSpPr>
        <p:sp>
          <p:nvSpPr>
            <p:cNvPr id="1402" name="Google Shape;1402;p32"/>
            <p:cNvSpPr/>
            <p:nvPr/>
          </p:nvSpPr>
          <p:spPr>
            <a:xfrm>
              <a:off x="-27996625" y="3916450"/>
              <a:ext cx="120525" cy="51225"/>
            </a:xfrm>
            <a:custGeom>
              <a:avLst/>
              <a:gdLst/>
              <a:ahLst/>
              <a:cxnLst/>
              <a:rect l="l" t="t" r="r" b="b"/>
              <a:pathLst>
                <a:path w="4821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40" y="2048"/>
                  </a:cubicBezTo>
                  <a:lnTo>
                    <a:pt x="3781" y="2048"/>
                  </a:lnTo>
                  <a:cubicBezTo>
                    <a:pt x="4379" y="2048"/>
                    <a:pt x="4820" y="1575"/>
                    <a:pt x="4820" y="1040"/>
                  </a:cubicBezTo>
                  <a:cubicBezTo>
                    <a:pt x="4820" y="441"/>
                    <a:pt x="4348" y="0"/>
                    <a:pt x="37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2"/>
            <p:cNvSpPr/>
            <p:nvPr/>
          </p:nvSpPr>
          <p:spPr>
            <a:xfrm>
              <a:off x="-28032075" y="4089975"/>
              <a:ext cx="191425" cy="121850"/>
            </a:xfrm>
            <a:custGeom>
              <a:avLst/>
              <a:gdLst/>
              <a:ahLst/>
              <a:cxnLst/>
              <a:rect l="l" t="t" r="r" b="b"/>
              <a:pathLst>
                <a:path w="7657" h="4874" extrusionOk="0">
                  <a:moveTo>
                    <a:pt x="1733" y="715"/>
                  </a:moveTo>
                  <a:cubicBezTo>
                    <a:pt x="1954" y="715"/>
                    <a:pt x="2111" y="872"/>
                    <a:pt x="2111" y="1061"/>
                  </a:cubicBezTo>
                  <a:cubicBezTo>
                    <a:pt x="2111" y="1250"/>
                    <a:pt x="1954" y="1408"/>
                    <a:pt x="1733" y="1408"/>
                  </a:cubicBezTo>
                  <a:cubicBezTo>
                    <a:pt x="1544" y="1408"/>
                    <a:pt x="1387" y="1250"/>
                    <a:pt x="1387" y="1061"/>
                  </a:cubicBezTo>
                  <a:cubicBezTo>
                    <a:pt x="1418" y="872"/>
                    <a:pt x="1576" y="715"/>
                    <a:pt x="1733" y="715"/>
                  </a:cubicBezTo>
                  <a:close/>
                  <a:moveTo>
                    <a:pt x="3151" y="1376"/>
                  </a:moveTo>
                  <a:cubicBezTo>
                    <a:pt x="3372" y="1376"/>
                    <a:pt x="3529" y="1534"/>
                    <a:pt x="3529" y="1723"/>
                  </a:cubicBezTo>
                  <a:cubicBezTo>
                    <a:pt x="3529" y="1912"/>
                    <a:pt x="3372" y="2070"/>
                    <a:pt x="3151" y="2070"/>
                  </a:cubicBezTo>
                  <a:cubicBezTo>
                    <a:pt x="2962" y="2070"/>
                    <a:pt x="2804" y="1912"/>
                    <a:pt x="2804" y="1723"/>
                  </a:cubicBezTo>
                  <a:cubicBezTo>
                    <a:pt x="2804" y="1534"/>
                    <a:pt x="2962" y="1376"/>
                    <a:pt x="3151" y="1376"/>
                  </a:cubicBezTo>
                  <a:close/>
                  <a:moveTo>
                    <a:pt x="5199" y="2070"/>
                  </a:moveTo>
                  <a:cubicBezTo>
                    <a:pt x="5419" y="2070"/>
                    <a:pt x="5577" y="2227"/>
                    <a:pt x="5577" y="2448"/>
                  </a:cubicBezTo>
                  <a:cubicBezTo>
                    <a:pt x="5577" y="2637"/>
                    <a:pt x="5419" y="2794"/>
                    <a:pt x="5199" y="2794"/>
                  </a:cubicBezTo>
                  <a:cubicBezTo>
                    <a:pt x="5010" y="2794"/>
                    <a:pt x="4852" y="2637"/>
                    <a:pt x="4852" y="2448"/>
                  </a:cubicBezTo>
                  <a:cubicBezTo>
                    <a:pt x="4884" y="2227"/>
                    <a:pt x="5041" y="2070"/>
                    <a:pt x="5199" y="2070"/>
                  </a:cubicBezTo>
                  <a:close/>
                  <a:moveTo>
                    <a:pt x="3151" y="2794"/>
                  </a:moveTo>
                  <a:cubicBezTo>
                    <a:pt x="3372" y="2794"/>
                    <a:pt x="3529" y="2952"/>
                    <a:pt x="3529" y="3141"/>
                  </a:cubicBezTo>
                  <a:cubicBezTo>
                    <a:pt x="3529" y="3330"/>
                    <a:pt x="3372" y="3487"/>
                    <a:pt x="3151" y="3487"/>
                  </a:cubicBezTo>
                  <a:cubicBezTo>
                    <a:pt x="2962" y="3487"/>
                    <a:pt x="2804" y="3330"/>
                    <a:pt x="2804" y="3141"/>
                  </a:cubicBezTo>
                  <a:cubicBezTo>
                    <a:pt x="2804" y="2952"/>
                    <a:pt x="2962" y="2794"/>
                    <a:pt x="3151" y="2794"/>
                  </a:cubicBezTo>
                  <a:close/>
                  <a:moveTo>
                    <a:pt x="1748" y="1"/>
                  </a:moveTo>
                  <a:cubicBezTo>
                    <a:pt x="1181" y="1"/>
                    <a:pt x="615" y="166"/>
                    <a:pt x="63" y="494"/>
                  </a:cubicBezTo>
                  <a:cubicBezTo>
                    <a:pt x="63" y="715"/>
                    <a:pt x="0" y="872"/>
                    <a:pt x="0" y="1061"/>
                  </a:cubicBezTo>
                  <a:cubicBezTo>
                    <a:pt x="0" y="2196"/>
                    <a:pt x="536" y="3298"/>
                    <a:pt x="1418" y="4023"/>
                  </a:cubicBezTo>
                  <a:cubicBezTo>
                    <a:pt x="2111" y="4558"/>
                    <a:pt x="2962" y="4874"/>
                    <a:pt x="3844" y="4874"/>
                  </a:cubicBezTo>
                  <a:cubicBezTo>
                    <a:pt x="4096" y="4874"/>
                    <a:pt x="4380" y="4842"/>
                    <a:pt x="4663" y="4811"/>
                  </a:cubicBezTo>
                  <a:cubicBezTo>
                    <a:pt x="6144" y="4495"/>
                    <a:pt x="7341" y="3267"/>
                    <a:pt x="7625" y="1723"/>
                  </a:cubicBezTo>
                  <a:cubicBezTo>
                    <a:pt x="7656" y="1439"/>
                    <a:pt x="7656" y="1219"/>
                    <a:pt x="7656" y="935"/>
                  </a:cubicBezTo>
                  <a:lnTo>
                    <a:pt x="7656" y="935"/>
                  </a:lnTo>
                  <a:cubicBezTo>
                    <a:pt x="7033" y="1235"/>
                    <a:pt x="6444" y="1354"/>
                    <a:pt x="5904" y="1354"/>
                  </a:cubicBezTo>
                  <a:cubicBezTo>
                    <a:pt x="4969" y="1354"/>
                    <a:pt x="4183" y="1000"/>
                    <a:pt x="3624" y="620"/>
                  </a:cubicBezTo>
                  <a:cubicBezTo>
                    <a:pt x="3010" y="206"/>
                    <a:pt x="2378" y="1"/>
                    <a:pt x="1748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2"/>
            <p:cNvSpPr/>
            <p:nvPr/>
          </p:nvSpPr>
          <p:spPr>
            <a:xfrm>
              <a:off x="-28024975" y="3985750"/>
              <a:ext cx="181950" cy="121975"/>
            </a:xfrm>
            <a:custGeom>
              <a:avLst/>
              <a:gdLst/>
              <a:ahLst/>
              <a:cxnLst/>
              <a:rect l="l" t="t" r="r" b="b"/>
              <a:pathLst>
                <a:path w="7278" h="4879" extrusionOk="0">
                  <a:moveTo>
                    <a:pt x="1827" y="1"/>
                  </a:moveTo>
                  <a:lnTo>
                    <a:pt x="1827" y="1639"/>
                  </a:lnTo>
                  <a:cubicBezTo>
                    <a:pt x="1827" y="1765"/>
                    <a:pt x="1733" y="1891"/>
                    <a:pt x="1607" y="1922"/>
                  </a:cubicBezTo>
                  <a:cubicBezTo>
                    <a:pt x="914" y="2363"/>
                    <a:pt x="315" y="3025"/>
                    <a:pt x="0" y="3813"/>
                  </a:cubicBezTo>
                  <a:cubicBezTo>
                    <a:pt x="492" y="3611"/>
                    <a:pt x="988" y="3505"/>
                    <a:pt x="1488" y="3505"/>
                  </a:cubicBezTo>
                  <a:cubicBezTo>
                    <a:pt x="2237" y="3505"/>
                    <a:pt x="2993" y="3743"/>
                    <a:pt x="3749" y="4254"/>
                  </a:cubicBezTo>
                  <a:cubicBezTo>
                    <a:pt x="4370" y="4673"/>
                    <a:pt x="5000" y="4878"/>
                    <a:pt x="5629" y="4878"/>
                  </a:cubicBezTo>
                  <a:cubicBezTo>
                    <a:pt x="6181" y="4878"/>
                    <a:pt x="6733" y="4721"/>
                    <a:pt x="7278" y="4411"/>
                  </a:cubicBezTo>
                  <a:cubicBezTo>
                    <a:pt x="7057" y="3372"/>
                    <a:pt x="6427" y="2427"/>
                    <a:pt x="5450" y="1922"/>
                  </a:cubicBezTo>
                  <a:cubicBezTo>
                    <a:pt x="5356" y="1859"/>
                    <a:pt x="5293" y="1765"/>
                    <a:pt x="5293" y="1639"/>
                  </a:cubicBezTo>
                  <a:lnTo>
                    <a:pt x="5293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903083" y="770635"/>
            <a:ext cx="5325762" cy="647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Thảo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luận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nhóm</a:t>
            </a:r>
            <a:r>
              <a:rPr lang="en-US" sz="2800" dirty="0">
                <a:solidFill>
                  <a:srgbClr val="002060"/>
                </a:solidFill>
              </a:rPr>
              <a:t> 30 </a:t>
            </a:r>
            <a:r>
              <a:rPr lang="en-US" sz="2800" dirty="0" err="1">
                <a:solidFill>
                  <a:srgbClr val="002060"/>
                </a:solidFill>
              </a:rPr>
              <a:t>giây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418" y="2026661"/>
            <a:ext cx="27090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</a:rPr>
              <a:t>1. </a:t>
            </a: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chọn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vị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trí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sản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phẩm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trí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92867" y="1814798"/>
            <a:ext cx="29435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2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Tỉ lệ của hình trang trí so với kích thước của sản phẩm thời trang như thế nào?</a:t>
            </a:r>
            <a:endParaRPr lang="en-US" sz="2400" b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36413" y="1941664"/>
            <a:ext cx="27593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7030A0"/>
                </a:solidFill>
              </a:rPr>
              <a:t>3. </a:t>
            </a:r>
            <a:r>
              <a:rPr lang="vi-VN" sz="2400" b="1" dirty="0">
                <a:solidFill>
                  <a:srgbClr val="7030A0"/>
                </a:solidFill>
              </a:rPr>
              <a:t>Có thể sử dụng nền màu, màu hoạ tiết như thế nào?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-5457" y="53502"/>
          <a:ext cx="1443655" cy="1651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6094386" imgH="3427555" progId="PowerPoint.Show.12">
                  <p:embed/>
                </p:oleObj>
              </mc:Choice>
              <mc:Fallback>
                <p:oleObj name="Presentation" r:id="rId4" imgW="6094386" imgH="3427555" progId="PowerPoint.Show.12">
                  <p:embed/>
                  <p:pic>
                    <p:nvPicPr>
                      <p:cNvPr id="2" name="Object 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457" y="53502"/>
                        <a:ext cx="1443655" cy="1651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763359" y="145342"/>
            <a:ext cx="6611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 descr="Digit 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706" y="569346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9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355256" y="747649"/>
            <a:ext cx="8098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93" y="1573360"/>
            <a:ext cx="2273726" cy="2141390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"/>
          <a:stretch>
            <a:fillRect/>
          </a:stretch>
        </p:blipFill>
        <p:spPr>
          <a:xfrm>
            <a:off x="126574" y="1573360"/>
            <a:ext cx="2273726" cy="2141390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7265"/>
          <a:stretch>
            <a:fillRect/>
          </a:stretch>
        </p:blipFill>
        <p:spPr>
          <a:xfrm>
            <a:off x="2514600" y="1573360"/>
            <a:ext cx="1657350" cy="2141390"/>
          </a:xfrm>
          <a:prstGeom prst="rect">
            <a:avLst/>
          </a:prstGeom>
        </p:spPr>
      </p:pic>
      <p:pic>
        <p:nvPicPr>
          <p:cNvPr id="26" name="Hình ảnh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573360"/>
            <a:ext cx="2317094" cy="21413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5012" y="3406973"/>
            <a:ext cx="313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vi-VN" dirty="0"/>
          </a:p>
        </p:txBody>
      </p:sp>
      <p:sp>
        <p:nvSpPr>
          <p:cNvPr id="8" name="TextBox 7"/>
          <p:cNvSpPr txBox="1"/>
          <p:nvPr/>
        </p:nvSpPr>
        <p:spPr>
          <a:xfrm>
            <a:off x="6203558" y="3347871"/>
            <a:ext cx="313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vi-VN" dirty="0"/>
          </a:p>
        </p:txBody>
      </p:sp>
      <p:sp>
        <p:nvSpPr>
          <p:cNvPr id="11" name="TextBox 10"/>
          <p:cNvSpPr txBox="1"/>
          <p:nvPr/>
        </p:nvSpPr>
        <p:spPr>
          <a:xfrm>
            <a:off x="8586714" y="3366524"/>
            <a:ext cx="313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vi-VN" dirty="0"/>
          </a:p>
        </p:txBody>
      </p:sp>
      <p:sp>
        <p:nvSpPr>
          <p:cNvPr id="13" name="TextBox 12"/>
          <p:cNvSpPr txBox="1"/>
          <p:nvPr/>
        </p:nvSpPr>
        <p:spPr>
          <a:xfrm>
            <a:off x="3840162" y="3366525"/>
            <a:ext cx="313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355256" y="194888"/>
            <a:ext cx="6611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510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300036" y="249686"/>
            <a:ext cx="62969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12"/>
          <p:cNvSpPr/>
          <p:nvPr/>
        </p:nvSpPr>
        <p:spPr>
          <a:xfrm>
            <a:off x="4355233" y="2403315"/>
            <a:ext cx="4483440" cy="2561921"/>
          </a:xfrm>
          <a:prstGeom prst="wedgeRectCallout">
            <a:avLst>
              <a:gd name="adj1" fmla="val -21243"/>
              <a:gd name="adj2" fmla="val -59062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>
              <a:buFontTx/>
              <a:buChar char="-"/>
              <a:defRPr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3" name="Rounded Rectangle 15"/>
          <p:cNvSpPr/>
          <p:nvPr/>
        </p:nvSpPr>
        <p:spPr>
          <a:xfrm>
            <a:off x="4355233" y="682309"/>
            <a:ext cx="4483440" cy="177165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vi-VN" sz="2700" b="1" dirty="0">
                <a:solidFill>
                  <a:srgbClr val="002060"/>
                </a:solidFill>
                <a:latin typeface="Arial" panose="020B0604020202020204" pitchFamily="34" charset="0"/>
              </a:rPr>
              <a:t>B1.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Xác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định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vị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và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tỉ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lệ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của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hình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cắt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trang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trên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sản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phẩm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thời</a:t>
            </a:r>
            <a:r>
              <a:rPr lang="vi-VN" sz="2700" dirty="0">
                <a:solidFill>
                  <a:srgbClr val="800000"/>
                </a:solidFill>
                <a:latin typeface="Arial" panose="020B0604020202020204" pitchFamily="34" charset="0"/>
              </a:rPr>
              <a:t> trang.</a:t>
            </a:r>
            <a:endParaRPr lang="en-US" sz="27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"/>
          <a:stretch>
            <a:fillRect/>
          </a:stretch>
        </p:blipFill>
        <p:spPr>
          <a:xfrm>
            <a:off x="323850" y="922867"/>
            <a:ext cx="3762273" cy="3543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4567" y="49631"/>
            <a:ext cx="47644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38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/>
          <p:cNvSpPr txBox="1"/>
          <p:nvPr/>
        </p:nvSpPr>
        <p:spPr>
          <a:xfrm>
            <a:off x="1206775" y="132097"/>
            <a:ext cx="62969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ular Callout 28"/>
          <p:cNvSpPr>
            <a:spLocks noChangeArrowheads="1"/>
          </p:cNvSpPr>
          <p:nvPr/>
        </p:nvSpPr>
        <p:spPr bwMode="auto">
          <a:xfrm>
            <a:off x="3714750" y="2343150"/>
            <a:ext cx="5086350" cy="2571750"/>
          </a:xfrm>
          <a:prstGeom prst="wedgeRectCallout">
            <a:avLst>
              <a:gd name="adj1" fmla="val -21158"/>
              <a:gd name="adj2" fmla="val -61005"/>
            </a:avLst>
          </a:prstGeom>
          <a:solidFill>
            <a:schemeClr val="accent4">
              <a:lumMod val="50000"/>
            </a:schemeClr>
          </a:solidFill>
          <a:ln w="38100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257175" indent="-257175">
              <a:buFontTx/>
              <a:buChar char="-"/>
              <a:defRPr/>
            </a:pP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Tỉ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lệ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trí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so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kích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thước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sản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phù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cân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7265"/>
          <a:stretch>
            <a:fillRect/>
          </a:stretch>
        </p:blipFill>
        <p:spPr>
          <a:xfrm>
            <a:off x="342900" y="929556"/>
            <a:ext cx="3084497" cy="3985344"/>
          </a:xfrm>
          <a:prstGeom prst="rect">
            <a:avLst/>
          </a:prstGeom>
        </p:spPr>
      </p:pic>
      <p:sp>
        <p:nvSpPr>
          <p:cNvPr id="9" name="Rounded Rectangle 16"/>
          <p:cNvSpPr/>
          <p:nvPr/>
        </p:nvSpPr>
        <p:spPr>
          <a:xfrm>
            <a:off x="3714750" y="914401"/>
            <a:ext cx="5086350" cy="177165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</a:rPr>
              <a:t>B2.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Cắt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mảnh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giấy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có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kích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thước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phù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hợp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với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hình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sẽ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trang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endParaRPr lang="en-US" sz="27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02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206775" y="132097"/>
            <a:ext cx="62969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ular Callout 29"/>
          <p:cNvSpPr>
            <a:spLocks noChangeArrowheads="1"/>
          </p:cNvSpPr>
          <p:nvPr/>
        </p:nvSpPr>
        <p:spPr bwMode="auto">
          <a:xfrm>
            <a:off x="4400550" y="2352979"/>
            <a:ext cx="4403069" cy="2561921"/>
          </a:xfrm>
          <a:prstGeom prst="wedgeRectCallout">
            <a:avLst>
              <a:gd name="adj1" fmla="val -20913"/>
              <a:gd name="adj2" fmla="val -60377"/>
            </a:avLst>
          </a:prstGeom>
          <a:solidFill>
            <a:schemeClr val="accent4">
              <a:lumMod val="50000"/>
            </a:schemeClr>
          </a:solidFill>
          <a:ln w="38100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257175" indent="-257175">
              <a:buFontTx/>
              <a:buChar char="-"/>
              <a:defRPr/>
            </a:pP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Lựa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họa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Tiền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FFFFFF"/>
                </a:solidFill>
                <a:cs typeface="Times New Roman" panose="02020603050405020304" pitchFamily="18" charset="0"/>
              </a:rPr>
              <a:t> 1.</a:t>
            </a:r>
          </a:p>
          <a:p>
            <a:pPr marL="257175" indent="-257175">
              <a:buFontTx/>
              <a:buChar char="-"/>
              <a:defRPr/>
            </a:pPr>
            <a:endParaRPr lang="en-US" sz="30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1" y="902595"/>
            <a:ext cx="3846806" cy="3555106"/>
          </a:xfrm>
          <a:prstGeom prst="rect">
            <a:avLst/>
          </a:prstGeom>
        </p:spPr>
      </p:pic>
      <p:sp>
        <p:nvSpPr>
          <p:cNvPr id="5" name="Rounded Rectangle 21"/>
          <p:cNvSpPr/>
          <p:nvPr/>
        </p:nvSpPr>
        <p:spPr>
          <a:xfrm>
            <a:off x="4400550" y="914400"/>
            <a:ext cx="4403069" cy="177165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</a:rPr>
              <a:t>B3.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Vẽ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cắt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và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dán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hình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trang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vào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vị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đã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chọn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00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206775" y="132097"/>
            <a:ext cx="62969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ular Callout 30"/>
          <p:cNvSpPr>
            <a:spLocks noChangeArrowheads="1"/>
          </p:cNvSpPr>
          <p:nvPr/>
        </p:nvSpPr>
        <p:spPr bwMode="auto">
          <a:xfrm>
            <a:off x="4336667" y="2174488"/>
            <a:ext cx="4445426" cy="2625083"/>
          </a:xfrm>
          <a:prstGeom prst="wedgeRectCallout">
            <a:avLst>
              <a:gd name="adj1" fmla="val -20513"/>
              <a:gd name="adj2" fmla="val -57642"/>
            </a:avLst>
          </a:prstGeom>
          <a:solidFill>
            <a:schemeClr val="accent4">
              <a:lumMod val="50000"/>
            </a:schemeClr>
          </a:solidFill>
          <a:ln w="38100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2700" dirty="0">
              <a:solidFill>
                <a:schemeClr val="accent3">
                  <a:lumMod val="75000"/>
                </a:schemeClr>
              </a:solidFill>
            </a:endParaRPr>
          </a:p>
          <a:p>
            <a:pPr marL="257175" indent="-257175">
              <a:buFontTx/>
              <a:buChar char="-"/>
              <a:defRPr/>
            </a:pP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Kết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hợp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Tiền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sử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họa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tiết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trang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trí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đại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4" y="914400"/>
            <a:ext cx="3762272" cy="3543300"/>
          </a:xfrm>
          <a:prstGeom prst="rect">
            <a:avLst/>
          </a:prstGeom>
        </p:spPr>
      </p:pic>
      <p:sp>
        <p:nvSpPr>
          <p:cNvPr id="5" name="Rounded Rectangle 22"/>
          <p:cNvSpPr/>
          <p:nvPr/>
        </p:nvSpPr>
        <p:spPr>
          <a:xfrm>
            <a:off x="4317661" y="914400"/>
            <a:ext cx="4483439" cy="165735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</a:rPr>
              <a:t>B4. 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Trang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thêm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để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hoàn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thiện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sản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phẩm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thời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800000"/>
                </a:solidFill>
                <a:latin typeface="Arial" panose="020B0604020202020204" pitchFamily="34" charset="0"/>
              </a:rPr>
              <a:t>trang</a:t>
            </a:r>
            <a:r>
              <a:rPr lang="en-US" sz="2700" dirty="0">
                <a:solidFill>
                  <a:srgbClr val="8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014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42"/>
          <p:cNvSpPr txBox="1">
            <a:spLocks noGrp="1"/>
          </p:cNvSpPr>
          <p:nvPr>
            <p:ph type="title"/>
          </p:nvPr>
        </p:nvSpPr>
        <p:spPr>
          <a:xfrm>
            <a:off x="1849617" y="681539"/>
            <a:ext cx="5444740" cy="4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2060"/>
                </a:solidFill>
                <a:latin typeface="+mn-lt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n-lt"/>
              </a:rPr>
              <a:t>bước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n-lt"/>
              </a:rPr>
              <a:t>trang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n-lt"/>
              </a:rPr>
              <a:t>trí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n-lt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n-lt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n-lt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+mn-lt"/>
              </a:rPr>
              <a:t>trang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:</a:t>
            </a:r>
            <a:endParaRPr sz="200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1698" name="Google Shape;1698;p42"/>
          <p:cNvGrpSpPr/>
          <p:nvPr/>
        </p:nvGrpSpPr>
        <p:grpSpPr>
          <a:xfrm>
            <a:off x="2842527" y="1940086"/>
            <a:ext cx="3458650" cy="4878957"/>
            <a:chOff x="2842527" y="1940086"/>
            <a:chExt cx="3458650" cy="4878957"/>
          </a:xfrm>
        </p:grpSpPr>
        <p:sp>
          <p:nvSpPr>
            <p:cNvPr id="1699" name="Google Shape;1699;p42"/>
            <p:cNvSpPr/>
            <p:nvPr/>
          </p:nvSpPr>
          <p:spPr>
            <a:xfrm>
              <a:off x="3039925" y="3199274"/>
              <a:ext cx="3064124" cy="1614595"/>
            </a:xfrm>
            <a:custGeom>
              <a:avLst/>
              <a:gdLst/>
              <a:ahLst/>
              <a:cxnLst/>
              <a:rect l="l" t="t" r="r" b="b"/>
              <a:pathLst>
                <a:path w="66087" h="33020" extrusionOk="0">
                  <a:moveTo>
                    <a:pt x="33019" y="0"/>
                  </a:moveTo>
                  <a:cubicBezTo>
                    <a:pt x="14818" y="0"/>
                    <a:pt x="0" y="14808"/>
                    <a:pt x="0" y="33019"/>
                  </a:cubicBezTo>
                  <a:lnTo>
                    <a:pt x="1659" y="33019"/>
                  </a:lnTo>
                  <a:cubicBezTo>
                    <a:pt x="1659" y="15718"/>
                    <a:pt x="15718" y="1659"/>
                    <a:pt x="33019" y="1659"/>
                  </a:cubicBezTo>
                  <a:cubicBezTo>
                    <a:pt x="50321" y="1659"/>
                    <a:pt x="64427" y="15718"/>
                    <a:pt x="64427" y="33019"/>
                  </a:cubicBezTo>
                  <a:lnTo>
                    <a:pt x="66086" y="33019"/>
                  </a:lnTo>
                  <a:cubicBezTo>
                    <a:pt x="66086" y="14808"/>
                    <a:pt x="51269" y="0"/>
                    <a:pt x="33019" y="0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4959654" y="3243729"/>
              <a:ext cx="166200" cy="166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5727573" y="3769516"/>
              <a:ext cx="166200" cy="166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4020299" y="3252968"/>
              <a:ext cx="166200" cy="166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3134127" y="3533572"/>
              <a:ext cx="495600" cy="495600"/>
            </a:xfrm>
            <a:prstGeom prst="ellipse">
              <a:avLst/>
            </a:prstGeom>
            <a:solidFill>
              <a:schemeClr val="dk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lt1"/>
                  </a:solidFill>
                  <a:latin typeface="Cardo"/>
                  <a:ea typeface="Cardo"/>
                  <a:cs typeface="Cardo"/>
                  <a:sym typeface="Cardo"/>
                </a:rPr>
                <a:t>1</a:t>
              </a:r>
              <a:endParaRPr sz="2400" b="1">
                <a:solidFill>
                  <a:schemeClr val="lt1"/>
                </a:solidFill>
                <a:latin typeface="Cardo"/>
                <a:ea typeface="Cardo"/>
                <a:cs typeface="Cardo"/>
                <a:sym typeface="Cardo"/>
              </a:endParaRPr>
            </a:p>
          </p:txBody>
        </p:sp>
        <p:cxnSp>
          <p:nvCxnSpPr>
            <p:cNvPr id="1705" name="Google Shape;1705;p42"/>
            <p:cNvCxnSpPr>
              <a:stCxn id="1706" idx="2"/>
            </p:cNvCxnSpPr>
            <p:nvPr/>
          </p:nvCxnSpPr>
          <p:spPr>
            <a:xfrm rot="10800000">
              <a:off x="3021975" y="1967984"/>
              <a:ext cx="819000" cy="1326300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7" name="Google Shape;1707;p42"/>
            <p:cNvCxnSpPr>
              <a:stCxn id="1708" idx="6"/>
            </p:cNvCxnSpPr>
            <p:nvPr/>
          </p:nvCxnSpPr>
          <p:spPr>
            <a:xfrm rot="10800000" flipH="1">
              <a:off x="5285049" y="1940086"/>
              <a:ext cx="819000" cy="1326600"/>
            </a:xfrm>
            <a:prstGeom prst="bentConnector3">
              <a:avLst>
                <a:gd name="adj1" fmla="val 49999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0" name="Google Shape;1710;p42"/>
            <p:cNvCxnSpPr>
              <a:stCxn id="1704" idx="2"/>
            </p:cNvCxnSpPr>
            <p:nvPr/>
          </p:nvCxnSpPr>
          <p:spPr>
            <a:xfrm rot="10800000">
              <a:off x="2842527" y="3366472"/>
              <a:ext cx="291600" cy="414900"/>
            </a:xfrm>
            <a:prstGeom prst="bentConnector3">
              <a:avLst>
                <a:gd name="adj1" fmla="val 49979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1" name="Google Shape;1711;p42"/>
            <p:cNvCxnSpPr>
              <a:stCxn id="1712" idx="6"/>
            </p:cNvCxnSpPr>
            <p:nvPr/>
          </p:nvCxnSpPr>
          <p:spPr>
            <a:xfrm rot="10800000" flipH="1">
              <a:off x="6011677" y="3366172"/>
              <a:ext cx="289500" cy="415200"/>
            </a:xfrm>
            <a:prstGeom prst="bentConnector3">
              <a:avLst>
                <a:gd name="adj1" fmla="val 50026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14" name="Google Shape;1714;p42"/>
            <p:cNvGrpSpPr/>
            <p:nvPr/>
          </p:nvGrpSpPr>
          <p:grpSpPr>
            <a:xfrm rot="-2036396">
              <a:off x="3763819" y="3634870"/>
              <a:ext cx="2085108" cy="3184173"/>
              <a:chOff x="7563425" y="1090500"/>
              <a:chExt cx="1939951" cy="2962504"/>
            </a:xfrm>
          </p:grpSpPr>
          <p:sp>
            <p:nvSpPr>
              <p:cNvPr id="1715" name="Google Shape;1715;p42"/>
              <p:cNvSpPr/>
              <p:nvPr/>
            </p:nvSpPr>
            <p:spPr>
              <a:xfrm>
                <a:off x="7563425" y="1090500"/>
                <a:ext cx="1923932" cy="2962504"/>
              </a:xfrm>
              <a:custGeom>
                <a:avLst/>
                <a:gdLst/>
                <a:ahLst/>
                <a:cxnLst/>
                <a:rect l="l" t="t" r="r" b="b"/>
                <a:pathLst>
                  <a:path w="36027" h="55475" extrusionOk="0">
                    <a:moveTo>
                      <a:pt x="28099" y="1"/>
                    </a:moveTo>
                    <a:cubicBezTo>
                      <a:pt x="28051" y="1"/>
                      <a:pt x="28002" y="1"/>
                      <a:pt x="27954" y="2"/>
                    </a:cubicBezTo>
                    <a:cubicBezTo>
                      <a:pt x="26653" y="2"/>
                      <a:pt x="25319" y="269"/>
                      <a:pt x="24118" y="769"/>
                    </a:cubicBezTo>
                    <a:cubicBezTo>
                      <a:pt x="23284" y="1103"/>
                      <a:pt x="22517" y="1536"/>
                      <a:pt x="21783" y="2037"/>
                    </a:cubicBezTo>
                    <a:cubicBezTo>
                      <a:pt x="21550" y="1970"/>
                      <a:pt x="21283" y="1903"/>
                      <a:pt x="21049" y="1903"/>
                    </a:cubicBezTo>
                    <a:cubicBezTo>
                      <a:pt x="20516" y="1903"/>
                      <a:pt x="19982" y="2103"/>
                      <a:pt x="19548" y="2404"/>
                    </a:cubicBezTo>
                    <a:cubicBezTo>
                      <a:pt x="19048" y="2837"/>
                      <a:pt x="18648" y="3371"/>
                      <a:pt x="18414" y="4005"/>
                    </a:cubicBezTo>
                    <a:cubicBezTo>
                      <a:pt x="17013" y="7174"/>
                      <a:pt x="17180" y="12277"/>
                      <a:pt x="19415" y="15280"/>
                    </a:cubicBezTo>
                    <a:cubicBezTo>
                      <a:pt x="18447" y="16347"/>
                      <a:pt x="17480" y="17481"/>
                      <a:pt x="16513" y="18715"/>
                    </a:cubicBezTo>
                    <a:cubicBezTo>
                      <a:pt x="10642" y="26087"/>
                      <a:pt x="6072" y="34393"/>
                      <a:pt x="2970" y="43266"/>
                    </a:cubicBezTo>
                    <a:cubicBezTo>
                      <a:pt x="1936" y="46235"/>
                      <a:pt x="1102" y="49271"/>
                      <a:pt x="401" y="52306"/>
                    </a:cubicBezTo>
                    <a:cubicBezTo>
                      <a:pt x="334" y="52706"/>
                      <a:pt x="234" y="53073"/>
                      <a:pt x="168" y="53474"/>
                    </a:cubicBezTo>
                    <a:cubicBezTo>
                      <a:pt x="1" y="54341"/>
                      <a:pt x="501" y="55175"/>
                      <a:pt x="1335" y="55408"/>
                    </a:cubicBezTo>
                    <a:cubicBezTo>
                      <a:pt x="1502" y="55442"/>
                      <a:pt x="1635" y="55475"/>
                      <a:pt x="1802" y="55475"/>
                    </a:cubicBezTo>
                    <a:cubicBezTo>
                      <a:pt x="2603" y="55475"/>
                      <a:pt x="3270" y="54941"/>
                      <a:pt x="3437" y="54174"/>
                    </a:cubicBezTo>
                    <a:cubicBezTo>
                      <a:pt x="4070" y="51239"/>
                      <a:pt x="4871" y="48337"/>
                      <a:pt x="5805" y="45468"/>
                    </a:cubicBezTo>
                    <a:cubicBezTo>
                      <a:pt x="8674" y="36895"/>
                      <a:pt x="12943" y="28856"/>
                      <a:pt x="18481" y="21718"/>
                    </a:cubicBezTo>
                    <a:cubicBezTo>
                      <a:pt x="19648" y="20216"/>
                      <a:pt x="20849" y="18782"/>
                      <a:pt x="22117" y="17348"/>
                    </a:cubicBezTo>
                    <a:cubicBezTo>
                      <a:pt x="23151" y="17715"/>
                      <a:pt x="24252" y="17915"/>
                      <a:pt x="25352" y="17915"/>
                    </a:cubicBezTo>
                    <a:cubicBezTo>
                      <a:pt x="26420" y="17881"/>
                      <a:pt x="27454" y="17781"/>
                      <a:pt x="28455" y="17548"/>
                    </a:cubicBezTo>
                    <a:cubicBezTo>
                      <a:pt x="28655" y="17515"/>
                      <a:pt x="28855" y="17481"/>
                      <a:pt x="29022" y="17448"/>
                    </a:cubicBezTo>
                    <a:cubicBezTo>
                      <a:pt x="29422" y="17348"/>
                      <a:pt x="29789" y="17248"/>
                      <a:pt x="30156" y="17081"/>
                    </a:cubicBezTo>
                    <a:cubicBezTo>
                      <a:pt x="30890" y="16847"/>
                      <a:pt x="31590" y="16547"/>
                      <a:pt x="32257" y="16214"/>
                    </a:cubicBezTo>
                    <a:cubicBezTo>
                      <a:pt x="33358" y="15613"/>
                      <a:pt x="33958" y="14846"/>
                      <a:pt x="34025" y="13912"/>
                    </a:cubicBezTo>
                    <a:cubicBezTo>
                      <a:pt x="34025" y="13745"/>
                      <a:pt x="34025" y="13612"/>
                      <a:pt x="34025" y="13478"/>
                    </a:cubicBezTo>
                    <a:cubicBezTo>
                      <a:pt x="34592" y="12511"/>
                      <a:pt x="34993" y="11443"/>
                      <a:pt x="35226" y="10343"/>
                    </a:cubicBezTo>
                    <a:cubicBezTo>
                      <a:pt x="36027" y="6773"/>
                      <a:pt x="35093" y="3438"/>
                      <a:pt x="32758" y="1603"/>
                    </a:cubicBezTo>
                    <a:cubicBezTo>
                      <a:pt x="31428" y="565"/>
                      <a:pt x="29783" y="1"/>
                      <a:pt x="280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42"/>
              <p:cNvSpPr/>
              <p:nvPr/>
            </p:nvSpPr>
            <p:spPr>
              <a:xfrm>
                <a:off x="7636480" y="1762143"/>
                <a:ext cx="1248764" cy="2224962"/>
              </a:xfrm>
              <a:custGeom>
                <a:avLst/>
                <a:gdLst/>
                <a:ahLst/>
                <a:cxnLst/>
                <a:rect l="l" t="t" r="r" b="b"/>
                <a:pathLst>
                  <a:path w="23384" h="41664" extrusionOk="0">
                    <a:moveTo>
                      <a:pt x="22909" y="1"/>
                    </a:moveTo>
                    <a:cubicBezTo>
                      <a:pt x="22813" y="1"/>
                      <a:pt x="22717" y="45"/>
                      <a:pt x="22650" y="134"/>
                    </a:cubicBezTo>
                    <a:cubicBezTo>
                      <a:pt x="20382" y="2269"/>
                      <a:pt x="18247" y="4571"/>
                      <a:pt x="16279" y="6972"/>
                    </a:cubicBezTo>
                    <a:cubicBezTo>
                      <a:pt x="14344" y="9374"/>
                      <a:pt x="12543" y="11876"/>
                      <a:pt x="10875" y="14478"/>
                    </a:cubicBezTo>
                    <a:cubicBezTo>
                      <a:pt x="9207" y="17113"/>
                      <a:pt x="7706" y="19815"/>
                      <a:pt x="6338" y="22583"/>
                    </a:cubicBezTo>
                    <a:cubicBezTo>
                      <a:pt x="5004" y="25352"/>
                      <a:pt x="3803" y="28221"/>
                      <a:pt x="2769" y="31123"/>
                    </a:cubicBezTo>
                    <a:cubicBezTo>
                      <a:pt x="1768" y="34025"/>
                      <a:pt x="935" y="36994"/>
                      <a:pt x="267" y="40029"/>
                    </a:cubicBezTo>
                    <a:cubicBezTo>
                      <a:pt x="201" y="40396"/>
                      <a:pt x="134" y="40763"/>
                      <a:pt x="34" y="41163"/>
                    </a:cubicBezTo>
                    <a:cubicBezTo>
                      <a:pt x="1" y="41364"/>
                      <a:pt x="134" y="41597"/>
                      <a:pt x="367" y="41664"/>
                    </a:cubicBezTo>
                    <a:cubicBezTo>
                      <a:pt x="468" y="41664"/>
                      <a:pt x="601" y="41664"/>
                      <a:pt x="701" y="41597"/>
                    </a:cubicBezTo>
                    <a:cubicBezTo>
                      <a:pt x="801" y="41530"/>
                      <a:pt x="868" y="41430"/>
                      <a:pt x="901" y="41330"/>
                    </a:cubicBezTo>
                    <a:cubicBezTo>
                      <a:pt x="1535" y="38328"/>
                      <a:pt x="2336" y="35359"/>
                      <a:pt x="3303" y="32491"/>
                    </a:cubicBezTo>
                    <a:cubicBezTo>
                      <a:pt x="4270" y="29588"/>
                      <a:pt x="5404" y="26720"/>
                      <a:pt x="6705" y="23951"/>
                    </a:cubicBezTo>
                    <a:cubicBezTo>
                      <a:pt x="8006" y="21182"/>
                      <a:pt x="9441" y="18514"/>
                      <a:pt x="11042" y="15912"/>
                    </a:cubicBezTo>
                    <a:cubicBezTo>
                      <a:pt x="12676" y="13310"/>
                      <a:pt x="14411" y="10808"/>
                      <a:pt x="16312" y="8407"/>
                    </a:cubicBezTo>
                    <a:cubicBezTo>
                      <a:pt x="18247" y="6005"/>
                      <a:pt x="20282" y="3703"/>
                      <a:pt x="22450" y="1502"/>
                    </a:cubicBezTo>
                    <a:lnTo>
                      <a:pt x="23250" y="701"/>
                    </a:lnTo>
                    <a:cubicBezTo>
                      <a:pt x="23351" y="601"/>
                      <a:pt x="23384" y="468"/>
                      <a:pt x="23351" y="334"/>
                    </a:cubicBezTo>
                    <a:cubicBezTo>
                      <a:pt x="23317" y="167"/>
                      <a:pt x="23184" y="67"/>
                      <a:pt x="23050" y="34"/>
                    </a:cubicBezTo>
                    <a:cubicBezTo>
                      <a:pt x="23006" y="12"/>
                      <a:pt x="22958" y="1"/>
                      <a:pt x="22909" y="1"/>
                    </a:cubicBezTo>
                    <a:close/>
                  </a:path>
                </a:pathLst>
              </a:custGeom>
              <a:solidFill>
                <a:srgbClr val="888A5C"/>
              </a:solidFill>
              <a:ln w="10850" cap="flat" cmpd="sng">
                <a:solidFill>
                  <a:srgbClr val="888A5C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42"/>
              <p:cNvSpPr/>
              <p:nvPr/>
            </p:nvSpPr>
            <p:spPr>
              <a:xfrm>
                <a:off x="8574653" y="1157414"/>
                <a:ext cx="928723" cy="808193"/>
              </a:xfrm>
              <a:custGeom>
                <a:avLst/>
                <a:gdLst/>
                <a:ahLst/>
                <a:cxnLst/>
                <a:rect l="l" t="t" r="r" b="b"/>
                <a:pathLst>
                  <a:path w="17391" h="15134" extrusionOk="0">
                    <a:moveTo>
                      <a:pt x="9040" y="1"/>
                    </a:moveTo>
                    <a:cubicBezTo>
                      <a:pt x="7887" y="1"/>
                      <a:pt x="6718" y="253"/>
                      <a:pt x="5649" y="684"/>
                    </a:cubicBezTo>
                    <a:cubicBezTo>
                      <a:pt x="2880" y="1818"/>
                      <a:pt x="1379" y="3686"/>
                      <a:pt x="946" y="5721"/>
                    </a:cubicBezTo>
                    <a:cubicBezTo>
                      <a:pt x="1" y="10079"/>
                      <a:pt x="4069" y="15134"/>
                      <a:pt x="8544" y="15134"/>
                    </a:cubicBezTo>
                    <a:cubicBezTo>
                      <a:pt x="8967" y="15134"/>
                      <a:pt x="9393" y="15089"/>
                      <a:pt x="9819" y="14994"/>
                    </a:cubicBezTo>
                    <a:cubicBezTo>
                      <a:pt x="15056" y="13793"/>
                      <a:pt x="17391" y="4720"/>
                      <a:pt x="13054" y="1317"/>
                    </a:cubicBezTo>
                    <a:cubicBezTo>
                      <a:pt x="11889" y="392"/>
                      <a:pt x="10476" y="1"/>
                      <a:pt x="90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42"/>
              <p:cNvSpPr/>
              <p:nvPr/>
            </p:nvSpPr>
            <p:spPr>
              <a:xfrm>
                <a:off x="8537859" y="1259038"/>
                <a:ext cx="780264" cy="730493"/>
              </a:xfrm>
              <a:custGeom>
                <a:avLst/>
                <a:gdLst/>
                <a:ahLst/>
                <a:cxnLst/>
                <a:rect l="l" t="t" r="r" b="b"/>
                <a:pathLst>
                  <a:path w="14611" h="13679" extrusionOk="0">
                    <a:moveTo>
                      <a:pt x="2751" y="1"/>
                    </a:moveTo>
                    <a:cubicBezTo>
                      <a:pt x="2514" y="1"/>
                      <a:pt x="2283" y="85"/>
                      <a:pt x="2102" y="248"/>
                    </a:cubicBezTo>
                    <a:cubicBezTo>
                      <a:pt x="1735" y="549"/>
                      <a:pt x="1501" y="916"/>
                      <a:pt x="1335" y="1349"/>
                    </a:cubicBezTo>
                    <a:cubicBezTo>
                      <a:pt x="0" y="4418"/>
                      <a:pt x="267" y="9855"/>
                      <a:pt x="2836" y="12257"/>
                    </a:cubicBezTo>
                    <a:cubicBezTo>
                      <a:pt x="3922" y="13287"/>
                      <a:pt x="5505" y="13679"/>
                      <a:pt x="7173" y="13679"/>
                    </a:cubicBezTo>
                    <a:cubicBezTo>
                      <a:pt x="9449" y="13679"/>
                      <a:pt x="11884" y="12951"/>
                      <a:pt x="13443" y="12124"/>
                    </a:cubicBezTo>
                    <a:cubicBezTo>
                      <a:pt x="13977" y="11823"/>
                      <a:pt x="14511" y="11423"/>
                      <a:pt x="14544" y="10823"/>
                    </a:cubicBezTo>
                    <a:cubicBezTo>
                      <a:pt x="14611" y="9989"/>
                      <a:pt x="13610" y="9522"/>
                      <a:pt x="12776" y="9422"/>
                    </a:cubicBezTo>
                    <a:cubicBezTo>
                      <a:pt x="12322" y="9362"/>
                      <a:pt x="11866" y="9333"/>
                      <a:pt x="11412" y="9333"/>
                    </a:cubicBezTo>
                    <a:cubicBezTo>
                      <a:pt x="9566" y="9333"/>
                      <a:pt x="7744" y="9819"/>
                      <a:pt x="6138" y="10756"/>
                    </a:cubicBezTo>
                    <a:cubicBezTo>
                      <a:pt x="6105" y="9789"/>
                      <a:pt x="6872" y="9021"/>
                      <a:pt x="7439" y="8254"/>
                    </a:cubicBezTo>
                    <a:cubicBezTo>
                      <a:pt x="7973" y="7454"/>
                      <a:pt x="8306" y="6219"/>
                      <a:pt x="7539" y="5652"/>
                    </a:cubicBezTo>
                    <a:cubicBezTo>
                      <a:pt x="7280" y="5493"/>
                      <a:pt x="6986" y="5417"/>
                      <a:pt x="6684" y="5417"/>
                    </a:cubicBezTo>
                    <a:cubicBezTo>
                      <a:pt x="6480" y="5417"/>
                      <a:pt x="6273" y="5452"/>
                      <a:pt x="6071" y="5519"/>
                    </a:cubicBezTo>
                    <a:cubicBezTo>
                      <a:pt x="4870" y="5919"/>
                      <a:pt x="3936" y="6920"/>
                      <a:pt x="3670" y="8154"/>
                    </a:cubicBezTo>
                    <a:lnTo>
                      <a:pt x="3770" y="1616"/>
                    </a:lnTo>
                    <a:cubicBezTo>
                      <a:pt x="3770" y="1082"/>
                      <a:pt x="3770" y="482"/>
                      <a:pt x="3336" y="182"/>
                    </a:cubicBezTo>
                    <a:cubicBezTo>
                      <a:pt x="3153" y="60"/>
                      <a:pt x="2950" y="1"/>
                      <a:pt x="27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06" name="Google Shape;1706;p42"/>
            <p:cNvSpPr/>
            <p:nvPr/>
          </p:nvSpPr>
          <p:spPr>
            <a:xfrm>
              <a:off x="3840975" y="3046484"/>
              <a:ext cx="495600" cy="495600"/>
            </a:xfrm>
            <a:prstGeom prst="ellipse">
              <a:avLst/>
            </a:prstGeom>
            <a:solidFill>
              <a:schemeClr val="dk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lt1"/>
                  </a:solidFill>
                  <a:latin typeface="Cardo"/>
                  <a:ea typeface="Cardo"/>
                  <a:cs typeface="Cardo"/>
                  <a:sym typeface="Cardo"/>
                </a:rPr>
                <a:t>2</a:t>
              </a:r>
              <a:endParaRPr sz="2400" b="1">
                <a:solidFill>
                  <a:schemeClr val="lt1"/>
                </a:solidFill>
                <a:latin typeface="Cardo"/>
                <a:ea typeface="Cardo"/>
                <a:cs typeface="Cardo"/>
                <a:sym typeface="Cardo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4789449" y="3018886"/>
              <a:ext cx="495600" cy="495600"/>
            </a:xfrm>
            <a:prstGeom prst="ellipse">
              <a:avLst/>
            </a:prstGeom>
            <a:solidFill>
              <a:schemeClr val="dk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lt1"/>
                  </a:solidFill>
                  <a:latin typeface="Cardo"/>
                  <a:ea typeface="Cardo"/>
                  <a:cs typeface="Cardo"/>
                  <a:sym typeface="Cardo"/>
                </a:rPr>
                <a:t>3</a:t>
              </a:r>
              <a:endParaRPr sz="2400" b="1" dirty="0">
                <a:solidFill>
                  <a:schemeClr val="lt1"/>
                </a:solidFill>
                <a:latin typeface="Cardo"/>
                <a:ea typeface="Cardo"/>
                <a:cs typeface="Cardo"/>
                <a:sym typeface="Cardo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5516077" y="3533572"/>
              <a:ext cx="495600" cy="495600"/>
            </a:xfrm>
            <a:prstGeom prst="ellipse">
              <a:avLst/>
            </a:prstGeom>
            <a:solidFill>
              <a:schemeClr val="dk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dirty="0">
                  <a:solidFill>
                    <a:schemeClr val="lt1"/>
                  </a:solidFill>
                  <a:latin typeface="Cardo"/>
                  <a:ea typeface="Cardo"/>
                  <a:cs typeface="Cardo"/>
                  <a:sym typeface="Cardo"/>
                </a:rPr>
                <a:t>4</a:t>
              </a:r>
              <a:endParaRPr sz="2400" b="1" dirty="0">
                <a:solidFill>
                  <a:schemeClr val="lt1"/>
                </a:solidFill>
                <a:latin typeface="Cardo"/>
                <a:ea typeface="Cardo"/>
                <a:cs typeface="Cardo"/>
                <a:sym typeface="Cardo"/>
              </a:endParaRPr>
            </a:p>
          </p:txBody>
        </p:sp>
      </p:grpSp>
      <p:grpSp>
        <p:nvGrpSpPr>
          <p:cNvPr id="1722" name="Google Shape;1722;p42"/>
          <p:cNvGrpSpPr/>
          <p:nvPr/>
        </p:nvGrpSpPr>
        <p:grpSpPr>
          <a:xfrm rot="1330042">
            <a:off x="788485" y="993404"/>
            <a:ext cx="492137" cy="485446"/>
            <a:chOff x="2245510" y="1675368"/>
            <a:chExt cx="2564780" cy="2529909"/>
          </a:xfrm>
        </p:grpSpPr>
        <p:sp>
          <p:nvSpPr>
            <p:cNvPr id="1723" name="Google Shape;1723;p42"/>
            <p:cNvSpPr/>
            <p:nvPr/>
          </p:nvSpPr>
          <p:spPr>
            <a:xfrm>
              <a:off x="2245510" y="1675368"/>
              <a:ext cx="2564780" cy="2529909"/>
            </a:xfrm>
            <a:custGeom>
              <a:avLst/>
              <a:gdLst/>
              <a:ahLst/>
              <a:cxnLst/>
              <a:rect l="l" t="t" r="r" b="b"/>
              <a:pathLst>
                <a:path w="90333" h="89097" extrusionOk="0">
                  <a:moveTo>
                    <a:pt x="50297" y="0"/>
                  </a:moveTo>
                  <a:cubicBezTo>
                    <a:pt x="39683" y="0"/>
                    <a:pt x="38714" y="13516"/>
                    <a:pt x="40072" y="25893"/>
                  </a:cubicBezTo>
                  <a:cubicBezTo>
                    <a:pt x="34210" y="9881"/>
                    <a:pt x="27594" y="6658"/>
                    <a:pt x="23217" y="6658"/>
                  </a:cubicBezTo>
                  <a:cubicBezTo>
                    <a:pt x="20267" y="6658"/>
                    <a:pt x="18335" y="8121"/>
                    <a:pt x="18335" y="8121"/>
                  </a:cubicBezTo>
                  <a:cubicBezTo>
                    <a:pt x="8392" y="16420"/>
                    <a:pt x="20292" y="28424"/>
                    <a:pt x="31304" y="36644"/>
                  </a:cubicBezTo>
                  <a:cubicBezTo>
                    <a:pt x="23443" y="33886"/>
                    <a:pt x="17557" y="32853"/>
                    <a:pt x="13149" y="32853"/>
                  </a:cubicBezTo>
                  <a:cubicBezTo>
                    <a:pt x="1" y="32853"/>
                    <a:pt x="15" y="42046"/>
                    <a:pt x="15" y="42046"/>
                  </a:cubicBezTo>
                  <a:cubicBezTo>
                    <a:pt x="403" y="49419"/>
                    <a:pt x="6017" y="51840"/>
                    <a:pt x="13216" y="51840"/>
                  </a:cubicBezTo>
                  <a:cubicBezTo>
                    <a:pt x="17152" y="51840"/>
                    <a:pt x="21561" y="51117"/>
                    <a:pt x="25850" y="50084"/>
                  </a:cubicBezTo>
                  <a:lnTo>
                    <a:pt x="25850" y="50084"/>
                  </a:lnTo>
                  <a:cubicBezTo>
                    <a:pt x="198" y="60652"/>
                    <a:pt x="9436" y="72108"/>
                    <a:pt x="9436" y="72108"/>
                  </a:cubicBezTo>
                  <a:cubicBezTo>
                    <a:pt x="11618" y="74567"/>
                    <a:pt x="13999" y="75608"/>
                    <a:pt x="16465" y="75608"/>
                  </a:cubicBezTo>
                  <a:cubicBezTo>
                    <a:pt x="23082" y="75608"/>
                    <a:pt x="30317" y="68117"/>
                    <a:pt x="36001" y="60417"/>
                  </a:cubicBezTo>
                  <a:lnTo>
                    <a:pt x="36001" y="60417"/>
                  </a:lnTo>
                  <a:cubicBezTo>
                    <a:pt x="26780" y="89071"/>
                    <a:pt x="42182" y="89097"/>
                    <a:pt x="42238" y="89097"/>
                  </a:cubicBezTo>
                  <a:cubicBezTo>
                    <a:pt x="42238" y="89097"/>
                    <a:pt x="42238" y="89097"/>
                    <a:pt x="42238" y="89097"/>
                  </a:cubicBezTo>
                  <a:cubicBezTo>
                    <a:pt x="53512" y="88523"/>
                    <a:pt x="53199" y="75684"/>
                    <a:pt x="50406" y="63653"/>
                  </a:cubicBezTo>
                  <a:lnTo>
                    <a:pt x="50406" y="63653"/>
                  </a:lnTo>
                  <a:cubicBezTo>
                    <a:pt x="57061" y="76775"/>
                    <a:pt x="63250" y="79731"/>
                    <a:pt x="67475" y="79731"/>
                  </a:cubicBezTo>
                  <a:cubicBezTo>
                    <a:pt x="70939" y="79731"/>
                    <a:pt x="73084" y="77745"/>
                    <a:pt x="73084" y="77745"/>
                  </a:cubicBezTo>
                  <a:cubicBezTo>
                    <a:pt x="81043" y="69603"/>
                    <a:pt x="71935" y="60313"/>
                    <a:pt x="61628" y="53372"/>
                  </a:cubicBezTo>
                  <a:lnTo>
                    <a:pt x="61628" y="53372"/>
                  </a:lnTo>
                  <a:cubicBezTo>
                    <a:pt x="68340" y="55782"/>
                    <a:pt x="73447" y="56691"/>
                    <a:pt x="77332" y="56691"/>
                  </a:cubicBezTo>
                  <a:cubicBezTo>
                    <a:pt x="89309" y="56691"/>
                    <a:pt x="89681" y="48048"/>
                    <a:pt x="89681" y="48048"/>
                  </a:cubicBezTo>
                  <a:cubicBezTo>
                    <a:pt x="89626" y="40144"/>
                    <a:pt x="83304" y="37643"/>
                    <a:pt x="75354" y="37643"/>
                  </a:cubicBezTo>
                  <a:cubicBezTo>
                    <a:pt x="71833" y="37643"/>
                    <a:pt x="67993" y="38133"/>
                    <a:pt x="64237" y="38862"/>
                  </a:cubicBezTo>
                  <a:cubicBezTo>
                    <a:pt x="90333" y="29468"/>
                    <a:pt x="81617" y="17594"/>
                    <a:pt x="81617" y="17594"/>
                  </a:cubicBezTo>
                  <a:cubicBezTo>
                    <a:pt x="79431" y="14907"/>
                    <a:pt x="76958" y="13780"/>
                    <a:pt x="74347" y="13780"/>
                  </a:cubicBezTo>
                  <a:cubicBezTo>
                    <a:pt x="67578" y="13780"/>
                    <a:pt x="59885" y="21356"/>
                    <a:pt x="53877" y="28946"/>
                  </a:cubicBezTo>
                  <a:cubicBezTo>
                    <a:pt x="66716" y="2198"/>
                    <a:pt x="51528" y="58"/>
                    <a:pt x="51528" y="58"/>
                  </a:cubicBezTo>
                  <a:cubicBezTo>
                    <a:pt x="51104" y="19"/>
                    <a:pt x="50694" y="0"/>
                    <a:pt x="50297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3335350" y="2715275"/>
              <a:ext cx="412350" cy="412325"/>
            </a:xfrm>
            <a:custGeom>
              <a:avLst/>
              <a:gdLst/>
              <a:ahLst/>
              <a:cxnLst/>
              <a:rect l="l" t="t" r="r" b="b"/>
              <a:pathLst>
                <a:path w="16494" h="16493" extrusionOk="0">
                  <a:moveTo>
                    <a:pt x="8247" y="0"/>
                  </a:moveTo>
                  <a:cubicBezTo>
                    <a:pt x="3706" y="0"/>
                    <a:pt x="1" y="3680"/>
                    <a:pt x="1" y="8246"/>
                  </a:cubicBezTo>
                  <a:cubicBezTo>
                    <a:pt x="1" y="12787"/>
                    <a:pt x="3706" y="16493"/>
                    <a:pt x="8247" y="16493"/>
                  </a:cubicBezTo>
                  <a:cubicBezTo>
                    <a:pt x="12814" y="16493"/>
                    <a:pt x="16493" y="12787"/>
                    <a:pt x="16493" y="8246"/>
                  </a:cubicBezTo>
                  <a:cubicBezTo>
                    <a:pt x="16493" y="3680"/>
                    <a:pt x="12814" y="0"/>
                    <a:pt x="824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5" name="Google Shape;1725;p42"/>
          <p:cNvSpPr/>
          <p:nvPr/>
        </p:nvSpPr>
        <p:spPr>
          <a:xfrm rot="1431366">
            <a:off x="7903410" y="907894"/>
            <a:ext cx="555352" cy="430658"/>
          </a:xfrm>
          <a:custGeom>
            <a:avLst/>
            <a:gdLst/>
            <a:ahLst/>
            <a:cxnLst/>
            <a:rect l="l" t="t" r="r" b="b"/>
            <a:pathLst>
              <a:path w="23618" h="18315" extrusionOk="0">
                <a:moveTo>
                  <a:pt x="17903" y="1"/>
                </a:moveTo>
                <a:cubicBezTo>
                  <a:pt x="15738" y="1"/>
                  <a:pt x="13546" y="1404"/>
                  <a:pt x="13210" y="3546"/>
                </a:cubicBezTo>
                <a:cubicBezTo>
                  <a:pt x="12715" y="2309"/>
                  <a:pt x="11393" y="1671"/>
                  <a:pt x="10045" y="1671"/>
                </a:cubicBezTo>
                <a:cubicBezTo>
                  <a:pt x="9212" y="1671"/>
                  <a:pt x="8369" y="1915"/>
                  <a:pt x="7706" y="2412"/>
                </a:cubicBezTo>
                <a:cubicBezTo>
                  <a:pt x="5938" y="3713"/>
                  <a:pt x="5304" y="6081"/>
                  <a:pt x="5471" y="8250"/>
                </a:cubicBezTo>
                <a:cubicBezTo>
                  <a:pt x="5120" y="7314"/>
                  <a:pt x="4129" y="6788"/>
                  <a:pt x="3119" y="6788"/>
                </a:cubicBezTo>
                <a:cubicBezTo>
                  <a:pt x="2690" y="6788"/>
                  <a:pt x="2257" y="6883"/>
                  <a:pt x="1869" y="7082"/>
                </a:cubicBezTo>
                <a:cubicBezTo>
                  <a:pt x="601" y="7749"/>
                  <a:pt x="1" y="9317"/>
                  <a:pt x="201" y="10718"/>
                </a:cubicBezTo>
                <a:cubicBezTo>
                  <a:pt x="741" y="15096"/>
                  <a:pt x="6591" y="18315"/>
                  <a:pt x="10918" y="18315"/>
                </a:cubicBezTo>
                <a:cubicBezTo>
                  <a:pt x="11404" y="18315"/>
                  <a:pt x="11871" y="18274"/>
                  <a:pt x="12309" y="18190"/>
                </a:cubicBezTo>
                <a:cubicBezTo>
                  <a:pt x="14911" y="17690"/>
                  <a:pt x="17280" y="16289"/>
                  <a:pt x="19214" y="14487"/>
                </a:cubicBezTo>
                <a:cubicBezTo>
                  <a:pt x="21249" y="12586"/>
                  <a:pt x="22950" y="10151"/>
                  <a:pt x="23284" y="7349"/>
                </a:cubicBezTo>
                <a:cubicBezTo>
                  <a:pt x="23618" y="4580"/>
                  <a:pt x="22317" y="1511"/>
                  <a:pt x="19748" y="377"/>
                </a:cubicBezTo>
                <a:cubicBezTo>
                  <a:pt x="19167" y="121"/>
                  <a:pt x="18536" y="1"/>
                  <a:pt x="17903" y="1"/>
                </a:cubicBez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126380" y="3111958"/>
            <a:ext cx="27022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/>
              <a:t>Xác</a:t>
            </a:r>
            <a:r>
              <a:rPr lang="en-US" sz="2000" b="1" dirty="0"/>
              <a:t> </a:t>
            </a:r>
            <a:r>
              <a:rPr lang="en-US" sz="2000" b="1" dirty="0" err="1"/>
              <a:t>định</a:t>
            </a:r>
            <a:r>
              <a:rPr lang="en-US" sz="2000" b="1" dirty="0"/>
              <a:t> </a:t>
            </a:r>
            <a:r>
              <a:rPr lang="en-US" sz="2000" b="1" dirty="0" err="1"/>
              <a:t>vị</a:t>
            </a:r>
            <a:r>
              <a:rPr lang="en-US" sz="2000" b="1" dirty="0"/>
              <a:t> </a:t>
            </a:r>
            <a:r>
              <a:rPr lang="en-US" sz="2000" b="1" dirty="0" err="1"/>
              <a:t>trí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tỉ</a:t>
            </a:r>
            <a:r>
              <a:rPr lang="en-US" sz="2000" b="1" dirty="0"/>
              <a:t> </a:t>
            </a:r>
            <a:r>
              <a:rPr lang="en-US" sz="2000" b="1" dirty="0" err="1"/>
              <a:t>lệ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cắt</a:t>
            </a:r>
            <a:r>
              <a:rPr lang="en-US" sz="2000" b="1" dirty="0"/>
              <a:t> </a:t>
            </a:r>
            <a:r>
              <a:rPr lang="en-US" sz="2000" b="1" dirty="0" err="1"/>
              <a:t>trang</a:t>
            </a:r>
            <a:r>
              <a:rPr lang="en-US" sz="2000" b="1" dirty="0"/>
              <a:t> </a:t>
            </a:r>
            <a:r>
              <a:rPr lang="en-US" sz="2000" b="1" dirty="0" err="1"/>
              <a:t>trí</a:t>
            </a:r>
            <a:r>
              <a:rPr lang="en-US" sz="2000" b="1" dirty="0"/>
              <a:t> </a:t>
            </a:r>
            <a:r>
              <a:rPr lang="en-US" sz="2000" b="1" dirty="0" err="1"/>
              <a:t>trên</a:t>
            </a:r>
            <a:r>
              <a:rPr lang="en-US" sz="2000" b="1" dirty="0"/>
              <a:t> </a:t>
            </a:r>
            <a:r>
              <a:rPr lang="en-US" sz="2000" b="1" dirty="0" err="1"/>
              <a:t>sản</a:t>
            </a:r>
            <a:r>
              <a:rPr lang="en-US" sz="2000" b="1" dirty="0"/>
              <a:t> </a:t>
            </a:r>
            <a:r>
              <a:rPr lang="en-US" sz="2000" b="1" dirty="0" err="1"/>
              <a:t>phẩm</a:t>
            </a:r>
            <a:r>
              <a:rPr lang="en-US" sz="2000" b="1" dirty="0"/>
              <a:t> </a:t>
            </a:r>
            <a:r>
              <a:rPr lang="en-US" sz="2000" b="1" dirty="0" err="1"/>
              <a:t>thời</a:t>
            </a:r>
            <a:r>
              <a:rPr lang="en-US" sz="2000" b="1" dirty="0"/>
              <a:t> </a:t>
            </a:r>
            <a:r>
              <a:rPr lang="en-US" sz="2000" b="1" dirty="0" err="1"/>
              <a:t>trang</a:t>
            </a:r>
            <a:r>
              <a:rPr lang="en-US" sz="2000" b="1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1972" y="1473509"/>
            <a:ext cx="2697954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</a:rPr>
              <a:t>Cắt mảnh giấy có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</a:rPr>
              <a:t>kích thước phù hợp với hình trang trí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354342" y="1447038"/>
            <a:ext cx="2321307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</a:rPr>
              <a:t>Vẽ</a:t>
            </a:r>
            <a:r>
              <a:rPr lang="en-US" sz="2000" b="1" dirty="0">
                <a:solidFill>
                  <a:srgbClr val="7030A0"/>
                </a:solidFill>
              </a:rPr>
              <a:t>, </a:t>
            </a:r>
            <a:r>
              <a:rPr lang="en-US" sz="2000" b="1" dirty="0" err="1">
                <a:solidFill>
                  <a:srgbClr val="7030A0"/>
                </a:solidFill>
              </a:rPr>
              <a:t>cắt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và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dán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hình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trang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trí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vào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vị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trí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đã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chọn</a:t>
            </a:r>
            <a:r>
              <a:rPr lang="en-US" sz="20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86781" y="3065316"/>
            <a:ext cx="2404259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Trang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trí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thêm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để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hoàn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thiện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sản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phẩm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thời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trang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13" y="1314027"/>
            <a:ext cx="1975772" cy="1730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59618" y="254164"/>
            <a:ext cx="1998921" cy="6379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KẾT LUẬN</a:t>
            </a:r>
          </a:p>
        </p:txBody>
      </p:sp>
      <p:sp>
        <p:nvSpPr>
          <p:cNvPr id="5" name="Rectangle 4"/>
          <p:cNvSpPr/>
          <p:nvPr/>
        </p:nvSpPr>
        <p:spPr>
          <a:xfrm>
            <a:off x="4605731" y="1050777"/>
            <a:ext cx="3678865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41" y="3745756"/>
            <a:ext cx="800859" cy="135169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8" y="1255375"/>
            <a:ext cx="4082835" cy="268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04827" y="114300"/>
            <a:ext cx="8453319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2700" b="1" dirty="0">
                <a:solidFill>
                  <a:srgbClr val="CC0000"/>
                </a:solidFill>
                <a:latin typeface="Arial" panose="020B0604020202020204" pitchFamily="34" charset="0"/>
              </a:rPr>
              <a:t>3. Trang </a:t>
            </a:r>
            <a:r>
              <a:rPr lang="en-US" altLang="vi-VN" sz="2700" b="1" dirty="0" err="1">
                <a:solidFill>
                  <a:srgbClr val="CC0000"/>
                </a:solidFill>
                <a:latin typeface="Arial" panose="020B0604020202020204" pitchFamily="34" charset="0"/>
              </a:rPr>
              <a:t>trí</a:t>
            </a:r>
            <a:r>
              <a:rPr lang="en-US" altLang="vi-VN" sz="27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b="1" dirty="0" err="1">
                <a:solidFill>
                  <a:srgbClr val="CC0000"/>
                </a:solidFill>
                <a:latin typeface="Arial" panose="020B0604020202020204" pitchFamily="34" charset="0"/>
              </a:rPr>
              <a:t>sản</a:t>
            </a:r>
            <a:r>
              <a:rPr lang="en-US" altLang="vi-VN" sz="27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b="1" dirty="0" err="1">
                <a:solidFill>
                  <a:srgbClr val="CC0000"/>
                </a:solidFill>
                <a:latin typeface="Arial" panose="020B0604020202020204" pitchFamily="34" charset="0"/>
              </a:rPr>
              <a:t>phẩm</a:t>
            </a:r>
            <a:r>
              <a:rPr lang="en-US" altLang="vi-VN" sz="27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b="1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27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b="1" dirty="0" err="1">
                <a:solidFill>
                  <a:srgbClr val="CC0000"/>
                </a:solidFill>
                <a:latin typeface="Arial" panose="020B0604020202020204" pitchFamily="34" charset="0"/>
              </a:rPr>
              <a:t>trang</a:t>
            </a:r>
            <a:r>
              <a:rPr lang="en-US" altLang="vi-VN" sz="27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b="1" dirty="0" err="1">
                <a:solidFill>
                  <a:srgbClr val="CC0000"/>
                </a:solidFill>
                <a:latin typeface="Arial" panose="020B0604020202020204" pitchFamily="34" charset="0"/>
              </a:rPr>
              <a:t>bằng</a:t>
            </a:r>
            <a:r>
              <a:rPr lang="en-US" altLang="vi-VN" sz="27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b="1" dirty="0" err="1">
                <a:solidFill>
                  <a:srgbClr val="CC000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27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b="1" dirty="0" err="1">
                <a:solidFill>
                  <a:srgbClr val="CC0000"/>
                </a:solidFill>
                <a:latin typeface="Arial" panose="020B0604020202020204" pitchFamily="34" charset="0"/>
              </a:rPr>
              <a:t>vẽ</a:t>
            </a:r>
            <a:r>
              <a:rPr lang="en-US" altLang="vi-VN" sz="27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b="1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27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b="1" dirty="0" err="1">
                <a:solidFill>
                  <a:srgbClr val="CC0000"/>
                </a:solidFill>
                <a:latin typeface="Arial" panose="020B0604020202020204" pitchFamily="34" charset="0"/>
              </a:rPr>
              <a:t>Tiền</a:t>
            </a:r>
            <a:r>
              <a:rPr lang="en-US" altLang="vi-VN" sz="27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b="1" dirty="0" err="1">
                <a:solidFill>
                  <a:srgbClr val="CC0000"/>
                </a:solidFill>
                <a:latin typeface="Arial" panose="020B0604020202020204" pitchFamily="34" charset="0"/>
              </a:rPr>
              <a:t>sử</a:t>
            </a:r>
            <a:r>
              <a:rPr lang="en-US" altLang="vi-VN" sz="2700" b="1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504827" y="2184400"/>
            <a:ext cx="8248647" cy="254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srgbClr val="7030A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srgbClr val="7030A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họa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srgbClr val="7030A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srgbClr val="7030A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Bong bóng Ý nghĩ: Hình đám mây 4"/>
          <p:cNvSpPr/>
          <p:nvPr/>
        </p:nvSpPr>
        <p:spPr>
          <a:xfrm rot="20832382">
            <a:off x="6215350" y="748211"/>
            <a:ext cx="3082378" cy="1689101"/>
          </a:xfrm>
          <a:prstGeom prst="cloudCallout">
            <a:avLst>
              <a:gd name="adj1" fmla="val -65598"/>
              <a:gd name="adj2" fmla="val 3390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THẢO LUẬN NHÓM 2 HS</a:t>
            </a:r>
            <a:endParaRPr lang="vi-VN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83" y="593251"/>
            <a:ext cx="1769568" cy="17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8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307265" y="520995"/>
            <a:ext cx="473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endParaRPr lang="en-US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"/>
          <a:stretch/>
        </p:blipFill>
        <p:spPr>
          <a:xfrm>
            <a:off x="1642986" y="1271254"/>
            <a:ext cx="6060045" cy="2764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0674">
            <a:off x="1360367" y="1169749"/>
            <a:ext cx="892872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19086" y="4295058"/>
            <a:ext cx="4353674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: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cắt</a:t>
            </a:r>
            <a:r>
              <a:rPr lang="en-US" sz="2800" dirty="0"/>
              <a:t>,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vải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227223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019599"/>
              </p:ext>
            </p:extLst>
          </p:nvPr>
        </p:nvGraphicFramePr>
        <p:xfrm>
          <a:off x="1481215" y="0"/>
          <a:ext cx="6584950" cy="493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3963817" imgH="2971843" progId="PowerPoint.Show.12">
                  <p:embed/>
                </p:oleObj>
              </mc:Choice>
              <mc:Fallback>
                <p:oleObj name="Presentation" r:id="rId2" imgW="3963817" imgH="297184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81215" y="0"/>
                        <a:ext cx="6584950" cy="4938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1016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307265" y="520995"/>
            <a:ext cx="473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endParaRPr lang="en-US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5" y="1148318"/>
            <a:ext cx="4689498" cy="2929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34" y="1044041"/>
            <a:ext cx="811132" cy="5614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35274" y="4305247"/>
            <a:ext cx="5261451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: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cắt</a:t>
            </a:r>
            <a:r>
              <a:rPr lang="en-US" sz="2800" dirty="0"/>
              <a:t>,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502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971552" y="114300"/>
            <a:ext cx="7315199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2700" dirty="0">
                <a:solidFill>
                  <a:srgbClr val="CC0000"/>
                </a:solidFill>
                <a:latin typeface="Arial" panose="020B0604020202020204" pitchFamily="34" charset="0"/>
              </a:rPr>
              <a:t>3. Trang </a:t>
            </a:r>
            <a:r>
              <a:rPr lang="en-US" altLang="vi-VN" sz="2700" dirty="0" err="1">
                <a:solidFill>
                  <a:srgbClr val="CC0000"/>
                </a:solidFill>
                <a:latin typeface="Arial" panose="020B0604020202020204" pitchFamily="34" charset="0"/>
              </a:rPr>
              <a:t>trí</a:t>
            </a:r>
            <a:r>
              <a:rPr lang="en-US" altLang="vi-VN" sz="27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CC0000"/>
                </a:solidFill>
                <a:latin typeface="Arial" panose="020B0604020202020204" pitchFamily="34" charset="0"/>
              </a:rPr>
              <a:t>sản</a:t>
            </a:r>
            <a:r>
              <a:rPr lang="en-US" altLang="vi-VN" sz="27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CC0000"/>
                </a:solidFill>
                <a:latin typeface="Arial" panose="020B0604020202020204" pitchFamily="34" charset="0"/>
              </a:rPr>
              <a:t>phẩm</a:t>
            </a:r>
            <a:r>
              <a:rPr lang="en-US" altLang="vi-VN" sz="27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27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CC0000"/>
                </a:solidFill>
                <a:latin typeface="Arial" panose="020B0604020202020204" pitchFamily="34" charset="0"/>
              </a:rPr>
              <a:t>trang</a:t>
            </a:r>
            <a:r>
              <a:rPr lang="en-US" altLang="vi-VN" sz="27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CC0000"/>
                </a:solidFill>
                <a:latin typeface="Arial" panose="020B0604020202020204" pitchFamily="34" charset="0"/>
              </a:rPr>
              <a:t>bằng</a:t>
            </a:r>
            <a:r>
              <a:rPr lang="en-US" altLang="vi-VN" sz="27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CC000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27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CC0000"/>
                </a:solidFill>
                <a:latin typeface="Arial" panose="020B0604020202020204" pitchFamily="34" charset="0"/>
              </a:rPr>
              <a:t>vẽ</a:t>
            </a:r>
            <a:r>
              <a:rPr lang="en-US" altLang="vi-VN" sz="27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27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CC0000"/>
                </a:solidFill>
                <a:latin typeface="Arial" panose="020B0604020202020204" pitchFamily="34" charset="0"/>
              </a:rPr>
              <a:t>Tiền</a:t>
            </a:r>
            <a:r>
              <a:rPr lang="en-US" altLang="vi-VN" sz="27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CC0000"/>
                </a:solidFill>
                <a:latin typeface="Arial" panose="020B0604020202020204" pitchFamily="34" charset="0"/>
              </a:rPr>
              <a:t>sử</a:t>
            </a:r>
            <a:r>
              <a:rPr lang="en-US" altLang="vi-VN" sz="2700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971552" y="1622772"/>
            <a:ext cx="7315199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2700" dirty="0">
                <a:solidFill>
                  <a:srgbClr val="002060"/>
                </a:solidFill>
                <a:latin typeface=".VnTeknical" panose="020B7200000000000000" pitchFamily="34" charset="0"/>
              </a:rPr>
              <a:t> </a:t>
            </a:r>
            <a:r>
              <a:rPr lang="en-US" altLang="vi-VN" sz="2700" dirty="0">
                <a:solidFill>
                  <a:srgbClr val="002060"/>
                </a:solidFill>
                <a:latin typeface="Arial" panose="020B0604020202020204" pitchFamily="34" charset="0"/>
              </a:rPr>
              <a:t>THỰC HÀNH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Tạo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và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trang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trí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sản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phẩm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trang</a:t>
            </a:r>
            <a:endParaRPr lang="en-US" altLang="vi-VN" sz="2700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bằng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vẽ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Tiền</a:t>
            </a:r>
            <a:r>
              <a:rPr lang="en-US" altLang="vi-VN" sz="27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7030A0"/>
                </a:solidFill>
                <a:latin typeface="Arial" panose="020B0604020202020204" pitchFamily="34" charset="0"/>
              </a:rPr>
              <a:t>sử</a:t>
            </a:r>
            <a:endParaRPr lang="en-US" altLang="vi-VN" sz="27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257300" y="3453406"/>
            <a:ext cx="7715248" cy="1058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Khổ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giấy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: A3</a:t>
            </a:r>
            <a:endParaRPr lang="vi-VN" sz="2700" dirty="0">
              <a:solidFill>
                <a:srgbClr val="7030A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Tùy</a:t>
            </a:r>
            <a:r>
              <a:rPr lang="en-US" sz="2700" i="1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endParaRPr lang="vi-VN" sz="2700" dirty="0">
              <a:solidFill>
                <a:srgbClr val="7030A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Bong bóng Ý nghĩ: Hình đám mây 1"/>
          <p:cNvSpPr/>
          <p:nvPr/>
        </p:nvSpPr>
        <p:spPr>
          <a:xfrm>
            <a:off x="6172200" y="684724"/>
            <a:ext cx="2686050" cy="1488052"/>
          </a:xfrm>
          <a:prstGeom prst="cloudCallout">
            <a:avLst>
              <a:gd name="adj1" fmla="val -65357"/>
              <a:gd name="adj2" fmla="val 3579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 2 HS</a:t>
            </a:r>
            <a:endParaRPr lang="vi-VN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197029"/>
              </p:ext>
            </p:extLst>
          </p:nvPr>
        </p:nvGraphicFramePr>
        <p:xfrm>
          <a:off x="5186287" y="2862147"/>
          <a:ext cx="3957713" cy="222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350040" imgH="3571920" progId="PowerPoint.Show.12">
                  <p:embed/>
                </p:oleObj>
              </mc:Choice>
              <mc:Fallback>
                <p:oleObj name="Presentation" r:id="rId2" imgW="63500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86287" y="2862147"/>
                        <a:ext cx="3957713" cy="2226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7594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19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19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458" y="233375"/>
            <a:ext cx="6672020" cy="843757"/>
          </a:xfrm>
        </p:spPr>
        <p:txBody>
          <a:bodyPr/>
          <a:lstStyle/>
          <a:p>
            <a:r>
              <a:rPr lang="en-US" sz="6000" dirty="0"/>
              <a:t>	</a:t>
            </a:r>
            <a:r>
              <a:rPr lang="en-US" sz="2800" dirty="0"/>
              <a:t>TRÒ CHƠI CỦNG CỐ</a:t>
            </a:r>
            <a:endParaRPr lang="vi-VN" sz="2800" dirty="0"/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813273"/>
              </p:ext>
            </p:extLst>
          </p:nvPr>
        </p:nvGraphicFramePr>
        <p:xfrm>
          <a:off x="1470025" y="1015139"/>
          <a:ext cx="6350000" cy="388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032161" imgH="2830018" progId="PowerPoint.Show.12">
                  <p:embed/>
                </p:oleObj>
              </mc:Choice>
              <mc:Fallback>
                <p:oleObj name="Presentation" r:id="rId2" imgW="5032161" imgH="283001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70025" y="1015139"/>
                        <a:ext cx="6350000" cy="388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6269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" name="Google Shape;1730;p43"/>
          <p:cNvGrpSpPr/>
          <p:nvPr/>
        </p:nvGrpSpPr>
        <p:grpSpPr>
          <a:xfrm>
            <a:off x="3951006" y="2221807"/>
            <a:ext cx="1241972" cy="1141724"/>
            <a:chOff x="166075" y="2074775"/>
            <a:chExt cx="1353500" cy="1244250"/>
          </a:xfrm>
        </p:grpSpPr>
        <p:sp>
          <p:nvSpPr>
            <p:cNvPr id="1731" name="Google Shape;1731;p43"/>
            <p:cNvSpPr/>
            <p:nvPr/>
          </p:nvSpPr>
          <p:spPr>
            <a:xfrm>
              <a:off x="166075" y="2074775"/>
              <a:ext cx="1353500" cy="1244250"/>
            </a:xfrm>
            <a:custGeom>
              <a:avLst/>
              <a:gdLst/>
              <a:ahLst/>
              <a:cxnLst/>
              <a:rect l="l" t="t" r="r" b="b"/>
              <a:pathLst>
                <a:path w="54140" h="49770" extrusionOk="0">
                  <a:moveTo>
                    <a:pt x="20148" y="0"/>
                  </a:moveTo>
                  <a:cubicBezTo>
                    <a:pt x="16779" y="0"/>
                    <a:pt x="13444" y="868"/>
                    <a:pt x="10508" y="2535"/>
                  </a:cubicBezTo>
                  <a:lnTo>
                    <a:pt x="1" y="8473"/>
                  </a:lnTo>
                  <a:lnTo>
                    <a:pt x="6839" y="22183"/>
                  </a:lnTo>
                  <a:lnTo>
                    <a:pt x="11009" y="19948"/>
                  </a:lnTo>
                  <a:lnTo>
                    <a:pt x="11009" y="49769"/>
                  </a:lnTo>
                  <a:lnTo>
                    <a:pt x="43198" y="49769"/>
                  </a:lnTo>
                  <a:lnTo>
                    <a:pt x="43198" y="19948"/>
                  </a:lnTo>
                  <a:lnTo>
                    <a:pt x="47335" y="22150"/>
                  </a:lnTo>
                  <a:lnTo>
                    <a:pt x="54139" y="8473"/>
                  </a:lnTo>
                  <a:lnTo>
                    <a:pt x="43699" y="2535"/>
                  </a:lnTo>
                  <a:cubicBezTo>
                    <a:pt x="40763" y="868"/>
                    <a:pt x="37427" y="0"/>
                    <a:pt x="34058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3"/>
            <p:cNvSpPr/>
            <p:nvPr/>
          </p:nvSpPr>
          <p:spPr>
            <a:xfrm>
              <a:off x="727325" y="2091100"/>
              <a:ext cx="233525" cy="278061"/>
            </a:xfrm>
            <a:custGeom>
              <a:avLst/>
              <a:gdLst/>
              <a:ahLst/>
              <a:cxnLst/>
              <a:rect l="l" t="t" r="r" b="b"/>
              <a:pathLst>
                <a:path w="9341" h="11776" extrusionOk="0">
                  <a:moveTo>
                    <a:pt x="0" y="0"/>
                  </a:moveTo>
                  <a:lnTo>
                    <a:pt x="4203" y="11775"/>
                  </a:lnTo>
                  <a:lnTo>
                    <a:pt x="93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3"/>
            <p:cNvSpPr/>
            <p:nvPr/>
          </p:nvSpPr>
          <p:spPr>
            <a:xfrm>
              <a:off x="512153" y="2290074"/>
              <a:ext cx="291900" cy="1008834"/>
            </a:xfrm>
            <a:custGeom>
              <a:avLst/>
              <a:gdLst/>
              <a:ahLst/>
              <a:cxnLst/>
              <a:rect l="l" t="t" r="r" b="b"/>
              <a:pathLst>
                <a:path w="11676" h="40997" extrusionOk="0">
                  <a:moveTo>
                    <a:pt x="9841" y="1"/>
                  </a:moveTo>
                  <a:lnTo>
                    <a:pt x="568" y="19181"/>
                  </a:lnTo>
                  <a:lnTo>
                    <a:pt x="1" y="40997"/>
                  </a:lnTo>
                  <a:lnTo>
                    <a:pt x="6606" y="40997"/>
                  </a:lnTo>
                  <a:lnTo>
                    <a:pt x="6606" y="19949"/>
                  </a:lnTo>
                  <a:lnTo>
                    <a:pt x="11676" y="4571"/>
                  </a:lnTo>
                  <a:lnTo>
                    <a:pt x="98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4" name="Google Shape;1734;p43"/>
            <p:cNvGrpSpPr/>
            <p:nvPr/>
          </p:nvGrpSpPr>
          <p:grpSpPr>
            <a:xfrm>
              <a:off x="188676" y="2091165"/>
              <a:ext cx="1319409" cy="1207839"/>
              <a:chOff x="188670" y="2074775"/>
              <a:chExt cx="1319409" cy="1243400"/>
            </a:xfrm>
          </p:grpSpPr>
          <p:sp>
            <p:nvSpPr>
              <p:cNvPr id="1735" name="Google Shape;1735;p43"/>
              <p:cNvSpPr/>
              <p:nvPr/>
            </p:nvSpPr>
            <p:spPr>
              <a:xfrm>
                <a:off x="669775" y="2074775"/>
                <a:ext cx="185150" cy="34610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13844" extrusionOk="0">
                    <a:moveTo>
                      <a:pt x="0" y="0"/>
                    </a:moveTo>
                    <a:lnTo>
                      <a:pt x="5604" y="13844"/>
                    </a:lnTo>
                    <a:lnTo>
                      <a:pt x="7406" y="11042"/>
                    </a:lnTo>
                    <a:lnTo>
                      <a:pt x="3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43"/>
              <p:cNvSpPr/>
              <p:nvPr/>
            </p:nvSpPr>
            <p:spPr>
              <a:xfrm>
                <a:off x="601400" y="2074775"/>
                <a:ext cx="416150" cy="1243400"/>
              </a:xfrm>
              <a:custGeom>
                <a:avLst/>
                <a:gdLst/>
                <a:ahLst/>
                <a:cxnLst/>
                <a:rect l="l" t="t" r="r" b="b"/>
                <a:pathLst>
                  <a:path w="16646" h="49736" extrusionOk="0">
                    <a:moveTo>
                      <a:pt x="13243" y="0"/>
                    </a:moveTo>
                    <a:lnTo>
                      <a:pt x="0" y="28487"/>
                    </a:lnTo>
                    <a:lnTo>
                      <a:pt x="0" y="49736"/>
                    </a:lnTo>
                    <a:lnTo>
                      <a:pt x="3036" y="49736"/>
                    </a:lnTo>
                    <a:lnTo>
                      <a:pt x="3036" y="28754"/>
                    </a:lnTo>
                    <a:lnTo>
                      <a:pt x="166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43"/>
              <p:cNvSpPr/>
              <p:nvPr/>
            </p:nvSpPr>
            <p:spPr>
              <a:xfrm>
                <a:off x="1268729" y="2247392"/>
                <a:ext cx="239350" cy="346100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5245" extrusionOk="0">
                    <a:moveTo>
                      <a:pt x="6805" y="0"/>
                    </a:moveTo>
                    <a:lnTo>
                      <a:pt x="0" y="13777"/>
                    </a:lnTo>
                    <a:lnTo>
                      <a:pt x="2736" y="15245"/>
                    </a:lnTo>
                    <a:lnTo>
                      <a:pt x="9574" y="1568"/>
                    </a:lnTo>
                    <a:lnTo>
                      <a:pt x="6805" y="0"/>
                    </a:lnTo>
                    <a:close/>
                  </a:path>
                </a:pathLst>
              </a:custGeom>
              <a:solidFill>
                <a:srgbClr val="9D9F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43"/>
              <p:cNvSpPr/>
              <p:nvPr/>
            </p:nvSpPr>
            <p:spPr>
              <a:xfrm>
                <a:off x="188670" y="2249474"/>
                <a:ext cx="216605" cy="346100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15245" extrusionOk="0">
                    <a:moveTo>
                      <a:pt x="2769" y="0"/>
                    </a:moveTo>
                    <a:lnTo>
                      <a:pt x="1" y="1568"/>
                    </a:lnTo>
                    <a:lnTo>
                      <a:pt x="6839" y="15245"/>
                    </a:lnTo>
                    <a:lnTo>
                      <a:pt x="9541" y="13844"/>
                    </a:lnTo>
                    <a:lnTo>
                      <a:pt x="27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9" name="Google Shape;1739;p43"/>
            <p:cNvGrpSpPr/>
            <p:nvPr/>
          </p:nvGrpSpPr>
          <p:grpSpPr>
            <a:xfrm>
              <a:off x="441275" y="2772775"/>
              <a:ext cx="804775" cy="356175"/>
              <a:chOff x="441275" y="2772775"/>
              <a:chExt cx="804775" cy="356175"/>
            </a:xfrm>
          </p:grpSpPr>
          <p:sp>
            <p:nvSpPr>
              <p:cNvPr id="1740" name="Google Shape;1740;p43"/>
              <p:cNvSpPr/>
              <p:nvPr/>
            </p:nvSpPr>
            <p:spPr>
              <a:xfrm>
                <a:off x="441275" y="2772775"/>
                <a:ext cx="80477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2191" h="2002" extrusionOk="0">
                    <a:moveTo>
                      <a:pt x="1" y="0"/>
                    </a:moveTo>
                    <a:lnTo>
                      <a:pt x="1" y="2002"/>
                    </a:lnTo>
                    <a:lnTo>
                      <a:pt x="32190" y="2002"/>
                    </a:lnTo>
                    <a:lnTo>
                      <a:pt x="321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43"/>
              <p:cNvSpPr/>
              <p:nvPr/>
            </p:nvSpPr>
            <p:spPr>
              <a:xfrm>
                <a:off x="852000" y="2792775"/>
                <a:ext cx="249775" cy="3361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3447" extrusionOk="0">
                    <a:moveTo>
                      <a:pt x="6588" y="1"/>
                    </a:moveTo>
                    <a:cubicBezTo>
                      <a:pt x="5554" y="3503"/>
                      <a:pt x="3519" y="6639"/>
                      <a:pt x="684" y="8974"/>
                    </a:cubicBezTo>
                    <a:cubicBezTo>
                      <a:pt x="0" y="9552"/>
                      <a:pt x="643" y="10463"/>
                      <a:pt x="1387" y="10463"/>
                    </a:cubicBezTo>
                    <a:cubicBezTo>
                      <a:pt x="1587" y="10463"/>
                      <a:pt x="1794" y="10397"/>
                      <a:pt x="1985" y="10242"/>
                    </a:cubicBezTo>
                    <a:cubicBezTo>
                      <a:pt x="4653" y="8007"/>
                      <a:pt x="6688" y="5105"/>
                      <a:pt x="7889" y="1836"/>
                    </a:cubicBezTo>
                    <a:lnTo>
                      <a:pt x="7889" y="1836"/>
                    </a:lnTo>
                    <a:cubicBezTo>
                      <a:pt x="8022" y="5438"/>
                      <a:pt x="7389" y="8974"/>
                      <a:pt x="5354" y="12110"/>
                    </a:cubicBezTo>
                    <a:cubicBezTo>
                      <a:pt x="4892" y="12802"/>
                      <a:pt x="5516" y="13446"/>
                      <a:pt x="6144" y="13446"/>
                    </a:cubicBezTo>
                    <a:cubicBezTo>
                      <a:pt x="6423" y="13446"/>
                      <a:pt x="6703" y="13319"/>
                      <a:pt x="6888" y="13010"/>
                    </a:cubicBezTo>
                    <a:cubicBezTo>
                      <a:pt x="9490" y="9074"/>
                      <a:pt x="9990" y="4537"/>
                      <a:pt x="9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743" name="Google Shape;1743;p43" title="Points scor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0947" r="20929"/>
          <a:stretch/>
        </p:blipFill>
        <p:spPr>
          <a:xfrm>
            <a:off x="3212167" y="1344451"/>
            <a:ext cx="2719650" cy="2893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6" name="Google Shape;1746;p43"/>
          <p:cNvSpPr txBox="1">
            <a:spLocks noGrp="1"/>
          </p:cNvSpPr>
          <p:nvPr>
            <p:ph type="title"/>
          </p:nvPr>
        </p:nvSpPr>
        <p:spPr>
          <a:xfrm>
            <a:off x="1834100" y="1525007"/>
            <a:ext cx="961500" cy="4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2"/>
                </a:solidFill>
                <a:latin typeface="+mn-lt"/>
              </a:rPr>
              <a:t>1</a:t>
            </a:r>
            <a:endParaRPr sz="3200" dirty="0">
              <a:solidFill>
                <a:schemeClr val="dk2"/>
              </a:solidFill>
              <a:latin typeface="+mn-lt"/>
            </a:endParaRPr>
          </a:p>
        </p:txBody>
      </p:sp>
      <p:sp>
        <p:nvSpPr>
          <p:cNvPr id="1749" name="Google Shape;1749;p43"/>
          <p:cNvSpPr txBox="1">
            <a:spLocks noGrp="1"/>
          </p:cNvSpPr>
          <p:nvPr>
            <p:ph type="title"/>
          </p:nvPr>
        </p:nvSpPr>
        <p:spPr>
          <a:xfrm>
            <a:off x="6271733" y="2206815"/>
            <a:ext cx="961500" cy="4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2"/>
                </a:solidFill>
                <a:latin typeface="+mn-lt"/>
              </a:rPr>
              <a:t>2</a:t>
            </a:r>
            <a:endParaRPr sz="3200" dirty="0">
              <a:solidFill>
                <a:schemeClr val="dk2"/>
              </a:solidFill>
              <a:latin typeface="+mn-lt"/>
            </a:endParaRPr>
          </a:p>
        </p:txBody>
      </p:sp>
      <p:cxnSp>
        <p:nvCxnSpPr>
          <p:cNvPr id="1750" name="Google Shape;1750;p43"/>
          <p:cNvCxnSpPr/>
          <p:nvPr/>
        </p:nvCxnSpPr>
        <p:spPr>
          <a:xfrm rot="10800000">
            <a:off x="2872244" y="1870318"/>
            <a:ext cx="369000" cy="1318800"/>
          </a:xfrm>
          <a:prstGeom prst="bentConnector3">
            <a:avLst>
              <a:gd name="adj1" fmla="val 5000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1" name="Google Shape;1751;p43"/>
          <p:cNvCxnSpPr>
            <a:endCxn id="1749" idx="1"/>
          </p:cNvCxnSpPr>
          <p:nvPr/>
        </p:nvCxnSpPr>
        <p:spPr>
          <a:xfrm>
            <a:off x="5902533" y="2230946"/>
            <a:ext cx="369300" cy="188400"/>
          </a:xfrm>
          <a:prstGeom prst="bentConnector3">
            <a:avLst>
              <a:gd name="adj1" fmla="val 49986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52" name="Google Shape;1752;p43"/>
          <p:cNvGrpSpPr/>
          <p:nvPr/>
        </p:nvGrpSpPr>
        <p:grpSpPr>
          <a:xfrm rot="1330042">
            <a:off x="6838335" y="1548766"/>
            <a:ext cx="492137" cy="485446"/>
            <a:chOff x="2245510" y="1675368"/>
            <a:chExt cx="2564780" cy="2529909"/>
          </a:xfrm>
        </p:grpSpPr>
        <p:sp>
          <p:nvSpPr>
            <p:cNvPr id="1753" name="Google Shape;1753;p43"/>
            <p:cNvSpPr/>
            <p:nvPr/>
          </p:nvSpPr>
          <p:spPr>
            <a:xfrm>
              <a:off x="2245510" y="1675368"/>
              <a:ext cx="2564780" cy="2529909"/>
            </a:xfrm>
            <a:custGeom>
              <a:avLst/>
              <a:gdLst/>
              <a:ahLst/>
              <a:cxnLst/>
              <a:rect l="l" t="t" r="r" b="b"/>
              <a:pathLst>
                <a:path w="90333" h="89097" extrusionOk="0">
                  <a:moveTo>
                    <a:pt x="50297" y="0"/>
                  </a:moveTo>
                  <a:cubicBezTo>
                    <a:pt x="39683" y="0"/>
                    <a:pt x="38714" y="13516"/>
                    <a:pt x="40072" y="25893"/>
                  </a:cubicBezTo>
                  <a:cubicBezTo>
                    <a:pt x="34210" y="9881"/>
                    <a:pt x="27594" y="6658"/>
                    <a:pt x="23217" y="6658"/>
                  </a:cubicBezTo>
                  <a:cubicBezTo>
                    <a:pt x="20267" y="6658"/>
                    <a:pt x="18335" y="8121"/>
                    <a:pt x="18335" y="8121"/>
                  </a:cubicBezTo>
                  <a:cubicBezTo>
                    <a:pt x="8392" y="16420"/>
                    <a:pt x="20292" y="28424"/>
                    <a:pt x="31304" y="36644"/>
                  </a:cubicBezTo>
                  <a:cubicBezTo>
                    <a:pt x="23443" y="33886"/>
                    <a:pt x="17557" y="32853"/>
                    <a:pt x="13149" y="32853"/>
                  </a:cubicBezTo>
                  <a:cubicBezTo>
                    <a:pt x="1" y="32853"/>
                    <a:pt x="15" y="42046"/>
                    <a:pt x="15" y="42046"/>
                  </a:cubicBezTo>
                  <a:cubicBezTo>
                    <a:pt x="403" y="49419"/>
                    <a:pt x="6017" y="51840"/>
                    <a:pt x="13216" y="51840"/>
                  </a:cubicBezTo>
                  <a:cubicBezTo>
                    <a:pt x="17152" y="51840"/>
                    <a:pt x="21561" y="51117"/>
                    <a:pt x="25850" y="50084"/>
                  </a:cubicBezTo>
                  <a:lnTo>
                    <a:pt x="25850" y="50084"/>
                  </a:lnTo>
                  <a:cubicBezTo>
                    <a:pt x="198" y="60652"/>
                    <a:pt x="9436" y="72108"/>
                    <a:pt x="9436" y="72108"/>
                  </a:cubicBezTo>
                  <a:cubicBezTo>
                    <a:pt x="11618" y="74567"/>
                    <a:pt x="13999" y="75608"/>
                    <a:pt x="16465" y="75608"/>
                  </a:cubicBezTo>
                  <a:cubicBezTo>
                    <a:pt x="23082" y="75608"/>
                    <a:pt x="30317" y="68117"/>
                    <a:pt x="36001" y="60417"/>
                  </a:cubicBezTo>
                  <a:lnTo>
                    <a:pt x="36001" y="60417"/>
                  </a:lnTo>
                  <a:cubicBezTo>
                    <a:pt x="26780" y="89071"/>
                    <a:pt x="42182" y="89097"/>
                    <a:pt x="42238" y="89097"/>
                  </a:cubicBezTo>
                  <a:cubicBezTo>
                    <a:pt x="42238" y="89097"/>
                    <a:pt x="42238" y="89097"/>
                    <a:pt x="42238" y="89097"/>
                  </a:cubicBezTo>
                  <a:cubicBezTo>
                    <a:pt x="53512" y="88523"/>
                    <a:pt x="53199" y="75684"/>
                    <a:pt x="50406" y="63653"/>
                  </a:cubicBezTo>
                  <a:lnTo>
                    <a:pt x="50406" y="63653"/>
                  </a:lnTo>
                  <a:cubicBezTo>
                    <a:pt x="57061" y="76775"/>
                    <a:pt x="63250" y="79731"/>
                    <a:pt x="67475" y="79731"/>
                  </a:cubicBezTo>
                  <a:cubicBezTo>
                    <a:pt x="70939" y="79731"/>
                    <a:pt x="73084" y="77745"/>
                    <a:pt x="73084" y="77745"/>
                  </a:cubicBezTo>
                  <a:cubicBezTo>
                    <a:pt x="81043" y="69603"/>
                    <a:pt x="71935" y="60313"/>
                    <a:pt x="61628" y="53372"/>
                  </a:cubicBezTo>
                  <a:lnTo>
                    <a:pt x="61628" y="53372"/>
                  </a:lnTo>
                  <a:cubicBezTo>
                    <a:pt x="68340" y="55782"/>
                    <a:pt x="73447" y="56691"/>
                    <a:pt x="77332" y="56691"/>
                  </a:cubicBezTo>
                  <a:cubicBezTo>
                    <a:pt x="89309" y="56691"/>
                    <a:pt x="89681" y="48048"/>
                    <a:pt x="89681" y="48048"/>
                  </a:cubicBezTo>
                  <a:cubicBezTo>
                    <a:pt x="89626" y="40144"/>
                    <a:pt x="83304" y="37643"/>
                    <a:pt x="75354" y="37643"/>
                  </a:cubicBezTo>
                  <a:cubicBezTo>
                    <a:pt x="71833" y="37643"/>
                    <a:pt x="67993" y="38133"/>
                    <a:pt x="64237" y="38862"/>
                  </a:cubicBezTo>
                  <a:cubicBezTo>
                    <a:pt x="90333" y="29468"/>
                    <a:pt x="81617" y="17594"/>
                    <a:pt x="81617" y="17594"/>
                  </a:cubicBezTo>
                  <a:cubicBezTo>
                    <a:pt x="79431" y="14907"/>
                    <a:pt x="76958" y="13780"/>
                    <a:pt x="74347" y="13780"/>
                  </a:cubicBezTo>
                  <a:cubicBezTo>
                    <a:pt x="67578" y="13780"/>
                    <a:pt x="59885" y="21356"/>
                    <a:pt x="53877" y="28946"/>
                  </a:cubicBezTo>
                  <a:cubicBezTo>
                    <a:pt x="66716" y="2198"/>
                    <a:pt x="51528" y="58"/>
                    <a:pt x="51528" y="58"/>
                  </a:cubicBezTo>
                  <a:cubicBezTo>
                    <a:pt x="51104" y="19"/>
                    <a:pt x="50694" y="0"/>
                    <a:pt x="50297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3"/>
            <p:cNvSpPr/>
            <p:nvPr/>
          </p:nvSpPr>
          <p:spPr>
            <a:xfrm>
              <a:off x="3335350" y="2715275"/>
              <a:ext cx="412350" cy="412325"/>
            </a:xfrm>
            <a:custGeom>
              <a:avLst/>
              <a:gdLst/>
              <a:ahLst/>
              <a:cxnLst/>
              <a:rect l="l" t="t" r="r" b="b"/>
              <a:pathLst>
                <a:path w="16494" h="16493" extrusionOk="0">
                  <a:moveTo>
                    <a:pt x="8247" y="0"/>
                  </a:moveTo>
                  <a:cubicBezTo>
                    <a:pt x="3706" y="0"/>
                    <a:pt x="1" y="3680"/>
                    <a:pt x="1" y="8246"/>
                  </a:cubicBezTo>
                  <a:cubicBezTo>
                    <a:pt x="1" y="12787"/>
                    <a:pt x="3706" y="16493"/>
                    <a:pt x="8247" y="16493"/>
                  </a:cubicBezTo>
                  <a:cubicBezTo>
                    <a:pt x="12814" y="16493"/>
                    <a:pt x="16493" y="12787"/>
                    <a:pt x="16493" y="8246"/>
                  </a:cubicBezTo>
                  <a:cubicBezTo>
                    <a:pt x="16493" y="3680"/>
                    <a:pt x="12814" y="0"/>
                    <a:pt x="824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09094" y="468908"/>
            <a:ext cx="471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HƯỚNG DẪN VỀ NHÀ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405" y="2029856"/>
            <a:ext cx="23930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 err="1"/>
              <a:t>Mang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tục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ở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6414" y="1399225"/>
            <a:ext cx="26475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Trưng</a:t>
            </a:r>
            <a:r>
              <a:rPr lang="en-US" sz="2400" dirty="0"/>
              <a:t> </a:t>
            </a:r>
            <a:r>
              <a:rPr lang="en-US" sz="2400" dirty="0" err="1"/>
              <a:t>bày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, chia </a:t>
            </a:r>
            <a:r>
              <a:rPr lang="en-US" sz="2400" dirty="0" err="1"/>
              <a:t>sẻ</a:t>
            </a:r>
            <a:r>
              <a:rPr lang="en-US" sz="2400" dirty="0"/>
              <a:t>.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endParaRPr lang="en-US" sz="24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6" grpId="0"/>
      <p:bldP spid="1749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9" y="3447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8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5870"/>
            <a:ext cx="8938007" cy="93466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4314" y="226628"/>
            <a:ext cx="1876787" cy="873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35" y="226628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-135925" y="1877144"/>
            <a:ext cx="9910119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4474">
              <a:spcBef>
                <a:spcPct val="50000"/>
              </a:spcBef>
            </a:pPr>
            <a:r>
              <a:rPr lang="en-US" altLang="zh-CN" sz="40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  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TIẾT HỌC ĐẾN ĐÂY LÀ KẾT THÚC</a:t>
            </a:r>
          </a:p>
          <a:p>
            <a:pPr algn="ctr" defTabSz="814474">
              <a:spcBef>
                <a:spcPct val="50000"/>
              </a:spcBef>
            </a:pP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Cảm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ơn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các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em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-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Hẹn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gặp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lại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</a:p>
          <a:p>
            <a:pPr algn="ctr" defTabSz="814474">
              <a:spcBef>
                <a:spcPct val="50000"/>
              </a:spcBef>
            </a:pP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các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em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ở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tiết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học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sau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nhé</a:t>
            </a:r>
            <a:r>
              <a:rPr lang="en-US" altLang="zh-CN" sz="4000" b="1" dirty="0">
                <a:solidFill>
                  <a:srgbClr val="7030A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!</a:t>
            </a:r>
            <a:endParaRPr lang="zh-CN" altLang="en-US" sz="4000" b="1" dirty="0">
              <a:solidFill>
                <a:srgbClr val="7030A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4" name="Thieu Nhi Thanh Pho Bac - Be Phuong Nhi (NhacPro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409" y="881670"/>
            <a:ext cx="220596" cy="22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5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144431"/>
            <a:ext cx="9106468" cy="50068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913" y="2468404"/>
            <a:ext cx="3866458" cy="2895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187" y="889809"/>
            <a:ext cx="7143941" cy="1613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5399" y="2242457"/>
            <a:ext cx="6478601" cy="1862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2432998" y="1107800"/>
            <a:ext cx="6668239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474">
              <a:spcBef>
                <a:spcPct val="50000"/>
              </a:spcBef>
            </a:pPr>
            <a:r>
              <a:rPr lang="en-US" altLang="zh-CN" sz="2388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CHỦ ĐỀ: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</a:rPr>
              <a:t>NGHỆ THUẬT TIỀN SỬ THẾ GIỚI </a:t>
            </a:r>
          </a:p>
          <a:p>
            <a:pPr algn="ctr" defTabSz="814474">
              <a:spcBef>
                <a:spcPct val="50000"/>
              </a:spcBef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</a:rPr>
              <a:t>VÀ VIỆT NAM 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2594187" y="2319482"/>
            <a:ext cx="6668239" cy="13075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THỜI TRANG VỚI HÌNH VẼ                THỜI TIỀN SỬ </a:t>
            </a: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43" y="133978"/>
            <a:ext cx="2032230" cy="1172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Hình ảnh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7328" flipV="1">
            <a:off x="7776037" y="1706523"/>
            <a:ext cx="1093185" cy="1071865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5" name="Hình ảnh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33669" y="1383112"/>
            <a:ext cx="665108" cy="11206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Hình ảnh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92122" y="1383112"/>
            <a:ext cx="815377" cy="1172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Hình ảnh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164682" y="4105356"/>
            <a:ext cx="541643" cy="7870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08730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0"/>
            <a:ext cx="9106468" cy="5151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644" y="2607511"/>
            <a:ext cx="3866458" cy="2895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673" y="3413698"/>
            <a:ext cx="5252733" cy="7057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2546" y="773827"/>
            <a:ext cx="7118120" cy="1052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978" y="1830013"/>
            <a:ext cx="5659427" cy="8229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2545" y="2531888"/>
            <a:ext cx="7165237" cy="881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2572216" y="954167"/>
            <a:ext cx="6618242" cy="4770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dirty="0"/>
              <a:t>1. </a:t>
            </a:r>
            <a:r>
              <a:rPr lang="en-US" sz="2400" dirty="0" err="1"/>
              <a:t>Khám</a:t>
            </a:r>
            <a:r>
              <a:rPr lang="en-US" sz="2400" dirty="0"/>
              <a:t> </a:t>
            </a:r>
            <a:r>
              <a:rPr lang="en-US" sz="2400" dirty="0" err="1"/>
              <a:t>phá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giản</a:t>
            </a:r>
            <a:r>
              <a:rPr lang="en-US" sz="2400" dirty="0"/>
              <a:t>.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3077237" y="1934947"/>
            <a:ext cx="5941308" cy="4770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dirty="0">
                <a:solidFill>
                  <a:srgbClr val="FF0000"/>
                </a:solidFill>
              </a:rPr>
              <a:t>2. </a:t>
            </a:r>
            <a:r>
              <a:rPr lang="en-US" sz="2400" dirty="0" err="1">
                <a:solidFill>
                  <a:srgbClr val="FF0000"/>
                </a:solidFill>
              </a:rPr>
              <a:t>Cách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trang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trí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phẩm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trang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2445835" y="2715891"/>
            <a:ext cx="6802224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4474">
              <a:spcBef>
                <a:spcPct val="50000"/>
              </a:spcBef>
            </a:pPr>
            <a:r>
              <a:rPr lang="en-US" sz="2000" dirty="0"/>
              <a:t>3.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endParaRPr lang="zh-CN" altLang="en-US" sz="2000" b="1" dirty="0">
              <a:solidFill>
                <a:srgbClr val="00B05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3848100" y="3437758"/>
            <a:ext cx="4499020" cy="4770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1800" dirty="0">
                <a:solidFill>
                  <a:srgbClr val="FF0000"/>
                </a:solidFill>
              </a:rPr>
              <a:t>4. </a:t>
            </a:r>
            <a:r>
              <a:rPr lang="en-US" sz="1800" dirty="0" err="1">
                <a:solidFill>
                  <a:srgbClr val="FF0000"/>
                </a:solidFill>
              </a:rPr>
              <a:t>Trưng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bày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sản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phẩm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và</a:t>
            </a:r>
            <a:r>
              <a:rPr lang="en-US" sz="1800" dirty="0">
                <a:solidFill>
                  <a:srgbClr val="FF0000"/>
                </a:solidFill>
              </a:rPr>
              <a:t> chia </a:t>
            </a:r>
            <a:r>
              <a:rPr lang="en-US" sz="1800" dirty="0" err="1">
                <a:solidFill>
                  <a:srgbClr val="FF0000"/>
                </a:solidFill>
              </a:rPr>
              <a:t>sẻ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3" name="图片 71686" descr="1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77237" y="4185889"/>
            <a:ext cx="6230658" cy="7057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71693"/>
          <p:cNvSpPr txBox="1"/>
          <p:nvPr/>
        </p:nvSpPr>
        <p:spPr>
          <a:xfrm>
            <a:off x="3223658" y="4279616"/>
            <a:ext cx="5987749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4474">
              <a:spcBef>
                <a:spcPct val="50000"/>
              </a:spcBef>
            </a:pPr>
            <a:r>
              <a:rPr lang="en-US" sz="1800" dirty="0">
                <a:solidFill>
                  <a:srgbClr val="002060"/>
                </a:solidFill>
              </a:rPr>
              <a:t>5. </a:t>
            </a:r>
            <a:r>
              <a:rPr lang="en-US" sz="1800" dirty="0" err="1">
                <a:solidFill>
                  <a:srgbClr val="002060"/>
                </a:solidFill>
              </a:rPr>
              <a:t>Tìm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hiểu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nghệ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thuật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trang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trí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trên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sản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phẩm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thời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trang</a:t>
            </a:r>
            <a:endParaRPr lang="zh-CN" altLang="en-US" sz="1737" dirty="0">
              <a:solidFill>
                <a:srgbClr val="00206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07490" y="199809"/>
            <a:ext cx="3595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NỘI DUNG BÀI HỌC</a:t>
            </a:r>
            <a:endParaRPr lang="vi-VN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  <p:bldP spid="71694" grpId="0"/>
      <p:bldP spid="71694" grpId="1"/>
      <p:bldP spid="14" grpId="0"/>
      <p:bldP spid="14" grpId="1"/>
      <p:bldP spid="14" grpId="2"/>
      <p:bldP spid="14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8" name="Google Shape;1348;p30"/>
          <p:cNvGrpSpPr/>
          <p:nvPr/>
        </p:nvGrpSpPr>
        <p:grpSpPr>
          <a:xfrm rot="-2471267">
            <a:off x="7828582" y="54867"/>
            <a:ext cx="445162" cy="437466"/>
            <a:chOff x="3144525" y="406375"/>
            <a:chExt cx="766611" cy="753358"/>
          </a:xfrm>
        </p:grpSpPr>
        <p:sp>
          <p:nvSpPr>
            <p:cNvPr id="1349" name="Google Shape;1349;p30"/>
            <p:cNvSpPr/>
            <p:nvPr/>
          </p:nvSpPr>
          <p:spPr>
            <a:xfrm>
              <a:off x="3144525" y="406375"/>
              <a:ext cx="732785" cy="753358"/>
            </a:xfrm>
            <a:custGeom>
              <a:avLst/>
              <a:gdLst/>
              <a:ahLst/>
              <a:cxnLst/>
              <a:rect l="l" t="t" r="r" b="b"/>
              <a:pathLst>
                <a:path w="40463" h="41599" extrusionOk="0">
                  <a:moveTo>
                    <a:pt x="23884" y="0"/>
                  </a:moveTo>
                  <a:cubicBezTo>
                    <a:pt x="19481" y="0"/>
                    <a:pt x="14877" y="1735"/>
                    <a:pt x="10908" y="4837"/>
                  </a:cubicBezTo>
                  <a:cubicBezTo>
                    <a:pt x="9040" y="6305"/>
                    <a:pt x="7405" y="8006"/>
                    <a:pt x="6071" y="9941"/>
                  </a:cubicBezTo>
                  <a:lnTo>
                    <a:pt x="6004" y="9907"/>
                  </a:lnTo>
                  <a:cubicBezTo>
                    <a:pt x="5671" y="9774"/>
                    <a:pt x="5304" y="9740"/>
                    <a:pt x="4937" y="9740"/>
                  </a:cubicBezTo>
                  <a:cubicBezTo>
                    <a:pt x="3703" y="9774"/>
                    <a:pt x="2535" y="10374"/>
                    <a:pt x="1801" y="11408"/>
                  </a:cubicBezTo>
                  <a:cubicBezTo>
                    <a:pt x="967" y="12509"/>
                    <a:pt x="701" y="13843"/>
                    <a:pt x="534" y="15011"/>
                  </a:cubicBezTo>
                  <a:cubicBezTo>
                    <a:pt x="0" y="19180"/>
                    <a:pt x="801" y="24484"/>
                    <a:pt x="2702" y="29154"/>
                  </a:cubicBezTo>
                  <a:cubicBezTo>
                    <a:pt x="4837" y="34391"/>
                    <a:pt x="8106" y="38361"/>
                    <a:pt x="11909" y="40296"/>
                  </a:cubicBezTo>
                  <a:cubicBezTo>
                    <a:pt x="13678" y="41164"/>
                    <a:pt x="15633" y="41598"/>
                    <a:pt x="17625" y="41598"/>
                  </a:cubicBezTo>
                  <a:cubicBezTo>
                    <a:pt x="17698" y="41598"/>
                    <a:pt x="17772" y="41598"/>
                    <a:pt x="17846" y="41596"/>
                  </a:cubicBezTo>
                  <a:cubicBezTo>
                    <a:pt x="21849" y="41596"/>
                    <a:pt x="26285" y="40095"/>
                    <a:pt x="30222" y="37994"/>
                  </a:cubicBezTo>
                  <a:cubicBezTo>
                    <a:pt x="30689" y="37794"/>
                    <a:pt x="31156" y="37560"/>
                    <a:pt x="31623" y="37293"/>
                  </a:cubicBezTo>
                  <a:cubicBezTo>
                    <a:pt x="32390" y="36860"/>
                    <a:pt x="33157" y="36359"/>
                    <a:pt x="33824" y="35792"/>
                  </a:cubicBezTo>
                  <a:cubicBezTo>
                    <a:pt x="35259" y="34792"/>
                    <a:pt x="36593" y="33724"/>
                    <a:pt x="37860" y="32523"/>
                  </a:cubicBezTo>
                  <a:cubicBezTo>
                    <a:pt x="38494" y="31890"/>
                    <a:pt x="40462" y="29988"/>
                    <a:pt x="39929" y="27653"/>
                  </a:cubicBezTo>
                  <a:cubicBezTo>
                    <a:pt x="39828" y="27253"/>
                    <a:pt x="39662" y="26886"/>
                    <a:pt x="39428" y="26552"/>
                  </a:cubicBezTo>
                  <a:cubicBezTo>
                    <a:pt x="40162" y="23850"/>
                    <a:pt x="40462" y="21082"/>
                    <a:pt x="40262" y="18280"/>
                  </a:cubicBezTo>
                  <a:cubicBezTo>
                    <a:pt x="39795" y="10141"/>
                    <a:pt x="35759" y="3569"/>
                    <a:pt x="29788" y="1134"/>
                  </a:cubicBezTo>
                  <a:cubicBezTo>
                    <a:pt x="27920" y="367"/>
                    <a:pt x="25885" y="0"/>
                    <a:pt x="23884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0"/>
            <p:cNvSpPr/>
            <p:nvPr/>
          </p:nvSpPr>
          <p:spPr>
            <a:xfrm>
              <a:off x="3213376" y="429174"/>
              <a:ext cx="697760" cy="665633"/>
            </a:xfrm>
            <a:custGeom>
              <a:avLst/>
              <a:gdLst/>
              <a:ahLst/>
              <a:cxnLst/>
              <a:rect l="l" t="t" r="r" b="b"/>
              <a:pathLst>
                <a:path w="38529" h="36755" extrusionOk="0">
                  <a:moveTo>
                    <a:pt x="20055" y="1"/>
                  </a:moveTo>
                  <a:cubicBezTo>
                    <a:pt x="15683" y="1"/>
                    <a:pt x="11330" y="1850"/>
                    <a:pt x="7873" y="4579"/>
                  </a:cubicBezTo>
                  <a:cubicBezTo>
                    <a:pt x="2202" y="9082"/>
                    <a:pt x="1" y="14452"/>
                    <a:pt x="368" y="19489"/>
                  </a:cubicBezTo>
                  <a:cubicBezTo>
                    <a:pt x="1001" y="28780"/>
                    <a:pt x="10740" y="36755"/>
                    <a:pt x="20066" y="36755"/>
                  </a:cubicBezTo>
                  <a:cubicBezTo>
                    <a:pt x="22527" y="36755"/>
                    <a:pt x="24959" y="36200"/>
                    <a:pt x="27187" y="34967"/>
                  </a:cubicBezTo>
                  <a:cubicBezTo>
                    <a:pt x="38528" y="28696"/>
                    <a:pt x="37828" y="6046"/>
                    <a:pt x="25486" y="1043"/>
                  </a:cubicBezTo>
                  <a:cubicBezTo>
                    <a:pt x="23715" y="325"/>
                    <a:pt x="21883" y="1"/>
                    <a:pt x="200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0"/>
            <p:cNvSpPr/>
            <p:nvPr/>
          </p:nvSpPr>
          <p:spPr>
            <a:xfrm>
              <a:off x="3158415" y="605395"/>
              <a:ext cx="692907" cy="531782"/>
            </a:xfrm>
            <a:custGeom>
              <a:avLst/>
              <a:gdLst/>
              <a:ahLst/>
              <a:cxnLst/>
              <a:rect l="l" t="t" r="r" b="b"/>
              <a:pathLst>
                <a:path w="38261" h="29364" extrusionOk="0">
                  <a:moveTo>
                    <a:pt x="4150" y="1"/>
                  </a:moveTo>
                  <a:cubicBezTo>
                    <a:pt x="3329" y="1"/>
                    <a:pt x="2523" y="475"/>
                    <a:pt x="2002" y="1152"/>
                  </a:cubicBezTo>
                  <a:cubicBezTo>
                    <a:pt x="1435" y="2053"/>
                    <a:pt x="1101" y="3087"/>
                    <a:pt x="1001" y="4188"/>
                  </a:cubicBezTo>
                  <a:cubicBezTo>
                    <a:pt x="0" y="12093"/>
                    <a:pt x="4003" y="24269"/>
                    <a:pt x="11709" y="28171"/>
                  </a:cubicBezTo>
                  <a:cubicBezTo>
                    <a:pt x="13352" y="29004"/>
                    <a:pt x="15185" y="29363"/>
                    <a:pt x="17103" y="29363"/>
                  </a:cubicBezTo>
                  <a:cubicBezTo>
                    <a:pt x="24023" y="29363"/>
                    <a:pt x="32047" y="24681"/>
                    <a:pt x="36226" y="20633"/>
                  </a:cubicBezTo>
                  <a:cubicBezTo>
                    <a:pt x="37227" y="19665"/>
                    <a:pt x="38261" y="18331"/>
                    <a:pt x="37927" y="16963"/>
                  </a:cubicBezTo>
                  <a:cubicBezTo>
                    <a:pt x="37558" y="15408"/>
                    <a:pt x="35835" y="14853"/>
                    <a:pt x="34141" y="14853"/>
                  </a:cubicBezTo>
                  <a:cubicBezTo>
                    <a:pt x="33691" y="14853"/>
                    <a:pt x="33244" y="14892"/>
                    <a:pt x="32824" y="14962"/>
                  </a:cubicBezTo>
                  <a:cubicBezTo>
                    <a:pt x="27353" y="15796"/>
                    <a:pt x="22283" y="18431"/>
                    <a:pt x="18413" y="22434"/>
                  </a:cubicBezTo>
                  <a:cubicBezTo>
                    <a:pt x="17646" y="20266"/>
                    <a:pt x="18914" y="17997"/>
                    <a:pt x="19681" y="15863"/>
                  </a:cubicBezTo>
                  <a:cubicBezTo>
                    <a:pt x="20448" y="13694"/>
                    <a:pt x="20381" y="10659"/>
                    <a:pt x="18213" y="9858"/>
                  </a:cubicBezTo>
                  <a:cubicBezTo>
                    <a:pt x="17910" y="9751"/>
                    <a:pt x="17598" y="9704"/>
                    <a:pt x="17283" y="9704"/>
                  </a:cubicBezTo>
                  <a:cubicBezTo>
                    <a:pt x="16419" y="9704"/>
                    <a:pt x="15535" y="10061"/>
                    <a:pt x="14777" y="10525"/>
                  </a:cubicBezTo>
                  <a:cubicBezTo>
                    <a:pt x="12242" y="12227"/>
                    <a:pt x="10775" y="15129"/>
                    <a:pt x="10908" y="18164"/>
                  </a:cubicBezTo>
                  <a:lnTo>
                    <a:pt x="6805" y="3087"/>
                  </a:lnTo>
                  <a:cubicBezTo>
                    <a:pt x="6505" y="1886"/>
                    <a:pt x="6005" y="518"/>
                    <a:pt x="4837" y="118"/>
                  </a:cubicBezTo>
                  <a:cubicBezTo>
                    <a:pt x="4611" y="38"/>
                    <a:pt x="4380" y="1"/>
                    <a:pt x="4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30"/>
          <p:cNvGrpSpPr/>
          <p:nvPr/>
        </p:nvGrpSpPr>
        <p:grpSpPr>
          <a:xfrm rot="-1461799">
            <a:off x="680952" y="4349709"/>
            <a:ext cx="588159" cy="580163"/>
            <a:chOff x="2245510" y="1675368"/>
            <a:chExt cx="2564780" cy="2529909"/>
          </a:xfrm>
        </p:grpSpPr>
        <p:sp>
          <p:nvSpPr>
            <p:cNvPr id="1356" name="Google Shape;1356;p30"/>
            <p:cNvSpPr/>
            <p:nvPr/>
          </p:nvSpPr>
          <p:spPr>
            <a:xfrm>
              <a:off x="2245510" y="1675368"/>
              <a:ext cx="2564780" cy="2529909"/>
            </a:xfrm>
            <a:custGeom>
              <a:avLst/>
              <a:gdLst/>
              <a:ahLst/>
              <a:cxnLst/>
              <a:rect l="l" t="t" r="r" b="b"/>
              <a:pathLst>
                <a:path w="90333" h="89097" extrusionOk="0">
                  <a:moveTo>
                    <a:pt x="50297" y="0"/>
                  </a:moveTo>
                  <a:cubicBezTo>
                    <a:pt x="39683" y="0"/>
                    <a:pt x="38714" y="13516"/>
                    <a:pt x="40072" y="25893"/>
                  </a:cubicBezTo>
                  <a:cubicBezTo>
                    <a:pt x="34210" y="9881"/>
                    <a:pt x="27594" y="6658"/>
                    <a:pt x="23217" y="6658"/>
                  </a:cubicBezTo>
                  <a:cubicBezTo>
                    <a:pt x="20267" y="6658"/>
                    <a:pt x="18335" y="8121"/>
                    <a:pt x="18335" y="8121"/>
                  </a:cubicBezTo>
                  <a:cubicBezTo>
                    <a:pt x="8392" y="16420"/>
                    <a:pt x="20292" y="28424"/>
                    <a:pt x="31304" y="36644"/>
                  </a:cubicBezTo>
                  <a:cubicBezTo>
                    <a:pt x="23443" y="33886"/>
                    <a:pt x="17557" y="32853"/>
                    <a:pt x="13149" y="32853"/>
                  </a:cubicBezTo>
                  <a:cubicBezTo>
                    <a:pt x="1" y="32853"/>
                    <a:pt x="15" y="42046"/>
                    <a:pt x="15" y="42046"/>
                  </a:cubicBezTo>
                  <a:cubicBezTo>
                    <a:pt x="403" y="49419"/>
                    <a:pt x="6017" y="51840"/>
                    <a:pt x="13216" y="51840"/>
                  </a:cubicBezTo>
                  <a:cubicBezTo>
                    <a:pt x="17152" y="51840"/>
                    <a:pt x="21561" y="51117"/>
                    <a:pt x="25850" y="50084"/>
                  </a:cubicBezTo>
                  <a:lnTo>
                    <a:pt x="25850" y="50084"/>
                  </a:lnTo>
                  <a:cubicBezTo>
                    <a:pt x="198" y="60652"/>
                    <a:pt x="9436" y="72108"/>
                    <a:pt x="9436" y="72108"/>
                  </a:cubicBezTo>
                  <a:cubicBezTo>
                    <a:pt x="11618" y="74567"/>
                    <a:pt x="13999" y="75608"/>
                    <a:pt x="16465" y="75608"/>
                  </a:cubicBezTo>
                  <a:cubicBezTo>
                    <a:pt x="23082" y="75608"/>
                    <a:pt x="30317" y="68117"/>
                    <a:pt x="36001" y="60417"/>
                  </a:cubicBezTo>
                  <a:lnTo>
                    <a:pt x="36001" y="60417"/>
                  </a:lnTo>
                  <a:cubicBezTo>
                    <a:pt x="26780" y="89071"/>
                    <a:pt x="42182" y="89097"/>
                    <a:pt x="42238" y="89097"/>
                  </a:cubicBezTo>
                  <a:cubicBezTo>
                    <a:pt x="42238" y="89097"/>
                    <a:pt x="42238" y="89097"/>
                    <a:pt x="42238" y="89097"/>
                  </a:cubicBezTo>
                  <a:cubicBezTo>
                    <a:pt x="53512" y="88523"/>
                    <a:pt x="53199" y="75684"/>
                    <a:pt x="50406" y="63653"/>
                  </a:cubicBezTo>
                  <a:lnTo>
                    <a:pt x="50406" y="63653"/>
                  </a:lnTo>
                  <a:cubicBezTo>
                    <a:pt x="57061" y="76775"/>
                    <a:pt x="63250" y="79731"/>
                    <a:pt x="67475" y="79731"/>
                  </a:cubicBezTo>
                  <a:cubicBezTo>
                    <a:pt x="70939" y="79731"/>
                    <a:pt x="73084" y="77745"/>
                    <a:pt x="73084" y="77745"/>
                  </a:cubicBezTo>
                  <a:cubicBezTo>
                    <a:pt x="81043" y="69603"/>
                    <a:pt x="71935" y="60313"/>
                    <a:pt x="61628" y="53372"/>
                  </a:cubicBezTo>
                  <a:lnTo>
                    <a:pt x="61628" y="53372"/>
                  </a:lnTo>
                  <a:cubicBezTo>
                    <a:pt x="68340" y="55782"/>
                    <a:pt x="73447" y="56691"/>
                    <a:pt x="77332" y="56691"/>
                  </a:cubicBezTo>
                  <a:cubicBezTo>
                    <a:pt x="89309" y="56691"/>
                    <a:pt x="89681" y="48048"/>
                    <a:pt x="89681" y="48048"/>
                  </a:cubicBezTo>
                  <a:cubicBezTo>
                    <a:pt x="89626" y="40144"/>
                    <a:pt x="83304" y="37643"/>
                    <a:pt x="75354" y="37643"/>
                  </a:cubicBezTo>
                  <a:cubicBezTo>
                    <a:pt x="71833" y="37643"/>
                    <a:pt x="67993" y="38133"/>
                    <a:pt x="64237" y="38862"/>
                  </a:cubicBezTo>
                  <a:cubicBezTo>
                    <a:pt x="90333" y="29468"/>
                    <a:pt x="81617" y="17594"/>
                    <a:pt x="81617" y="17594"/>
                  </a:cubicBezTo>
                  <a:cubicBezTo>
                    <a:pt x="79431" y="14907"/>
                    <a:pt x="76958" y="13780"/>
                    <a:pt x="74347" y="13780"/>
                  </a:cubicBezTo>
                  <a:cubicBezTo>
                    <a:pt x="67578" y="13780"/>
                    <a:pt x="59885" y="21356"/>
                    <a:pt x="53877" y="28946"/>
                  </a:cubicBezTo>
                  <a:cubicBezTo>
                    <a:pt x="66716" y="2198"/>
                    <a:pt x="51528" y="58"/>
                    <a:pt x="51528" y="58"/>
                  </a:cubicBezTo>
                  <a:cubicBezTo>
                    <a:pt x="51104" y="19"/>
                    <a:pt x="50694" y="0"/>
                    <a:pt x="502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0"/>
            <p:cNvSpPr/>
            <p:nvPr/>
          </p:nvSpPr>
          <p:spPr>
            <a:xfrm>
              <a:off x="3335350" y="2715275"/>
              <a:ext cx="412350" cy="412325"/>
            </a:xfrm>
            <a:custGeom>
              <a:avLst/>
              <a:gdLst/>
              <a:ahLst/>
              <a:cxnLst/>
              <a:rect l="l" t="t" r="r" b="b"/>
              <a:pathLst>
                <a:path w="16494" h="16493" extrusionOk="0">
                  <a:moveTo>
                    <a:pt x="8247" y="0"/>
                  </a:moveTo>
                  <a:cubicBezTo>
                    <a:pt x="3706" y="0"/>
                    <a:pt x="1" y="3680"/>
                    <a:pt x="1" y="8246"/>
                  </a:cubicBezTo>
                  <a:cubicBezTo>
                    <a:pt x="1" y="12787"/>
                    <a:pt x="3706" y="16493"/>
                    <a:pt x="8247" y="16493"/>
                  </a:cubicBezTo>
                  <a:cubicBezTo>
                    <a:pt x="12814" y="16493"/>
                    <a:pt x="16493" y="12787"/>
                    <a:pt x="16493" y="8246"/>
                  </a:cubicBezTo>
                  <a:cubicBezTo>
                    <a:pt x="16493" y="3680"/>
                    <a:pt x="12814" y="0"/>
                    <a:pt x="8247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3" name="Google Shape;1363;p30"/>
          <p:cNvSpPr txBox="1">
            <a:spLocks noGrp="1"/>
          </p:cNvSpPr>
          <p:nvPr>
            <p:ph type="title" idx="2"/>
          </p:nvPr>
        </p:nvSpPr>
        <p:spPr>
          <a:xfrm>
            <a:off x="424178" y="392980"/>
            <a:ext cx="1070700" cy="7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+mn-lt"/>
              </a:rPr>
              <a:t>01</a:t>
            </a:r>
            <a:endParaRPr sz="44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0321" y="374230"/>
            <a:ext cx="771367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Khám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phá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cách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tạo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hình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thời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trang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đơn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giản</a:t>
            </a:r>
            <a:endParaRPr lang="en-US" sz="32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grpSp>
        <p:nvGrpSpPr>
          <p:cNvPr id="35" name="Google Shape;1352;p30"/>
          <p:cNvGrpSpPr/>
          <p:nvPr/>
        </p:nvGrpSpPr>
        <p:grpSpPr>
          <a:xfrm>
            <a:off x="8347928" y="1471283"/>
            <a:ext cx="413699" cy="408074"/>
            <a:chOff x="2245510" y="1675368"/>
            <a:chExt cx="2564780" cy="2529909"/>
          </a:xfrm>
        </p:grpSpPr>
        <p:sp>
          <p:nvSpPr>
            <p:cNvPr id="36" name="Google Shape;1353;p30"/>
            <p:cNvSpPr/>
            <p:nvPr/>
          </p:nvSpPr>
          <p:spPr>
            <a:xfrm>
              <a:off x="2245510" y="1675368"/>
              <a:ext cx="2564780" cy="2529909"/>
            </a:xfrm>
            <a:custGeom>
              <a:avLst/>
              <a:gdLst/>
              <a:ahLst/>
              <a:cxnLst/>
              <a:rect l="l" t="t" r="r" b="b"/>
              <a:pathLst>
                <a:path w="90333" h="89097" extrusionOk="0">
                  <a:moveTo>
                    <a:pt x="50297" y="0"/>
                  </a:moveTo>
                  <a:cubicBezTo>
                    <a:pt x="39683" y="0"/>
                    <a:pt x="38714" y="13516"/>
                    <a:pt x="40072" y="25893"/>
                  </a:cubicBezTo>
                  <a:cubicBezTo>
                    <a:pt x="34210" y="9881"/>
                    <a:pt x="27594" y="6658"/>
                    <a:pt x="23217" y="6658"/>
                  </a:cubicBezTo>
                  <a:cubicBezTo>
                    <a:pt x="20267" y="6658"/>
                    <a:pt x="18335" y="8121"/>
                    <a:pt x="18335" y="8121"/>
                  </a:cubicBezTo>
                  <a:cubicBezTo>
                    <a:pt x="8392" y="16420"/>
                    <a:pt x="20292" y="28424"/>
                    <a:pt x="31304" y="36644"/>
                  </a:cubicBezTo>
                  <a:cubicBezTo>
                    <a:pt x="23443" y="33886"/>
                    <a:pt x="17557" y="32853"/>
                    <a:pt x="13149" y="32853"/>
                  </a:cubicBezTo>
                  <a:cubicBezTo>
                    <a:pt x="1" y="32853"/>
                    <a:pt x="15" y="42046"/>
                    <a:pt x="15" y="42046"/>
                  </a:cubicBezTo>
                  <a:cubicBezTo>
                    <a:pt x="403" y="49419"/>
                    <a:pt x="6017" y="51840"/>
                    <a:pt x="13216" y="51840"/>
                  </a:cubicBezTo>
                  <a:cubicBezTo>
                    <a:pt x="17152" y="51840"/>
                    <a:pt x="21561" y="51117"/>
                    <a:pt x="25850" y="50084"/>
                  </a:cubicBezTo>
                  <a:lnTo>
                    <a:pt x="25850" y="50084"/>
                  </a:lnTo>
                  <a:cubicBezTo>
                    <a:pt x="198" y="60652"/>
                    <a:pt x="9436" y="72108"/>
                    <a:pt x="9436" y="72108"/>
                  </a:cubicBezTo>
                  <a:cubicBezTo>
                    <a:pt x="11618" y="74567"/>
                    <a:pt x="13999" y="75608"/>
                    <a:pt x="16465" y="75608"/>
                  </a:cubicBezTo>
                  <a:cubicBezTo>
                    <a:pt x="23082" y="75608"/>
                    <a:pt x="30317" y="68117"/>
                    <a:pt x="36001" y="60417"/>
                  </a:cubicBezTo>
                  <a:lnTo>
                    <a:pt x="36001" y="60417"/>
                  </a:lnTo>
                  <a:cubicBezTo>
                    <a:pt x="26780" y="89071"/>
                    <a:pt x="42182" y="89097"/>
                    <a:pt x="42238" y="89097"/>
                  </a:cubicBezTo>
                  <a:cubicBezTo>
                    <a:pt x="42238" y="89097"/>
                    <a:pt x="42238" y="89097"/>
                    <a:pt x="42238" y="89097"/>
                  </a:cubicBezTo>
                  <a:cubicBezTo>
                    <a:pt x="53512" y="88523"/>
                    <a:pt x="53199" y="75684"/>
                    <a:pt x="50406" y="63653"/>
                  </a:cubicBezTo>
                  <a:lnTo>
                    <a:pt x="50406" y="63653"/>
                  </a:lnTo>
                  <a:cubicBezTo>
                    <a:pt x="57061" y="76775"/>
                    <a:pt x="63250" y="79731"/>
                    <a:pt x="67475" y="79731"/>
                  </a:cubicBezTo>
                  <a:cubicBezTo>
                    <a:pt x="70939" y="79731"/>
                    <a:pt x="73084" y="77745"/>
                    <a:pt x="73084" y="77745"/>
                  </a:cubicBezTo>
                  <a:cubicBezTo>
                    <a:pt x="81043" y="69603"/>
                    <a:pt x="71935" y="60313"/>
                    <a:pt x="61628" y="53372"/>
                  </a:cubicBezTo>
                  <a:lnTo>
                    <a:pt x="61628" y="53372"/>
                  </a:lnTo>
                  <a:cubicBezTo>
                    <a:pt x="68340" y="55782"/>
                    <a:pt x="73447" y="56691"/>
                    <a:pt x="77332" y="56691"/>
                  </a:cubicBezTo>
                  <a:cubicBezTo>
                    <a:pt x="89309" y="56691"/>
                    <a:pt x="89681" y="48048"/>
                    <a:pt x="89681" y="48048"/>
                  </a:cubicBezTo>
                  <a:cubicBezTo>
                    <a:pt x="89626" y="40144"/>
                    <a:pt x="83304" y="37643"/>
                    <a:pt x="75354" y="37643"/>
                  </a:cubicBezTo>
                  <a:cubicBezTo>
                    <a:pt x="71833" y="37643"/>
                    <a:pt x="67993" y="38133"/>
                    <a:pt x="64237" y="38862"/>
                  </a:cubicBezTo>
                  <a:cubicBezTo>
                    <a:pt x="90333" y="29468"/>
                    <a:pt x="81617" y="17594"/>
                    <a:pt x="81617" y="17594"/>
                  </a:cubicBezTo>
                  <a:cubicBezTo>
                    <a:pt x="79431" y="14907"/>
                    <a:pt x="76958" y="13780"/>
                    <a:pt x="74347" y="13780"/>
                  </a:cubicBezTo>
                  <a:cubicBezTo>
                    <a:pt x="67578" y="13780"/>
                    <a:pt x="59885" y="21356"/>
                    <a:pt x="53877" y="28946"/>
                  </a:cubicBezTo>
                  <a:cubicBezTo>
                    <a:pt x="66716" y="2198"/>
                    <a:pt x="51528" y="58"/>
                    <a:pt x="51528" y="58"/>
                  </a:cubicBezTo>
                  <a:cubicBezTo>
                    <a:pt x="51104" y="19"/>
                    <a:pt x="50694" y="0"/>
                    <a:pt x="50297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54;p30"/>
            <p:cNvSpPr/>
            <p:nvPr/>
          </p:nvSpPr>
          <p:spPr>
            <a:xfrm>
              <a:off x="3335350" y="2715275"/>
              <a:ext cx="412350" cy="412325"/>
            </a:xfrm>
            <a:custGeom>
              <a:avLst/>
              <a:gdLst/>
              <a:ahLst/>
              <a:cxnLst/>
              <a:rect l="l" t="t" r="r" b="b"/>
              <a:pathLst>
                <a:path w="16494" h="16493" extrusionOk="0">
                  <a:moveTo>
                    <a:pt x="8247" y="0"/>
                  </a:moveTo>
                  <a:cubicBezTo>
                    <a:pt x="3706" y="0"/>
                    <a:pt x="1" y="3680"/>
                    <a:pt x="1" y="8246"/>
                  </a:cubicBezTo>
                  <a:cubicBezTo>
                    <a:pt x="1" y="12787"/>
                    <a:pt x="3706" y="16493"/>
                    <a:pt x="8247" y="16493"/>
                  </a:cubicBezTo>
                  <a:cubicBezTo>
                    <a:pt x="12814" y="16493"/>
                    <a:pt x="16493" y="12787"/>
                    <a:pt x="16493" y="8246"/>
                  </a:cubicBezTo>
                  <a:cubicBezTo>
                    <a:pt x="16493" y="3680"/>
                    <a:pt x="12814" y="0"/>
                    <a:pt x="824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25" y="1632502"/>
            <a:ext cx="5939043" cy="3265314"/>
          </a:xfrm>
          <a:prstGeom prst="rect">
            <a:avLst/>
          </a:prstGeom>
        </p:spPr>
      </p:pic>
      <p:sp>
        <p:nvSpPr>
          <p:cNvPr id="28" name="Hộp chú thích: Đường Cong 4"/>
          <p:cNvSpPr/>
          <p:nvPr/>
        </p:nvSpPr>
        <p:spPr>
          <a:xfrm flipH="1">
            <a:off x="1115967" y="3819101"/>
            <a:ext cx="1123951" cy="3429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5"/>
              <a:gd name="adj6" fmla="val -125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vi-VN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ộp chú thích: Đường Cong 8"/>
          <p:cNvSpPr/>
          <p:nvPr/>
        </p:nvSpPr>
        <p:spPr>
          <a:xfrm flipH="1">
            <a:off x="1115967" y="4373044"/>
            <a:ext cx="1123950" cy="3429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8611"/>
              <a:gd name="adj6" fmla="val -1317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ộp chú thích: Đường Cong 10"/>
          <p:cNvSpPr/>
          <p:nvPr/>
        </p:nvSpPr>
        <p:spPr>
          <a:xfrm flipH="1">
            <a:off x="1115967" y="2138024"/>
            <a:ext cx="1123951" cy="3429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976"/>
              <a:gd name="adj6" fmla="val -1064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ộp chú thích: Đường Cong 11"/>
          <p:cNvSpPr/>
          <p:nvPr/>
        </p:nvSpPr>
        <p:spPr>
          <a:xfrm flipH="1">
            <a:off x="849267" y="2686724"/>
            <a:ext cx="1390651" cy="3429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262"/>
              <a:gd name="adj6" fmla="val -1240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ộp chú thích: Đường Cong 12"/>
          <p:cNvSpPr/>
          <p:nvPr/>
        </p:nvSpPr>
        <p:spPr>
          <a:xfrm flipH="1">
            <a:off x="963568" y="3265159"/>
            <a:ext cx="1276349" cy="3429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2739"/>
              <a:gd name="adj6" fmla="val -77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ộp chú thích: Đường Cong 16"/>
          <p:cNvSpPr/>
          <p:nvPr/>
        </p:nvSpPr>
        <p:spPr>
          <a:xfrm flipH="1">
            <a:off x="1115967" y="1568622"/>
            <a:ext cx="1123951" cy="341832"/>
          </a:xfrm>
          <a:prstGeom prst="borderCallout2">
            <a:avLst>
              <a:gd name="adj1" fmla="val 18750"/>
              <a:gd name="adj2" fmla="val -8333"/>
              <a:gd name="adj3" fmla="val 16679"/>
              <a:gd name="adj4" fmla="val -84329"/>
              <a:gd name="adj5" fmla="val 43017"/>
              <a:gd name="adj6" fmla="val -1819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8992" y="991034"/>
            <a:ext cx="3504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6" name="Google Shape;1358;p30"/>
          <p:cNvGrpSpPr/>
          <p:nvPr/>
        </p:nvGrpSpPr>
        <p:grpSpPr>
          <a:xfrm>
            <a:off x="481907" y="84136"/>
            <a:ext cx="681975" cy="672703"/>
            <a:chOff x="2245510" y="1675368"/>
            <a:chExt cx="2564780" cy="2529909"/>
          </a:xfrm>
        </p:grpSpPr>
        <p:sp>
          <p:nvSpPr>
            <p:cNvPr id="34" name="Google Shape;1359;p30"/>
            <p:cNvSpPr/>
            <p:nvPr/>
          </p:nvSpPr>
          <p:spPr>
            <a:xfrm>
              <a:off x="2245510" y="1675368"/>
              <a:ext cx="2564780" cy="2529909"/>
            </a:xfrm>
            <a:custGeom>
              <a:avLst/>
              <a:gdLst/>
              <a:ahLst/>
              <a:cxnLst/>
              <a:rect l="l" t="t" r="r" b="b"/>
              <a:pathLst>
                <a:path w="90333" h="89097" extrusionOk="0">
                  <a:moveTo>
                    <a:pt x="50297" y="0"/>
                  </a:moveTo>
                  <a:cubicBezTo>
                    <a:pt x="39683" y="0"/>
                    <a:pt x="38714" y="13516"/>
                    <a:pt x="40072" y="25893"/>
                  </a:cubicBezTo>
                  <a:cubicBezTo>
                    <a:pt x="34210" y="9881"/>
                    <a:pt x="27594" y="6658"/>
                    <a:pt x="23217" y="6658"/>
                  </a:cubicBezTo>
                  <a:cubicBezTo>
                    <a:pt x="20267" y="6658"/>
                    <a:pt x="18335" y="8121"/>
                    <a:pt x="18335" y="8121"/>
                  </a:cubicBezTo>
                  <a:cubicBezTo>
                    <a:pt x="8392" y="16420"/>
                    <a:pt x="20292" y="28424"/>
                    <a:pt x="31304" y="36644"/>
                  </a:cubicBezTo>
                  <a:cubicBezTo>
                    <a:pt x="23443" y="33886"/>
                    <a:pt x="17557" y="32853"/>
                    <a:pt x="13149" y="32853"/>
                  </a:cubicBezTo>
                  <a:cubicBezTo>
                    <a:pt x="1" y="32853"/>
                    <a:pt x="15" y="42046"/>
                    <a:pt x="15" y="42046"/>
                  </a:cubicBezTo>
                  <a:cubicBezTo>
                    <a:pt x="403" y="49419"/>
                    <a:pt x="6017" y="51840"/>
                    <a:pt x="13216" y="51840"/>
                  </a:cubicBezTo>
                  <a:cubicBezTo>
                    <a:pt x="17152" y="51840"/>
                    <a:pt x="21561" y="51117"/>
                    <a:pt x="25850" y="50084"/>
                  </a:cubicBezTo>
                  <a:lnTo>
                    <a:pt x="25850" y="50084"/>
                  </a:lnTo>
                  <a:cubicBezTo>
                    <a:pt x="198" y="60652"/>
                    <a:pt x="9436" y="72108"/>
                    <a:pt x="9436" y="72108"/>
                  </a:cubicBezTo>
                  <a:cubicBezTo>
                    <a:pt x="11618" y="74567"/>
                    <a:pt x="13999" y="75608"/>
                    <a:pt x="16465" y="75608"/>
                  </a:cubicBezTo>
                  <a:cubicBezTo>
                    <a:pt x="23082" y="75608"/>
                    <a:pt x="30317" y="68117"/>
                    <a:pt x="36001" y="60417"/>
                  </a:cubicBezTo>
                  <a:lnTo>
                    <a:pt x="36001" y="60417"/>
                  </a:lnTo>
                  <a:cubicBezTo>
                    <a:pt x="26780" y="89071"/>
                    <a:pt x="42182" y="89097"/>
                    <a:pt x="42238" y="89097"/>
                  </a:cubicBezTo>
                  <a:cubicBezTo>
                    <a:pt x="42238" y="89097"/>
                    <a:pt x="42238" y="89097"/>
                    <a:pt x="42238" y="89097"/>
                  </a:cubicBezTo>
                  <a:cubicBezTo>
                    <a:pt x="53512" y="88523"/>
                    <a:pt x="53199" y="75684"/>
                    <a:pt x="50406" y="63653"/>
                  </a:cubicBezTo>
                  <a:lnTo>
                    <a:pt x="50406" y="63653"/>
                  </a:lnTo>
                  <a:cubicBezTo>
                    <a:pt x="57061" y="76775"/>
                    <a:pt x="63250" y="79731"/>
                    <a:pt x="67475" y="79731"/>
                  </a:cubicBezTo>
                  <a:cubicBezTo>
                    <a:pt x="70939" y="79731"/>
                    <a:pt x="73084" y="77745"/>
                    <a:pt x="73084" y="77745"/>
                  </a:cubicBezTo>
                  <a:cubicBezTo>
                    <a:pt x="81043" y="69603"/>
                    <a:pt x="71935" y="60313"/>
                    <a:pt x="61628" y="53372"/>
                  </a:cubicBezTo>
                  <a:lnTo>
                    <a:pt x="61628" y="53372"/>
                  </a:lnTo>
                  <a:cubicBezTo>
                    <a:pt x="68340" y="55782"/>
                    <a:pt x="73447" y="56691"/>
                    <a:pt x="77332" y="56691"/>
                  </a:cubicBezTo>
                  <a:cubicBezTo>
                    <a:pt x="89309" y="56691"/>
                    <a:pt x="89681" y="48048"/>
                    <a:pt x="89681" y="48048"/>
                  </a:cubicBezTo>
                  <a:cubicBezTo>
                    <a:pt x="89626" y="40144"/>
                    <a:pt x="83304" y="37643"/>
                    <a:pt x="75354" y="37643"/>
                  </a:cubicBezTo>
                  <a:cubicBezTo>
                    <a:pt x="71833" y="37643"/>
                    <a:pt x="67993" y="38133"/>
                    <a:pt x="64237" y="38862"/>
                  </a:cubicBezTo>
                  <a:cubicBezTo>
                    <a:pt x="90333" y="29468"/>
                    <a:pt x="81617" y="17594"/>
                    <a:pt x="81617" y="17594"/>
                  </a:cubicBezTo>
                  <a:cubicBezTo>
                    <a:pt x="79431" y="14907"/>
                    <a:pt x="76958" y="13780"/>
                    <a:pt x="74347" y="13780"/>
                  </a:cubicBezTo>
                  <a:cubicBezTo>
                    <a:pt x="67578" y="13780"/>
                    <a:pt x="59885" y="21356"/>
                    <a:pt x="53877" y="28946"/>
                  </a:cubicBezTo>
                  <a:cubicBezTo>
                    <a:pt x="66716" y="2198"/>
                    <a:pt x="51528" y="58"/>
                    <a:pt x="51528" y="58"/>
                  </a:cubicBezTo>
                  <a:cubicBezTo>
                    <a:pt x="51104" y="19"/>
                    <a:pt x="50694" y="0"/>
                    <a:pt x="502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60;p30"/>
            <p:cNvSpPr/>
            <p:nvPr/>
          </p:nvSpPr>
          <p:spPr>
            <a:xfrm>
              <a:off x="3335350" y="2715275"/>
              <a:ext cx="412350" cy="412325"/>
            </a:xfrm>
            <a:custGeom>
              <a:avLst/>
              <a:gdLst/>
              <a:ahLst/>
              <a:cxnLst/>
              <a:rect l="l" t="t" r="r" b="b"/>
              <a:pathLst>
                <a:path w="16494" h="16493" extrusionOk="0">
                  <a:moveTo>
                    <a:pt x="8247" y="0"/>
                  </a:moveTo>
                  <a:cubicBezTo>
                    <a:pt x="3706" y="0"/>
                    <a:pt x="1" y="3680"/>
                    <a:pt x="1" y="8246"/>
                  </a:cubicBezTo>
                  <a:cubicBezTo>
                    <a:pt x="1" y="12787"/>
                    <a:pt x="3706" y="16493"/>
                    <a:pt x="8247" y="16493"/>
                  </a:cubicBezTo>
                  <a:cubicBezTo>
                    <a:pt x="12814" y="16493"/>
                    <a:pt x="16493" y="12787"/>
                    <a:pt x="16493" y="8246"/>
                  </a:cubicBezTo>
                  <a:cubicBezTo>
                    <a:pt x="16493" y="3680"/>
                    <a:pt x="12814" y="0"/>
                    <a:pt x="8247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361;p30"/>
          <p:cNvSpPr/>
          <p:nvPr/>
        </p:nvSpPr>
        <p:spPr>
          <a:xfrm rot="1223655">
            <a:off x="197713" y="235999"/>
            <a:ext cx="1175947" cy="1084967"/>
          </a:xfrm>
          <a:custGeom>
            <a:avLst/>
            <a:gdLst/>
            <a:ahLst/>
            <a:cxnLst/>
            <a:rect l="l" t="t" r="r" b="b"/>
            <a:pathLst>
              <a:path w="23618" h="18315" extrusionOk="0">
                <a:moveTo>
                  <a:pt x="17903" y="1"/>
                </a:moveTo>
                <a:cubicBezTo>
                  <a:pt x="15738" y="1"/>
                  <a:pt x="13546" y="1404"/>
                  <a:pt x="13210" y="3546"/>
                </a:cubicBezTo>
                <a:cubicBezTo>
                  <a:pt x="12715" y="2309"/>
                  <a:pt x="11393" y="1671"/>
                  <a:pt x="10045" y="1671"/>
                </a:cubicBezTo>
                <a:cubicBezTo>
                  <a:pt x="9212" y="1671"/>
                  <a:pt x="8369" y="1915"/>
                  <a:pt x="7706" y="2412"/>
                </a:cubicBezTo>
                <a:cubicBezTo>
                  <a:pt x="5938" y="3713"/>
                  <a:pt x="5304" y="6081"/>
                  <a:pt x="5471" y="8250"/>
                </a:cubicBezTo>
                <a:cubicBezTo>
                  <a:pt x="5120" y="7314"/>
                  <a:pt x="4129" y="6788"/>
                  <a:pt x="3119" y="6788"/>
                </a:cubicBezTo>
                <a:cubicBezTo>
                  <a:pt x="2690" y="6788"/>
                  <a:pt x="2257" y="6883"/>
                  <a:pt x="1869" y="7082"/>
                </a:cubicBezTo>
                <a:cubicBezTo>
                  <a:pt x="601" y="7749"/>
                  <a:pt x="1" y="9317"/>
                  <a:pt x="201" y="10718"/>
                </a:cubicBezTo>
                <a:cubicBezTo>
                  <a:pt x="741" y="15096"/>
                  <a:pt x="6591" y="18315"/>
                  <a:pt x="10918" y="18315"/>
                </a:cubicBezTo>
                <a:cubicBezTo>
                  <a:pt x="11404" y="18315"/>
                  <a:pt x="11871" y="18274"/>
                  <a:pt x="12309" y="18190"/>
                </a:cubicBezTo>
                <a:cubicBezTo>
                  <a:pt x="14911" y="17690"/>
                  <a:pt x="17280" y="16289"/>
                  <a:pt x="19214" y="14487"/>
                </a:cubicBezTo>
                <a:cubicBezTo>
                  <a:pt x="21249" y="12586"/>
                  <a:pt x="22950" y="10151"/>
                  <a:pt x="23284" y="7349"/>
                </a:cubicBezTo>
                <a:cubicBezTo>
                  <a:pt x="23618" y="4580"/>
                  <a:pt x="22317" y="1511"/>
                  <a:pt x="19748" y="377"/>
                </a:cubicBezTo>
                <a:cubicBezTo>
                  <a:pt x="19167" y="121"/>
                  <a:pt x="18536" y="1"/>
                  <a:pt x="17903" y="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363;p30"/>
          <p:cNvSpPr txBox="1">
            <a:spLocks noGrp="1"/>
          </p:cNvSpPr>
          <p:nvPr>
            <p:ph type="title" idx="2"/>
          </p:nvPr>
        </p:nvSpPr>
        <p:spPr>
          <a:xfrm>
            <a:off x="328651" y="330563"/>
            <a:ext cx="1070700" cy="7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+mn-lt"/>
              </a:rPr>
              <a:t>1</a:t>
            </a:r>
            <a:endParaRPr sz="4400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461683" y="1639020"/>
            <a:ext cx="92990" cy="3265314"/>
          </a:xfrm>
          <a:prstGeom prst="line">
            <a:avLst/>
          </a:prstGeom>
          <a:ln w="28575" cap="flat" cmpd="sng" algn="ctr">
            <a:solidFill>
              <a:schemeClr val="accent1">
                <a:lumMod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3" y="1296280"/>
            <a:ext cx="3722289" cy="3786329"/>
          </a:xfrm>
          <a:prstGeom prst="rect">
            <a:avLst/>
          </a:prstGeom>
        </p:spPr>
      </p:pic>
      <p:sp>
        <p:nvSpPr>
          <p:cNvPr id="6" name="Hộp chú thích: Đường Cong 8"/>
          <p:cNvSpPr/>
          <p:nvPr/>
        </p:nvSpPr>
        <p:spPr>
          <a:xfrm flipH="1">
            <a:off x="1714498" y="4373044"/>
            <a:ext cx="1714502" cy="342900"/>
          </a:xfrm>
          <a:prstGeom prst="borderCallout2">
            <a:avLst>
              <a:gd name="adj1" fmla="val 18750"/>
              <a:gd name="adj2" fmla="val -8333"/>
              <a:gd name="adj3" fmla="val 142559"/>
              <a:gd name="adj4" fmla="val -44604"/>
              <a:gd name="adj5" fmla="val 139881"/>
              <a:gd name="adj6" fmla="val -167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vi-VN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ộp chú thích: Đường Cong 10"/>
          <p:cNvSpPr/>
          <p:nvPr/>
        </p:nvSpPr>
        <p:spPr>
          <a:xfrm flipH="1">
            <a:off x="1714499" y="2138024"/>
            <a:ext cx="1714501" cy="3429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1388"/>
              <a:gd name="adj6" fmla="val -123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vi-VN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ộp chú thích: Đường Cong 12"/>
          <p:cNvSpPr/>
          <p:nvPr/>
        </p:nvSpPr>
        <p:spPr>
          <a:xfrm flipH="1">
            <a:off x="1714498" y="3265159"/>
            <a:ext cx="1714502" cy="3429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341"/>
              <a:gd name="adj6" fmla="val -1796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vi-VN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ộp chú thích: Đường Cong 16"/>
          <p:cNvSpPr/>
          <p:nvPr/>
        </p:nvSpPr>
        <p:spPr>
          <a:xfrm flipH="1">
            <a:off x="1714500" y="1430948"/>
            <a:ext cx="1714500" cy="341832"/>
          </a:xfrm>
          <a:prstGeom prst="borderCallout2">
            <a:avLst>
              <a:gd name="adj1" fmla="val 18750"/>
              <a:gd name="adj2" fmla="val -8333"/>
              <a:gd name="adj3" fmla="val 16679"/>
              <a:gd name="adj4" fmla="val -84329"/>
              <a:gd name="adj5" fmla="val 20725"/>
              <a:gd name="adj6" fmla="val -145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endParaRPr lang="vi-VN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1358;p30"/>
          <p:cNvGrpSpPr/>
          <p:nvPr/>
        </p:nvGrpSpPr>
        <p:grpSpPr>
          <a:xfrm>
            <a:off x="575600" y="198637"/>
            <a:ext cx="681975" cy="672703"/>
            <a:chOff x="2245510" y="1675368"/>
            <a:chExt cx="2564780" cy="2529909"/>
          </a:xfrm>
        </p:grpSpPr>
        <p:sp>
          <p:nvSpPr>
            <p:cNvPr id="11" name="Google Shape;1359;p30"/>
            <p:cNvSpPr/>
            <p:nvPr/>
          </p:nvSpPr>
          <p:spPr>
            <a:xfrm>
              <a:off x="2245510" y="1675368"/>
              <a:ext cx="2564780" cy="2529909"/>
            </a:xfrm>
            <a:custGeom>
              <a:avLst/>
              <a:gdLst/>
              <a:ahLst/>
              <a:cxnLst/>
              <a:rect l="l" t="t" r="r" b="b"/>
              <a:pathLst>
                <a:path w="90333" h="89097" extrusionOk="0">
                  <a:moveTo>
                    <a:pt x="50297" y="0"/>
                  </a:moveTo>
                  <a:cubicBezTo>
                    <a:pt x="39683" y="0"/>
                    <a:pt x="38714" y="13516"/>
                    <a:pt x="40072" y="25893"/>
                  </a:cubicBezTo>
                  <a:cubicBezTo>
                    <a:pt x="34210" y="9881"/>
                    <a:pt x="27594" y="6658"/>
                    <a:pt x="23217" y="6658"/>
                  </a:cubicBezTo>
                  <a:cubicBezTo>
                    <a:pt x="20267" y="6658"/>
                    <a:pt x="18335" y="8121"/>
                    <a:pt x="18335" y="8121"/>
                  </a:cubicBezTo>
                  <a:cubicBezTo>
                    <a:pt x="8392" y="16420"/>
                    <a:pt x="20292" y="28424"/>
                    <a:pt x="31304" y="36644"/>
                  </a:cubicBezTo>
                  <a:cubicBezTo>
                    <a:pt x="23443" y="33886"/>
                    <a:pt x="17557" y="32853"/>
                    <a:pt x="13149" y="32853"/>
                  </a:cubicBezTo>
                  <a:cubicBezTo>
                    <a:pt x="1" y="32853"/>
                    <a:pt x="15" y="42046"/>
                    <a:pt x="15" y="42046"/>
                  </a:cubicBezTo>
                  <a:cubicBezTo>
                    <a:pt x="403" y="49419"/>
                    <a:pt x="6017" y="51840"/>
                    <a:pt x="13216" y="51840"/>
                  </a:cubicBezTo>
                  <a:cubicBezTo>
                    <a:pt x="17152" y="51840"/>
                    <a:pt x="21561" y="51117"/>
                    <a:pt x="25850" y="50084"/>
                  </a:cubicBezTo>
                  <a:lnTo>
                    <a:pt x="25850" y="50084"/>
                  </a:lnTo>
                  <a:cubicBezTo>
                    <a:pt x="198" y="60652"/>
                    <a:pt x="9436" y="72108"/>
                    <a:pt x="9436" y="72108"/>
                  </a:cubicBezTo>
                  <a:cubicBezTo>
                    <a:pt x="11618" y="74567"/>
                    <a:pt x="13999" y="75608"/>
                    <a:pt x="16465" y="75608"/>
                  </a:cubicBezTo>
                  <a:cubicBezTo>
                    <a:pt x="23082" y="75608"/>
                    <a:pt x="30317" y="68117"/>
                    <a:pt x="36001" y="60417"/>
                  </a:cubicBezTo>
                  <a:lnTo>
                    <a:pt x="36001" y="60417"/>
                  </a:lnTo>
                  <a:cubicBezTo>
                    <a:pt x="26780" y="89071"/>
                    <a:pt x="42182" y="89097"/>
                    <a:pt x="42238" y="89097"/>
                  </a:cubicBezTo>
                  <a:cubicBezTo>
                    <a:pt x="42238" y="89097"/>
                    <a:pt x="42238" y="89097"/>
                    <a:pt x="42238" y="89097"/>
                  </a:cubicBezTo>
                  <a:cubicBezTo>
                    <a:pt x="53512" y="88523"/>
                    <a:pt x="53199" y="75684"/>
                    <a:pt x="50406" y="63653"/>
                  </a:cubicBezTo>
                  <a:lnTo>
                    <a:pt x="50406" y="63653"/>
                  </a:lnTo>
                  <a:cubicBezTo>
                    <a:pt x="57061" y="76775"/>
                    <a:pt x="63250" y="79731"/>
                    <a:pt x="67475" y="79731"/>
                  </a:cubicBezTo>
                  <a:cubicBezTo>
                    <a:pt x="70939" y="79731"/>
                    <a:pt x="73084" y="77745"/>
                    <a:pt x="73084" y="77745"/>
                  </a:cubicBezTo>
                  <a:cubicBezTo>
                    <a:pt x="81043" y="69603"/>
                    <a:pt x="71935" y="60313"/>
                    <a:pt x="61628" y="53372"/>
                  </a:cubicBezTo>
                  <a:lnTo>
                    <a:pt x="61628" y="53372"/>
                  </a:lnTo>
                  <a:cubicBezTo>
                    <a:pt x="68340" y="55782"/>
                    <a:pt x="73447" y="56691"/>
                    <a:pt x="77332" y="56691"/>
                  </a:cubicBezTo>
                  <a:cubicBezTo>
                    <a:pt x="89309" y="56691"/>
                    <a:pt x="89681" y="48048"/>
                    <a:pt x="89681" y="48048"/>
                  </a:cubicBezTo>
                  <a:cubicBezTo>
                    <a:pt x="89626" y="40144"/>
                    <a:pt x="83304" y="37643"/>
                    <a:pt x="75354" y="37643"/>
                  </a:cubicBezTo>
                  <a:cubicBezTo>
                    <a:pt x="71833" y="37643"/>
                    <a:pt x="67993" y="38133"/>
                    <a:pt x="64237" y="38862"/>
                  </a:cubicBezTo>
                  <a:cubicBezTo>
                    <a:pt x="90333" y="29468"/>
                    <a:pt x="81617" y="17594"/>
                    <a:pt x="81617" y="17594"/>
                  </a:cubicBezTo>
                  <a:cubicBezTo>
                    <a:pt x="79431" y="14907"/>
                    <a:pt x="76958" y="13780"/>
                    <a:pt x="74347" y="13780"/>
                  </a:cubicBezTo>
                  <a:cubicBezTo>
                    <a:pt x="67578" y="13780"/>
                    <a:pt x="59885" y="21356"/>
                    <a:pt x="53877" y="28946"/>
                  </a:cubicBezTo>
                  <a:cubicBezTo>
                    <a:pt x="66716" y="2198"/>
                    <a:pt x="51528" y="58"/>
                    <a:pt x="51528" y="58"/>
                  </a:cubicBezTo>
                  <a:cubicBezTo>
                    <a:pt x="51104" y="19"/>
                    <a:pt x="50694" y="0"/>
                    <a:pt x="50297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60;p30"/>
            <p:cNvSpPr/>
            <p:nvPr/>
          </p:nvSpPr>
          <p:spPr>
            <a:xfrm>
              <a:off x="3335350" y="2715275"/>
              <a:ext cx="412350" cy="412325"/>
            </a:xfrm>
            <a:custGeom>
              <a:avLst/>
              <a:gdLst/>
              <a:ahLst/>
              <a:cxnLst/>
              <a:rect l="l" t="t" r="r" b="b"/>
              <a:pathLst>
                <a:path w="16494" h="16493" extrusionOk="0">
                  <a:moveTo>
                    <a:pt x="8247" y="0"/>
                  </a:moveTo>
                  <a:cubicBezTo>
                    <a:pt x="3706" y="0"/>
                    <a:pt x="1" y="3680"/>
                    <a:pt x="1" y="8246"/>
                  </a:cubicBezTo>
                  <a:cubicBezTo>
                    <a:pt x="1" y="12787"/>
                    <a:pt x="3706" y="16493"/>
                    <a:pt x="8247" y="16493"/>
                  </a:cubicBezTo>
                  <a:cubicBezTo>
                    <a:pt x="12814" y="16493"/>
                    <a:pt x="16493" y="12787"/>
                    <a:pt x="16493" y="8246"/>
                  </a:cubicBezTo>
                  <a:cubicBezTo>
                    <a:pt x="16493" y="3680"/>
                    <a:pt x="12814" y="0"/>
                    <a:pt x="8247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0987" y="418416"/>
            <a:ext cx="771367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Khám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phá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cách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tạo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hình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thời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trang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đơn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</a:rPr>
              <a:t>giản</a:t>
            </a:r>
            <a:endParaRPr lang="en-US" sz="32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6" name="Google Shape;1363;p30"/>
          <p:cNvSpPr txBox="1">
            <a:spLocks/>
          </p:cNvSpPr>
          <p:nvPr/>
        </p:nvSpPr>
        <p:spPr>
          <a:xfrm>
            <a:off x="262542" y="489378"/>
            <a:ext cx="1070700" cy="8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rdo"/>
              <a:buNone/>
              <a:defRPr sz="6500" b="1" i="0" u="none" strike="noStrike" cap="none">
                <a:solidFill>
                  <a:schemeClr val="dk2"/>
                </a:solidFill>
                <a:latin typeface="Cardo"/>
                <a:ea typeface="Cardo"/>
                <a:cs typeface="Cardo"/>
                <a:sym typeface="Card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rdo"/>
              <a:buNone/>
              <a:defRPr sz="6000" b="1" i="0" u="none" strike="noStrike" cap="none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rdo"/>
              <a:buNone/>
              <a:defRPr sz="6000" b="1" i="0" u="none" strike="noStrike" cap="none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rdo"/>
              <a:buNone/>
              <a:defRPr sz="6000" b="1" i="0" u="none" strike="noStrike" cap="none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rdo"/>
              <a:buNone/>
              <a:defRPr sz="6000" b="1" i="0" u="none" strike="noStrike" cap="none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rdo"/>
              <a:buNone/>
              <a:defRPr sz="6000" b="1" i="0" u="none" strike="noStrike" cap="none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rdo"/>
              <a:buNone/>
              <a:defRPr sz="6000" b="1" i="0" u="none" strike="noStrike" cap="none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rdo"/>
              <a:buNone/>
              <a:defRPr sz="6000" b="1" i="0" u="none" strike="noStrike" cap="none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rdo"/>
              <a:buNone/>
              <a:defRPr sz="6000" b="1" i="0" u="none" strike="noStrike" cap="none">
                <a:solidFill>
                  <a:schemeClr val="dk1"/>
                </a:solidFill>
                <a:latin typeface="Cardo"/>
                <a:ea typeface="Cardo"/>
                <a:cs typeface="Cardo"/>
                <a:sym typeface="Cardo"/>
              </a:defRPr>
            </a:lvl9pPr>
          </a:lstStyle>
          <a:p>
            <a:r>
              <a:rPr lang="en" sz="4400" dirty="0">
                <a:latin typeface="+mn-lt"/>
              </a:rPr>
              <a:t>01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76141" y="929163"/>
            <a:ext cx="3078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túi</a:t>
            </a:r>
            <a:r>
              <a:rPr lang="en-US" sz="24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xách</a:t>
            </a:r>
            <a:endParaRPr lang="vi-VN" sz="2400" dirty="0"/>
          </a:p>
        </p:txBody>
      </p:sp>
      <p:sp>
        <p:nvSpPr>
          <p:cNvPr id="21" name="Google Shape;1361;p30"/>
          <p:cNvSpPr/>
          <p:nvPr/>
        </p:nvSpPr>
        <p:spPr>
          <a:xfrm rot="1223655">
            <a:off x="137934" y="202517"/>
            <a:ext cx="1175947" cy="1049375"/>
          </a:xfrm>
          <a:custGeom>
            <a:avLst/>
            <a:gdLst/>
            <a:ahLst/>
            <a:cxnLst/>
            <a:rect l="l" t="t" r="r" b="b"/>
            <a:pathLst>
              <a:path w="23618" h="18315" extrusionOk="0">
                <a:moveTo>
                  <a:pt x="17903" y="1"/>
                </a:moveTo>
                <a:cubicBezTo>
                  <a:pt x="15738" y="1"/>
                  <a:pt x="13546" y="1404"/>
                  <a:pt x="13210" y="3546"/>
                </a:cubicBezTo>
                <a:cubicBezTo>
                  <a:pt x="12715" y="2309"/>
                  <a:pt x="11393" y="1671"/>
                  <a:pt x="10045" y="1671"/>
                </a:cubicBezTo>
                <a:cubicBezTo>
                  <a:pt x="9212" y="1671"/>
                  <a:pt x="8369" y="1915"/>
                  <a:pt x="7706" y="2412"/>
                </a:cubicBezTo>
                <a:cubicBezTo>
                  <a:pt x="5938" y="3713"/>
                  <a:pt x="5304" y="6081"/>
                  <a:pt x="5471" y="8250"/>
                </a:cubicBezTo>
                <a:cubicBezTo>
                  <a:pt x="5120" y="7314"/>
                  <a:pt x="4129" y="6788"/>
                  <a:pt x="3119" y="6788"/>
                </a:cubicBezTo>
                <a:cubicBezTo>
                  <a:pt x="2690" y="6788"/>
                  <a:pt x="2257" y="6883"/>
                  <a:pt x="1869" y="7082"/>
                </a:cubicBezTo>
                <a:cubicBezTo>
                  <a:pt x="601" y="7749"/>
                  <a:pt x="1" y="9317"/>
                  <a:pt x="201" y="10718"/>
                </a:cubicBezTo>
                <a:cubicBezTo>
                  <a:pt x="741" y="15096"/>
                  <a:pt x="6591" y="18315"/>
                  <a:pt x="10918" y="18315"/>
                </a:cubicBezTo>
                <a:cubicBezTo>
                  <a:pt x="11404" y="18315"/>
                  <a:pt x="11871" y="18274"/>
                  <a:pt x="12309" y="18190"/>
                </a:cubicBezTo>
                <a:cubicBezTo>
                  <a:pt x="14911" y="17690"/>
                  <a:pt x="17280" y="16289"/>
                  <a:pt x="19214" y="14487"/>
                </a:cubicBezTo>
                <a:cubicBezTo>
                  <a:pt x="21249" y="12586"/>
                  <a:pt x="22950" y="10151"/>
                  <a:pt x="23284" y="7349"/>
                </a:cubicBezTo>
                <a:cubicBezTo>
                  <a:pt x="23618" y="4580"/>
                  <a:pt x="22317" y="1511"/>
                  <a:pt x="19748" y="377"/>
                </a:cubicBezTo>
                <a:cubicBezTo>
                  <a:pt x="19167" y="121"/>
                  <a:pt x="18536" y="1"/>
                  <a:pt x="17903" y="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roup 22"/>
          <p:cNvGrpSpPr/>
          <p:nvPr/>
        </p:nvGrpSpPr>
        <p:grpSpPr>
          <a:xfrm>
            <a:off x="232116" y="149605"/>
            <a:ext cx="1092955" cy="983279"/>
            <a:chOff x="164619" y="198637"/>
            <a:chExt cx="1092955" cy="983279"/>
          </a:xfrm>
        </p:grpSpPr>
        <p:grpSp>
          <p:nvGrpSpPr>
            <p:cNvPr id="18" name="Google Shape;1358;p30"/>
            <p:cNvGrpSpPr/>
            <p:nvPr/>
          </p:nvGrpSpPr>
          <p:grpSpPr>
            <a:xfrm>
              <a:off x="575599" y="198637"/>
              <a:ext cx="681975" cy="672703"/>
              <a:chOff x="2245510" y="1675368"/>
              <a:chExt cx="2564780" cy="2529909"/>
            </a:xfrm>
          </p:grpSpPr>
          <p:sp>
            <p:nvSpPr>
              <p:cNvPr id="19" name="Google Shape;1359;p30"/>
              <p:cNvSpPr/>
              <p:nvPr/>
            </p:nvSpPr>
            <p:spPr>
              <a:xfrm>
                <a:off x="2245510" y="1675368"/>
                <a:ext cx="2564780" cy="2529909"/>
              </a:xfrm>
              <a:custGeom>
                <a:avLst/>
                <a:gdLst/>
                <a:ahLst/>
                <a:cxnLst/>
                <a:rect l="l" t="t" r="r" b="b"/>
                <a:pathLst>
                  <a:path w="90333" h="89097" extrusionOk="0">
                    <a:moveTo>
                      <a:pt x="50297" y="0"/>
                    </a:moveTo>
                    <a:cubicBezTo>
                      <a:pt x="39683" y="0"/>
                      <a:pt x="38714" y="13516"/>
                      <a:pt x="40072" y="25893"/>
                    </a:cubicBezTo>
                    <a:cubicBezTo>
                      <a:pt x="34210" y="9881"/>
                      <a:pt x="27594" y="6658"/>
                      <a:pt x="23217" y="6658"/>
                    </a:cubicBezTo>
                    <a:cubicBezTo>
                      <a:pt x="20267" y="6658"/>
                      <a:pt x="18335" y="8121"/>
                      <a:pt x="18335" y="8121"/>
                    </a:cubicBezTo>
                    <a:cubicBezTo>
                      <a:pt x="8392" y="16420"/>
                      <a:pt x="20292" y="28424"/>
                      <a:pt x="31304" y="36644"/>
                    </a:cubicBezTo>
                    <a:cubicBezTo>
                      <a:pt x="23443" y="33886"/>
                      <a:pt x="17557" y="32853"/>
                      <a:pt x="13149" y="32853"/>
                    </a:cubicBezTo>
                    <a:cubicBezTo>
                      <a:pt x="1" y="32853"/>
                      <a:pt x="15" y="42046"/>
                      <a:pt x="15" y="42046"/>
                    </a:cubicBezTo>
                    <a:cubicBezTo>
                      <a:pt x="403" y="49419"/>
                      <a:pt x="6017" y="51840"/>
                      <a:pt x="13216" y="51840"/>
                    </a:cubicBezTo>
                    <a:cubicBezTo>
                      <a:pt x="17152" y="51840"/>
                      <a:pt x="21561" y="51117"/>
                      <a:pt x="25850" y="50084"/>
                    </a:cubicBezTo>
                    <a:lnTo>
                      <a:pt x="25850" y="50084"/>
                    </a:lnTo>
                    <a:cubicBezTo>
                      <a:pt x="198" y="60652"/>
                      <a:pt x="9436" y="72108"/>
                      <a:pt x="9436" y="72108"/>
                    </a:cubicBezTo>
                    <a:cubicBezTo>
                      <a:pt x="11618" y="74567"/>
                      <a:pt x="13999" y="75608"/>
                      <a:pt x="16465" y="75608"/>
                    </a:cubicBezTo>
                    <a:cubicBezTo>
                      <a:pt x="23082" y="75608"/>
                      <a:pt x="30317" y="68117"/>
                      <a:pt x="36001" y="60417"/>
                    </a:cubicBezTo>
                    <a:lnTo>
                      <a:pt x="36001" y="60417"/>
                    </a:lnTo>
                    <a:cubicBezTo>
                      <a:pt x="26780" y="89071"/>
                      <a:pt x="42182" y="89097"/>
                      <a:pt x="42238" y="89097"/>
                    </a:cubicBezTo>
                    <a:cubicBezTo>
                      <a:pt x="42238" y="89097"/>
                      <a:pt x="42238" y="89097"/>
                      <a:pt x="42238" y="89097"/>
                    </a:cubicBezTo>
                    <a:cubicBezTo>
                      <a:pt x="53512" y="88523"/>
                      <a:pt x="53199" y="75684"/>
                      <a:pt x="50406" y="63653"/>
                    </a:cubicBezTo>
                    <a:lnTo>
                      <a:pt x="50406" y="63653"/>
                    </a:lnTo>
                    <a:cubicBezTo>
                      <a:pt x="57061" y="76775"/>
                      <a:pt x="63250" y="79731"/>
                      <a:pt x="67475" y="79731"/>
                    </a:cubicBezTo>
                    <a:cubicBezTo>
                      <a:pt x="70939" y="79731"/>
                      <a:pt x="73084" y="77745"/>
                      <a:pt x="73084" y="77745"/>
                    </a:cubicBezTo>
                    <a:cubicBezTo>
                      <a:pt x="81043" y="69603"/>
                      <a:pt x="71935" y="60313"/>
                      <a:pt x="61628" y="53372"/>
                    </a:cubicBezTo>
                    <a:lnTo>
                      <a:pt x="61628" y="53372"/>
                    </a:lnTo>
                    <a:cubicBezTo>
                      <a:pt x="68340" y="55782"/>
                      <a:pt x="73447" y="56691"/>
                      <a:pt x="77332" y="56691"/>
                    </a:cubicBezTo>
                    <a:cubicBezTo>
                      <a:pt x="89309" y="56691"/>
                      <a:pt x="89681" y="48048"/>
                      <a:pt x="89681" y="48048"/>
                    </a:cubicBezTo>
                    <a:cubicBezTo>
                      <a:pt x="89626" y="40144"/>
                      <a:pt x="83304" y="37643"/>
                      <a:pt x="75354" y="37643"/>
                    </a:cubicBezTo>
                    <a:cubicBezTo>
                      <a:pt x="71833" y="37643"/>
                      <a:pt x="67993" y="38133"/>
                      <a:pt x="64237" y="38862"/>
                    </a:cubicBezTo>
                    <a:cubicBezTo>
                      <a:pt x="90333" y="29468"/>
                      <a:pt x="81617" y="17594"/>
                      <a:pt x="81617" y="17594"/>
                    </a:cubicBezTo>
                    <a:cubicBezTo>
                      <a:pt x="79431" y="14907"/>
                      <a:pt x="76958" y="13780"/>
                      <a:pt x="74347" y="13780"/>
                    </a:cubicBezTo>
                    <a:cubicBezTo>
                      <a:pt x="67578" y="13780"/>
                      <a:pt x="59885" y="21356"/>
                      <a:pt x="53877" y="28946"/>
                    </a:cubicBezTo>
                    <a:cubicBezTo>
                      <a:pt x="66716" y="2198"/>
                      <a:pt x="51528" y="58"/>
                      <a:pt x="51528" y="58"/>
                    </a:cubicBezTo>
                    <a:cubicBezTo>
                      <a:pt x="51104" y="19"/>
                      <a:pt x="50694" y="0"/>
                      <a:pt x="50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360;p30"/>
              <p:cNvSpPr/>
              <p:nvPr/>
            </p:nvSpPr>
            <p:spPr>
              <a:xfrm>
                <a:off x="3335350" y="2715275"/>
                <a:ext cx="412350" cy="412325"/>
              </a:xfrm>
              <a:custGeom>
                <a:avLst/>
                <a:gdLst/>
                <a:ahLst/>
                <a:cxnLst/>
                <a:rect l="l" t="t" r="r" b="b"/>
                <a:pathLst>
                  <a:path w="16494" h="16493" extrusionOk="0">
                    <a:moveTo>
                      <a:pt x="8247" y="0"/>
                    </a:moveTo>
                    <a:cubicBezTo>
                      <a:pt x="3706" y="0"/>
                      <a:pt x="1" y="3680"/>
                      <a:pt x="1" y="8246"/>
                    </a:cubicBezTo>
                    <a:cubicBezTo>
                      <a:pt x="1" y="12787"/>
                      <a:pt x="3706" y="16493"/>
                      <a:pt x="8247" y="16493"/>
                    </a:cubicBezTo>
                    <a:cubicBezTo>
                      <a:pt x="12814" y="16493"/>
                      <a:pt x="16493" y="12787"/>
                      <a:pt x="16493" y="8246"/>
                    </a:cubicBezTo>
                    <a:cubicBezTo>
                      <a:pt x="16493" y="3680"/>
                      <a:pt x="12814" y="0"/>
                      <a:pt x="8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" name="Google Shape;1363;p30"/>
            <p:cNvSpPr txBox="1">
              <a:spLocks/>
            </p:cNvSpPr>
            <p:nvPr/>
          </p:nvSpPr>
          <p:spPr>
            <a:xfrm>
              <a:off x="164619" y="348016"/>
              <a:ext cx="1070700" cy="83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Cardo"/>
                <a:buNone/>
                <a:defRPr sz="6500" b="1" i="0" u="none" strike="noStrike" cap="none">
                  <a:solidFill>
                    <a:schemeClr val="dk2"/>
                  </a:solidFill>
                  <a:latin typeface="Cardo"/>
                  <a:ea typeface="Cardo"/>
                  <a:cs typeface="Cardo"/>
                  <a:sym typeface="Card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Cardo"/>
                <a:buNone/>
                <a:defRPr sz="6000" b="1" i="0" u="none" strike="noStrike" cap="none">
                  <a:solidFill>
                    <a:schemeClr val="dk1"/>
                  </a:solidFill>
                  <a:latin typeface="Cardo"/>
                  <a:ea typeface="Cardo"/>
                  <a:cs typeface="Cardo"/>
                  <a:sym typeface="Card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Cardo"/>
                <a:buNone/>
                <a:defRPr sz="6000" b="1" i="0" u="none" strike="noStrike" cap="none">
                  <a:solidFill>
                    <a:schemeClr val="dk1"/>
                  </a:solidFill>
                  <a:latin typeface="Cardo"/>
                  <a:ea typeface="Cardo"/>
                  <a:cs typeface="Cardo"/>
                  <a:sym typeface="Card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Cardo"/>
                <a:buNone/>
                <a:defRPr sz="6000" b="1" i="0" u="none" strike="noStrike" cap="none">
                  <a:solidFill>
                    <a:schemeClr val="dk1"/>
                  </a:solidFill>
                  <a:latin typeface="Cardo"/>
                  <a:ea typeface="Cardo"/>
                  <a:cs typeface="Cardo"/>
                  <a:sym typeface="Card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Cardo"/>
                <a:buNone/>
                <a:defRPr sz="6000" b="1" i="0" u="none" strike="noStrike" cap="none">
                  <a:solidFill>
                    <a:schemeClr val="dk1"/>
                  </a:solidFill>
                  <a:latin typeface="Cardo"/>
                  <a:ea typeface="Cardo"/>
                  <a:cs typeface="Cardo"/>
                  <a:sym typeface="Card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Cardo"/>
                <a:buNone/>
                <a:defRPr sz="6000" b="1" i="0" u="none" strike="noStrike" cap="none">
                  <a:solidFill>
                    <a:schemeClr val="dk1"/>
                  </a:solidFill>
                  <a:latin typeface="Cardo"/>
                  <a:ea typeface="Cardo"/>
                  <a:cs typeface="Cardo"/>
                  <a:sym typeface="Card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Cardo"/>
                <a:buNone/>
                <a:defRPr sz="6000" b="1" i="0" u="none" strike="noStrike" cap="none">
                  <a:solidFill>
                    <a:schemeClr val="dk1"/>
                  </a:solidFill>
                  <a:latin typeface="Cardo"/>
                  <a:ea typeface="Cardo"/>
                  <a:cs typeface="Cardo"/>
                  <a:sym typeface="Card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Cardo"/>
                <a:buNone/>
                <a:defRPr sz="6000" b="1" i="0" u="none" strike="noStrike" cap="none">
                  <a:solidFill>
                    <a:schemeClr val="dk1"/>
                  </a:solidFill>
                  <a:latin typeface="Cardo"/>
                  <a:ea typeface="Cardo"/>
                  <a:cs typeface="Cardo"/>
                  <a:sym typeface="Card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Cardo"/>
                <a:buNone/>
                <a:defRPr sz="6000" b="1" i="0" u="none" strike="noStrike" cap="none">
                  <a:solidFill>
                    <a:schemeClr val="dk1"/>
                  </a:solidFill>
                  <a:latin typeface="Cardo"/>
                  <a:ea typeface="Cardo"/>
                  <a:cs typeface="Cardo"/>
                  <a:sym typeface="Cardo"/>
                </a:defRPr>
              </a:lvl9pPr>
            </a:lstStyle>
            <a:p>
              <a:r>
                <a:rPr lang="en" sz="4400" dirty="0">
                  <a:latin typeface="+mn-lt"/>
                </a:rPr>
                <a:t>1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6373042" y="1336065"/>
            <a:ext cx="102099" cy="3503564"/>
          </a:xfrm>
          <a:prstGeom prst="line">
            <a:avLst/>
          </a:prstGeom>
          <a:ln w="28575" cap="flat" cmpd="sng" algn="ctr">
            <a:solidFill>
              <a:schemeClr val="accent1">
                <a:lumMod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2" y="3573"/>
            <a:ext cx="6853238" cy="513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5"/>
          <p:cNvGrpSpPr>
            <a:grpSpLocks/>
          </p:cNvGrpSpPr>
          <p:nvPr/>
        </p:nvGrpSpPr>
        <p:grpSpPr bwMode="auto">
          <a:xfrm>
            <a:off x="1143000" y="-70248"/>
            <a:ext cx="6858000" cy="5320904"/>
            <a:chOff x="0" y="-53"/>
            <a:chExt cx="5760" cy="4469"/>
          </a:xfrm>
        </p:grpSpPr>
        <p:pic>
          <p:nvPicPr>
            <p:cNvPr id="11274" name="Picture 6" descr="divider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" y="-53"/>
              <a:ext cx="229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7" descr="rosecornerl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8" descr="divider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3984"/>
              <a:ext cx="176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9" descr="rosecornerl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0" descr="divider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52" y="3252"/>
              <a:ext cx="11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11" descr="divider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938" y="1208"/>
              <a:ext cx="21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8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85" y="2507457"/>
            <a:ext cx="1676400" cy="213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2497932"/>
            <a:ext cx="1788319" cy="213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97932"/>
            <a:ext cx="1676400" cy="214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3" y="244115"/>
            <a:ext cx="1788319" cy="207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91" y="234554"/>
            <a:ext cx="1675209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56172" y="779860"/>
            <a:ext cx="2057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  DÁNG ÁO     </a:t>
            </a:r>
          </a:p>
        </p:txBody>
      </p:sp>
    </p:spTree>
    <p:extLst>
      <p:ext uri="{BB962C8B-B14F-4D97-AF65-F5344CB8AC3E}">
        <p14:creationId xmlns:p14="http://schemas.microsoft.com/office/powerpoint/2010/main" val="170332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43" y="50602"/>
            <a:ext cx="6853238" cy="51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73" y="520304"/>
            <a:ext cx="1516856" cy="20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44" y="489348"/>
            <a:ext cx="1600200" cy="213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2807494"/>
            <a:ext cx="1516856" cy="20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1895215" y="825205"/>
            <a:ext cx="20622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</a:rPr>
              <a:t>TẠO DÁNG   TÚI XÁCH</a:t>
            </a:r>
          </a:p>
        </p:txBody>
      </p:sp>
      <p:pic>
        <p:nvPicPr>
          <p:cNvPr id="1229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22" y="2830117"/>
            <a:ext cx="1613297" cy="20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19" y="2830117"/>
            <a:ext cx="1628775" cy="20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93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Cotton Day Minitheme by Slidesgo">
  <a:themeElements>
    <a:clrScheme name="Simple Light">
      <a:dk1>
        <a:srgbClr val="E79D50"/>
      </a:dk1>
      <a:lt1>
        <a:srgbClr val="F8EDD5"/>
      </a:lt1>
      <a:dk2>
        <a:srgbClr val="754C24"/>
      </a:dk2>
      <a:lt2>
        <a:srgbClr val="9D9F6A"/>
      </a:lt2>
      <a:accent1>
        <a:srgbClr val="FFD8B0"/>
      </a:accent1>
      <a:accent2>
        <a:srgbClr val="FFC282"/>
      </a:accent2>
      <a:accent3>
        <a:srgbClr val="FFF7B8"/>
      </a:accent3>
      <a:accent4>
        <a:srgbClr val="A77441"/>
      </a:accent4>
      <a:accent5>
        <a:srgbClr val="F3F3F3"/>
      </a:accent5>
      <a:accent6>
        <a:srgbClr val="FFFFFF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1047</Words>
  <Application>Microsoft Office PowerPoint</Application>
  <PresentationFormat>On-screen Show (16:9)</PresentationFormat>
  <Paragraphs>125</Paragraphs>
  <Slides>34</Slides>
  <Notes>12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Wingdings</vt:lpstr>
      <vt:lpstr>Roboto</vt:lpstr>
      <vt:lpstr>.VnTeknical</vt:lpstr>
      <vt:lpstr>Assistant</vt:lpstr>
      <vt:lpstr>VNI-Times</vt:lpstr>
      <vt:lpstr>Times New Roman</vt:lpstr>
      <vt:lpstr>黑体</vt:lpstr>
      <vt:lpstr>Cardo</vt:lpstr>
      <vt:lpstr>Arial</vt:lpstr>
      <vt:lpstr>UTM Akashi</vt:lpstr>
      <vt:lpstr>UTM Showcard</vt:lpstr>
      <vt:lpstr>World Cotton Day Minitheme by Slidesgo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Tham khảo  Các sản phẩm thời trang được trang trí bằng hình vẽ  thời tiền sử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bước trang trí sản phẩm thời trang: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TRÒ CHƠI CỦNG CỐ</vt:lpstr>
      <vt:lpstr>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Cotton Day Minitheme</dc:title>
  <dc:creator>User</dc:creator>
  <cp:lastModifiedBy>Windows 10</cp:lastModifiedBy>
  <cp:revision>119</cp:revision>
  <dcterms:modified xsi:type="dcterms:W3CDTF">2024-07-11T05:17:40Z</dcterms:modified>
</cp:coreProperties>
</file>