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6"/>
  </p:notesMasterIdLst>
  <p:sldIdLst>
    <p:sldId id="341" r:id="rId2"/>
    <p:sldId id="349" r:id="rId3"/>
    <p:sldId id="328" r:id="rId4"/>
    <p:sldId id="326" r:id="rId5"/>
    <p:sldId id="317" r:id="rId6"/>
    <p:sldId id="318" r:id="rId7"/>
    <p:sldId id="266" r:id="rId8"/>
    <p:sldId id="361" r:id="rId9"/>
    <p:sldId id="304" r:id="rId10"/>
    <p:sldId id="344" r:id="rId11"/>
    <p:sldId id="347" r:id="rId12"/>
    <p:sldId id="352" r:id="rId13"/>
    <p:sldId id="353" r:id="rId14"/>
    <p:sldId id="291" r:id="rId15"/>
    <p:sldId id="366" r:id="rId16"/>
    <p:sldId id="280" r:id="rId17"/>
    <p:sldId id="363" r:id="rId18"/>
    <p:sldId id="364" r:id="rId19"/>
    <p:sldId id="362" r:id="rId20"/>
    <p:sldId id="346" r:id="rId21"/>
    <p:sldId id="370" r:id="rId22"/>
    <p:sldId id="371" r:id="rId23"/>
    <p:sldId id="372" r:id="rId24"/>
    <p:sldId id="373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660066"/>
    <a:srgbClr val="FF00FF"/>
    <a:srgbClr val="FFFFCC"/>
    <a:srgbClr val="FFFF00"/>
    <a:srgbClr val="0000FF"/>
    <a:srgbClr val="9CDBE4"/>
    <a:srgbClr val="DDDDDD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4" autoAdjust="0"/>
  </p:normalViewPr>
  <p:slideViewPr>
    <p:cSldViewPr>
      <p:cViewPr varScale="1">
        <p:scale>
          <a:sx n="64" d="100"/>
          <a:sy n="64" d="100"/>
        </p:scale>
        <p:origin x="136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D55DA-644B-4AFB-AC67-EBE993A587CD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952FF-E03A-488A-BF15-1A9E01F1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9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27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55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85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40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06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42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43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4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54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9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74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17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65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66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4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43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2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9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68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8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952FF-E03A-488A-BF15-1A9E01F177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8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5B7AE-D438-40C2-A1BB-DE98FCC34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78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A30EF-7CB5-4956-AF6B-B6C52F49E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68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83879-F403-4187-BCE1-C986B88BE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85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3C480-C387-4728-A2F2-656E4D255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7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25960-98F2-40BA-98DF-B5B17691E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5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07C7-C34D-4622-B200-9A9AA77C9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4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A55C94-456F-4800-B1D0-873241518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9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CF089-17D3-4DD4-9FE6-E584FDB33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8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1DFDC-9928-4CFF-AB3A-A0F5E7F4F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60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4DF95-BA31-4B18-ABCD-F6B2251B2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3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7E20A-9B9C-4545-9303-28D3AD9C3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04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CBC0E-F905-48B3-9FAB-43A0287CA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0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A80253AD-F54C-4FC8-901F-F2433970E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video" Target="../media/media3.mp4"/><Relationship Id="rId7" Type="http://schemas.microsoft.com/office/2007/relationships/hdphoto" Target="../media/hdphoto1.wdp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2.mp4"/><Relationship Id="rId7" Type="http://schemas.microsoft.com/office/2007/relationships/hdphoto" Target="../media/hdphoto1.wdp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1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" TargetMode="External"/><Relationship Id="rId3" Type="http://schemas.openxmlformats.org/officeDocument/2006/relationships/audio" Target="../media/media5.mp3"/><Relationship Id="rId7" Type="http://schemas.microsoft.com/office/2007/relationships/hdphoto" Target="../media/hdphoto5.wdp"/><Relationship Id="rId2" Type="http://schemas.microsoft.com/office/2007/relationships/media" Target="../media/media5.mp3"/><Relationship Id="rId1" Type="http://schemas.openxmlformats.org/officeDocument/2006/relationships/tags" Target="../tags/tag22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hyperlink" Target="http://vi.wikipedia.org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jp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.png"/><Relationship Id="rId12" Type="http://schemas.openxmlformats.org/officeDocument/2006/relationships/image" Target="../media/image20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5.jpeg"/><Relationship Id="rId11" Type="http://schemas.openxmlformats.org/officeDocument/2006/relationships/image" Target="../media/image19.jpg"/><Relationship Id="rId5" Type="http://schemas.openxmlformats.org/officeDocument/2006/relationships/image" Target="../media/image14.jpeg"/><Relationship Id="rId10" Type="http://schemas.openxmlformats.org/officeDocument/2006/relationships/image" Target="../media/image18.jp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85772" y="1052736"/>
            <a:ext cx="2632004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 THUẬT 7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52155" y="1680989"/>
            <a:ext cx="3348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28</a:t>
            </a:r>
            <a:r>
              <a:rPr lang="vi-VN" sz="2800" b="1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chủ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đề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7</a:t>
            </a:r>
            <a:r>
              <a:rPr lang="vi-VN" sz="2800" b="1" dirty="0">
                <a:solidFill>
                  <a:srgbClr val="000099"/>
                </a:solidFill>
                <a:latin typeface="Times New Roman" pitchFamily="18" charset="0"/>
              </a:rPr>
              <a:t>: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540568" y="2276872"/>
            <a:ext cx="10375775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1200"/>
              </a:spcBef>
              <a:defRPr/>
            </a:pPr>
            <a:r>
              <a:rPr lang="vi-VN" sz="3800" b="1" dirty="0">
                <a:solidFill>
                  <a:srgbClr val="FF0000"/>
                </a:solidFill>
                <a:latin typeface="+mj-lt"/>
                <a:cs typeface="+mn-cs"/>
              </a:rPr>
              <a:t>CHẠM KHẮC</a:t>
            </a:r>
            <a:r>
              <a:rPr lang="en-US" sz="3800" b="1" dirty="0">
                <a:solidFill>
                  <a:srgbClr val="FF0000"/>
                </a:solidFill>
                <a:latin typeface="+mj-lt"/>
                <a:cs typeface="+mn-cs"/>
              </a:rPr>
              <a:t> </a:t>
            </a:r>
            <a:r>
              <a:rPr lang="vi-VN" sz="3800" b="1" dirty="0">
                <a:solidFill>
                  <a:srgbClr val="FF0000"/>
                </a:solidFill>
                <a:latin typeface="+mj-lt"/>
                <a:cs typeface="+mn-cs"/>
              </a:rPr>
              <a:t>ĐÌNH LÀNG</a:t>
            </a:r>
            <a:endParaRPr lang="en-US" sz="3800" b="1" dirty="0">
              <a:solidFill>
                <a:srgbClr val="FF0000"/>
              </a:solidFill>
              <a:latin typeface="+mj-lt"/>
              <a:cs typeface="+mn-cs"/>
            </a:endParaRPr>
          </a:p>
          <a:p>
            <a:pPr algn="ctr">
              <a:spcBef>
                <a:spcPts val="1200"/>
              </a:spcBef>
              <a:defRPr/>
            </a:pPr>
            <a:r>
              <a:rPr lang="vi-VN" sz="3800" b="1" dirty="0">
                <a:solidFill>
                  <a:srgbClr val="FF0000"/>
                </a:solidFill>
                <a:latin typeface="+mj-lt"/>
                <a:cs typeface="+mn-cs"/>
              </a:rPr>
              <a:t> VIỆT NAM</a:t>
            </a:r>
            <a:endParaRPr lang="en-US" sz="3800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pic>
        <p:nvPicPr>
          <p:cNvPr id="3" name="SundialDreams-HoaTau-308916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5487" y="624839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keo co"/>
          <p:cNvPicPr>
            <a:picLocks noChangeAspect="1" noChangeArrowheads="1"/>
          </p:cNvPicPr>
          <p:nvPr/>
        </p:nvPicPr>
        <p:blipFill>
          <a:blip r:embed="rId4">
            <a:lum bright="78000" contrast="-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041" y="-76200"/>
            <a:ext cx="92964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1"/>
          <p:cNvSpPr txBox="1">
            <a:spLocks noChangeArrowheads="1"/>
          </p:cNvSpPr>
          <p:nvPr/>
        </p:nvSpPr>
        <p:spPr bwMode="auto">
          <a:xfrm>
            <a:off x="323528" y="229144"/>
            <a:ext cx="554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595" y="1057708"/>
            <a:ext cx="89910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XVI, XVII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584"/>
    </mc:Choice>
    <mc:Fallback xmlns="">
      <p:transition advTm="5258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eo co"/>
          <p:cNvPicPr>
            <a:picLocks noChangeAspect="1" noChangeArrowheads="1"/>
          </p:cNvPicPr>
          <p:nvPr/>
        </p:nvPicPr>
        <p:blipFill>
          <a:blip r:embed="rId6">
            <a:lum bright="78000" contrast="-6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52586" y="44624"/>
            <a:ext cx="554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dinh cut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12439" t="-959" r="14228"/>
          <a:stretch/>
        </p:blipFill>
        <p:spPr>
          <a:xfrm>
            <a:off x="755576" y="620688"/>
            <a:ext cx="7919814" cy="6128819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59"/>
    </mc:Choice>
    <mc:Fallback xmlns="">
      <p:transition spd="slow" advTm="135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HTC\Desktop\148755657993922-chua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42114"/>
            <a:ext cx="7416824" cy="442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C:\Users\HTC\Desktop\2-dvd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57" y="917455"/>
            <a:ext cx="7530078" cy="501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684634" y="97468"/>
            <a:ext cx="554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7744" y="6210878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915235"/>
            <a:ext cx="8856984" cy="5052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8" y="909403"/>
            <a:ext cx="8858908" cy="50311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8861" r="-802"/>
          <a:stretch/>
        </p:blipFill>
        <p:spPr>
          <a:xfrm>
            <a:off x="142546" y="783360"/>
            <a:ext cx="8928992" cy="51845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6" y="775309"/>
            <a:ext cx="8892309" cy="5165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t="4514" r="813" b="3769"/>
          <a:stretch/>
        </p:blipFill>
        <p:spPr>
          <a:xfrm>
            <a:off x="140622" y="776244"/>
            <a:ext cx="8894233" cy="5256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85" y="783360"/>
            <a:ext cx="9060955" cy="5275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9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329"/>
    </mc:Choice>
    <mc:Fallback xmlns="">
      <p:transition advTm="38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HTC\Desktop\hghgh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7" y="731837"/>
            <a:ext cx="8784951" cy="51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252586" y="116632"/>
            <a:ext cx="554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92696"/>
            <a:ext cx="9041177" cy="5184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6" y="639852"/>
            <a:ext cx="9144000" cy="59161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32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140" advTm="15408">
        <p:fade/>
      </p:transition>
    </mc:Choice>
    <mc:Fallback xmlns="">
      <p:transition spd="slow" advTm="15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4" y="480538"/>
            <a:ext cx="9144000" cy="3770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" y="463294"/>
            <a:ext cx="9135672" cy="4978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2919" r="826" b="4382"/>
          <a:stretch/>
        </p:blipFill>
        <p:spPr>
          <a:xfrm>
            <a:off x="130674" y="444160"/>
            <a:ext cx="8856984" cy="59046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44160"/>
            <a:ext cx="9184984" cy="5999955"/>
            <a:chOff x="-217852" y="345320"/>
            <a:chExt cx="9389420" cy="5841260"/>
          </a:xfrm>
        </p:grpSpPr>
        <p:pic>
          <p:nvPicPr>
            <p:cNvPr id="8" name="Picture 10" descr="1262521657_de532b610b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7" r="-494"/>
            <a:stretch/>
          </p:blipFill>
          <p:spPr bwMode="auto">
            <a:xfrm>
              <a:off x="-217852" y="345320"/>
              <a:ext cx="9389420" cy="584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1380487" y="5703639"/>
              <a:ext cx="63373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ĐÌNH MÔNG PHỤ ( SƠN TÂY )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44160"/>
            <a:ext cx="9131166" cy="59682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85"/>
    </mc:Choice>
    <mc:Fallback xmlns="">
      <p:transition spd="slow" advTm="43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4572000" cy="579438"/>
          </a:xfrm>
        </p:spPr>
        <p:txBody>
          <a:bodyPr/>
          <a:lstStyle/>
          <a:p>
            <a:pPr eaLnBrk="1" hangingPunct="1"/>
            <a:endParaRPr lang="en-US" sz="2000"/>
          </a:p>
        </p:txBody>
      </p:sp>
      <p:pic>
        <p:nvPicPr>
          <p:cNvPr id="4099" name="Picture 3" descr="keo co"/>
          <p:cNvPicPr>
            <a:picLocks noChangeAspect="1" noChangeArrowheads="1"/>
          </p:cNvPicPr>
          <p:nvPr/>
        </p:nvPicPr>
        <p:blipFill>
          <a:blip r:embed="rId4">
            <a:lum bright="78000" contrast="-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0"/>
            <a:ext cx="92964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79512" y="315994"/>
            <a:ext cx="554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748" y="982176"/>
            <a:ext cx="91085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lim.cột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0,7m.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7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72"/>
    </mc:Choice>
    <mc:Fallback xmlns="">
      <p:transition spd="slow" advTm="7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835696" y="6021288"/>
            <a:ext cx="554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18" y="460635"/>
            <a:ext cx="7222182" cy="54166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60"/>
    </mc:Choice>
    <mc:Fallback xmlns="">
      <p:transition spd="slow" advTm="7776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0" y="229613"/>
            <a:ext cx="7622976" cy="5791675"/>
          </a:xfrm>
        </p:spPr>
      </p:pic>
      <p:sp>
        <p:nvSpPr>
          <p:cNvPr id="5" name="TextBox 4"/>
          <p:cNvSpPr txBox="1"/>
          <p:nvPr/>
        </p:nvSpPr>
        <p:spPr>
          <a:xfrm>
            <a:off x="2123728" y="609329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91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53"/>
    </mc:Choice>
    <mc:Fallback xmlns="">
      <p:transition spd="slow" advTm="98953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2" y="516235"/>
            <a:ext cx="8697848" cy="5361037"/>
          </a:xfrm>
        </p:spPr>
      </p:pic>
      <p:sp>
        <p:nvSpPr>
          <p:cNvPr id="7" name="TextBox 6"/>
          <p:cNvSpPr txBox="1"/>
          <p:nvPr/>
        </p:nvSpPr>
        <p:spPr>
          <a:xfrm>
            <a:off x="1691680" y="6021288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937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09"/>
    </mc:Choice>
    <mc:Fallback xmlns="">
      <p:transition spd="slow" advTm="7480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0" y="260648"/>
            <a:ext cx="8415064" cy="5621000"/>
          </a:xfrm>
        </p:spPr>
      </p:pic>
      <p:sp>
        <p:nvSpPr>
          <p:cNvPr id="5" name="TextBox 4"/>
          <p:cNvSpPr txBox="1"/>
          <p:nvPr/>
        </p:nvSpPr>
        <p:spPr>
          <a:xfrm>
            <a:off x="2267744" y="6002124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12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80"/>
    </mc:Choice>
    <mc:Fallback xmlns="">
      <p:transition spd="slow" advTm="5868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eo co"/>
          <p:cNvPicPr>
            <a:picLocks noChangeAspect="1" noChangeArrowheads="1"/>
          </p:cNvPicPr>
          <p:nvPr/>
        </p:nvPicPr>
        <p:blipFill>
          <a:blip r:embed="rId6">
            <a:lum bright="78000" contrast="-6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964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playback (4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8"/>
          <a:srcRect l="11111" r="12223"/>
          <a:stretch/>
        </p:blipFill>
        <p:spPr>
          <a:xfrm>
            <a:off x="1403648" y="2060848"/>
            <a:ext cx="6494133" cy="4745195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08288" y="44624"/>
            <a:ext cx="3348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Tiết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28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</a:rPr>
              <a:t> –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chủ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99"/>
                </a:solidFill>
                <a:latin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99"/>
                </a:solidFill>
                <a:latin typeface="Times New Roman" pitchFamily="18" charset="0"/>
              </a:rPr>
              <a:t> 7</a:t>
            </a:r>
            <a:r>
              <a:rPr lang="vi-VN" sz="2400" b="1" u="sng" dirty="0">
                <a:solidFill>
                  <a:srgbClr val="000099"/>
                </a:solidFill>
                <a:latin typeface="Times New Roman" pitchFamily="18" charset="0"/>
              </a:rPr>
              <a:t>:</a:t>
            </a:r>
            <a:endParaRPr lang="en-US" sz="2400" b="1" u="sng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00149" y="529516"/>
            <a:ext cx="7788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vi-VN" sz="2800" b="1" dirty="0">
                <a:solidFill>
                  <a:srgbClr val="FF0000"/>
                </a:solidFill>
                <a:latin typeface="+mj-lt"/>
                <a:cs typeface="+mn-cs"/>
              </a:rPr>
              <a:t>CHẠM KHẮC ĐÌNH LÀNG VIỆT NAM</a:t>
            </a:r>
            <a:endParaRPr lang="en-US" sz="2800" b="1" dirty="0">
              <a:solidFill>
                <a:srgbClr val="FF0000"/>
              </a:solidFill>
              <a:latin typeface="+mj-lt"/>
              <a:cs typeface="+mn-c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-108520" y="1052736"/>
            <a:ext cx="93610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u="sng" dirty="0">
                <a:solidFill>
                  <a:srgbClr val="000099"/>
                </a:solidFill>
                <a:latin typeface="Times New Roman" pitchFamily="18" charset="0"/>
              </a:rPr>
              <a:t>1. </a:t>
            </a:r>
            <a:r>
              <a:rPr lang="en-US" sz="2800" u="sng" dirty="0" err="1">
                <a:solidFill>
                  <a:srgbClr val="000099"/>
                </a:solidFill>
                <a:latin typeface="Times New Roman" pitchFamily="18" charset="0"/>
              </a:rPr>
              <a:t>Khám</a:t>
            </a:r>
            <a:r>
              <a:rPr lang="en-US" sz="2800" u="sng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99"/>
                </a:solidFill>
                <a:latin typeface="Times New Roman" pitchFamily="18" charset="0"/>
              </a:rPr>
              <a:t>phá</a:t>
            </a:r>
            <a:endParaRPr lang="en-US" sz="2800" u="sng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-108520" y="1484784"/>
            <a:ext cx="55435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29"/>
    </mc:Choice>
    <mc:Fallback xmlns="">
      <p:transition spd="slow" advTm="11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Khái niệm về đình làng P2 mt3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12410" t="632" r="12408"/>
          <a:stretch/>
        </p:blipFill>
        <p:spPr>
          <a:xfrm>
            <a:off x="179512" y="137476"/>
            <a:ext cx="8784976" cy="6531884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60"/>
    </mc:Choice>
    <mc:Fallback xmlns="">
      <p:transition spd="slow" advTm="8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7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" t="919" r="195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47664" y="406405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576" y="1103413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 PHẦN MỀM SỬ DỤNG: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Microsoft Office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2013,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Ispring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Suite 9.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Camtasia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Studio 9, Super Sound.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*CÁC TƯ LIỆU: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http://www.youtube.com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http://vi.Wikipedia.org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FILE_20201208_013909_MáiĐìnhLàngBiển c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0533" y="62854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1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00"/>
    </mc:Choice>
    <mc:Fallback xmlns="">
      <p:transition spd="slow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4DB0A-3680-E172-E3AB-45F03B74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Chấp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ATGT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vi-V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39FA23-8BFE-AD80-B543-41C52E0BE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1" y="1628800"/>
            <a:ext cx="8075240" cy="495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87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47585-E015-FF07-8B4A-FEA7A5D9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43F0C5-6E02-9AEC-56F7-CE8AF3EB6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572860"/>
            <a:ext cx="8064896" cy="601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40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C885F-E162-FD02-26EB-43F249F0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01EE-73A2-01B1-5BFB-8DE217AD8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08720"/>
            <a:ext cx="8291264" cy="5217443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HS: 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toàn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hẳn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thấy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toàn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người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ý. 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dành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người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người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máy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người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đúng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cách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hẳn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̀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người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53254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089179805"/>
              </p:ext>
            </p:extLst>
          </p:nvPr>
        </p:nvGraphicFramePr>
        <p:xfrm>
          <a:off x="0" y="0"/>
          <a:ext cx="9144000" cy="695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42857" imgH="2390476" progId="Paint.Picture">
                  <p:embed/>
                </p:oleObj>
              </mc:Choice>
              <mc:Fallback>
                <p:oleObj name="Bitmap Image" r:id="rId4" imgW="3142857" imgH="2390476" progId="Paint.Picture">
                  <p:embed/>
                  <p:pic>
                    <p:nvPicPr>
                      <p:cNvPr id="5122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95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3" name="Picture 9" descr="IMG_07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777875"/>
            <a:ext cx="4095750" cy="286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7" name="Text Box 11"/>
          <p:cNvSpPr txBox="1">
            <a:spLocks noChangeArrowheads="1"/>
          </p:cNvSpPr>
          <p:nvPr/>
        </p:nvSpPr>
        <p:spPr bwMode="auto">
          <a:xfrm>
            <a:off x="285750" y="25460"/>
            <a:ext cx="86439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Chạm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khắc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đình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làng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153" name="Picture 33" descr="Con Nghê – linh vật thuần Việt | Nghệ Thuật Xư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26226"/>
            <a:ext cx="3707582" cy="3147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56" name="Picture 36" descr="Tìm hiểu kiến trúc đình làng cổ của người dân Bắc Bộ Việt 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35" y="734823"/>
            <a:ext cx="4051713" cy="2910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735" y="3879746"/>
            <a:ext cx="4134068" cy="3100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9"/>
    </mc:Choice>
    <mc:Fallback xmlns="">
      <p:transition spd="slow" advTm="3556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21" y="-52465"/>
            <a:ext cx="9303302" cy="6937849"/>
          </a:xfrm>
          <a:prstGeom prst="rect">
            <a:avLst/>
          </a:prstGeom>
        </p:spPr>
      </p:pic>
      <p:pic>
        <p:nvPicPr>
          <p:cNvPr id="14338" name="Picture 20" descr="qh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0" y="548680"/>
            <a:ext cx="3596042" cy="54008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lick the image to open in full size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r="12300" b="23618"/>
          <a:stretch>
            <a:fillRect/>
          </a:stretch>
        </p:blipFill>
        <p:spPr bwMode="auto">
          <a:xfrm>
            <a:off x="4588232" y="260648"/>
            <a:ext cx="3728184" cy="2743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644330" y="188640"/>
            <a:ext cx="4248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 (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99" y="3429000"/>
            <a:ext cx="4194941" cy="2603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131936" y="6118377"/>
            <a:ext cx="4717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tang,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52536" y="6058461"/>
            <a:ext cx="3861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20"/>
    </mc:Choice>
    <mc:Fallback xmlns="">
      <p:transition spd="slow" advTm="2112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651" y="-39925"/>
            <a:ext cx="9303302" cy="6937849"/>
          </a:xfrm>
          <a:prstGeom prst="rect">
            <a:avLst/>
          </a:prstGeom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2122488" y="6092825"/>
            <a:ext cx="5041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Đình Chu Quyến (Hà Tây)</a:t>
            </a:r>
          </a:p>
        </p:txBody>
      </p:sp>
      <p:pic>
        <p:nvPicPr>
          <p:cNvPr id="13324" name="Picture 11" descr="Click the image to open in full siz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0789"/>
            <a:ext cx="4054112" cy="243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4" descr="IMG_20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61" y="3717032"/>
            <a:ext cx="4390139" cy="256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7" descr="IMG_204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5" y="760789"/>
            <a:ext cx="4283325" cy="243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Linh vật ở đình làng - Báo Gia Lai điện tử - Tin nhanh - Chính xá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352" y="3498676"/>
            <a:ext cx="4172136" cy="278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888" y="3496843"/>
            <a:ext cx="4216608" cy="2812477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6" y="3496843"/>
            <a:ext cx="4410710" cy="2789329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70" y="138668"/>
            <a:ext cx="4302844" cy="3171782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06" y="654470"/>
            <a:ext cx="4393074" cy="2722893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67544" y="-27384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888">
        <p:fade/>
      </p:transition>
    </mc:Choice>
    <mc:Fallback xmlns="">
      <p:transition spd="med" advTm="21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651" y="-39925"/>
            <a:ext cx="9303302" cy="6937849"/>
          </a:xfrm>
          <a:prstGeom prst="rect">
            <a:avLst/>
          </a:prstGeom>
        </p:spPr>
      </p:pic>
      <p:pic>
        <p:nvPicPr>
          <p:cNvPr id="12290" name="Picture 2" descr="san-ho-cham-go-dinh-tay-dang-ha-tay-tk-16_resi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8081"/>
            <a:ext cx="3559175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339975" y="6165850"/>
            <a:ext cx="4248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Đình Tây Đằng (Hà Tây)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4904068" y="3028890"/>
            <a:ext cx="43195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293" name="Group 6"/>
          <p:cNvGrpSpPr>
            <a:grpSpLocks/>
          </p:cNvGrpSpPr>
          <p:nvPr/>
        </p:nvGrpSpPr>
        <p:grpSpPr bwMode="auto">
          <a:xfrm>
            <a:off x="652551" y="1084674"/>
            <a:ext cx="4319804" cy="6062033"/>
            <a:chOff x="3108" y="899"/>
            <a:chExt cx="2354" cy="3676"/>
          </a:xfrm>
        </p:grpSpPr>
        <p:pic>
          <p:nvPicPr>
            <p:cNvPr id="12296" name="Picture 7" descr="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7" y="899"/>
              <a:ext cx="2180" cy="3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7" name="Text Box 8"/>
            <p:cNvSpPr txBox="1">
              <a:spLocks noChangeArrowheads="1"/>
            </p:cNvSpPr>
            <p:nvPr/>
          </p:nvSpPr>
          <p:spPr bwMode="auto">
            <a:xfrm>
              <a:off x="3108" y="4052"/>
              <a:ext cx="2354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Cưỡi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ngựa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- 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Đình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Chàng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(Ba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Hà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Times New Roman" pitchFamily="18" charset="0"/>
                  <a:cs typeface="Times New Roman" pitchFamily="18" charset="0"/>
                </a:rPr>
                <a:t>Nội</a:t>
              </a:r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pic>
        <p:nvPicPr>
          <p:cNvPr id="12294" name="Picture 4" descr="DINH HOÀNG XÁ - HÀ TÂ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894" y="3512642"/>
            <a:ext cx="3336925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2"/>
          <p:cNvSpPr txBox="1">
            <a:spLocks noChangeArrowheads="1"/>
          </p:cNvSpPr>
          <p:nvPr/>
        </p:nvSpPr>
        <p:spPr bwMode="auto">
          <a:xfrm>
            <a:off x="4355974" y="6484908"/>
            <a:ext cx="53387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160727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96"/>
    </mc:Choice>
    <mc:Fallback xmlns="">
      <p:transition spd="slow" advTm="3669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15" y="0"/>
            <a:ext cx="9249765" cy="6897924"/>
          </a:xfrm>
          <a:prstGeom prst="rect">
            <a:avLst/>
          </a:prstGeom>
        </p:spPr>
      </p:pic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1866379" y="5787261"/>
            <a:ext cx="48658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                                     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Vĩnh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93" t="7531" r="11638" b="6701"/>
          <a:stretch/>
        </p:blipFill>
        <p:spPr>
          <a:xfrm>
            <a:off x="755576" y="260648"/>
            <a:ext cx="7560840" cy="5437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40"/>
    </mc:Choice>
    <mc:Fallback xmlns="">
      <p:transition spd="slow" advTm="7824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651" y="-39925"/>
            <a:ext cx="9303302" cy="6937849"/>
          </a:xfrm>
          <a:prstGeom prst="rect">
            <a:avLst/>
          </a:prstGeom>
        </p:spPr>
      </p:pic>
      <p:pic>
        <p:nvPicPr>
          <p:cNvPr id="4" name="Picture 2" descr="Đình làng Việt - Những điều còn mất - Báo ảnh Việt Nam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4638"/>
            <a:ext cx="5040560" cy="545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83768" y="5787261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8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64"/>
    </mc:Choice>
    <mc:Fallback xmlns="">
      <p:transition spd="slow" advTm="4106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%C4%91i-s%C4%83n-h%E1%BB%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63" y="3952714"/>
            <a:ext cx="4001298" cy="254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7704" y="645333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64496" y="646059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dirty="0" err="1">
                <a:latin typeface="Times New Roman" panose="02020603050405020304" pitchFamily="18" charset="0"/>
                <a:cs typeface="Times New Roman" pitchFamily="18" charset="0"/>
              </a:rPr>
              <a:t>Cưỡi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rồng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519" y="3861048"/>
            <a:ext cx="3948945" cy="2645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8" y="170699"/>
            <a:ext cx="3747901" cy="30706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321297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Tang,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161" y="241687"/>
            <a:ext cx="4246789" cy="28290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8064" y="3081154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84"/>
    </mc:Choice>
    <mc:Fallback xmlns="">
      <p:transition spd="slow" advTm="6218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0.0&quot;&gt;&lt;object type=&quot;1&quot; unique_id=&quot;10001&quot;&gt;&lt;object type=&quot;2&quot; unique_id=&quot;10201&quot;&gt;&lt;object type=&quot;3&quot; unique_id=&quot;10202&quot;&gt;&lt;property id=&quot;20148&quot; value=&quot;5&quot;/&gt;&lt;property id=&quot;20300&quot; value=&quot;Slide 1&quot;/&gt;&lt;property id=&quot;20307&quot; value=&quot;341&quot;/&gt;&lt;/object&gt;&lt;object type=&quot;3&quot; unique_id=&quot;10203&quot;&gt;&lt;property id=&quot;20148&quot; value=&quot;5&quot;/&gt;&lt;property id=&quot;20300&quot; value=&quot;Slide 2&quot;/&gt;&lt;property id=&quot;20307&quot; value=&quot;321&quot;/&gt;&lt;/object&gt;&lt;object type=&quot;3&quot; unique_id=&quot;10204&quot;&gt;&lt;property id=&quot;20148&quot; value=&quot;5&quot;/&gt;&lt;property id=&quot;20300&quot; value=&quot;Slide 20&quot;/&gt;&lt;property id=&quot;20307&quot; value=&quot;300&quot;/&gt;&lt;/object&gt;&lt;object type=&quot;3&quot; unique_id=&quot;10206&quot;&gt;&lt;property id=&quot;20148&quot; value=&quot;5&quot;/&gt;&lt;property id=&quot;20300&quot; value=&quot;Slide 22&quot;/&gt;&lt;property id=&quot;20307&quot; value=&quot;291&quot;/&gt;&lt;/object&gt;&lt;object type=&quot;3&quot; unique_id=&quot;10207&quot;&gt;&lt;property id=&quot;20148&quot; value=&quot;5&quot;/&gt;&lt;property id=&quot;20300&quot; value=&quot;Slide 23&quot;/&gt;&lt;property id=&quot;20307&quot; value=&quot;292&quot;/&gt;&lt;/object&gt;&lt;object type=&quot;3&quot; unique_id=&quot;10208&quot;&gt;&lt;property id=&quot;20148&quot; value=&quot;5&quot;/&gt;&lt;property id=&quot;20300&quot; value=&quot;Slide 24&quot;/&gt;&lt;property id=&quot;20307&quot; value=&quot;280&quot;/&gt;&lt;/object&gt;&lt;object type=&quot;3&quot; unique_id=&quot;10209&quot;&gt;&lt;property id=&quot;20148&quot; value=&quot;5&quot;/&gt;&lt;property id=&quot;20300&quot; value=&quot;Slide 25 - &amp;quot;Đình Thụy Khê (Hà Tây)&amp;quot;&quot;/&gt;&lt;property id=&quot;20307&quot; value=&quot;298&quot;/&gt;&lt;/object&gt;&lt;object type=&quot;3&quot; unique_id=&quot;10210&quot;&gt;&lt;property id=&quot;20148&quot; value=&quot;5&quot;/&gt;&lt;property id=&quot;20300&quot; value=&quot;Slide 26 - &amp;quot;Đình Hạ Hiệp (Hà Tây)&amp;quot;&quot;/&gt;&lt;property id=&quot;20307&quot; value=&quot;299&quot;/&gt;&lt;/object&gt;&lt;object type=&quot;3&quot; unique_id=&quot;10211&quot;&gt;&lt;property id=&quot;20148&quot; value=&quot;5&quot;/&gt;&lt;property id=&quot;20300&quot; value=&quot;Slide 27&quot;/&gt;&lt;property id=&quot;20307&quot; value=&quot;281&quot;/&gt;&lt;/object&gt;&lt;object type=&quot;3&quot; unique_id=&quot;10214&quot;&gt;&lt;property id=&quot;20148&quot; value=&quot;5&quot;/&gt;&lt;property id=&quot;20300&quot; value=&quot;Slide 4&quot;/&gt;&lt;property id=&quot;20307&quot; value=&quot;328&quot;/&gt;&lt;/object&gt;&lt;object type=&quot;3&quot; unique_id=&quot;10215&quot;&gt;&lt;property id=&quot;20148&quot; value=&quot;5&quot;/&gt;&lt;property id=&quot;20300&quot; value=&quot;Slide 21&quot;/&gt;&lt;property id=&quot;20307&quot; value=&quot;315&quot;/&gt;&lt;/object&gt;&lt;object type=&quot;3&quot; unique_id=&quot;10217&quot;&gt;&lt;property id=&quot;20148&quot; value=&quot;5&quot;/&gt;&lt;property id=&quot;20300&quot; value=&quot;Slide 5&quot;/&gt;&lt;property id=&quot;20307&quot; value=&quot;304&quot;/&gt;&lt;/object&gt;&lt;object type=&quot;3&quot; unique_id=&quot;10219&quot;&gt;&lt;property id=&quot;20148&quot; value=&quot;5&quot;/&gt;&lt;property id=&quot;20300&quot; value=&quot;Slide 6&quot;/&gt;&lt;property id=&quot;20307&quot; value=&quot;260&quot;/&gt;&lt;/object&gt;&lt;object type=&quot;3&quot; unique_id=&quot;10220&quot;&gt;&lt;property id=&quot;20148&quot; value=&quot;5&quot;/&gt;&lt;property id=&quot;20300&quot; value=&quot;Slide 7&quot;/&gt;&lt;property id=&quot;20307&quot; value=&quot;264&quot;/&gt;&lt;/object&gt;&lt;object type=&quot;3&quot; unique_id=&quot;10222&quot;&gt;&lt;property id=&quot;20148&quot; value=&quot;5&quot;/&gt;&lt;property id=&quot;20300&quot; value=&quot;Slide 8&quot;/&gt;&lt;property id=&quot;20307&quot; value=&quot;303&quot;/&gt;&lt;/object&gt;&lt;object type=&quot;3&quot; unique_id=&quot;10223&quot;&gt;&lt;property id=&quot;20148&quot; value=&quot;5&quot;/&gt;&lt;property id=&quot;20300&quot; value=&quot;Slide 9&quot;/&gt;&lt;property id=&quot;20307&quot; value=&quot;266&quot;/&gt;&lt;/object&gt;&lt;object type=&quot;3&quot; unique_id=&quot;10225&quot;&gt;&lt;property id=&quot;20148&quot; value=&quot;5&quot;/&gt;&lt;property id=&quot;20300&quot; value=&quot;Slide 10&quot;/&gt;&lt;property id=&quot;20307&quot; value=&quot;302&quot;/&gt;&lt;/object&gt;&lt;object type=&quot;3&quot; unique_id=&quot;10227&quot;&gt;&lt;property id=&quot;20148&quot; value=&quot;5&quot;/&gt;&lt;property id=&quot;20300&quot; value=&quot;Slide 11&quot;/&gt;&lt;property id=&quot;20307&quot; value=&quot;318&quot;/&gt;&lt;/object&gt;&lt;object type=&quot;3&quot; unique_id=&quot;10228&quot;&gt;&lt;property id=&quot;20148&quot; value=&quot;5&quot;/&gt;&lt;property id=&quot;20300&quot; value=&quot;Slide 12&quot;/&gt;&lt;property id=&quot;20307&quot; value=&quot;317&quot;/&gt;&lt;/object&gt;&lt;object type=&quot;3&quot; unique_id=&quot;10230&quot;&gt;&lt;property id=&quot;20148&quot; value=&quot;5&quot;/&gt;&lt;property id=&quot;20300&quot; value=&quot;Slide 13&quot;/&gt;&lt;property id=&quot;20307&quot; value=&quot;326&quot;/&gt;&lt;/object&gt;&lt;object type=&quot;3&quot; unique_id=&quot;10233&quot;&gt;&lt;property id=&quot;20148&quot; value=&quot;5&quot;/&gt;&lt;property id=&quot;20300&quot; value=&quot;Slide 14&quot;/&gt;&lt;property id=&quot;20307&quot; value=&quot;288&quot;/&gt;&lt;/object&gt;&lt;object type=&quot;3&quot; unique_id=&quot;10238&quot;&gt;&lt;property id=&quot;20148&quot; value=&quot;5&quot;/&gt;&lt;property id=&quot;20300&quot; value=&quot;Slide 29 - &amp;quot;   1. Hãy chọn câu đúng.&amp;quot;&quot;/&gt;&lt;property id=&quot;20307&quot; value=&quot;332&quot;/&gt;&lt;/object&gt;&lt;object type=&quot;3&quot; unique_id=&quot;10239&quot;&gt;&lt;property id=&quot;20148&quot; value=&quot;5&quot;/&gt;&lt;property id=&quot;20300&quot; value=&quot;Slide 30 - &amp;quot;  Đáp án câu 1.&amp;quot;&quot;/&gt;&lt;property id=&quot;20307&quot; value=&quot;333&quot;/&gt;&lt;/object&gt;&lt;object type=&quot;3&quot; unique_id=&quot;10240&quot;&gt;&lt;property id=&quot;20148&quot; value=&quot;5&quot;/&gt;&lt;property id=&quot;20300&quot; value=&quot;Slide 31 - &amp;quot; 2. Hãy chọn câu đúng.&amp;quot;&quot;/&gt;&lt;property id=&quot;20307&quot; value=&quot;334&quot;/&gt;&lt;/object&gt;&lt;object type=&quot;3&quot; unique_id=&quot;10241&quot;&gt;&lt;property id=&quot;20148&quot; value=&quot;5&quot;/&gt;&lt;property id=&quot;20300&quot; value=&quot;Slide 32 - &amp;quot;  Đáp án câu 2.&amp;quot;&quot;/&gt;&lt;property id=&quot;20307&quot; value=&quot;335&quot;/&gt;&lt;/object&gt;&lt;object type=&quot;3&quot; unique_id=&quot;10242&quot;&gt;&lt;property id=&quot;20148&quot; value=&quot;5&quot;/&gt;&lt;property id=&quot;20300&quot; value=&quot;Slide 33&quot;/&gt;&lt;property id=&quot;20307&quot; value=&quot;336&quot;/&gt;&lt;/object&gt;&lt;object type=&quot;3&quot; unique_id=&quot;10243&quot;&gt;&lt;property id=&quot;20148&quot; value=&quot;5&quot;/&gt;&lt;property id=&quot;20300&quot; value=&quot;Slide 34&quot;/&gt;&lt;property id=&quot;20307&quot; value=&quot;337&quot;/&gt;&lt;/object&gt;&lt;object type=&quot;3&quot; unique_id=&quot;10244&quot;&gt;&lt;property id=&quot;20148&quot; value=&quot;5&quot;/&gt;&lt;property id=&quot;20300&quot; value=&quot;Slide 35&quot;/&gt;&lt;property id=&quot;20307&quot; value=&quot;338&quot;/&gt;&lt;/object&gt;&lt;object type=&quot;3&quot; unique_id=&quot;10245&quot;&gt;&lt;property id=&quot;20148&quot; value=&quot;5&quot;/&gt;&lt;property id=&quot;20300&quot; value=&quot;Slide 36 - &amp;quot;     4.  Cảnh vật chạm khắc ở đình làng rất tự nhiên và mộc mạc: cuộc sống thường ngày của người dân được biểu hiệ&quot;/&gt;&lt;property id=&quot;20307&quot; value=&quot;339&quot;/&gt;&lt;/object&gt;&lt;object type=&quot;3&quot; unique_id=&quot;10246&quot;&gt;&lt;property id=&quot;20148&quot; value=&quot;5&quot;/&gt;&lt;property id=&quot;20300&quot; value=&quot;Slide 37 - &amp;quot;     Đáp án câu 4.&amp;quot;&quot;/&gt;&lt;property id=&quot;20307&quot; value=&quot;340&quot;/&gt;&lt;/object&gt;&lt;object type=&quot;3&quot; unique_id=&quot;10247&quot;&gt;&lt;property id=&quot;20148&quot; value=&quot;5&quot;/&gt;&lt;property id=&quot;20300&quot; value=&quot;Slide 40&quot;/&gt;&lt;property id=&quot;20307&quot; value=&quot;290&quot;/&gt;&lt;/object&gt;&lt;object type=&quot;3&quot; unique_id=&quot;10536&quot;&gt;&lt;property id=&quot;20148&quot; value=&quot;5&quot;/&gt;&lt;property id=&quot;20300&quot; value=&quot;Slide 3&quot;/&gt;&lt;property id=&quot;20307&quot; value=&quot;344&quot;/&gt;&lt;/object&gt;&lt;object type=&quot;3&quot; unique_id=&quot;10537&quot;&gt;&lt;property id=&quot;20148&quot; value=&quot;5&quot;/&gt;&lt;property id=&quot;20300&quot; value=&quot;Slide 28 - &amp;quot;Giải câu đố&amp;quot;&quot;/&gt;&lt;property id=&quot;20307&quot; value=&quot;345&quot;/&gt;&lt;/object&gt;&lt;object type=&quot;3&quot; unique_id=&quot;10538&quot;&gt;&lt;property id=&quot;20148&quot; value=&quot;5&quot;/&gt;&lt;property id=&quot;20300&quot; value=&quot;Slide 38&quot;/&gt;&lt;property id=&quot;20307&quot; value=&quot;346&quot;/&gt;&lt;/object&gt;&lt;object type=&quot;3&quot; unique_id=&quot;11063&quot;&gt;&lt;property id=&quot;20148&quot; value=&quot;5&quot;/&gt;&lt;property id=&quot;20300&quot; value=&quot;Slide 15&quot;/&gt;&lt;property id=&quot;20307&quot; value=&quot;349&quot;/&gt;&lt;/object&gt;&lt;object type=&quot;3&quot; unique_id=&quot;11064&quot;&gt;&lt;property id=&quot;20148&quot; value=&quot;5&quot;/&gt;&lt;property id=&quot;20300&quot; value=&quot;Slide 16&quot;/&gt;&lt;property id=&quot;20307&quot; value=&quot;348&quot;/&gt;&lt;/object&gt;&lt;object type=&quot;3&quot; unique_id=&quot;11065&quot;&gt;&lt;property id=&quot;20148&quot; value=&quot;5&quot;/&gt;&lt;property id=&quot;20300&quot; value=&quot;Slide 17&quot;/&gt;&lt;property id=&quot;20307&quot; value=&quot;347&quot;/&gt;&lt;/object&gt;&lt;object type=&quot;3&quot; unique_id=&quot;11727&quot;&gt;&lt;property id=&quot;20148&quot; value=&quot;5&quot;/&gt;&lt;property id=&quot;20300&quot; value=&quot;Slide 39 - &amp;quot;BÀI TẬP VỀ NHÀ&amp;quot;&quot;/&gt;&lt;property id=&quot;20307&quot; value=&quot;351&quot;/&gt;&lt;/object&gt;&lt;object type=&quot;3&quot; unique_id=&quot;11889&quot;&gt;&lt;property id=&quot;20148&quot; value=&quot;5&quot;/&gt;&lt;property id=&quot;20300&quot; value=&quot;Slide 18&quot;/&gt;&lt;property id=&quot;20307&quot; value=&quot;352&quot;/&gt;&lt;/object&gt;&lt;object type=&quot;3&quot; unique_id=&quot;11890&quot;&gt;&lt;property id=&quot;20148&quot; value=&quot;5&quot;/&gt;&lt;property id=&quot;20300&quot; value=&quot;Slide 19&quot;/&gt;&lt;property id=&quot;20307&quot; value=&quot;353&quot;/&gt;&lt;/object&gt;&lt;/object&gt;&lt;object type=&quot;8&quot; unique_id=&quot;10295&quot;&gt;&lt;/object&gt;&lt;/object&gt;&lt;/database&gt;"/>
  <p:tag name="SECTOMILLISECCONVERTED" val="1"/>
  <p:tag name="ISPRING_UUID" val="{376E8026-A443-49DA-BFE1-452B93D48E9B}"/>
  <p:tag name="ISPRING_PROJECT_VERSION" val="9"/>
  <p:tag name="ISPRING_PROJECT_FOLDER_UPDATED" val="1"/>
  <p:tag name="ISPRING_CURRENT_PLAYER_ID" val="universal"/>
  <p:tag name="ISPRING_LMS_API_VERSION" val="SCORM 1.2"/>
  <p:tag name="ISPRING_ULTRA_SCORM_COURSE_ID" val="D81B34F4-C2E9-4CA4-BA96-67316FB5A1A5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RATE_QUIZZES" val="0"/>
  <p:tag name="ISPRING_SCORM_PASSING_SCORE" val="0.000000"/>
  <p:tag name="ISPRING_PRESENTATION_TITLE" val="Bai 6 chuẩn Cham khac go dinh lang Viet Nam"/>
  <p:tag name="ISPRING_FIRST_PUBLISH" val="1"/>
  <p:tag name="ISPRING_PRESENTER_PHOTO_0" val="jpg|/9j/4AAQSkZJRgABAQAAAQABAAD/4gIoSUNDX1BST0ZJTEUAAQEAAAIYAAAAAAIQAABtbnRyUkdC&#10;IFhZWiAAAAAAAAAAAAAAAABhY3NwAAAAAAAAAAAAAAAAAAAAAAAAAAAAAAAAAAAAAQAA9tYAAQAA&#10;AADTLQAAAAAAAAAAAAAAAAAAAAAAAAAAAAAAAAAAAAAAAAAAAAAAAAAAAAAAAAAAAAAAAAAAAAlk&#10;ZXNjAAAA8AAAAHRyWFlaAAABZAAAABRnWFlaAAABeAAAABRiWFlaAAABjAAAABRyVFJDAAABoAAA&#10;AChnVFJDAAABoAAAAChiVFJDAAABoAAAACh3dHB0AAAByAAAABRjcHJ0AAAB3AAAADxtbHVjAAAA&#10;AAAAAAEAAAAMZW5VUwAAAFgAAAAcAHMAUgBHAEIAAAAAAAAAAAAAAAAAAAAAAAAAAAAAAAAAAAAA&#10;AAAAAAAAAAAAAAAAAAAAAAAAAAAAAAAAAAAAAAAAAAAAAAAAAAAAAAAAAAAAAAAAAAAAAFhZWiAA&#10;AAAAAABvogAAOPUAAAOQWFlaIAAAAAAAAGKZAAC3hQAAGNpYWVogAAAAAAAAJKAAAA+EAAC2z3Bh&#10;cmEAAAAAAAQAAAACZmYAAPKnAAANWQAAE9AAAApbAAAAAAAAAABYWVogAAAAAAAA9tYAAQAAAADT&#10;LW1sdWMAAAAAAAAAAQAAAAxlblVTAAAAIAAAABwARwBvAG8AZwBsAGUAIABJAG4AYwAuACAAMgAw&#10;ADEANv/bAEMAAwICAwICAwMDAwQDAwQFCAUFBAQFCgcHBggMCgwMCwoLCw0OEhANDhEOCwsQFhAR&#10;ExQVFRUMDxcYFhQYEhQVFP/bAEMBAwQEBQQFCQUFCRQNCw0UFBQUFBQUFBQUFBQUFBQUFBQUFBQU&#10;FBQUFBQUFBQUFBQUFBQUFBQUFBQUFBQUFBQUFP/AABEIBQADwAMBIgACEQEDEQH/xAAeAAAABwEB&#10;AQEAAAAAAAAAAAACAwQFBgcIAQAJCv/EAGAQAAIBAgUCBAMFBgIHBAQBHQECAwQRAAUGEiExQQcT&#10;IlFhcYEIFDKRoRUjQrHB8FLRFiQzYnLh8QmCkqIXNENTssIYJWNzo7PSJkSDk8MnVHSk4jU2RWRl&#10;lLTTVYTU/8QAHAEAAQUBAQEAAAAAAAAAAAAAAgABAwQFBgcI/8QAOxEAAQQBAwIEAwcDBAICAwEA&#10;AQACAxEhBBIxQVEFEyJhMnHwFIGRobHB0QYj4TNCUvEVJDRiB0OScv/aAAwDAQACEQMRAD8AujIN&#10;WVOV5mv3bNYMqlnIUySeQiuBc+ppQQoHXqPni9tH6ZrMwoo80qtRHMUqkI20M6ywMp4PqF1P/dAA&#10;7Yxrl1C+Z5gtTVD7zVOwYsUVRcdAFUAD6DGmfAfw9zOmijz56qTLaaQlViiFmqVHB3Ai2y/S4J9r&#10;WBxk+HPeDsskfPA+5YvksJLi0X3Vn0lYI3NJUOPvNPZJSe/s3yI5H/LCLP8AXmT6ZQirqUmkVgBD&#10;CQ8hv3AuLfUjjC3VenRmhgqYxKlVT+kGEhTIndG+HH0PTEbyDQUU+oZM0zWBvOjYeXTsoEZ4FmPX&#10;cf646hkLSC8n7lmzSObKIg3nr0WQ/FzVlRq7xAqc4nkYxSVcaQRSf+yhRgUUc2Atye25mPc4p7XO&#10;dCKutTylnYm4S3pUdBf3xaf2jof9GM6z/wC7IEeKpmaCIABQgZ2QAdhbb8Le2Kb1dlkGW661HSQy&#10;T1NPDmM8FOZ7eb5YkITda1yRa/AvfpjApxLieLWmwYs9KTNmdPNVCHMEjIL2lZbXY97fniwsn0E+&#10;b+F2YaholSWuyfMqk1cSrcvRCnpGaS9//ZM5NrG6yuRytimjyFY8nhja6yxLcgWsRe/58/pjmltR&#10;1Om2q1ppXpo6iN4ahRyKiJ1syOL+pbHoehsRYgHETpGxm3iwjpzh6DSBRXjjVbXAGH2lp1ZwRyDz&#10;tw0pGqncguhsVF+gth6yy8iC3Veg9sZQeCVbAoKxPDCempc1g+9uaeOGQFJgu4oT3I725P5Y13ob&#10;KJMsyis8+eKrqqnzKiaogQJHKzODuAAHUWxlbwqhy+tqq2GqDCrVIJqXaxsU83y5we3SSLjr1I/i&#10;xrrIcqXIqWpoVnedIUkVXkAvbcPbG6Q9unj3H0kmvytafhsgMkrG8gNv86RlNL92Lbk3DcTf2upH&#10;8z+WK/8AGvwhyzxf0hDQ1CGDOqOI/cq9rHyJNoFhxfY5UB1+RA3KpE/b/wBVnlvZorfu7G7X6W4w&#10;o+5kVHkeYn4blxewIYKRz/vYzrpbcggD7caKzR9lqOp0Bnee6EzhTSV7KtZFTNLv9aEpNt7cgwkA&#10;dRduRydH0aRU0dPCsQSGJHjtEAtlJa232tu6Yyf9ofMs40h460eosrg+7VtLFC8LMPRPZdrKxA5B&#10;BaM2N7e3fSWhNW0/iDpLLdQZZ+6p62NWMUx9cL+YY3ja38SMpBtxxxcYFgskBBJLG1u16kzyCSKq&#10;BBWWRmKte6gMVJB+PpGOzsJ5pZApAZibHCStFTGlbLDPGy0q3WIqSJL34v1vfi/ywVk+aDNljh2+&#10;RWlSTBJcHgX4JHIxKWGrGVHp5YgSdpbXf6/ynZKlA1NZHJXhjuA/gCcG/HS+C/MJi8td4Xez+o8k&#10;G1r278HHRA4WVjsURhCbt/i/ywVmFFmMMEksLxMFIspvzf6YdrQcXSqzTRaY72tLvYc9/vQ97Rlm&#10;S4bawBBtYlSBg1qkuKhPKIErswJZeL7bd/gcNuUVcuYTyU8qLTyxi5JPp6gfzIwu2CSETxMGj3Fb&#10;H8Q5K9PmpGE5hZ8QRxanTazbIwmz9xx3RdVX/c4RUMSmxFW9+4AH62wUK+LM8peOO88coJ5IHPFx&#10;1v0uMGrQpXTbdsZNr3k7cgex9xiL1VLl2f50Y6Kthpsyp1RkjiJD3Z9nNrcDv7XHvizFG2UZsEdV&#10;W1b54j6WhzRWByPe+PuUErtY+Hujs3zWiimzGGaTzHUh98azF39UbsxKlSgVgDwT0JBtTuewVupM&#10;peuySqp46vLKd5J6+ukZQ775JNxZSW3sGC977e+GrXFD5Gs87p4DJJHDWzxI0kpkLASuoJY8m9up&#10;5OHXIPDDMM40zVZ9LIkOU00hSeQRtIyEIWLhVBJAuoJtxuv0Btm6fXTRPcxkdn7wq7NW6NxLG/im&#10;qLIc/my2pizyqo5JoitlhZyQvqPqZrXN2sLC1lHJxWWeJHUZh5cG6S3obkkX9x/f/OydQy0Qlz3J&#10;8qrhWw0RpgZ4yQkm+HceoVgQ6yKyn8JFieDaDHT0lXuZd0adCVFyMVJntl1JePbrfRUdS4SyFzfZ&#10;POiaCeCmjViImaTtY+kAce3+L88XXp3TEENFFVVvooaZN9iPxEm/5XNvicVd4eUoqM7o8qVGIk2q&#10;C3PJYG5+Xqw7faU1E+c5KNK6allqI6UpVVs9GS12VvQnpN2Cn1GxtcAdsaUDHFpLRdKqGucdrVnD&#10;xo8Ssw1nmlRmNczQUm8w0dIp/dxpyRx0LEDk/LsBanoz9/rGqJm3Rx8k2/L/ADxPfEzT1TT5Tpyt&#10;E1PV0GahlimUlJIpl2iRHVufxkqLEglT04JqrXVHadqRPMC0ULkxshUtLcgmx69LA+/TBfZJQ+pB&#10;n+eFbOnfF8QUmodV1GS50tDVs0mXsi7kN7Q3F/MQc9eLgdevYHEsJZxHJGV2C1itrcdwRxz8MK/G&#10;Lw2Wm8V84lo0TLsgljjr46nnyooHB2Jz1I2MiqL329PaBU2qK3LM0nOXQyZjkocsYalQXWPdwQR+&#10;HgfK/wCeB1WmfA8xv5GFU0sjdZp2zxH0nIUrniV7E8kG5YWsb/8AXDZUxW6WBB698cy/VOV6iF6G&#10;oZJ+T90qE2SjvewJBHyJ49sGLUpM4jkFnPW/f9cZrw5vIUhBtQTXFEmWrTV4RWU3RorW9XFu9gLd&#10;f+EfMRqHMIK6FVkKipcjkLe/bn6YlvilAY9NlyLXq49pH/BJ/TFYUqBamAn0jevqHbkY0IgHstHy&#10;rV0FHMsVYLn7sNu1Tb8Zvf49P5jEsESNIokOyJnCsx5A5HyxG8mnTK6ARrvnZpSzsEFwtvn7C/zO&#10;DdS59GtO1LRT+a7rbzlFgl7ji/e1/ljKcC+T2UZFqxta5PDl9WkPpELReQth+Fl5AsB3Hv3HxxAs&#10;5lhpZgI3WU35CnkdDz+WBZrqTMtYPl5kjVRSwhHYE7WlZR5knPS5HA+HGBRZPRy5HntRO8VB+y6T&#10;70tU8nM8u5QkNjwN43CwBJIFu+L59Zpqm5wppBqPUWV+HGT5lTZhHUUtnRYyLlFudqXPPAVhboOB&#10;25pJwzTsWdpZHa7O5uWN+TiY0U08NHHS+ewy9j5piLekXXhrH4c4iWZmGoq5TSeY0W70Aryfl8L3&#10;tfnFiWsFo7fineQ8DaEZqTJZUyKGs4WPyDIAf94gAi3wscROkjEVNJ6TvQ3DEe/H9MPOdZwtVm9B&#10;R1d/Kp4li2hgFRiOpHvwpI6W+V8cp8vctmEBS3l8kkexP88WiAKAUmDgKU+C3ivUeEGq6zN4RK33&#10;vL5KCRoNnmIrPHJcbuL7olHbg9cau8LM/XXuVw6keJ8xppfMREknMTIxba4KhWF7BuOhDflmnwb8&#10;GIvFHLdTO80qVtHEkdDGpARpWDm7kj8PoA4t1J7WOrtCeGkWmNNad004jpKYrH+02g5DSKqGWUcc&#10;sShAPsRbHV+E+Dtl/wDd1I9DQSCD2P8Agr0b+nfDHOb58/8Ap0SPnft8lEfFfPaPS+YUGZUECUkz&#10;VghcVMcdTEzNF6HEbJYMvHrv3IPFrQBs4TVsVV/pYrVdTRyJLS1VJF6pd7pGafk7bWVQO6gcA2N7&#10;y8ScnyWorKOOgaR40WeKop6pgzSMxVelhawVx7m4+WKjrMoky/WslTllATleWUCV1bQq7MXIcw+a&#10;gJ5kj81X2i1wp7m+Kc0EGuk8+Bxong8+5VnWaaPVSiaJ3p4IPKdq7SucmojzLJ60JX00KxUuXRx7&#10;IFjBC+VbcONvc+w6E7sTWGjSsqcsmq9RQZe0SiGfL9rOyzud3KrYlbJ6WsRfjDVlRRqeBXlYKxDb&#10;o+GNgD/THsu0jl+cy51muoqWeTMK+KSMTK/opl3XjCAABtg49zdr8nHT62GTRacDQA37e2b+9bk0&#10;B0sYbp77/h/KnWYZjLkmVwR52DS0hpBU1FaV/cxp05bn1G4svUgiwJxXmceLOmtT5PRadpXzKHK4&#10;m2BojGskwClRwb3X1Xta/HYi2EWl6jUOQ09Tl9Dm1bRiplCzrSzvEHVeFU7WBsB2JPU/HE20R4EZ&#10;LUwZfmtdQU0dJBUJU3hjG8vHIvoJUiy+jr7dsVotR4l4rEYXkNHU1+X8/qsp2v1HiDHQgU0cnue3&#10;1+Kd8jyWo0RkeXQ5Bl61NFRFXqY12+dOXYKzMerNz1N7ccgAYmuRJKk1f94jiWMVB5p4gkRva5Wy&#10;jd7XN+mDKqqXL7/dovLVl/dAEkCx5B+GGao1VmmRQfdTSwSpe8dVK5UEbiQGHuOBe4x2XhmgGgh8&#10;sGycn5+y6Dwvw4wRBo6/JJq7KM1zLV9PUUkOzK5pI4Zpb8RAGxNjb+Hn5nnEpzqn0pC0S0+WVWX1&#10;IiEcc1XIgLgE82FzZrmx9x0A5MUzDNqity6pqZ6HbJvIZqZifLb/AIAxJv8AAd8VPm1dPphKWbNK&#10;qqOXy1hjCxybZCqkXJa/+EXuf14vjf1BJrdP5Wo0r6Dee33qTxVmoaxkkTq2muf17q2/FrTFXUZX&#10;B+zM1WnRQsYy2UWALLcqW3XL35sVHYXOIpmGrpNQ+Fef5QBHDmUlUaaqhETMiLLM6FVZlAJKAE8i&#10;3PTrhr1rrhc2kkYTCaNY42jkc7jICQo68cG54A7nviJ67zDUVRRZHWQ1EtfltJOs70dQbqCB6QrE&#10;8sytIPf8J6DHBRQa8TyzuAzz8jnH3LlWabUOe6Qj5/qpzklRQw6uyusno4568T+XFUqdrBmBW/BA&#10;/iJvbgC56YsTXdPpqv0xUZPK8k5JVPvSyMRM6232F9vILfkfrSmX6mopqeGop5JaTNVdhG1RExSJ&#10;WBVmR03I5uGW+4WIYdeMBq9S1Neism5IZCSrP8DY2HX35tY9sQeIM+16uMaYcY4RanTt1MjQ0Y4U&#10;u0KtBo3KWosulaHL/MeoZJPVtJC7rH2JF7e7HE2ps2nqsuJM0dNNMRJEHF7DsWt3IYm3y98UtLmq&#10;RxRzSztHDFLGJkW58xN67lsPce+LTyvL/J86rqKg/vyUTceGaxtb4Af9cafjEYjka5jabX5riP6m&#10;0o0+oa6MU0jtX/aPqo80o43q0qhmEUQvKACCvPJAI5Hy9vhjN32kMwkrq3LKTLonvWM8ssEK8FlA&#10;AcgC3QuP+8ffGhqbUOdxKryQR1FEDYvHEybfa+7r7YoTxLyuSbxCr62kmUReSKZCrcp62dwDzxua&#10;1v8AdxzErtzdoXKQfHazk9dXLUpGapmaBwyK5DAHt9Ph8enSxUGTVuZ5m1MqA1FwGLA8XN7m3bm/&#10;xxPci8NNSwanmzCjo6YrTsSkksw2ruAAuAeTZjxwO/bD3DS/6ARxWy2nrqpNxLu9goN7ALtN7A2u&#10;T2xTLSFckcCaVTVUtWKgw1FXNOKQmmhaSRjsRWNlW5O1bkkAcAk+5xOdIVlVmuWEz1bTVCtssTcl&#10;T0v8evxNsRzVU65nVvWnJ1ygN+KKInY7bmJb1C4J4H0xzQepY8l1HGat/wDVJvTIRayG52sfgCbH&#10;598PVnlVyQTSsmTLq0iLzyGVQbsh+JP52t+uEdRGKeAO8ixqrAFj247YlfkrVD0lSlgSwNxY/Hpi&#10;uNV5+lVXT0tKwamhbl7hr9D/AFP0w7gG5CTmC1X1NEr57JJOtleVnKkk2ufh+XbD3pPI2zPxC05l&#10;dOo8jN6lKeXbwPK3gOTfiwG78j74m9T4IZln+icr1ZpuklzKOqhb73QoAJkmR2QvGAPWjbb8eq5P&#10;B64nP2c9Hw53q+lzasgjRslhqKVldD/tdqoVva3AkY2vfn54W6jZWoxhIFpm8ZMxbPdc1QVgY6VS&#10;vW1ze3pHfj6/pirq/LLVTPtJD88duxGJ/mivqPV+fR0NDUV8ryIYZIGMpVbnf6V3Egkjk2tz7E4a&#10;89yCsystFXUU1HMqB9k0TK1m4vYgfA3I+PtjOfuBtDJ8RpRKMmlO5UuAPUg7jmw+mHOAsyBkYWax&#10;9XT9PngmOFhZ+N17g+3xwuiRQF2gBegC8W/u+Ii61ECW+lC/Y6ZxVUasu4xTCQgC5YC9wPz/AExN&#10;sxpxRZWEkBVpCu4WB2knv9L4ZtGoTqjLxGbufMB5HA2Nf9Bh1z6czVs8an0htpBPU9L/AJ4tscGx&#10;e6Ej1ElXT9n3Lg2gnqZpRJDLWzOqDkKoCpb4cozf944mWf1iNGCV2xsD5MY4uR/EfzxH/CbL5Mk8&#10;N8mpplO999W0d+XaRi4UAdAFZQfjfCnUNYKaKaZg8zRrubaL3I/hH14+uN6IFkQ+Sz3/ABFZq+1f&#10;mzTVeQZdHIwSJZpHj92JUX/mMZ/kuhNrqPhizfHbMXzrxA8lAZXp6dE2kclmu/H0K/lis5bKxRgQ&#10;RxziuXWVdYMAUr48Da+m1BpIUE8u6ryyssykdYZPUvz9SyD4blxctJUHMM9o8tib/auC7L/hFi1v&#10;pcfXGWPB/MDluqZZi7JC9K0UiK1i6llNx8QQG+YHvjR3h5Wu+fS1tQyWSDZEwTqCwJI+i2tbvhw4&#10;BwbeVDK2s9FeMdSsiLFCuwAWNhwB2GIxreY1WRvGkiBoJlk8yQdFIZeg+JU4kOTQtNlaSSApJMzF&#10;Ftey9r/P/LEY1IREtXHIyqHl8kEji4Pp4+YB+GLTztZlVgNxpUn4nZ79w+45bDVLKWkaaRgbHaos&#10;tx8SWPX+Ee+KX1JmMuY17IzAxQfu41PYXucTfPilVq6sq55mny+gUhHDXEzKu42HsHJ572Hvisqq&#10;cG7FtzG7Fvck3P8AXGE5299q63gAJZp/S/8ApPVVMELmOSGHzjZNwI3Kp4v19Qw6Z3oN9M0EVdJK&#10;aiEttf8Ad7dhIuLi562P1wPworqddTypNmUGWyyReXHLKwBJLrwoP4jxbb3xKvtA6yzHKaptLtTg&#10;RzwxVRllieJiNzWXaygkAqDfub9ecPUrnhgGEY3cdFVtZmkkLBqdjT7Ra6GxPz/l+WARSTVNKY53&#10;M243DSeoqfgf6YaKeqlq5whVbkFiO1gLn9Bh3ppAYA265HT26/yxYLSxtUpsgJujq6ikE9GrqivJ&#10;aRh1YDi3yxcfgK8qPWzU9ZFllcXiWDM6rNo6CKnUE7yWJ8wmzXAjVjxex64qZcuNdmUmxW8u92v2&#10;xYOhtHRaj84wuy01MV8wwgFmYkgKPyP99AmkaBkIHGxSbc0qKedioQSXHqRb2Ti3B/v+mGCi01X6&#10;gzOmyvKaaWsra2dKengRbySyu4VEA7kswHzOHfUs1LT5xJSxB4kj9DLuuXINr3vwOB+eOLmtRppa&#10;XMctqJqDMKaVJaapppWSSKQG6uHBDAg9CDfEMfprsVC0bMKJ1+UVWXZhVZfV00tPWU8jQz00yESR&#10;upKspU8ggggg8gjBsNa7KTMxLAcMTbm1v7+WFLZjO7VuZ1dRLVV8jbjNUOZHkdjyzM3JPJPN789c&#10;J8lpFr3earZxGnT3Ynryb/y74uEggk8KwH1lLCTNAqAApFYruFw3xP8AL64faeFKQK1DMjKwuI3N&#10;rA9rfC5/vkR2qkpoJYkoTIUUeoNzY+1x/wBMdpc5EFQUkfYx9NjwDiuWkj0q82UEUVK4crps6ab7&#10;zMtEkUZMcgX0XBHoJ6L73P8AnhizvK6yiqUSop2p9i2bcDc26NfoR8Rweow6ZZmCxzM8ZtuIEtyP&#10;WO11Nx78c4coP3G6SDbJDGTKiSkOqte+8dbi97pyPgTxhmupSFm9uFB45HnrI4KdlLP0uODYfX2w&#10;TX1c1LdYJDHY82O4Hni/vx/XFlZxVLqrPRnEOWx5dXsg+8+QRslNiH523G655IJv198VzmuXSUcz&#10;xyqAynhgbgjsfhxY2684na5hOFRexzeUh+9vPOHnlNyeXt0/LFt+B2d0Y1hQ5VmtRFDlOZTrDK0g&#10;9CsLBb9gGuVJ+K34GKg8gkkWscSDK4gKELa9yf54UxAaqzjS2H4+ae09Q5fFVGgihzSSZUtEoUyA&#10;3LFhb2vye/v0xlTxMyqjyn7nWUE6+ZUb4paeU+pV7Ee6/H3t14xeOmc80lqjKZ9W6v1ZTU2Z0WWC&#10;BskWFzPVzIpRLM4KHcFuQlgNwvtsWOffEnPW1DnEdS0qsqKURFQKF+HAH5nk4zdFBLE+5HXdqKMO&#10;u3KIpcm99x9jhbGpB63wmpyHe28A34w4xqPLDgfmBjcJVirSGukIhSPixa5A+A/54FTwmdAEFz3a&#10;3TvhNVzCpnZgeOw+uHfIJxTxyKz7Y7WdOpYfLvgHkgK2zoEJKRJERFYs3c9S3Pt26/ocCmpPueXL&#10;UqyCRztG1ufp8rc847BepcRs/liR7Atza7E/H3ws1FH5karRwWoaECOSVASCzX9Te3K2v/LjEAy6&#10;lK7ANI/JIVagibatmAu/e46jvbm/6Ym/hxpyizzUkFVm8U/+jNDKj5pURwvIkaHcUVyguquUILdA&#10;L8jjDRp/RGbvoenzuHKq+fLlSSWef7nIIEUSEbhLax4HNrAeq/S5P0pmtZo3VuU5rlWZQ5ZV+f5T&#10;Syyny3jNtyOvF06fUC3IBEVVL6goA0kglSHX0VDW6ozKSjenGTVl56OnpTugg3XBCrfap3C9hxyO&#10;BxiNCnSigVEN1jBJc83Pv/ftiT6y1bQ681HLX0mZJWOQUKCnMThVJALEmzEgDpwBtF/TwwVEShWY&#10;ngA8EWGMyckPLXKq8GyKX2H8LfBfJ9PVslNntJJmOc063PmIBSWJ4Mf+Lt+L48cXxZumc4nzCfM6&#10;X9mfcKOhqDTU0qsNk6gkEqLCwBFuOOfgcQiq1VQZ/lOZUFXr7JGEjM9PPltQj1CoObBQwuegsAb8&#10;i9yCIzP4p1x0dBkFPFKtVBAtLNmMwKmZQpXeqH1KWG1uTfn3x3+j0hmIjgGPr67o9HpJNc/ZF9/s&#10;r3YWJvhh1Jqmn05VZfDU09U6VbMonhhLpERa263Tkj8j7YonL9VanhqqDKKLMaqV6ydVWJWeXyz+&#10;HczX9EfIv2HHBOLXyTxO+80ddBX0Zpc4oRaWkEn4yCAbdT1N+9gAbkG+NHUaCSA7QQ75K3rPCJdK&#10;7aCHew5WX/tYZUmZyZRU09OzVVWksb7BcuVaNUUnpf8Ae25+HNl4pfW2m4ct8TYaQTCqdYKSKoYI&#10;yEVMMawTAAgXBlgdtwJB3+9wNS/aKzumg8M9SZtGsYr2CLTQMN4EzyIdwbgra275XtYhTiIeNml5&#10;dYaM0/qvTUbVmbxTLmcMR9TvDMqsUA/iYARE29R2Na5PONPpzG17D8VjCw3sfE4xOCpPVRgy6RYW&#10;WRZivF1sGHIII9++I7T0Uc0chLEEEbQLc883wuzFMw1FVTTu25gS8gsw2AGxvfkWNgb+/wBMTXSn&#10;hhPmmRiolaSimYsU/dhyRYbeLg8nvfoeh6YxW6PUa1xZA26V7TaWTUnbELIUHpIniQxSi4HRvhiS&#10;6UyapzjMEgowJCg9TG4VLg23G3ANj09sN9dldRl1RJDKB5iH1LyCMKNI59VadzUVmWTIokAWSNl3&#10;xyIL2Bt7FjyOeSO5xij+2+pBVHPdCbZbTytFaH0BQZZltJO8bHNFQg1DEkAnkjbexseL97A40Pkt&#10;U9fTvUSBVkmgZmC3sCbE2vjLOU+NMcFLdsvlkksbpEy9b/w3IuLe/Q8fHGm9I55lepMtGZZNKJsu&#10;qIXeIhSpUf4WB5DDoQeQcbY1EUrWsjdddFoeGg3ITzQSwj/V6hRyzqu0e9icK3emnqeZD5MiHcdj&#10;d5A9ul+nFx8MIyxCMwQsq9SCBb0se/8AwnAyJIyVMTAjd3HYgHv7sMVRZW3M2FzvW6j800an0llG&#10;sMrehzehir6bkp5gs0Z7FWHKnpyDgjROisp8OcqqctygzfcHqVqkSYXZCWQut7c2s3P8zyZEd27a&#10;yFTz1I9yP5g46IpGVG8skO21eep5/wAj8OMIc2pJWxyMBJwhSSCSapbzPM8y21thXjcvFiOwvz3w&#10;JH8mYS/xoj7TbuVIH62wWpYxs4Q7V23JPTd0/p+eDEikklMaxksN3cdjY/38Rh+VE0Rhm0uH0KXa&#10;nbWR5mipI/3gbVshIH7uw7e/HzwfXVzR0MjCnmlCbbIsZuenS/tc/lgVBWJGhjYG5PBA6knpjlRN&#10;MyyIA9o7FgeDz05v9e+LDfLLRfKy5ItklXjCZTWZbUTTLUyvSwzJ5bCZGQLypPwF9vbvg6nqcsyj&#10;TzSVFZHSZfTi71EzWVE3swJJ46Nb54UVUU9TRSUtNJ5U0xAEgAJAHW2K81Z4c0sGmtRQ00VbVUub&#10;AQ1NGLykOOjwgcqwNjbpZBboAZWlstAlI6cRSEtxxn584UHqPFPNMlziQxamih++VhpqWSWLzIpC&#10;7hF22B2rwpB7dfe8DzKuzjK8ypK2Ksqaatd5PXISJopAbM3NiCCbEe4+OGbXFJHSIctFCM5o6eVJ&#10;XaFrX2h0Vk67WCu479e/FnLTOrJ/Ezw1ijr83Wavpo6qenglBcS7izFdqqApCpYXJJJ2i97DsYpo&#10;tO8hoG0jmuw/PK7BsjIjuoFpAzXSuvfKl+T6YqdbVdNuphSt5RmnzCSO8NrkmxPW5v0ueT7HFmZB&#10;4g6F0vo3M0y7VWUZwuQUUuYVNPl9VA8xiQb2IRD3FgD3JFzfGXMhp4sr0jV1mQ6hzPLIK/KafK6y&#10;ikSQhKx5JGljXaD6JFgcqR6hukFxfZitKzS9VWPTvNllTNSrKoZoU9SLuCsRwdtgWFyMcxrvE3uk&#10;btaKrp9WuS8Q1RmGwNACfMm1FPmmb5jmUzHzc0MtVMLAjzvNZ7c8/wDtXPBt+mEs9XmVbVtFDO0U&#10;RN7C20D3+PyxX7aybI695MuhdqIy+YaeokvMLrtK7wAt7cX2jE1yfOKPMI6ephl8ynnG5C62PxBH&#10;Yi1iPf3xyrY6dYXOkWeVYRqaPLtJ10hLCqAVU2EqxuwU8/U4iek1zKtlnSSslkpo7puncbiO3HBI&#10;7A+2C9XV1VTUVKGZYacEGeRitynwve5vz72BNxiPZxq6m0/lsMFNM0K8eWZC0qt0uCxvz6iRfqPe&#10;xx6T4OTBoyaok9R8vcWvSfAY2w6M+Y34jfHsEm12WTN8vLUv3hsqrf2olPGoCM995J993qBvf1MT&#10;e/OHzxgz/Q+p9KUc2ewfe8v8tpKJadvLleYhkex23QA8ElSLqCQfThHqfV0GTZUmdzeUY5olelgV&#10;GHmKV9JuQPSSbm/OKmpMrq/EbUVRmlX5s1N56Km83vcklEUcAKDyo5t3xoanWslI0+naC93PFD6/&#10;L5rQ1j4NRUUDRuPJ6f8Af6KU5Z4d658bcjhzKL99S0dOlBlsVTLtEwiCII4r/wAXu7W3MbE3biPZ&#10;j4S6ifIa+iosnqRXUEL1FbTrH+9jiVxvMqgbgV3C4I479Da9MqzWjoJIKahmpaeOmiu0cqqEjFgd&#10;tgQVO0g2tax69cOGQ/akgyDWdPXZTVpl8aBkjmdN6zlk/wDaKSpC36C/VBxc2xDrPBY9QwFj/WBn&#10;PJ/bsuRHgEzC/a8bP9rQ2q/POcrHOceFWotNZblOe1uVVmT0OZGU5fVVKmIVBj2bmj6NxvXmw6+9&#10;xhLSarqYt09cd7eaywywoAzhf4iOB782ueb41Z4/5rUeOxkrJamCq1FSU700FU3ojYSMpsm1iFSM&#10;IwT23sWuSTjMWtdD1mkXpKCt8kgwmWP7uzEKobaAbge3Nu5xyes8Mn0zN7x6Vm6nQy6b4m4RleZf&#10;EPSNfSUaSrLTBHEUm0eZJY7TwT/CXAF+pF8VVl2Uz1mYU1MsZ8xpVUG4ABvxz064tvw9y7NpFr/u&#10;QljhVVMlTG6DyibhDZlNySCbD2J7Yk9D4L5s9N94o6B6mpjRmXyJCqbgTyxktYXtc8AG54xkMD4w&#10;QBhZRNYtQGppa4LVyQ00qx0TrHUykemJjcKrE9DdSPe4PtiQeFmmcqz/AFpQ5fnqSPTTpKscaPsD&#10;SBbgMfiA3Tm4Hvi3qDw00/N4ZJpfLtQ09dmcFU1fnNfSMstP9427Y4729UaKJLEEeos3UlcVZlGZ&#10;f6O6ipsxopIaqooZiY5BuMTnlQf4SQf1xC9ojcFIxoaQ48K8tT6CyKi0HX02X5dHSJSq1VH5XLl1&#10;Q3uzctcLt6+3tjJmf1Az/NgV/wBgLCMDgfFjxcn6dLfHFtas8UtTZqs1PVZitBAReSlo18r02PDG&#10;5cCzdCQCCOMRTOtOSZVDltROKWQV9KKqEwESAJuZQC1vxXW5AJtcA83GE1w6KTUyNefQKATZmlbs&#10;oKmhgZXkdUXcPwoo6rf37e1vnhhpj92qI2ZlBU8MemF9fKsEErhN7E2UXsfzxHopPLkWHkqb2v2G&#10;Da5z1WDimCrDV9fPM7KxkkZjwO5JxYfhRpXP/EPVdBpzLaaEzyxM8tZLZIqeFAN0szdkW4ueSeAA&#10;WIGGPJNJ1OY1zVG1oaDcT94fkW68c+r6Y03pl4vDjRNFk2Qxmkz7MZUzDNKvYN6IpDU1MTYEgKol&#10;dezOFPQgaHmMbW89lM0+qlMvDjR2nPD+tniyKCumphCBU5pUybpK2QdNsSraMeptq7mNiLnE0fM/&#10;2nX+QaUwU6gtvqJApBAPJ4sqnm7EgAcnFX5L4/5HS55+zpVENOISairQFlSYcWsosovu63PbixOG&#10;rJs7i8U62qgFdJXUlPMWqnaZmAbc+1QhQehtjW4AsDySLn0+LXadmibo9M7e51jGKvm/YWvZvDtf&#10;ptHpI9JC/wAx7rHQV1OOwv52n8ZbVagqnqKOjlnomV54TAu+NoxK8e9WAAKlo2swFj16EYSLm8uW&#10;JJJRUyVe28bUcjiONw5KsCxBAHJJJ7i+HWnzav0jV09Tk0v3Grp0KR+SoUBDwUta202HFuOLdMPO&#10;b5xT6vrqWrWn+71Z/ey1MUKh5LWuHA97kX6dT7YJulh0MADWjoL7lapiEDANoojkd/vUUyXMszg1&#10;NLSZplD5NHNb7vEauOcISu4LvU+q3QEDm9jyMO+Z6rGa6qjyqarmgp46dQKIQq0cu4ybiW5t/Dwb&#10;Gw9ybuIp4pnL1BSWNV2BXQWHxv1v/LETz7LJaDMs7z2nhniVIgx889lUAck352jn4/E4vRN1McFE&#10;gm/y/lO5uojgFU43+X80njNJBFNJNEu+XeCt26MTe/6nFt+F2ex1+iKNJpY4pZJJY5Y2NiCGNgb+&#10;/X5EYpWGp8zMUV90f+so9mAbb6h26H/liydLiPLc3fPERJ/NjcmKS8a7rgFjxyfST8b9cEJBC+jg&#10;cqnIwNdtd8/vtWPmGY5fO/3aH7vNVxIZHgDqHVeLNtve3xxVeuKqvzvL1o1hSKnmLb//AJYRYFSS&#10;OBc/W3XjDTEarPda0t6ySrbLHkmp/NcSLAHK7x0NgbqBzxxbnExrBWVEaqzRip83iNAOjG5PwPJO&#10;OjjFABy6fTxmCrNlcyHT8GTZA0tNmU1XPWxRS/d5rMYTY7hcEgnkDn/D3vit9dQLmeVfspwiyeaG&#10;aaqu9yFa3FwR1PKEduvOLXzGoo9PwPDAsocLudiAQ6+wNrk/54oPxc1ZSUGpTR0Ea1Plm8kr8HzL&#10;AekkduR26k83GOP/AKk3v0wijFkn8gs7xBr5ojGMkqsapc5ynPxl8VJPLBS3nj3M0sIZgU2qQAF4&#10;ubk9saH0b4ixv4NZFlMVHTyB43NUaiNSWm80mQ9ObcqDfgKCPfFH6b1rR/6Y6dfU0iNlYrVYxOAY&#10;mcAsgdSCCpdUBvxa9+L2tLWGrqTNtQ+XTikoQ6KY0KqrOQRcBQeeLDjnn644COJz5maSVxAOce31&#10;+K5JumcJRppXY5wmbMZW1HUmHLqI0sMY2xRRyehLFQfqb7j06G17Y9FSz0r1FOakELM0VPJIthYA&#10;Eke4AI/7xIFsJctzJ4JLIqgxAySBfSGueebduwPPHU4WK7ZtlJeUbRA21ahE3j8RDJ8Be/fri294&#10;i8SbEBYwB961HR+XqABwP3R9FTKh+7bxMp4uQRuP1/l8sTzTU09HSQUsoKRxXCljxY36c4ieTVFC&#10;pjkaGWpZfwPEtwvb35v7/HE0qc1yzM8hEcIV6wsEhghAMgcmxXjgkk2t0/LHW66SLTxhk7bDvr6r&#10;KzfHdRp9PGGaphcx1i+3v3/BM+qPESbScmb0lZKJKSIPIp7iNfXwPl+pxkCh15nNHnTVM1m+/wA7&#10;zVFOWJG9jcspP4fUf6exxt/PfDcCdcwqAWrtoDTcgXtbgXt044t+uIbN4B6XWqoM5qsriWpj/wBn&#10;TxrtVl92UcWPxHNz0vz5c8EPNcLxcOa1x2pqyGvptM5NQZnmmVukFRMyqvn7to2r+9AIFr7gNpJ5&#10;w15jp3I9VtUz5dmO2pN3KVarEW/7wLAc+598L/HDMpMqpdL0qIq096urqF3bRYKkaKfcEvJf22g9&#10;sRLI4bUa1cDhqSqiWWKaNjcjni/w5HbpiF7uiYuKhGsfDeppJ5FqpGi/3QnIHFuvva/sb/lXVdpy&#10;Onl2l3aQC4IAW3w6Y0oK0SU/k18KVlGpG1WtviPNjGT7c+nob+/OIpnWk/u22qp0Sqo3awkSPhT1&#10;KsObMO4+OI7NIXA1hVZp6fOZ4qakEsstLC3oSQ3C/Acf38MOMnhtqMxy5gyJUU23e5iU7kHe4N7i&#10;3cccYmmXZKElVmCoBybW9sSta5oaMJA3rA4Y9j8MFQI9SNltGVCtEZpnm+HL8pzatpjCWkDpUusM&#10;Ckks5UHbbn25PU84uHw51pSV+qavT9ClNJDQUzPLVQhIjWVLbbzybQNzEoFufj780xneS5vl1BUU&#10;9CirBVtapqFBElugBN+Rck24F2+OJp4JZVJkme1NUY2Sngo2NTOou3Ww478n26X6YpgmNwa7qtrT&#10;UWXeVTGrIFyLxKjqaxBPAJklKAgEoOGAt0JsxB9ziUzpTQ00M0BZ8sqGdaeSUoHKKxWzqrsEbgnb&#10;f498GeJEWV0eosxqpPJr5LCOnlVB5br+PcUJI4JI5v8AW4xW1RqXMcqqp3oKhqeeWn+7SGPgzRkg&#10;lOOQCQOBa9sEal9AUT7DiCpPJCEcg889cKIEDIUAG488DpiTeI+k4dJanr6CknaspogknmdfL3A+&#10;hj3IINz9bC9sRuLh19XHUXOKLraaUR5SjLc2OQZlHXlkEdMC0m8fwW5A+YuL4cqyZJ1qZJlMqOzG&#10;QDn0m5bn5E9MQ7xCmWj06wAAarYRLY82vc/TgD6jC7RmaHNNLJI7bporxPuPJsBY/wB+xxOGuEYe&#10;OLRUVt16ykhoYZqV0AnBZJI7j911Xb0sCCLYg2oaxYIp5Jn+7UtMn3ifuFjAPfDF4eeJunV0nl9L&#10;mlYcuq6GkSmWF4ZGVgihQQ6rtHA6E9Qe1iaz8btd5tqjP8y0LpyGI0zRebWTs6h6rZ/AjMQAgt25&#10;b3tcHf8APD2YKpCIk5VKajzqHNtWZhnMQaYSky2a9wLcd+wsO3TENlmM0rOSCSbn64mS+Rk2Q6ko&#10;5/JGY1DQ0qo8W541BZpCr9F9SKp9wTx7Qe5R2B6jtiNpDsjlWApdoGRUznL2chGMrjco5N1sPj1/&#10;ni9dK6ifI6xHEa1EMfBiJt144PbGbcvq2pWV0JVuoYdiP7GLq09n8Ob5ZDUROASPWhP4W9sUNSHB&#10;we1TMqqPVaXpfHDQuV5B95zHOammmhQBqdculeS/A2gqpTqbX3W+IxUfiDrx9c0Us+R5VW5blVUz&#10;bMyrwN8xa99iC6gHkbtxve1hziv9TTTy2jhKGOSP1rIoYXuCOvxAxpjwA1vpTxu1Hlun9arS5Nna&#10;SKaSFAxpM0UNdok3MTG4AFkJYtyVII24txPfrQIwQCmi0oe/aDk91mLUsTw5LVIq7I1QIoW1gOn8&#10;v7GKuzFWihluVJ7Ec4+gfj39n/IqXMqimoMzMdTXr5dDSmCNVL7h6Xa62Fuj29gRjC2f5JWjMZ8r&#10;ajlSvWdqZqUKfMEisV2bbddwItx0PtgpNBPonhsowVPLo5dKRvGCoLUS3dxe68cEY7LV1NU6NPPJ&#10;MyKEQyMW2qOii5NgLnjHagBZSOQbc8d8FoqgE+rFoekKHBQStlvb3Pxvh/09SwzlWrQy0zPsRwbH&#10;d/0uMMnJHthb+1XaggowqrFExYm9y/8Ad8A8WKCYGzSdc4mkpDLQ0ymKEfiPd/iTb/li2vCHPcr0&#10;r4WZ7nAmi/a5maKGBmJ3GyhbLbgAuSWPHB57YpQ1ZqbXWx/xXJJxNtN5VNHpaOpMf7iSRtkiWuSP&#10;gORa/wCvxF6U7A6PaR2SeKbYTS1FHC0kxZmLXJYkW9/6frgGbTCaKIA8sN9uvywvzNCtM4NlJ46c&#10;YaZYmZUF7rbg4rtO8gkqEerKKgfyyOBt6XvftbBNfKkVL5MQVULfhAH88DYEki17YSzEyOFvwCcT&#10;NFlGB1IXKSpCSpdd4HX+7YNraFawB4+JSbEWFiMExQ/vORhxhTfKq2Pq464Nztp3NUoKJoFni/ds&#10;6lUW4vY/HnvbD3T54rqsUU4o+Lbb+n6E8fQ4bJkSxB6Ho2CGp9i8kMetiMRGnZKljlLeVJaTMnpJ&#10;X33S4ACkWI+B+uHiKko9R5ZPBUOBMG9F3AcW7ge3Uf8ATiI0FUGjEUh3CMEqWbt+f1+mF2SVgoqs&#10;SMxVrWKi53A2uD+nuMR1RVxpDx80XnWjJ8nzERlg9IxuJFNxbuOnX5/8zyCKCA+XEijcOgPJF7Yn&#10;MObQZpQPT1P75CPSkhs46C6mx5Fh/XqDiF57ksuUZ/RzowelqGCJKhuOTbaQO/Q/3wZcX4VKeEt4&#10;SiGlhmoHeaISFZBsLEmwPJCrbkn39r4juqaVadouY45ZAS0MYHoANhuI4ueeO3HviSyVkdHk9Sxh&#10;JrHK+RKshHlC53cdDcfI3A5tcGI1qGVW53Hryef1w8JIyqrQaymQ+u9uR3v2w6mqEkbDdu4/FYDt&#10;zhuaForArtOBI6sovcX/AM8aBN5Cna0Fey7ZDV05lCtDuAYN0sR3/vth1jWFsyalhkj+7h2VZV5D&#10;AGw59uPbvhFVeXHEVZAWtxxgmkYwIXN2PQKO/fAkhwtTjoCnS1qiXb6Yo34PXvxia6f+7Z5pmh01&#10;R3fNs5ziGOVSp2oirsjNwDe7TSE9/QPmWDJdPT51TVUETxJmEIE33dm9cynsD0utrkXvzxziX+Ac&#10;tPl3irkVTmC7aaDz5mZoy/lkRPZrAE33bRwOtsVy4N56Jy/NLcOTZHluQZTTZVlsCQZfSRiGGG+4&#10;KgFrG97/ABv1vz1xnLXfhxpmh1Pq3LaVqUNJSefQQSAKqTN+KGPcAhcD8IUkDcoIxfv+kOUw6enz&#10;lszp/wBl06GSaqDArGB1BHW/QbbXvxbGOdXaw1D4060khpC1U6yeTlsEK+WS1gqsOpS+3e124HU2&#10;F8DG7eLViTbQAUKpoanTWdzxT00sTU7bZYZE5K344Pe4+hFuxw+RVS5tWpTRMzJfcSFsT279uef+&#10;mLkzD7OXiHmGTUUFVnOV5jNCrbknnmIQsbmzeSSR8BYdet74rPUvhpqnwszjLRm2n4Fp6jeIqnL5&#10;fOVwAN4BJurDcvpO2/YYiljbJbhyFWdH1pb0jkaO+0r6vfkYccuzGeiZUglZY+hiJuh+nb5ixwfk&#10;eh8+1FWQR0tFPLJUH0u0ZROnXc1ltx74gc2b5nSVOZl8nqJxQTyxSRRSBWLxsVdbm/IKt0v04xiR&#10;jU6ZwlFt9+FjsMsDt7bafwV6eH+uq3ItG57QPVQTGabe0hhAamjZbbDb8SkC4Y253/QWWZtmGtdZ&#10;UFI+YKFWYK88l3QREjr7EghVvxcqO+K+0tn2T5w1O9LHHAxFpGm3k2tyrE+k/IC3zuMO2kNLGvzv&#10;NKHPalc6XMYvLSGkl+6FVQkpJGqnkqzAHcpBFge2PStB4iz7OB/+ysn/AL/6XRR6+IREk+sjnv8A&#10;X6qa+OXh7Q6u09W5NAklJWU8ongqah9weQAizBeNrA27kGxseQYd4WjNNMaIosmzdAuYUHmxogYN&#10;tBkZlXcOoswsRxYW7Yn+Z6Uo9EaWWVKmsNPSkbo3kaa+9x0vyACb2H0GISniVo/MZq58vzk1hywr&#10;HNTR0kyPHKWKi+5VF7iw7fHEMkhJMryubdvkcZMn3XczzJPDSup9T0NHTDOZqOohIeHf5rM8V1cX&#10;F1ILA9/YizBoXmfiTlKZ3UA0/wCwqZ4o6kxRVAngjl4JSNgoJXkW4J5I7AYb9da2XVGYiRYnp6WA&#10;FIYJOepuWNu5+fQDEaE5Dbj1PQA8Y5x3j02mld9mNBW9Nq59JZiNWo/qFc58Up3zrI6hMtyyWcxV&#10;bsHUxGNVFgQD1Fm7Xv0ANsSnP8h09pDS2TyUs0NZVyVC0880Uo9EZS/Kg25NjuIvx15tj0WpczpK&#10;OShpcxnp6Nix8iOUgBiLMy2I2E99tr974Say1PVP4QnKxklJmeY0zxxzVzQAyvTLcrIQtmaQW8tz&#10;zuU7jcs22jHNBqQ90r6ebORyewI7+6oamaQlr2NLi459r6/JM9JmMdHTbqiZEKyGJ5WOwGRSVYi/&#10;PJUkDnjpfF1fZt8caHJMzTLa+tjjyfNS67piFemnICKxF/wttCk9B6WuBuOMnZDqJs/oJ8rBE0gv&#10;LJIJlYgnaOVvfsfz5t3fcpq1oWRALR9d0lyOnIt/QjFFrTE4SN5CuRvMTtwX1BSQPl2ZgH1PTMU7&#10;XO1hx/4sL5Z4wlXGSGYu7r9Nt/8A4QxhHw68YtRaTnpUy2qE1IrXahqD+4cdCALHZf3W3W/NiDrj&#10;w+1/lPiDkprKEeTUwgCronIL05PcnuhsbN3sehBAtw6hsh2nkLdBh1jy7dtPZTesdXnDKAosy2Hw&#10;dhf62wKksqRSseN6oT7HzG/o18IY5EiT1L5Yte5UqD0v1HxGDODf49fbFsYKvmFr4hGHcJR5eyjq&#10;oy4DhFXb15SND+mFUqrU1SKoIDb1JRtpG2Rb8/S+G/y049I/LHCkY7D6++HFKD7F3d+SMpx5csAN&#10;zZ0HJ+Iwqmh/dTr5QZ0CEgG2wern/l8cIidy24Kk26jni/8ALA1VW7C474IkhWHQiUgg8IUAJnWy&#10;CS4N0P8AELHj54MWnvEkQlJYVO/dc7iN+29/r+eCGKgWJH1wXZL8qoHNuh7/AJj64QNpp4PNdu3U&#10;qJ1doGPQmrKXNKSOZsrlLzPUmIOq+ZGyhWtYEhu5Nzbi5xX+lvAvMc3ao1XV11Xk2TUc0rmsy6Vl&#10;qKqJi8cm0ixvtBuGJuG/iub6i1DktNn+RV2XSbEjqIzHu232HsbcdPmMVdqjVeUweE2a5DlVYk9Z&#10;ldLTwM1ipKuyoZFPxO7oTa49xjRl1rBEC4eofwppdzYdwPqGPav5WdI5sxn8Tcrj0hmdcXrs0oZT&#10;HVlYhNURtePds6L62Qkkkgk3xJ/GvxhzrI9S11DpzMjkGeSBUzyvgoo7vKFT9zEshlsq2uzK3rJt&#10;wByi07S6YykSZ3qKGpqhSVaLFTQSmMEbWbcSPUDcekqQQwBHTFU6ylXUGoswhlVnpnlkmUTFmfmS&#10;63LEknlbm/1xhtmeW7jyVy8m4t3nqiKLw2pa7OIK/O83gnopWM8YjQzGps3BJ/DYsP8AEeRix59J&#10;6aqKOKOgpFSqKcO8huW4PABCW+nTFYVM+T6XyvL4IHq3kdJZ5hOm6mjZxGY1Qg7g27zC3FvUp98J&#10;tPa1iz3O0yyrnkympjIkhm84bQoIF95UWtx145F8X4DGKsA/NUSHggtVm1v3iPOKWNqdBAkG2Qqx&#10;a7FR+P6ki3tzfnEY1vU5R4Z5vUT1caZjqWuiQ0uRUy3jiQpsJmUWBBUkhCLsSDwOcd1X48ZLpqkS&#10;j0sn7Tz+RUL10kVooeTcKOdzjgAkWW3FziP6XbLMkqZaqvrXzXV9YfVVWL+SZB+IEnm17luD7cDH&#10;W6jxTz2N08PWgT+wXdP8ScYWRAUSAD/A7KsNQ02a5y653ms5qapmDNDOpS6gjaF46WuQLbbHi2HT&#10;TWqq6ehkqDVR5fNJUtK1EY1dlJFw1uPSRxfuQbWIOH7VeTU8WVRxuyRPAEjDAhQwAsABfFYVxql/&#10;fUgMM6udgc3Fu6n24/vnFmLSM07w8chb0WlbGRJXH8KVmriaozTMsw3ZjmNWUVEkYkRxj8IDcn0g&#10;WHPSwt7suYzS08rV0BaCQXb0H59P+fe/XC2tEE09RJQzvV5Rtkliq6iEwSNGCfxxtfawFiQpZeoB&#10;PGG4yNmNHHN5qtHIWQJ+IEKbG/ufrfGsyZu2mLTY5hZ6U96az2sp8qqcxlM0InRII9zWI49RN+bj&#10;gfU8jnD1QUmW1McrZvRQI1dTKUnZS01QN7FWe5PQqFBFuFtfg4bKXU1JWRGKelgacemokG5N6rf+&#10;IdL34uO/JxOMypKTMosmkQI6GjhaIiylY3vKqmwsLeZY2v0OKOv1YhgDMFxXLeO6oQQBmC4n8k8e&#10;H+TZBprTtNldJTNOUbzZ6iQKZaiQgC5tcBR0A7C/diSm+0nmNXRaT0zlKkwJmjS1FREr2usaIEjN&#10;uDzITbkXXvbE20RkFOpp/QpCNuJPA+H1w0eJ4jzjUNXWfembL8rpHpmVYd21926RlYEkW8tAQBzY&#10;+wtyjdM+dpEYXncbXyk7crMmeZRT5znGW1bUM9HDLAIpovu7xxrMkSLvHpC/vNrH52vycPRyMVdP&#10;Rx0arQvFuBkBdix463boLcW9z24xIdXavpc0yQ5Lk8T/AHQurVFax2mZgQ21FvfbcqbttPAFrXvG&#10;8u1IkVSkeYLuhWy+agPBva7Acnt06374yCW7tpyj3ZopRD4QZhVUlSjVdMkssKGiEO5lZzIu8P6e&#10;PQX6X5Hzw46i8HE8PdASZpnGpYrxDbFRCFtryNc7EYtuNyCfwcC5PAOJBF4r5Hl2nZJKOqp6uWC1&#10;hEDvsee/brz7dOhxSurNV5x4j5ua7M6nz/KuYKYk7IE72ubC9hfgc2444leI2tpEGglEVdHS5jmm&#10;XUVHVrWyzMEMMbKSSTyLjgCw5J6XJ6DFlZZ4OZRR6goKeCGpzTP2gEqZdJIHSNjyJZCq+lVDKfjx&#10;wcRDwFqdOZPqDMZ8yzSOHN1UQQRzwN5ey/rcSchSbKPVtt0ubkDUuhDFlMYpKenQTVJaaorN58yd&#10;73LMx69TYCwHYYNkYaKCYuLRgKuM/wDD2o0PVZfW5rUQ5nX1LM0QF2SNl23urCxN3FuLcfK0S1dr&#10;D9gyDLoHEub5gxE8jEsyEXJUNfg8gsbn2t1OLK8dNfZZRUFJFDK0ua04lSKJVBN38sblN+t1IF+/&#10;NjtGCfBvw8/buW5fq3MYIZuagtvG51sjRm17cE3N+9vriuYbm9PCnYNo3OWWZlkr5vISRpkHrfa9&#10;ldzyW6889P5db7A+xP4amp0pneaZgxOXVlXFEsSsQLxK5YngcXmsPirdiMY6RlpcymhclzHI6Iig&#10;kWBt8OLD2Hvi69J+LmfaF8P8s0vQ5nNkkGYVP7Tkq4ANx3LLG0fQ8Mpia4PBQWAuMbPh+pbpJxK/&#10;gAq9otUNNOJj0V7Zfpyizuos9asnk7VkNPtbzCQCR8Oo/PDBqrW+jdHUktTSVNLWTAsIoIswilZj&#10;cXBVXuoBI6i/JFzzipMo1JmOjKusq6PN6jdNTyM04Zt0hUKV9R5B9IFxz6vicVEKxZHeSZrqCTdb&#10;3Ax0Gt/qMyxhkDKPW6K6vU/1S+RjWwso9byFoD/0lDPRSZXQ08lE81VPJPMZNtovL/dIlrkWa5J6&#10;8Cx64RZtruv1L4fDJYaqRaptsjySltu9XNlJPLIwAuL/AB9rpKnTmT5GmX01LEyVNPYTS72vK3Us&#10;eeL9rW44OI3lGRZlmmrqHJI8yeOepBu1PskSAKCzMyni4C9N3N7cm2Odbr9S4mnnP6LMn1uqkduc&#10;856XhWTojO4c40/luZyttqoqk0tVuI3xlOpYXJBtYg3seoHYW1nGoYmyppzRpUAMoppUlZd6KxuO&#10;9wQO45xUdL4KyUGq6DPfvdZmmUVMLw5stRIwVpVXYjERgC22wAbpxyegfMxy6F81pYcrjGWUNIxj&#10;VQtyFXnpfuyrwT37nr6X4S+XURA6horv3Xpfg7pdWwee0EDqrP0rpnORmVRn1IIqPKM0hV1nnKMv&#10;W6oATe59XA/w8jjEiV6WihqK2oqolWBWnkJIJRLXuT8v6YjWkI6OtyioovOqqiKnf7wtKziylrhi&#10;ByOTfjqLtiIasSpnlly3K6c0mXz2hZUQtcE8s1gBe5v9BbHRGUx3a6AOLpC1xUJ1r4wZvnueebBM&#10;lLkcMgkipKdh5kyDkmVrFhcKRYAL6v4rXwn8Zcm36ap9TRUwEloQy/haIOCdpvY8MQLHoT0HOGib&#10;QlZJXNMIkqqdplh87YFWIhubknm3sL35Fx0xIPFvUa/dajTatJLPPIkzNMrjaLgrtIINzwe4sfjx&#10;weqfKxk8mpPyv9lnyhwcSD8k10n7Cr/Dqiyuoy6mrI/S3nvEm9nFi0hY+oXa/fpx04wF4aeqr8uj&#10;3OsM0izSykkxBY+UsEtfkjg8X+WK7NSuU1DpC5eF2bfHfkGw5H99MPVBLmVRkNR91npYMohqI4Zz&#10;JLaWMMpK7UsbhgrjtyG9scjp/MbU7HcnI+9Ykml8j+9u5PVWqpy07qmizGFJaeRd0crWBLDcvWwN&#10;wCbD+mENXqSakpYiuWrXJKd9Uo3Im4EcdwOefoPc4gufafqqnJ4c3+9CDJMrbzZJI+5Ygg7Q1+Nt&#10;hYH8RGJZllfUZtQUWXZjmsSMSPKijKpI5boGUWueegFr2NsdVHrmPlILQDjOP1Up1jN5a6gRWVL8&#10;l1oxWOFqenSHaLxR3BRfa/c9uABx0xMPDnTS0ets31EQUoHjRKWGRr+a97mW3RbD0g35ueOL4gVD&#10;lGT5JSrWTVx+9BGaFkba4IAa626kW+PB+GJlkOtZp9K5fW1j3q6yCOQqibbMVB6dsVvF9bcbYjR6&#10;rhf6o14fEzTtHObVu5ZXx53mMdMEG2Vgqn3xW+e6klr8zqJljMcErAqGuNqWso/IAc+2C9I59JJn&#10;geSVlkhimkXZf0kRsfzFr/TEWpc6gyS8tdMFy+mUzVIf8PlqNzX+gPT3xxr3bl5w3oFSv2m9SDNd&#10;bzU0chakyuFaEtG4N5RzISP+N2Fv90ce8c8IPE3Lshhl0/n8zLksxJgq1QsaNz1JUAsyNftex5t1&#10;xCKrPp86zHM0zENPU1NRLLLKp3epnZif/ETY9OnHOI3V08uW1YjZgSDdJALhhbriscONq6GUAFrg&#10;yZHU0xjoc9yvMmuWAo62KVu/JCsSB9PnhlFa2U7mQB4pT++ie+2VebA89r3B7fmDTGismm1LnlFH&#10;TSbJQvnyS7T+6QGxPPW9wOO5xatTQNSBqVnLxqxKEjsSff27/G+AOcgKE4TjWUNOI0qKOUPAVBZG&#10;PqiJHQi3uDz0I59wE0AVRYm/Ptg6nd6SqimjVdpW2wi4Ze6kdx/kLWIvgshCpmhTkXZ4934ObdOp&#10;FyBftcXOFZGUN2nylpaadRGxCoRYoxsG4wo1SIdCeHdf9ylC/fZgrykcbTYCPpe3X6X+OGjL8x22&#10;2xkg8XxMo3yvPcgrMorUElNWRmNwSLqezL1sVNiD7jBlrXj3ViGUxOtZqzmi3ZdNLFVffoUCsJB3&#10;W5Ug8k3B+XXtfEVyjKXz/VWU5cu1DV1UMAJNgCzhR8uv98YmkmmazJtR1dJtSWFxJTOyi1hYgPY9&#10;r7SLHvxhj06Zcr1flNUrGnlp6hJPMvtKMDcMD2INiDx0HOKIIjP4q25+6nlXl9oLw4Gl/CSTNVmd&#10;69K+LzHV7JtbcPT6Qb3IJN+xxmvLa/PM3zSiyzLZHqayokWGGNUUszGwABt1+Jw9a0zas1fn2YKa&#10;9qqCHcwkfe5ZUBsSzXYn25+WK/mr6qknVqWWSCQDh4yQw7dRz8OMXIYWhobSaw7NK3c60DXDXejd&#10;F6ozCXK6yrANdJM8UywM80ir5ZTg7kWO1yRuY3IFwqrVeqdP0FDVT6aovJybLdmWK7RJFJUyR2DS&#10;vsA3Mwb8RsTYE98VDU55mE+ZwZpW1c2ZV3mrI1RVyu7yFTcBmvuI4A4N/jfDbXVT1Ms7Fm2yOXKE&#10;kgMTe/JP5nnFt0bXt29FJu6BXrkNZDm1HHWQsDCw9Ldbcc8+4P8ALES1k9dl2qqbN6JbyQwg+YWJ&#10;tYkHdaxt6gPbnDb4Yanjy8nK6qQrFKxaI243WAK/M8W+OGzMM6bOMylq1GwycKo7KOg/T88URC6K&#10;QnooyMKXaO0wM0oqnMMzpmkhlcbFbcodr3JGItrzIY8u1HMYoBDE6qyBBa/pAPHzB/PFjaf1nDme&#10;QbDEqTZdCWlgjNiyj+Jb/wB3+YxGNaZ3HqCl81o5IjSMFjVT6VVgPSeOvpv9TiKJ8gmcXDCgbuLi&#10;VXppyq9SLe5w45Lm9XlNQxpnCGQAFSLg25/u3NsKJ8ueFiksRicdVYEEfE4DQUqrWjzOOtvY4veY&#10;KN5U4s4Vo6MzHMNXTRUMFJ59XUMKeNUa/mO/CLY2HJ9740Lrv7Punc3qWpNDTtl1dTlYamhrmZYn&#10;nP4djlm23ZWNwzAAAggAHFe/ZcybK6mszevq5NtTTPAlINwW7Hex2j+JvR8epsB1xpPVniHSaMpo&#10;KHLYsmqMwngimlzGhqiZ4ARZopDG24v6LlWbaC44I6PpXxQte6SgDXz56LU07mxMcZKzSqVPFTVW&#10;h8szPROu8gkrc/azw5hmMhklnH8KymXcHFg22ReG46k7mX5DppBRap8UMzoMpyDM6mB1y+jo4QB5&#10;3lGNthRAASyB/QLDcSTe4WQeKvihR+LFA+Vy6ZWrnjlDQZxUuEqIlB4IVd+1j3HmWPPHYMMmpINQ&#10;eHc2R09HPUUGUrumKuvkBzIoYuTY29ZsQWN+BbnF5/izZmeUXE18J/njonfr/NiLJLvp/wBrAbL+&#10;5UEWIAGALEfhz/liW61062QZ5mmXyIVkpah4JF46qxW/U9x+vxxFxCxf2xC14cLtZgN8LiRAqRxY&#10;fE9MFuojNutjfg3vhdsASxFye5wmVN8jAn5fPB7kbMlCpZAHseQAeb9Mad8O58mzTwe0rl0/mZjs&#10;mrGqMsuUj3lztcsOL/h42sSFAJsFtmakh2MzkbT2BvjUf2dcsqMz0ZRyUmmm1XV+f9xpqUuyU8VS&#10;zvIrTsB08uKVtpeMADcTtHNaYv2nyTRUji9rbZyo7m3g5X/sLNs5jEjUFCUVZBE7Izsy/u920LuC&#10;sDa9/Up4B5rjNoI8rgLTc9kupux/v+uNzeNPjBpTQP2W63RVNBpCrz3Nq3zq59KZ1JVpTSQzKWco&#10;0d42YxiJU38ruIJVTjBlXmUmeVU9ZURgeaLRxLeyC9+D3PHN+vOKjYXMrefmqu0tamySMO7uoIUn&#10;p2HX/LBLQhSfTb4HEhyXT8mcSWB2wLw8pJAHwHxtz+WDc6ocrydBRwSmorJmsCzi6gck2HA+vubH&#10;BiyLCIZ5Ucih2KW28Y7uEdybj5YVmMleOcFJRmd2jDom1Cevfk2/O2ALrThFRSsAw6g2PS/POAmX&#10;zAD784OWMAcG49wMFlPVfrhht3JHlJZS0UiODbqOBhRSV4E95Lpb2NyR+XwwGeLdG3B+vAGCa+Oz&#10;FlHB5NumJhR5RtcWHcFJ0zFEbeLOT+FgeLfDEgpqxayBaWeET09aAJFBO6Ft1lYc8c9TcWt1HOIN&#10;lfmrTRSSxFYixCsRYEjtiS5TV+ZIB6bltpB6lbA2/Mjn4HEXwuytMESC+6NzDL2rXqqB6f7vUwK/&#10;n1AYmOUrwrKtha/p6E9b8XtiHS5XVQVDQzQNA4O1g/Y/T+fxGJ5X1K1CSRrOVZ/S4Q2/eI42Fj8Q&#10;CvPsPa4iM9cGZ55iXZuSe5PTBX2WdIwNOFHs1iEE5iRjdRZvmcJKaMF9twb8W6YFKxmqZXG6xNyb&#10;278YMijWF0kmAZdtwPieAL/TF5thtJMHdHNA0jAEGx5HBt7f388FsyeaUYjcrXO0ccHpgMtYGAVA&#10;9h/D/CfkMDosvlq5VcICvUnA8C3KSxScMkziqybPqLNqYqammlEyiRQytY/hYHqpHBB7HFk+HGp8&#10;ryHNDm2dZP8AtuorHkLyJVPC0Cs3JQD0l+P4gb37YrIRGO9+SD0w/aeBemlRibK1wb9L+31H64qS&#10;v9KrF1FTrxX13BuNDp7NpGymeNHeOWOSGRjywEgNgwU2HFxcGxIxff2QvBRYsij1RXiio6iriBp6&#10;muk8tIYieX3Hgs54HSyr/vYzFluTR6u1xTJmiNlmXEgygNuC068vsa3JN7KPdl5uL4vTXvi5mOs8&#10;tp8lhvlumaM/uMuifhze4aQj8Vuy9AffhsSRz6XT/wCqLFYA6n59le0+ohb6pReOAp141eKFLQ5z&#10;Pp3RGerWwRxiOqzamQMZJixBjhbkbQAPWt7l/SQRc0pQ6l0tLmVb+30zDPc5Cvsiim+708Wzdc1M&#10;zBpGN1HoiA9LX8y91ER1nmD01ElFCjF6kF2Kn8Cgg2+p4v0sD74gtD5MtWqGneplfhIVkK9L+w6W&#10;/kcQxkSvMpbg8DoEO8u9Rwvp/wCFnjQmW6TzGmqs3qKt6KpMVH98UvLHSFj5al7nftVVFyAR6etx&#10;YNHVZNXOjJIqVFTLJUyK+71SSO0jMD82PHAHNuOBUGWZvk2ndPVeT1+ykz9fWyzMWNVEblJYGUWU&#10;3spVuhJF+bCYZPr7RGW5a08hWjSan8xD5bSFmIN0YLexvwQTax44tfvXR6XWwfZNbQI6jkH6+4rp&#10;4tJptRpvJ1Zpw6joplDAkCqaN1CnkPGQAb9xbriU6M/YwrBmWcVUjZzTyhadkmcOoK9Rt63G4eq4&#10;sCOQTeu8m1dpipyXOsuhMlPqGjkijpkWQGIBWO9rglZNyC/HFipBJBAZdQaljyvNRmZy1Z1SEU5r&#10;YgQ8dzcqOx6MQv4jza9rY5iPwSXRzOlhd5kQ+4/h7LmdT4NI3c6F25g+4q7/ABu1LHnOiJ8rpS1S&#10;2YPHGIo1YlysikKLc3PH/PGa/DeuzHKM1mR6RH0vmNTP5rCVSUUmRFNwC1wdhsQVO1eVJJEty7WE&#10;OoqGmrKGc1dJTuwTaXhkjmCqysPwkMpZGF+D0PBIwjyeCbK8my+nlLQyrTrdZQDz0J4a3PXj8geM&#10;V5fERFW5lgHP5KpBqRpm7HNxefyUhqNMyNG3krvVhcBwb3Hbgde3xxDUlpswpYqugdZaedd8ckQ9&#10;LjFw+E3ijkmSasig1HFTrTTrtSvkHpp5Oxa/AQg2Jt6TY3AvbNfibVy5fqXUqZW5oIY8ymZI6VmC&#10;KvmuDtA42gngdAo+GINfpfD9VGJ9Bbc5BP7dP0WfqZopNSRAwhlX9/10UtBZLek2PQ/DCiGRhtAY&#10;kD+uI/p7UEmYaTqs2rkWNaEoagQqzbQ5ID2t+G4IP+G47XITy+ImSUJaWepeijBAUzRkX9rEe9u/&#10;PNscrLpJ4gDI00cj36WoGyMdbWnI59sA/uqu8W9Cx6L1BT51kyCjoauTcsUdv9WnAuQvsrD1ADp6&#10;hYC2O6d1lPUJEmYSCQ3AMpWxttFywHW5+Hfm3XEh8RNX5dq2hpqKiqDVRrL5pkVWC3AIHwIszfpi&#10;HUtFGQu8GlkPVj6gLDv8MbULHSRDzOVYaD1Vx6XrGmETUjhwzWA6jn2OLa0VqCuyetjq6GqlpZ4+&#10;Cy9wCCVYfxKSBcHFceDGsNPaYzH7nqXTEGpcmrmUipgJFTRuu6/l9NyncCUJU8Ai59J1JR+HOh/E&#10;PKmr9DZnEJo9u6Ni5Vbi4EiN64z16jseDbjKm0791s5HvlakOjdKzzI3ZVt+HeuabxCySGvlKJUi&#10;OanrYFuRExa9hfsVKkH2+IOJVPvIrBHIsbFzu3Lu3ehuOo+J+mKA8JsuzXS2vqvJcwp5aQVVE7PG&#10;3CylWXaysOos7i4PftbF6JNJeQ+YQZPxH34xqad5dGC/BWpFpZHNBJr/ALRkL/6zBzb94o/MjCmI&#10;u84J5ciEknv615wjPPvxz0wMzy+b5vmHzbWLgWJGLYcALVyeF0rhRRnqXLXVjZQha/x3f5YFWSO8&#10;7BxwGZUNuSNx4+mCN7hGjDkIeSva+OtIzkF5C1hYX7YbcE0cDmO3EpTSKrwtfgh2K/MoRb8r48Af&#10;udE1uko/V7/0GEm4hlIcqQbiw72I/kTjgO0XV2A449rEkflfCGMoXwvLy4HlKNRVcdBlj1RHohV5&#10;CB16bjijMgGm/EKfN4stCZBnc8QSWEgGGsiZrt6SeCGCm6kEEA9LgXW7OVs0jOP97DZVZBlM7O0u&#10;WUkhdSjFoEJKnqLkX5xHWRakjhLIdhOVknN8nOnWqaVKf7/Pl9aKismN/K3LGfJhZTYOD++Y7b7g&#10;B/vBYD4wZO2Q+PGqGmp/u8VTXSyBW4CiX98nHQCzj88af8VswyLRlRRxjLBtakNO0UNkjmgLMfLb&#10;jkq12B5KliRbcb0z46ZCdbZLk+ssv82sryzZZnVOUUS01UpuhcDoLMVBPUeSV4YYi2NIpp4WVqtK&#10;4NscBZv1clZmeq0oaeNqmdEWGKGO7MWZmsFUdySOnP0thx1PS0OiMpn0zQvBmer6iNnzKqRVMVBG&#10;OfKjfpuAW7Ne3KgdDi8/DvMsl8JdJ1v7YgpK3PDWhqplQPNTh0TYruVJUhYz6V7t88Ufn/hpR6do&#10;Y87y3PYMxiqpXeSCQOlRTI7HYHvw1+ASLdb2IuQTT5YKqti8pu9VxkhpYJt9QVRVsVduAGv8/wBc&#10;P2Y6zo5M8y6tyVDKKaIU8kzACOYAAXUX5t6gG6cA2I6xPPaQ1MTZdBKkE05uhJDBlFt3TuAfryMJ&#10;qqWDLq2hoqY7o49q3Y89gOOt/wCp+WDje5hDmnIVNsjg/feQrD0lrKhqJMzzTUk9PtSILHRNTEkh&#10;yDdOG9V1IPwYdjbCCpp8vzHIqWvhSGmpqmd4UjVrFGG07SvBA9QF/lYWIxFiymILuvbv2vhw0tEK&#10;9JoJJ5VS5dYwT6bcM/sOLD24x1fh3iUssjYZRg3nr9dF1vhnicrpWxS5B69bSbPcxkzJHpoI/LiV&#10;WgdygO7sbBr9u9uvQ4YmEGV08IlkeJalypiYMFLX62vbm/X4fTFgUWimemnrJoWSji9ES2Z2n+ft&#10;7dP5YcKTwp1Rm8lQaLTU88MaA/uqZ2cG/IFl+HUd7fXozp5H25gXYOp3qaoBNM1HR1EDou2WOJxM&#10;xuyks11vbn8Jv0tYe+LH8Hs1oNRTQZLXV8VPWQIEgWRgGqI16BCbAlV2iw5Ki4vZiKwz2jny+saC&#10;rWQ1MDlJPOB3oe6G/II6WPIN+98MrxgyDcisPZwGH5fT9ccPq5i7UuP3fgvMfE3fatS8/d+C2/md&#10;QulcifYyRyqBHGEUERkiwJB4+QPU/XFYavzTNsr03U1lDJStHPFUfeTXBhCAsf4yEIsd7LwvW/HQ&#10;Yz/Jr6vo3y3L46iSpoKSMQx0wRV2Io6L6RcAAcG9rNbkm4dca8k1AIqOlnlahisXLXBkfjg832qb&#10;/C/yvjRbrDp4nNjNE8+6rNDtO0tY6u/v7KN5bUVENNLG9Q8j1D+bLIeCTYC1+oFlHHww5UddNlss&#10;U9JUSU1REVaOaB2R0Km4IZTdfpbDVCxRbkEfP5YOpZE80SyDzFTkrbr3/occwbLrVAhdlSML5Ll2&#10;kn5nk33c2JNye5ucBzPJpajKGTL/ADZJJGVQkQJLAAk3A5PS/T3+OI7mlQmZVdynkxLcBWPI7knn&#10;+7YeMqqaqGpjenqp96jaqk7u9rbeh/nziY4pOCeE+ZPpmqoZaTJJaQ0ddWFVMU5CGRmUEbr/AAcc&#10;HubWuTicwZ5q/TuW1mUSZiohbL/MMs0rSPSjcyAIxIAcspUBTwFYi224j+fRUGc5jQftlKuRoaYM&#10;kFBGomnYmynbJ3sicWP5YdIMmzLUGY5VpGWaWozLMqhZcxk3AFFZ9nQcenzGNubszGxuMShtdVMx&#10;gBLio3VaeztMoyPNswlsMxgkOXJJvLCNfQHa44UjoQTfnpi/NGZ5+xfDnOfJd/LpMjmhFrgFgmxT&#10;9ZD+bYWeM1JRnWDU6UkKeQseV0npW8cUcDVUu1R0ADxrwOOOmILrctorwLzQFpPvOoXgpoUfgonE&#10;srfkiL8DIMTNZ5biU3m77KoJ5oo5zOzCR3beWt+Ik9fzPviy8x04ubZYtHH5bz0sccS3a5VkUD+h&#10;+Nj8cV1pyFGzqiAAsJASxBb0jk9D7XxMo6+ejzMZjGSqSNaRSAQSTe+GsVlDfNpHmbSpoyNWYrKk&#10;hguD8QSP/KuIfRh552UD92Dt3KL9+n9/8sT3XoWnyooFt5tUZwBYdV5/v3OJJ4HeD2os61lkdTWa&#10;YNbkdfQPOldLzTwh0ustx6GYcWjN7luntY0+nfqZfLYFPBA+eQNaFFcsqKytalpRLO0aFQApN7AX&#10;A9wPh7Dvi3vDDS1JkGT1OpphNPNVQtAjtHwi3JJUAnrYDcQD6egvc91jozNdI6ny/KJ8qWt0+lP5&#10;cENK8kMKsWAMzlCpL2BuTz7nFl02Y5ZS0Rpq1qenpgREqymwN+AoDEkk24HJOOjh8MghkMUj/URj&#10;ouyg8NYx2yR1kjCgmiM4zbNNS5rljTTQ5FNH95VvKO15FcJYMR0sTe3dfgQJLSyR5VWZlHI0VJBN&#10;byp5Tdd5JBAuepUnqf4e+H7JlVswWGi2QZaA7yRNZFZipJIU87r+3xvhxzvTOT520VDHLFNJtRpw&#10;Cp8u5/CR2PXHa+HxnSxNjLrpd14efsjBHdhINAas0/kuYTyVMy0k1bF93pXmJ8mQBwS7dgW9I7dx&#10;zfEU1/451b+JCx0NZfI4THFGUjshLoN8lgeSpJtfsAbC5uk8a8olzChjodL5SJ8yayCnpIN5Rrep&#10;jtHAAW5PbqcV1mGlpcip3oqlZfvtMn3YliCCVPsLg9OoPI79MVtVrQdT5Q5r6CvfaYZtWYyfUQrW&#10;8T/Fui0dS0ml9OU0FdmdF/6zLOCYIALbUFit2N7mxsLnvcCm6vWma6srfvGeSwuYQxR4YEQLe46j&#10;km3QEdsJ6jLBTUiCQIJyDaNbCw5A6fQ/zwjhy4U9TE8hjBtu9Z4tut1+hxga+OTVNLHONK+3TNDe&#10;c90ljobxvPUqZVdiyhF2FmIPUC9ug+HXDvoLT9PqPU9PkWYTVMOTzyJUVMUX/tTErmNGa3pBuw3C&#10;34ut7YJ2ff8AOnRJmWCMBdikHcRyW72vyL9sTDTVLDSQMwVIENvW3Jt74xgxoaYm8BZOvLXwugur&#10;69vdSrUMNPWCsgpKdKSjnh+6x0ycKkYTyxbgW4H99cHaC8MVfI6zNoLivp6sRbdl2jURq6OpJN7t&#10;u7dr9Tit6jOEqs4esnrJJmWUtEQzcfQWPt9MXl4M5260mcwShwZFhnUOtiCpZSbdf/aD4dMZUmob&#10;IwREZB5Xj2r8SZNpPsxb6m4v2Cj+d5RlGdwRUGeZPLTNG1o8wiiMZVv8RjACMPfi5F7H3Jjq1giA&#10;D+YkC7UsLBrcD5YmGsq7OZ2kekELxgWI3bX4BJ474gtFTCsmSke6739fTgDk9vYHFUm8FcsXFxAJ&#10;Um04GoKZKlhumkhqpWuOLmCQAfy/PEZ14IH0dqORHEajKqsPtF7fuHtYfpiUyVaidwBddjRgAdbo&#10;Q38yMVt4jZ7BT6C1CIXLM1DNEwuOC6FePfrgcWEba3BZsVzVU4radd8iIFqI1RiQegZj09h+Xxs9&#10;5FmcVGy1D0FHmcUqlTBWRtIg6XIAZeRzzfjEa0rXNHW7nIkhCuWjNtrDaTY/UD8/phTpnMYqSbdI&#10;sc9Nf1RSE8f73FjxfnED21wr49YpXdpmShoKcVeWCGlEyBLQA3AvwpBJPBv1v39jh31RnbUelKjM&#10;KgRB6axVytt1yBbt144HHyxWumpqjI9SUcH3mFKWsmihc1FkSMMwXczEgKB3diAAOeMNvilLqeDV&#10;lfprUKPS1GVzNHUUVgghcXUAgcHjoebhgQbEYTHAttR+U4qx9M6no9T0MZR0o65F9VJI1t3xQng8&#10;np14PYXwtrRJS1zOD5R8sgN1t8/1473xT+RUOaDLjWLSzTUqNt8xgQoPSxJ7dR/1xIsrz+tnlho4&#10;xJKpYL5ciliL24HcW7dgOLYrueAq3wnKsGGsNQrvGxSReTt/Cb915/TAIM3MDqGd1a/4gB/1wxGm&#10;zCirvu/kuZHAKBRcsu6wI9+h6f8AXtRQ19bCWFM0UgYbmlIUEe4v3H04+RwbHFwsJ6NWFIKXSOX5&#10;3UZvm9Zn60MsKL5FM0W4OWUjaNtzuBFyTx6r9uIJ4gU1HUUd8qnOYTuCLupjaO1lBHQkHnqB0Pwx&#10;Icm8Oamvq/vHn1MtRPL5cRjmJYEnhV+pA+gxXua6g+7VSVy0oqxI7nzqtSzgKSoUg8FeTxbr7cYq&#10;lpL7pWGl22lBYZanL46yGVdhkBjdepNjyP1OGKb90WcgcdL9ziQ5nXmd2FrhzckrYH5Yj1cC1mDX&#10;68W6Y1mEnJVhorCE0nmRI4PpVOfnhBcAm/XChC3kuOp6DCW3rtiw0cpzlGwzPBIsiMVZTcMOx7Yc&#10;cvfel72uemGleLd8POWi9Kp283PX6YCQCsoSQeU4RTtSsJEbay/kRxcH4fph3qsgno9PUk9XVmH7&#10;9aojpwQ25bel2t0NifoffDTHF5zrH/iw6ZtmVVX15esnaoeNRHHc3sgvZflijvo0EYPRBrq2etmD&#10;1VQ87BQoaRrkDoMA8pZIwF6jm4OFmW6XznNKRqykoJZadd15RYA2HIF+vtx8fY2ZtTVcAzJkoDKl&#10;Nbd5coG6Nje6Fhw+3gbrC9r2F7YFsZdwhN3ZUs0vrLMNF14zChm8rcjQyqy7ldGUqePcBiVIIIIB&#10;GNPvlOQ0WVUGaZfWPXUU6eeKqqjULa/J4JAW4PXn64xL99mnIRpCwv06AfG2LBpde5zV6GTTdTUt&#10;PTbgqNNfdFGLMI1II9Nx0a/UgWvfEjtMySMtcM9D2z+6fezY5rhfY9loBdeabr8mmo6DM5KSSunF&#10;PLUzWCU8St6mHqvawO0kd7+xw0T6kyA5CtDT1lPPQrOadaQzI43LdlkspZgL2YbrXI46G1NLLTQ0&#10;ENOMslMiqTLVR1Vxe/UIUsLdLX9vfAoaRa2vhpqDfVzzsI44zGRIWvwtu5v7d8UZ2km6+VIHOByE&#10;p8WtPJU5vHUUvrq62AyyoxsbggA9ebkt/wCE9cRrMfC3OKDR2U5/GKetgrWkvTUr75oNnUutrjvf&#10;2tz1GHegr5q6uSWuMs1KQESQC7oihtoAHxJvcX783xOgJaujgiUvHFDATEFJsqsL3635uLnm9u+J&#10;Y5DENpyhJLMKg4qSWsbZFEzt8O3zwmpFXzEkvuW5JA/v++cXZl4jyiCVoorNWSorIAQVJUgEEdiS&#10;AVPIJBHe1QT5Y2UVdXR1ERjnp53jdHFmUqxBBt34xdjkMgKnhduNI1kL5a9k3eW4vzcjj/p+WH/J&#10;PGfVWjNI12nMvrkjyjMaSppZKd6aJlH3gIs78pcyFECK5N0VmC2DEYi6KxO8naOlh3wjr1WZDcm6&#10;Em4Fz8MWGGjSsG+qcslzyqgyKqy6KqK0tRbzIEgjs1mVvU/4rXRSByLqOmEVZnBgjaGJi0h447f5&#10;/wB9cNtNGwbgDBpgBcm1z398SkA4KA4KkMeqqyiyWlpqWodZdpZ2BNlJPUAHrYDnsMJslSWtzCeV&#10;/WxQknoTc8n4nrc4TU1J5zrcWv8AG2JvozQ+eZzVR0+S5NW5lPUFLR08JYsWayWJHNySBY8n5Yry&#10;OAaQ1MRQwkv3V2cIEZm9lF7Duf6/nj09OBTFQCLdP8sWRorw8+8+Kmn9L53nNJlVHVVsUOc16WWL&#10;L6e6l285gV3bSQCbhW69Dhg19TZTBq/PI8gcTZDFX1CUEm4MXphM6wsWHBJjCXPc3xnPa4NDioSN&#10;pUISLndtFx0BwTKLsdw+mHOoRREx5v74bnW4LHjmxOE115Q24lBCrbm9j3I7YQvMv3Ri38Fk+OJt&#10;HFl1JTUz1WWq8XlBZJFO0biotYi3Jseb3xAMweOarqGjQpA7koOtlvx87Aj8sWYxeUX3oUec1ckU&#10;dIspMEZJRWNwhPcD53/PDvQ1siSqzWYdCCpIwyU+1ZiQOAOcONNM5kIUcdyQP6/3xiSQbuisRvLT&#10;ROFJJ83Co5I9UqiOSNj/ALTafTz14N+R8RfjEZzKreWLaRwx/d+yjpa/fsMGCoWSTba23oT7fLCW&#10;vqtyJCxDFbsPhft+gwDG0aU8j2u+abVUxOCUZj1AHc4W5hREQKyNaMuQoY33bf62I4+OCVYuhRT6&#10;m9uOtx/XCupLwyxxSSLIsQuoU3HQX/8Ag29+MWLooQMWiaCkuuyWMjf0YWvh7oYt09QYIiYUVbmM&#10;XVV4G76nv8cMJnZWWzbCehv+p/PC79oSLl8NA08aQFhIUFrt8z1PHY/zvgHAvBCikIDaCXZnT7Jl&#10;cjb5g5+YvfC3IRsglvwHa4FvYW/vnDlk2WZXm+RIZV2Vn4A7yNa44B625GE8VMKKaSjEiuyPtBVg&#10;QW7Wseb8dL/DFKVjmt28qm4mqCkumoTAHqANrOLbiD0BP9b4eaio20s1VO5MMaljzy3H1/v3whiq&#10;Kakp4kZlpoUULeQ7f7Py74srRmR5zT1NNnNBpBNUR0RUtC9SlrtbYwj3bt4N7NtZQebAi4yREZJK&#10;6KSMbjVJx8P/ALOGSa4y+jz3UObVVXJURRzS5TRHyEhuoby3c3Y2vY7dvNzfFmUGgdF6JynMMzyz&#10;T0WTSUEciSzUM09NM5BPpDq6sQxANrkcjrbCGm8ZtPaXklm1HpjPtFySkXnqstkaCQXNrMouTdj/&#10;AA98A1R4sZHmugKlMhrYM4nzKpmj8hJGR4U3MRIyj1J/AwDWLA/AjGqfOaKGB7LXYGBgUb8Q8lds&#10;/aomPmExCWmeJPL8vk+m1gCQwvzfr1swGGfRuoNO02dCo1XTVE2W+vzoaKVYCJgVZXTcrKCQuwo4&#10;KkOTcELi2NYaeqs+0/JS0+5qtHWanWN9hZgbsgN7DcBbnj5XviP+FWl8lzkVVTVUn3ysjR0DuTaN&#10;XQoVK9DuVmuGB4Y8Ytt1++Lz5DbhyhZrd8HmOORz3UjnrNOR1GZZfklDBmNBUFUGZVcLNNP6Lb13&#10;j0D1EDaqt6VIIYEtZHhvpLTP+gyS6nzKm0pk2Y+bl8ktQhf72iD13NrKtj1Yjq1uhxXlFpObQGoa&#10;fMMpyWm1FkyBTJpiom8gek7mEEliV6L6LEcsoABAAPFHX2TeMFDDmmn6iDKqat308tEm1v2aiRg7&#10;P4RtYyMw4sbtybNjp2+LRv0o8gZ6/urc3igOnDIQQetqd5h4e5j4K59VQTwwDKAPOhjiRTDLvYhW&#10;W9zu4tyb8C/FsRDU1UauvjqYpIovNBKRIeR0JJPfk4tDX+cZrrqbR9M+UzZVRfseGoCyFSLEsimw&#10;6L6WK3AuGHHtSOp80jyeqr5kRJI43IhNrll3dR8ODzfGBrmiVr74P/a5F0hleS7qlRkaVG3vyD7d&#10;/wCmIxq4I1NNOtOplZSrW/8AaKeDuIHUDv8AP2w9tMk+ySNgFkUMrCxuO388IqyFaqmkibdtcbTY&#10;8f8AMY4uJzon7uFGMFOP2dBR5trCvyOaogNLmdHHRTB9roiMs0LllvyP36ixt0+OKL1hl5o7UkhW&#10;eppKiSnkdSNrNGSjfMbltfp1OI3mlJnGitS18FNUVFIHElOJ0k/29O55RuzArtvcdVv1HDnm2sK/&#10;VdXNVZn5TVkpWSWaJSvmuFCs5HI3NbcxFrszGwvjs9Rq49TpYY69TLHzBJP7qjBpXRaiWUOBa+jX&#10;UEAD86Q8sNHTbvvbiKnNmWQ/hQnjnpwbjk8DD3NlskMZlXkoTcKbgj6H64TaDajXOMpfNEiqaE5h&#10;HFPHKQFeFnXcHBN9u0kG1uB+dmeI2mtK6E0BEGzSHJ9X5bIlFPlMaiQZpE0aS0laoBvCXp2HmNYq&#10;ZUbhWYkiyNxg83oDX5X9e61WODn+WOav69/5UN05m9VlWYUtVl8/3atppo6inlIuElRgyMR0NmC8&#10;Hr+ePp3ozL8izfIMr13TZZFSV+b00NRO8ZIEkbAMFboGtYDcRe35Y+RsupfMqIlUEXb1rwb89Qfy&#10;/u2Ln8H/ABz1Z4dokGQ540eWSeqbKKwGakYnkkR7gUJJuTGVJPUm5BzZJA054V7Tz+Ua7r6aVVPF&#10;DVtGqLaAhVNuQQoBP88KkgjNPQybeZJlDe1g5B/O/wCmKy8I/GPLvGPJZK6nC02bRMoraAPu8pmv&#10;tZT/ABI1jY2HIIIBBw75J4p5Dn2o6rT+X5tTzVtAUlKEWD7XZm2G9mtfa1unH0FsrceqrXRP9cLN&#10;h/P2U3ip4kmeJkWQGKNNwJt6la5HxuowALTxUNFVzOEWXyA7M1gCR6v5jEHzjxfyXTulF1BHVR5n&#10;TyyGjiFKoPmSIzji54tZ+b2t78YqnV+rs78YMlhoMlySqkyyl2yTIo8x96qygGxsRYjtckdBiOTU&#10;tYKabKyZPMjO27PstDrVJODKqKiED8Dqy9ByLE8YOhaNfNaVfMVdvpvbgtY2+OMWeEMlPm2bzV+Q&#10;TVJpMskilrostDrJIG3BLKliy3UhiL2+ZAN15r42y6A1RnRzqKSUiCAZdl1Pd1mYlzJKWaxTa6he&#10;TzfgEg2UU+87nCloRSvk011R/wAq4qiqosty2nraydIoC8YZi56Xa/T5dvY+2GufVmncvyCnzOfN&#10;6daVpoqYzCa6By/c3sLob3PFhfGe9SeK2aeIGQy0WZU8WT5fckRQ73ma2433m1/9pa2y3A64hr5c&#10;aLJqMSSq0USrGSbA3FgCOh6Af9Mdt4f4HqNVtdKdrDn3Wto/CJtSA+RxaD+K2Ss9LVRRTUVTDV0z&#10;p6ZoJfMRrEg2Nz3FvpitfEzxuyfQTtltPE+aZ6gDSU6sVjiubr5j9rrY2UE9Ol74qjR3i5HpDNqP&#10;L5c0qq6lgciaBbtEm691FzYEXvZe/Wxvhig01T6hzLMMzq2qcwlqZpHMUSKm8tcs7yEkIAbH8JHa&#10;4Fzih4j4Nq9NboacO46fMd02t0M+li/tncB19lJtT/aJqK2mo0iSkgEtIksjtCJ1imIO4bZQT6Tx&#10;e5vz88QLWXiLnOmqF9S02cU9RqnNFSkmy+mWNYa+muTb90QfNQsWWUXK7ivO4Lg7UNNBoCBsryxQ&#10;M3miDNm1TCD5Sm9xGLgcjgtYjji2ILpLwmpVaHUWpc1bOZxUf6hTFRHGHVg24cksQdlgSOQfxXsO&#10;di+La53q+/8A6XN/aA9vqOR0XDS5ONPjMIqiOLLlgllrEkBMyyyNFHG1wCzSKxKlQtg1+OWOKf1f&#10;nc2YZkKenZ4aeGKGljkluHO2NVDMfzJ6+3a2Ly13kOVR5LXZjRVz0Wc16FqqiSm8yKo8uxFzcFHb&#10;aLsOtkJDWFqAn1TTpK9YqO1QsTmJwSpWWx2MQQeAbEj4W464OcNB2tVaV7iAD1Tx4sV+YnUdBRV2&#10;lxkCo0tUtbNQGkqMzeQDfUMt9oDbQNqC3pBPq3Xjiyw5TMayKGOOrKlVmZQWFxawJvbg2+pxONK5&#10;BL4211PWvmkGVpRieWtqK4tId58uwFlLMGLXvb+Fr84j2feGWpXzcx0VA2Zx0/oL0bq4lHNyB+L2&#10;/h7fTAPd6rOFBIysjhReCgjnZ1UbJCNwt0boOf0/L4YW6Bo6zUGoKClyMo02ZSLReZLGWjQubjfw&#10;bAdW6naDxi3PB3wTz3NM+oNQVmWmDKqBlrGNdC2ycB+ECNYkki3sAbm/4TpjSGk9J5IlMaDT9Pl1&#10;ZAJPLelUKV3EliTcE9SLG9gSBbjHb+FeCSytbqHHbn8v2W/o/DJXATnFFQTS/wBnWmyfXq6lzTNq&#10;jNXS8i0rRKIlkKFQwuxPpuCot/CL84sqvzVctyDMpvO3TUdHNNH5wvyqsRf3uR+vxwvp45445lqK&#10;0TzMhZVAA2CwsOOo+PXFfeKuby6X0RnMtY0lEtVQeTAJCFEplJQFb9So3Nx2Pft6I4RaaJ2aXYbW&#10;xstx4WHc/mqc3raismkaeoqZXmleSwLMzEkm3zwCo0JnMGW5dmc+X1FLlmYqTSVUkZCS7bEkEj3Y&#10;W9wPgbX74S/Z5/blRS6g1gkuXaflO6GmBKz1a2LEqByEsPxW5uLXPS/PEHQmkddZPkmnpKBanLKa&#10;PyKWOlkMTUipFsRlbsQp4BBHHIOPO9H4M/UbpZcXx7/NcZBonSO8x45XzdEsuWyisaljd0Z4llt+&#10;BtpswBFjbt8jiPSAxBLkWtxzjUOU/ZRqo8+zGfWGZNFR+cwpKWkljaZqdSQjlgSIwwsbbTck+5xM&#10;q/7Hej8y0/J+zzX0dSVLRVMsqS3YXtvXYCVuRexH8sY02klD3R1kLHndtc5lZCzHoHwY1h4jU0M+&#10;nspFXSyVP3M1MkqokUllPqub2AcE2B6nCvxQ8K5dE+Ieb6aoK5MyhoD5ZrCnlguRyCl2sQbg8noD&#10;xusAx1Gu/s9a9rIElkyPOIignpt4aGpHVSRezr3UjkXIBHqGG/W2ab88zTUTBq2pzOsep81A0bb3&#10;bcdzdVte3B5IxluABqsqkc5UKqdNZjTZqtEtOHqWAKrEwN/8unU2xY2iNCy0FbTmXZNMCbkH0qL8&#10;kH3tiIZNqdoNSrVVvmzJLH5Dl5mZwoK2O5ibgWHF+Ri0qjNvN0fNX6dc5pUV/wDqcEdJEZJYPSTI&#10;7BRxYdCeLkG/OJWNB5TsaHEKJZBlNTm/ifn2p5EQU2VOUiilNzETdIuP+GNiPiLn4Wx4Ifs7Icsr&#10;vEPNbtDHUyusKvdqh49wigXnqX8x2NuFBJ4ABr3KtCz0NBlGkpA9HV5swzHMiD/sKZASF5Ft229g&#10;f4pOlhibZv5cmXUeS5bT/c8qpQaaio95bYZXuzMSLszM1yfgOyiwy6hsRFc9FNNTW7Acqf5XktTq&#10;XVuY12ZFpDR033eSTf6Za2pKzVbKt7KAgjQAAAeYbfh4oP7SWto9Sa6OSZe4kyrIAaZWWxjkqCR5&#10;rC3W1lS/+507md+Mn2gIsk/aem9Ls0NfHJJTVFeQUNOwYiQIOLuSCN/QdrnkZoFQbqqWCjgAD3xY&#10;LsUFXAoUE+abEaZkZGJPlQuy2tYkgL/JifoOcTrJlp85yypiAAlAttve5FmHHztiCZCm6CV+pldY&#10;wQB0AJP/AMT+WJppXLaymzejnSmmSCaPl9htbmxvbp1/u2ABzSlaCKTTrWWWTIaedu6IwPJAuHFv&#10;a/Axe3g79o9cw01kmkYY1ymuocvipfvbRxinEcMaJuBLsdx46jk3PHQVBqzTGb5vQzUtFQyzDZEV&#10;ZbAXFxwel7bvbg4VeCmh5qfxFyqtz+mny6jpH+8x5grWWB47sN20kkMU23seSLX640dBqXaaYFpw&#10;aB+S0tC+SGZpHB5taFg1NnWe0jZk9TNHl6yeShkiRpXa5F/UOAQCQe4OEuV5FDrjOayiziaFfuph&#10;qo6dnTzpyr7v9lYDaB3F+ova2A6/8U6bT+Q+RppIqJUtK8zqpeWS9iQOg4Fh3sD0POM/ZHn9dNrP&#10;T1ZBM75m+YRzT1MsoUzyNKBtLE2CbbKTwAGN7AY6CbV6N84cSXEcdl1kuuga4dSFqTUdLJlVTNNR&#10;2VSS0bL2vfEY0vmWpY822Za7NOxHmyeWQIhydxNiB+FrX6n9Lmk0cM6zZ4mlNJRRAllHLN1tYkEd&#10;gf6YhjR0Onc4rTQ5wlPRQOTVyb0ZbfwIRyQRzYdTu78Y3tRHJI5pbJtA5qsj7/qrW/K/ftp+2ufd&#10;V5qzxWzTRGr466Z4VE6yxVMpgDb4ivDBVJO7eE56XHIsTiN1MzVcQnkqBVGa8nmk33E8k374j+qM&#10;yp9cZ7mGYNMJKORtlPLECA6gnaVU9AQbm/Nz07CP6VzySR8zyuBV+45WbeczqpBLMLW544Yn2I9u&#10;vEN8RZPq3k5zgnp0WRpfE9NNqy4c8WRxXH3KaGiLUdTI6MJEkCq1rhlIFvhwbj6fEYZaqlFdNfzF&#10;Vo7qsbcGS/YflfEtq62gqdOQHLyZo9z3Ikubjg7jfpwbd7HFZ1ma5pVV1LDDl60dPTrNJO0pLLLu&#10;K7TbbcfhPX3PsMaE+sDGCjZPC6s+J+TGC3JPClVBpwU9RKZIvJmROFJv3/5D9MO9PRpOstO0oYhe&#10;ALdfbjt88MmmZKtKKKKV4y0YItGXYWJJFy5LE9+w7W4xIdN5ZLJDVzzAMqUkzqu4bi6rwfkOTf4D&#10;EZka2PzJOv1SyPENcxkRlmxY4/ZMFLQJk1WqbRUVdxZTztvyLC3sR+mLN8Pq0ZfnqxSOFaoo5o1U&#10;kEll2ydO5tG3T44gMuaQZO01TUWlrJFA3Mt9oAAAH5f3fk7SudVMeqcmqqotTxPOIvLA3F1kGy56&#10;WHr5+F/fHKlzQ/08XheOSFtnZx0VsZxQQZm5aSpanl6A3uPywz0OXyZbNUM7rUzgbVlU8G9rkfyw&#10;onpabNAn3hHBFyGRytvfjv8AI3GFFDlqZblzu03mIjttJFuwsP64mOQqtf8AFJTUtBUrGrD0kAsR&#10;e/v1+eKd8VaNotH5ykSsJ2gPmIO6qQ17dL2BxZc0+zaz3d2fd8vz7DEE8RitXHmMUTMY5YZI3Ugc&#10;bkIGIt1OypIwA7KzTlMjwyS7DtJjYdf90j+uO0Lfda+Mn1LfkAXwjuVFgLG3I46/TC7L4FdwZJRD&#10;GOd22+CcOVdHOFYkKCo04TLtljgUlWFmBTqQe3AP6DDlkfiXmOjsjrZssyvKMzzrMKmGZM7zumjz&#10;KppoYoxHFDClQHRAvPNmNggAAUYr6mzdln/Z8VUy0EjlXO4MGBsD+nHtzh7z7W+U1GjMuyTIshOT&#10;zmGmGZVMlZ95+8zxLIvmRqUBhDeYzFQW9RI4FhiCKNzbNqbfyQUzPrDUAk9WbVUTFi22JzGtybmy&#10;rYdfh1w66Z8QczyWYO5jroifXGyKjHjsyi/53xGzIZT+9YkcDda5H/LBQLQtYm/sRh3NDhRCqkAr&#10;WOTZ3kubfZxznPMsrBUZ1U5rSpWUf4HprPtSML3GzcwI4N27gjFLaq1DLTZw07zzVAQEKksjECxt&#10;bk/y7dMQugqTHNHMqjzVHpPce4uOentgzWNTCKGmnpgyzVBfzEa7BQLdz8S3X+uGJDqYBXRTMA2E&#10;Kxsr+0VmmTpTvSZDlT5lSuj09TUNKyRsBYtsEgBJ4/ESARcc4b6jxKznX2WVE2eLFVyyeVStfzFT&#10;92pCS7RJbeA7KOCBuNhyTin6Ou3VaJUuI1Y/7UjhfnYdPph/qaiTJsmNRRVKSgViHcoIVvQ1wehP&#10;cH54nLD8PdStNYCK1SnlVJG4pHYbVI624ufywjpdNVea5BmGZwg/daFQ00mwlFYmwUkfhJ7X4PS9&#10;7DCTM80bNZxOyhZD+IAkjAMtjqKuYU8I3tKQNpPpJ+N+vfBMbtaAU3CQxR/6u4bnm4/LCXYD3w5m&#10;BomeNwVbg2PscJJKc+xFvbEzXd0jlJwvQ4fMpjQ0zHk2PNz0GGXaSBax+WHrIK6poZBLAY969DJH&#10;vA54NunbAy+oJqTzktEaiWWRxuWnbaSrXG7qbfl1GJDU5dHUgVUUZDht5v3555OGLLnCUcm2sZPM&#10;ffNHsS1+bEcfD+mDaepqa6cBKyciNAADtO0d+w9/6c2xmyNs2DwnBc124K7NA5DNP4fvXrmUGT0d&#10;JBVTyTOEdS6kG7pfdtshXcFPqZQDcjGec8WOrzCWpRdizMX2hQvXnp9cS2rharyrLaWDO2MXr89J&#10;5LpGLqQAFF+u7jkX547xzPIIqWqKwSmaFWZVkItuHHP/AFxYa4NI2qWV242iMspI2j3gbnBt1vYc&#10;YVNm1HTyMjuRt4Y7T1/l2/u2GmnzSopR+72xG994Xn+/phLW1LVdTLK23c5uSotzi1zyq1XkqfaP&#10;qFq6iomOaRw7OBTyoSTwb8mwA+XPA6YX1uUpEzy1GawRrJ+BXCqAfcMT8u3f35xBckoHmpGqI2Mc&#10;kZttHF+/XBVRVSgk3X1jqVB/K/TEdNcaS20VOzqD75mMEEs8UiRBUc04U+m/HI62H14PXEqy/O20&#10;xHKiTLPTzEEKT6OQOUJta/Fxfkg98VJpjdTVU0ki/umAQqe4/wA/8/a+LF0zl33qrkonqIlkYB6Y&#10;VEgRHPdQTxexJANuR8sZsrAx1NTPzlTOSqSfKp6OajoZI2B/e/dQkxueocEMfazFutre1SeIcNK2&#10;ta16ZKiNJgkjioZ3YyEeo73JZgWBN2N7kg36m5NdaeyvJ8n0yuRS1dFndRS7s2jJD00cwO392xAN&#10;25YhTZeObk4rPXens2y7L8nzDMqMwUVekqUFSx3JUCJgJGRiATZm5+N/bBQNcxxF2EUO5rioI8N0&#10;Qxgm4/Dfj++MIaiO6llW4PUYe4amSK0TBZIugjkQWw40lVFRqP8AUoGcdC0f5402kDlWy9Q+Kn/E&#10;VXetrng2HB4wOCHaGutz3OJBmWbyzCO+xFXlY41IW/1v8cXb9jvwRyHxf8Ycsg1fW02W6boiJqxJ&#10;pvLatYmy08ZFiCx5ZhyqBuQSpwW60w9VWpH9mfw00RlWmoNXalE2o9XzyF8t0vSULyPS06ML1Tny&#10;2Xc3O24IUAE8m6PHiNmOeSZjVUuX5PHkZrEBkqpXWSr2PGLIQpKwmzEG12FwCRYgfQ7NNXeFf2bE&#10;q6bLKSlyyeeJUiyrLKS0ZCCwuUSyk7SNzEk2v88d6lkfxO8RZZqJYjLmuYGV0eRiU3PuclgpIQAt&#10;zYkAE9RiDVG2NDSLuvxUziHMFKtfCTQUmc1eWZTPNFQ0MrlnramPcsP+JibAsCbjk9enJN4l4laD&#10;0tprXuc0mm6yorMlo5hHFPUx7Gdto3+ki4Ak32vyABck3ONUaw0/SZE+Z0FGAlJTZVCYByopQ0rm&#10;wWwLb1VyWa/4iRcm4o4aWp9V09VmNILiBhES6FbsGF+DcNZfn1IwGs0rNMPJDiXYs9Pu/lNqIGQU&#10;y7d16D7lRevdG1unEirpaVoqSq4uRyr9bMCOLjkce+K7zCsip/3bFmNrlRbj641P4+0z0Hg5mk5e&#10;1TLU06Lccm7c2+l8ZEnh2kXFr8DEMMbSASqXWxwpfmVPBm2RR12YVDUEIXdDEQGX2Fx1JI9rfLFf&#10;TAm23gewPTDnmOZ1eZCFambzYqZdsSbQALgDt16dcNiqxcAmxJtfF2NmxtEp28Lg3o5dSR8Pce2J&#10;JTSxSUqSou0uvQdsMU0YQ27254tgUdbPGoAYMq8BSotbCcN9Uio2lckgjlI7djhBIxbcx4N73w6R&#10;+XUUgmve522A5Trcn4C36jDfSPGZl3KNoBJvzbjr3wh1PZWW0V6m8uGRZWPpUFuB0NumANVSzStI&#10;w5cjhe3HbBrIpUgAEH4YDDEI5luoI62HFxghXJUgBIpE1SFBbi/F+cF0rF5rkA2F8H1pEkzEcKTe&#10;3/XCenQK53dbcYkHw5VeTJT1TTsIlVjxe4568dcHNTMrfu5AxFmUq1/iPr/lhDTRNKDZ1UjsxtcX&#10;6DD9ldBJVQGNYx5iAbVU7if942v198V3EBRtZuOEfk+ayrXwPXKKmOFSiB38vym7Mbdene/Nj2xY&#10;/h14q6p8Pkjq8tqYZRUxiGDL6uneVJFuu0goym42ni9xY3Fmua2GQ1jU8lVT0k1VtJBkiQsiWFzu&#10;sDaw55sOL4S0P32Ix1VMFazkgkbgrDvtXoQefn8sLbYulZaw8hfQTwn+0XoXV+lyNTVcdFnxp9tR&#10;kjxyl5pCQAIbA+ZubaBH+K7c/h3YUeG/gllusaP/AE+zuhOV/tivkrqLLVnCQU8In9Nm5Ds1r7iB&#10;w3ABa+MXaWzShpJI4dVzI9BXDfJPSpaQ8X2soA4JNrgHr8DiRVHjZXZBXLkWk9VZ3HkCeWqR1skc&#10;0CklXLLE0YEZDbhdQbnm9jbGxpdRpmAMnjBaO3f5rVh1EbQGytsLatNSBDZ7Bgd27Ely3wj1HPmG&#10;2iooctoM4hkQZnQZeDIkj2eObho95F+b34+QOF2qtC53pKoq3r8rqBTU9z95jQvC634IfpzxwbHs&#10;cat09lQybT2W5cJfOFHTRwCW1t21Qt7dunT44w/DNHsL/tDLGOfmuVhcI73C1lTwN8N109lU2vdY&#10;ZlNndLktJVQ1NLUymoJkRj6GWQkEhBHtIsOF6ck0VpLR+pPG3xProcnyemR5JJqt23/dvusDs4CS&#10;yR8Si7KBuVpLqCGHqv8AQzV2k6Ks0PqLLaOjhgNdBK7rGgUSSlT6mA6kkDn4Yy14SasofBnV+o66&#10;rglagzSkUQqRt/exsxReegYSNz22rjXmcyNzQfS1Sulc7+Ew1fiFXaF1DVaL8T45cn1VKYkoM5nB&#10;eiraSOFI0VZR33xyMSQB+852sSuKb8TIVSqm+61VLV0IYRyTUNSsyoOqruUm1xfg8+lvY2N+0NrT&#10;NPHnU7S5hWw1dPTK8dBBSRiI0cbbSy3IvIbqt2uw6W23KintKpB96liqSyZrQb6SpeJjeaMEbTcd&#10;Rbba/N7YrT6iOaMMaOOvVZjYHMmMweaP+3oPcHn9QnDJKvNsvnzaeKpNM9IBUqGa6SR8qwte3F1b&#10;m34Dbk82BJmFbR5BR1mZpFlstXQxVqLVjy1dJIw6lS3BU3sCLi9x1BAi6U0FFJK8caT71KgyG6yq&#10;RYhgO3NiL+4vht1FT1xyfKqGvnqcz04jOcumqV3mLaNjwCTjhAP9newFiAAQcY7tI2e75ClcdpCa&#10;aHWtPrDM58ozCnVY5rimcOCQQBxwLA9SCOO1+RgVdoSrNVEuVI9Y8rhFpkF5S5ayqoA9RJIAHW9g&#10;L3xHVyU5fmQqKVTFIfUHUnrbbf2PUjkdvric6d1HUz0oiqJBSZjCweOoXglgbow54YMAfYkD3Noz&#10;CWOBHHVKzRoKAtC0TEWN7EC91vxbg4WarzjNta11DmOaVz5hmdDRJl0c04HmPTpfy0YgDewvYO12&#10;IABY2xeXjDktFql8s1LBlDRJm2Vw5pVPBGSkcrA7nJA9Ng6BiTYkKepJanGgo8tlNRDXxVccRF4g&#10;w3rfjj34PX2ONTW6d+imdDZ29Ox/ZVvDddF4lA2Zo2nqO1HI/EKDpKfOEjdO4K4mWSJIlPDmFJMZ&#10;gDZ6Y/ij4ta/cc/Di1sRXPZkkzyteN1liZlIdTccqCf1JxJdI5rT5OT98mEdMeTIFJAfmxAH99MZ&#10;M7SW4Wo9tBWtonWVRk9UHpqqbL2qKeSkmaMlWeKQcqbjoSFPvdQeCL4ltHNXUsplpADLHexEpjPI&#10;Kkbh03AlT7qxHIJGGDQOis18UNWRZNpenaurIFEs8stkjhj3KpkYEgkAsOACfhjQ2VfZ51H4dZgt&#10;bWVmV6iStp/uhlqaGR1parfH5MnlhgGUhXF2IALDcCCSMryHScYUsemmnZuaMISV2ntG6M0/BWzr&#10;qWKuJzugo6d1SMRyQKpjmYm8Z3hDYBr+rjraltWVmqdU60rqxRX5VlcptTUOXZi/3enj2KuzbH5d&#10;77fUxQXPUnqWbNc3pNLSS05zKlr5klaKWoy5d0MsgfbuRtq7lPB3AAe1wLlXleuEqKmOhpPMqaly&#10;QkcSGSR7XJ4HPv29ziLe9hIaKH8JvMmcQwdMD9Fbnggk/hvpLWOrIIvu7ZVRx09N5o/dTzSyKDGR&#10;x0/dHjsRiJ5VqGprdUVOcZrM1dVzIzT1Mi3YvxZvYcKQBwBwAAALO+V5ZmuYZ/VacqHjajSNZZ/L&#10;m8ynEgI2qdhKsw4NwTYjruWwd6/w3yzJsrzCrnqJJIII2nYKlrKFN0vc3v05xtaAaiKWOUNHpznh&#10;TQamTTStJ/2ng/Pqi56mnr8lFfJG0wpzvQSKygEEbrjvYD4ji/bCHVGu46NqQZZKXpq5/LNYINx2&#10;A/vFjDcGT02F+LkXsDcSeh1rpnPN2X5dURsIYwwDpLCSnTgyKLnjmxJ6XtiF+LtPlnh9lcMdTIlJ&#10;mlQfMgy0QpK5UceY4Iso/CAep69iceta3Wh8LZY5Bt61yT816m/XiWNr2OFHtzaOpcqo6LKcxzPP&#10;6iGkoGmNV+0RGPNDfiKqGtfeN1x0B5JF74jFZ4hZ/rtRkumYzkGmCAJq9txklYjgs1hdvYLwLj3u&#10;Yn95zbxEr5871rVzvSxvspqRxsUKSOAthsW4sTa5Hc8nE7mzVInpMop5IKZaKFpkpQdjON1/SoAv&#10;br/3ubcHGbBH9oaBK6mXxfNnqqUMe9oEp9Pb5pq1b9+09+zKSWtqMwpzRxlZap90rEDb6j3b08nm&#10;9+STc4ZZM4arpYYJnQwIWZUYkAk2B6fIYmkeQTeIGXZhDSOkMkbD7sJrhQ3BNz7EXv1tfviL6yzO&#10;izLPZY6nKDkSUiCGOKmhXzIwqhVV+QJOl93XnhiLY5Dxzw06WcvYKaeP4XGeKaI6fUOezDTkfwl2&#10;X6jp0qvvFZBDmDRwFIY6wCWIOSvqIPBsgcWa45F+mKT1dQ0+mM6rGSmEMEs94aNE/dpGyglQP4QC&#10;SAOwsMWUWy+GaQR1UlQFJVCkdrnnrci3b368XxHtWUpzabLo6mnUeWpQyILvyVAFyLC1ja4Nt3YD&#10;GBHJ/tKy2vwA7Ki/hlmlLpSpr4Z4RXpmB3PFG+10jjVhGWPBAZphzzbaeD3sfR/inkGVZtSiry6a&#10;jmR/SWqPNjvcXBOwWHUciwxWerNNZTpCuzPMEziJqlZmiWWOujqmaM3CiRIiTHwLbWC2KcdsKdDR&#10;ZRrDNI6QZlHS5lKyLTwFCRLuNuGHTn69vlcdAZSAk8YHYLatRrrL9ahqjJahY1ewiV5FJKDs1iev&#10;cXP1xEqH7QOmco1FVZbmjnK6mnsrLVQSoxJFybldo+RsT1FwRikc013+zvEaup8nkeqOUolBWKtk&#10;vKlyWUDi6lvLZT2jWxBU4ddWZlR+LiwV8qplVXT0wjkrK7dGAi7juLKChUbjwefTYXOOig/qHxPS&#10;P8qQB7ehqiPw6Lf0njOoaNjwCPdaMzTxF0fp/TEOqZNR0VXJYSUOXQSB5pQ1hcxh7lLG/wCFeQPV&#10;YgGjteeNub+JWpoc2SjMeTZRBGY8pkDyQmJCAzShCPxFrbv4QwF+t3XQvh3ppKWkqIsmlrsqnPoz&#10;KpBbziBdWN/TYn+EenoLk8mY5TobJ9DQVqZQHaaqfe7TWuo7IAL2Qcm3c2v0GN3S6LV+Mv8AOmO1&#10;t/oOg/dbGn00/iXqkwL+sKOZ9meXeLOgMxk07nVS2eZdKKuGWJXppEdEb90VuCgYFgOo6WuL4M0P&#10;4kxag8F21jmMD5K1Kvl1pnVtu4AXkQWBKPcFbL1JXm2FGT5VRZVretq4wtPUZxDHJVCNFW7RhkU8&#10;f4lY3Fuqg8knD7qKios6yOfJ6+Fa/LZFUtTy/hTZypUdiCFIta23jHe/ZZNoO71fl81uu0Eu0erI&#10;/BNvg1Cups0fUNdPHmdM6j7rJE+5HF78MDYiyi69rgEC9sWZqjWLZPFDS0BjEe0MZYtrXU9EHHA7&#10;8e/zxS0+sqbw1yyiyjQ+lJajN53eZFiclI1st2/C29yEksCeCLkkWUwpfF7KKV1qszmrcuzGoBul&#10;TRsstxwVIQEA8Hj4HHJ60SaOEwsaS48n/P5fJcZr9HqIIvJYwlx5P19UpH9pdafMNIQZ3FQJmVTS&#10;yJE9MIlk3xvf+FgQdrWP1PyNMaE8NabXE9XX12nYcjggkEL1FXOdsnG7aqQhg1r/AOEWut7XAMqz&#10;7VFf4zaiyvTWnmrKHJgWrM1zSaHb5cScJ5Yud5ZnFgbcgX4BOLlzOXTeiNP0z1uXy5ZT0yOaSkEt&#10;2PcyMepJJFyRckgAdscDP5YaXvNOXK15LNjh67/D5rLWrfAjI0mlSlrp8qpSxZq+an3oqhT1UvwL&#10;2uxv8gcXoMp07lul6TLNH0klFQ0UewUrSAN8ZHIPrJN7t8R0FsV7qnxazjP5KmOKWChykkqKSKlj&#10;cuvK+tnDE3Bueg+GCNKZpmDZKZ4k2GjmEIdVsvlkXRfa4AIt7bPfGP514BwonAgWnHN6fNKWq82a&#10;tSQL6SjC91IF1va4HA74T5Nk0lRq3TrWL08+YQqWJHB3qbH/AKYkqSR5zGZEVPMWweNrekkfnz/Q&#10;4MoYJMrzCnrFgO2GRZFKG5DA3BA63BH6YBzA4hwUO6lmDNdFZrrjU+o6+hiAokq56meoqG2ogaRi&#10;Nzc2v8cNQyrSmmjIM1r5M/rY24osrBjiW3ZpnF/ps+vbCnxazbUkOoqvJM2n8iGmkutJSJ5cFj6l&#10;YL05BDfMm/N8QgAqt1+JuPnjUBxyrwc0AUpnJqicwCnybK8syaklW4/debMw77mYsebdOB0647pL&#10;KKqpqaWCozSq+7CXaYonZQi97cntb6e+GuEBPLiQsSFC3Hvbn9cOkFTNl8dY8Rs+yynuD0/lf++c&#10;E025SxkySADukrZRNUIHpKmXao/dxSG5sTwb8WuLHp9MTj7P+VPn+eZjVVk8ksWXIjmJ2PLHd1J6&#10;fht+hGILFXZgtYZ6aqEEmzyztjR7i97WYEfmBbF7+F+WPpzwjq88cg1mcTPWPYKPQCET8PHPrfjs&#10;/wAMSPa2ty35omNosFKCeJ+ZTT55KlPMId5LHsCOb2A9+nH64gtUDNBJGQfUrBSLhlPuP77fDDjq&#10;HMTW5zWzOF8zdYnrfjqfyw3U7tLITYsQeg5PS/8Af9jFYPysGV5JvstY6Q8Us38atU5HTpVVNNpT&#10;LaanlzSiZdi1ld5QMgkIPqjEitZBZSq3ZTuAD59oXLKTM/DnUjGCKLzIkkARQqgq6kcAC5uAB9MN&#10;/gZoabRGiYPvkZjzatdqmoQ2/dXACp8wAL/EnER+1RqCumy+h0ZlUcktbmPl1U/lKSQvmbYUABvd&#10;pFJ7fgHXdi/LqZJXb3uVd88ssu5xz+ypHTOUZhkcUmoKm6ZLTAylHYBamQ3WNAOnLc9OQrduMNGU&#10;0iI0007Bq2qDea049DEsW5FhYE9x74nXiNmMuY5x/o7l58ylyNg9VLGAUefkX9tqgEc8fiPthlqa&#10;ePN4khcLHOg9TIDex7+39+2Mlztp2hW2OEfpVjaYy7ydE0jVFM8VTXA1KRluVU2KDoOqgE/8RGIp&#10;BQUOno2pZHSKMuAu8Dd6je272ub9vnhBnPiTntFmop5JoysITbII7uylQehuO/t7Yh9W0ktXI88x&#10;qJmO5pL8t7H4cdvpjSm1cbWsEQ+FdI/xeKOONunFlnf/AArCptaxmslp0hRaW/7lbW3njktc2v1H&#10;B4/WxdKPvqKZrlY5adxt7hW5/Pa2M+wkXHqP5YtDwu1qKKoalrnknmRGNOSb7ul1PPYX6X46dMU2&#10;6x7/AESnC5/Va3UaobJHWLtJqqklo81q3r1Akp5DGqdRcEjcL9rdPe4w11OYykmqVmRoyCrA+q47&#10;j2It16cYlmrMqWbSVFmkdatZViGJK5rEDz2J4BIF9q7VJt/CD3xA6mqXzFTqF4uL8cd8RnBwsN9g&#10;q+5Kajz4JN60Mo3pJG17BhccHg9R2GEdVn82lMjloMyBakeceTWISUQdNrDt3+vvbDJpec55pHLW&#10;hqnhMcZhJKX5T0D4jpf64bM1nrqSGfL81ZamCReGS+1h/mPzxcGWpAXgIGY6rM1bMsR3FR5fS1jf&#10;+XX9cV34gaqczXp6lXBW7CxFgRbv9b/XERzTUH7Bzisy5GdoqaUrE5YsVH1/vr9WLNc5Svo5XaYe&#10;YFIQN15Nv88V6O5G1hvKZKfbVVEqkgAXYMfa+PT1KsTt/Ceh98JWhW3AIHsMeCG47gdMWMchW6pK&#10;ot0e09COQfywJpCsl1NgT0wFjuNw1z8ucFk7bdweDhVeUNpza5jR19QYcj4/3/LHi1wV5v8AHscH&#10;5Sq1FKSV3OrEMSLnp1t9f75woWiLCS62O3gnAV2QmjgpNTKUc3ezdgDcYcaylTMKMxtfctzG47H/&#10;AJ4bo7gi62t36ce2HCickKoF+eLE8HEBNG0shQ2WEG6kWt1GFtHFIcmEbEiN5WCc8XCgn+eF+ost&#10;WnnjniAEc9+Ln8QIJ+nI/XCaaumTLKCjvshgd5RzwWYj1H42AF/bFoG2qwDhNtMpM4j/AIW4+WH7&#10;9jz5Zl1Lmscse13KqATuVgeh7ext8RhvioZWzeKCIbneRVFvj/f8sWJQeFFRmqSVK1aUqU7ojBwS&#10;0tx1QAcgDuTiOSRrBZOEhfAUDqKo5hUwq1iVjt0tbuf7+OElZCykEdB1v0xeFB4ZaZyytSXyqmaQ&#10;qbrNOLFT16KD+vthvzXwzynMFm+4xy0TgXjXf5it/ukEXt8b/TFFuvh3BoP5IwKVJMlz05w75dQm&#10;OlRmADN2PXrifZv4P/srLanMTUx1UdNGHeOMEE8+oC/Ycnmx4wil0JqEUVDWJk1WKCthaemnMZVZ&#10;VVSzbSbBrDnjnpiwZfNZ6ExwoxPk89Vl0tXEG2QEBrDuRx/Lth31NpmHSuspsuoppZFVYLSs+5mE&#10;kKOQSAB/GR0xYmi4afQtRRNmWYZjlgq1ZZpsul8qXZ6dyg35sDcXve3QdRqLO6/TGaafeL9p5npU&#10;z0sSxZ9m2W1dd98pxcEBlARHYAcizNfk3wcTw6M2Uwc0DKxVqDLaXLM2noaEyfd4ljvvIJ3mNWcX&#10;54DEgc9AMR+penikYViGSPy2CKvXdb0m/wA7X+F8XtrLwqyrM9V0SaUz5M0y6WJf2hWusURhe/44&#10;4xJ6lKMpCk71IcOFtiovEDLKPKZ4aKlXzTTyzo1WzHfONwAuvQAFWtb3PXg4gAO+ymJySFAqiQbg&#10;Olu2CGHe+DpVbd8PbACLW55ONMHoEsJbl+ZPRUUsQUMshsTbkdug+GHOlWnqo7sFcXDWIvYe3zxH&#10;xJ5YKg255OFWXTyRVChG68EEmxxE5vUJiCeFN8rqXhaGWlKU80KlVKqG69yDcXsT29vbChM4y+tp&#10;pKWczUlWEHkiZLhj0IDfLkXHJAvg+lymlrsqpM1jR4QU2sFuqsQxHqta57c9h3w+GHLZ8lYZiFku&#10;4EQYcx+7X7dhx7e3TLc5pdRCFrs0U6zanmp9AwVGaUrSUcY2/ePxOW3WWwBHPFue1798V3rHXWb6&#10;tgyeHMqqappMspzS5ZSyuStLTs7SFR35Zj8hYCwUDHNTU6iSZKKaafKadjMsVtwVitvxcEj59L2P&#10;uWiVfvEsZl2ICoI2ix5+f9/PFyMAC7UrWUbXoaEVJQtIfL7rbr8P79/yXNl0qIY3Y+YvUH+vGDKe&#10;C4QkdAFFjhcIyeOpPN8RPlN4RuF5TZlOmK/VmcUOV5VSvW19XMtPDTQqWeR2PpAA63J6fyx9Hsp0&#10;3/8AGZaN03kGRvTReI+ZU5qc3zJkSX7tCfSsQBBBLPclu5j6kbbfO3KMwrsjz+nzGlqJKKtpJVmh&#10;ngco6SKbq6sCCCDYgjm/cYu/TnjrnviFqpqnWuaNmea1QSNcwlVYzIURURCAFW9lHIAuSSbk8qaR&#10;xitnKBrtuFsbxD1lVeJ3g5pGfN6dP2zHNNDNmkioiTKjFLjYdoJ4JWytdWKrt5xnmaSoy6rk8iV6&#10;dgGW6Ei6nqp7kEcEdxxjZ+vPBySn8H8j0q6FkpMv21hhBAkkZ1eQ33CxLljcHvil6nwt1BPlebak&#10;zt1pxRiFp5p4YUlaAx7EZEjCoq7UC2HO4EdScasuhGohgIO11ZP3rc+zRzRRFpAPX8VD9YVOptU5&#10;5muonopK2ozErBUxUFI7Rl3ZY4lVVDH8RRQOSd1hcnmN51qLTHhNoOKmqK9qvVNRIzVOV09wFkDM&#10;rJKeRCykWPUgnlTcWhniN4k001fX0ORVGZPSgJFVLPOwgqZInJSUoLDbcB1BBKkjkkE4rnU3hrqP&#10;LtLZXqzPKKWjos5aUZbNOwDVSIAzyIh9ZjBZR5hADF1tfk4HWyNlkLmjj9lHryyR/o4FD8BShniN&#10;rGu1XmEaSVtVUU1Olo1ncnbusWXr0FrA/PEKnonlgNl9fax6/wB/3fvIpqPc5JHfr/TBK04MxG0l&#10;V6/DGduoLII7KKS5fPCpYo4HQlhbDnlGT+TF95qIAxJACv2562/zxN9K6VrtXamyzIctpxU1+Yzr&#10;T08ZcKHc9Bc8Dpbnj+YS5jkVXktRLS1tO9NURuUeGUEPG44KsOoIItY834tcGwvlcW2OEByoNVZT&#10;LJXvYAQE3Ln29rfX9PbnDPUqEmlS1trEYndVTFLECyjj8/7/AExCqlS08rEG+49cWYZNwpJp6FJ0&#10;bbDIvTcLXwdTRFoS4YbSdhuOnx/U4KWK9ycOVBSpUGOIG0Ea75GJ5DHj68DFg4GFdibuOUTLCUh8&#10;1QQtwAbWvfocHLTj9kpUgktI5Tjtbn+mB1geRUEaOd52CO9wflhXmZ+50FDT+Wse1S5RbdeBc2J/&#10;s4hCsloFlMMllcm1jbk368YBwGBJsPe3GFFdUR1EoeKJoxsVSGa/IUAnoOpF/rhLFC088cYG6R2C&#10;qB3N8WFnmiVJaHK1rqCWYSO9SCAFRPSOBe5v3F7fTFyeB3hoMy0rmOr83lqabSeV1UKZk0Mf77yX&#10;YhpYC4KNstHvUAsFmBAPAapcpjlyOefdGJIKlXgUudpBIOx/hY9v54vLwP8AEzM/C+jlXJIYJHmn&#10;p6qpMzu0TCKQt5fl/hBJIJksXG1dpXm76d8PmjzvhWloSx0gY5PXhrreo8IPtC5hR6HzKPMdMz1x&#10;SWOMfevPolLsrqUUuHWIk70HLE3sLjFh6rynwy8ZdSVk2ZUUeSTV2yGLM8oaRKijZREkcYhjQxsr&#10;M7lhs3k2ANzgzT2o8p1br3UmX6YRqjLMuefMssR6Pyi9O7WqfLUA+XH5jbgDsYLPyBY2iOcaJTP5&#10;KmniilzWreF4qKmoGSVlnVmVjIAfR6lP+0CghWIbnjo2tji07jGQ9tk/L2XQeQyKFxBtUhr7w7o9&#10;PaszDL01ENQUqEM00ETRGNyWBicMCPMSwDbCygkgMbHEXfIYaa6wu5i9iRf424xM9Q5DVZAyRVlO&#10;lIZATGA6kOoJG5SCQy3HBFwcMtlv2Ha5N+f7GOCm1D952ih2XGukcTjC+90aLLT7WUSRsu1lbow7&#10;gjuMGAbBYdMQWn1BrKCNEbTlK4UBdy5jGP0vg19U6sAv/orC/wDwZjHjvvIPRzf/AOm/ysUSuA+B&#10;3/8ALv4U0b8OMweM+jsrp9R5XH5kdNRS1DSPJO4REHlswS5IBHW3zA5tzc9RqvVMlPJGukSrMpAY&#10;VycHsbW5xljx910+ew12mK/J5qGvy6phRy8iygKIRyeh5D3tbuvxtmeIxhkNuI57g+/QpCQueAAa&#10;rqCP1CpfXGmMryvUsZ0dmceasZRHLl9MS5iS53EMLqVF7WubcWvY2hGtKSmyiqi1PSzJMtGyQZlE&#10;gHNO9rOe5I9JHFzde2HLN8tnVNkTHzHcIpU2BvxY9rHvfjC7T2kcy8QNUIsUDrDU0QWskYHaaZFE&#10;RJsB6tqhFJJO5bg3HHONr4iroyCSmOogcbVjPmxSgPH5R3br9xbr8x274XZPoyqjotQwZpmNTkEd&#10;dDCEgmi+80lZYSXMsCjeHX92VkUhlBPW1sWZpvI6TR8MVJSUKJDEvlRyT3klRCQfxNc9QDj2q8na&#10;qnMhBDWszEX3DEkWpMEnmNF+xvr8iFnzAzNLAa9/+8KkpcjnoMwSjq4YXRmISelkMkR+INgRf/Cw&#10;VuDxxh2y3T33qbyViFzYGw5OHvMcmmmHlQyGGY3AkC32nsbf074HlmhNeZ9oL9vacy9qjOaNpYqi&#10;glpncGZGvsjZQA26NlYA9dwsTcYs6OKTXFwY3IF81j7+f1QvnEQHmYs1wnDwm8UptLa4k0ZnebtD&#10;BTOaXK56xh93iBKDyGc2ZAWQbHuVUsU28jbXvijkOiqvJc6z6izynGpVMEmX5ZSqk0dXvlcTNJJE&#10;SIdqAkBwrMCpCncDh71trDJc68KaPKMxyonVSzSbXlYxz5WDJeWB+jb/ADPNVo3AXnfYllJqbyQW&#10;WaUsKZtzNKq7iLXuQD1xoa7WOfBHpSd23N9r/wBpWb4boY49XNrWsLS70kGqNHDh87+usUFXaqlp&#10;6iN4J4nKSxMLMhJt2/T3+uF8ddJlCNBDKkjLba+2+0dRb9OuL11P9m/X2hPCGLxWpctND99oJVqq&#10;GOmSomXLHjG6WaORWUxgFCQblOG9O3FXZXV6Xy+giSphSenqoY3hlmAMkT9LMwF7EHvcXHvjFcw0&#10;O5XX+WUbkHiHmgpnSWSKa6lRJ5e2QC/IDAgWI4Nx7dMWX4cZhqzVldX6cyDPkpcqmhQ11NU1rJA0&#10;RkDACMkgsGW91APBF7MQaffMoZKSWhyylVN0ru4QFja915/huAB7XPXE6ymfMPDDTsmospijjrqW&#10;JHlEi7lYF1ujAckHr/liIacBwLlA7fEaBpXJB4B7cy3VuYNUon4AkZRCff8AG1+pHb5DEx01WZT9&#10;nvKKvUQoaOu1ZNO9NlFECVjUeWplqZdvRfUqgX3MbgG3qDb4YeIP+n+moc2aZJZHUtJDHEUEdja3&#10;JJsDxe/1wo1LX5RqXLHyqrolraZzZtt9y8diCrDrbg3xI/SxObbMFRRzvhfuHKS5B49PmtdU1WoY&#10;jJmMrbpaulAWNySdvo/hstu56XvziQQRS+J2p4sorIjRZVUZQ2d5RmlkqGZ432OgjEii5EikgkOB&#10;GbDk2gmUeEtTmeZTmnRsv05TLuq8yzFhGlNHc7iW7mwJHB+Pc4ZNa+NOXaCvpbw7H+qzMYqjMpk3&#10;VMyi1/UeBHuvwAvck36Rt80jyn8LQ08RkJkepJqfUWSeGVXJl+VVUWp9UxykCani/c0hA4Ki5vKD&#10;foSEse4BLRkGU5tnuoaqt1NHNVZwsSSxyzuz+Uvqsbkc3v16dffFNUGssnymaVqiskqK6TmeUKWY&#10;36i/f6Hpb6Xbp/7SmXZpkdDlyUX7UzBIjDUzyVKhpdp9JCBD1Xrfm/v1Ox4V5LZ6lO0CqFXfstvQ&#10;SxMmDTivvtJdU5I60eZK6QGGWPc0bcl23dOhv7/C2IDp7NJnzAvPG1RVKvl07m7FEL8cDpYkDpxa&#10;2Lk1HnuXRI5aEQswuksii1j8G6fl79MV/FW5dpnUlNmUFXFk0MkJErmMshAKkhCOFJFj7en537yX&#10;SQwyCY4r8F3p07QRJSHV+JeZaRzPKvPlSalnjJmen48piQBtF/V+It36Hrfhbm+q9MV3h7U5vS10&#10;1bn1JJF5lHPC0TTxPIkZYONwuGk3fQi1uRXGfSQZzmZo2lY+XUuwjIuq71uACOBcD874Sx5XU0TT&#10;y0hSenjQGQFulm6W991vrc8d6mqA1dwg7g4Y65+ar6rRN1UboweVK8izOOtqI3hVliLeqFx6lsB9&#10;O/54HX1RXNstBkZx94jLoQRb1gt+hOJt4bQ5JWacyXK6mKpSfL5KiqpqkSb0DyKivxa4uRcjkekc&#10;9AIX4npRUFcI6aM/eSfMke1072+vH5fPHm3inh0nhs7Y3D4hf8heYa7RS6GYRyDnKrGfSklPmuYS&#10;5lUIY6xWilQG4VdwK+oj+FlVr2vcG/fETr9KZpAzQ0NDJ97jbczFQjEAmxsbHk2sbe3wxc2W6epM&#10;z1TLW5zE9XlFNUiRaVWCick3sxNvTbqfgQORzL8ybLhNUzZfSmmSVrn1eop0UE36W7dPe9sSeb5T&#10;QTyq5lAxSr7QmgdRacnpc/qsuhr9syz1lDRzM086FwX4C8Mylvw3sTcg242prb7N+mc0rsvnarq8&#10;soaSFI3y+kYRrUlb2LvbcT063vYdLC1P+C+km1TmWYyiNHjo4UkPmLdS7OAq8Hg7Q5+mI1n/AIke&#10;JvhhlcmW1+RNWilcQwZ/MGeN6ZR+7DeWSoYABbsQbAAjdc47jwZm6LzZY8Hg1f1+i6Hw1jnDe9mO&#10;9LSmcy0Fcs1GiiNo1KiJAAFuOLDtbqMVhmeY5lpSkq6mqR8wo4m4ZTuktcAEDqRzyP5Y74VasPiP&#10;kNZqHM4aaikoJPIMsDMEkby1dgdx5sSCCD36Dv7UtXHnkciwThsvF1eUbgSR0C2/i6H+ePQmPD4N&#10;0XUYXpuk2uhuPqPzTBS0Opc91TT55l7mnoKqaFIoKldrmH92JfTzZlJb4nYfcYGmZ6jzCvr5c1oG&#10;yWRFX7nAsiyO6sxBElvwt6bkccEe2GPUmoc4oq2E0/m1ayxp+7AJC3G5luAeb/D3wnzSoz18/ots&#10;sdJlLxmmq4/KVZ2qg11O4qS4CEKV3AC97Ennz7QeKa77V5cpJFmx/FrObPMx43G7PHVTDI8zaDMx&#10;M5d51TaqKbBuT17Ack/XFeeL2Vw6lzVa2LT1bWZnRraqah8ydWX1FGZFUlbekAggE8HEmhyfOp5a&#10;eGlj8vL5SRNWSXuVUglV4tc9Dzxf44e89y7SWVvLWZrU1H3+uVQYKQblAT8LsO3JPS3T64s+OeKB&#10;p8iP4hz244/P8Vh+LeJBknkQ5cPw+SReDPh1VwabhnrEOXy5owqqhXTbIkYFoozfpYFnPsZLW4xX&#10;Pj34l5JmmrarI6Gpnekyny6YukbOZn/ETYA+kM1ueOAT04mlHSZ1U5tBk+QVkWV/eFZ7TzFI9gBZ&#10;vM4P8N/SRyTbm+Kk8SPCGryLUkwp40grg7TPGk3mx1TMxYsrWurXuLEdz8Mee7mTnbLgfuvPoWNl&#10;kL5voqE12qskopUWtrpaeR13CNoXJ+Qsvx6/XE8mzKbI9EaV/Z9bBRUlVJJnNbW1N2QwtZI0IHJL&#10;RxqQt73a/Y7afz/IvvVaJ80ISGk3Q1SVchRoSQfTa+7zN1rC1h+eGzX2sK3OaqnpM0Soy6kpYEho&#10;6NUC+TGiKi3XjkhBe/tiU6WKJx25V98TI3GshaQ0/nNNmlBFm+Ws0lFUetA4s22/4G5NmUgg9bEH&#10;riURVMc8STiQhQOOe2M+eB2vEywVORRzfe6VAaiOGoj28EgMAQTY8362555Bxb0Oc0dTZ/VCjkKY&#10;JDfa3w9x/l8MZx/tPMawHxlriFXX2nqCJ10zmqxqZpVqKaR+7hTGyX+XmPii4EEsqMV2EkXJPbFs&#10;+MlVValzfJcnoS1T92WV/LUcRbyoJPtwtye3HOItJon7vcfeleQXttjO2/NuSQb/AEsPji4HhoAK&#10;MHZgpppFN96H+/7/AJYWZvmi0NDFxaScEIbXt19XT3P6Y5S0v3aRoSNkimxDYjOq6iSXNmhYMqQ+&#10;lCb/AFt8zf8Au2LDBZsK1G4sIcOVMvCLSp1HqbKctjJeTMakRtKgJ2Le7m3S6qGN/gRjQPj1qmDI&#10;9PfsrIyKajo1WKKK9wI9u1RY/wCHapAPtht+ybpmHTGmWzzMxSQZxXRbstjcN5nksAwI9IXc97/i&#10;JK7QBybxHWtRDqPxFoMrqa2OkjnkLJJM+xTIoGwM7cLc/wATem59RAuQcjs7QtgztdG0DoPzVWx0&#10;lZnGaLTUcT1WZ1tQkUNGotJKztZAl/xEmyi3f4nFhaOyKbw91ZKM1y2DMM/oZDFFQPMkkMcm4KHJ&#10;UnebkbbGxBBubjFr+F+gKPO6yHxQ1Q0lDllGjLlq1PVrXM9U1ibqCNqDm/JsfSS2ZZqV65PFbU9F&#10;lCqM7WJ6Wtma/wByAqvMRAtjd2ZYCTuAURHhri1B5oAcFY79rnV1Vj+DfjHSajps8/0ty+myxcro&#10;JcyWuo5ZPLZI2jV0ZHY+o+aCpB7EexOaPEjXWY+Iuq63Pq1fuxqHBipVJ20yKLRrfuwFrnuRwALD&#10;D1I8mU6RrYgxjM8KU8nbcpkRivB/+VgfEEjvivaiKVwwXoD3Fvriu6VxFKFxAIHCtqXxZzrItEZB&#10;QZRPFS/fqVZ6ueK0MlRMhMTMzLYsT5fJ5vfm+GXSGYUOfTVlKIoI80lBRVfaIgrc7h2vftYWA4+E&#10;SqAk+hYozud6KqKFiDZVkQED5XRj8z+cXizCoynMaeohl3SwtuU2I2/Agdjiy0k1aK82n3VNMRLD&#10;MFK3RonTurK3IPPUXA+mEeXkVEJhZrMgLRgnjp6gB78X/PvgyTUb58lVS1SoJS3nx+XGFFje4t3s&#10;T+huThDS1DQSpInBU3AIv/fW2IHNINJw6nJcDY/EcfLB8MkiSIyMVdTdWA5U8cjBVVGC29SPLYb0&#10;uD0P/Pj6YLRvUGA2i9+nXFbJKYm8BWAlUucZXDLUSv5EYlV6dOnmMoUNc+wsw9iQQOMQi0hrWpJN&#10;wZXIfqCLXH9/E4dMkzPyoHgkewdlcX6XHx6dP5YbanOqfNc4qpoLXZrjm5ewtcfl0/54tMdbaUbm&#10;7hatbw8zVKbTtXSyboxBIZAqqZDtK88Ak2up5+I64L1PmkddTPTB0lB9QdCbKe2IxpjOI8qkqF3S&#10;XkiAdybDcp4HXoLt/Ywxa61VTUmWzvDKRWz3SOOMCxHd+t+nfnkj2xoMNgBA1lBVVnUhqc7q2v8A&#10;7Sd23fMnCeSIqouv+WE7BgpsORzfDlDero/NdQqH0kk4PjlWQKGEgcW6An5Y9GjM4VQzMegC4VGF&#10;Y2sOR7/XBtKrOTd1jVQTe9hhWnyLRSxEIN6mNv8AC17440XpPp9R7nBubU37OrWWCpSrpvJilMsR&#10;JVS6K2w3sdy32ntdTbBcdbDLCpLFbjoRfvhFp6IqpCy+sandrmwYAH4HscOVRUkxBdt5GPPFgB+m&#10;GTM6ilmzA+RGwpxbgk3v3PU/9LYVUlWlajxO5V9txI1yflhiBdptuLKWRMtTM7KgCqwB56k/2cL0&#10;pnXm3HcDkjn+/rhFA/lU7Iik7vpfjqceWnkEq+ZwbcbSR7Ygcy8KFPlBkH+k833eSY00EFpJJlXc&#10;QDxtUcXJ/piZU2hMhdYGmoxO6RiPfvKXA72UgX+J5xENN5w+W1JjnUiJ7Bie1ien5/pi6dO6Imr0&#10;WearSFX5XYm4gdflzcfphg7YE7HdAmXL9NZBR18deuVxfeIgxWQuxINrE2vY/UHHY8zeZX5eNY2N&#10;gyjre3yxO/8A0fh4mFPVkS2/jjG343/6Yro7llaNthaNmQsq9SDY9OvTr7Yzta7zAKUrHFrk5RR+&#10;cweS1gLc3ucLqFFlskRsy9Ta/wCuCMkyqfNZGigilqpyhdIIkLu20c2ABJHIvweuJ5rVdGZJlUp0&#10;9m+bS1dPllM1RltTAsM33rafNsjxbyoJQhgOhPBGKMGldPdGq7lX44nvBNgUpBozRXgxqrJ8pyPU&#10;mss1yXMa8LVZ1NM1LDSRGIyLHBG0m3iRnDW9ZZYz0OKKp6XTUWrq06YjzF4spMtDLUZrFGjyMJ5E&#10;iaNEAIUwJDcPyGLi5ABw06foKXN6TPs9z2pLCnRJFpJF8x6hmYqEPIsFjVjdhzwO+Io1RmGTZ/VC&#10;Z3p5qpzMbelkYEgrx7AgWxuSTRug8praIH491VfI0twMrTHhD4Wp4jZxVtnOZR5XkWWU5q84zLah&#10;aCEAkBFc23HYQCfwgMTewBgOfZnlOcatrsxyWjNLl8nl01NJOtqiSCJdkTy2JAkZACwWygmwHGFG&#10;WeMNSng3mGkoKf7nX5hOqV1ZHMwNXDyWawICn0ohXoQSR1O2O09FNXKsEb+Urn1yL+IDvb9BfGTJ&#10;Ucflt5PKzSSDtSyrpdST5DmOoaKWChoaEBRam+8SJcGzF29K3PHHPPQ4pfUc8suovJqQQadVVrk3&#10;JsCx+pJ/PGh87jlh0sMkhqWpI6+RameGN9iCGNQfVtHILBRYkcNfFL+IWnDl+oDmwP7iRE3ozXYM&#10;AO1uhXbbr+uLundG0Nb1pWm4AVfVC+W7gjm+CQoUFiLfA4v7xD8LsnqtF5dm2WUopa9oV/dor3rC&#10;QCTYtYG1+QovcA9rUAzgkqLn2xptdZUo5RGzqbXw4ZVF/wDJGlLAspksVAJvx/fTCum03UzZU9YV&#10;sB6kXuy83OHHS+Us5+9unpThQR1v357YaR4AOU4Ck2XZ3mOX5M2UK8clK0vmN6CXPPS//InCSsea&#10;PJI6qpTyqGd90SSkiSW3JKLa229gSbfC/ODVg2S+1jYY0xqP7P8ApOD7Ken/ABT1NmiDMEpqUZdS&#10;UkwZZI3c7kkBXhwu5/SbDaQb2GMze1p9Q5UzYjJddFmPUBkhoaLJaSJA86iplCMzWHXm4HH+X5tt&#10;BaJizbSzmxbaSeLWHwt8u9sIKnOXrs4qqz1RySm4AJuq9AL+1hb+mDcpYPXKjJZnO1V3ce/8rYvG&#10;MtbSOhtynqKElgbXB9+fbC5KbdIq7Se39/rgcVLZV4Iv7YdqSiZ5Eut16/oMUybNqIjsmfMcvJol&#10;nCG6vsY3HAI+PywPKInFUjjdERfaysQQexBHPHB+FsWzW+B2pm8LqbVM2SVVNl9Y3m0tWwISaJTa&#10;445vza/J/EPTyYLDk4y1TLMLCIXJIIAABJ469v1xO3dQsJ9nC2tmP299Taj0RklDl+U0dNmdNDTt&#10;muY1h86OomW2/ZGPwo5Um5O71G1iATU/it4x6t+0ZrPK6SGiiqszcGiy+gyyisVBbcVXeSWY2BZy&#10;VUKl7KoYnR8+hNCaF8AfDrRFVo6LUXibmOXQtTZXCPLqTUSAySvUPGVIiV2ckFgCEIvZSy2F4OfZ&#10;hyPw7yuKKnMNVqgkHM89ALFeCGpacnmNCCQxHqIPYldukWvOCcK0xwAtVB9nD7DCQ6ho8/19HRZp&#10;llEu6HKInMkUtQD0dtoEkaDg2urNccqt3qv7eupYtTeN2YUUU5mXJqKDL3dWGwTBpHfYLnbYNGD0&#10;O5SO2PoJqzVM2hvDnVGemGGOLKqV2oqSJCCrKlkRu3Mm0CwtYj3x8mdUifM6+pqamc1NRUzNLLMf&#10;xSOTd3PxZmJPzOIZqjbsCAknJKgWV6XzDVGdUmVZdT/eK2qfZFGOO1ySTwAFBYkkABSTYA2ZBQel&#10;X42kBhxbgjg2PTGtfsiZbltLnuta2eirszzN8kfLMvo8rpJZ5C012kkLoNsQXyoxuZhfzCB8c8Zl&#10;l3ksoVCq7VO1enIxmPIABHJURidQcnj7O+f5Torxs0lnmf1MeX5Rl01TNPVSwyyhP9XlC2WNWYsX&#10;KhbC1yOR1w9faF8UIPHHVn7WodOx5CqJ5QkaUvUVa8bGmA9AYc2tfg2LMFUho0BpDJ9QzZv+1NS0&#10;OQ1VPTocvirYnZa2Qu29LoGZNqre+0jmx240b4YfYtXU+V0OcZzrHKVyypQSRLkcb1RdCD+GVgqg&#10;/Ha3Q4jlmLI9lKRmmkmHpWLJskrFjcGnMi8AtHc2PFv1xCs+ywRl5AhEhYl0Pb44+q+uIvs4/Zz0&#10;nPTZpR0FVmjU7tBS1Qesrqp7cc/+zBNufQvtbHzEzNkq1N7OSAHI/ia3J+v58/ktO93xUik0whr1&#10;WVCfKvY7effCmlEcdPMkiBg5U3HHS/8Af/XDpWZGi/cJY6iBvvKSM0QDh4trbRvuoHPUbS3HWx4w&#10;ysjqf4ju42gcnGqTfKKMVkJ609BJX1lOZUHl2IR1A4It2GEmooGOb1DNuYA7ASLDj2tx07fP549k&#10;+YT5dUS06/u2m/dm4N1IPthRmzLLSI820S+bYPexKWI4HsSB+nOGNtd7KV53MoKNspF93bEr8J9O&#10;nU3iLkOUhqeCbMalKOCWrmEUSSSOqKzsei3br8emGWekKzAFNoI3D+/phyyTNqnTed5fnFDs/aGX&#10;1EdXTmRdy+ZG4dbg8EXUcHriRrwSB3WfuA5VneKnhfnHhjqLOtO5sYmq6TavlU7B4txFw8bdGDcM&#10;D/vdBxhv8LRPXavy3Kh5VI1fOKQmukEUccpts3sRZQWKi54G4XIsTiw/tNfaWy7xXzinynIE+85V&#10;SyGY1UimJXlsQojAb8ADOebbjtNuBiooqCsq6GurqkQ01NHAfNPnbC4sAoUnq92JA72IHNgX1ELI&#10;Zgxrtw+sK1I1kEwMTt1Ub91qrUelU8FdEankznPsuo9UTLB+yY8sm86dX/fxzxjcnKvDM25gCq+l&#10;uqrdk1B9qKj/AGB/oxojSUuS0IiMc1RUZhHJU1JdSjzOscPErISPM3E3a/JUYrDXvi5Tay11W6vz&#10;3LWzumWGGKjo4ZfusfpVATIt5DYtvYhXW5I5AG3FgeHOutK5X4cVMeq9PTUP32qE2nc0zOrqxlSO&#10;5DVAY05juoKjaoR+LIzLtLtPJOW7hpDTarOT9fJWZtW6R52GgVCdceL+a68y6hynM9PZRTQwKIoW&#10;pYpkC2G1Gs7ufSOgUqOvXpiJZllf3J6bY+5Z95NiSUK24t1Fwb89uecOdZqbK6ahzaWnrZs3qmq4&#10;mhfM6JITNGrAb1WORwjlS/UlQOl2xEK7MZKwORJIqOxZYy5bb+Z9v7tjElBsbllu919nNf8AiRFp&#10;NGo6ER1ebmx8prlY1Pdrc3PZRzgjJdQaspKWOt1HS0qUbqQI1IiqVPayE2N+liQf5GA0FW+U1+Ya&#10;gq4Wq9SyfvaKJyI1jL9SyuouRfoD8gL3xEsnrqjX+tfv+b5mtRW0UqymGsba/p5DKhFgoYWItx/E&#10;ORemRJvbTsu6Dp8/45V1ni4c8uc00DVLQWa6/wAkyTKP2lXVbwUpICs0El2PPAXbe/HtjK2vM8yr&#10;WHiJVzCV1pK2UvAxjAd0G24JAsCL9GJNiMSzxt1pmGpEovNkefK4t3lVfl7Y5pbXYK1gDZV4HzPT&#10;EG0xncFJo7P/ADQ0lRSTtUyLtDbYfKUq6nt/s5b37LfoDa3GyWWYxsF0CfuAsqlr/FGyAB+G2K+Z&#10;oD9UX4gaWybS3htV1FCy1edV0608azuN0ce0l2UAcHotz7jCXwu1bV5J4UZdR/en8qfMq1ZoSPws&#10;FgawB6AlyeOCWY98V1mGfzZvO1ZVTPLOQB6mJCjngDsBc4W5TqOll0jDQwzbMwoc0mnlSw9UM0UQ&#10;jIN+bNTygjtdf8QwjKCSW4We+wDSsyTy8xpiy7bdD8OeMKkyapz14o6KESztcH2U/E+2GDS88tfN&#10;TxQgOZ7RhenqJH/XGiNKaZp8iy2OljXfKeZZl6sfr29hg4/Wa6KtyLVWU/g5HDIZKyN61+uxSQny&#10;uOv+WJ/kpzPSGnZ/JniyTLIVaaeaSUQxqAOXduOgHU+2DvEbxA0/4UaaqM0zeVROo201KD653sSF&#10;H5fTHz71h4g6p8RK+tq88zmseOul82TLVqJFpI+yosW7bZRwLi/c3NziUyNgwEO9e+0NBQ641dnW&#10;sspq5Ja+tMEwlgn9NQgjRGvY3DBVtybmxFuQRXnhJlWo/EHWWVaXymshWszKR4lavdmiULG8jMb3&#10;sAqMeOeLWvYGyMso0qYFpnQur2QIOCe1h8fjir8/0Rm3hlrJPvtPLTLFKlTRVlRDaOoU8qRcbGI/&#10;Cym/Qg3HV4ZN7SXdFfheMbuFfeivsN+IevKqhkrKzJ6elKb46lpzUFIgB5bIFHCPYFL2utjtte1P&#10;eLvhXmvhf4yZjoCulSetp5YxDWxDbFOsih1YBrFQFbkXNj3I5xaHhD48UWk87rpdc6Wg1xlmbVH3&#10;6pnE8lNUxzt1fy0KwuLcbSqkW4YABcTTx+8NNB+JsOj/ABB8M3hgo5KhEzOmWrqZJaS1mBKyH90y&#10;/hKi4BEduGubMLZJA5/IH4j7u3utPV6/QRMaG+kkgZ4vtd8+yrnQ/hrJpnLVk1BIPvLFpI6aBiHk&#10;XgKxJHpXjqRf2B5Ae9X5XRav05UZYsf7MR3EiTRN5hVhewe4AZbkGwCngWIw411QayqlqZG9c5vx&#10;0VbWCj4AcAfDBIQOfLAu3sOt8YDtU9z7HCxnSOcdxVA/cNX5bmsOUkTJU0svkxLBLdUIY2KNutY9&#10;jx1HyxqLwUrYtP5ZRP4h5hFmH3tJWpqCgP8ArJlUqER5B6RvubEFrsALAk4b9IZbv1SDHk+X1+Zy&#10;U7U9PV1cTStSE7V8xVvtYhLoC6m1x2Fi2Zv9lrxWzvOZKSnyCjjp5SP9airYxSlL8XB9fHHBUHjv&#10;1xrQzGRtgK/BLEW3IkPjF9oTNtaZe1Nks6UuW0xBiy2iXdtBNmLL1J5N3YX6884oik1tVyZ2c2gW&#10;GmnudrqCQQybGFmuLFSwNrfibpiR67yHVvhx4k1OW6qhShz2BFaUK6v5wdTaQ7Synd1vflrkjdc4&#10;uf7MuVaI1LqFtN6veSjizWlf7nVCcU4So9LfiIILMgawYEMbDg7bzsa50gjHJU0mtaxpe800LPdX&#10;mTZpTiaSnpoCJGlElMjJw4QbfUxuBsuBbgMSDbpZP2a9Q5JlfiVTUdef3+Yp9zo52KgQuSLgk9Nw&#10;AAI54t1Nsb61DoHw9zjwPzLw4pJ8nCTQMaWvqMwRpY6ocxTMRGLkNa/utx3OPnZNpx2SSnrMtVJK&#10;djG8TxKXVxwVY26gi1r24+uNoQ6nw2Vk0sdZxfCi8P8AGtDNqBJo5A8tz9fytAahzzTmYVTGnr6a&#10;uo2ZolnI3RE8qTf4G4v8Pjinc8zatbPqiOCUfclJVEiiPY8P0JN+enw+eLkOmsqzvR+V1ORCnNFl&#10;9LFDPBSOGWOQKoIHO64YkWPJ6nrfEan0NNk1JPWSU0lFO4YwVCkkOHBUixFr2Y279PbHaauB2uY1&#10;7fn817M17dTE1wKqXLMnnrmESx+RUo24zBdrrzfcrdefh3HOJXPnE9NkVPRVNTPKY3FllfeHNrAk&#10;MeT05w31tbWU8MkQhhswMSyNGfNis1zYg8E9CLe462IQZBkEmd5lSUssuwOWQzSg7Y1UFib2PFgf&#10;ripEDDV4U4YWZKlWT+JGZ5dVUcVYhgMPKzQoFkK3vYE8C9h+QxNNWVeQZ1ppswoWeSorQnEgBKMB&#10;6v5EfXFSirPn+UImamjYqsco3Mvb8R5B+PGJfpnKpq3IofI3zx7nFz/Axe20dyDwfYXxmeO6Q63T&#10;CQXuZn7uv8/cua8f0P2iDzW/E3P3dUdUTDKpKOnALTSQxseRdjtHXkf3xh+yLTGY6kzGKho4Q88v&#10;qKXsAPiSbAc4iNHkGdaw8QqzKsvpvvFTArMBvCgRx2UcmwF7gD4sPe2NT+GOhKvT/hnqDLqlTQVs&#10;ddNAKxJAG3GNNjq4NxtN+PgeOcYXhPg8niEjZJrDO/f2XF6Dw52qcHPHo7oXhFpjM/D1M5Wuijq6&#10;efYNsErcOoPNrDqre17jthPnWvKDMPvk2X5c1TLFOsDU0EMokuylhfdtFttzccCxueDiWwHMcmq4&#10;DUulTFNwgZioc25uSALdyemHutXJZNPQ5blxSqIPm1C0o3FGvc3t0seLccY9ei08OjY2KEY+eB81&#10;6PBpYtMGiMYVTU+V0+YxyR02VUtLUzqwRqWOSMqzCxke0gViLC91YtwAOhDWcpyfQulMtyyELHFl&#10;jr97kRConlkTY8xXcerlT36DgWti4sqyXJclyaaurJ0qKgsu9m3EBNwICi1y1gBzbkntir84yugK&#10;SyNsQA/uwzcdDe3xtf8AXDwaNjpJJI8HpjC1dLphO57mYrjGLUEzsrW5YKrLquSZ4oqmaCKBk2Ty&#10;mF1iDluNvmbL8jjdze2O6dyqp1JpvIKrMKRcvqYqaHy6KJtoQiJFIJ7sbbmPUtc4dNOZRUVRhpo4&#10;YDl1D5gEzTWMm92kYNfiwDgCwHA5vhdXxVtDlpmiiIETlC4sw68EHpz8MVmaWMS+c8VIRRr9fv8A&#10;xpN5bRIHuw+q9vn96hGldR5vX6wFTQT0uY5SGMUtBFOkcyqejGN9r7xt9j0IHBvgvxgzvKK2ny6j&#10;koKl1FU0c8hopSUY2VQCU3AEkiwvzt46HB+SNHp6izCKPJaRKqslVxWspLoVN1Km/pA3E2A6nk2u&#10;DylyTbmMNXluV0wrJJ1zOV3F4pZUZSiuini5FztA4XnrjiNd4Fq5N0zjucTx964XXeA61zjqCQXE&#10;oEVbJU5TWvRGo++7Fp1eSnmTyyxV9zFlHG0XHUt0AOJRoPQWX5JDEdR6ilzALtk8pIZLjglgHcXt&#10;fsR79L4pzxCOuK3MKCb9vBswrKxYZM3WIhadf4QkS3G25I9PPzJuU0/jVqzLc4ioaHL4s1yyLbTt&#10;NXTJFVTNcAykoxVLnquxrdLty2OM1Wim0r9koorjtXptRpP7co2/NWT4qZvkeb6wymtno4I8vy2s&#10;epp4nplYnZGxhRuPUpkWIkH48jk4xRrHNDneoKyU2cK+xZD+Jrcf2Dz9cbJ1VVZdNk1JPmUkdDNX&#10;OUhNRKsZIBIJHPTjrYDkX54xmyr8Isx03SVGaZrl01ZSxyMkKU48yM91d3juAv1Fx3t1GNx+ElQx&#10;uxstR7SOXTafpaTVNSo8gvJHT05k2PN6QN44N1BIHPXn2xJdS+IMGYaXpp6GRVnE5LKR64ZFHp+f&#10;W4I449xxB8wzarra90qmEky7olsfShBPCgdhyB9MIa+FctaGhDpJKW8ya17BjwF+gv8A+LEjmB7t&#10;x5CslrSLVv6dnrX0hHWVs5lqM1qpaiUWAA8tvLVeOLBkkI47j2wHywxI6fIfXDborMzmGi6KNnDG&#10;gqJ6dlsLlSRKp+V5HA/4T7YfI0Y2NsZ0pp5tY817yFGdQxyZdGa1KRpeVV7H0qLkBj9bD698I9O+&#10;FufeJeoMrSLLaw0mYViwS1zQMIoVJu7FrWWwJ+th1Ixb9Blj01BEVBEko3Myn1W7D+v1GLF0jUtT&#10;Q5dJ5zOiKrC556g9fnf8+2LcLtrcqRhoLvjDkkWk54oMvYwxRBEjEfG23SxvxwBbFKZxlVHW6jr9&#10;QZvXIsUyrGaGNCGk4u5ZgLIhYdFsTcDgXONL6yyCj1zlYljqlpq1CNvnH0PyDz7GwIv09xjJPiKt&#10;blGevk9ZC9LOeqSC3NzYXHBBFiDf2wxcS6wjivfVqV5h9qTOK/KxlNVkmWZvlEQRIYapfLXaltv7&#10;tAFG2w2gCwsOMWHrfxf09m/2f8shyZYCy1iU9RDTw+XLHuvLFdQFv6gy9LHbxfpij9M+GU+YRRVV&#10;d/qtCzlVLKWeXaBvCraxsGHPQbh8jcPhR4T5jSVDVcUVXI9RIxnzMpaHLkj5RIEPDVBMlwT+ANut&#10;fki5jevKt7YgSbyFXmbUdbk2VvlWb5mcw1AswnrI1RVjolIIihAAH7y28vxYXVeoa8SqV3A8Ee/T&#10;+/hixtcaRyXTklR+yqCvoaqWoAqEzCtSoaUWkIkNkVg1yAQbjnscQiop7vut8OOcVpjTlTedztwS&#10;Ogj2UGaxOAVan88WNrtE24f+Uv8An8cRGoi2neh3/wC736YmNPMKWpiqOyG/XqO/x6XxEs7pjl2Y&#10;TwxHdHC5APwPT9Lc/wDLEsZPCe8UU3u8qRioiIMsB3KvPqF+R/P8zbDrTypPBHLEbxyLcfDsR8wb&#10;/l8MNa1SF+3PW3t/ZwblTeXSTp/CJ/Txx+Hkj5+n8vniRw9N9khwnyGbzKIC1zCwA6X2n/nf88Fi&#10;QqR6QADzbBVHKPP2EmzAqSD+R/O3XBbSWa7E372tiiW8p080tR5lwOg7nqcO+WeDubZrpTMtSCWG&#10;koqYzOiSEs7rGnmFuBYL2BPUhrdOWGkcARi/x5PbF3eFmbQzaQjy2r81oEkkieFeVkVhzYHj+I8H&#10;jrjY8I08ep1HlScUVpeHaZuqn8pw6KP+H+jptY+G0mY5IgnzfLRKlVRzsN1VJuYxrG3RLoAACDc3&#10;se2KSzzQGsMqonznPMtmghuBumdEYXNh+7JDAXsOmNyafzOkjp1p6WmXIqZWaSaOKOMs7cesbVFy&#10;bdDc2t1wLxMORZ/pVzUxSy1tHJvieWNFROt95Y3IIXoBa+2/Tjv3+AweUC004DJHX3XVv8Gi2AHB&#10;rp+q+eEw9Q3X9PtY4cQrGIIDZFHF+b4s/VHhLVagqnzKKqpKSpmLPKjD92y9pAVBNzyCLdVJvzfE&#10;eoPDyty6hP3upENQ/CrGobyvVzck8kjt8cc1J4VqWuoNsd+iyD4Frd9MZY79K+vvUNc+WLuQB8bY&#10;QVDTVhEcKny243e+JZmWjDlVa09XUfe4hdlIAQEW4J9uvQYa4HHkRtBJYxOyl0PCngiwv8f0xlyM&#10;MJIcMhZGo08mmeWSNohdqsoqa1QAFQMbyL5ZVbn8/wCzhpmyyqokHnQ7VuTcEH4YnIrDnNN567Vl&#10;T0zA2A7WYdub29gfpg39n7QWciRfYYriQ8FUzIeiroxbhfqQMLMoy2eprEWGPdzYnsL4lGZZJT1S&#10;H7pGEnVSwANg3fn49r/LD74NadzHXGroMmoMtaqR3BmqolstInIZ5CeLABj7krYXPGJ2tdKdrBZK&#10;kYHSHawZSah0q0YV/vELzOdqgOLD4Xva/bDs2lJZYpDFTNGqkF5LXC36XtwObj44t6i8A8zi1RQR&#10;VUlJPk29hK9KjiZFCFuVZQvBUAspbhhwO13eFmjdOZPRPkuXSSzzvIZ6mtSFVd+yKbE+kcgcm1ye&#10;LnGzpvAtRMT5vpC1IfB55Tcg2gfesX1WlJaZAWkLEcFSpxP9Ha5pcvybLaOqqhFNDGEdmQtdQbKA&#10;AfYDDBqnxUyqDXWpqDMMllhjhzCphjNPKj/hmZRcAAXsOoJ5Hsb4j2maSHNKybMqiPhjcRM3CDsP&#10;jwOp69+uOfmhMbi0rHfGYnEDorkz/VgzLKo4ckq45o5CwncMBJwOgHsbm/F+B05vVOq9Ux6OpCoT&#10;fXutooHX0rb+JvYfzOJNT0VTVnZR0pYDqQtlX6/30w5x6emzKMU+b0VNWwA7hBUqrWPYqQLj6W6/&#10;HFQwAuBdlRB/qtVn4b/aI1R4ctm0lAad6qto5KRKhxKHo95VjJFtcENdR8PhiOZvrfM9RZg+Y1+Y&#10;z5vXNYvLW1DNIwHQbnJJ78e2LXzzSCZZC0uWxIFU3ekY3ZSTa6m1mHPTiwHfnEbkzOOqQARKd/U2&#10;H+X9/lh5JA005qs7y8VaadO57TZrTgCCValX5QC4tbg39rgdsK9b5TLHBlmdXikWdizKs0bTKFKq&#10;wdA10B3LYsF3XuOAThVR5VTyTvPHancixdEFjzckjp+VvfHtRxNR5LWNVXELRMARyGNjaxHfvbjv&#10;ig1zTJbRhAW3kJbkuXmaemZEUm5CI3A7fP2xOMygmyjJJauOMsY9ouAbbibDt/LEQ05mQ0vR5bU1&#10;gikaFVLh+N97XAPPP5/LtieU/iHlups6lytEiaOvYGmSCTzGsbkJtAB3A24t2J4GM+Vr3PsCwq5a&#10;4upqP8Ksryli+a5vnGXZbJSSrvjzMTO1ZGOSkSxI5LFwQbrtAFybYP8Atmav0Tr2gy99IV2Sw1eW&#10;RRNmbuHp63MC6RhbB1AfymDArfcAVPQECH6w8dJNL+FNdoDLKGmklqZxUz11RSxiSncKqAo1hIGs&#10;nvYX6ckYzq8hkdmcl2Y3JPUnvjc0sAB8whXGDy7aM2pPq/xSzHUmV02WrTRZZTU0UcCimdyNiIFP&#10;4iT6iNx56kjpxiK5XOtDWxTPCk6Ib+XILrgErhm5At2Ax2FHkcKil3PRR1ONLAFBPgcKyvDHRWp/&#10;EbO85y7SGRVudQpG9Q8dNAWWmQ7rMxHpQfEkDg40f9oH7OuVeA2gdHZDLmEuaeItfHJX5nSUqB6e&#10;kpUU7nuBcKHIUM3DWkPACgUp9lPxTrPB/XWcZ6KiWDJZMsNJmapH5gljeeIqtrix3L19tw6E42R4&#10;CatzvUup9Va61zl1M+oNdU/mSRmhcmjy1Y/Kip0ulwsgcsQDciNS1z+GJ7Yw0k9Vq6TQy6kf2/dY&#10;aNOSW3ckcEXxJPF/xFz6PwZ8ONC1stDJl0ME2bUz0lQ5kWF5JYoop0ZbK67ZDdSQySJ1Iubc8Qfs&#10;6ZXDrSh0x4eZu+q9UZjOUOm46Uieki2FvMknB8oKBtuXMZ9QNrYyZrCR6jUVVvnM4itEjXBAVRYK&#10;LcWAHFsRaeLbd8KKWF+ncYycpvolEib3PrJ44w75bArVVPMvLRSK5va22/OG2mh9BsLAfQDDxlUZ&#10;iaQC4VhYfP2xYdm1CMDKnFNSXUPb0L0NrXxKdO5PVZhW0dLR07VVbUyJDTU6AF5ZXICKB8WI6/ph&#10;R4c+HmotV5BNW5dk9VXQUIHny08blYweFJNrc2Yd/wAJHUHF3fZ38Pcz/wDTlohHyY1kkeYJUyQy&#10;odqQpy0p3DoosQT32gXNsUPLt3GEwaRkr6B+HmmKfSXhJpvQuY037Sky3J4MuqIVjDxyhIljbkgL&#10;tuCObfLGEftBeCOUeHfiOuT5bWxVtRWASUOUxzxCSB9yhIqlnIVFbdwzfiCn2JxuzxI8SKbw0WHL&#10;8symXN8+zBSKPLaVAN8lrAuey3tc8kcm3tnvxE+x7rDVe7M0q6PNs8zNWqczlqR5SLMSWKR3UkqB&#10;ZRu9h0BsNRw3DaMqRtdU7eCDeFdJTw5/mmpss8QPEnOpJJJatGeok80qo8qKMqCiAOqXKC44FgAi&#10;6RyzL8vyHT1Jk9DSTU0CxFF+6wMtieWbgCxJJN/cnFA6I+yPX6QzHK58o1QMulyczVVJKuWw/eBJ&#10;OoRvOcD1lV3gAggbha3GNKUOVSUSK9RVzVtR5SRPJJZQ22/qCABVJvzYAdMTtBDcikJroszfbI1p&#10;Jl3htSaepnkpajOpP9biniIYxU5Vxa5HJcxi4vccXxhOaiMlQo2kXvx0v3P9n44399sDQuY6ny3J&#10;Mxo6dqkUplpmjiRma8mwr05NylunsPnWeh/sx6k0vpvPtX5pHRZfW/sqppafLalS8qrLHtkkJUjY&#10;4XcFHqJ3Ne3TFCZpc4owAaAV3eBOnsuyvwZ0hl9FQARVGUw1EscICeZJJGrSOxNuWZibk84wP9ob&#10;wzn8P/ErPMsNN5UUdS7wR2B/cud0Z+NlIHzB7g4+gv2bqunqvC/T0VOzOaamNLIAtiroSp/kCPgR&#10;ivvtc+A9bq5m1blsTVjw0ywVUHAdUUsQ4t1A3EEWv88Z2njL4LPN/wAK3q63bRwqG+w9pOh1Vm2u&#10;cnr6QzwvTUMrXJG1Q84sbdCSwIPUEE8Wwv8AtXaq0v4CBsg0TXVtHqOVfNrKCKoaShpA1yZHjYn9&#10;+97gAgW9TC5XdOvDDJqn7J3gTqfxDzmjiTPM8NPFQ5ZMxR/SH8kObHqZJJWUAEIoHW4GA/ETOsw1&#10;LneY12Y1clbWVcjzTzu12mma5dj25NvgOgsAALBiaGgEZVYSvY2gVVuos5rM6zWsrayqlqaqdt0k&#10;krFnYjoSx5P1OEsmamWK4BWT26A4BXKQWAFl9++EaxNJcR8nv0GLAojKoC7u04ZtmivPSOqiyRAH&#10;0i1yLnp88Bhppp6YzwhIZkZd1zYqOm6x+JHbsOmET0jGFg3BTn2/PCvL3JWzHiO/qb8Pc9ffDHHC&#10;uRnuiBDNR1weZ1E5BYOwvybi5/vvia6D+/5j4oaZhybKYs4qWqfudLSvA0iVD7Cnl7RyQWe117m4&#10;5AOIFXys8u4lPX/ha9uO9scynMajJM2pK2kkaOopZkljZSR6lYMOnxUYmaMhxTuvIUr17kCaa1Xm&#10;2TmamqJMvqHp3kopTLA9iQGjcgFlPYkA2IuBiH1TPPUCFLkdbD3xYmocnzDxHhzDW2V5ay0XnLBV&#10;0sV5Hp2WNfVwoDLa3q68i4GIiKFVmsVue/8Af54r7gw2RlUyQMFE09FJRxLZN8x6MDwPhiYUOTVk&#10;2lqWqrJYGpqiaWGOnSUGVPLVGLsnYHzLKxtfY1vwnDLTRtJJFGqlyxCgDqScTbIdM5hm1HVLSxma&#10;Ogj86qmFhHTpuA3O3xJAA6sTYAm2Kz5XPxWVAXFQHNRUUKvExc0jEkMOg7YXUcNZJkkNOq1E9M8h&#10;lipjKxhMlgN4TputYbrX4te2HfMYNkbCRVkiPDADi1unwwp0ZnUuRlWECSyQyBqdpwrKOhG5GBB5&#10;HQix74ZkpLUTXE4QM9yGsyQJFUxxS327KmimSeFrjs8ZZbcjvx0w0rA7A7LMfYcf2MO2oc9nzBJJ&#10;6rMnq5H6RRRnYxvckW4Y+q/w/km0BV6en1ZQJqquqsryEGSWuqaCESTlURmEcSkECR2ARSRtG+7W&#10;Aw5iMjsYR3ZtfSij1wXznMcvzGqaom85lgpapGjdVDG2y55uCp9JIFx9TZWyRdW0OYVlCtbNsZzR&#10;vKUWYAbSA1j03Dtcjg3GEfihLkuQwVryCLMwhI/eAOksjEBFUHggcc/PFQaRqYdRagXLs5kmXJ49&#10;88dNRyNCYHVTs8vb062t0IJFumMAOe6Sw7j71UmdueSFo7W+qMq1rklVRUi+QZIikmW+neY0G7ci&#10;g2JW24W5FgeLYzhqPXWltMeGWbZdV5gJc+zKGRRDHFzEyhlQsWIA9fPW4HvhPq7K/wBtZrR1Gjsw&#10;OW5duUTpUyO01NOrArLG6kEq3PB5VlPNiqgnTGlNC5/4jNNm8BpQ1QA9USZYmk3DfIYWsACeeDYW&#10;3AG+Op0Wr+zyiVxF0RZGMp2RwvBbKaB6ixX4ZVJ1epM3zpXiyOOVlY7TKfl79B/TrxxiUeHulJso&#10;rqmrzOvBkmgMJBchGJZWHqJ63Sw/4sX9rLwu0zpLPocrp8qcZXSEoaiKVhOeRcnczIfwnjaDyQDh&#10;p1w/h3kVdldLmOUZnLpyCOWWsNEjI0geMrFIspsh2sSDvYAG4II4NNzd52ggJOLZDtanrworKfKa&#10;v75VsEkH7uJSL3PNyPiAP14xIdc/aOn01C9HpjJKrP60Ld6vYWpovotzIQeq+np+LtjMWpddVEFS&#10;mSZNXTZjTrShGqQSk7hme10FzvKbCwVmPxPJw3ZH4kDTCTR5gjzRC7LCWCTBuOAjkXPbqOmBjLmH&#10;YVEWf7T0UhzlNaasp6rUut6momqsxlDUlLIwVYIlB6Rj8Fy3IPPHOI+mQqsqSOAkYvck/kOMT+XU&#10;+Wai03BmVE8leVcpHShdsrXUEqV6rwFPsAb8jELooM+zfNI/vOU1oUG0caxybUHwBFj7fzxE4OMh&#10;vhCY6KdsodaUAQIEB5aT+I+wv7fDFkaR1YcmZUnoUqYG/HFUeqMm1uUPB7dfbEXoKbLY418yRI2C&#10;+pAbsPmLG2F+Za20dktHKHaeumtxS0hBZz7XJso56n2+mLDQGC7T56Kq/E7LIM613n+Y5ZlMGVU1&#10;RUb1o6MAQLZQG2AAKu5gzWAAuxthH4aZ7VZRns+UxyOlFnUTUk8I6NPb9wQOx37UJ/wu3XiynJJq&#10;6aZaeBZKiWYjbEBdmY2HYW+fb5YsOTw307oSsbPPEKdqepjImi01QVAFW7Lwpnk6QC6g25fodvUY&#10;GOd7Hl7TRyPxwfyUj9IzUN2SCx7+3H4JFltA9fX0tPEhlMhKiw6n+7YsfKPDQR1IlrmMjt0gphuP&#10;Tu3Qdul8QTT/AIv6eY6z1XmWVNRRUc1OaehytZCP3+9QpZ2YIu6MXYmw3WAtYYKqvtA6r1fpiOfT&#10;s0GnYZo5UEVDEGlRhuG0yyA8g29ShLkAi18UWw7GhzuE0kez5K/sny3LdA0TZtmMlHkGXR28ysr5&#10;FjT6sxAB+A6+2K78Uft0ZZlFJUZd4dU4zesUmJ87roylNE3+KOIkPJ/3tg6fi6Yx5qmvzvPc7ln1&#10;PW1mZ5mEA3ZlI8sijngFySBYXsLDEeqqqro6GulQhoIwG9dwb3sLW+BPxxswgNFNSDQRhD1BqDNt&#10;Q5/XZxnNZLmWZ1cvmT1U/JlY9Ofa3QCwHAAA4D/pjMY8raT7rI6VAdZYZGYmxB3Ky88EEX98V5U5&#10;3UVlOCQqRqxAReRfi9z3w95FVSbYndCFZF8txz0uMW2uMZDuoTmMOaWnNre3h5rWh8UqGaoye/32&#10;GxqqEkGSAtex4/EhsbMODbseMR7xf0ZVZXTyZ5LSPDDORHUTcemQL6CB23AG5ItdR3bGafDfXlTo&#10;bVdDntKBJJFuSphLXE8TfiQ9PgR7MPnfcOXVOT670bRTyIs2W5zSpMkUpALI4Hv0ILDp0OOs8U/q&#10;rUa/SfZJYQePV1BHVcn/AE9/+P8AR6HWnXaXUOa4X6DRBB6XzSxjmucVtC1XSLW1FNltQYJKmOGx&#10;DMjXR7cG6n1WuLlR1sLaF0rmmU5xlNFFlmYjOZMvpY46dpYm/AiqC0qhjsZtoJBa9za/F8VRrvQr&#10;ZBqery6rjLrSMNswNvMBF1Nu3Frj3+l5rodtLaOyilrqvMJkzOvjliaKnW6IvmWXfa222wc9fWbX&#10;GMrwfxHypNjiA0jqePlnuvXvC9U7SymGQgDrfT5fXCK1FU0EFXmVdmNPBTtM8lRK6JtRXdyxKrfj&#10;1E2HtYYd6COHLNHUss5jkpKdUBqowJYir8pZlJHI4Ht045tYOXaA03rvKIa6Z1zShqeUZPQsgHHJ&#10;AB4I5B9ue+KQotS5DQ6qzjIK3OqjLPDajqJZWoYqiRxUOjhYwrD94Sz+qykggE9twu6vxqKV7oXs&#10;Dg3j5++eF1U3ioiaG7QR0/BM+aZxkU2eVeWPloiaGrNNWPWAhUFtyuWFz6yeG6CwYkDk3DkOlqSh&#10;io62CZFFRKhhhjkBRYr3PP8AFbjnm9+TzfGecuqMq1NlGd5xT0lHlWZU5dqmgpyEWpomJKMgP4pY&#10;tq3NyzhiSST6nXwRz6rrdUqJpzNBl9NKsIEjMAjOFO254HrJsP8AFiI+OyCGVr2gkjHtiliajxmQ&#10;wuDhdjH6LYfhn4LUGW6oh1nFmUvnV+XlZKFo7LIWZHVi4YXACAWKnrieyaXp6mrbM6pRN6jspozs&#10;vxa5b/l3xSnhl4nRZc+c02c1NTLTxRJNl8XrkdyH2PEgZ7J+OMqoAFixvYG19Zdn8MGSZY9fl9bl&#10;M1QrOI6pRvT1Ws1ja/IIF72I4x13gc0btFGIMYyOvv8AirHhT90DREOUurabKszoKajrKMxpQqsy&#10;P5jEAWIuWFjz3wKhq6GDJTU0xWCCUGYygXLgcE35J6jDdqBF1Dp6pgo6uKNOAH6qCARZrHoP6Yjl&#10;TncVZUeTVOqmmijCpRDavF7KpPT+lsb8cLnCh06Loo4HPbX4jsoxmcVfqDM0ynK5F8+uLNTpJKV3&#10;qAX3m/Y2P52HOGbP9KS1OfS6elzimoKiyg/u3I5U3sQebn2I+d8WdWRVFLR1Wfy0qSNBC/lukbTT&#10;xxLc7Qw55ueOpviiJdQ5r4n6llhyuilqp8rco6xWRIS9iB5l9rE7QeCTbmwxMZnA7AQPb9Vdbq5Y&#10;wY2Gh+6fJ8sl0bVrkNK4mdELu0RJ80sACTcf7tu/fDlnDZvk2kKoR0Cg1ewyzSgnal+Qq9ASO5+P&#10;e2GbK9NanoM7GWvUU65nRRgzzMfMMCyeuxG4+sc+ki1zwCLErcihqc2rxSVVZTVlLuDJPmJYOFuQ&#10;TezWHqvbdbk2GK21xbuGf+1CMtDuepUFzdJJFWdYXWMC1yvpH1w+6Uo6jT2d0sNej7BfauwXANwR&#10;05HPf2xMKDNsgy2StyCgoZJ6Ka/795wqyOoJUjr6bge/vzbmJxZDqybKc2mo4HkqoQzSVYlS0ygs&#10;wSK/Cnt6gOva4sEk0jX5bTaU0uqDgQ8bQjfErSOms8osyyuCFqfMlUuiwp5e4KQ5i6WIKr9A18U/&#10;l3hXFsgqSjOd1xBawQjoDb5g9bdMRCXxJzbOM9+9V1dIwDWTzLuQt7WLE3PFuvT4dMMNd9pbUWj8&#10;5rcsiyihWhpqySOSJ5pTK/rNzvLFff8Agt88cP41qdFrYwYyTIDWR+P+F5941qNDq4QYXFzwayCO&#10;989OyuDOsjWqqFSpH3qVBwD/AA2Jtz9Sew5x6DQiZnDGplPmI25RGbWI6c49oTxP0/4g0sc9LUJF&#10;OwJelqbRzJ78cbx/vC4v3wtzHxh0vpWqkp45XzeSMX3ZaFmQG9iAxYBrf7t/zFscE/B9WFwpFFRv&#10;W/gDpufKZM6VnyvPIPVeGMNT1LW48xBbab29Yv3JVjzjL2a6drss1RDTV9JJT1u/dJGy3JI5v8jY&#10;2I4I742bB4y0eYUsbtl7mlkA3+VPudRweQVH5frhBr2sXKqChraSnpKuirbmnkqFLhUAB4Q2/wAQ&#10;PPuflh2TCip43lvpPCyh4cZptzSupN11rEMqAG3rTcw/NS/zNvbFo5XB95nRV53EL8iTwbfMjDnU&#10;VU9XFJE0kUMcilSscawr0t/ABiPeD8s1fqykRnV6eGVpp7ngol2PX4gAf8XUYgeRMdwUMg3OBVtz&#10;5cYKvyyB+7VVvGfYC9vbm+EVJQaiyiqJymop6yhJZvulaGQxkm9klW9hck2Km3IxJbRzuWZi+43I&#10;A4v/AM+PzxAtY+KVPSu2R6V2Ztnsto0ams0EBPUswuCQOethbk4ssaScJqLnYRGpvtDZjpOrfLq7&#10;TUFNIoIWSDMzJu+I/ci3P6/LmsdRazzbxaznLEWngpsyqplo6WQyeY48yQIq7utrt8Lc26jDD4iQ&#10;1MWfRUU8jVNTR0qRvN1MrC7M9+pHN7/D4YtXwZ8PMxyHRNDrmv0/Kl6uZcvrnKlVWOMmNkW91/eJ&#10;J6ytv3YsbnnSj0zni2tv5ArVZp3bLaLKmzQZVl1VDlFDIVyTKYxSwvazTFTyxHu7BnJHXcfhiy9O&#10;alhfQOc0dFO1Op8qaNlHFv8AZsAL3N9y9f8ACcVhpvwl1Jqv7uXgko6IMC0coKySeoLfaFAFze17&#10;fTjF36Y8BK7J6yGavzCmjp/LJlp0QtuiIIZWYkKOLi/Pv7HFpvgmtmp+yr74RM8L1Txu20D3WZNW&#10;wwJVStFmBq5CwLIYdn8QHIB+P88RirVtpF7X+NsWV4s0mmcs1dmdNlZo5MvRV8qroXWVF3Ip/GvB&#10;IPUAkduxxXNRER1F8c/rNOYpC09FRkjMbiHdE0SqITvPAFun0wwanZzLT1Z2jz1KMR2KADgH4bfm&#10;ScP2aOSyxAgqpv078jDLnOyoympjcXaNlnUgWNwdp7dLNf8A7uIIz6haEY5UamXzRvVButyARzx8&#10;sH5fIfIk2jgAMQT16/39cNwYgnY3B4woy6XbWIrcKxtybc2/v88XCPTSYlOQZiwNyOeDzhVMQ8pd&#10;RZWtYHr0/v8ATCSMbYwvAt7Dob4UO7Mi2IFr/D44oPSukqp2KsAbEnp2+WJ5omony/KJM1WFLxVJ&#10;gdmYWN0DDkG3Hfjm/wBcVvG6bgCq9OoN8Wh4f002c5bTZOKgQCSRqjaVLCQkW3AXF9oUg/EDGn4Z&#10;MNLqRMeBz966X+nWk65slYAN/erVyHV8MFHHV1eyGeUH90/sCb2PsbdcI9e6mg1Pp2Gm+5yZplcw&#10;M2aK0hCR7yu1FIYMjArY2UXsOTfFe5vBmGXZwUq4HMiKqlAdylQNt79x1H0+eJVoOslpjPHmDrDQ&#10;1bqJ2njWSOXZeysCCCLMeo/zx61FONVF/byD+i9Yn0rTFvbn+EzzV9Fl9FSNRxyUtMsCwLA779ip&#10;wFvYXuBe9u/fqfPpnNa8mtgywPQyoGjdJgzSNazDYORz+djbE6XTmlc1jq5sy+9xKZd8MVMRYixA&#10;N2W9+/J56ccnEBo9TmSVctpM5er2OfLqFkaBC4IHpDEX4sABzcHi3OKevkexjGxuDbPUYOOFVOqi&#10;LWx7tpHf5KDajom1C0+WxQmJYfR5rsQ29TZ1K26DkfEjEYzrQkellc09VJWQykWDqFIZR8OO7fp8&#10;Ti1I5nzeumr3+7slW5l3x2RVBJHTj2P6c84aPEnMHpdOSwBQoVl3j+JUDDp3Nza/wvfGbqNFHJpH&#10;TS/HXT9lg+KaCKbTPnky4DkH8K9v2VbZFVCkrFRm2xS/u5W9wf8AI2P0xI6aJUl2NYMvUf2MRAuj&#10;Wli3FHNxxyRiU5VVrNS00rXH8MhXsRwPpaxv8+uOArbyvJiduCplofw8bxAz8ZPRvT0NU1PJMs8u&#10;8AbQOPSDe5IHP5+9+6Z8HIPC2krhprNoamWscTZiZqZo5GZAxWOLaSVX1Hhr8k82PFSeFupKbTGs&#10;qGaoqlo8uqUaOd5APLIFmG4kccjgjm5AF+Rizc5+0bpUZ1GIaXMGp3NvvyUo5ABP4d++3pv+DHb+&#10;DHRwx+ZKQHWV1ng/2VjN8hAcrSk0zIlHRIawJmUnAaGW5pkNg3Tgk89b9MIl1PlumMq1TmWVD7kK&#10;MzRGsnIs0qMY0AB4G6Q2HBPq+NsJdO6xoc2yer1R+2qQZXKUSlSUrC7mzb7lyu0C17va4t14xWvi&#10;RrSn1G0WS6eo4FoEEk71VxIK2ZrybzuAACMXK2v06kAAdK7XwuPlxHcfy4vPsu2YWPBbHk/RyoJp&#10;Pw10zkUXlTQQ55WzE7562JZNwJvbawIHBF+97/AA6p0LlunqySWheKWmdgVhXdvi45UgixA5ANzc&#10;Dnrh60po6toMjpJUr1zSvEZVFkJUeYLlAXJJPYE/D2w/1OTZs86RNSLV1JjCXgB2+abbhe1rgm3H&#10;A55xmu02m8R01RgCvbg9b78/eqeo0Gm1mnDGgAj8j1UXpgUiAayhRxzbCkUMtSDGKjyVJ5sCb/Qk&#10;e+CcypzT5gYFgMEiqAUJBLNYk29+Obe2B0eYqoUEEWG217d8ef6hjoJXRP5C8y1ULtPK6F3IR8Wl&#10;aaGRH8+aRkYN6yOT9MRLxB0LQ5esmb0ClNzDz6eMXVWPAcAEWUnra9r8C3SxaaOOe6SbgCOx+OGz&#10;Psn30wngczFBaSmdhtkQizL0tyDaxxWlYHNqlWY8NNqmo0lhhKoyuL3JUi/Tv3H1w6JXxV0ctPJG&#10;ksDKA6ygMrdex64Nrcnjiq5fuZcENuQO1iVJuOfrb8xgpKUoF3+lj/EOvb4/P4459/pNK+3jChuu&#10;cgraCmFdlVQ0tHGLSUs53GAdLqTzt+B5HHUHhq8LNf0+l/ELJcxzyBaikppwS6AAwvcbZQpuGKn1&#10;WP8AO2LTSmIUL6ZImBVgykhlI5BHyxSuqNJy6d1FJQ7d0LgSwuxuGjJ4+o6H4j441NLIyZpY8ZRl&#10;oAyrFbRVb4w+ImqoaCoo4HMs9Z51S+yMDzbCxVepLAgWHXjpiFa98OM38PK+KmzQRSxz7vJqafcY&#10;nKkBgGKjkXFwL2uPcY0V9kDM8sm1HDlSM81bu++vGEttdNy7bm1xbym6/wATYif2pfF/TPivR5RJ&#10;p/OqjM/JkLimalMUdInlqGF2F2d5C5JFxtReh62YnPDtpGB/CJjWSMeTgivvsrPZekip5Ulhlknk&#10;2+TIkoVY7HkkWO4Edrj+mFuTZKc1biaKniTbvlkudoJ6gAXPyH6Ya3USG9un6YcciqRDUWDWJPHF&#10;8W3E1jlQgjqtA+DPh1keoddtpiiz39o6dgeHMq+OphWH75IhISIrvN0G/k37sLd8Xh4qeKdL4cQp&#10;Q0GY082e7RG8MMIjipoz0ICnaqgWsnwGMvZXOlZlz1dLSJl8tLTKkzUwJEjc2kHdWY7iebe1r2xK&#10;sz8CdeZJmGX0eZ6dq6TM8zu9LSzIPMltyxCi7WX+JrWUXJtjOkLncBdJB4g+KAsgZnqVovR3i9pH&#10;wd+zrn/iRk9Yk+u88oZsohq5rpUz1W5YgVQsTtjAWQ26hQTzj58kbiFW3XaOg74u37SGnMv8Nss0&#10;ro6nzafNs3pIJqyvkPop4mmKhEiTnbyjsSTcgrxbaBSlOlkDdget8abQYm7TysvUTnUuDwOic44J&#10;YqVFT0v1bn5/3+WLG8NPDvMtb6gyTT9CEFfmtStHTNIfSm4j1m3NgLsfgO54xBMnWVwCLyu3CqP7&#10;+WNrf9ntoenrfFKp1VmaRii0xlrkNLyUqqg+XEUFiSRGk445G4db4geTmjlNFRItb08EvCvT3hBp&#10;6k09p6mKU8aFpaiU3lqH4u7n3PsLAdAAMKdf6py3R+pIhk2WQ5nr7OIRSUdIAA2xSx3yP/DEt7k9&#10;9vHS4juqfFmqyIUNJpzJZ851DmrPBl9OxVELAcyMC27YtwSbADuV6ia+GnhyNJ0suY5vP+19V5iw&#10;lzLNJANztbiNOPTEvRV9ueuIPDiXQ55v+FY1bQHg+yZ/Dnwgm07nVTqrUVWue6yrhtqKuUgxwAE2&#10;WnG0bF2kC1r8dub2aZ9oJdCqjktcEfpg7bhNmLg0xjJAMpEYubXubfyvjVa0DAVEklE5VArRtVWK&#10;yVB8xr/+UfQWwucWXHVUIoVRYDoBjxG74YlPCSIMKSqA6BwrBhuHQg3BwRnMIqMpqoWuVeNgdpse&#10;luv1wsHF8EZi6xUcjMSBbqFJ/lirJ8BIRN+IKsfAfK4ck06+WRoUajrKyFwzX584kH/w7fzxZlY0&#10;KU7+ft8mxDbhcEe3/LEA0pmlJSa3z2GKUTw1Sw1kRhJfc5BjcccDmNT9cSrMppodssiK9VI2ylpb&#10;bgrf4j726k9h0xS8PzFnuVb1mZb9lgf7afiide69GVUZnjynJIvKRJ1275yW8xwnUcBEG4A3Vug6&#10;47zmkZ6hlCqwvc36Dn4fP542r9t7JKDLPEBYKRCalsuilqpTYeZI0kpLHjqbEn/i+WMh1tKGkYsL&#10;kHrb/PEcxIeVT6KqtQaeqcvK+dTmJZl8yFjYCVOQCvuLgj5j4HCWhyxjEN0dzYyXB6jt/L9Mb88A&#10;PDXIvEDwiy5M308ubz5fVVVKs7U3rUM4k2h9t7WkAtfg3+ZmGZfZQ0KaOdDpSekSb8fkllbg34O2&#10;6356W6nA+ZYpdDF4G6ZjXtkAsdV816rK2bchBQOvAt049sRk10scHk7VeMXGwjoT+p5/yxrj7Sfh&#10;ZpzQOdwR5U6QQ1MW45W9/Mp2HQji9muev+EjGTs6jUZpUmMDYXLALwBfn+uJYTuB3LJ1GmfpJDE8&#10;8dk2wRjzGYso4/Dfn8sLa9qSGhoPuiolSoMkznq5vwDybfp+uEjsEsQOScAf1gbmti0Mm+irkkK0&#10;dPZw2V6amky5hToryTK8ahJCzKvpMigEqCPSD+EliOpxDpAY09TC9ub4sbJaPI4/C3JqampWgrqm&#10;CWXMq+aXkXmfy0jHIUBAhJPJLEcDjFdV1RSyVhho3Zo1P+1kG38gL/njOPqkcBlZrzbqtHULSxTB&#10;xIyOPw2PPxPwwdVRzTvEriV5SbqUuGBv1uD/AHbCKiUxSOwleRpDchul789cOEmofusEkNH6ZHWx&#10;bde1xyLWH5/HEwZRtRuF5RRr6memWF6hniB3KDbrzzfqevvgaZjJSzboiyMvqjK3urDp+tuLcjjv&#10;hCtTF+EOGYdWUG30wYnrZSALe97YDg8KTgWpjBq+6pUfdjHUMo81N9h9D7fQcYZNW6sl1PVQ1FbP&#10;95qIIVgSQJdyiliAznlyNxF2JNgB0sA3mqiZ44hMoG4Bg6X8wdx8O/6YU1UNMYEdI0AI6G5/vp+g&#10;wTGVbu6Pd6cr6F+LeVZjktVRU1TG8atTidYywt6uhI63t7++KyXMP2ZFUSjgiOwIPNybWxff2maw&#10;1+usxjgO6OFUiLFQLFV5Atz1J64zXqWsNIgR7MhYX55HB5vjlYqZI5jTgLOk9LzSk2S5lTDLc2nL&#10;RWWhmnXf03pGXT49R/LEMyGsaOeMyWldv4ifkPr198PVFknmUdU0chZJKdwCL9wQR8PpiE5JuJSR&#10;vUoFxfkdMae40PZRuc7AWhtRahlzzJqCtPmTSTQKZDEfVuHpY278qTiF02rKWtnpsurnaSRHJo6h&#10;vTsYkbo2+DAAj/eUDvgmizhp9MQbWO6mlddtwPSQpAH1D9T74j2aVMdVVmVjtlJHqtzx7+/bn4Ym&#10;c6wiPNqGa81fDq3V2aTT5dE6NIKangnXzWWNPSFQEkC7Bm2AWVnIHS+Hd/CTUGVZP+0KuRtN5fx5&#10;VKS3mSkgXPlfhFr/AMVulwLWvMtJ5dkGmpKnU5EFXnEsjhI6mM+XSXILN19bMQSOw3e/RmznUVfm&#10;9ZJJW5gauUncXK+4A9v90D6c3xSk1L921vRLzHA0o5k2iNUn9pZlleboIMmo565t1KpaX0jcjRog&#10;ZyQo53EKADdQMFJ48ZrmMMOW1VFTQhI/302VmSS45uAJGFm9vV3HyxJpc0bLxBDSWjnhPmTOpKlp&#10;O1je4I4t8fbDblPiDkGgqTM8uip6jL88r53qzWQxq4qI2AHlq1wUNw42kBbD8XQDUbI8Q3VlWNxI&#10;vqmL/wBIdFTwGroJnjzFSVSGsgOyQXswJVrHi/8AECDbvxhp01W0Wd5lOdS19TQCR1dXgphJKRf1&#10;RxozAAWAtc27k98G6q1HRvm0Gc6uQff4r/ddNxkJJMtzZ6mS10HCAj1M207doN1n/wBm3wYH2gNY&#10;ZnqfXbRZPpCidI9kEX3WCocqQsMTEWKqEBfkt+HcSWwxZsbvP4crR02nDnBqs/LvDHxByTSMFfob&#10;QtXltHUwXXNmZKjMHvY7lXduiDDcR5aX6biRbFc6nyipg01mmlc1yuTL8yqjFUbsyivPDIsqtfc6&#10;CQBlDIeejXsbm/0UzDVGmtPU0P3/ADmgyyLZ+7asqViDKAOhci9hbnFO+Nmo/DnxK09lijWWUxyU&#10;lYJVq/LabfGFdXQMgPpN78Gx2g+2Mh88jshq6R2hDm1Gs9aB8CJMv0ho+hzFGmn19mVFNLQoOY6W&#10;MyPYuG9V0Zjxa17dcULnmn18NtUak0zk+Zz1GW0Oazxie3ltIVbaByARYLtNuCVJHB5074jeI2SL&#10;4r5JXZVqeuqMv0u6NQrl1EpEiqosrM5UCwZkJAO4XvyTaH6m0fpTX2b12Z5PUS5NmNfUy1TUuZRK&#10;sO+RyzbZIy1hckC47Y0G73ChwVzutfHt8uPkKgg800YWWpkkjPVZH3A/MNcHriH6/wBLz1GVSVOX&#10;MAsQDy06CwZQLlhz1AHS3S9vY2XqrSldo/OJaLNaZqCoVQ4SX17kN7MGW4INuoJ7g8i2ElP92ePb&#10;vje4sUPQ34tY9QeRb44dsroXXXCxGuLSqHjpZZsotDARCljIWN7Hm36g/l8MSnROW1uqWodOUdDJ&#10;U5s520cFOt2mYC5QDkljcmw6mwHYYlGqPD6Cmy+WbJqdoI/LHmUqO7K7C5Deok368e5NsRnIqSqp&#10;Kmkr6WWaiq6WVZ4aiMlZIJEa6up7MGUG/UfLGi2dsoscK7G8OyEqo8vdZwy7kJ4cEdbcc+xBxrr7&#10;JXibFPldD4bZrlEeYo0kgpJ+bxwWabYbAkETJHtJ/wAdrrtGI9m/htJ9oHLaPXmRfcMv1HmERizy&#10;imBhgnrIltJMhQMFaQ2baVAIO4sGvugGiKvM/CfxPiirS+R5gYZYoqoSKLBHjllKtuHBjilThgbt&#10;a9jzut00+kkZI8eh3B6UR/C6GHTy6OVslel3XplbJ1j4a5b4neG6QQJSy5pBPJPDm8KbrPcrJGGH&#10;4o7rt6kgICOVGM0as8MNS6Mmlp87yebLwrWjqGBaGb4xyWswPB7HkXAPA0hlGoKDNMxyrPaPMI5n&#10;05l888Jp9tPTssyqqxsVFvMZjcKSWBPS55uPRmts2qssoWzV5JaSqBkBlJLBPw8/DG14l4W3VR7t&#10;Pt3N7HkVfb8PwXQa7w5urG9hFjseQsweBHi7oHTWkMt05n1dJDX0zTyz1P3SR6eENO20M4Fxwykm&#10;xUbrFuuMy+K2mqXT2u80yzJ8zpM8yxZPvFPmNDOkscsT+peUJAIU2IPf88WR46aMyvw18b86y3JJ&#10;YMyofOWeGJCH9M3remOwcWa4sOgK98RpfDvNc21nSaZy7J6ts5lb7tFl8lo5w6pvZH3bdrLZgd1v&#10;wnpjzpjREd/dc1LM57GxHO1VxpLNqTRGv6WTM0jq8nSZ6LMYXQSRvTSDZI9mHJUHepI4KLixNAZN&#10;HkfiXm9PSxxRQvRShEi/CG86E8cD+EHt79MRrxd0JqLINR1Kakyyoo81FhOKi7vewa5bkEWKi4Nv&#10;pziUeG+ZRZtqHKqx3McoozRytzYO7Ois1xckhUP/AHh7c6EhD4iQqby4NLFpHwUoc2yzNXz6hzCJ&#10;aNkMM1PEqO7SKWAJLA7St2t0JDnsRe086zrM8xzmM1KCCNYbuliPMNzt5/yte47YrHwMyiqpqLM6&#10;r73HCIyjCG53eYQBck8bdqW97j4cOuoa3N6uhzacusMtPCrMk6krJwfSLgjkKffnHsn9NwwHQROY&#10;Kxm+b/hen/09p4ZdOxzQARzfNpfQ5nPnOdxNWVQiy9HaMkWCqnU/PEkqdJRUcUckNXDXSSpeFlQ7&#10;gvNrni3HH1OIX4ffdtaU0UkK/wCziaSWFGBKXNrW72OHimpKuOnrky5pKaodWihMrENGbEXBHIPP&#10;X8sdbNl1Rmq5C6zVMDJNrDRAyKT9LqOaiqIiYDAsgAFO/QcdwCf0xH9K6bpMhnnjpM3qZ1mAl3Sx&#10;I08Ut7MRJa7XAX8VzwTfnHcs0fXtk12rU+/UsfFKvN23dd3HH06nCvJclqMsoMyqMzzGnNcZEK0k&#10;UqMacHdZXt3I5AvfjnuMZr2RXz6hhYssUeaOUszbLKP7nUTvWzSTyupV50AZ+LEFh8AevtxiO1TQ&#10;0LS0iEhFQOG4/wAR4HwBtxh8yLOM1zSpq6qqy2llyWHeUgZjIzBRYE3H4iQR/h545OKTptT5nmdR&#10;X5idnluxKrGpUIhPpIU8heVxa07K3Md0+SuaPTOfvaeRX5oeZ0s7ahJy+rmqmqGkYUXkjdEUBY2I&#10;FjuHIHB/O2HPTuopslyaaWSprZzV1LIlBUCYLIWFyFbYQD3ABFxxa97suX5jBTVkXmu5qZC293ZQ&#10;UFiCwPXkG3brbCHxI1PU6q0gmXQVNVNNNUosShC21FuWYMp9wv0v9K2oaGAkqPUQgHa7hZp1Ohi1&#10;TmFNQrPNSzTsaYzHdK6sbjceLk3Pt8hzavdbWh1XVCugAeVVdhcqWflWY9O4P93xp9NC1WWy0Uld&#10;mkFLTq9n8xHRieSbdiLC3UdT1wi1XkGT57PVeRHBk0C7YXqoZC9wGBNi17t+Jbg/U8Y4Wf8Ap4PL&#10;nQvyc1+1rk5v6YZI5z9NJ3NEY+V91nOi1FlvlLC0BMcai0ezj26D+uH6l1bk8rBXq3CgXYGnY/y/&#10;qMKvE6o09oevpG0/RxNVEyLJJBUsVZeLb0JbaQb2sQLA8dLQeg1hnVfm1Iv3xYo/MC+WqgKATzyb&#10;n9f168RrNAdNM6N2SOx/wuD1mlOjmdE+iR1CllDr5Mjo4KWmzlK2CFixQwFd1yTYm3xt17DjErh8&#10;X8jrsppaOpM1O8BdlVdzxbmI3EC5I5UGwFutrdCy5XRZDn+eZ5BRBY3p2E0ZeHealSQC3v8Ai7W/&#10;j6WxGDlEFNVyyy0kbQhztAjHIuRxx344IH0PSj5bbsqmQFNqrWeQ1FM6tUmVHFuIJCGHf+H+du2G&#10;jK9aZNpfOpJ8pZoxPE0cisGCj1KwUXF+So+HHxxKazw4y7JtNw11LTU8lQ8giM4j5iJH4LXIubEg&#10;9eOOnNX5/BDHUNTU2W+dmNRIypL6lsL2FgGAvf34784kjhF7WhM1g3VSctaeK2baljNCuYeXlige&#10;ZRwDZHKeoDm+5x7gnb7C4viz/C/7NWutS0j5pV1NVpGJFhqaUyxljKsi3YsVZWv6VupufV0F74rj&#10;Lvs9aofV2W5BWQR5dmNVRivC1Mm3yk3lAHv+Frj8JsfUvHOPoLNVS0ta4YQqsm1/SxswFiT3Pv1v&#10;bHongngjZS52paaHRdx4N4KJy46hhodO6h3hx9nms0JnGT60jzqKsrFpZ4q6GbL1/wBcjYG6N6vw&#10;nbHdSL7Utf1FcW7HmtDX5dR0MNDRQUcccafdaYBLKFCgAdQABbpx06DEY0TmmY6likp0aeV4kbfD&#10;DH6QDIfxW4DdPoT8Rh+lyqDLokeFI/NRmjju9mLG4sx+nNxxzjtINHp9OSxgAI7LrmeGwaV5jAyO&#10;3RItKRTaRKUaQmp8kmaZ5yD5xIXrxcGw469h25Lzyaokocxiyimiqsxq6dYI0rWJiV3cbQygi49J&#10;6n58Xuknnmpc6ppZZGphMWiMLXILAbrgng8X6e2I7rfOFoaulc1UsFTPWxx0bREqY2HHmdRc7d30&#10;uLEE4svjB46q0dJvPzTJ4x6Jyytn/wBDaDL6KKKKWOH9pVVCZ6m3pZjCwYMpLMeh5uQAATiuvELw&#10;IXSWW5pmdLmbVNDRQqwhmgKzGQtGdnBNxsLEtxYqBaxvi6kzlMnzCI1FGoih3SPNK5e7Xv5nvcXI&#10;t2vcdBiK5tqM5kWqI03h5bBJXCAksSS9j05HS/UAY5rX+DabUjLc1yuf1ng0MtANz3WSKmnaaWQb&#10;LC/5/phgzCZI6gqysYbgOv8AiHQj8gcaYzLwhybPsvr5aTMamLNJJGkEsqK0JLeq5CqpHqYjg8AH&#10;g9MZszWhqaKpqqaoiCz08zxTLe9nUkNz8CGH0x5VrfDp/D3gSDHQrzvV6GXRvp4UOqYPutXLBuDC&#10;NtocG4Ydj/X6jBayBHBU2t0/v8sLM3jVik68qRtYgdx3P0t+Rw2leD/0xCKIWfSkVSPLIKkgsAw7&#10;cEXGAxy+gLzz1I7n+/6YJpcwFRQpTyRAG22NweAQQbEfEG3Ucj43wvyLJKjMFkqlhLUaHYzgXBb/&#10;AA36X474r+UXODWi7U7IHSuDY8kozL4ZbtViAyLBaRY2uBKbgBbgcC9rn/PmwNGavFLTR1NLJJlr&#10;xyMfurI0gAuOLgcjg8e4Hc8JMlWbTscoaJZIpIChEbiyL+IXI73APPt2wwZLl0+SZlUVVXM0q1Qc&#10;CNeXkYWuT0sLNfg/yONryTo2hhAcHc2u+0Omf4cA0eq+Vcudw1OofulfHHU00lrPPI6tHIGsAEQI&#10;pAvflifxW+OCdUaioNKaY3TM7LTMEqAg/Bf087ebm4N+TyOMRDJNR1qZSKZn/dU7ny40Fwo6jrfp&#10;f2/pgvN8xfVuQ1VDJJ5i1FiVcldxBDLcD/eVev8AQY7iHUw6TR7NMDddV1UurdHpyIhmjSmuT/aO&#10;0YJI6CooJMyiAijaaojEa7WA3ttYEN5dxcEC4B23OKi8c8509m/iBqWTTshmyyQx7Z1sUkl8pfNZ&#10;dvBUuG6deT0OITS0E0WbJTzRbZCxiZWPIJ9NuMJKimIsw6Hm2OL1fiEuraI5awbXk+p10up9Mnf5&#10;Lums1NBmMSMdkUl43HYXAsfzCm454wdm8cLSs2xVfoSotf5/8ulsMTxlSUI3YcJHeoSKx3Nts3Hc&#10;cX/IDGdZ7rNs8WjcuqVS1MWNvxR39+4+v88SbTUwXMWhZrrIBtBHG5bn+W7++MQx4yLDp7YcaHNZ&#10;YCkga1REQRbrcdP5c4FzeoUTh1CuqjAly8psBa354m+gvDmWuyarzdaOGpWybN/qN9xXaARYckC4&#10;JPUdsKfDDTem8xyykqavMFqvvMaS/d7NGytyxT1cG49vbjqCbdzkZdS5XXwJEJ2gMflRwyFYiLj8&#10;Q7qOeB3A+vdeDeFYE8me3Vdr4J4W/e2Z4u+FUdNkiSSz0qUEaQqxicrCFjUAKWtYWvc9u498WTkF&#10;Bl9Tlf3qpp42qFh8pJTbzES3IVbW5FrH+WGquzqkRVpzFfzE2AxqQqL1NieDyThspFfJa96vzJ5l&#10;piiybY7gFgxCkngXCtYY7Zmmji+9enReG+jOCjzSF/8AW6QPLHQsobyUbdAW3DoOtrWPtzhv0LX6&#10;gjzCvTMKSqyauWcwrBUBhIVH8RBHN7n3HHXEvqc8+8wxpLTIIHsJYXlIJN7gA27cGx62I78JnnpM&#10;wvLMYqWalt5kqFiCfYADk29xYDubYjm0wNFmFSn0ryDQpQH7TOarpnSWSVdLQpGXzFhVN5rN594y&#10;doQ3F12Kd3a9ujHEMyPU5zGGF5pLh13LUEEsD1F+5Hx6/PF5UFLl1dJHJPCldVyyh6X74u8KwA9S&#10;mTiPaBe4tzyMUF4r59pTS/iC2UZLti8pWNdPE5MAqC7XVFsNoAt09PIt8fP/AOoPDnNrU7val5v4&#10;/wCGviInLs8Up3Q5tKkhJlVlYW3IAwPyPTEhp1gzGBllW5N/UCQRipsqz1YAiFy8Lm52k26cEf3/&#10;AMpjlVfNC0LQu0sUljvt0H99scK2TaaK4j5oWotGVTV+W0mUQPW1laWjjjjQszG62+nr+QxJ5fs0&#10;+IVHR5dSLperqayrrI6VRVskILOC3VjayoCT8iCeRiReE2u6vTXjpp2sjidoInSleKI286Koby3W&#10;xIB2ko1ibXRcboz+R6rWWjqL7vIrLLVZi1gPwxweTzY/4qlPyxkTyMLzQvP3LotDpmzNtx4v9F8u&#10;M90/NpnUNfkdSDDXZfK0E9O3DxsDYgjn8+/BHBGKy8T66CjqIKeVg1XDEQI1HNm5W5+t/iD8Rf6J&#10;+Kf2etO+NviJ4iLRZbJlmrqNKd6TOoJHUb2jAMcyDsSpAcDcBfkhQMfNDxI0LnGhNW5pk+eUjUma&#10;U8xjqVdixDg2Nzc3Hse4Nx1uZ9KyNz91/cj1MJjZY4TDkGbZpltfLVUFfU0U0sZilkppWiZ0IsVJ&#10;Ug2I4+RwSaWm8qQRR2k42Dm1sLqe1PTIsY5PqJv1JGCqdA1rqeTjVe/sVllMZQj0kkN0PGApceo/&#10;TDnmtKI5w6javRiOt/fCaOEAAkW+GJA8FtoRVqyNA6kqdE6hoc3gIMlFNFMl13KGSRHuV6MPSbqe&#10;t8b70d436E114d12bZVmddmeuKwxPn+cZzQCKVIluxSIhmSKJW4WJW4BJO4lmxgTTmQ1moqykyzK&#10;6OWvzGrJigp4ELvIxF7ADngAk+wF+2GPPKmv0tJPTxzzUc8sTRSNG7JujZbMrWI3KQenIIxBBIQ/&#10;ap2uka0htgFIvEnV8mvde5xne95I6upZoTIzswivaO5Yk/hC8dB0AAAAa4YiWVWPB7WwmpVJ9TCx&#10;J4PTDxTU4aanUC4NlNh0+J/PF95pG0dApTpajby4yqDcg/2g6jpz+V8fRX7Led5p4NfZcrdSNpiC&#10;OR8xkkSprKowtmbtsjiECKjFyQFQE2BsStxycG6MyQ5nnGV5fTUc8rVNRFT+TRRh55QXUMI1P4n2&#10;lrC1uOeOcfSjwUyo+IP+jmfVsrwaP0ujUensslBJqGS6LVv7lUKoOo3KxFu+dPOYQaHK0YYA+rVk&#10;+Ceh87jrZNU62kjqdW5oASkIKCghtdYE545Jvb4AlrXN0rcWAP1xGKKvipZ1cbpNoPpRSScLch2P&#10;UT11RMBWVAClCxARRfaoB+Z5wXh76jonqm1YO+/ZP24DDZGjVueSys4aKl9CRqBbcepP04+p74V1&#10;lQyIqw289ztXd0HufoMGU1OtLCkaXIUWueSfmfzxrBUEbj2OMpa1jYjvbBBn8s2l9PNgx/D/AMvr&#10;ic8JI69sF1iCSmlU2sVPUYGr/DCLNK6Ojp3D3eQqSsack/5fM4pyGmG0bQdwpQbNMxjyTV2RZk83&#10;lU5aShmUIWL71ugA68ugA+fxOJhltDUNVS19cf38o2xxDpDH/hv3buT8uwxAtXUs9Zk1TmM0wNTR&#10;MtZSxRNYIYzvsPdiARf44X0muMtraaGeDOA0Moushdgv1PQfXHPafWjTtLHC1ry6UzU4H2WO/tpm&#10;So8YM5802EcdPElh28pWP6lsZfmh3ycC9ub9MbP+13oiozetj1TSMKymaNaaoCtuKOOUb4gg2v7g&#10;DuMZRg01X5lmVPl9HSvU11TIIYII+GdybAc8Dnj2HU8C+JXTtmBdwqMkD2Hat3fY/wApy3Tn2d9K&#10;S1jx08mZS1dUN1/UDMwU/LYqD6DF3U0uW5pG0cE8UpDFSB7j6YoKg0HqTSHhnp3Tv3+BpsqpkV54&#10;lEiNsS7RoCwPqa4HwP8AD2g/i/4o1vhfp2PKaGT/AOqeoTfM0w9MQZiyyABm3W4CgkdCT056Nv2N&#10;kY3PzV3yPl3Wo+MQxBzn8KA/by8OtJ+H+WrnMuYS55rbUVS4ENUyKIoVFy8SqABtYxRLv3cOSPUo&#10;ZcDeJWn8r09rbM8oyzOYs+paFlpzmVP/ALKeRQBK0Z7x+YJNp7rtJ6nFx+J2rc8z/VtJqPU2f1eb&#10;VlMgaBqg/wCwVWZgFHRQGdiLDvijEhElvMu8hUkn3NuSf53xn+ax4tgwsl0hlNuym0ZfEY55ZmAV&#10;E9C3szMWAFvzwiq03M8cMRVuVVQb3I737m+JlktFTCnjzSpLGCAtwRdQbgA/S5/u2GKbLlldvuqF&#10;I1OwEMSXa/4jxxx7ew4vhg+sWgcBSlHiTm0OVFdPZMwWijRA7iNkLWsdtmuQL3vzycQiljMKhupI&#10;+WLKzTRWnKpJ61c6lpZYKZGekqY/NeV1jBezxqLF33bVZRYEAsTziBVFGIT6DcHnpa31xCHNqh1W&#10;aRXCCLNE7GRFKAbrnk4bGYGZmPv0OFMkdza24+9hgtKSRklmVP3cRVW56E3t/I4kFdEwaeEKmcAj&#10;/nhRJWi7Kh46fP4YQjdccXwGVXQk829iMHtBOUqrhGy13ktuBLEHhb9D/YwXNnlZNT7PNW1rEhBd&#10;vr/l8cEmLzyN1zc9rjHZ6YUzIqiwtcHEooYTkADK+pus66o14UztY4kfMIkqZtpOxJWUF7dbANew&#10;xnvV4U1604uSDcki1+1/1xpCWmptM+GeUxBFdXplmYztxdxvI5ANgWPtxjOuqW++6iEiFXiZLnYt&#10;tnw5/v8APHnmkdve4lUpWZtPGhWvR1lLVo09L92liEiyeW8W+Mqr35B2tZrHg2I46iDKklE5iceW&#10;6+nb8BiV51SZjkeipXooxDT17LBNI0QYXHqKAkWBO08G9wW+kKrpJainpJpWPmSRkMe52llv/wCX&#10;+++8DTRagksYUmyHMm8mtp9wkBQPcN0sbfLox/LBU83mMTJz3uO2GfJpzBXQRhySwZT7m6nr+h+m&#10;F8/KnYeT24w9+nCQtL1n87LnF93luDcjix/6YT/eoKBGqagF44uijoWP4QfrbBWTzeXmFpPwuCCv&#10;se364juqc7XMs1NJR7Pu9I53lQLNJyDa3YD0/PdiARlz76Jk75bJLUU4lkYvJvJZj3bqT+uID4n5&#10;1U5JX0n3KOSnrJIC8VZ5ZDAb2A8o9Cbg8jkEcfCztGZbJnzJSU8Jkmc+lbgWHvc9vjhRrPVEGn8w&#10;GWZVHl2aVVESsWZVVKsy0hbkiJJAV8y4JZiCAeLFvw7Mbmg0VYa4NAVEZf4Pa61RTnOaPTeb5hE1&#10;zNUywy7R33bmHNyet+p+uHjSmi8xzDPsp0nn8Nbl6Su8kG+F5mQbdzmJBcHcFYErxcEnpiT5zXZl&#10;nNUZs2zR84q2HPn1DTPbp0Y3+Fh2wq07n9Vk1XTz0qRyCknFQtNMgePeOAwH8LWvyObXxcimiZK0&#10;yD02L+SvaeZrZmul+Gxfy6q9Ps7aKqfCLxtgz3JkgzHS8VOYZP2hCssslK7JuG9uY3jsWUiwNiLW&#10;YkbKzDxc0dqrTVRl9N5tJPuvFSGFbtzfcNhKj43N+Twb85BovEj/AEnyjMszpXWKOpgSHyiu14CH&#10;XelwBewI5PUG/AOGWTxOzmoqYcl02YqJn4lqvJDvYdWJPX5dO2NLxmXSxTBmkHoIvvd5/L8Vu+LT&#10;w6bVN+yC20Dzzefy4UY1/oibwpzCoopozV1QjRaVtrMGjI4YAD1E7evIHPtiDvS6nkK1DUtWEW53&#10;SjYbX7brE/r298aJ1Hp7Psy8OnrWpZ8wholeSjrJ5U8yU8iRLX3WJF722gjkjm2ac58T8/WYQCli&#10;SlIO0oV3Hi39/EjHMhoAorlpAQbd1UiGrazN8r/YuplkmpVYmldyPMo5CLMUNh6TYbkvZrA8EDEW&#10;q8lWgzCWkkeN5IrAkcA9CCL9QQQQe+GmXUi5gCsgdJD/AIha5thypqp8wy/YTeWlG6JwOdvdbjtw&#10;T8ziKRpItVZG7hQTtSQPEoG4t9eL/XDPn2URQ1wrEj2GSyy8/wAVjY/37DCqhzR4NqTkmK4G8Dp8&#10;/f54fnp0zOgZAFIflG45xSDixyha6uE4+GGtBkGV11BWVnkZUjNVyL5PmM5Cci+4bfwLz097dQmz&#10;SBqvT2U68zfMoM3r5szmpcuoXjc0wiaIick2Teijalor8sgLg3Uh8J8r/aevRkU1PQSrmFLJTSPX&#10;72VIyVaQhEIL+hWvdlULuLNtBBQ681QNT51LVRGMZZQKaLKIY41SKGlViI7AAfi9LHpzYAAAAdoP&#10;ESNDEw5Lbr67UuoPish0scDQPT1/ZS7RnjDpTJswqa/NnzbOtSrUCcTpGlNAw2r+6iQeYLBrgXSJ&#10;AgAuoxZ0XjrXa0y3OaOjyVKaJQk6CIMZDI1wXY7iAbLwB0PNr2tkKjq6aDPphy0hJ3k8AMeoHt1/&#10;64tfw21dLDncNBl0DV1ZUHy1ooo/MkltchVAPXqfp1xNFqS4Ak0qDp5Xm9xH1wn/AD2pptAU+X6n&#10;neP9vw1kUuX/AHpBKiTK6uWnRj61sG6WuxFza9z9CaxbRPink2rK+RaiSiqJamaWam80SM8Miksi&#10;lTYl+StytywVrbTWnjVriv8AFLUVVI1O2XQ0j/dqXLAtjThWN94IB81mF27ggL0UYfnnqf2bT1NX&#10;AYKwxeZJSzRmMhwPUpQgEc37dMZWp3SP3MGB7I2Nk2hwGAtufaUynRfjp9mubVVA1FRZrRotbQVE&#10;SeYJGuYzCHVdzRsWIvYbCAXVSrLjOvgJ4FZV4m+C9fUZdVrTapgzOdGLOTGVVIykbWF14bcHAJBc&#10;3BsAK8y3W+aR6QzXSrzL/o1mNYMwlomS/kTLf1wtwU3CysOjDiw5Jsj7IWaV1BDqTL0o5qnL55KW&#10;U1ECkeTM5EbAm9vUiqwH/wArPxvt+Eti1E4jc3BFLX0W2WUNeLtXJoPROdacXMaPPoaStjrqaB6i&#10;ppagEq43XVUtySW9Q4A5INjbDtLQ5XmWQT04zP74KnlmsSEUrwN3WxDE3v3+HMgrool20zSvBHIT&#10;t2cEe9jiL0VHFlb1GXwKI6ITswBJYrutx+VuO30x6xoNGzRxCOM4GfrlemeG6RunjphrgqIy+CdB&#10;R5M9NS5rIlVIzSJVXBMb8W2gW44HU35PvhNLrdKXNaqhFBWVVXlJtX1iMGKGwKEpyTdWN+b+ni/O&#10;JlXo+VSpPK+3c6QorDhtzC/J6cC/0xXGpaimehzY5VPQ09VmUqwSvK4V6hELKrckbiu4cdSLjvjT&#10;meWM3k8LopZ5HM3PNqYweIMcuni0VSxaVgQ0StvsQODwfjz2xAc6pqukzmnrId9dU1commNOf3zE&#10;G4AUX3G17i/T4dIPp2gz3KMkRc3MatmNRPUwpGzBYQZfSVubgEENye57WxZmXZ3WaeScVFDNJJTs&#10;C4hTdtJUgNfkW5ve9iObkc4ii1cJo2AT3UumdHtD2VZ5B/Bdz7Uee02Qt5VXLS5WCxmSmQLKi7yo&#10;JVgGa5INge4NhiHV+Zo7Jl9LSyVeaTAbarywEYk3ZtvHPXsRf5WxNKOo/wBIEqEbdKkiWfp/F/P3&#10;/LDhXZbk2RmneU/c0WEwqd5JZibkte5PT3tyfbGk3a0EhWWlsBI25KhtLpuri03PHPDGc3zCWJIT&#10;5fmSxInBIX+Ene36XHFsQqR8yy0mHKcx3U6SN+7ZUsSTyAWBI5ube598O+pM9yYZuqZPmtRHTVMj&#10;Go/czoiSGwLFZAoNy3G29rdB3NzTTUVflUdC+XvU0ESsJZIpCshdrEkkcki1+9sZkrS4Eg56LIma&#10;42XHlQ/Uus6GroqigWGalFLVA1DyMst2CWS77vZva/w4GIlmFdRZnllNSVMEnmCTe7QOVbcAf6ki&#10;3PHxsRGtcaBqZaukoIp5Z1hcyK/nBQEJCkuveTaNu7obdh6Q95NkJSlip0CpJGoYbfUQALWPN2Px&#10;+mOVg1M8jnRyNohc/FqZNzo3igPdQbxnyLJsv0DFPl+Sx01QtfGDVBnJAaOQsGJ5NyoPPtwQBbFN&#10;0FQ1I/mghXt6SQDzjQX2iZvu+hKFY6CSEVtVtecoQiBAWFjbgk349lPXGeRfqvpYG4PcHHKeKNAn&#10;IA7Lz3xWjqXbRXCneW6WzzSFbR5nV05WhZjS1LQMr/djILBZLX2E3vyOxAO5SBJNJVEDVkeXPEKt&#10;p5/u8UDL+Nt+xRcD68D39sINO+K8cS0orMukqqpkMVQCUMdUrcMrLxZSOo9+luMa++zpl+m8lNdW&#10;ZXlUMdRKgd6/dummjdj6Q3JjA2KGRQBu67iOMzTaR+slEQGVmMgMr2xx9VBNHaS1VR5zW5Jm2R5j&#10;T5PW7UgzIRFVUE39Vh6be5449rXQ5P4IanHi1DrLLaCnXLMpqnnijeZV86zbALK6srCzG5HUA2bk&#10;Y1JXUNLmdc7CKeShhPmK5uhYEHgmwva/QHqMBzSspqDLZa6oiaKCGPYVBJLsSAo4HAuR7/pjvtB/&#10;TLdPKJJnXwRXf3Xc+Gf08WyCSc3VUBfPuojV1dMNQ0UxoI6qWllujVILmKQEXswsbiwBI62H0fZR&#10;Glay08KJGI3aWRF7sCQq37DgY7VUNBnkSVsNPHCbL5ho6f1S253H/D2uTY2GBZxqLTOnYMvy37xD&#10;JmEgV6irM25oL8HcgFrL8+nxx0uu8R0/h4aZeuO672XUQaNrS8VeP+02rq7PdFacy6jywqDUSyO7&#10;tF6ZpG22PHX0i1r8XHGHnRFPTaj0tSV8lX5oeqmnqGjjCjckpVlBDMHuwJ3Dgg4Sa3zjS4hy7K8u&#10;kaP9mTHbUFgb7nvISC1+rHm3Frci2B+GunaWHTuZzffojktISi1FZII4nI3u/PI2gOq7gOxHBxy3&#10;h0rNRLqNbE4guNf5pYTZY5DLqWEguKFW5g1PqHMKKFKeKWrDjL6qZzIsdjYDaQLMpLEixuSBzhjz&#10;PT1Rmedh6qo/cU7fuoBEVZOo3i/PqBvyBYHFYJn+qFq6mnmyOvrMpfMVekzB1NO9iCvpLhVO4biF&#10;a1yRyvQOWsfEsaFq0hyzKoM5rGZ5HqZ6kRNTiwussS7rMbsCA3YG/ONnS6tzG7dQPUOaHPYhakEh&#10;aBu5r6/z7qxK6lE0dbVSUoqYInASM9QvJPNj0Nj07dMR/VNNpzLsxQZzmlQk00KGly+kpzaDix3s&#10;qG53o4IIv8h0onLfFXV/iNWLk8mYVaPDHU1H3iklaPzr7fKiKxlRwQBc+/S/VxyvLdT1GnZs+nqK&#10;qE0NhFlkYkaWYBh5jbOm0Bnbv+BzYdcXRq2S5aKUlh3ruqUo1DnuY5RT1tPlNYmW5m9URG9RCJFq&#10;Ik37SVDendcHntcdwcZ98UIczizyvmzKOCOurn+8P93XbE7NcO6DmwLBr/En5YsXUeqmyrL4DAjN&#10;XH1F5lO0huSwsfVxaxJ6Ec+9b611HWapqYDVxQLPGu1WhVwxHsSzNxf5f5cH/UkmnkO2zvFH2XC/&#10;1GdM41Z3iu9KB1UbNBIluLAj58/0v+eGRXubW/XEgzINKQA3C9OLcn4/XDFVw2kIAsT7dO98cM3h&#10;cBRR9MCRIoJFgGFj0I4P8xicaMzlYsiNHPPKzwSs6o9zZXsRYX6kh78e3OINRHa77+m3rb+/7GLE&#10;8G6umj1RU/ekaaMUbMIkbaZGDIFUk9uT8uvbF7RODdQ2zQPK1/CXhmpZZ9k+mCRnV6gGCAjcEN7n&#10;pySARbrx+mCZMny+uzKKz+UkSlgLggMfn8B+t8KxmwzqeoVjGXhIMnl8ojG+5B/w2Iv/ADwyyU+y&#10;sC0SqHPo2KgO/wB7f8rY6d/lv+HIXoJcwCwnCtzaiyqoFJSSq8gbdIqC7EWN1uelgLn/AKXa6jPm&#10;oaZlpKOSlrZnVgZ1G1Rfnvf37f0whpgGlq5amE0kKtJTSNK34Tb1fI82wq1F4g1/iJV5LRSKsNLl&#10;pYqJJZJppS1tzszXsCBwBYA4ytRqnUQwrl/Ede9rajPKS0WTPXVj1hi5EpkLLxdr3IA+GFuoNHBK&#10;x3j/AHasSSLX55/zx6PW1Fl8xpzCrwoSAA9r+/vz9Dh2rdS0+cR76CZVq2uyQyixJt0/vrjCNUbX&#10;FOcCSXFVtqLKqeKhNRC0btEQrbeoB7nn6fXDTlkakyK9gSVI559jb8x+WHTUz/enqapIVp94Cyqv&#10;QNuHPw6Hj3wl0nTffc5SERmRpEYIAP4gL/0OBvBTA+nCW5Tp189r46ZdyqSAzhb25/s4m8fgjl9X&#10;IoizWaIdSWpuPzD/AD7YXaIz3LckaLL66jjiSVifvcIYSrcE3Ychh06AEAX56YlWc0mY5vmcGV01&#10;VFS000kcMQiufMuRZtwPINweOwwcVuIA5TNJcabypJ4dabh0vl8ksVWKiWne0UZG7bchSbN2C7u3&#10;U9+MSiohqqmOOeoqNlOFa0ZHEjAn1G3e5tgWW+GFHoOgpEatepqpDuZ3sici9yoJtwpPPwwyGvmg&#10;rqmiBWtpKf0edZVPe/ANyP7+fsvhzDpdKxjuQF7r4HA6HTRtrICcM9zfIo4lojJNNIyhpDCqixJ/&#10;CJB0sBcjjg8EnouzDxCp4qGOOpleogkYFfKTgbbqCTa9+ovfsMVvq9/2TQpU7ldZG3fu+xPY97jv&#10;8fpeNUObpUZvTUs0pPmSDcLi4XgnaD0J+Hv9MUJfEY3vbXQ9vu6rq2mJzQb4VyzZ1lWcwSq0zwiR&#10;SNkitH1PYnr/AM+cG/d6TI8i2QSSZjIsuwMpVUU8XB/xHkdPYnFY0OoY3o2SuST78JGSBCu6OnA4&#10;IU9ri9z7nD/QWSSklmklqmMbBNu0kbQRb8V+1ulzbEMPjbJXOY5haAavos12qY66BA9+qnuj4oah&#10;o452+7WDuX2tIF5ttVhcD8Nrd/zxlDxDyPMzqrNszq91ZFWVTlKs8rJyTt77dosNp6C3YDGqNN1G&#10;VwZHltTmWbrSTSzSWpmkMbEhmKg7uBtDKPe5v8lFdQ5NqfIKnJDPQThV/dsSqPEiqTcP/CoF7kG2&#10;IvFYG6+Foa8Cv4XG+NaX7cwU6qWOsnrazLIwIpSYxyI25Xr27j6e+Lp8DPFjJNN+IWlqnVOVQ1mn&#10;4MySStRwWQRldpkKgc7CVk22N/LtzfFV53kiZPmM0MEyVlDvIgqohZZlvwQO3FuuAUGzdskXej8F&#10;ffj/AJ48nlYLIcOF5gKZISQLC+qa/Zw0Vkersp17Q1dUMvpK2KaKgFLJJGUJUIwa1yofY/cbV+uJ&#10;9Q600/mfixm8/wC0GeXKMtgotgibarTu0r9uu2KH9cQL7NX2lcq1P9mHJGzkVkmb5Mq5PUSyQBIq&#10;iSLYIis8jLEzvG0TFd+67NwAL4gXgrqNczqNY6qzLLZMmkzWVM2leqdWVIGM4pwZQdu1YIo78gDk&#10;98UJdCyKtpwuy8Kjj1QfuxXy/haLoDpDLNV5hqCjqTT5hmEaR1VkbbJt/C1rcHi1/n74+Wf259VQ&#10;6q+0dquupmWSljqEpIv3e3/YxJG1+Lk71bk9gO1sX/4mfbT0+I5ct0tQVmZBnMU+Y+YKT91ezNAb&#10;O24i+1mVbcHGTPF/Ocp1hqLOs5yvKhktBM6vTUIIfyQI1BBIHNypYn44UEbYnWDyqnir9I2PZp5L&#10;deVXKSDyhzxfjjCulju468WPTDTIxKkDg9Pnh6oNr7SpWTaACRi7IK4XKUS3KXzZesyNG6BlYEbT&#10;0N8M1RSPQZosEcI2Fbjcp73HH5YlKIsiq978W3flhFntYtLRvFtJO9WLKANvXn39uPliCN5GO6E4&#10;Cmvgt4t13gf4h5VrPL6GizWqy1ZVFPX7hGySJsYhlI2ttJAbkC5up6Yhvj34o0njD4r6g1XlmTpk&#10;GW18qtBlscgkEQCgMdwAuWfex4H4sRbPs1T7v92p5VbzOX2jovt9f5YZUBJtbGlpmUNzueilYX7a&#10;vCc6LdZRbeoPyv8AX88SzK4AZk3xCUcXBH9cRehWyBSNwBtt7nvixdN0qxGN/SZ3te/f9ME/HCsN&#10;FnKszwM05mOpfEvTWXZPmAyjN6is8uGvVtv3a8bb3uLdE38XF7gXF74+r2kcloNG6ayzJMulWOhy&#10;+BKWLdKWbYgAFz3OKR+wZ4TaZpvBnLtVxwwVudZrU1H3qrkpwJY0jkaNYFYk2Syh+ALlr+1tRihp&#10;4RtmhiKjpJtFiPjxwf0P1tinLpHTUS5XmalsYIpMoqAwt94P0k/5481bHDA7yzjygLtua4tiSJlt&#10;IVBEEbD4KMFHLqSoqFUU8XlREFrKOW7D6dfyxE3w93R6M6tp/wBqbsgUieWpcna4CqpYt5Q+V+L/&#10;AA9hiQryMFw0scJPlxhL9bAC+DsasEZjaGk2qEjw87gvYBIyrGS5UJ3LHjAJJPK3M5CqPh/zwT91&#10;etuakKYb3WLb+re/bjpi3eFGQmWpran7y6UEvlU56uyXX/uD+x7Y4gMaONxZpPxs4BL/AD4/TDvN&#10;k1LUTtLJCHdrX5I/rhJJpqmqAQy+Uh7Rk3/M4xZtLK9xIfQV+OaNoFjKbZYoI0YtClrHgoOfh0xH&#10;9EVCVmmqYfdxH5DSU/lyRBXUI7KARbg2AP1xMJNH5Q4PmUaS3Fj5nqv+eGnKdMZdl2fZvRpCFjka&#10;OrRASAoZdrW/7yE/XFI+HSE3uCsjVsA4TTXaYpZqeeOGmg8iYET0jovkzAi1mFuPmPqDhp0z4SaS&#10;0hms+Z5VkdPTV8tx94a8jqp6opa+1fgtsWI2maEsT5P6n/PADpWhPJiI/wC+f88CfDZf+QRfbGVw&#10;mGqipqeCSWZIY4kUs7OqgBbckm3S2MOa90vq/wActaZtqHKMkqcyy6WYwU88MPlxCJLiMKW2g8C5&#10;+JN7dBtnPKHSWatmGT1NeIhTx+bWIs5QeUBdgzX4WwN7Hp3xj3xg8YM+1fmEeW6Gq4dHaRi3xU1d&#10;LXplgqNgAZvOldOBvX90l2G65HNljfpZ4xRdaCSaKVtOBWUPtH6LzfQefPlOcQR09QIoxGYzuRxe&#10;7FTaxCsGQkfxI3W2KNMBdXAANz0OLp8etavqLOMlyGasps2n09lwop84o60VUVa7SyzKVkBIYJHL&#10;Gl+u5HvzioqmmQQsAtpSRZwbWGL8bDG2n8qiABYacI8JU0Gkn85BHBO4KFX9RXr0PAubD3wt0llc&#10;VTmMQqIxNDTRF5N63RWJ28/X+XS2EGa51TrQUFDLffADKzW4JAO0fXn8hhVprWNdpyuhzPLqhqSs&#10;RlkhZArAMPwkhhtYXF7MpBvh5QS3CikcKIU51TT20iqLYF5lGxRtst2IPyOwkfCxxC59HZrU6Tq9&#10;QR5XPJkdNVJSS16raFZ2RnWPd037VJKjkC1+ovo6uznVXjtoCj194gQaa09pgZpFk8ufRxyGanRE&#10;jaRqelQlpHYcXG8gkrtijUsFvj1qLwul+zjlGQ6EzpaiKB6ashpPKkWfzyHiqGnU3MbEyO3rNj6d&#10;txa0TYPL5NpotM2WyX0ACfnSxvNDtchrfDE88OfDTMddZVmUVOIqDKYkeorc6rW8ujpTHG7xxvKR&#10;tWSQqURSRuZwBxfERanLuRtF7nnpYYkdbUA5VS5LG8ctFQyOyPEDtlcm7SG4BvYKvPNlA6Yla7Fl&#10;U9wvKh5olo4xNLHcn8IK7rH6/TDbW1LVFlJKj2HTD1makFn5cBSVUC221+Pyw0wwQzFUmRklubsD&#10;1FunPf5e+J2f8igSSnkjWW8pKqPYXJwpzF4Z4oGgU2AJJJ5I469uLdvjhU2VxEnYNpHBv3wAUgiI&#10;G0cDocGXN+Lqka5K+n2dSSNofIpKqMqVooVEbC4VhGARbpfr/fGM+5hKanOpWCqASFtbbcXt3+eN&#10;VZboXMvFqqzXLcoiQiAvOJml2rExDFV6fxEEC4tx8MUfL4Q6ji1FTrU5TXwUtVVGkaq8h5FV1bbI&#10;BtHLL6ri9yQQMcbotLI0kuGCeUIY55Dqwrv8R/B+jT7E9PnVLl7yZ3DHT5pJLdriNns9xewAjkbt&#10;xyevOMXfczFR1cSEMYZRIpK2/ELN199gPf8AXH1kWgzDMtEJpjKMmiOVmh+4vU50rJFInl7CPJFn&#10;II67ivU9cfLE5bJQGuoTGVkiGw3NzuTqOgv0P68DnHSauIN27e1IZmAEUmGlbyHEl7Ne4Pwvh2mf&#10;azW47fLDRMDG9jx3vhxMgmRGvf0jkdPifzxmiqVFvNJVSusjnuw428YhOSZTVy6gqcvo6dqmo89o&#10;o1QXZjvI6fK38sWrozw3zvWdLNmGVmlhp4H8ppKqYx7n23Cr6TfqOthzhRkOoaPweo9aZlWZEK5q&#10;aripY69JkWR6iQO/3ZhyQLLKwYXUqh5uQDIdwZbRZ6Kx9meWh9YThVwR+CPh9NV1Ekcmoc1HkxDc&#10;LKotu28G4A5J6XKj2xQtVm89Y7qu5zu5J5Nz3+pvh517n9TqrUT1lfP95IXYqgEKo9gOwAsPkLm5&#10;JJSZTSR5jURwJbzHYKLWtf4/8+2JIIywEvOTyVCWk4TdlWTZjmNYq0lLPPOf4Y1Jb6/88W1k2goa&#10;uGGlzCeauzFrKi0o5VugAJBLH6e/JwCmgotOUJgg9TDmR7WMht3PYXvx8vbiI1PiVnFPqJXyPMZs&#10;u+68ielsHLkdVPUduRbDs/8AYk2g+lTwtaCN/CsqhyKLIc/iyKOmm/aWZsY0SSZUu9hbg2DN09Nw&#10;17DrxiUeE2VaVWjizfPc4mgqqqpNMKSCIHailSbk93LgC3wPPIw30D5t4g5BT1esspiatICpmCUw&#10;ijrlHqErnvISx9XAIA2gWwR4d5ZR5jqjP6hsorM701lOZD7zFTwvIECiYMX2j8JaOG59mvjX1nh5&#10;0bGODrDu+PyXVTeHxQiKVuQ4dfxVjLLQ661NRUGX1v8Ao/lMKunkTys6QKgZnsSSdzWPT3v0GIdB&#10;4eaDXxezT71D/pBp2ny+epggncwiWpUx7kdkIbbbzG9O2+0jp+JnzfXGUamzeszCmSmy3L6wEyRs&#10;wRODdZI7WCOCAfYjqOtzdLyy1dFp+IZtQ0NNnlZLQ01RJHuqDZow9gsZKXG4DebWuDsDEnKIPNKu&#10;9jZDnooB4k+HGnoYKjUWmaY5blgnED5bLUea8RtxJGzXLRE8ckspPUqbrCKKP7jKjhjtuN3Fr8jF&#10;leMug9azZ3nNZllDS5nkdKZJnkyip81YIw7khkYKxsBf0ow73NjtqnKs1d6uJHdfLZCLKLXvbv8A&#10;TAuJqz1WFq2CN5ACkKZWKlwkJBAPv072wsovMy6Syk+XxdB0Hxw3wBkl3xOEY83H9R+X5YkFE/nI&#10;Aw9R7++M4msrFwXJPmOra3JtM51lOUU0NFV59AaSqzosxqI6a4Lwx2tYOAdxv6hYEGwIYsryqoz3&#10;MqehpQrVDD0RvIq7rcC1yLnp0v3OHfUFKn7PXedq+aNrX6cG/wCmILQiqrc4hpobl3lsAL8i/t3H&#10;F/jjW0wM7QHHAV2M7iAUbT0FPpts0m1Hl9O+ZSSlKeneqYESbgDfy9y7Qt2LMD9b2Nv+BkOR5Tm+&#10;d6npaiphmiono6Wpy1gpheQfvGduoAVVA4U+o89sUr4hmngz96WmQvLRKIXY23eYbsw9u4+t79MW&#10;r9nrw71VDmWqIs3y6qhyzy4kkjmHltE5UuAYjY2Ksp3FT0AB6jHW+G6F2tmENHb1I+X4LqfCtANX&#10;O1rgdvcdMKS6O0TneQ+MVBrCkEVXQU0k1XPVTxILDyr7labgtvZQSt2HPYki1Z9TtUUM+Z6nzCen&#10;q8xkKRZdHSXsn4dzsxBU2YDgE8Hp1LDrXUdAdVxZVFkf7EyulihFBmdTTgKHKK6MZGFn5sGDEH1W&#10;JHZry+aDUmZZhqCurYKeF5BTmnuWiVorIhRwCeSHbi97j6bOhjbpYjNG6nC/i7WOfnwu10unZo2G&#10;QY+dcX1+ddE1an8NMwoNVQRUOXxwU9V6BKirFD5gJ3cCwT0lTwBc3tc3GNKeAmlcq0j4fQUtFRRw&#10;5kJr5lMrEmaYHixsCEA/COwJvzcmq6bxEhzvLoKCWuZi9pDF5W6aJ/boCVubblJXkc98WToTN6ag&#10;pTUJmV6qocc3K7rEhltweOCAet+Mbfh8WlO7VWA97qFGx/i/dWG6PRHdqYnDc84rj5e38qSZgtRF&#10;mNVNPIWAkYKG6KLmwGESSURdDUSCNmPmWfuTfn9Plg/Mc8hpPu++PaJg0YI5C8devywg1JX5dmGV&#10;ik+8wirjCshMiIwtzdbn4Y7QHY0WKC6qJh2ixQR+skmzHLIaSmUOUfzieOFVSSfyxjas1zmOa6hn&#10;ihggENRVfd6RllDuAdxuw7dB3N7j6Xz9oHV+baHyiZctNQj1NEIJpYKUssCMArNJLuIRyC1rcg9d&#10;t1bFc+GuY5TpmgXNY4iM1zx/vT1UqjcrFL+V06Bmci3UWtwBjzbxLxSXWxOEbSI2nPc55+SydVO5&#10;8RawEtGVSWvNfZ3orO5GoKdqClZA8kFQ3mU1RMTZ5AN3oe5Cmw9Xl373xd+gNfZxV0WTU1HLDPl2&#10;YUcVRUR7wzIpLBlVgRcL0AN+luOLVl4rZBRZv4n0lLXbIqDPZvNigWoSlME7Iyllke4CbxusRa5s&#10;A17Yc9P6izqq1NUVtRllX5UCS0089Mm9Es68tsFg1hyvB5J5BGMmKQany2zH0D8lj6WZxmaHH0qa&#10;55qlsoSRaSQ1IpnaFqUkoNwPU2HqHe24f5RSg1jmGrqPMP2m9S/nVY9EpZUXYvZP+8vPX0c3w5Zt&#10;WwyZk8UqKkVSodWHO5gLE9PhgdDlkbiN4ozMGduDayji3z647+HVv1EpYx1BvPvYwu9ErpnewTxT&#10;ZhDJlYpa6FmgUlg6GxJFrDr8b3PSxHfCnUGr6x9NS09NDE0cv7syPGXaIHqRzbdzbkcdcNcLQmsX&#10;72XSEcAhwAp+I6AfH2wm1hSZjp+krkiUI1UGSnBbgJZblh8CeO/6405C4BUNTYzShGcvSaurZknE&#10;cUlOdsTwbWljDAcgm/BPPPt0vh4yWso8hqqiDMpAFpkAEx9hwzPa3AFibDFY19HPQ562YpD9yqVJ&#10;U1MbuPMHS1r2I4v27XuecXJ4dZNk/iPBmmZTLWwuzxRySwSDakm1msilvUrbgTexG0WP+LHYTJIQ&#10;G5/Vc24ulc5lUVGPEGu0brTQueFKymrP2dTebMANrq5BERRWAIkv6bjg9D1OM4ae8NNWarFGmTZB&#10;X1wrnaCllhp3ZJZBwQpAsSD1seB14tjflN4CaIfSWaZcmXzTPmo3y5lVtG1WjbTbyzssgALdB6rm&#10;5IsAh8JIdP8Ahjl+Z6a01mGaGtp6ppK5aqXb+92hQyqFX0EKOfUDYi5xWm8LfqpA+YgLDk8JknkB&#10;lIpRBvsmaX0l40Q5xlddT1mnMsCzTZTWxrKZpyXSSNFPVFbYwLA9TYnbc3Tl+nKSgikXK6Snyajm&#10;kaV6WmX0lyDwABcAseg4uenGIFlOraGDW8WUS1Mf356c1SmR1IZrkFWT8Vuri1hx17Gd/tqOCXdG&#10;PO8gLK4BtdT02n37/LHUaHS6fTtcYwL/AHXX+HaHTacEsAu1IqSAZXHCJEmq5lIGzzCAPdjz+mI/&#10;qKaTMNOZhDT1MbvH++bc4BjAYgbgL9TYD39upwvyvWMM8T5hneYZdkeWtCZxI3mSEICyn8AN/UFF&#10;zbqRa9hir/EHxD1C2oK7SkYeiy96hlVTEoNWd5VZOlwCNvB6WueelPU+MQwvbGz1OJ+4C+f2Vn7Z&#10;HC8AGzf4Z5+5KIvF2t0vlzLAqwySMSNguPYbgTzx2GKvzPUM2dbZ6qUSTBlTcqKpW3sR16d7n6Wx&#10;ePh14NZbnWSSz6nWYyiQokEm+NN5ANxKODb1Db1v19sNNB9nFa/W9XLmVWlFkaSv90gjmDT1cQBs&#10;5IBCDcQeRe1+BcE5rtBE7Vv1HxbuQePuS36Yah0xz3ByPuUVySgjr9MB5JGd5WNnLcuFf+L3/Db/&#10;ADxLNL6wng0S+icuqPuFRA8tVK3kho2Q3AQKBt29G5JO4sbWtgjXugzonRTR5NXyTmhV5qijlj/e&#10;lTI73DAAekW44uoJ46GG5L4N+Ib5PR6igp465s0gSWNfvEbMikb13AmwBBvYi3BHBtfReY42hjGV&#10;91K3JJpZYxtAGccBPvjHkdPp6GnyCmFTUSKYKuV5SvkujK4Dj0naweMNt3XAkFgbHFcZHoui1fmF&#10;VTZnVVUEEgSSJqYA8i4IZTwRax6jv3xcUeg9XakgkfVOR/da6SaJKjMzLERIu4KSqq9n4sAB/CLA&#10;gDhJnOkZ/DfUNPRoKSnmrd7w5k0TM0cakEXBuqH1qLEcFxyRxg/L3inGyq8UgDSwmyoZp/Jcp0PS&#10;NPQ0YOYyqI3qqq7N2vZQdoG4X6E823YeKTOpYHSo85JDdX4N+lvb+mI7ntDmOns7+718q1VPUxNL&#10;T1EcjOGKk7kuQLEEj/xj3wu8NqdqbJP2/nUNPDSzK8dMjSLuacWdVIv6S0ayEA2vx7jETXNa7YpX&#10;eWBSk+aZHnOfaelzV1+71Fwih9zGf0blKoQAEBbv8+hGK/034H5ZmlbXVOcxy1U1NMJGpYalVblb&#10;iNiL8ElTuBHYdDcWLqzxTd0pKTJauOid1k+9syK5kBChVXcDY8vyLEcWOITorXtHNn+p6Hc9NmJk&#10;ggmplVSsiRbtrhrbrHfyLnlRzYgYGeDTzFo1DQc4tZ2o0scgaNQwc4VeeI32da3J8uzXNcrcVPkT&#10;yyChjDO0cQY2G+/qI+XNxzfEdzr7KniDRaTy7PYMpNclVDDO9HEStTTiRQwV42APG4XtcAXJtbG5&#10;NJNDlmQVFZL5KT5jwzTorLHCPfcCDuv0t0A9+EdbrWbNqyTLaOrF3uzVMv45nJNzc/h4tYC3zxhz&#10;eBaN8hc0UPrK5ubwLTyyFzRQH1a+ZlZl1RlOYVNFWQtTVdNIYpoZOGjYcMCO1ucK9PzvluaissbQ&#10;q0dwLkkgjv8AAnv7YsrxB8MtVal1xqjPRTS1+XSZrUJ+1JJg6sBO6bixNyq7QC/S9rnkYav9FIKe&#10;kWGnK1IhBYqrAtuNyzkDm3S1/hjz+aB+nkJo1eFw0sL9JJuAODhRarz98veVqSII8xLOHB5Jtza4&#10;+P54bX1XmVPZ02xSXBu0Zv37f54kFVlYgBYRAuDcO9gV+XGInVRbpWFyT74bznjqojr9SD8ZT82v&#10;Ys4cJmtMkMPllVFPcjcTyxF78gAHqcSnLlyaLLT9wkileQXeqv6ieCQO4Ha35i+KtanF9qi4PfC7&#10;LauahkW5IQ/iW/8AfOI3OsKo+XdyVLa+lknbyaCmaMD0s7X9XsST/n7YRx6brYJRI0kULA3DK1yp&#10;Htb2t+uHGhaeqRfu7LcpzuYL2uDz9PzwKbKM1rJtzlJAb2Yyj+XX44gJVNxFJw/0TyvUzrNWVDxy&#10;7byRRvYTkDixP4Tbj4/A84ZqvxHhyGjlynT+WxZXF+CWULaVyLg7m68EdCf8sCmyXNUY/ud46/u3&#10;Vj/n+mEWqNPnOMoqMySPZm9CgFZGF/8AWIhx5oFvxrYb/cersxItpxoo2PB9K7Fr6gkdGq45fvNg&#10;GaGIFXNuW5N78n3+l7CwvB7Npc41FQbJIZDlyNXU0s1gF6qt7jtI6EC3Xgj2oGG4JUorD434+Ixa&#10;3g74s5lojLc4yGioYKk5iUqUdy4YvECdhANmFtzAWuGA59tLQNhbqWOlw0G1qaFsTdQx03w3lano&#10;5UzLI5qicNUml3CpqZA0b+YL3Xb1UgggjsQcQuoaip0YpGPvTuT523ny/wCFCbW4v8L2vhHnWptR&#10;zNBA7zwQTxo9RLDJaOdim08cEjsTYX5J5wtyuaDOZaMRLFNSoGE92BAO0EAnrfHrbtQwkNXvmllj&#10;Y0Z54UUhy9c5zOopKtfLEwChowAR1AP698KItEU9PAJmo1hihO6KZ5G8zgfj9zyB09iRwBiQVGm8&#10;xNXFNlkH3aJgdqzybgVPfgnjr1/PDcn7Wqnip4Ecz08sv3iXygQoP4NvXrbuO/Trjzzxnw/WSapr&#10;oAaP6ptUx7pAWcH9VEjNPXZ0EWUy7CRGzc7QeT0/zvYYR+KmoJtOaUCxJHPNLOImaVT+69JbgW5/&#10;D1Pc9Pacx6bfIYIVmgSeaWUymYjaT6QNvTrxf43wVmv+j2avSjVP3D7vG7GBauqKC3QvtuL8detu&#10;3udSdhg0pje71kZ+9UvE5K0ro2OokVaobItd5lWU0EL1pIp9xjVkUkXtcEixPvzf6YdJ6+bM5vOm&#10;lMswXbe579fzBOIJRFKPUMs1KoWk3O0cchJBUXKA/ko+ZxK0kXyYpIC3lSD+JgSrWFwf7744SR7h&#10;gOwvEJ9TLt8svNfPCWtVTfdTTvIWibjs1v5/3f3wRCHgfaTexvf3wNEDG5O4dgf+WC6isjhqY4Jx&#10;5aGx89wbL8/0+WKJJJVAOKtTSXjjrfQHhHqXSeSCD/RDNquKXM5paEymKZlRVCyE7UZlgAAa/wCA&#10;kAE819qHWUeoc2r5Ymhip1ktSUdRIdlPCLlI05NgAbADvfjnEe1i9Tl9DTU6klJpDIxQ3DhQNvHf&#10;l/pc/HEbnSspCA9M/myDcG5PHHYYl2+YASrbZJPL2A4VuaBzHTSyTVOtoK6my6WE/c6ui2yxGX2k&#10;9JKjpcgEgBh1wDUNDTV2aZvT5Uy1FMqzukhDKrRRo7lrMARwpIBAPTjFU0eps3yyKemo5hFHOPXE&#10;YldWFrE2YG3TqMLs/wBXP90poMvqGgLQDznQ2J3L+Hji3JB+XwwJ0vqBCOyGVX39UQ89PSwO0ivu&#10;tdAAOtja/wCmD8lzylhYQuxjVjuVibgHuPgb/wA8RPzJGvuLMficDdgALg3Hw64t+QCKJQbcUrai&#10;e4RVuX9gP7+GILqHUtQ+c1cUEoenB8o9PULWPT5n/rhi/aNUImgSeRIWFvKVyFI+IBtgCoWJ6DAR&#10;aYRmzlCG0UpuXO8HqTx1ODIxta4Nj8sEJcEc/wAsKIzcBe3ti2VL8050kzRyhlaxHw49v+eLU0pT&#10;itemc8M7BQOthxfp88VZSKPSvBPz64svw4zB6bOKKJyfKPA77TY+30xBJwjDuy+pv2BMxebwxzzK&#10;3I8uhzdjEg42K8MRI/8AEGP1xpol4SLqzx9yOSv+Y/XGc/sLaQrsl8LazPa2MxR57ViWjVurU0aB&#10;Fk+TNvI912kcEY0mziNCzEADkk4kisMAKZJJfKKBYCBMT6RG23nuSBgVLSzUNOqLJ59rktLYE/Uf&#10;5YMpUExFQy8uPTcWITsPr1wpxNSSTpLNc/u1Ye4f/ljqmYjkLH8Qb/5YPx7CAtEUWIBu3MS7e57f&#10;L2wNjbHcePODN0hQQLHHsCxxsQuOUQwuYaKuIQaly6pQBTNHJTyW7gDev5EN+Zw6thq1HVRZfT0d&#10;TK+wRVUdj/xHYf0a/wAhiMEdUKd29OOcX5wU8m51UD4k+3wwGqqIqWCWaR1SKMbndjYKBySfhg7z&#10;aSpf7Uef5fozw/zOqgjpoc5ziI5cZPSJHgYHzOOpFuPgWGMN5JmMc+optVako3zbItLUr17Zc+54&#10;GPIpaYBiQqyVLQggfiG4kEbsWT4v6prvHnxhp6PKwz/f546HLo3Y2SPu7D2uXkbvYEfwjHvtwRad&#10;8H/BvTfhhpwxedWS/tHNKgAGWp8r0o0pHu7Oy9h5FhbjGYXiWW7wEYBIWBq3M6rOsylmqm+8VdRM&#10;8ssoADO7NuY26AXJsBwLi2E1ZGzS+VSxEiE3cryL2/5/yw75ZSrS09RmmwOy3KWNiSL9f88N89VJ&#10;Q5bNKxIc3J7Es1ySOevX8sIuBKtBvQhRTMikQNtheTnzGF2/z6Hr3ucF0BiadElmaKK/47brfO2O&#10;ZnLFLUKVUqoXaRf+7/8ATBVHGsswjLhfpe/e2JhW3Ky5X+paf1T9oHResfstaQ0TPkM0GuNN7qKh&#10;zGj2w0n3KTaZJJADzK4XawtywL7uduB5t4bUPhT4SS5/rakH7aztWiy7KKq6GBGjBNQVFmLqpVlU&#10;2sSpIJ4FB+H+mc+1rrjK8lyJClXPIGNQVDJTxBgGmYHgqgIYj4fLFrfa88ZIvFnxbramiziTOsqy&#10;6JaWGoYAQyyhQJ5YFFysTPygJPADX9VhFIwyODircErY43SPFngfXsqpgCbPQDZu5AHfBvmqq7gD&#10;6un/AEwKpkyNcmNRS1033oOkYp6iNY0dQrBpAd553beLdGJvwcIlaSVA4B2/I/H9MAQRysu8oFQy&#10;k3Yc9P74/vnCKGhikmMsvpiHDWIAweWR5rON0fHpuBf+/wCuDn8to1DptUdLthrPIRGgaCYqipjp&#10;ZSSGJHKjrye2Oip8yzAbT3Q9sOFRQxVcZbdc37WuPnhCaVadyBcm3F+/viUOFe6GxWV9IPBXx2rV&#10;qdUquctkWoamieaOrjp1mjmMe4qpDAgMNzHdtJNzcjv7wl+13mvh9raQakgpdS5XV1DvVV0UATMI&#10;S1rshFldeLlCASTwRwDmfTWdCgzyCTeVLBkuSStmBWxHe+62OZhn/wB5YNK3mHoCwtb3txe3wxQj&#10;kMYFdFCyZwHK+y1Lq3KMw01SZ9R1iVWVVUAqoapCPLaIgMHuegsb/DHyp8QM6y3NNd6jzPI1vllV&#10;mdRVUoNxeJ5mZRYdAQenYG2Jj4Q+PrxfZ98SfDnN6xUePLJ63JZHbbuV+KinA97t5gANzvk7KBii&#10;V1BJBUu7gzRMOVuQfmP+eH1E75H5+HorGomZsbXJ5TnmEAStbau2N7OhPWx/y5HzBwZEn7tRb+mH&#10;PO41qBBNCWUxwrEFYWvGWcq478nevzQ89RhuF4o/wkN1Fub4zy6nKoOU7ZNqjMchoqiiiqXFBM++&#10;SJGN9221xz1soB+WJlkWa5JL4Zaq0nmswno9Q1UVSyRIrTU0kaBUmO4XsrAEWIvtcG/OFFHklD4n&#10;5dUy5bFRZWMuCAPImxlDbiEfaPUSEbk3sVJHFwawrZ4tKQ5nOZo6zUaVBiWnSJys0QUl0FxZeiuH&#10;7bRyQWDacETncHC2ow9jQ12WqObJNNa9jvClU+W16MYiPTMiyBrWPZ1Bt/xDF4z19B4i6upZs/Sk&#10;yNqXzIv2jFAA7CxGwqtrgXIFzxza1zeF+D2XVXiJq3LXzHKDWQ0oZp6qeOSMsEF1jcgbWPNrXF7e&#10;2NI5rHl2ZuZM1yWGqdXQsvkqHC9Cbn5c9sdZ4d/TsviEBk3gDpY5WvoPCnamNzhwT1WZfESmVKqp&#10;ynTFRNqF5wQklHTsZNliWugub8dieLdOQK6TSldk1PD+3aGvyikqAPLeankiDi5BsWUX6EEDpY3x&#10;eOhs0yrJvtqz5Po2plhyiWgeGupqwiQfeI42dkgJNxZtv184fhsBo3XtI+sdJZtk2bysVqlWIlog&#10;zxEH0kKwtcdR0PsQSCJdL4GGseGP9QJ+WFSPh4cXBpyFC9Ea90/nWhdL5fl0QlzGejp6ZKIU2z94&#10;irGQARa90JHTjaTa4xV+Z1OoPBzTNHpSCmeGTM66oq6uSOojMive4X0NYCzCzA29PS7XNd0Wf5tp&#10;fMKKoyuaRczFU6QMUDWRLiW6m4AIbb7eofPDnqyPM860lLmmYp94imklglaqKuaaXh4pEAINjcde&#10;jIRyBzk6jUTaxwY8fCK4/H64UsuqkewNdyFE9X6pqMmzeTORWRR16txl6SgixVQ5MatwCFViDYm/&#10;Btez/wCHGXZjmeraSGLKamfO6uibMnra3y6FFiksVmu5CmMqbXUgbioAvxiuqWfLYpnqa2hFDlka&#10;FZKaFULzOY2W0bL7NY36gWvzwVuR+OmbZLlAyujhpoaCGQtCqAiSG5J2ob2C3PSx7++M9zOhVFko&#10;BLnGlPc/1ZqrT9TXRUxmo66HakkTTNYkeoA7Ws3W46g8HkYqDLIaqhggSoG2WK1uOQAeAR7gWwsg&#10;1ZV5rnT1FVUIq1G392SbKQLAi/y5wfWVMEeZpTSyhJZFuha1r/4Se3a1+MUHtcBtCydQ4vdd2pCJ&#10;QzqGURhhf3A9sO9MZFUWPToWPfDLS806blIPAJN+x2/Pt374ectqTuWFzcEEITe4PtjJeDWFiiw4&#10;hxSLXrFdIzTR3DRywsQo5HrAPPa97fXDd4dVeWwaxyirr5dmXFyzMoDE+kleD19W0G/Tn2xOaLSe&#10;Ya5rVyDK4UqKutPojd1QWT1sSzEAWVT8cFah+y/reglzOmyaOjrpUqgOZ2jEaFd17lSL2K9/fr36&#10;HweOR4tguj/C29HE+V1Riz2Vx6M0D4Wahhr85pcugzeStlV5hVxiR6aQXPG8FkJJN7Ha3xF7zqKv&#10;rZWqlkknSmgkAFI73V1A4YfT3xRfhnQV3gPkktPqTJ8xmrswzRYpcwo5YpqNYjGu1mJYOtm3XJW1&#10;iLE2ANw55q3TOS0cbVeY/vZbOHo5kcRgk/jIuoNhfYTf4Y9nZ4lp9Dp2nUDa41YA6/L6C9W08rIY&#10;GiQU7qAu6tgyfUaTU1M70BpSpjdImYylhz7Cwa3U369rEx6XIfPq8oyajikqpKdv3s4AG82Jc8fO&#10;3PsMPUGe0tfDS1tBTmaKsEbyRsw8yIEgjgjpZlPsbd8SzRUMOW5PV5y8ZMiO7sygkrDEN7HpxdiO&#10;vHp+PPIf1ZI6eXS6eLh5yflQ/KyVmeNyvk8qBpO05P196qHxZ09S5BqCSizWtGbAJHUU0UUmxIL3&#10;FtgcrxtBD8Ek9OMN2gdWZHpbPaOOJZGpn3q5qZWl7EoFF7C7KoFwTze45OIv4oy5lU6mra3MZKWO&#10;oq387yl5KKbbUA9lXaoB5sBf4xCmqEhqIlLBTK21JVO0r/iNwb8A9cct/wCYk+0NOmxGwihQzR5P&#10;uuc/8tO1zWMNMb0xmu/ute0M02r8ilqp1WiaCRVWik3eY6sB6lbgcHcDx/D15GIVnmnJqed6pZi1&#10;TGdw3+vkfh6nt0w4TRZ/HlWT5xmroIqqFxF5JKvtks6l1YAbyqC9uOD0u2GWDM5ZXmqq2saCGIbY&#10;qYRfvCSQOLAKOt78/pj29svnwh3Qjj5hez6CcTwiRjsHp93Ck+rfEb9oTR0yRtT5BMSI4Jol9HyI&#10;F+D2Fz1v1xWWlM7fRniRBJmccWYQh5YmppVAhExjYQ+k3AHmBLduQ1++LU8PKJNUZE0dQkcOyN5K&#10;iSrJR0AlZQFUW6jYQTYdT05xXef6Wnhzh8vnnjzHJLCRJZVaSWOMXZiG4sqruPBt372HkT5jpZpd&#10;KwksJIr8rXOtkZp5pdPeDf0FF/HsUviPn9BNT5LTrmMcLJLLFGgLxmxUuLAWU7zftuPNrWk+g9O5&#10;74VeA2VzHKRDQ1IlqauZwjtH5jEIzoTcEJ5a89LC55w1Npj9rZnBm9QY8nj+8mavZkdmpo7iyRGM&#10;MSdhK7TtHQFj1w+6w13W+ID5saeUy0csLxNTu3pVGVlJNyAWsxNx097das0GoDGQBpx7Ko+CS2QN&#10;ZhvJ+apTPs4ifVtb93iHlBlKiUelrgEkdrXueO98SXS+qaet8ylsIGVtqvckMSPewt0/lz2xHarK&#10;4s6igkysxVMkDbJEDBW2kXBsSD7e9+R1vhEqyZdXGnhMUNTEdz2VXBA9/wA/nxju/DG+RCCBVgLv&#10;IRGyKhyFZlTmmXZNCHrXFmYhQiBm6AdAPiB/0w351qDI86yOsSlMrz0170u4B4+nEUY4VRcek3A5&#10;46YhGrJ56vTM1SfQ0iWQSsB0HPXj2/vnFd+Hkc+S6zohQTnzZZYw/mXA28GU/UXPF7WvxYW05vED&#10;G9rC2wVlaqc7mtDbBTlFnVYtTFm01BFX0UV4y1bTtJTjetgGsQDzyBcG4GL7+zPQz6U8PErZUpJo&#10;6uaaXZIv4lNoxZr7+NhPJvct2sTHs0pv21kdTlN4oY6iSPa23y41/eb23bbcN373F8XTpXQmX5fo&#10;vL8upcxMIooiHZ4n/eNuLMQGtYdfbtfuTpxQNEvmuUT9GwS+bIkOQ1uosv1DXFqmCsySdC1Mq7Y5&#10;qPmxjKk3dSG4ccixDfwkvv8Ao/TaoqdO17+ZDmOVPJSyuHIEsLyeY8TgixIBuhBFiepBIwyaoyGT&#10;UlLFl2QVbZf+8EMkk8rLJIr+kyb41O0re4Xobdb4f8j0TR+Hek48up1kq5JAskstfmBqhEwRVkaI&#10;OBtUm5HUjm23ErpGudsAuuvb+VBKwbtgF9fl9fkiK7wuyDLs4i1JVZPHT5jJSfcpDTzALJuYML8A&#10;tINtgwsbEg3AFoP4geMGm/Cb7nllTQyZpnVYPNmija3kRBiFDbmBDMQQB2Ckni14J43eMHidFk8u&#10;TZbmVBl+SQzPHJmeTgxS1Mav6DJI7sVNl3AxFB1HNxbOlJRieaaWuroVLEuXadXaZ2PJLXI3HuWP&#10;XnnHM63xt+nuGKOnXyfrquY1ni8mmuCNm118la68K/EjJPHPWWeZLWZMaDLly+RqVZah5pzExVHD&#10;sCAFDOrbeTyAOFa9z6q8KKDUstK9fXQ1dBMm2phqZSZm2g8RjgqbsORwoBA5NzUf2aNJ1mlfBys1&#10;EiPSV2b5kiQRSepJoYVVo2VlI3As8oJ/D6eLWubmzbzFhir1LQzyGwEqsTfn4fDjjn4Y2PDo3SwN&#10;kk+J19PyWhoGvmha6R2Ta9FCmW5XFQJJIyxLYGRxc9bXAHJ4uT05wCKrkionCh6opcRb3uy7uSBx&#10;c3+Pv16YYKrMGnjNc2TyZ0Whje0Me5vLbb61S3q4IIsRxe174WTVUscErGY0ssYuTGu0ixuQebHo&#10;eOnHTHRQta/qul0+mbJhSTMVTMZ4VkpIpKijABkYDjcPa/T0k9/h8B6byP8A0eyqlgqx91yyNTGt&#10;OZxI0ZY3X1FjxckBb8C1gFGI3TV9TN90q7opqIVeQu42gWN7c8i5A7n54eIof9Jcqjd81FMJJi13&#10;iZ0k2ki115FrWv8AA/MBLGGgAGgoZYAz03hLs0zqnajq6MSmWpO1DZRywsRcE8cfzvhgzen/AGzl&#10;ceUT0j+RWH96DIyhlQqbBlIIAO09uRhy/wBE8rirPvNXmhUMtnKrtdyOm0Fva4v724OG6XORV1E7&#10;0SpGhktGoUuGWwBHruw6XsLA9cNGGknaPxUccTR8Fn7kyauyjJcigyiedqUHL3CU0d98ayegqSbX&#10;Zgsdgbk2Lt2uKh8RtaOIsrppZqGWuQTNMtKgupPlgEqbkblHc9B3HOLg15lFHqemqslqoGq6GZV3&#10;xxuEcMpuLMVaxuy9vh3OK7zn7O2l8wz+FKXMqmgETP5q0cBqYjvZXVAGkBUILr1Yt1PPBrTtkDbY&#10;MqVpMdPIyqlyHN4p5Kpahtsk8QiE1gxUEgkgcci3v3HxxMtM6dlq8+ytIBlcccyGKWrnp1ikcjlB&#10;5iIWIJAFmPcC9gBiM0ekafIc6qYM6p0ligZogBKdpKE7rW5K3AN/bm/XD5rcLprw3CQ11NST1MIj&#10;3Eh5N5tZUuLXIPPewJFrXGXM2OfTl0/Az24V7UOjljt6nupfN0b4cZLl2Wq5l+8KlVvmMpLSzNdd&#10;xAJszqAenI4AGK7rNeTy52Muy2ngrZZJghqKhiEA7kKvJsATe+JDJqKuzrQGk56ZaU1FSiT1dTXq&#10;yw+ar2RUKg8mWMMCf8S/HEe1JkK6Rny7MUyiRjmVolhppTsg9KkwXFy72I3dATfmxxRbqHF3lsad&#10;tYKz9O5obsr5KXVWp8q01prMc6r5Hjy3L42Z0G29QXLMI7twWduADcEt0tjKOtPEeTW+oTmMGV5d&#10;kCMqoIcvjZF9JNnbmxexALALfavA641LqTw2j8R/DnLsqrsnzCidqtJHWnmV/LmHmAXcKRyrN1AA&#10;3e+Mw+MXhTX+EWs6jJpS09NsjanrCoHnjYC5sCbWbcLHmwB74wvHBOWNx6P391wf9RCfFD0D9Uzy&#10;6gWvjNLXS7JAtlqDfn2D8/8Am/PEWromhqnjdbEE9/1+I+OASAmMm3e98H0VSvkmnqQxhIsjKoYx&#10;njnnt8Pytjii7OFwTnXlJVPBa1vY4AI5ZG3Aqi9BuPH8r4c2ykoRyCJOY3XkMPh/fGATU0iALGpc&#10;gYFzrCi3Jy0zVvDIKVzduqMD1Wx3A/Lr+fwxN0opmiDqpNx0X5Yraieryqtiq1QCSE3AcXU/7p9w&#10;ehHtx3xaq1CUiQTLMz0VZGstNI/VlI5B/wB5T6T8u18QO7qF1EqNVdTWRHmKQACxba1je3HP98YH&#10;QagloqqGRgHlga4VhuBvwVYHkqRcEdCLjEjlrVvdGvbv0w2y1VJWysKmGNhbh+j9Ot+v/TA3XCjo&#10;DgqAZ/o45LqdqGlF6CeSNqSZ3B/dSANHutfkKwv8QR2xOcoyXL9FmlrZrtKCF80ry572544PT4d8&#10;N+pxAmVZXICzBGngWS/qEYKSAf8AiklPT49seXO2z3TuW5HJSpUVi5iZlzXzmEhiZEjEJjI22DKz&#10;br3O+xuBhPe8vBBrr81sQk4c3lPOqfE//TiloafLIHyyCijZndSC8gDendtP+EBrHuCR0vhRpLxI&#10;gyyjlo8wqvu0EO7y2KG7j8TfXmwvckWt2GGDLMop8rOZyrHvc1ElLc8gqqi/HSxLE/l8cNGqJYXh&#10;heOIRMjsDdrg3F+w/wB3F8+Jyun3udn/AAtL/wAjqGarzi6z+X5K+PD3WdVqHJM2rKCcQZflloYz&#10;VLsMkr72IjO7qp2ki3RvgcMUutn08klBmuc1VNvqS8U6h7qNgsHfryQTzfqL4ZfBySpfRZ25gZYf&#10;Ok2UgQFYG4vz1Jbg+wBHvhn8QMyy6lgzHK6uGSauKpIshChQxK25PexJPHv743XeJTmNpc9d9F4r&#10;J9jE8r6d+XPH1lWRq3P8zehTLsrlSPMaaANDVzEsCzckd/4Ra5v1598UdrjWeqJ0kyXOoIqRncSO&#10;EVh5ov6bXJG24vccEge2J3F4o5FFkP7UlDmpQbTQoRvv0CjoCvxHbtfjFQar1VWawzlq+s8tJNix&#10;JHDfYijmwBJ7kk/M4qarUunAcXWePuWD41r2TsbtkNkcDivf3RVDJHOpI7fisOhxIcmnCKY3AEUh&#10;UM3tboR8v1BOINJM9NUCRHKsf1+eJTpvMqfMWEB9FT/g5Ib5f3xzjDlYSLauFfd2FIp6YROV9QIt&#10;8jxx9LEfniy/AnMqTLtYvR1QQxZkgWNpABsmQ+mx+IJHz2gc4rlVd6YJIAZoSwDD+IccfT+Xywpi&#10;m2KpHBJ4Py7YqXyFDeeVYfjJV6d1fn8cFFQQ1DUQCNmkNSVZ2vyF9JUgEAXIN+xtbELOlMhqIlWb&#10;KkhSxC1CVErPf/j37bnr+G3wxC81kfKMx2U8CrHIA0bbiwPY2HuCCPp8eZLlL5rl+nWr4C/mvcp5&#10;q3R0VvVYD5ML8HjET/MYAWupXyQGghMep/D2FVlqclnlnZeZKeTaxIPdWAFwPa3TuTiKPpupemkm&#10;Yxr5bbLFwSfr8PjbFm6XzDMM/wA1jgO2OSfhTGLDdf8Av+zh+qtNZOJf2ZWUUNDOGC/eII0Ac7ri&#10;4tdeR2t3vYYJusc30v5SDgBRComqySsoYw0tOyBxdT13C9u3xwkZSzEHhu+NMZfpnJsjyfNaho46&#10;1zTu/wC+gKyK4Q2A68Xtfk/rfFW1+mKKvlk206K54BTgA34Fh+V8TDWgn1BD57boBVuI2D26X6nB&#10;qq0b2uOx4N/j/XFk5P4LZrqnJc8rsqi82TKoo5XpmB3OrNtNiARwAzEHsrEE2tiALSSRN+9SxuVF&#10;xbkGx/kcXxI1wsKZmRjqiNhNm6D/AJ4OjZb3IB+uD6ak+8SbN1ri/fHKimCABRbjBBwRbTdpfSqv&#10;mrYX9hfExyWZqdEAdkaxAZTYqbWvfEKp4ZpYjIQzKoBZgL2GJNlUrRLGXkX08hSee3wPuOvv3scA&#10;49U9d19lfs5fah0B4m6SyzLMqA03X5fSrE+RTNc06IAg8trASR9LMObEbgpNsXpBPFme1lkDRD+D&#10;ux+I6gY+GGidZ5jpevo8xyuuly/MaRxLTVUJIeKQdCPpcEdGBINwTj6e/Zu+0zlPjblq0VRsyvVl&#10;NGHnod42zjvLDc3Kg2uvVbgG4Ks1WXUS6c7q3N/MK1HFHLgGitQrzzgWGHLs0neaON33hja5HOHw&#10;9cW9PqGalu5vRRSxOiNFCx7AQSO+OhvfFpQruPY9gLHi+CJoJL27HWwEcY8zBQTiueqQtca3F8N2&#10;dUlLV0bip/BtZCbkWVhY/oeuE82bTOxCWQfmcNVVXB5Nsspkk7JyxP0GMqTXMbYYCVeZpXGi40le&#10;Uagj/ZhhaT7xXUzGCa3d17kn3Fj9cNGcagizjIsyjeWKmiqonhYlrlV2lTf2tzilPEXx605pvVTx&#10;0EbZnKyeTXtHbam1hYqb2ZwN62JA6eoWtiB5j4uwahH+jU7DJ8kp0YPl1PUtHLVRnmNXcAsiKPx7&#10;WO48XtxjOdqtRLgGgpwNOw1dlKPs65ronLNcZzDNmtJX6p3NHTTpGxgEK28zyZNvqZm5NuoUEXAY&#10;4x19q/xdg8VvGLUWaUE7T5VC60eX71KXijBXdY82Zt7gECwf3JxbGrvE/T3hSmcai0LVVNHmCZVJ&#10;Qx3lkhVJJDGgmjZwzsxNmKmw9JII4GMVS1yzVzPE7pB0XfdiR8Ta5PPU84m00IaDITZ4UEk1jY3h&#10;STKZWrIBTAbyjAsgIsABe3xv3+X0w0apnlfMBQ0qLIgX1evrcdT+p+uGytzOXLpJ4aeRS8sfqdb2&#10;5HBHxAJ/M9xhFQTsoZTNcOLtGB1/ri9tr1FQmWsJpmm8yqbmyfh4H64dKOjjpZwWbzGPQ2tb9cFn&#10;JfKmDkjygQ203/LEyh0xltVTSVH7TaGjCkpUSRWZuOF2hjySLWBwz5Aaa3hZbjyjNOazzjSFDXNp&#10;uWaizGqhNLJXQFhLFAwYSIhB/jDWa9/woQQQCAr4bzQaeGcVFTRR7JhE2W+b+/AIurhT+JDYglb2&#10;tY24vzK6b7tlyttsGZmJve/PwPH1theIxOP3ihnFwrEXNuh5wzXmqURduFFRmpy+FbtHEpdeQFFs&#10;FJTtNyx22HY3OH6bK/MYeSpva+2/X4XOGPNMpmnukEoVmIBsx4Nxf+n5YfB5Qt5XDUR0kixFGLN0&#10;P/Pv/nf2OCnyieoHmx1zwhjtKKvQ/nhHl2YzhkSZCWjUhgY7sbi39fgcOzyL5XDbxyehGHos4Tm0&#10;wz0dVltQxkkEit0bnm1/fARm0i1CmQb4+62A/L+zh1rszMKIGjWSH+P+lv1wGfKI5G37QY25BvbD&#10;7+rgnscq1p5Vo6xWVi4ja6t8v7/6Y41QwnkR0HEjC314thFIDYgE3HPtf+74OkO6aVlN1Ykj+x/f&#10;xOMgEBZ4FJRuIIBCkHpdehx2ncsyjcLA83HXCZZjDbfzc8XGFlPApm624v8Ap3wEhIbhC8d1MqXV&#10;InyiKiqqe7wm6SxkDdHxuQg977WFu689TdxWmSpy0zRSK68EEHoe4+BF+mItGg3R2HJ4HOFEslRS&#10;U0y08zwrJYSBeQ1jfkf164p7r5U7XHqrZ8G6TK2ernqKi0kriJwCVV9vIUkH/f7/AB98WrmemMjq&#10;aaOkrclp6qOMkbZVIaMFSvDCxvza98Up4G0dbnklRQ0MYnq5MwtHFfaT+7Q/lwb+wHtjWWZaIq8r&#10;Z5andK8gLnzDu2gdbNc3697Wx65/S00A0xjlaPn3XovgWo0/k+XKBf1hQ/w40PSaNo56bKS8eU1M&#10;xqlpXl80RysACQeouAvDXPGHDWE6SVFL5MbO6XEkgACqgHQ/r09seqIa+Km+95PSVGcNDtE2V06j&#10;ft3C7i/WwuQBySLW5uK28YfFqt034d5rl8mSvSjMLxNmNTw0NwU2gBrh73HqXg7rXuCvRavxzSeH&#10;DZGLIHA4XRzamDTDc2sdBhURqbTNR9oPxQnFPpunyTU1cm6GWGp3RuscQBkmP8JNhdyo5IF2tYWx&#10;4F5vmPhP+xdE6zo2oGSonSRmqvNRgylqfym3FdjFVQBT+ItcA3GKR+zhNnuqfGVno5/Inny+eNp3&#10;YokEW5Gtx1uVQWHvc9CMTTxx/a2TVi5LnVUlbmFS2+nq4JWtEiupBQkAhrg8AAi1+9z5rDr5Y5hP&#10;eScrioKFynlW/NQaazufNqvUuUw0WduzLDUZZMUbyxIfw9VIZQr2ZSRci5tiXPpfT+b6MzPS8cUl&#10;FkdbSGmqIopY2YEbCstwoHmgqG3EHkc4oDQ/jLTtPlFBqqakgpTC9OcwNAkcsTkhUkcMVAHS5NlA&#10;5FgMaN01kendTU0GdZBnaVdGrKytDUJLAJFNiW2n8XB72HYWtj0PRz6TU7pIwLODjP8AlbbTp3Al&#10;o5FFUtqP7NelF0XV5LktRPJW/ePPTM6moVy8u3aIjEoRFQ2W7D1D5WGMjapy0aWz/MspqJYZ5aKo&#10;kp2lpSWjcoxUlSQDa4PNh/In6k6l8TvDzw+zCjo87z3K/wBt1NOZ6RawAFlJYCTeb2BZSN5I6deM&#10;fPrOPD+o1Dn2aRVrRVMQqphJmBl8wTnebyhlJ3b/AMV++742xjeKaFkwadJHkGjX1+qw59A/U0dP&#10;GTWMKq0qadZVannKkdRY2P8Af+WHoU6aipFaMEVcY2utyb+1uv8ALthZqrwW1LpeN5khjq6WNPNd&#10;oZB+7HHPPXj256+2EHh/XumpMviYgLOzQybupP8AD8vUB+uOS1GlkgdUzdpWFqtJNpiBMzaSnrTr&#10;53lcIR0Ob0yrZKRn2tGAP4SQeB7WPwtia5VHDmdJJURLNHMg8wwyILADrZgevwtiW0GkUMZanQxK&#10;eT7H+/64ZTPFTZvPSQoCdrI7W9NiCDYe/P8APGPqI27d5wsuSNtbipHojLM7zbMS2nJWp86hpppa&#10;crJ5Zd9u0Ju3CwJYAkm1uuLJyvLPFPVWkIp80po6LNDPLA8byNDUWSyK7EDy3Leo3VtpAVu4ApN9&#10;fzaFlNPT06TVGcQmmSR25hRXjdmChgSGsFvwbE2ItjROiPGWDxMyzM4ZKSfJqmIxvLTRV15PJe9p&#10;EGxCBuUqfTYcC5vxreEs0LNM6TVXYPS1teGGGGN0st3+2FE808UMyyNcvpEoDLmv3g09aGniaMW4&#10;LwPuKPua4A3LYg89DhmzDRyZ7U1eaZeqUtGZUqaueta8TS+sBLF/WTuLFQT/AA8EEjFheKGXaM07&#10;4f5asNAuY5tPLenlnnKsqg3kuqhVKrcLawIJB7YqfMdS1eaeX98YyRxWEUYYhIha1kXoo+AAGJNT&#10;4hHe1oJI4J/dJ+tYwnyrvuT+2VNqzW+Sxy/eHpvvdfI26Z4gY42sALAutwvHTbbjEUzrxpzCsyyu&#10;yCfI4Tk0okiAhrnikaNnZmUlU7g7bjqOLDDDLIzksp3H2JwyVsLVUqoiet22gDuTwPrfFLUeK6vU&#10;UZHccYGLwfywopfEtVJQe/jjhAzzVOV5lUsZHTKgT+DyvST8GB57dQMQ6nqnzDOE2lo1LhFHAIHv&#10;foCf6jE7oPCqCWUPn7MQLbaClkUOeQfW5BA7jat7DrttiRU+lqXJp4vu2nqanMZURSvFJIY7G49b&#10;MSLH2OMyAsieHVhUGybXAuVv+LOez1JyfM6GpkpqCCatamnurkiJUQt6uAArutjx6h9FNDknl5RS&#10;ySSpNMYY2cQSEsCVHW3X54rfVOps4rssqosyR5Z2PmwSGVmQix9ILG4Ujte17cYK8DPER5P2zpyv&#10;y1qOo2tPDUKWZmuStmi2+iw22ueetvf03wjxYT+JStbex4FX0ocL0DwPxJv2yRjfhdVe1J7zjVGZ&#10;ZdmVXS0y+VG8bROoUl5ASOSxvxwbAfC/TDbDT51UaXrAJWgy9j5FVErAbg97re4ILBWvt9ub4E2s&#10;9M1GpJDPmlPT1/mCFY532XPlqwAB/F1twevB5Iv6liFVqPOKBcyniNLTUjRZeJSI6h3eYNKEPDOA&#10;NvuA3PUW6SXT6KR3n7Wl3F+69AdLpHkPABdYFpkTJa1KyGvWo8sQelah3IaMdhYnv0sDzf44j/kQ&#10;SUVVPJXSrVLK0ho6acp+JrXYBr25/D2AFx1GJzmcUByvNKKqmaMEho5ouzAG9726WH59sUtnGc0V&#10;GlYaVzPXm6+b5qtFa5va3JPbri69zWM9a02ybhkpWtHUZZWRT0UhhqYV2q6n+Hm4PuCOoOGbUDsZ&#10;6t2cwT1JVi0Z4UL0A54HJPvz8rMlVr6XTeUVFSYhUyW2Rhja72JufoOmGPJ9Vz6kld6tXgniKQyJ&#10;J2cjnjjrYntbGHJqod2wHJVebVweYICfUQjs11zUy0suUTy+mnA3STk7253A3YnsbX6Wt88L9K6b&#10;zWqraHOaNljpYvVC7sOSQfSQDe3JBvwQLX5thp1Fo6LNRl9UjNF95qVpJqlrbI0NgGIA7G/ysBi3&#10;8krchqZIcly/OaaorCFh2QsSLhR0HIFh2B4tbthtNH5sv944FV7rMhp0xZLQA490nh8Q8qyzO6Zc&#10;xjmlp42HnxLGxDKQeLEE2vbt04vcjGgo9bUfnxx/d3ppTErtKEZ0cEdeFsvTp7HEXi0foWriCZxp&#10;vL8wqFYOkitOrggDhm37ttxfb0574O1JV09ZW1WYyzQQMQXKsrJF8F+AAsAPhjoXOljY9wr25/P6&#10;5WmDI97tw9I4Rmea+r9N1lXm1MJXpYhCZShKgROyxljbk2N78XthbX6ypM21VLlxZ6uq3xRNCqlg&#10;FaQxC57jcrgjtY3xCNf6qqdJy0f3OCnWCoiaoZamOVopgLcKVPpHUdeL2tziQ0mWUVHTxZ3mccdD&#10;kv3NJfuxp5TJtIaU7mYAvcyXsLjhgOTYc1pPGpNZq/JDab/AyqA1IklAAx+eEm1pT5LlOYT5AmVT&#10;edAjLLHUL5hkDBbBQBytmIJN+47c05k3hFl8GpKOtnmkjoqOqSeWimjEv3hFe5S5YAAgW53fH3No&#10;SeJo1Zo4VtTRvQxxM5yhamZajyYbAXchv3d7WMfNgF7chn0/JmGftN5tNGlCUYLWkWJIYr6QTdvU&#10;DcDpY3INr60fh+nkldLId27IBxX3cqE6HT6gebOL7Xj/ACrr0r4jzZ7q419XS10uXUsJtJI9o6Ze&#10;AqBhdQ1r2HHQm/vMKDUdBrWgqZw1RTKJmiUVP7wsF6OrAngi3XntbFL+E7ZlpHV0pqaKpqcnMRXz&#10;qKRZI0NwQ8gLjaLAj1c8WXcDidf6Q1+pdT19E9YIYJ/SgLCOSJCArFD2ZSbjqep+XQRBpOOiNrAJ&#10;NrBxVKcZbRRT5PVpT1H3uGVglRKXtGQFIHpY2C24uOtj1tiEVtHFTVM5y0NXU5mKzKk231A+sBjc&#10;dbj54PzI0yLWBpjJC68owJDsRYE882vfnrtxC6DI841RqVZspzuqyqgoQTU0saFoZS2/1FQQCx59&#10;TE8c2JAOLux0Itmfbjlb8UD4ml7Djr05VsNPltdNDm60TZMItkFOtRtVY0ayqLK1jwT+V++E2l84&#10;pMkr6qn3NTxyODE78izbfwAXsSVY2+fcnEIkyapoZvusdMaiWGkldHSwkcxoWPLGxHpvZr9fc4kG&#10;S1NdQ6fECyPTSzwks7qyGIEAgdLiwHPueuKsbw9xg6irF3SqGIf6bTZ7e1qTVFRNmepmCtJJSiJp&#10;Q1iQLMLfz7+2Gd/u1DWiniRgsdpY33Avcgglj35LD69BxiA6k1hUZflUtJGrEsV3vv6qOnbjkWPw&#10;4xF6LWtdV56lY0oXankFAOAnUD87G+L/AJkcLqeV0EHhpaNzjiuP3VnS5w9ZU1sLQ+TG8QRp+GG5&#10;mtYAj2W1zzcj2woo9R1mQwJBRvRx5fCd9UGgYzyc8bDew5sOfyscQ6onzJaGCpnpHp6SskZULgEu&#10;FPW/UHkGx7HDrTZJBnVHQzwT/cnkVxIkqliTcEEHgW9Pe1hb3tiQiKRuOFFLpYCyzVfimXxHyeqq&#10;NKyvpulgWWSn+40tNsUlYykm9m4Ic7iDzyQbG46Z2yjwnzSirK//AEtmqKZaNiKSgkP7xHdSd/sA&#10;OGsLB7re44OsaWlliqJqeaUEKQpcNZFfn0i9upVrA8ng29oN4jZHSZ3qyCKpzE0jJETKFpzLI9/w&#10;2sQLja34iOo+GMHxDw5uoaC0ZHRc5qtC2VwOcKhYM4z/AC2JcuizKZsmo6qQpIpiRZLE7VCJz1Au&#10;CSFNz1627ojX2nM+yOCHPJ/2VnYqnSnlaMyKsRjQsxe3oDG/pJH+zBJ96p8VsqqPDXJoM2rsuppH&#10;qpGijanmLxu6s26/FgbAOOOQw/iuBWOmdWz6hc5XmsyIlSSUmAEexwQQOLek2t0uD3t089Emq8P1&#10;Plk4PQ/l8lzPnjSaoQOdz+XZXZqD7UGc+Fuu58kq1TOctpJmAkpX8lmQkFJF/ErAqeV7MCCw24je&#10;q/tIReMviJluTZrHHJo2qr6dxTTQ+TPE/kmNryLIQQXctcm9gBcC4MN8S9NV2c5TBJSZY1ZXQyBZ&#10;jAvmTIlm7KOQTz8LfE4p2VXjkZXVkZTYgixBH9cR+I6jUkOie7B7Y5XOeOSalkzoXn0njHf7voq9&#10;vFzwoTIcmy7UmRpPPk9d5kUsU3JppUY+ndb1KwBI4uNrfDFWQQK1m6D4c4tBPGqHUf2eqzTGZ1Ap&#10;tQZTUU1RSyMOK+IOyMAf/eL5t2B/Eqk8+oYgtDBT5/f7ifKqdpLUbte1ufSx/EPbuOnOOU8sxtAJ&#10;tcXKyuEoysvHamuXgJuYxxY/4h7H+fF8LGyxI2SVJVlhP4XAI/O/Q/DBFJG4PG4MwIKkWN72xI8m&#10;pyyLGIroVs6sLA4bcOFTN8FNgok8vmNXRj6t3U4k+n8tjzfS1Rlcg3VEMzyUTJYBCQrbOezEkfAt&#10;fm2FGYaXlgjVhETG7BFUXJ3dLH+fytiO5TqKKk1JJRUjlkZhEZO42/itz/i4B+GB9VodpGHdUCgk&#10;ppI2MqMpLFSjXBuP5Hp1x2ojy97h90ZB4KsbXtfvh+1fp3yapM0pwQtSdtQqrz5n+Lr/ABAc/EHn&#10;kDEUq6aEBvN33P8AEW6fpiIijSj2lp2pp1mFp9Ps8dQWEdZCUI4sWSb49fQP+WHnwWhiz3VFNVSl&#10;VjolaedCPTwAAfkSx4/3T8hEdYBky1U8wvDJOtgRblQ4t9N45+OGbS+o6rS2apWUkzRgqYpgouHj&#10;a25SOh6X57gHtiwGh7BfK1ICG0TwtHaz0xR5F4GaFzvOp4afUGoBU1GWU8RRFTL46iXzDLZtzTvL&#10;UbtzADZGiixVhiic/wA6hmkWlhBlO+7SKLqD7X+R7YZ64VGZZzUpCA5S5QqOGG78Xxv1ufhhS2X1&#10;DqXlBeY9lFiSTz/fx7YZ7Gbt7uVYLC87l2lzmvymXdQ11RRkXJMEjKCSOtgbdMdpqqpzSWTzpXqJ&#10;Xa7NI5JJYWPJP9/LBNZRmmkkXcHVbEMRbjg9Pfnn64WaRopMy1FR0cTBDO4iLm1lDELc/AXB+mDu&#10;xVqG3A7SmFnZo7X4OC0IY83xaH2hfC2Tw08SMyip6I02RV8jVOWspJRYybtDfsYySLHtY98VfH+7&#10;kBb0gX5xKcJyKJBXqsAsovyBz/f1wnRzGw2kgryCOoOFNSh89lIsQRz8bW/pgKQEnpfDbsZUfWhw&#10;p7p7M5Myy2GqdV86JzGQvAewBvbte/P16DCyo/dTXvdD+E82OEujoY6XLoYplW9Q55d7C3Tjp7YX&#10;V0QaAxjonN+t/wC+TjKleNxpC5hHqC9mVJNNpyCtMSyx01Qy7mPqAZV4t05IXv1wsqdVrPp2gyig&#10;oYaOnpi8klSRvqKl2PO9iB6B0Vbe5PJvhZ5kEHh5DC8ZMlZNZAq3/DICSb9gFt9R88coMtSny9t8&#10;d32nyw6Ehu/Pt/dumK7n01SNpMUkzkW32+A7YHQVUlIVMbEL1KbjY2+HTBs9EUAZQFPQr7/I4IlQ&#10;r6SDe2IcUh4FKc6c1GKhFpao3NrKzcgD2Pw+fv8ATDhmGnoqmU1NLGqzBfVEvQj3AHf4fHFeU5k3&#10;qSzA8m9rHriY6dzSWXasnEqfgkPXb8ff/LBNIqihcwBaZ8E9GnSGjUkqUAzLMmE9Qtwdi2skZ+IB&#10;Nx2ZmGGHUH2essz/ADCSlmCjI5XaSNEZlkpTsIUKP4lBI4va3yvh98MtXDNsnp6KsRBUwx+iSRB6&#10;vYfMCw/vmaZhUrQUk1TU1C01NAhklmPRFAuSeOgAJxqtDXgV0WmxrHAV0WEfE7wczbwuzYQeb6ib&#10;wsv4Zl/xKenUWseb4r+amqJahzNuWQ9d45YjtjcHh1kkviHVTa7z2kBGY1CNl0Mtw0dJEf3RsOF3&#10;PucjqfT26s/jV9m7LtdT1WdZB5GV5213mgddsFSbkliQLo/Ju1iG4uBy2JmgtxalLMLHkAkpApku&#10;hYWVhzuW/tex/wCWFUUckNUUk3R2ZhcrY8X/AMsOuaZRmems1kybUFBJSTxEFTItrcXB9mFvY+/X&#10;CGaKVFnndLwRegMhGxvbjtx9MPYQluE5Udatvxgc7SPbjriZ5BqOTJqyiqaWeWCqpnEkU6PaSNh0&#10;KnsQen/XFa0Uy+cG6G59rHDxBUGBls9yeSB+X8gMPYOCorPxBfVz7Kn2qqLxQhy7INTV8NPrKLox&#10;jEcdaihRvXnaJCS10FuhKi17a0DErj4TaI8QM00XneXZ1lOYzZfmNDKJqaphtvjcD48EEEgg8EEg&#10;ggkY+hn2ff8AtBsm1HlmX5NruCoos9MpQ5nQwqaN4+NrspkMiMLncAGHF79QowRshsNwDlHJJ5tX&#10;0WzywOIlq3xa0ZoSWSHPtR0VBUxqHNLv8yex9oku5+gxWni/431ua0I094UTx6l1BUpvqarKyKkU&#10;MJ4BuLoJGuQu42FiTf0hqSl+yT4k10LV1ZHSy1k5Msoeu3yFiSSXYj1Nc9bn54nc88NCirurkz77&#10;aej6Kby8ry/M82H/AL0otOn5OQ4/8OAZN9tPSFdKiZnlubZSh/FPsjqETpzZHLnr2UnGbNS+AGut&#10;KzKk+n6uouAVakXzwflsuPoffEJq8mzDLqnyaukmp6iNiGjcEOp9iDyOn64ruklCS+m2mdU5TrHJ&#10;qfNclr4swoJr7JoulwbEEdQQeCDyDh1k4B+Rx89fATUmoNJeJuSHJfvEorKlIq3L4SzCphJCsWQd&#10;SgO5Ta422uFLA/QpvUhtiw13mNJKbgqLlFmn8t+VYkEe/OKE8VPEOph0zmlMtbLSJJH5YFHaM88W&#10;vcHpcdT1xfkTXrkv/i/rjD3i9m8mY6jqcphB8unl2twSN3wHf24745yJ2yNx63S09W8sAUBgpJK6&#10;aSVF2RwKXMYBYtYEhVUdz0w0awzyDL8uRaasLrWRirqJVtYrb0Rj9Setzbni2LHrcyp/DnRVXmVQ&#10;hIpYhJIqD1SMTZV+ZJAvfGVNUakrs+esrqn/AGUkp8umjvsuxJCjk8DrzzbB+XsYB1KyTbW55UL8&#10;RdVV2eOlFNPeMsZRAosFABAv+Z/L5Yj02T/uFMcitawbmwHw46f5Yb6+vaTPJahn3ncAxItcX5H9&#10;P74k2V10FHRSVNVZF2CSJX9PmkX4CnmxNh9fni+xpY0AKaINFWoVUlVM0kpZGa5Tg3Pw/kPlg3Kf&#10;3jM5UcCwHtf/AKYKzmp+9lKoRfdydwZGYFQf933AFu3fEmm0RU6eyPIczlHmQZtSmoSRV4DB2DRn&#10;n8ShVP8A3x3xI8HZaglsA0kpXae4+fTDhDM0eXoGBZYgTFHfi55/PnCFAZXsgJPww7aa07mWrc9g&#10;osup5JZFN3KkbY1uPUxPAF7cnjFYANFlUbNhT7XNZpClpstyzSNK7x0wk+/ZjVxkS1Tnbt5NjtuG&#10;I4X4cHmFzZnSU/lxM7pUO9hFtvYdmv7dse8RpV0bm0uTUlWlTLFGjTVMTXUk9kNgbcdTziOaMzFq&#10;XUMWdTU8OYLSMHENYC8bN23C9yARe3ywm7z63YCKnOKlG8+awCklSRc3vb++cM5IWXcTZXNxfkcH&#10;/pgGa5xNnDSt5a06SfiSMk3P9L+2CKWuTIMwpYEUPDKLVUTC4BNubDuPzwQO40EwYURmK5fTfep5&#10;SYqqOO6Iot5j7lAvxz6dx+du2C4apailLgLHZtrKr7ubf3+uOatlgizBII77CAZFPJXnjr9cNTAw&#10;I5TlXAsR7f2cSAlzR3R1jhFZ3MTGFJsW7c/P/LDlkjslEvrOxxdUtazAkG31GGXMpzWz+cyLHxbY&#10;t+MOGVO8dMsboWBJKk/H+/1wRwwbktttyrPim3bRextzY4VooclrBQx6W6dMN1IfLCqxJ29CcOtM&#10;m6JW9h0+mMQG1mNza88YK+qxW3X9MOmVL5saKUBI9JuAB8D+WEBVSbFevBvzfD1puFdsrlzwRt7d&#10;sBI47ETgNqc5qMmD17SV56nrjqRCdODc/wB8YcIFJUqOb8W98NtzRyMpFiOPmP7OKQLSKSaOKS+F&#10;KzL8lqZctq5qSrpJoq6OaBtjo6MFuGFjuG5SLf4bd7hz8LtE57rvxQy/MMzzCWTM6ipeopquumMh&#10;jktveY3JsAqdOL2A6ADDZFUtIkqqxsYSSAet7C36/piwPDXN2y7WmUSSUyVI2zIFlJCgtBIoNgCT&#10;YsOADfGhp5JdwijJyRgfNamjDjIA1W1q7U9VpukqWp82hSjmPlMYHYh2F7G4UHbYng9OvNsVZ4x6&#10;lzDUfhHmeTZhUtW0lOANrgO0Eok3k3bkcHkdLDi+J/p7IZMxzKfKEytcr85DMxkV5IQgH8St0HQA&#10;8cgi1+lW+JmV0+kNVZ3S1ee0sUGeUyFZ4YmqPLaMlFJQG4I8w3BuCCt+Dxtv8wvIfe7ra6h7XOJD&#10;uUx+CnghriLT41VSJSz0Ga0wioaKKqjSolQyofPZSQCo2GxJva5AsbkvXOhs4m1/k1BrukzCkq4z&#10;JBluxopY6m3qKCSMkencp27ri68C4OHfKfETKqTTlFSDNxSZPp6kSkjkkljD1AijFmWNHfqxb0k8&#10;C9z3w60+rKbMZKarrcyknqKNzV0EUovHHL5bBW5BIbkC4ta4N8Hpp/InDjHuHYqzpCyN9Fu6+iqK&#10;LR+YUM2bU2ooJaCkoa1UqZZlZJJY3U7CN34j6VN/c26G2ENZTy6H1BT12kc0rMvjqI7ioilEcu5e&#10;oZo7blNybEEfiHOLE11quXWOX1FFmFR5tR5flCd5NpW44NwPTYkHp8cZ8CVmVFWrJWqahVKkrMZW&#10;SxvYnkjr0+eJ9U0x7ZI/ST07Kp4tAINpaKLs12Vh0+XZLqnVWd5zqPMqilziamilp/uKRReezGUO&#10;7+m1haK4AF93X2m2QZk1bk0lMsnmeaWCpb94oHHxv0Y3vf8AXFVaKz6ryHXGmM1jhqIp2EtNA7KG&#10;sJFtuHJ6d78gH8nTWeqNT5nq6OKiRqeSsmSOCSBd8kkl7EgC9ibjr8e3Ak03iGp01OY85591L4X4&#10;hJo24Pz6qzMuzGklhSmo8wqBUBgVkKExiw5U3tcW44Nr+/evdaeHmU5TFWZjlz1EMweIUsBTcm7g&#10;OL82X+K578C/AxyqzXUi5hKmfVdTT5hYF4mjanYC1h6SAbG1x29uL3BUZlWvEI5qqWSLptZiRjY1&#10;n9QQaqDyZIrdWD2Pt1Wh4r/UGj1kXkPh3OAweKP6qb+H2rNUapzCjySmiheeWGQ7lQb28uNmLckC&#10;/BP1w50Oi80zbOmWCnaaRCBLPb0xjk3Nr9QDbubWAxWVLJFUUr2JWSIg+nr6ge/FubC+NW+Hmq5N&#10;R6I0ytJmsUeYx5clDUyWSWQzIoFir33Mzlj7kk2xjeFeGN8Vn/vPpjRZHfK5Xwzw9uvkPmOpraKS&#10;aiek0h4Z5bBT5LlmaiWVEpznNAs4lco8jSpcEIf3bDrwABfjmvNHasr8t8XKmlm1Hm2aZY0TJDDm&#10;lSJ3XdHuMagKAiq6rYKFFgosQL4bPFbxLGpswpoIZnWWmiCTuJg0UDlGQqFU+lwpF9xurFxb3TZH&#10;prUmZZ40sGn/ADq/K0ihqXg3QEGNNi+aCrkuQguQRexsBbGxqWjUzFsDPRgULOBj9Fd1nlyymOJu&#10;BQxa0YdH0viTpDKcyc7xTtPThSbeW2+5FvfoR8CPrD6vwepo5NsZqTc/h3p/9LfDX4f6917QeIEu&#10;WVYyijyyhjVsypJp/NnmjNtvlhSDccned1t1mA4GJjq77TOi9IZy+WZxQ5j56i/mUCRTKBc2vvZS&#10;L2va3QjGLqvDzAPMr0E0D+xWDqdM6E7mZaTg/smOk8KqETLEtB5rmwYtO4t8eCLYVV2U6fy6MRZJ&#10;R0v39Gt988pHdbd1Ygm559QPQnnDjlfjtovxCoK3K9L1FYuZyQlglRSND6dyqTc8H8Y6X64X6W8N&#10;K7T1O+cZjmKUOWBC9QtWB5ewXJIuQAevPw7XxhzMoUDhUM/Covk/hhmVXKKuMnde4D7XVj8ebgdO&#10;uJDqzVWjfDXLYptS10WW+cVjFHToal5344RFuT87/EnriB+L/wBpWbJMvOWaKWKkp5Lq2aVIDyuO&#10;m6OPpb4tcf7vvn7LMzhziizyqzSoetzVjDLTT1LtJK5MoWQdyxIkFhz07AYHQu85wDvS38/8K1p4&#10;WSSBr3UOpWhfE7W+S6b05lldVaMzI5Pm0ayUVXVV9NG/rXcpMSeYyXANt4F8RTQ+tM9ihqn0tpSC&#10;ojp4zO0a0paSobyz5Zd19Aa9xcg35A5Nih1Bo7N8pfQn+mCg5XOkDE5gJIhsMgWJBISo3JELFet7&#10;CxFy1o6dyXTua6BhyKZGy/NaZpKlSZRJJODwW2n8JXaFHX0qDa4JOwzWHSH/ANbDj17jsteWaHSM&#10;A0/xdT0pVrobSWjc7yypzPMiqageRZpsyzGdfLMTEBz5bkxoRckcE2JHHey80oa6LPs1zQ6aK01N&#10;C0eXR0kQSJbcAFo1u9kJIVr+o3PS2K/8SNDZtmek80qIKSoFSlqqWokjB++RIGuGIXazLw4J5bbt&#10;9V1tMNHa3zfxAoK5M5m+4VVLRNXvHTU4jp4UFrAd1sWXhiTweWsbavg3kap5jmeWvOR7q34PJHNK&#10;WSOIcaI5UZn8SKRkSlqcgEmZ1tKGNFKfu6SSKOdoCEPdT2JspW5NiBTGsKeWozo5dHGuzL28qVw3&#10;AIFmX3PI/O98Xfqmiy05HTPAYPvDxuGYIGkjDLttybi4uLC3F72vjLfiLr6qyXMGyPKEFGtKR5k3&#10;lgsSbEAbh0+IHe3POO28Qa2KNsk7728fOvzXpWonh0kInmccYA7lLzkFAK6rNTU2k2XSj3oVqLc7&#10;dpO7cCoIsB07+rBRpUrc6kKQM0hDeoKfxkqu7gcmw4uextwTho8GK/JafP5Zc5mYZgHjNEzxtILn&#10;d5h4v6vw8ntfDn4s+K+Y0ebvlmWUiUcdKQq1UljM4Kg3v/CCGvx6rcXFyMcvsY7/ANt78XwOf8LH&#10;j1kT2HVyd+OTYQq3VNHp2oqcnqPMaWwcLKoMblgLDnp7ni3XuDhy8Kv2TRaimbMmpKGianZzdyrQ&#10;srKytGbhgwIHS9xccjjFRR08mZSRzVM5kV1uXd9zjjvf5fkPgcPCTPFGisxkjXhT3A9r4Z3iThK1&#10;9fDx/lc9qPF5X6hsrgCGmwP5IWkX8e6eDMYsvy6CKrp53RBWZi6w08e4kbyT69ovc8qCAevBxZdL&#10;pifXOTrmOWzUlblrytaWhrY5hdTYLZb/AJdRcE8i2MdZROtTTWlu0kBBNupB6c/Q/li9PBLx9k8L&#10;dO5hl1LkLZ3VSVTVTNJViCKKNo41FrI7MdyOSLKLEEEkm2/o/HTI5zdTW0/VLS0X9Sy+Y7z6o/l7&#10;K1NbZQuQ6YT9vZRUZ67xyN58pjJpnIIjCE2229I3AC+4k9FGHWKhT/R9NRQ1MkSfdWq5aVm/dktF&#10;ceUvPlckXVTtvu22BtigvEv7UGodYSV0cVJSUVNPTxQrDIfP+7SJI7NLEbIAWUqtnVuAcLcp8d8l&#10;Xw2ynJppcwqc+aSGiqUaEfvxKF3Mm02O1gQAdp22A/FwOkn0TNc6RhAFCsVn/paek8W0j5sGvroi&#10;9davWaujjiMjmQbnlMYZSVJ5AY8829wbHCPI9bmlyuKnnYU0kTt5Z8jZFGhG43kAVbE3NrC3PJvi&#10;N+I0FbkOUyzwNFPBMUiW5YtHYsyshvxc3B97i/bEvy7w90etFR5hVZcmoqqRklKwSeRTWDA7Qy38&#10;wNYgmy8EixPIL/2369zgRgdeKPy+rWrNJLJqi2LJb34r6/NItReIEVPl1VDmGZ2papfLtGNzC54P&#10;pN7A8/ywo09W5plQyXz87pA8nkPPTVTru2r5nm+WR+MOu0r7H2GCNU1ddXRyVhoohNTzRzRvlypS&#10;u8v+yjUsODcuF9QNvfriK5npvMv9MVzaskmZ4FFW0cisJGeMKzICy+q9wASACWtbDeIz6yKZvl3Q&#10;zi1Bq3ztlHSheFsOeWky3L4aaGoFZI1pnkk22NhZdg/wnk83vic6LjohkZqoKUj7w7ecFjQOSLjq&#10;Oo5a3z6YzrpFM5y0NPn+ZxVcVSsb5ekTLaihCWCPGhIDbuqAttAFj1xNch1HqXJXmnyyhrs/yaou&#10;uzL6Z2tIEuw6cE7bWvwCCAbkHvmzOmga8iiehXT0/U6Zrj6bznH13Up1NoA5vVJV0mZUqUqTxidZ&#10;DIlU6r6iFVQB3te9uh62AIz6aXLaCRaKWdJWAMSRPfcy87WBvuHTDLrnUGd5A84paaCnDlY5ZNgk&#10;8qwJIXggm6jqvIuO+FlTqZ81igkrpFqqralkVR0IJsNqgXHUjtbtxiXTPa6R1fF1xX/YVzTGR7m7&#10;s/gofm1PU5pO07IVU/iQkbUvyQe469CO/sQcTjwk8LqEiXPK+HLq2jkmiaJTIjLGFUbvXwVYbjdS&#10;SCVHFluWHMsll1BHUXqjSRSKscznkMAbi4uL/nz074e9DZk0VJl+mqiX7gAJJFlymodPNKqu5nuT&#10;ZzxcAc89MYv9QeH6rWQtj0prOSr/AIgJnwhsRrv8k66/Sk1BV060irlMCENJ5yDZ5hJUS7huH4bg&#10;A2HT25VyZjQZLlaQ0sqzQ00NwVYEu2224/Mhj+fywl1BKKKmlSmOyPyxGCfUSAO/x6/O+KZqc/NF&#10;PT08r7Gl3rG1+oBA/Mkj4dO5ti9CdN4RpmROdQ4yev1+SgiijZC1hdQHf3Vt0OoKDNaSpLVEVNJT&#10;vvSOQgGQ9SwAHUlv8uhxFaKnGc6llrq2WNhJITHEG9RVRYcA8C363xW2WZlUZhX5lViRGjhdUjcH&#10;0i9/TwATfZyB0uPhiwcr1RBpzTKaiEdPGKeRd4l9SSC/lFnJHa9wOBfae+J26tszSQeFWmIYHFuU&#10;k8Y80p890fU5Oaemky/zUhcSAhhZjYoNth6hYkm/J4HXGP8AUOQ5d4ZaiozJXrmrsGmalSAxGNWJ&#10;Cm5YjqD37fIm1/GXxD1JlWkp8rTOm8nNpWMhnAkmUAhiEc8hd2257cAWDHGcMweernlqKqdqid/x&#10;SSsWZjbuTf4fTjHm/jXiEeomaYxkAcryzx3xFjZWCJvrbRvt1Ul1Bruo+/pU5LVTU0IZZGp5I1XY&#10;636EclbEdTe4xHtXagj1LmC1HlJHIwLysqKpkkY3Ymx554F+bD44b2RvLuLXwnChxcEC3UX6fTHO&#10;P1Mkt7jyuUn8Qn1IcJHWCbP+Oy8iAnaqi59sKYJGR1ZWKOv4WUm4PuPbCdVW3YfC3GD41JPB5t0x&#10;UcVmcqWZPrapppEWupIMyQdHYbJR/wB4cH6g4f38RqGjod8eWzB0HKJIpHzvYfy6Yr6m3XNhuPz6&#10;YXQJu6m/ueBio5205QlovhOupPFXNNQwJR0cIyuMsCXjfdMxHSz2G0c82tf3PTDx4T6alrM9p2kj&#10;2pENxDdDe1v5g/phm0/T5dl+YrPPTNNEblkFife69Lf38Bi69G5vkU80k1BWw+c9i8JujiwsLbgB&#10;7dOOvxxIHtfVYVeVrhWMLtNElXNUeavmU0l4pI+h2A8fUGxB9wD2xD9Q5CMrmkjqIvNjHqjk2m0i&#10;now/vjn2xOK2kOWRSkMmzebOXFrdr/TEC1F4l5Vl+WzUL1MdXmwgeSnmhAkihbaSqsQbEk82AIBt&#10;fqRhnAuoNGUDWF1Wqt1lVxzZitLEx8uBf4v8Tc/y24j1ze9uPjxg1pHmmMjsXc8sxNyT1v8Anz+e&#10;DpKU7RIOQ3Ue392/niUU0UrQwKCcspQg09VDEZHKPG4BBNwODa3QAr9Rh5EbQRF5o94C7bXsPme5&#10;P15wv8M8hq81pK+SKdIVjdAdykk3B6W+AH54U61SGiqY6CBlkFOoaeRSRvdgCBbttHHzJ5xRll/u&#10;lg6I/Nd8AKiWYVbVdUVEaoNoRVjHX+74eNIZOZJs0EiMk0cfk7SLMpY8m3Ygpb3wkoHVJ4nUKsi3&#10;sxF8TpPNrK+fOzKZq6rdmq95Bacs25nv/iub/H584aSYNFIQ8bha0pmWbaT8U/A6ev1Ztnp4aYNW&#10;utvNpqlVF2jF+HLkbAfxBlHIaxx1qrw5qtNSU8aZjlmdrJEsjS5TVLOImIBaNwDcMp9PPBsdpYc4&#10;nTxpPTuqjehsSjDgkXK36dD26jm3XHDnEdVmLtUUVJQooFxSlwnAsWAd2PI7but+nTDjU/27Aypp&#10;H7iqr+609Ujq5+710It5cnCy2NutuGtbr1+uF9BkQelSZ7jebbRbi1rjv7/qMSbMTE83CCRyTtJA&#10;JH9+2C46N7AMw7+kdvyxC/UlwxhRX1CNzBY6SiSojhecU6hSq8HaBx+Vu3+eDafNaLPoDBTUslPU&#10;qNxeygWJHHBJ79flhUoDubrvDCzLf8Q/u/547pLT0lHWZjIADT04RBcjcQxupA7j02PsSPfEAc0t&#10;PdNvNEJbSZKrVNL+6DBAE6dCOTid5fp2GqoHjlj3buLkDge4/wA8MFCh3ErcAG4IPfFg+GtVBm+u&#10;Mmy7OjPPl9TMlMyUxRGVnIjWQ3U7grOpI+GKMcm920qDcWhVbqbT82VbY5Ua1t8cm2wcXI4/IfK+&#10;I+YgSomU7elxyR2HzHTjGmNa6BiE9blFYA0tNUNC7ot9rKxF1PtwDa4uO+KN1Tper09mn3aoS1kB&#10;WRRdJF5AYH6WseRaxsb4sH08qYOAFqNCl2BWtdexHQ4WUjyRSo8bHzBYKRcAfl8sGwxvTMGAV4z+&#10;JH5DX/kfrhcuXLUxmSnDMoPqTunPf4Ya7UZJPCsTSOeoZlmnqVSZiWN3ChfkPpixs+ln8RtO0+nZ&#10;MxjpKCpmQV8yqfMkgW5MaG9gWYLyen6YpTIIRFIgdio3cW57jFs6fzSmjjjYo+64AJGDjeWm7U8c&#10;haRauCGCCigipqWNaemhQRxRILBEAsFA9gBhPmLCQRUyhmapJU7R+FALsT8LcfNhiPft2pqCskM1&#10;o2/hKXtxguPOMwuztIFfpYKDYdh0xrtcHiwthrrbYXvEjwzyXxHyZqXMqVRVIrClrYzskgY/EDlD&#10;3Ugj25scZL1loGu8NM5qcrzilkmpp1Ipq2M2jnU2G4HgBwdoKnuQRwRfWsud15A/1gAe2wYZdY5c&#10;ut9PVWU5iwlgmAIYIN0TDo6+xH/Xg2xKW2KT1RtZKrsty+kqxLl0irJscSwAXChQPT77ue/HW2Ga&#10;bzJJjKysb3IWMCwHXp2GFuoaGp0lqXM8oq0SWrhlA87cVVltcHkdCLH4XsemEeZ1SwvE8kySKfxR&#10;R2BAt/itbkd/0GGF9VDIG1a7T1ZWxvuYgcHvh5yjPZKSeGohm8uWJw0b8egj2viNzmCJFaKTzVb8&#10;QPVPgeo44wmWpKEDfc9h3GDaVWquV9N/szfbT8O9D+ClFRZpBXSa3pXMFTRUtOm6tAuVmWSyRqli&#10;bgkMGLGzFtzTCH/tDIP2jaXRDDLv/eQ5opn/APA0Sj83A+OPlXR5rLDtdSVqEN9wuCPiP75xbPh7&#10;n9ZqqqTK6eB6jNCjSLDH1lA/EVFuSByQBewJ6KxASPe2tgURcvp5lH25/DPMadGqpM4y2Y9YZ6Hz&#10;CPrEzj9cWxpLU2kfE3IkzzI5KTN6GclTKYbOrDqsisAyt/usAbEHoRj5RUckyy7OVdeqngjFwfZ4&#10;8SMz8PfEnKpqSfbQ5jVQUOY07D0TRvIEDH2ZN5YH5jozYGPUkup3CQcvovlGQZTku/8AZ2W0tAZD&#10;dzTRLGWPxsBfDm/4cFRekgYQ5/qfJtLUn3rOs1o8ppibedW1CQp+bEDF49VImlT/AK+na8gH64yL&#10;qTIYqXWOb1sqiSRqmQof8PJxYmsftm+H+l86EOX/ALR1SkcgZ58oji8rr/C0siB/mtx8cZ1r/GWk&#10;1znWZLS+ZTCskleOnqkCS7CT3Riu6xHQk8HtY453TVRDubWlM9riKVbePuvDmeYS6YpGDU1JIGqp&#10;FsfMlHIT5JcH/iNrDbipNbbcm0rkAZAJJIJq6VXH4lMrpGTf/Ftf6bcTvVmRnU3iJLSZbTqtPGsS&#10;TvGpCRKFCm5/xGx73J+uIT9p3NI4swo6KGKOnRKGGniWPgeUrPZeew/r79bIYXuJcs94vKpKJ08u&#10;Yu377bZB25PP8z+eO1+bvUVKs0glCRpEUK7VG0W7fHB9JQrLAxjkSWcru8tL+kDk9r9P5HCDMaPZ&#10;URJEm4yRggL39+tv7H1xcFFPnaldLTJW1ND6d4eQhwRYWtcgDt1xNq3PK+bT1FlEs5kyqjZpqenZ&#10;FsGcks4Nr8knvbDRkWWyVOZCngQVFSD5UKoAPWxHA7AXt8APa2NH53p+nbw5y/Tc7renjVFmTa0k&#10;jgNe172Xc7Gw98VXPq81SikF3RVDaU01XanzAQUEIlkY7Hkc7YYV4Jd2AICi/wA+wubDFyJl8Gms&#10;lp8rymHzIUBkmqXNjVykC7WsbKvRVubDrzhk0RpvM9HUdXTZjE0EzTEwp5oAlQjqbHgdODbr73w2&#10;5rrqeslEVPUM9NTsFVyxKhh3Vbnj/njKnkdITGBhUeOcKrvE52zHV1dUqpVQBFwepS4P9/HDRkwa&#10;ny+ME2DsWFu44H9MS2alpEUI0IqGUdXNzf39u3f3wz5qhZZHCiN0jO0qeF627YuxyW0RpNJcKCTJ&#10;m9NBI4Ztpi9x1N+g+o74WaY002a13nSsfKQ7mZuSTzb278/T6Yh8g32YG56G/wDfthVQVExeOFnk&#10;kQfgQMQAfzF/r8OwxcDKypQOAEpqnNU7TsBtkN17Cw9sHwFZYwrEArxY2uflhTPARBEVYSbB+ALa&#10;1+SB+ZwkiiaarEixuIxyWbp/f+QwBo8pXminajpoNv4Q0jCxJ6N9Mcko9j3KkKCOlunH9/TAIoGg&#10;lujWUG9rYdKUCWTyWFyxspUjg/L++fnioX55RUFIYhsW4HT44eaCMlUv1tzhDFT2VmuEt1BNjh4y&#10;2nJiVrm1uPyGM+7ysiMZSSthDDgDjkC3w7fnibeG2RzahysJTp5ua1Uu2GnS5d9otbZbceSeVHbv&#10;2jstN5u1bWPY9sWB4b+E1TqLJjn0VSKYUEv7mSOo8qVHvddpuCDuDWZfY83scHGwy+lT7bwg1ORV&#10;uR5tLlmZU0lDWxNteGZfUCOP6WwkzXIJKld8O4FwFPfp8MA8W/tGU1XntBksVFOM6oJIo82zCoZR&#10;FO9rOUXm269+wG5uLk4TZ14z1VND93yX7lHMLgPLEJAy9jY9fcEEdBcEYCXRPieAw2CnEdGwvZVl&#10;rZYK2apcLJJYRpyCwUXNgfiV+PAxeXg/mWiqjL8tzindU1TBTtT1GWmTmSQXPmhXve6i4ZOALg8q&#10;QMhyZXrXWOoIkj1KtPU1ysIFmneJCVFyirGpseptYdDi+siNL4feKdLR5VBDmOUtNDBFJVQhpPKk&#10;VR5iki6urFrWte1u98dR4U5minZI6iDg+3uFueGvbBM3cMFWrqTVlTAtRFIrQzVjLGJobhUAbjeR&#10;/Dc89ucVFmVVV1tBmkMtHNVpIDEaunvHs2nncbWIHW1weh5xoY6XpGpnnkZXlVSzRbuQB397YikH&#10;hzXZtmkufpVP5LweSKOSovEIxyVVQByTcm562v0GOy1vhZn1Hnxn5/gu7lgZI/zAaWH2yPLMkzwS&#10;0FWleqOXYlbxMxuGBXow5sOf5YsLR1dUTUMrVNSKpybrH5YQRj24AuP7+UG1Lp+t0dqDMMjrTGKy&#10;jk2M8XKG4DKR0twRx2+mJHorOIIA1NJTCGf8RdTw4AHJv35PT9Og5jw+RrdbUmKsfesbwedg1wEh&#10;o5A+agXi3rKqfN1o6CaWkSNiZyrENK/psOOwHb4nE18IaPTNRoeo+9QR1OcyzFSTKVeBBYoygdfn&#10;Yj8QPHBg2v8AIpMx1XWLSI8iTkTRuxUbtqANY36cMOt7jDPpdduc0zbD6GDX+Fxxirrzue8nmz+q&#10;xfEp3nWSOeLyf8Upr4mZNJlWUwChlZY5Kn0sjd/Lbni1rgkWPHt3xcuTeIGS/wDoz0tVVuTxUL09&#10;FHOuYz0WxzOFMTusuy7FiWA9RHqB44tEcuymkrJI5JoUZlVlBPVAwsbfMcYadSeNtXkvh9UeHtVR&#10;OtZRU/7NEhA8mSEDakh5/F5e08CxPNx0GXp5fNbsHIVHS6llODsJ3z3W1TqpoJPPNTHGG2tILMAT&#10;faL82B7G1jf43RK4mjFwCp6gjviN6RqTVZbDZ7snDH9R/M/liUrAWVRYbgB9MUZC4Oysx0he8lyT&#10;Q04p/MYm6SjZYHaQb8c/O3X+eL48b8thy3R1HpnSGUxLSZvTtUDL6UPLUSyF0dm6E2VB1uOQFAIs&#10;BSiWQWkFx15N8aK8FdC5ZpfMJdS5hC+Z11TGyC5Zgqs1yCSbgbQnK34I6Wx2P9OCWbzIGD4gLPYX&#10;+66nwRr3+ZGzqqT0xp3Uec6mo871DkVVHUT1aySxV0Jp/vOwoWJRwLDmx4AP531RnOpZqvNahoKi&#10;GR6lBuaQeXucLtLcck22/kOmGPNsuqa7KoWkr0lRJSQK0uZFJ7X5uLfL5YS5lUQU9TSR103+vzBx&#10;SiCImWU+kEKoNjYspN+wJAvj1vw/w6PQsO03fdd3o/DYtLZBu1WHiAmbab1fQ6pyrZJm0bmNJkbY&#10;lVfaHjdSPwgbCN1x6TcE7cVr4vmfMdXZnXP0aQAXASwACgBV/D0vbtc9MXRrWaSuy6oy2BJqSoCs&#10;EkWcoxqCu1WI4I54tfp8+af8RolmzKvkLBpHkYIvHAubn+XXvjzD+poHaScNjPoeS6uxrP62uN8d&#10;0xglAj+F2a90q+zr4oZR4U69+/ZplNTm4qqN6anNG8YkjlaSNrneQApC8m9xZTY3xNPEX7QVT4zG&#10;op89pDBkDGMxZVEQQjqVYM8gcM7A/wC6AQBx1tnacSxOhjkMU8Tlkf2PpsbfQYs9MqyGWhgkgnlT&#10;NMxYT3VvMjQNuO0qF9PJFjzwe1uaPhumdqWvawAuAxf1+fRUfD4GzeZi3gYtRbVuf5dKgWmD1dVt&#10;UHzFB8teeBfviJ0WZLSsweSamrBKstNMGt5Ti7Alr+nkCxHS3zxIK7Io6GjlkWXdWVEjRokptyD6&#10;ugF7dx74hOoKSaigqIZ7NN+Iq9wRxusQRfoRx7WxhRQFnTj+VjCJzTkKzZckGUZlSSNAYamGPczO&#10;oBZkTe17c8bTx8O1r4tzw41FXa0oqDMqapnevpnAzCCMgM0q8ozMbkxuAWIFgW8wc7cV9rCOLMnT&#10;UFHO5WqjLRrt33SQEXFr39LHkce2GHw71JmGj9R02Y5eoZlAilp2O1aiIkXiJ7XIFjY2IB5tiu2N&#10;zxbhlE+O8rVtPqKCCqqq7VOoTS5FTBY56Zi0jNKQP3YHQ8EWW3fkCxxQGZank0l4q10tPQOMqqHe&#10;VaKrlN5qSQv5AJBaxS6262MZW/JvdWjs80r4gZdk9XpDL6XNhWzrWZjS1flpU0BYAMWj5YtYvZhd&#10;Ta4JvfEI+0xXRVFfo+nFLTUtXSvUxOtMdxaPdEF3cX4O6w+L274mi8yGQTtNOH6qGNz4XB7TRHVJ&#10;db6wynIskiznMjBluXylYYYYwxaRiCygXuxuF5J6FuwtbJeoJamtzSpqK2Yz1Mjne7BQSbAc7eOw&#10;HHtxh48WtWVesNZrlSVB+4ZaVoaaMkhVb0iRrHi5ZQPkq+18I9SU+zNZ2Vi8TvuUn2PI+vbGzqdd&#10;NOxjJXXVrSm12o1DGsmddX+akfhhHlNDllRVpWINRSz/AHaGCRwtoxtvtv1Z2NvcBTx6sRnWM1fm&#10;eq6t5KVFKzWZrcDaAtj7kbTfvzbgcYaA0kcySqWSZWDAxkqQQeCCPofphwotQLl9HNC0BqJGLusk&#10;hDDeVAG5SLEXHPPN/nc49S17BE4UAtHTa+N0TdNKKAzY6o2gyeugqh5c2/L6qxkiDsiox5D7Tx6f&#10;ztcDHqmkloZ3glUK62BwGo1ytJR0jxxLJWNGfOteMIw49rG49XHAv78YSaezhszpkoar1TU8e2GU&#10;nloxclT8R1HwuOww04ZVsVXXeRYMBTnltUtPVKZD5URPr9re5+XXEjirRl1FNALNPKfW9+FA6Afr&#10;9cROVBGfXfYeN6D+/wBcSCmlhqqOnnndqkRqI3ULwSPw3v7j6kg4rAkLLDs0iayFmhRm5ZxfuOO1&#10;8N06SRgPBK8E6neksbFWVhyCCOeCB0+OHlpBVl55j5UcfFm4LNa9vpx+eGqRvMkZl/CBb6/2P1w4&#10;dwVI0nkKY69z+l05oyiWKrmzJZ4zBBUTm7PezNKenHII/wC72GJ14Waoyem0ZlaDfVrFTkRySr6G&#10;kub7wCDt3G3HNuPjit5sjo/E6pymgFZJT0eW5aoeng3MY5S+212FjdVHP+6MTjJNKUelMllyzKaq&#10;rEbNvMtayy2buAihbC/NhySSb847mCdxl81oG2q/RenaSWaWfzWgFm2hR+X72tD6U8YdGVWXxR6h&#10;FHmOYqqLFRNRK8rSAHdturXN1ABv/h3EE8vVTrGPU+QijzOmSnkrQBHDVkPZgpI2j0birJfoAbEd&#10;MVTlOWnI8hy5qmhhy+oSBUmMEAieYoeGc23erhiCWHJtiOair62XMMvNAFnr/vcT00SruBcPuUWH&#10;PUDjqenU46ZkocyndV0TNMyT1dSpkKTNMukp6LNaWRJEQlqtUXy2i3egsE/AwBVStuovc3xaugcu&#10;bItHz1tKzRnMKlUXzAykpGtiQLWO5mPNj+BffhnrjV1eTUrZvQS5dJOReiJKSxsOgIbmx63a1ha9&#10;jzhmoNfZessiTzFFy11pliuZH2Aekp3IUi20Xtb25xpsAEDW7uPxNLTt8uma0dPzpPWoKX9uVppm&#10;p+GRy8kjEJcA3Nh1t1tcX6d8Nub1NLSzwU9KYATIqyVN1XylCkdFA5IJ5A+Q5x063Gc1dIMppqqk&#10;hAdZWqlQNIBYegXPUlO4IsR3wTqalzONpGrqNKegijRIpA251YvY7m6XJK2HzHNjieF4Z6hyVZ0s&#10;gY4Bwr70OrzLK5k8lXjl9LeveFHFrbgRc3ueCRa1+emI1Q561frJJK7N3ghp0eVIlG+IgeiwXhQN&#10;pPr/ABEAC/XCrJ8gr6crmFNLHTMsc0cG+IyFdxUM4HAViLgG54J45BwxVtS9FmlXTzJFFHIQ6EAh&#10;rBEXaex/Dcng3Y+9hyeuHijtUNQCNjcht4NcJ5XzOc4k20cZ/VWLqTO6SlpKd6UySQ1MRkjlUgqx&#10;B4U88E8fAbhe2IjpnIkz7LKjM6/LqlKCSVTEtTAYxBICQ7Kxt6SbG444I74Dleu8mmyzL8pbLpop&#10;adHVnWIEWMjHrvJN91z25PHOH6jgp6uheTK6qeWMyKHoUQqZQxZSEZgQhuLk7SD2vuuJ/FIJvFtI&#10;BARvFEj64QyXNDtHPX66Jvj09kua5XOmXlaOolAAMMbMjIGPrBvtb1MR2PPtbC7TuR0GZaGzbINQ&#10;SJPlksUlM0yICHR1Y71J5BUm/S4sLe+AZ/mGQaGymVS1UcxnWWKDZtMqekWkdbgABwBYC5APUg3o&#10;bWWr9QaR8PH/AGNK9HS1bNRVDwuyyRSEhlkRuSpIjkU9BZu3GKmgMXhenc2YW8D1V78A317rPndH&#10;pdJJI4WByqy8bNQV0+qv2JPGsUWTXiTY4bzC4U+YSDbkAWHYHmxuBAt3nDi5Pfvj2Y1U+Y1ctVUT&#10;yVE8rXeWVizuelySSSeg5wlF1Ylm4Htjz2ebzJHPHC8N1cv2iV0ncpRJAxjf3GG6VWDbgecSKgrY&#10;6iNqecjzbfu3bofgT/fxw0V1MYppFKlSD0YWOIAVRujwkSkGxUXwqRTbgYThSh3AW+Hvg0A/wk8/&#10;E84Yp+ErguLDDrSRNJHdbkA9cNMRYn1C47HpiRZLT+ZCe1msfyxTmNCwnQ4UZCAq2t15wds3esoA&#10;R/DbjCgUpiQEc/LBiI+xio6diOv9/wBcUC/ql8QyFGM6yqaoQtSRiW5JaAjr8R8R7fz5wzVOT1dG&#10;8XnxeWJDdTuB6df5/wCWLDly1NqyoCxtzbscF1GTU2fQLFOzwTpcQzpyVHsR0I6f06YuR6kCgUOO&#10;FXZgaJzYG3bjEh05RU9VP/rfFKEu55Jv2A+N8THONP5MmX5jAMhmOZ1UlKuXVQqvRAieb94uv8Re&#10;8Vrn07WFuRaR+ImiaXwy0xohKt4401Bk6Z0IovLNTCHclQyrI1leJ4XUuVazHgEbcWXkvZbMo9hD&#10;Nyvjwx8BI5/s3aGzyjnip6POK7MJ/MeMPNFMJzAVvx6GipoiQSbNHcWuwOQdR1aV+aVtRC5dJpWd&#10;STclSeD+Xti86PxS1Bp3wRyiDLvE2nqMhizTyqDTcEOypoC8TzTSM7RKxAdgpCsygsDexW+f6olb&#10;L3X2PGK8jAJNx5NJn7C0EDKLpSElBI6C+Jpl1afJCk+pf5dsQ2lp3qZSiru6k29h1P5YktFGFVfV&#10;6VFgf7+WKc7bCrPo9EuzBpGjvCzRyMpS6HaSbcc/PnBWU189RQwVoncVCK0MrE8k22tz8Q3PvuPv&#10;hdSLGZ6ZZT+7aWNTbpYsB/X9cI5npsprczp5JAsSTtLZlI2hiLc9z7W7W73woNxYQAmY41aKiiWS&#10;Qlbiw9v7/s4UJFYknoOgxEU1fs1LHKAq5akrRlFJs6HjcT17Bvpix6ikVbFAPLIuCvfATxmIgnqp&#10;xxSb0W4FwfpiT6M/Zs9VVUeYVsuW01VDsknSNpQAGVgCgPIJAF+179OCxR0rSXAUg347/DB0MUlN&#10;URnqpBQnsQf7/TEO6uFGcZThpmomr6BKoxeVFUeuEbrnyyxClvYn2+OLZ8Nayo8PdQVWoqnLBVRw&#10;0QhRS67BK80RQE2Pq3ItrA884iGlYYoGggWBFhdUTelh5YBB7dcLvFvPH0xV6WoqeUeWk1TV1Mb3&#10;KMd0YiJAPYrJb2+GKrHbpi6PHKrOcCKTpriKr0VFUaqy/M56yWunaaXL6hrotrl1BHJBO+3Hp469&#10;5DSrkPifpiKqpwKuilIJ2282nf48Ha3YjoR7gjDBHAuq/D1mnpEkzCepYRuiuGKKgU/xW53GwHz7&#10;Yzzq3T+c6KqlhqEqsvlmQyQTDfGZowbG1rHg9R74taZ4ltrj6grDadgFWlqzQ1ZpiQmcCekdtsNS&#10;gIDcdGH8Lcc9fgThgWCRZ1aCTy5B/EOfh/Y+eEPhX4s1mT1sOXZzWPmOSTkw1MFWxfYnXepJ4sTc&#10;i/uR6rHFxao8KJ8vSWtyiE1VH+MwgkyRLx049S89RyAOb2JxLJEWH2TbSCo3kEMFcrGICKoF7w9d&#10;/HVb/wBi2Jxk0LU5ACAE2sCOcQ/J6O8xAvuHIIPS3t/fXFhZMfvNklbbIbWfoG57/H9DiJtdVJfU&#10;KQZTU/ep6ekqEBjZvxL17DEnOnqMtyGt/wAWGvIcrdZ0LE3HNiOP1xK2jHYYtRvLRytbSOL2m+ia&#10;H03SsejAe18J63LMqyuEz1lRHSRiwMs8qoo+pIw/7QLsbKo5JPQDuSfbGbKzTea+Pupa7UOYZgMs&#10;0PRyyx0lZLYKIVJBMan03bbdpG4HI52gCy1zj1VqSmilT/igzar1hnNbFKk8n3iRIZksVaNDsQAg&#10;AW2qtj36++K8qniZ1QoEdDtkUE7vj16G3HH5Y0rmWmfCyLTz5hT1WeUVIsqR0+cV8ZNPmBEiiRYh&#10;tG82DEEAW5PIBxnXVk6Zhmc+ZR0kdFHI5tTw32xL/AgLEkgCwuSTxziwywacVnE1gozPs4StqvPS&#10;1rcRgX2CwA54B4+HW/bCRq0yUix2bcH3E8ADi1uPn39sIGmEgAUeo9Rfpg2KeScsjuWuu25JLADg&#10;Bfpx8hb2xO2k5NhGNUM7A3uF5F+f1+mHbKcyanqIJA7KyMHRwSGRgeCpHINwDcdLA4Zls4JIIJO2&#10;xwLa8MhVwVC8nkcj4YMKIHqt6/ZP8evDpMhqNIeKuW0FRDW1W+PV86mWcs1/TVzljIm0BFR/wqoA&#10;baF3HbeT/ZY8LafMaLOKPJ/vtOqrLBC1W0tM54ZXtf1DuASVN+hx8R8pzp6Eu0cpUC3PW/0xcfhZ&#10;9pzxA8LsgzDIsj1JU0uTVyCM03myH7ou67vTerbE7AEE7T7ja3qwVtA9QSPIrqvrv4zeLmV+Duiq&#10;7NKqoh/apjKZfQyPZp5bccddi3BZugUHvjGmmPAjxO+0Dm/+kmZLJ5Vad5zrOlKqVPNoY/xFObqq&#10;hU9jiUfYX8NtM+KVJVeIedyx57XUlT91gy+qkEskEgVX86ouSWclvSG4Fi3JI27flqFhO0XaQ9EX&#10;qf8AL5nAFnm0XYHZHfZZU099inSNDLENRZjW59MrWdYSKSH42C3ce/4/yxlLxdq9G6a1Zm0OjoHa&#10;ekqpRBVwz74hZioA3lg62uLi1+oPfG1vtGT5tmGjc00/S5jBkkuZskb19S7RwpCTZoFZQXklk5AV&#10;FJILWtxjFlfo+LRtFmdTW6OrM8FAshepzCojy6DagPCRu3mD8PG+MN09I6Dn4tzi4Dv1WlqGgBtB&#10;Vdp/NNUzTGnyX7zUzzykyGOmDhnILepytlJCngkfDtitfG7M8+zLVcFBn1MKaty6BY2TZtdt92DM&#10;L26EdPf2xKNbapzXWokpZ5v2Vk0d2gyekT9xEB0va25u+4i9zxt6CoqiueorIpZ0RkhuikC17fhu&#10;R1sAPyxoQ4wDazQ4E0CvJQNTQCV5NsrDaFvcC4IYH6fzwLN5JsmraeQuorAvmFR+GO62UAfAc/Xp&#10;hZHJHNHG1yEjIZnFuUH4jb8vz+OGnNK6bPK2dpPwSsAhPBC3sAbe3TFoe6kcABYUn0pUVeSfcq2n&#10;nkSqQmfzHG47yOtiD79/n8cX3oHXWnsyy6rzLO80ioczh4NPO20EWB3R35NzxYcj64zvX5jBBK0U&#10;byMIxZVjNu9uD37dccpdS00w2SlqeW1rSDg9uvv88Z7mOcS+rWeXuDrVqZtrSWaprpkqZ1jILmeF&#10;A0sh7Ku4EAccYgma6npoP3dMjU8AUERScyr8+g7f8+hKrJ85kopleNh5bCzDqNvW4t364i2uKUyZ&#10;qGpxI0KKpLMhKyc3IB+AN+e+Agha/BSDdwynakevzWMmmjajhKhmmmFwwP8AEvFz/wBMBzvLKuHJ&#10;azdVCsdLEkRhNq9xxfnj9T3w3ZXrX7tSLRtSM1crEMTwo54J7iw7W7dcSrISajIxJN62rHb5BBZe&#10;nxIbEha6I5GEtu3JVZRcHbfj52/v/nhxyPLnq83pYUJA33uoJsBz/TB+oNPy5BX7SpMEg3RNzYrf&#10;gfMYX6OgaXOKNYxaRiyKAbliVIAxYe+xY6oeCU6ZvRJlq0CQgooDKzAizG1rk+/qP6YTU6WIUgtG&#10;QNy3t9cTiu03WZlST0ppmSoh9Rjm9DAjm3I62v8ADjEQpadnAIUqI/SQ3Bv7EdjxjND3ObnoirCG&#10;2WOHIWxHVW6hhbg9OmBU2WVCqTIu1vY/3/d8OVCP3HlMLi/pY+/t8v774VW2/hPF7E4bcOEjfKfj&#10;lzxj8Jv06Wvh4pKUrTxhrkhQCW+Qw26M1Rl2oqyWkzqrjoJllcCskXbFKvUFrfhb3vwfcHg2dpDS&#10;H+m/3n9j1lNU09LtWeUEgIWDbeLc8KenwxQ1FwYfwOqz9nlmyonSZRPmVdR08CWklkCtJYnav8R/&#10;IXxLfEbU89Roaj0PTUymhgBmRgfWZdrKGft0dvlf4DD7X5hkvg8lFS5vSB8xzAyiPMAxZERCgsVA&#10;3XIIP1tg56Km1BRxzU9XSxU9UrtFNUsY4XYX4BI9xb58Y1NG1r49zTd9lNgjCybnmSVEeaSVcvRp&#10;dsgJuyt3vz8O/fEk0x4f1+scxoYMkBlrpX2fcwhttC8PvvZefe3Y3AvjuoNJT6bz37t9zU1NlWSm&#10;3EhnFxtN+9/f256Y1/4H6Zn0R4eU1Fm5ipayqlkqPuqpzTKdoCMwNibgt8AwHaw63wbwv/yE9PJD&#10;W8/wuk8G8N+3y+r4W8/wmbQP2bMr0dS1+eZvPFnWaxj7vTSbWi8hN1ibA2Ja4JuTawtbkmTeJfhM&#10;c8yinzfL6WKHNKSjLPSqfVVRJ6iVPXct2PP4t9iQSLCrtT5vS5NJFDSxTvJV+T5rXChTcr07279O&#10;DgeYTZlpJp46qcLUSxWjuDJ6WJDEHqB1PPHGPTX+F6CXTv0rGgAfiPv5tenu8G0r4fJDQO3dUfX1&#10;NTnbRz1lfUVXlKyo0juSiNa6gHkKdosoFvhgjN9W5zU+H1dpueuMmWPIrBCPXtvdkJFroSL2Py/D&#10;6cSvWOnZaOGrzSGjkho0jDTyuVEXmN/gPWxLD02457WxXphrKqnKxUskiFd3mIpIP1F8eIayHXeG&#10;6gse4562cheZavR6vSTFhs31GQQqzq6JYykqRKlh+CNbKB19vjgmniaSRXuVZbbbcWxJcwp9u09U&#10;HUg+9iMNT0oUhbenuPfFLceVhutpx0XdKaTk1Dr6ky6OQRVldFIlISAVapaMrGrfBnKg29/gcJqn&#10;QWbaZzx6XOKRUqopPJaWFxJFMQkcitGw4ZSkkZv3B+OC87WoojR1VNI0MyN6WUcqQQwvcWPXpbFg&#10;ZxrWXxL1ZPqzMKWKGT7rAJaaEelXVAHZOlg77mt23AEm18aAfE7Slv8Avv8AKk7iwxm/iTpk9DJL&#10;l1PdN7bdoRiL8YqLx4oo6LWdOESRZHo0dw/Y7mHHvxb8vzmseu87r8wFPlMFPTwC+5JQZJOps17h&#10;VH0P1xCte5DnFbK9ZmVc9bVou8GVwzhAOQFHAF+eLC1/ljO0sD45C8qpFGb3DhNOhJytQYje7Jxc&#10;8cH/APOxZ9CZEjBDEqeoxT2nmaHN0VBZzxsY2HIt3+JH8+xxdunUfMjBFFaYyFURRwWJNh+ZOD1L&#10;LcAOqJ0Z3gDqleTRCoz7Lo/u0VV51RHEaeckJIGdVIYryBzyRyOo6DF9wyZvT1EWX09TBl9Am2Cy&#10;LvDAj0jcxuSbDuOhGGrw/wDAiNq4VVdNN+0KSdGMEVh5DgB7XIKve6ni4tu7niUahpc6oqujhjjM&#10;9PTyENEiKPwtuDMFBFwe5Hzx7D/S3hsnh8DnzgBzq/Bes/034e/SxOdKBud36fRQsznk03FllLmE&#10;ctfUVbFIjHMFIbazXNza1gfrhr/bVNnWbLTRzU1TX0T+WFp6xUkXcArpe1wblbji/QXvydn1e+ov&#10;Kqan7pUJFdUgt+MXHPU9xwRYcYr6m8P8hp86aSPL6iaqmu7E1s0QclyQGVGG6x/69BjsZvNcAGUM&#10;5XYv0z3sBbg9VPs91DmqatocvqayqgSmTdUOhETIWsFLA9TZrA2t8QcUn4vR0OnM5zpamqhqKyGQ&#10;E7Tx5rAEqb913c+1iOoIxYWo9JV2nc6SrirhVxiidBTzO8ohVBuCINxZvVfi/G8exxQOq46LUtRm&#10;VSivFmUtYJBl8RDqSyt5jBh19S9AB1HYHHGePxM8Q0jJY6O09PlRpcd4xozq9MJIqO2/oInRmhNQ&#10;+I+Z1lJkFC2aV9PSSZhNCjWdokZQ2wcl3u6gIOT0GJ94f+G2e59XvOK39nZbSUypUCNHeViPQUA5&#10;2myNzay2Fxhf9jXMazJvHeOjho5FNRl1TQyERMTSSBo5C8ihTYfuSvNrM6g+2NRal1TQUec5ilZT&#10;GeuclXzGEIH5G0l7AbvwjubWHHtF/T3h7RU7rvgj71U/p7RAv84gnuPvCiX2ddE1Glc91jV1dVDm&#10;OQ1MNKVSthUsXUzHcUYsCQQRcEX3X7WFY+K/ghnXidr7N9T5tmtXWffa7ywqUgKQUQukdiWFyE28&#10;AE7i1+SSbz0HNmWp8xjqcwr5hQ0FSkiIg9LuSCwI7+kc/MfHAPGTXkOm9QZXl0cTz0cKtU1UaEFl&#10;3ttTaOLnhzye4+GOldoNI53luYNpz8l058K0smpMBYCDn5fpf+VB8s8I6HTenMtynyqapp6WMI89&#10;RTpdgpDXa4PUqdx6Em+KyzjwAzbNMwoM40dl4q8ozMtLuSpgSCEC1irPIDY+rggWPA6gCdau1auf&#10;5fHTMsdbDOFkliZmCXvcIwFiQOh5555scWD4IayiM1TpyroUaCmQeR92jOyEcFYep49QCkknixJN&#10;rn4hoNNqIPKawADqOfuU3jHhjX6XYxgpucc/csoaz8HJtA+FmktS1sFdlmeVlQYKihq40RYmVNyt&#10;Eb7uNt+b3Dr0AuzNJmEOd5hTZhFdJldTNGzXEZ3X9N+bdx/nibfai8Wcq1rqc5Lk8NNU5flkx8nM&#10;lgIkJCMksaSiUiSMuL3KrcxqVuDc1rli5ZHk0ozbzTBM6N5UEoRn2OrL1FitzyO9h2OPJ9dponas&#10;RQcYH39frheRP04l1PkxcY/ymrWGWw5RqzMhFEsUjskhYXvdo1Y9T7kn64jOdK1QsMqmzAFCPY3J&#10;H6EfliXatiqM21JUVkcJK1IEq2PCr0FyDx0P1w2VOWVkeX1VLU0f+q1A4nEQax7NvX4noSByR3xl&#10;yQudO/FCyqOoZsmcwjqVGM609mOT5clRWUrU6O2wF2HW17EXuOAeo7fDDAXO29vl8f6YsrKqZtW0&#10;uWaVrwYZculZozexnR7ln562VQB8LWH4jhRmPhdl9VncP3aTyKYBo54ojuANjYgi9uf75x0EXhLp&#10;o/M05sYweb6/h+i6GPwV2oiE2lNjGD+f4fooXoWiyTP87OVZ6k7U9TE6x1FIN0lPJY2cAA7gLcr1&#10;Kg2BNhhkz3I6zRmePSyyxSyQkPDUwElJV7MOhHBF1YBh0YDnFiaQ0Zmen8+ziqpFUxZdRmqeZWJE&#10;IBW4LH+Iccc8ke2LKrPAjUfiLB91q5FHlQRTQ1dQzzjdIQWAIP4iLC1yPSDxvviFvh2sc7YIz+yo&#10;jwvVud5YjN/X12VKrItfSpUxWCyKDtHO34fT+mHHJCgdqM3SOosoN7+vnb16dSL+zHFqZf8AZazD&#10;S1NUpmmYlpJLyU6U8QKoQDw9+5FuLCxHU4jOq/CLONLU9VmSsJqOmMR8welmZt24AX/hIBJvazD2&#10;w03g2u07fNczHzCOXwfWQsMpZj5hQ6qqmaExBCoH8Iv6ef54IcLBAqliWYbiebfL+X6++FOdSrBO&#10;KsR2NQvnKNvCMbhgL/7wYD2AwgoVd5HqHABPp6Wv8f8ArjI5ysXjhAy7UVTpHWmVZj97qKamjqIm&#10;qo4nNpIlYblIBAN1ZxY/4vji3v8A0l6azuvWnyrMRUVcxRFQwuhd2cLtAYC59Vz2ABxRmov3k8RL&#10;Aqb2stulv88TzwBhyM5rK9QgGo0cmiklJ/CyFG8tehflj3IFiPwk419DO9rvLBGe66DwnVywyCFp&#10;ADu6s/S2rKjJcgjyerZ8zipImCTLtV3/AMCbegsDa9z0HHJun0tqKfVWXx52lLJlUwdgsAkbzI2R&#10;hZt42kc+wBuB7XMU8Ws9fROV0hoGhNbXOyiR13bEQAnj3JYD5E/R5yvWNTnWjculBpaenaNZHjpI&#10;9sauE3sOO/pN7+x69+mZqfVsvhehafWRu1Hktd8I46dOvsp7VaxzWKgnnzTOJGRW9MlRybswJuQN&#10;xJJvc3OEHhpG2oxB5U7PJ5zPUPIjDykW9iSetwUN/c274qvU+fNmk81S5J86RSDdgsRBUAWPawI6&#10;dTfEn0VqJaCN2qC4YbgPIYlWI5tz0Jta5Fh3xMzXAyLSbMC5XDp7VY0/rCmqqueyNdFWYbk5H4gQ&#10;CF6LyP8Ae55xOdWeIeUV+UpQw1MElHNU00TCPqbXk3MGAZAWjUcgEbw3tekE1jkslHFmmZzJlca1&#10;Ip1SsdA26zXYci62uRxz062wvnSGueJlqVlBXcNimxFubfD/ADxpjXBotuaR+ZFK8PByPrhLNXa6&#10;/blPLl+SzSQ5dHTKu9jd5nPDngAbdpAHAJscQGlzqWor6zLa3MZK9mPm+WV8toU9Jsri3UkEdwBb&#10;thTl2XNDmtdVGYLSkpHDBuvsIT1m3a5I456X6EYMr6WKmvmLnYIAzOQosEI9RJA3G1h37YxJtTJN&#10;J5jj9fJG6TzHbinDPo/PyKSHIpJoBNGIHragkFehYKVANyLc9r+/OPLrqfIKLLqKWaqd6N4mkEUr&#10;xyyBWV+SGANwD+LjkYkM2STUem8viZNk5dp5FHVQeFB/7tvqB1xVmZ00iZtUedM7ybgLOfw2FvT8&#10;CP5fHBSOlZKHtdVilZiuV9g/P5KztVa0ps3p6qWHNo8xnqVTy942FbGxNjYrwrWFhycVfq/KMz1R&#10;krUkM4kmVg0ccoJLe6qfc9r3HbvcOFLTqZIwqkE8WPthwSJ6JhNbaU5u5sOPc9unX2wMGl9DxI4n&#10;fyeqkk0cToXwPcSHXZWcqqieGVlI5Hvwfy6j5YRmE7b/AIf1w+Z5mlHWZtmNVTECkeod4if4ULEg&#10;fIDj5DCf7m0wbYLg3sQeDjgXu2OLfdfP8oDZHNabAJ/VNZCkdenOACoUttf8J4va5XC9qEsWAUkr&#10;17YMyjLhU1MlKykSMLofiL3HT25+hwG8VarkYTW9MUYC+4EXBHQ4HBGUcbgfLf8AEvTD3U5JUUDm&#10;JYxIgPCutxg2m0xU1ciqEWLp1uwt9PrhGUVzhDXZJaPK2qH2IButcfK3Bw+ZChRZKSQWmi5PxHvi&#10;cae0fTUeX+RPH5s7rf22nra4+JPGEeb6S8/ZJSytFVRiyFyAPr2IOM10rXmjwpBfKa2owy8rcX98&#10;eFKWW9rc/wCWFeTzGoMlHVqIK2IXMPuOxX3GHb9n7owALDoQBYYA+nCY2RQKZkjaNSCLjvfsMEyZ&#10;cYHEkbsy9VY84cZqOoSsZClqYAbSOpODIKaV6iGlSGSpkmdYkhijLyO7Gyqqi5LEkADqSbdcCBfC&#10;ECuU3pNNUKkUnqECEljwRusP5A26YjWfUX3mdgkaoIQFW5sLWt78CwHwFhi5dM+CWos48Ra/RlVC&#10;mUZ1AJ/vMdUNxp1gpmqGWy8FiEIHNrsOQL4q6CnfNAgWMzSVAULEiliS1gFHuTe3xxZLXxUe5U8h&#10;OwMPzUrH2ftZaK0VkmrtTZBPk+WZ68sVDFVraVzGAxaSMi6hgSU3dQjG1tpNfajoTT5nKGThjvBA&#10;4Nz2Hzxpvxg8UPF2Xw3p9G+I0FTLS5TmS1kVZmtE0NWCkEsbReZwsw2uWvYsdt9zA8UhLQ0eo4Kp&#10;2lAghXf96Qj0dLg37WubG3QYB7/WHN+E/PlRPbt6IPgplC5pqc00eeRZFmUw+7UUkse8yvIGDKO6&#10;3A27lufXaxBOEtVklRkGf12T1SBZ6GZoHtex2ngi9jYgXBtyCD3w15hCchyowTZRGPvbJOtZKSJY&#10;2QsAEZWst7klWU3uDxYECr9YVma1VHJmMn32qjhERzBgfPnX+DzSWO9lF13dSAAS1hid7BJHbeU/&#10;kOey2qcaG0ZU62zyTLYYTKFppJWctsEPG1WJt2d0sB1IHYG0I8RQn+nFZRzj1JHduRYNa/I9wD/L&#10;2xpLQHhwuW+GsOspK+qyoVFA1Y00MZ3CI82kXeQ0O1d4Ng1yGtcLbNGuZajUWqa7UkqWpqyukRfM&#10;ZS9yNwBtbopFzYAG2Nb7L9l0rN4p5N/dQV6fRDT6Zhd8RP5UP0VdGE3K2Nvyvi+NL1C5vpfLKkAE&#10;vAqsQerL6W+RuD+YxUH3ExC203xLtB51V5aGpFdGpeCI27MeTY/T+zjL1BbJHazMDlWDFlvmEArc&#10;H/LCifKZIioI9H1wtyjN6GQq0jiBrco9xtPwPQ/TEgaCKdd6FX290N7Yx6SIBCjtIlR5K0z1TxIs&#10;QMdoz613c2b4dMIq/TEISM+ZDKgLELIbEcjt27fOx+eBaizOsgzCPLqWNFCDzvPYhQn4rjn/AHbH&#10;Edyd56aWdJq+oqC63YMxKk7hzyTY/wCZxB5ZbbrpUnAC1dGV5qsek6OonZKaOkhdZZCwKE72YsCO&#10;LEMPj2woyDIJvGHKDQ57Qy5ZpakqFkWnmitV1T9TtdgTFFweV9bX6gXvVeRZzDQZtDDmFc0eTo5a&#10;GnlYCFahudzf+Hi5tu7dTh01z4+Z/pLUT5XpytpPuMUKMzyQeYTI1ySTce4A+uJ9JDsm3tHI5zj2&#10;+auaKPdLxilKM++zRkVLmccOXUFetM5XZNBKz7QTYhtwIFupNxwcXHpjTNRpnI6fLHr3zNKQBIai&#10;SMRyBAAAGsSGItbdxfji/OMrJ9p7XyrYV1CSOt6S/wD8VgX/AMdHrvoaigN+70hP8ntjU8k2bddr&#10;bOjab91pzPvD2jzOd6uC1HWPYuUH7uU36sLcE+469weuGuh07W0NYkcsDAjutyCPgcZ4H2rdexni&#10;voNvuaEkfq39+2EtL9p3W0EiMM6aYcEo9DThf0S9vhfAfZyDYIVH7E8HkUtiw01QkVMEkVGVgXDK&#10;SSvtwR+eHZGUIGuPkcZI0v8AaM1dWZz9/wAyjopcugBM7GFkfyzyVQhrAkgdV+d+MOejPEiKHXWV&#10;6311qZhR1VHU/cqM0dTaCRjECsUe2xQoSA6ltxBDHdiVsBpWwWQekK0PHvxHy7TOSyZRLPDUvVRH&#10;z8tR3E8qHorMvEUbc7iTuZdyqBfctFZTmjeJc9LUa31ZT5TpqjkVafL4I9u9B1WGCIHYg2hfMYfB&#10;SxvavPEfWQ1FqPMs6jzIVj5hUSVBTyXTyVLMI4yWAuVQIOLgCw6i2IZR5hUNOUNXJDHISTYnqRb3&#10;+QviwxhaqEk5e/2Vw+LfiJkGeZrDkWmqWX9gZOWpqatqJpJNqAG6x3N1jLEH1lm9CWKAbcVxVRxV&#10;kW2K0gNwQp4v2/W30w0U9cYtsbKsm4hStwL9rX6fX4n6z3X+hKnwy1zW6Pq9lZmmWtTmSSlVm88T&#10;QxzIApF91pALdb/DCcwn1AcKMkuO5V9UUrU1R5benn3P6Y7MZIgRE5aN7XZeCbC4BF7bh/04PNz+&#10;LWbeHdX4NaAybTVBmDawoPMqM4zSahFPTTie0m0Mzb32HaikrYqCQegLV4JeAHiH4znUM+i8kOZ0&#10;uT0wkr1aQRltxby441IJd22PZR7ckXF7MZL8EZUwbtcASqwo5qihqIv9WErtwiEEl/lbnCxi+ZTR&#10;kepwu1YwQLWNzz35J/X5YNzGCpyuW4iVJadir07jcLFbHnpYi3I7dOxw0mRGDBUIF+GY82/qf874&#10;RI5ClAsHsvRzCOQ2uOe+F0NbIF2gm3dLnnnCGWP/AFdG23Vr7r83Pv8A33vj0NSNh3NeS428du/O&#10;D6Woi3NK2fB7xu1r4OZ5PmmjNRSZDVzwfdqk7ElSdOdoZJAVJUk7WtdbmxsSD9HfBD/08eLHhfQa&#10;sybxzyHMJKxNxp4Mjp38qW3MUzmEMJFuAQUFrcXBBPyUim2KrpJ6u4tb5YvX7MP2rs++zfrdMwp5&#10;GrdO1bAZtlBayVEY6On+GZBfa38X4TxyHac0UgaK3fmPhH9o1dXx6kk8QtNVWcUkLU8BqqAPHGpN&#10;22DyAELdC45KgAk2FsteMWqvFfLk1DlPiDlsU8WaV8m3M4QkTK4l3sAqEjy7iw3BTZgbnjH0b0br&#10;zT/i5k9PqLTWbQZzkVTIRHNAGA3Ai6vcAhh3UgEd8fPbxeo8w8XPHbV80plp8vjzWaOoq2UFKKmW&#10;UoDdmC32gEi453Ejg459j3W9h5v+Vq6oDY3aOiz7W7VpZ3bp5bX5I7cf2MVpWZY8DZfRswaRl4Cq&#10;ePURxxc9MWd4nZrpTTNFnGR5RmLarzVmhWnzOmUw01KoJMnBJ8x2AtxwOTe4sauSs8uqhrZWkNTF&#10;YKJLWICkD26WX9ffGjBG5jfVysyJlXaUZzRPQ5csVj5c7GLczH0BG5H1JBPyxHPOlVlUXRRxe5B6&#10;dvzxJ2yzM8zy/Laioikko2ZxvY7vqV7XIIv88R4MzeaXs5kNw57C9+PoAP8Ari0MYKKWw0JKZHjc&#10;MhKsvQ+2HBqj76pkcbn67u5/54RTJckjBlE2xWY3Kt0txY/3f9MESCFQOSSFJ8gzWOcRUZXypOdp&#10;vcHD0lVJCVQhZkAI8uQEg349jbriEZe/3fMIJl4s64mWaVIo0VXXZIebMRYLYH68EfnihIza/c1M&#10;0G8Joqqerp6mbzpVIqEFxDIbFA1wG6c35w/aWzHcDROQjxgsgHFxwD37E/3bES86WrqnZHJU8d7K&#10;Pb874eHoXWCGouVeL1A3t9f6/nhpKJpymkNCirejyylzGjemmhWWnddrI3Q4b8g8L8grNVZRSyxT&#10;iKoqlQxJOVJAuxsRyLBSe3TBejMr1hTZlDFV/d56CeMTJI5HmC63CACx3e9x364NzjUlNSTxV8LS&#10;UtbQOWWNVKvyOSGHTi4uOeSOL4olzmO2g/gmaWkgrSOb6Ky+t02MsoYlpTEAYN7s43DixJJJuCfj&#10;fnFXZ14MVk2n8zzp3hpKuBN8lOwv50aKSW3dFYWsL9QOSODhv0/4g5zXCnrMmz56uEMPPgqQXPPZ&#10;r3Kn2IPXuRi1MyzCfWHhbm7UsRlqZaSRDEPTuZV5AJ45GGtrnnoeoV0hjzfZZgFOYpGQryve55wI&#10;8A2HI6AjqMSvTeR5XXVobOq/9n0n4PNVd3lsTYSNcW8sWs3K23K3RWs/554G6gyaCorhFSVOXU0b&#10;yy1UVUoVIxybhyp4wAa4i2hU9hOQq0pqKKllzKKJtjxyCQqw2kqTY8H2JNz8Ri4PDDxaynw48PDS&#10;UmlM8znUFVmMrTzU8arSSRCNfKAkNz5gJcbNtrEHjqWXxe0PX6F8XdT5ZmMaxZhTVsiOUYNcNZ1Y&#10;H/CyMjAEDqB1HCvwc01X6n1SuV+cKShh86qkqapz93pY0QvLM/8AhUIlyR/hA7gYm1FSDY9t30/6&#10;VSX1GiEk8YNV5vrdspr8x0tPpukg8xYWqKuKWSffsNzGpuhAXuCD0vewwm8P8/kyepoHjhiSpDlR&#10;Uy3lKKeSEU8K3+9yf5YjutdQ1OYZzUxSO6U+9SiObfw9SOxtxz0tbDTlua/c8xp0Vv3vJHIuthf9&#10;bHB6QCMANFBQt6Uu5/4qR5nnuZUOa0kLUU07SGrQETxs1yxbs43XNgARc9eBi6/CXxwfMauLJdUa&#10;gaoyqr8uDL6uCiiH3eUsFa+xVspB53dLfllPVETQ59VM9gWYtZPjc8d7YkHhtqybRerMlzinaTbR&#10;1SSyLCqs0i3s4UNwW2k2J725HXHS+H62TSTNex1CxfY/Nb3hurk0czXtdQsX2X0JpabLMhmq51z1&#10;8wRgI4aeWPy5WYAltp29CPfi4+IxDavUFHqfWNfSrQ1EOXpTgpXlrSSgMFttNwpAPHUn4WtiTZLl&#10;zasiybOqWKVsozCIVInqCpZUKbkJ5PJuOB74j+f5R5U9XHl0dRLLKbFZSPQvf8Ivz7npj1OWSwDG&#10;fSc46r2NsoeNzDeEwa81RFRmi0rVvVS5A9OUMklKkstQ9ujybCUCXBUdOB124bdOftfK8liZoYIN&#10;sX7yNkQAgEXKkfl0+oOHLKPDpTDOc+hrKeOQL9zrouVpnH/ynbulDGw4YHrYk2tWL6afKsteXcGr&#10;XJkb+CS7Hm5BJvyR1t2xzmpZHqmVqW2L6c/jSaJ8brYe6dfEnQNTS1NbVeVGJSTLIiFQBzccf4uh&#10;+Px64ryKmMFy6kW6X74c1izas1L55zybMaWaRPvpmnR3Vdi7QQ93BCmwN+dnJvxg16SnrKqMU86V&#10;NPYmOZGurD3B7g2x594xHHHL5sTNrT73n/K818egbFOJI2U1335/a+yiGZQGpppAUICMOJB2va4+&#10;hw7eGmWPPUZxA0W6IUgWUHp/Ft+XRuf+WFWYQRRtLEkVmPBuT73xItC1EGXUOaxmJDuXzJ3DBpNu&#10;3aqgXF+SRwOb4zNO4OK5NwJFhRDMcqrNOZy0mXLIyTJby4xvI5BAta/U8d+SO+OjwU8TdSbBl+QV&#10;UEFTNtM1ZItMoJbZuYOwYqASW4sADcXta68iGWVE0CySu9EAGEaLzJe/4r9MTldS5kmq84lgropc&#10;nkjeiiyqajZBGdjbWjkDdTtFyRzc/hNr7+migsma/u+voKbTSQsa5st10rv/ANrB8VHFFnVSKeda&#10;ynimkSKdU2rMoYhXAPS4sbfTFt5BOoMDsWQhgVkQkFCDcG45HNuR0/XET1DouXR2parL1QvSRvem&#10;m7SR9Bc3N2FrH489CL2Zobw7znPsvjnpqQ1FDu8t5VcBUYdAx7dOPfHP6prnOpoz7Kq924ghWnot&#10;a2h029bHX2NbUNJVPYvLuCqVO4m4bm5PPQWscKxW1E1AJaUSPJ5vnJLIWEga99178En3wbkulK3I&#10;nWmmRaqkUgNPTG4tYhi1+QQR7W5684lFdll6OolojMH2AshAdbAcncoJXi/OPc/6bs+HR2cj6z81&#10;7p/TMjJPD2Fps9fau6j+mcqzvVhlp46CCCnpIkCTuWjZpDcL14K8Em2GWqo6kVtJT1kVZT1rxQ1R&#10;+7SgMiARyurOb3uSU2gEm5Fhiw4NY1VBk4getNBHOTEjOikFjwOl7k8ce54xT+rNd6hyisqYMpjO&#10;Ux5c5jVaqlH3mrLI4G9JUISO4JPDfw83NsVZddLo5ZWeIPBB+Foya4yf5WrPqBBuE5FHho/lR3VG&#10;qaCl1zT0+XZxUVlDJCUOXzLZonFtx3Wsym4IYKOpFvSxNTZ2v7Gz/cksdeJS8scixjdGCfwHjbf4&#10;AfQd7bzGlyeu0bT1mpIKOhzSKDyaRKGj8qbyxYAS3LbyxUtfj8RN+bCMpp2hfR9RS03lTO7b6YK4&#10;UsQwPlgsbggC3Pt8bY5rQakPf9lZwLIP7Uuf0UwkHkAfCtraI8QKjxA0Cme5Ys8FHVoITXVNPFHU&#10;1hj9DTNsduC4awJuCDYWsTXuYeHub6onljo0MLKTMat7hIyPU28i/B5up/Fe3N8LvBnLc/0FpuHL&#10;63ULVFFSRIYst8tFNMpBaRUYLuc7ywuWAtbgX4mWpNZZlTwMs1VTGNbMtBHHuZm7cEc3Nupt05HX&#10;HokbHwRZAGMrV07JdOC2MAe6Ny/TVT4c6Zrqr70mbwhoWFNBCY2vuAdvUWIsPncKOnOM3+IWsZdV&#10;auzHN1DpSylYoBIAW8pV4J4HVixsfcYcvHrXutM2plyOgzOBsjqb/e6NFipg8m0FohKl9yoVI/EQ&#10;1yCGAtiFZZSVc2RUdDO0T1Sw7d8bF2YX4Dcn1AcGxINt1+cYum8QGqkc1gNDrilP4ZJ5kznPFk9e&#10;iXZDltZmIqKqjqJ6wMwiky/yHtELXEiSfhN7kFBYi26x3GxtJrjMtOT5xpmleCCjzFo3zA7WNSQg&#10;ICg7vSjByTxc7QLgFgyfTc7afimP3dFqZ2HmFnG1lAaxW44YFm4B4FyADfDhntZmGo4ctq/K8mlg&#10;DqyOrvIG7qu2JtxO21iyjv3NsqLVa37Y6B8dsBu88fvn8FelDg5zHi23f52PzUdn8PMizp5Io6EQ&#10;T1M28ugIFzyStjwBt6dO9ucQvMdNZckD5c+YL98hlkjIlFmG0kcRKWYm4twbWHJ55teBp4aFJEaa&#10;njRBK5j/ABJaxubc2uL+3YjtipNfZtmtbndXJQ1xejlALPSERmQjg7wLFj35v19+k3j+mhjiZNGA&#10;Hg9Kz/0uQ/qTTRwQt1MFB4NYGcqY1GgsorfBQZnBIctrsummgbzlJOYSBlkQFbAj0yBQ3Rbeq9gc&#10;QvT1FMi+SxDNb1LcMBf+/wBMSjR+rMr0p4Jw01RlssVac3aaWpmPnrM4CMDsP+zC2hBUfi2G99xG&#10;HLxD8bMq1TQ5Gcty6GtzFaaJK2reFFqaiUqA0aMGPoViwVD7DrfHI6tzd0RrLgLPv7rg9Rp/PayX&#10;cNxGf5KZdP5ZRwa3yinkpoTmM26GjXkyICp3AAHkW3Gx4445PNoUWm8s0xS1VLSQpNVVaeVPI9g7&#10;kg2BtyAbmwB+PbEU0zpagzDN8r1RXZVHlWaQf6xEtQTFWLtuu0xWIYXBuzcbRwTxixocnzzOswzL&#10;NPuiz5dRiGWKoYFZJHa5YexsSORawJ6WF/RfDI2eHwDzninHB+f8r1HwDRnQQBszgWk4I90ZSUc3&#10;+jk9FQ0VKlLE15KaHiCUki4FyOxJN/YE9QMJcvmppsmioqSJUWmYr92vc8MeL9r88dObcYYda6vT&#10;RseX5dX0tRG2xpjUsjiMM128sMAeQLcg3BAHIvaOZt4k6YymF3pVzDMTJCYZM1ik+7TOW9O5Y2LK&#10;rLckHnk8cHEniPjWm0L/ACiLd7dFparXaTTvMd5HQKzP9J/2/DSUjzNQinUu0os7OLWsLiwHPSxP&#10;AsR3qnxGq6up0pXURifM0ZOi/utwUAh+RcEFQ1hzxwL4P8LPFnKtS1ec5A9JPlCU9MJUiqpld5oQ&#10;doZX8schhFfizh2YBfwiw6/KdH59NBNX/ectnQB6fK46n93MyOGct6d7AWXoVHuOcQM8Qh8RhdHE&#10;6iRWec/XS1nmeHXQEafg4/FZT1DojPMi0lR5lnNBUUMSTPEfNRlax5W/+DkORe1xiJVcVVRVBpau&#10;lloZl4MM0bIyWNrbTY9QR78H2xs/McgXOGEmU1DrCqiNIySQV6EG5v1AvfuPligvtIZJSZHW5TUS&#10;5lBNnUkBSqoll3Sxp+JHYdQCTISSP4h1BxyHiPgbdHEZY34Fc0uD8T8DbpYjMx/bBVH1tR97zOoB&#10;/wBoCii/yIt/L8sKqqglo6SmdVdJ3/eNbiwHA/qfkRhrSQUtUZJhve993S/fp9cPlLqOjnE71sxN&#10;Q5JY7D7e3T4Y5SuKXH5B5TbmeYZlnKQJX11TVxwrtiWaQuEFh0ufYAX+A54xaHhxnWdZ9pn9k1NP&#10;GMnoV8lajcQ0pY3EdibXAPUWsAL8nmsMxzul9Xkw7t1/UeCOPlhNk2c5pllQ1VBWSUjgll2HoDbo&#10;Pp+g64uRTOY7c5XtJq3aaYS5P38/irdaGCrjelnjaMGUxuknUObjr79R3xHqfV9Pp7MGyuOwpyxk&#10;WqkbcrNexFuODY2J+HbEAd5pKUEs7ySEs7s3U+/ftt/ng/OWWX7sE4TyFIHUjk9/yxK7VuLvSKW1&#10;J45K4B0Y2kJZrbO2z7PZKloDCEQRoOblbkg3v8fla3XD5k/i5n+V5NBT080KlIhRAGAWWMRqoYWI&#10;9Vu/T4Yhke+pgaMteSJSyki5KX5H05I+vwsgMxgnNybdb/HEAlfZcDkrDbrpxK6RjiCeVcnhJq+l&#10;pq6vOodQGlgQNUrDOoImfaS7FyCSwCCyg3YngHkGUa58a9P5SKBspjpdQ75Q88TXEYisDtY9yb2A&#10;5tY7um00TkFKc8zBmki3U1Ou7YOQzk2UEew5Pt6eeuLBi8Os/wA0y2Spp4Y5ombatIH2sQDY24sf&#10;friZmomY0MaLW5pvENZ5HlxDjryf4Vv6W8UJfEbLqzNt3lmKTbJSxK1oty+nzDze5vY3AJ7A3AIz&#10;TL4cxATy7lhb0ixB72PbFQeE+oZNC6hnqp4xWZBXR+RWUpb8f8cZI91IJB9t4HfA/EiORc+pKikn&#10;lrKdacKKiQ+tlYNe/sLWFrdPe+LB8RcGDdkq9B/UskDAJGW4dbpEZz4oZrTVNVFRiOmKSbFlUera&#10;D7Ncc/2Olmes8RtSZ1TVFFUZkyQSghvKjCFlIIILLbg9x/Q4a8zpEQXjNgo5B/TBEMFgpABFuDjN&#10;dr5pASXFc7P4vrtQ475TR9/4QGh2xMqiwuD/AEw65DOySiGXc0I/Dxcr2t8uuFEGnpqjT4zHzoDF&#10;JM0AQSjzFZQG5XrYhuD8DexwnMAo5AiPcDkMbA9MZjjgtKxyU+z0IZAwsAbAkYbhSGgqoaqBbSQH&#10;cAOje4+ow/6Yk/aFGPN/eFeGPHPt29rYM1FTwZblck8cKiYOPXc9gSeL26Aj64oh7g/YOUzSXP2K&#10;XabyqkzuigzGGPfE+70t+JSOoI9wf8+lrvVNkUMUisIgoQXC+3OBV+Q13hhqvMMprQZ6dChWVRtE&#10;sTC6ShT3twe11ZQTtxJsuijr6daiBt8bd7dPgfY4B2SQnv1ZUeWjKNvYcDqeOTgdXlyyFJBH/tbn&#10;b2B7j+/hiRyZfdAL9fcY8lAZ4WiKkHgrcc37/mP6Ygc03RRk2q8zjTkVbZwWjmj9UcqfiU8/mOem&#10;I5W6ml03JDBmkG7eSFmh4LWtzY/P3+mLVqqIC4I4v0/v5YhuuNMQZpkVek6AMkTSQyA+pWUEi1vl&#10;3xLFRIa7hRdbUWk8R8okkWCnSpqagmwhSPm/t1+fQHDZ4hSZ9kmc1uQZtls+m81oJSlRRyG00Ui2&#10;YAkEEHoRb3B54OKuY7jv5YN7nrfEsbNK3WU8dbW11TmObyTXrKqtnaWWp3sAHLNdmYEm9ybix98b&#10;A07IxuHIRG3GlbeqNSZlHqHLcxrM1q6jOq0zVzVxmZahjIFBdnUj1tucG3Y2HBthpyXLZHC1wrjQ&#10;+TIDFOhYSKwN1ZSpBVgbEEc8XGG7xgn+66lo5lJdaKMooRgOSAO4I4svBHIB6dQx6Zz6rzOqoaOa&#10;oaZvOZym0Kuwj1cAWHAI+FhinLG51SByPUtqYn5K7dXa91zr/QFPpTUetM01Bp+nq1rKf77H58kc&#10;qq6BvOYNIwKyOLM9vlbER07kYyCmq45S9XSzMrb5YvRuHFr3N/4ePcD3N4/W5HJlWY76SoZVlF09&#10;Xq/3gAPY4sXL9QpqXKIMqqsqy+DOIYjClbTI8bVI9Hl7lD7fNDA8kWKmw2keqFrXTtLXPo9PfqmZ&#10;clx7qP6pszHIqPP8vmoKoExsQyuv4kYdx/fTj3xX+f8Ahpm+m8uXPKmgnfT9RUPR0+YMV8uaVRuK&#10;juCFv167SBexAtWk2090b0uLg7r8EcEYsXKfEWu8LdMZPUvSiWOmlqJqamblJ5ZkUgTRvxtVVdgV&#10;uPWvAa5D+FNtz2yEhoH4GwrWhJDnFxwMrPOU59mOXeHR0vTy/daKrrnzGreEkGe8capG1gDtG1mI&#10;vYswv+HlRVZJDBlVLTgvKzQJUzLILbJWu1gCOLKUF+/JHBxLfCLw3i1hnaTVjk5VQxtPJGKdpZKj&#10;YBZQqi3sTe/BtbnCvxEENZrXOaineWSOZ0ZXm4b/AGSXvwO/8sSTzExbt2eAPblBLIXtLyc/sqXz&#10;jLWpbkJ19xb64U6Qot008bEoWCtcjng9P1xJc0yJcwjVl4ccb7XFr4WZNp4ZXA0hcPI9gWA4Av0/&#10;O/6fWiZvRSo1eEry6KOelEsdjHcgsP8AEOD/ACxENT5pVaf1hSTZfO9POyLuZbcm5BuD2tux7Mqy&#10;bI9UmjT/AFZop46pUqU8qQlkB2C5IaN1ZWHYja1uSC1airP9JtS5lm8CRxReZ5v3eNdiRgEDbGu5&#10;vSB8b2+OL0Wm8twfeOydzS1thTXT1IueFLzySswJaSRizbgL2ueTwPfoPhh1GSqjqp2hPw+Z37fn&#10;/fTDR4e5fU1uUZx9zKySUsYrY4nLoWKX3IpA/EbcDod1iQL4lmQ5XVZzV1FiZZihlUBlChd3Yk2P&#10;UdxjN1LNh3dFAQ2rKjefaeSpyqePyzMsoO0xg3LrYjp8SMQXOdMnJXltDJHEio12XaObfDtf9MXt&#10;V5FJDp2tppo2hMqPceaODbg3BtcW+mK01bRzw0MMVYRKxhiCSLILxDy0ujC9ySQ1iRwPcdLOjcdh&#10;paGiJumqvkiaSp8vncxtYYdJ9P1MMEEv3eoIkLABYmNrdegwCKD/AF8sFvZiLXsT9f64kddlGazZ&#10;bln3WZnHmShRFKFKKNtlIDdR8Cet7m+NIBpytjU7ow3KjcmnJBZ/JmU3sPR3/LCeoyI0bw7tyeYh&#10;a5up/ERzf5YcqTLc/pYVkJqQNwV3ln6Am3dvlgMiyy+mVmcoNo3G9lv0+Vz+uBe4N4WY6dzcAp7o&#10;8wp8lipVjSJo6ZkqnjmTzEkYEHayk8rwAQevIPXDBqCXUeuMu1JrnMaySrjhqIKOaomY3Ly7yqIO&#10;gCrGwsOgIsMNtXNIsc8bsxeyoT8B9cNb5nG1Actq55lgWRpooVN0SVgql7fJAPew+GJojapOPUlJ&#10;ago9KFRwBGoG1uL89vz/AE9+cJkdkIIPIN8DFOwi3lSAeR8RjyIdy3HwxYQ8IMT7zzyL/HF3+Efj&#10;hL4az6ezDK9IacM2VziSqmMM/wB7zIbSjpNO0zEKwa5VVC3BupUlWp2WlKwrPsIS+1j/ACwlmnkh&#10;/wBm7Ip67TgA9xHpKcEjhbX8TdeZj9oaaDxFes0L4c08s7QZblZzWFMzqJEaxmmmVA4ChbBpDH0s&#10;isXXfUegs71RpfXFZ/o7qaHJqgboPvdNXxwQ1saPch2nZElRiLhHBDA/hPIxANLVtLTZGlQ0ah+f&#10;Mk43Eg9/hYD/AK3w9LnUIZeTz8gRjOkkLXktFH64RPfvoq+PE6q019oHwxznUGqa8ZN4m6ZEiyZh&#10;Q5TKaLNKYAFPMeFPJimuXjUEoHbyyPxDGNXY005ikR4m2i6MLHmxH8wRi349WZrBk2YZXQ5lVQUG&#10;YCNqujindIqlo2DxM4BsSrAEEg2xXeoKHNc9WfP8wklqszq5GlqZZXLSSuWO5nJJJY9STyTcknri&#10;5FO2Ro3co2y2KKbm9CsiNvCDZuBDBupJ6D3J+WCDBKalKdl2yNY2a3P1wVlrf/JFY51YK10Ze4PT&#10;DlnWWtTyRyozPGRtDe1gOvbv88WODSscjcm8uyMUP4lJAPX++mOmQ3vexwFIzJt42kEC54HOOThU&#10;fYRb434JwV5TUasK8/srfabn8AtYyffqWHNNL14H3ukqC5ELrfbLGV3bGP4WIViRbg7Ra2dTa11D&#10;9pevzbPsjo4/C7w2nnklqM1rqptswJs42blWQ7r9ABe4LXFsYokvbjm3Q4cMr1Xm2S07UdLWO1A8&#10;qzyUUjHyXkUEB2QEDcAzAN1sThzG0kuAynD3VttW74y1uh9OU+U6Y0TWZhmdAWkq66rrUVTPUbQk&#10;bL6FYgDzTYiwMh22BOIFRE1govIgXzXqiCZF/FwAOfYcH5++IzV5lNmtfNWuEWUHeVjBslviST27&#10;n3xJcxp6PLsny2oNSZ6iaVZJBGwBjG3leCRwQOoBuTxiF4OB1UsXcp21nUz5LltBQQrsjWO7tGCq&#10;i3pF+f8AeJtiFTTtO4LqFVFVFQdgAB3/AD+pxJc1zfM8zmpqd/QtXIIUZRcEGwBHc+o3v7+2BeI2&#10;gMy8NdZZlprNYylVROVEm0gSpc7ZF/3WFiPgR3vgGAtbZUWrO7gqJSqNouOfb26YcoaBG07S1B3b&#10;nkfnsB0/p/PCOSFitwMP1XT1GX5LS01UkaBS3lqD6zfkk9rA2sPcH6pzqGCs88ZTRQt9yq4KgxpM&#10;IJFk8uQXV7EGx+Btb/riw/GZKvMczyfN6t0lTNqFZoAigARBiFFgBYdrdeBhFpfKaSt0xTxzxQeZ&#10;POyFgR5gFwObchRyRf2PW2OeKrjKq3J8hRvvEeV07hKoTeYHR2DKB3AH9eOLYCy52EcZINJ68Fsn&#10;pM4pNRZNKrJU1kCMsjWPAJFx8QzL0Pt7Ybq5V0bndJS5mEqqYTMoqYuYmtbba4uRf4dsNGja+eNX&#10;kppDTyo/pkhJDAMoBUkG9ja1v8+ZNqWKiqsrGXMBVDoZNw9Fvb49ue3GM6VwE3q4PPshde7Kl885&#10;oKWWpd5Zo1u7Ai5W/NifYdP7GG6vz6HOMrgEaIyuS0Lkeaike44v1t+Xe2I/k+pFgLZNLUzpLTNe&#10;V3FyqECwI6n1WFvcjBsLx7JDEpAPUnqfmcVDGYkOQbCRQaeNNOs8Vc8Uq3LSQ3it/wAJvxzbF+U+&#10;r/DPVGVO2Y5hVZNPYLLE8QjJNhYjarRnnpzc2uRbFG5lJWZfDJPUiEU1tydbkixsRaxv+mJnm+nt&#10;G0uf1VKniBlEuXwQfet1OPMldiQEjIB8ssSb8OQAOdt+LTA9wsiwrbXPCmmpdEZUsrLpeWrzKnRT&#10;5lcKiKeIuRf0mFAAALk3N+fzhGeajzjxHqP9EMvzERZNTLtqqgvI9HTp2RjGGMlyBtDXPa5szFLo&#10;iLPdVZ7meltD5uaSprqZo6mtSURQiBSt2c8n+IgbQT6yOhJxeWW1OkfA6nm0sdOSQ0dMAayvlmEk&#10;tQWUEPILDeNpBsDxf0r2xIxjY/7jsWeE5daj3jhqzMde69zDOsyCGvqYYlkljjVBLsXaGIAA3WAF&#10;7dFHtgjw+zrMct0XrCM0vlw1+WtSrWx+uNUMyeap232krGRZtvpLcWPJOpGXMHUuFjdRtFh0Pt7Y&#10;r6R58srKqKCVoSit5ixNtIjJsVIuLj1gW5+WK0fmEeq7VKzymbUeXvmVXXSb0SIG4lkvsBFva9+O&#10;w5N8MuVFZ62MCRjJExUg8M/BF7Xw81mZtmUiQztNVQQtdYiCyjt+Hv7/AOZ4w05XVw0+YmaWmcTz&#10;VHlDcAwU9dot06nnv2xea0taKQADoprkehaHPa1fPoYHLepzOxY+/b++nGHTVOSaOy2ppstoIaCz&#10;nypChvZyQqru/hJYAWHTm/fA40ko8irKoBo5miZrXsellX6sbYqbOMzNRmbAzlY4WIS3Fm6kj6/y&#10;xLdClILPC014X140rO1XlNBFl+aeQKaW8jNHNYDabEmzAi9uhuRxfAsw1prqm1WmdTyR18B2pLRB&#10;EiV0DAkAgEKxFxuseoNja2E2mK9cwyiif0mplTzJipspJX8Q9weP7GJFLAaiM2ILdwRfdjTi1moY&#10;wMY80FI3xDVRANY8gDhVDratq9d6vGZVEPk1NQESOGabzDFt4ujEKLfIDpiRLSZjBlvlZpU/fp1Y&#10;t517C3b2/s++JFVZHTVLqZ4GfawdbMVKm9+CLEfMG/xwgbX+n8qzqjotQ0c9LBHUXlkgiMkfl/wy&#10;ED1W/wAQAJ9JNrHGpoZ2Oc587/Ue66jwTxGFkj5dU+nn8CotSaJpcyzeXNZJWdJQY1KNZjxZhf4f&#10;0+GHWjydqGskp40c0u8Cn3RxxJGm3lR67kC1wSB3uTh38RPHTR1BAJdNRnOqmdQ8szU0sAhjBO78&#10;Sr6yBxbgXBPNxiy5NA/tbJaSc0jilrUHlzXZFZSoN72BsARe3IviPWM0Bj8qaSvf/PC2tTqdBq4z&#10;E947qiK/T1S1VI+0i5JDAg3uffDbJSnJpRVhyke4QyR9zwxU/O/Fvr2xpGDQEdBVZRTGtizDL6dJ&#10;PvKzwETSOf8AZ+oG1gOt15ufbnJ2ttZZo2qtQZJmJWSlp66RaVkiWN4wkzqN1gLjaep5vbnsePYI&#10;BM5mnk3AVmiFwcwha8tiduHdTDIc0mpcjpzFM+1l2+YSSX+v92xZGitaJmmc1GW1tdBStOsckE1R&#10;IqqSv70jngcpbnr9eK007WU2Y5JT/eCUqI43VEJIDWA9Xf3HxwyZ/TZjkFTSZlRW+8wkht8YkRrj&#10;gMPY3IPz6ji+7HII3Nc4WAqsTmxyNc8WAcq/s8ooTmtPTfd4pBK3nr5yh/KPUsL3t07d7e+JJklR&#10;AKWrSlpw1Ow3uF9O97g7ri3Nr/mMVpNqSbP6GHUsSeTT19KpaGNdop5EIR4hawtuHsOuJTpvP4RF&#10;RUq7vUgNyCOouSfqev8Algn+l+OFVmiMUhZ06fLkJyfNskgr1eOtlpH3XliDGRGX5E3B+PI6cYnG&#10;T5Zl9TXiegqKiGSLmSMMoBHIBv36Ej5YqjU9BU1lRNEywTxKDsQsRKqnkbbgC9vY/nhry/RC+NGf&#10;1OnabM5qWkynLKVc2RpHkWpkfcUURj0kKE5N7hiRxYY6DwnWywExxiyeAMLrPANdJp98TOvCBl2R&#10;6h8QNZagTP8AN8uraCjq6iKjo4dzVSIJCpaS59C8AFiGuxK3G0AOOt8keXKGiSedlO2GWpmUtfba&#10;yXPHbtY3Hx5unw70PkPhlosaey+WSHL0Z2bzyg2yN19VhuAAAG65AsL2tiIeMuZ0nhL4bZ5mGbVU&#10;EZmDjK6RImZq12jICut9oAazeYLAKnPLC/STaTTaOIyzGnO+83yu7ifHpI/NnOfx91RTUi6O0rnk&#10;z1Pmy1MJiQWYrDu9BP4rhrNcEDqOnJwxZfmtNlGlqqD7szuZPNiUFbKGHqBDG9rgnjm7fXCPTXir&#10;QeIWmZsrzKFMrzqfNKWGCNrtFLA1wwVuBvDsrHnkKoAN2OJblOkaTNqmpTMPu1XGgCCOncsoI6k9&#10;OensRzjD0xEzi6M8K7pdVFq2PdE6j8s/NTHUnjbn+osjpf2TFFQxVEPm1rwRt+9BH4AeqAXN+/xt&#10;e8QWnn1JnKQ+TM9VWbmeaokLAWFyfUL9yb369sT2sp6/V6wzPNRmOng+6FreVEkSBjuc/hUC4XgB&#10;egAGG/RfhjrNs3q8787y8lTzUhSlk2siJyXYMg3oShUqTf1qbXAvtSyzvkayQkg0rgm2tDZTnqk+&#10;rdLVub04b0sYgDuQWZ397Hj49bn+cZi0rXTMtXVVDtHTsyRGBVCKyupPmoCd3Qcf4SenXFwzeZXy&#10;eXQRrUy7S7XIXYoFyzG9lAHNz/XDDkklE9XXjMZ1o5pFUCniiZhULcgqzHgMoJtx06Hm2JH6GDRs&#10;dLE0g88n9FM4NgidMwcdrP5KF5hNX5CC+XVtQgb1PePc6rzc33Dclh1BBHBF+uI9q3V8WXaZpWzz&#10;MTSSUtQlRAaWnsFqOPW22xt2JY2sT3PKzWUebRapBgjmho0bajyKwQRkHre3x/TEeNbkuocwLJVV&#10;FfJFEqk00EkkJBJtYhCCT8Tcix5xks8U1L9M4ubk4Hv93OFR1/iM0ejJHqeaAHz9ucfqiZcqn1K1&#10;Lm+aNvjrH2wzs4dVA7IOWC2NxYXPJuSSTZGX6ByCfLXpYaLzp3jJMokLzFlBJ2luFJ54AF7WsemG&#10;Xw2y/wC90bUMZqcqoqYsDSTw7luSxWyP0sQCBwQG464TeIOrYctrHynL2Wpq0jP3icDhdwPpCC4J&#10;2nrbi4tyMGIIdFC7U6n17q55sjj64XNO0keigdqtUd5dXPN1lM2Z6WY5J9wzirqKN6SqkkWCZLbg&#10;yRjzEQm5YhAoHAG4biAOWjTEVWMzjy7I6daaomDRWp7mULb1b5FG4i3J7X6KLhcM6uzLJyzvI252&#10;kB3Me5N+Tf3PPxxYfgnU5bkeqJpc0q/uslVRmGFirFBL5sdozYGxPvxbbY9Tbj9EwavWsilO1hP1&#10;/C5PRsj1erjik9LSfy+sK1Ms0zFpzKYKCJ1zGOF3C1phtJtJuVCgnjczkXJtuA5tfFiaWrMvptFx&#10;UOXmWnMlQxqmaF1LX28C6gkfhsfYcfFDktE1WTLtZ/VYKEO4fP2xHfFSrzPIdIZ59wfZKlM5RY1D&#10;7Ta3pBBHc37gXI5Ax7Nr9BpnQMa/Aj9QAPNDAK92lZBpoGsug0YHeuFANXR0etmqKNwHMlX58gjS&#10;8rWb0gcErYAJfpYmx9WI5qfSuXUemTTUFNDSyxRSKzToDJNJvjAIJAIcFio7kcdBbDh4eand6yjr&#10;2yJad4SJKWvpo1ZZULLExLD8Lh2CkHgXY8AcLtd5nFqiHNK2TLYg1QiwPWT+XJFKNyXHpuHYbVFz&#10;yoPXgDHnZmk1xdFsDy7/AHUcZ632XHtJ1rjtbuLutcZ4VUeGseaaZzvM66sp56eJcukSOmlQh3Yv&#10;G91j/ERaJiTa1uL8i6nSPihqLUmu8ryiKdJcjmcxPBU+sxqqSMDuvcKxsTt9h88O2mni0dTrJQUC&#10;ULyzBjIi7bsALWW3SwHFu59zgc+n0p8vTOMr03Sy1UM6xBoIxFct+Mi20XtwBwOT7EYsf+Gfpts+&#10;/Lcn7j0Vb/wc+ka2RklAGz+uEvz7xHq6bPMs0vl5BzPNjEEaFmjRYXN924AMPTc2FjwSSOL1n9ob&#10;QSab1TLmGXUjjKKi8s0r1DyyeaVRiGuPSCGG3lr+vm3pWztN5TQ0uuq7VtFEa+sgg+5QMW82JHcn&#10;fbaoK7Y/SL9RKLcBsNPi54nrJSNkWmoXzjM83ilpZX5kdCVZGjVFfeZBdTyLc/xcgSagfadM6SY4&#10;v0/9e6oeIB2oifLOcX6az9WsxJO1XNK8x/eOd5+vbAXpwgMq3PvhVX5RU5LW1NJWx+XV0shhkTcG&#10;s4NiLjvjlJLHN5sT1CQ3TqxHJBBA+dxjiy1zSvPnAg0m+XzHIWNC0lrhR37+2H/VOXQU2dZk+W1C&#10;1mXLORFMibFa43bQh5FrkfG2G6nhMLNJcMrsShAtcf3/ACwrqJQKCIAFiBK1hfm4AH/wf54Yu/2h&#10;DyKSVZCsYBa6mzhhbj3/AK/lg/MrE0g4B+7oLj3Fx/f1wTSqhS9g5tc7hcdOlv774XJCrpfy7qOB&#10;xgN1FInomza1PMJALFbWPzwmqaNo650CF3JQRr3NwLfXkYeZArRtCY/Qf8PXgnp+eH/R8FL/AKS1&#10;eoax4kpsspBURwMwDPIqBVNu/I3cXsduHbIGglCTWVMotPweHekUjgiSXNJSqjcQd87ADnpZRzx0&#10;st+5Ject8Q5qenWKppo4FCqpqVJMcdl9VgBfkjueASTe1sNmc5kucV1Idxjp4YnnLngM9tvA9gpb&#10;m3e3vhjTMlq8xNDTCMgA7t4uD7bj9bW+OKcEsxBF83aki1k0QLY3UCmDPPEGuSLOslEiClkqmqVU&#10;KovLYKXc2u52ghbk7eSLFiS30Gq5cxWKLMJVkY2i8w3LbQDY+3FrdQenHXDJq4qmoqqNAyqm1CGN&#10;yCFFxfvzcfTDfQV70FbDUKqyNEd2x/wk+x740SwObTsqMOJy5SitmhqKqSnR0laRFZAGsG6W2nnn&#10;tYdR88II6iNNkYNmYek/Lt88R6GUtKALW+HbjDu08lVWRzvbeVAY/wCJv8XzNr/PEDowBSdS3L5d&#10;lAlPdXjDeYCP8XS/9PphUtGKj95LSCc3tywsfpfj649pnKHzyup6ekVBPVDaiPKqL5nFuTYC9vf2&#10;w6Pl9ZkeZzUFbC0E0dgyN7diPcEWI+eM10jm+qrCUWp8k2WhwQcsSookZKekWKLgkb15PvYv/dsF&#10;amE1bBulj8qJY5LAspBJHJ45vwP1wtrZJKaJZUjDqTb2sev5cYYs61Pl6UpV6hXdwVKKNxBt3H1/&#10;XBsaJSHtGV0kbtJI3zW1dfJfRXN/A6n8c6XI6NahcqzpoGFNXPHvUXj3GNwLEqSByLlTyL3IK/wn&#10;+xPmGTSawptYeXR1ZEUGU1OX1BlhLBmLSlfSSD6EswBA32sSDjPVH/2itFo2fKp9LaRnzWagVVE+&#10;Z1a06sQm0/u4w5IJv/EOgwkzf/tRfGnN5YpaPLNM5aXksY4ctnk339IF3nINj7W5A+WH1OkdI0GO&#10;g7r8lnNEe8ucLVg+IXhjnPhvnz5TnlIKacDfEyNujmjv+ND3W/HNiO4B4xEvI8qUMAGI9vnig/GP&#10;xr8YvGvUNDnusc3mWqoImgo/uUa0iwIx3NtWKxN+PUSbgDnjCSs13qrKKJEg1ZVOkbANLJFHIz3W&#10;5N3BIsB7+/vh36cCqdarCBxs8K/MyoQGWWNLRyHr7GwuP77YrLxP1Xlmn8gzCBcwhOblDFFTRurO&#10;rMOGZQbgDrz8MUdnuu9R6oiaLMc5q6uldt/3dpSIr/FBYHg+3vhjSE2IC/UYNuka073FU91YRIX3&#10;4xLPDePfqKg3uI4xISzMbKLKWH6jEZEdrbjjVv2bNHaMb7N3iFnufR5eNWZtmlHkumpqqMS1AkQp&#10;LVeShBAtFKu57fh9JPPN9w3tIUsYJeFVnibkdXVPSpTR7qeWnhrT6SAgYslybWtdl573W174qpai&#10;amqI5YWeOaJrgqSpBxoPX2j80p9X5PkNNJLVZjXIsJhotwD75AI49ijkl1Nl5H4No6Xq7M8hFDWT&#10;MYQWJszKLc9+O3x+vxxSbIGgYU2rb/dJpK8py+s1FSrWCnAaV/LaUvbdJ1s1+hN+D0vwOeMPv3yt&#10;yWijo6qORKwPYSN3jsbEe/IPPw98O1do3VnhHkOn841BkcsOn9R0X32KORP9pGSQDe3DWKsV/wAL&#10;i9rizfXZrFnCRTxKZ6aNbQGpa7qP4huHXsL3uLcnrijIMk1hUiCHUQnGq1vmgqIaiOCkqy1OEd54&#10;915bEF2W9mPwIK8dDyMLcx1VnGvGpajN6mSsrdzmaWQrdyW/FwoNtqotjuttPIvYRwxyyRhPuwVf&#10;xKCQel+hvhyyBafMImpJPPpFN1llUBiwubAA2A9J6/zvgt7nNLAeeVrOfGYgCRZItaR+yGtNn9Jq&#10;R/KX/wCR9VElM6k3XcrBjfgeraOnYDEM8ZNM5hkWvaxcxgp4aiphhqSKV2aLldh2blU23I3BF+vJ&#10;64evs3a+0n4PyZ9RZxX1SUmZSQS09WlG0qgqGBVxHdh1XnbbrzfrdPjJoGk8WshhzLTzpX5xl8Za&#10;Fov9nVQuAdiv+EnhWU3/AMQ/iuJpdPvhpoyFXcGusMNgLHFTSiGGUyXsATc4k2UZHPUeM2T6Q1JT&#10;UtOJq6ioq+KknEm2VvJE8ZcDYHJclgtwpfaDYABxy/Q+aZ/nTZRS0TvVIwjKSKVtM27ZEwPIJ2sz&#10;DqqRyOR6LYvnxk8HdO5N4QU1bXRGvzfIp1qTmbO0clVUVFQn3mV7HrI5399pC2sBbFbTQXG5zx2/&#10;JQ7aFojTy6A1V4L5XLrnKMsp4Eg+6zRVtOFaErIYm2Mqh41DoykjaFIIJ4vjPHit4N5L4S6q09mu&#10;l5UzHSFQhjeoFUlSRP5jGRZCvFtksQHy555Oj/CPWITSuos+rl2UeS05nEERBf7veV5IxcjczBVa&#10;5I3Pcm244qfxI8U8g8VpXrtO6arMsWm3U9ZUZrBFGlc1hYWRmD7AosbhhdR0tjXZG/Ut2xKRkT9R&#10;6IuVAqaHL/D+BqieSNayGZpoqQWvKCSB80IXbfp9cM/hZqVf2lUXgMlUaYBIBJYuFIuEv3tzb4XH&#10;Q4Q6vrv2xBSzSVYSWKIUyyWRY4I/Md7Frc2aU8npcdhiCGi+51zOJ/PZD6WR/SD8LGx5HBxQ1Hh7&#10;4QRIQQVBPo5NPh5GVa/i9qapgmoMviXylnpTLUQycn1EFQ1j1Fm46G4PS168rqh6mAv5MTOqLGj7&#10;SGAAAA/ID8sH5Vk8ubrWSmemhWkhNVK1TNs9AIXrzdrsgCj1G/AwlLKQA3CdSLH5dbf88U2tMTQ1&#10;vCs6d7I4wLApMxmWmctJtUDqSeMdraioSkhiih+6wRyGUCzAHdYGxbr0H1GEuV6xqos+NVTFUhQk&#10;KEHq2Dob9b2thXqDOqivqI5ZZ2eW5YsCbdfn8cXiC0AHkopNZ5rdpCUzVbTxhfxRkW2kn8zhA86s&#10;SfLDneLsCBtHQn4/L5Y7FWl1jjJN9pHHwBP/AC+owOCExKQ6+o9zfpiqLFEqgbHKYM5zYS2WFDEk&#10;bG4Y3O49f0GI1Mu6ckXb5YeailkM8u4G7OeCOpv/AM8NLhkmIPJxrRUBhMDi085VSyy5NPVGWN1h&#10;kSIwM3rKsGN7f4Rt69uME0dI1VW0xEZED3fnpYX6n6YDlNOZany2kaNWF2Cjkj2v2vfFmeDNRS5F&#10;4v6SbMslmzugFYiDLacBnkkPEdlIIba5V9vG4KebHAkgv2jqiNkikpHhBq7M9KyT0Wjs4AaEMZRQ&#10;TbD6Q4YEpYjab7h2IIvxipZQJLbVsPgQcfU37Q3iBN4c+G+YVFDII86rZBRULFQwWRgxMhB/work&#10;X43bQeuPl8lFtPkgE7PSPpx/TCAbHgHKNzA3ATvomVnqvum/YoJlVQeG9/6YZTmdTFNKVfhmJKnt&#10;ycS/w701V5lqJRTU8tTMQIooIYy8ksjsAiqo5JJ4AAJPTEq8cfsv658Eczy86lycUC5vCauERSea&#10;sdzzE7qNvmL3AJ+ZxG0AuPZRbd2QqmGoauIMPNBT2a1v74xa2RZdU6Krckr9W6ekkyuojaoXJ8we&#10;aiNXHawkjcDdtDHhtrKSCCDY2K8PfDus0xpGbxUr6qbJ6DLKwU+QNEFM2Y5ovrURbgQIodokkcgj&#10;0iMepvSyV+osx1Tn+Y53qXMqnPM4rNzz11ZIZJXaxIBZjcDsAOB2FsTuY0AEYKY+nJ5Ua1jkLUmb&#10;y+WyliADGByTc8ixI6W7/nhokrp5IUjmfzoioQEfAC3zI9/n15xPYKakrpYFoaoUTRALI8sXmEA/&#10;xBL/ADsL89PjiPak0hJkEkjx1K1iC5eRVK7hz6rH8yL/AB6YJnFFTskvDkxSoAL3BA62ta+FmbUF&#10;HT09OaWZplkTczMLBTz6enW1jx7jDdA8tI6yKBJY9GUMOD3BBFvzwtFatRTxRQu8S7PLaNmCjced&#10;5O21r8HobWGHrhWAcYTNKfUyr6R0wQw3gN25worJhUSiTyxG1gGC3AJ97G9vlgs3VSSeB0BxPwEA&#10;FIqMsjGxI6HEiiSpl03NWy+W0aMF8yViWJYjp15Hfp+K/OI/AOu7ng2+GJDnWoBXZdDltNtFHCqC&#10;yrs/Df24N73PXn5YE5wpGuAT74aysfF3S7S0sFfFl9VHVPTS1PlRyiIiV7uenCk2sbkWscTTx/8A&#10;EIa/1jVVmYgftJlHpgjKxxiwCqLm/QA8/wCInr0a/sr6dyjWPjjkuT51Xfc6KtV49qxOZJ3FrRIV&#10;B2lgD6jYABubgDFo/aK8F8tHjTqsZZU08GX0FIlbPFGhhp8vjWECOC4B3SNZbDi7S9TZjirK11js&#10;PzKrTEk44We4aCYRmQsFIvbp0F7k9eljx8MS9NJ7IKbMsw3OrLvTc3LFuenYYBmNCNMzJT19O1PE&#10;kYaVQt5dzX9BuLA2+B683wdWZ8uZxvNFTRwQufSr/jCgclmHJJPN/a3QWGKDy7oqt9wh01dFlwWO&#10;npFdIwbLO4aMsepCgX7W6nqcRrV/mfsyCSYR+a1Q8hK8XLD1W+HA4/TC4Z3l65gkMQaWNrL5pXi/&#10;sB/XCbWDmoylGW5RJlLE3seDb+/nhoi8SNDuqdp9QBSbR0mw1LtHJJTRhWmaMhdq8gde97YlmWVK&#10;SZhT1Mflfd4ZBKwrGChkB6c8E9B9enGInoqONqqoEl9/ljY1uV55IxKM6eKsokglqN7RlevYf7wU&#10;dSDxfDTkeZRUjyLXauijzLNayt8wSVDkySSkFd9yST06XP8ALCOmzSaanFPTVoSNW37oSCTzwN3t&#10;f6/lguslkoXT7pIYwwu4NwAh4Fr9P+X5tOV1VHQZ3U0sSP8AdZWtE0rDhwCWFzwf+XFr4FrDIC7q&#10;m+LhShqWkrKeZYqcSSSrZ6qtkMrqO5Be9vph2zarfxQ1fmFPlMS5TkiRiU0FLGjh3Ww2wIoUs0js&#10;DtFurORa+IXPJU6nq3o6GVI6GP1M73UOw5sB8Pj/ANZlQOukpaaWh8+inhfzIZYJWEgI6MGHP+dz&#10;frgvN8qvMzfTsn3Vyk2b+HUmQpHHqTK1yimYAl54vNZbg29KkEsbdLg3PNr4Y66ioFeeGnmqJKBk&#10;sGlUxOf4SCAzXFvif64kWoM+r8/kiqM8zSpzWp27IhUys7W6mwPQe5t87nCClMdQfNqAI4KddzcH&#10;8Pt9ePnfjAGQ3TeFG49lZ2o82zvLa+vpcwqI4qqmleBlgA2swNvSbAlSRwetj74YaLKquojWWv8A&#10;VOQdwtbr/l/PCrUGraGpiynMKjKzNmVOhKwxELuDW9VyCbrbgdtx6Ya6nxKymjlCVeX1xqHAKooj&#10;O4Htyw57fpi2KJoJi2ktgykzv6bKD0UsCf0v/d8O9F4d0GW1a1wpVFTKQd7dASOSB2+Yw451l0+m&#10;JqRjQtRCohWQRTusjIwtvBI9I5JIsTwQb9bPUVdJ/ovPmFUrEQ0zngdeDzz0498Ax7XcJqLRaqnO&#10;NQ1OpM4io6KNlo0qPKpqWMXLuTsViR1JPQDgdubkyfLvAWph0xLU5xlzU2bVjq0MbSlTTIAeXXkH&#10;cTYgi445XnDJ4ZftbIM8yjUeVhYKrJ546mnllRZFMkZBClT1Xg3+HTnG7vBTKdLeMenP2vLRbM/o&#10;bvX0c774FFvTsS1mQ8W3E8XFuuJoGfapRG14affsp9NEdQ7aHUqL8D/s6TDSmZ5/mObTUdXJADSU&#10;cQK0nlo4/evu3Ehido2bbbr9OA6z5dLQLKs6GOSNthQkNzfsRwR8e4ONS5lo+TNcppoMt07PU7ot&#10;geNVBDFRcJwqqByL3HAHtbGD/HfXWe+HPilXaRy6no6yeklRKiKGd6pmdt37gbDxILi4F7cCwO4Y&#10;6vWaPTxadhiPq/X3K3vENBpvKBidTxj5/PsrJWmE8YIAv8sNVZlmioMwTMtbZJWZ7lFPGy+RQ1DQ&#10;Sq7MoBuskdx14L2F7gE4hOpvErUGhsqyd82ySNo60SiQ0lWzTQyR7N8e1kF9pYAkG1wRclWAT5vq&#10;w6tyuGHKPvVaZQJ6mGKmkL04HO11ANrk39vTxe+Odc9+mdYbZHTnoudZDJDKARkfeo7lmjNLZtmu&#10;c0udZjW5Xl1W7DKqyCkEpogXJX71HuJkXbtUmNiwPPq5vsDT+r8jbSGQy1OeZZTQUbx5VAaKTzpm&#10;lVY1uEB/D+FiShA3kHtjJKQyUdQ8NTE0FRHffFKNjLt4PpNjweMSgZHV1Gj8xzeOFZqOgh840okH&#10;mSxlWdjEh4awW5va+7i/OFptVO8GMRB9myK7G1qxghuxrefZa3/9H/nVEXmVc6Tu9pZZU3mRib7u&#10;No7i/A74xZ9o3w+fIPGHU5JEqNJDUQTU0e1JEkRTcDno4cEjqQx98W7oul1dpavoqKqzKWiiWiP3&#10;fLY6o1FFVqz38uxttZN53CO/+0urBTy+V2l8r8T80mXPc0y/Kp5ljFPW1VcDHSgXvDEGMTtdmuDK&#10;pFiSDua2L88ehedscXlSmhXSq/D65SlbA4U1u16yxkObnJa6DzRupPNDOtuR2J/L/niWagzCj/Zg&#10;rqgqlJVPtDO4Tc/UgXtci9+L3t3w26n0zFlWqM2yulzrLM6hoJQj1+Wl/Ja46ruA3dCDtLAEH1EW&#10;OEGuMsMGh8rqqWf/AFNagxvGwPrkO794p442qVPcWHTvgPc5jizsscjkFPme1FPR+GWTzUFfLJIM&#10;yvYSEIoeKR/SPZhcnrcrfgjBukdYGSUPU1YgqEQLtY7QwFunPw6YhWT1MVbpufLahv3sIDwtbm9+&#10;APrx8ifbCOjdZ40k2kADow5GI36l+4O7CkErzIQfb9Fcuc62nrqTzaQ/vIR5bTtcG3bnvyf1GItF&#10;quo0bDmmf0MwpsxNK8CTr+MFrEEG/Yr+p98RAZ/RZfmENLVVZgEgvGEFyeebj6db2/nhD4mU0c0N&#10;IMtqhmK00H31zEtrKzFOxPQKfpfjFmEyOe2XhHH6RbeUXF4sZ/klIMoy/UmbU9PTxoT5VZIQ7n1P&#10;GVJ2kG9uR1HtfBGY+KGdapkQ5jWnN6WpgFMaaqUIIdnCBNm0oLNwFsL3JBJviASo7v5iFlkY7toN&#10;wQT1IwGmmelmZ3jLQyW81bdD/iUW4PH6272xpPle/wCM2pvPkoAuNKY1OnXr62mhgjNNAyEANc+W&#10;QCxJ454Hbr8+MWFprxKz/SmkqXTVPUCvyGidpYKWrA3RMQ34JANyrdjdOlrgWJ3YQ6EyOtzHw6p8&#10;wiqBUxSTSRuR1jVNtk9+o3W/4fhhPWVMNK9LBICRJH53H+HcQP5Ygj1EkUv9s0pI9TNA/wAyN1Fa&#10;Iy3xebXvhdS6cGWNTZmlNF95rVCRxmSPZZURSfTutYm3AHHPHMokraWNoZatntGsSPExjKjaVt6b&#10;W4JFu4uT1OIB4dSTyopggekpJ4mjBkFi44a4HzUcnqPnh+zDOKjLammM08gjjcs0e2wkBAFunXoR&#10;8rd8dhB4ozY3z+e663Q+PQiNo1Rt1nNfcrYoavN63TaJHUtNTmL7vv2x7vLQlRGXC7io5G0np1vf&#10;FeankOTAEOFYxiUsn41W5ANuxNiRftY+2B6e1tW5jOhyuXZAzld3lhv8IYEODyGDD2vzz1L5r5Fq&#10;KmqWKkgglenQkKrWLKpUX9TXYLYX6/ljsdFqYdWC2PIC7/wrxCDWyOigyBzhV/nWlqlJK4U0kdSI&#10;SNsscjNI20DcGdTy/mB7m5574Z8m05qDM6+moqHK6ipIZblGEmxb9WYmyg2IBYjvibaKmnzapfJ5&#10;2VIogu11FiFN7A9rDjkW4+WAUfm6f1nW1AqTsqYlpYqcgs0pLeYvU9RtZR1PJsebHTdpWPaHAZC6&#10;GSIFlFoLhwiKHS1ZpapzCpzsilhqKiOKKQVKPDK4jPoDAkbxZiR3G3bfm1aa60PPleZ1OeQ1UM1H&#10;V1jRbFJLxybSfVcDgsklrXFlsT0vduvGqcqlkyLPqNJvuLpVpSuRJBu2mzkWBJsWBBtcXBuDzAcs&#10;1NRTz12W5rAmaZTXSo8tOS0RIB3AhgAR+NiBweRzYYwtfpY9VB5T+RwVyniWkGt0pY7m7BUd8OtD&#10;VetM7pqVKSSWl3F5ZgrbFC2JUG1iegsOeb9MW3rDwGy9cr8zKzNDWqo9MjF4n63BvyO/INh7HCvL&#10;NNZT4YaEh15RZNPk9NTTotTClTLUtMspCoztI/IDMLWCglx7A4NqPE2HUT+dBVJJCR+CJSu32LA8&#10;qee/wx59qtC7RvDH5+S8k1ulk0suwnPsnTw2jqKbQ/k55STUtVQStHFJNMXLqArEgfJtosTbaLHn&#10;EH1NmWeV8rjKJ5Ms8ttkJkkjUPe4UEPdQAR1+XOJVBPUajygztEstEsqqqMGsxBuxUXFyLqfmLG/&#10;YvP8ho8w09Pth2Tqt44xuIKFLXuCbtc3PQH58D1PQNfPoGGTqP2Xsvgvm6jQNdOLJHf2UayilgyG&#10;jNMKYrKV3SGDyk3OQN1ljVYwbj+Feeb3JJJWa6Wo85yla1o1mnkQqDcgh+tuOepJ+fbnHsvhdKZa&#10;h4x92HCogPAB2m5vc2IOD6bMafKKrMFiyw1ZqE82ZopCQsQvdiu0ji49XFulxfF/T6WOBm1raC6X&#10;TaXyowGiq+iqjrqCoo0kZdtRDcNGxv0tfgX+JHPtix9GaUro/wBpLQTZekksEJlWeJ5BAiluTcEM&#10;SWAuRa1yVvYF1gybL9fZlXRZZkm/KaeINOaeVYXB3cFVuoF7fob34BmmT6SoIdF/6QUWUqj5UTSx&#10;NUM8T7digrww3+kX2m9ybC56CYdlk0m1RMYp3X5cni1Bs30PNofJJZstzpq3MqaU/eqWKBmpfJK3&#10;DXIFnG0bvg3BFiDX9BNBVUr+Qi0QmDGVgm3gtusSD/i5sb8/LFiahzpcpyvM6qSqjy+NxYyTMBHG&#10;pb1FuQPwkgA9WKjvhnz3L0nyYV+W0qyU8YMkgpwS7xAkFwvN+LE88c9QOKj42ke4WU5rf92SqM8e&#10;Mloswo6XOMoh3vDF5eYNHTmOxDAI5uAWJLuL8/hXm1sUtl9Gayvih5AY8nGqM6odPZzRrFmU708c&#10;iqJKYsNzdbkt0AHBNgb3sLHnGdEy5cl1NU5dHMKsRzvTpU+WybgpIDBT0vYfK5x5/wCN6QwSmUDD&#10;v1Xmvj2g8mYStFNd+qJmXa4iIICgLc/5YBKHEkXSyqoBvYctu/mcL6mlG4sFPcsebf5YQ7GaqRVB&#10;uzAADvjkQ61xqNyymoN00dQzUro5Eb9Yzzb1C1wPiOx6HoVlXlk9JKUn2gCzDYwII6AgjqDhuzSt&#10;jpM6qqWdWNLI+6Gbncqm/wCYBuLdtvzu5UlYkaCiqyDA59EoFzFfncL9VN7kfUc9U8EUUuKCQT7F&#10;uA63HJtc/wAhgFPVS0U6SoRvjNxuUMD8wQQR737XwszChENQ8ZU7lPNrAH4j4HqPhhC8diNjEj+/&#10;bETXWgwOUtzfUf3771GIWkaUbFmeS9luSOLfH363x7IM/gy+s3S0zPESxYLL6zcW627f2cMdVCI6&#10;lh5kZAsLB+fb+mPLujPPA98TABowmIHQI3UFP97zCoqY3Mu9i12Fiwv3+P8Adzhq8gK+x/Q1r2N/&#10;bDrESeCcE1lBLFOtQVZUfgEjgnuL/riRrqwjHFJPDQSUgSaRLLKSEa/ta4/lhVSRl6ynFrkyKLd7&#10;3GHCjEVdRSUzuYlI81ZLX2lVIPHHUfz97YaaLMXp6mGWKMSSI4ZUbkNY3/p+uBBL7QnPCsDS9ZLl&#10;8hngt51LMsyqbEErYjjp1AxPvHPVWTRa7vDMta5oEMcdGqE7iZCFexATkrcEbgDe3bFNmKatrmlE&#10;T0SE7RAsx8xiQb+q3AueR7XHxxJqDSdOsKRx04QuPX6+bH3P17dcVAGxtcH5uvyVjT6RziXO4KZ5&#10;Z851LNJFUVn3akb/ANgnYdh+Xv1OOUmiIKaokdw0yEny+QxsLckDvfsfniYZPklNlt5a6KdaEEqI&#10;oh62PWx6gAgHk88/XD2aCgeWmmngZ8vM6mWNAUkMe4Ejdtba224BsbE3scRiajtbgfktfTQwyA+y&#10;BoTwpzbUdJFJRUtHBDJL5ZmrpUSNzuttINz168WH0OLc0Z9mKh17kdDmQ1GHRgS1Bk+WMZKNAQd7&#10;PuGz02Nzxe3HBxYGZ+H8ObZzo/MoqRMk01mkdPVqmbVc9PTl/IUCM1kW1VZkEZVmsxKTFr32sX4S&#10;5D4gZnncWU0OmloHz+Koau1RVRtMiRxgpNGkQugR3CKQqK49drp6sdC1ulgAc8b/AJmh9fmtOJsN&#10;1XH1+XVQvPvCnwE0DFqAVGs9ZZxnIVPulBDBTr5krC5EsjQlAAxuSHJABG1mABy7VUT09M8MkiS+&#10;a4VWXi5JtwCO4JFubcjGkI/AXXWscpzvU2WZHVVmTZZmLZbUTROs0pkUhfQiEtKLso3JdSzGxNic&#10;Xnpvwn0N4CeGWnvEuo0muZ64y/Tsmowmf1Umzz9kRKR0kaXvEzRje4VUM4JJYArlku1EhIbtauZk&#10;le57gOM0vmjXZZVZVX1FHUJsmp3Mb+1wbdfpgMdQqcrzbi1ha2HXVGoJtTakzHNTTUuXrWztL9xo&#10;0IggF/THGGJIVRwLm/HvhFlMMU1Uscw3RkgGzWOJCKFnoqdZSpsqqoUiqHhZYai5jduA1jz/ADGL&#10;a8FcsiyjxBpZa+X7s2XQSzSEgkksqpaygliQ4FhckC2EeV6bgzWTLqeBJaxIyscESksZWYgLGF7k&#10;niw56Dm+L50bpiTw8rtTagraeSlzKloEiljkVkbzEUllcEA3JCAi1zfpyMZvnFzqVrTt3TDt/CU+&#10;GHifpDw6+09U6u1VkdRn9Hl0slNSGnlG6ilU7FqVjewl/C1huFt5ZbsAMOv2och8MfErW1br7QEk&#10;NfldVT0L5nS0rGNlral6qxaLrHIVpH3qwHLK1juJxnWJ+ZHqXR49kkzNO4jJ2qXtc2G5rbQO7EDv&#10;hsy3PpI8zjWSZ6eCpRopCjuEWQK3lyEL1Kljb23Ei1ycISudH5ZHPBQSTb3kjgq9PHvXOrdBw628&#10;H88zSt1ppupqqPMsizfPZ2nrKSPckyyJIwJdXiYxFbqAQxW3qBz9lmn3gq6uCmR3jkgMghALMGAJ&#10;IFvhc3+HwxL9V+KGpNeaYyXJ9Szx5zNlJ8ugzKeMLVw0+wj7s7gXkjvtYb7lSGsTusLE+zlqXw30&#10;vXVlfreGrlzSQGngY06y08UDgBiLNuEh9QJ2/h6H1HE0Uf2iRsb3gDv9dUYj+0ShrcWqkp2ZKeMd&#10;14w65LldRX0dZJFSSzw0xDySKhKIGPdunxt1wKtyUZXUfdVaSSNEVo5ZBYzRldySfDcpVv8AvYdt&#10;M59nWQLXU+RwwmozNFikYxs0oKksPLAO03DSKQwIIc9OCKEbGeaWyuoZ4/L67KGCHzJfLf0u/uSa&#10;GFlRXjIZbX29xwPhxizvC7NdUUEkmaaeqpEXJ3WeqpPvQWGdW3Ehoiw3gqjAkAkcEEG2IFS5O8Gp&#10;oMtiMfmrUrCvni623ADcOeCObdeffFhae1DmulMtqMgoaoZX+1ad6SaMAxtwrqJGMZUSMpkf1m/4&#10;juvYbZ2v3N3PBFdQgDTGb6Kw9Y6xbUtNWa5pcsloEhpzBA0FXtqqacp5cxG3b+8YLCgkB4jj6Wdl&#10;DD4SeJeoPFfUz+Gmr6n9s5LnlHMsFXNCBPTPEvmq29Cpc2W92JbcFN7Xuw5FmdVXZhHTNLPTSRVy&#10;Epl+4XkVgFKAEXJ4sL89LjGrsg8HMsp4MtzLMaKnh1VStEZMyoWK+Y8TttYgWDF0O12I3MDyeBaX&#10;TyO1DvT05TtDnO3A4VJweC+psj8PNd6arv2fRRSiBKXOayfZDPGJFk42hinMYBDAH18EhfVSpzCD&#10;W+WrklAHGa08SQ+aZVeORVsDtABuCVa/pvtIva/G5/EabJKCky2oz3MRS5fDO07UpjdvvZVTZPT2&#10;BINiCD7Yzj4ieJOpNcUE2cxZTl2W5BTRGq8usqGihmCBg6vP6buzgoFXaSWQH8QbHUaTTCOPe0Yz&#10;Z/ZdN4fC5sZlAxmyf0/6WUdRZxRCgpsoUSS1YQtPK8KqrHcGTYdxb0gWPvcXHJGIdnmbPSxSrAw8&#10;/wDiJBO0Hr9f5YlOq6HJcsrKqqoJamahlAkjWf0OWtz0APb2HTnEZFHRRzGOvopqSpvueBpN2wty&#10;N1+ehBPTrjBlcXv3Hp0WFrJC59lByKF6egRmYl5SXB7kH+74mmmNF1up8l1BnHkyfsjJqWWWWpKn&#10;a84S6RKbEE87iOy8GxcYgy5p5M7pIixw2t6QfSb+/ti4anxIi0J4dV+hqqnSnatp77ZFZZoncFmd&#10;xt53Ara5FltbgjFUMAeXOGFSa61SQyiWnnECU7wwg7mMm7kDg3NuSf64HVbi6i+49RYYf025gA0L&#10;CZT0Ktfi2FGeZPH93pXjRhNGojkG3g+x45v2+QGK5lc4ixlJueEzaYgq6jOY2oo5HqUVnUQ7i4uL&#10;cW57/riR51p7NMvp4a7Mqaf/AFpnKvKpuxW24G9vmPhgnLaWiyuN0qhIalvxbV27Vtxbd1/L6d8I&#10;swzs5l5GW0U6zR06sQlPDYxg2Ziz3sxO3kfPjriXb5gpWHxnbR5TJPmlHTzK8UrPNC6yKYgb7gbg&#10;bh06dfywPVmejxI1nnGo62mo8qqsxm896XK4PKhU9PSCT16km5JJJ5w1V2VHLJpIQQxXjehJB/v+&#10;d8F5YLTOehsLi/xGLkYDWbWqrbmnaU85fRwwSO1LSCRolBkdpGvY3PTp29v642n9hzOtIVemqvLI&#10;3iGskq5q1qepjXzUhKJErQueq7R6ttiN/IsQTQPg34Ja58V8tnqdN5AtXRLUmmkzCepSGFWAUlfU&#10;d7WDAkIrWuMKfHLwrPgnnen6vTuoY8xLRlo81y2pUSR1kVlqADGbptdltzez2JJVjhBpaS9wwpWk&#10;t9RWjftsNGukdNQiQLUS5i7JHf1FVibc1vYFlBP+8PfGUNI+DmbeJ+rKfJtLUJrc4rQXjpAwRdq8&#10;sxY8KOQCTxz8gZhpGu1x9qnxCp6epq0r82gpVSeodTDTUlOm1TIVW4BdjuKqBuduAFA2fQvwC8JM&#10;h8GdGQ0uR08FbqqpjaTNM9qlsSgduWFyUjFjtiVuSCSfxOBERkk3DA/VHRkdfRFfZ4+yHpj7PmV0&#10;c80UOdayWP8A1rOXU2RiD6adWv5agHbcWZup62Fc/bh11mPiN4i6b8D8npnmopBTZjnEtPCXlWNm&#10;J6hH8tI40aQttNyU6hSrT37TOu9Iaep3zrPKiGKUxqMuzaSecEsD6hR00cytLJ0PmXVBcFpLLbHz&#10;11/rjVgzDI85zDNKasr82pmzmoqaXMZmq66lnfyhSV9RFIpO1KbyjCm0IpYWDM1oNOHNmke4+n/K&#10;1NQ5jYmNCO+1D4j5frrVmW5BpWrirdDabokosgp6OkkpqeJGVGma0nrcswALvYuU3WXdbFIfs7yq&#10;kJNIEIFjZTZen5/zxPWE+pqnPszpsvjoqcVXnCio0YwUcUrv5cQa1gq7Sq35YKfY2UwaTpayeOao&#10;jLutj1PNvcYKSYhxLlkuHVMmTQmmFJGlOZGlIKkISzA3sTjZf2e/s1DLfC3UPjNrHLlraWhy+ebT&#10;2TToJI6mUIQtVKCLFQ9ti2tx5nPoOIz9k/wDHjB4o0NJmVCZdN5YBWZpf8Lx3tFASP8A3jDkd0R/&#10;fH1FzDJKHMslmymanU0E8JgeFRtXYRbaAOgt09rYs6dpcN7vuRRt6r4L6t8K5Vm83LI5qiWR7SU8&#10;Yu5ubegE3Y/C/J/SsXSbKq/gESQuQyuOpBIII/MY+gnj34X+Hnh4dZNJ4i5dVV+XSpFl2m6NPMqJ&#10;JGdVImkuVTYGN1Av6Rcg8Yo7wz+yrm32htR53Dp2SCn/AGXQCtq5KlbRm52xxKeLO+2QgsbDyze2&#10;Ajc9r9jxZUgOcrN+fnLp/LraFhE0xPmUYBPkgGw573w0OeALWw5Zvl37PrZYkkE8aGwkW4DfK/8A&#10;Pvhrn5U7TtNugHXF1uVJdrm8AHizDj6WwU8jMLGyn4Y8WNyDce2FlFDCW82QeYvPpJI/UYImkPJS&#10;zTuf1mlM5yzOcsqWp8xoalKiGRGZSjKwINwQeo7dr++L81X4z1Xi7nVRmNJpGmy+maohrKiCCokk&#10;klkQCzzSsAG9W4gBVFjax5JzkV4JANha+HfJdWV+RTvLTTC8kXkuri4K8Hp78DnEcjS4UOijeC4K&#10;1Nf6uj1BHSSvlAy0FfMYFjJ579C4NluOCOnW+I4tFXV1PVJFHH5EiKvmSMAF5vfg9f4fr+USzDUV&#10;TmBiMlXPUCJSkKzMWWJdxbaoPAG5mNhxdmPfDnS55U1EazyuC0l7sLC/a1ha3tbFHyqO4qoQRko2&#10;k+70tdF94YyU68GVLAm36297HD7r+Kji07RpQ5omYtLtkeOJPRELcAMD6iLAG4FrdTziPxKrEFtv&#10;lj3wVBVwmizKlDgnerxose7co3X9V+3HFub3vxhBoJDgky9yT5Vmj5QBOsfmACzr0uLi/wDIYW5z&#10;qOkrKk/dacxhgBJKx5ewAAt2Hwwx/eBEjMy7h062OPLSSmmFT5bGEmwksbHi/fB+WCbIUpaCbpSW&#10;j8jMKBfu8pWqT8cZPL/Ef5drHtbDVXRSVc6QACGOMWAc3APc3PPXCeONRV0/3R5EsquXbqrWubFf&#10;ja3f64lH7PE7rLMbSubuidLnrb64heREbTghGZF5FXlkSKTTzRgLIsYKsGHv87XxJqiYMHncsY41&#10;PlxvK0mxALhQWJ4A/mcRdQcsmlnCimVwu4t0JHfjv/1wlzzUbNA1PHL5gkO53W4FrHgf8sVHRmV3&#10;p4Kidyu/t9Xzuqq6pnYKuyFE6Kt/nwbAfrh3rc3p6zLI6ekYsryAysbLuN/SOfjb8hiAxyXfbdgv&#10;v164mfh3UwTasy2Oo0/PqeCESzDKYJTF95McbSWdwbrGNu5yOdqtzi6dOHOCQF4U3rqWXL6wUlS0&#10;aVIjHlzIbqQw/Mchh+t8RfMssqEqI1qaY3ibcrJyvx/PFt6gjyCqqoRNUrUiO0bGOM3C8n+Ic9O3&#10;vhhq6fLfMENJLLUoosJJE9W29wGAtyL26dAMREVkKRzDVJlyuvqvMlapnkqIHKsAzXCEIqA/+FEF&#10;/ZRfoMTmXU1fW6akyiqMc9MVVQ5Qb9oa9rjgjoOl+Op5vF4aelpYqy+77tLCyWdPwEjrwb/Hrxa+&#10;EFLnv7LoniaRayRekZXYy+4uL3HsTY2xA5pdZBRNYQPUp1oM0smZ1OTh1h3RGeOMAkk3Aaxv7Hpb&#10;t8MaT+x5XT0PjJX5TDYwVmTzCqiIuPRJFtJ+W8jrb19OlsR0GqKzI9R02crACyP/ALAEWdSLFSSO&#10;tvh1OLtr/tMppnTub0nh3lNbkGc55TJSV2cVcymanTeD+6KE82LLu9Nt1x6gCAhjfFqWPHHVPGxz&#10;XggLYP21ftRjwS0Wug9GVcUWu8yhCNJBa+VUrC3mWB9MrdIx2sW7Ddhnw5o6jKsqz6hpcgGaa1z+&#10;NKTLM0jrpI6jL5XkJk8tVjJkllDhC28FQW63OEnhT4U6h8StZPSZNTHP81DPJL++UHzAV3TTO5C2&#10;9Q5J5vxzbGqdOZJoD7L+dZfVav1TRPq2VJQc0pI2qaLIbAAqiqrNNWMGfau2yAMzAC2/pN0kzg4Y&#10;ClPo5WLtZaFznRWoc3yPOaJaXOctkMNVH58cxDhd1vMjZlPDC/PBJBsQQJNkHi8Mq0PmuiKnOsyn&#10;ySxWCpy0NH95V7F43XcpXqUBJYFVFwByXPx51h4aZrqrO6nw8pKzIYqSopUoJpll35j6HaeqdXUs&#10;r+aE5YqWvutwbQrO/EOvn11/pflFQ+RVVYkX3gUJ2I0iIga4N1ZSQDZgQbkHjjFMyeQ8kFDFKYXW&#10;OqmGdaqy1dIQ1iaelzieoby0eqohI0PAHqI3MrHglrXJa3AFsTDR2ravMqbLkpNL1Ok9waqTM0zC&#10;qqA6x+ZGkTLI5j27ZzYMot5bWPrO1i0xnmls707nk2bZpWZdqVXiny+mo6NDS1ocnzwwQL5TLw34&#10;gCGICkjDtp+qoqDLhRUtVLHCzO8cFSbsm7kgE82uSbX4uR7Yq6nXzMj3Rmjx719BTT6pzo9zTn80&#10;zag17SZNn1JDKpzPJcvQQLRlvLaKyhW2lTzyoNib8AXF74e59Y5JmtC02X6gm/Zs22JUrKUxTRS8&#10;b1O24sQRZt9hu5IscVR4z6XrMtrf29QJJLDMpNVFcsY2sButb8PHW59+mHLwN0bm3ifltRl+TCmj&#10;qpZY5PPrZLQoFIBuLG4sxJsCbFfScRAOmcHvG4+/dZhle4+rKtXU2f6q8U9GJpqi8nNJcvkE1NVT&#10;Oh8uNQVLSOGEaLtN2LNZVF/Ta+KFnoXasmoXnjrpYms9ZTBvu7sDzsaw3C44YcEDjg4n+pKPJ8rz&#10;nMcqykJJRUTtSzVKAoK2dTaSbYDZU3KBGvICqrfiJwDLIoNQ5jLA0qtUoPNjhMYPmj+KzX4YXJtY&#10;3F+lsVpZBewZKEAEqvJ6V8vZJNl1B2uOLG/UH4Wv+eF0CxLE8kKlYz6io52/D5Yl+b6VZ8sqiYQb&#10;LvUP6vw+r2+FsQGsp1o9P1sqZoiVlTOKZMu8pxIFC3abd+EL/D1ve1hYE4iazeaKGuhVbarzH7/q&#10;mtlR7oCqKQR0A9wfe/fFj6R0nWZzoqbMQAtKhjjZQp9YAJ2C3uSCfgPY4rWbJZUzWtp+hikO4+1y&#10;eP541v4QZLFQ+CVZPOIY1opxTySSAIEfYrtf2IDhLn/De56HaNBoDeilZQKznNl6x1bxoAgvYoeq&#10;n2sP764ENOvG6sF54IULe/v8x74cc/2rqfM1BIUVDhSeeN2D6HMK2nikiiq5Y43twrH9Objr2OKn&#10;m1bSmAynPSmopPDCrZKVZ56CuiaOsppDYIxDKroLH1Le97ci635uJnAcp1pkv7WpstCyZTHHRVDI&#10;XKNt3FH55UOCSV7EEfE13HQfepW8xjeQep2NyT7knEg0dVS5HUZhRTC1HWIvmqD12EkfMckc9LnD&#10;slG7KN2RQV16Ey2WSCkqqhTH53pjj6ek8Anj2NwB29sSbP8ALaFsvkNXEZBENyyR8PGfexIuPfEI&#10;yjxBnz3MfvaxilpIZRx0Zz1KgH8I479j0xKl17l9LRzyZvTiKaKFmi/jWQi9h09wOtvpjVEjS1Uw&#10;HbgFGvC2mqs81nXafy9A8k80s0BdwpUq3qBv7jab8Dg+/FgZdW1Oe62oBVwUpENUhrojHewMijaO&#10;eSfV1B6C+EH2WtOV8/3jU0cW3zqlIBNuuGViwdeASOUY8nkqvHHNj6uotN0GaSVWYaWiqphIHk3V&#10;LrHLyLMUFhcWHW4t2649O/p/T+TpLcLL846Dp+S9o/prTt0kBdttzx0r7uSOmfmmPV3hpJlOpcxq&#10;cozSGOildZ1hpZY2k235iCC90JPBH4b27cr6jT+uaLSsX7DhOXPSLHUsokUyRysb3J2kHafTYG1l&#10;73NzMmNM2eU9TX1MdSlSzt91DgFWI3ANIGuDbpex6YP1zqfN8yzCeaKdKXIlgQWpp3WR33HduAWz&#10;KQV4LAek3B3Y6Ysl2hnK6hzZ/THQPcnjt96pbWWVa/hrqjO86y/9u5LMIhJm1NOh8kEst/JYBmQE&#10;ox2rtsx4JOCtIeD9Rq7V2ZZlnX33KsuelpTAsJWKR5N7KrLdfw7I7XVdpBUg8DD9rLW8xzTK66Gp&#10;jrqLL22S0lXKKdpQXN0ZkicOpG0AFNwYX3GwOI/l/wBo3NMw1ImWUWXU2X1z+dLWLLLHUxUrIT5Y&#10;jeJhuUB2/FsAJsCb3xzU7BFODKTk4FdVkzMeyQb+vGFz7Tegky3RlFm+aZm0WZ5ZEtNDC0yCKrQO&#10;CCIl3NdSQdxbi544tiiqSvk1DNlkFLI8NVLNHErUzqlQ25gu1CSPUbgDmxPU4kub5TFmNDTxaiaO&#10;vr1leoIklMixM7G5Vid3qARjcm/BPN8MWjspTT/izlMBoDWwpUwkQUyE+aSFZVUEcm5BPXv1tzka&#10;3T+fqGPOAavusbX+DGWcTOIDTV4yVqfScU2jaV6d6Zswp/M+7y11QxaQJ6iLBQAPV7W635sTiTaR&#10;grNZ58lLTtHTZO7GJ5Z4HaWQgMT5djt6EdfY847qE5bTQw0tPUzVwqt5kMNRusOLRIym9hybE8Xs&#10;cPvh9U1dLkFTSZPmCu6TmWcUyhmjVvwpIS59QO8kAXuDx0v6Cf7cFRiug9l2rf7Gm/tiug7Ad1Dt&#10;Z+F+epUzx6apY5csp6eWYJWBnkeQOx8kJGBdmLXWwPQ97DE/0/pzLdK6Xhqq7KY5MxfL1p6mTaC8&#10;0dlPkcjkABVsRyFA6AYQ1Wr3p80ly85tDU14b1IGXzA1r8gc35/XriJ6RzfWFEzhZ2hzKMzIhqo/&#10;OWS7A77AjYTtC3IPBY2JPNXa+X09so/LnnZtccDPa/vS2HS3+kGSGE00WXZQWtTbIxDCkoG42/xA&#10;bmYkg2HW5teEJrM0EcWX6i21kEc3m+tje1mQOm0hlsp6N1HYA4lOvfELOcu069Rm5jQVVemWCuik&#10;BMUdpVnYKp4DFEQFgvErFR3xVniBlsuaZlDnP3eOGlmiWCGxF3I3c7b36bbnpyB8AJloO9lZ0+2W&#10;2y1X11U9zDK/DLNop4ZIq3Opa6GSIQZp5Qgp1dbFltGC0i82PG0HrcXDRkultYwVVOMipYwQxFM0&#10;CxhmCHhljPS5APS/PAGKqTUO1pKeGtiZaKNhOjeryxawFrjnm1unBB6HFz6am1FTZDR5gVjoTNG0&#10;sRidSWj/AIGAUFbG9gL3sD7C9eKpnEsKqv0wbZidZOM5SLXNHnWeeEOpMtyHKqKnzt6SV67MKOlS&#10;hmlVVZ3V2VTzYEMHNjcglb3GGqqqaizSjq6mUzSDY7M5JZiQAx554Fx+Xyx9Cspqnz/SlXXwgZfN&#10;DamqWWoRFliI/EyBh1LEbj1tzzcYxT9ovIabKtYCpptgWr8xpESQMquHv0t6bhxx04NuOMcj/UGl&#10;O0S3xghef+O6YhjpT0wR+/8AHsobV16xu0KwkgGxJYe/yPxw3eeKd3nNlEZMlwR1HK/rb88DoK2j&#10;qaV4qlytZGv7m4uJuRxfsePr8+qLOagwReWQVvYyHm6gX/6/T448/DM0vPKKRpX/ALSooqaslXzq&#10;cDyZihJdf8BI+ljb3+GHTLXFXReS1hJTKCfcoSf5E2/8OGJKcUzLIx8yMggFV72/s/L549T5l9wz&#10;GGpC+YE4eP8AxIR6lB+v54sObvFIiLHupfG71FP5chu0Q3oT1291H8/zwkNg4uPywrZVKxzU/qjs&#10;GV07g9D/AH8sJqi6EOpupA69j8sZ2byq45SWsiXfvFrMOhta4/sfrhXRZLBmNLvpnMM6j1xD1C/Y&#10;+9ugv+eCKiM1FO4tutytuxHTBFJSK0qAuqHqCCAcFdDBTXQsIiRQjnlSem5DcHCykrfKVUmUSxMf&#10;Up6EYNzKgpqSKERRiMXJc7jY9OP54bfvULHqYwSVBtdT/UYkH9wWEhkBeq3+4VAVC3kuLqRwzg9R&#10;ft7E/A4OyXL5C4q/KER3ERhQCBxz1Psevx64Ux0wldJDDcRJta/Qi9+/UG/bCis1HEsUsVJJEk5H&#10;UoQe3CkC17X6+2ESSNrBlXYmNaN70OappKKWMOzTyKT+4ta54/ERawv25PHPGF2WZ1XiRJFqnDBW&#10;WynbwwswsOCCOx+OInl9PI9XGbEncOvUnFlaK0a2Y1bx5neiQbiSxAsQbCx7+/sfyvWnIjbyo3zk&#10;3eAnrT+ZQHLp6erkpmq5B+7raiQJ5P4vb0gklOoIIB6E4W6b1HS5nVS0cyfca+IXMMhFn7EqwNiP&#10;h8eL9o7qbTr6bzpqJp0qwI1dXVbXBJtf48A8G3OHiryF63IqLOqZ7V8EZLN/7xBcMDb4fTqPYjP2&#10;tkbR6otPpxqQ7b0z93VT3Ls+rMvT7tHUtPSK5ZqGpLSU5YX5aPcBu5IuLMLmxBvjWEPix+0PCHUX&#10;ihT57OM3zSmTTK5LNV3iyioWEb5kkkBchlQTgE3a4DMTciBZV4CS+KPhdozVuU1un6amqMqgNXWV&#10;5lpjAsabGEjoWjdUC7SxRXGzliOBUuZjL6On1Jpek1BDVUVRlU0jyU0860VVXCYw0+xGCbykMjyA&#10;kG4JtfbfEnlzRXE8+nnKkje6AloOE80eqKnxcziaXUGYw12kNNwSZjm8tNuZ6uBZAUSZhIDLLPKY&#10;ogNygbiVC7ScZz1FXV9fJWy1MrVOYVETRTTF2LNdbEXvytx06W7dgvyfQdXlctLWzVNGKMCZWipp&#10;2kc+UYyC6kCylmuCbkmNuOAcMOZyyQ0kro5EhsosOp9vz4xbJI2gG1SG7lQlICeoBI7HnjDzpjKJ&#10;a7UEEMa3RQXd+lgB7/p9cFR0jXWVlLFr8dMTLQFO02bRpCpG5gjFiLWJFr9+OPzxPJIdpTXi1Z/g&#10;Pq+Hws8VdP6hzGjetpMorVq5IYx63jXh9oN/UAQwHcqBcXuNZeN1JWeP2stcDSiLmKvQPWwGNSTU&#10;U1OIkITuTIW9Itc3HyGVc00i1JqGlpkXzxVAKr2tfnafyv8Alj6H/Y9gSvp9S50tIEUSx0Mcp6qR&#10;ud0HFrWaE8Hrx/DivpT5o2dD/Cv6bEbnn5L5i53lLwxKrLvDcnuCOxHviOSZQ1TeLaAD3HFiORjb&#10;H27tAZLkHi4j5Tl0dCtblkVVPHALK8xlmVnC9rhFvbuCepOKCyfwnzPO9G6n1RDEEyzT33VKh2U/&#10;vZKiYRqin3AuxPYbRb1AiJ8RY4sCrFhBwqxpKR/uYFWm1kX1tbd0F79P7/TFneGWQ1tJ4jR5bUUS&#10;NHFFOK+GaNZUCAek9CCDJ5JBHUHi4OIxWZc8cUpCEhVNlKn1WHTGl8vystSZY1dvaupoY1MgkO4E&#10;KAwDixKk9uAfbF3QQea8u6tooHODDR6qsM603kmd5bpOnyww0EsOUxRVE0EDhZZyhkYgMRcbiwBN&#10;iWJBsOjVLpaDLMzqzQT1MIMTJ5jzfvBfghVUKBcX7t8umPZNlcn7Pyetp6/yHllImUxEiymMq5sw&#10;3G5PYHgG/JGHjVFTAa1anL2klikf1gwsjLa9xZgOnuODyQbYz9cZS/zKon2RzzSxSucOeET4Rw5X&#10;p/xO0zqDPYlqshoswjp6qaVhsgknimWB5AR+ESJuLHgbb3v10p4ieHWT+IWe6myvI8njGZaWpKaW&#10;heF/JjeoqXaWaNeQhPkwRCx4UzX4uSM26V1DDoDXtNnKwRVcMEZeqy+Qi1XBtLNEwKsP4dy3BAZU&#10;bqBiVZl9q7P6XMY6nJM0hpMv2yy/6rQIZpndy5EnnM63DFvwgW5AuLYsaR7TDtdz1UDZbb6uVL/B&#10;bSVDnuqXyrUX3nTGsqGaGpoaSqp441mWJizHyyVeViwJa34VVfVYkYv462zPJdVT5Ln+SLR033Sa&#10;ro83hqg1PVeWAzxlSoaNgpJt6rBG5/CW+bWl9VZxpmCjSjr3hrqA76epADPC977lv09V2+p63OPp&#10;P4cahovHLwgyHP6um8l8xhZ5IgAfIqEZopNpIsQHWQcixXgggkY0NIIwSAK7qWB7bFrNWs9cal8W&#10;JKSSegGW+cys1P8AeC33WPciqwuq3BJYleW9gbgCtfE3TWWax8Wa+hyGd850/k9NTx0cyxjfO7U4&#10;kvtsP3juXUekbbMbElt14faKpMh8NsoqsmqAuo8xzdUmo6CoDySU/lsNkm0EDlrrx+PYV2n1WB4w&#10;UVL9n77P+QiWmSfxBrKh5BWtIzeVWSqr1NRZSA3l7I40vwP3VwRcHb1mpDwIgfQ3sur1euheGRs/&#10;0x0HX5/esba3kgOYHLYaVYXgt5hbmRWN7xngfhvz8b+3MHr6UU1QTfhgCpA4I6fpz+WJXSZf94rY&#10;oRdfNbaWPNh78+/XCbVmUt5UDxlZPKYqVUg/itY3ue4/ljmPML3+pcvqXOmHmEUFDayLeznmzc3H&#10;xw51eZCuy6lFRulkVBG0kgBYsDa9+pFgOvx7WwGalDQ2YA2+HODabK2qqSNApW5PqC3tYn6nn++M&#10;G53pys8WThM1NUSZZVpPTsAV/EOzDpY/TFl5DnuTQ6cfN562P70AVFA0Mruo5XaDt2EnqTfgdOeM&#10;VxXUMtFO0dQArr1uR7A/3zhwyyso6SknFe8iQhS8bxxh7tb8B5Fr2689TgKD/VSkaXByUPkdbm9V&#10;Sy1ytTUVWSW2k7goF+SOl7WH9jC6lr8j07RpCmZ0hrvMaPYUkURqbC7HbtFrcm9+1uMR3L81meGS&#10;KjjkiWUbXpgSd9xckdBe17ce2EGotI1GTxpWREVOWyKGEqG+y/Y+3PQ9/ng2gXTsKyHYsJ71jlq0&#10;ENI1LMZ6d1JEt9271Fib/EtfEah9BIXgdMPOjknrqebL6iGWbKmYuHjIAhkAPv2Pt8sFTZFPQOxd&#10;o/KS3JYXPt/LDAhmLQyNBp/4qU6c1trp9M02m6LU+Z0Gm6cSSfs+kqGhjcs7OxfyyC/J6sT0A6AD&#10;DTJm+XUOXvlrRbZY28yFYFiF2YxgiQ7N7qEVto32BNwBubCvJt9C8oDOvmruiQgehSCP53+gGILn&#10;Slc3n5uQetv7OLNl4yUIOFNtHawzrQOoYM2yHN58krYz/wCsxOdu24uHUBty9ypDA88Hpi8fFHxz&#10;z3XGmanJ/OgmCV80mYZjkuaVEmXZjMtkTyoW2qqIu0kt5jEhCCgAU57hRSVHmLKDGriRFZVO5Qe4&#10;HS9vmMWToQ6s8Uc001oumnrc8qUc0OU0Mk7tFTo20tsBJWMcFmIHSPcb7cV/MIBZ1RsJGEhzLO87&#10;1XmiVWe5rX5xmMqBWqsxqXqJfLXm292JsCTYA256c4eKHStZrOkyLK8iySavz+naoielyuheSWph&#10;3tMJn2IdzLveMsx/AsI7HG9PCX7EmVaW8NM9yLWyU9dnefNE89RQsT9yWLmJInZQSQ5dibWa4HIU&#10;HE7+zz9kCm8F9fjV41NLmbiklpYaNaJYV2yFGJclnuQUH4dvzI4xBCXSTOiP3q46AtYHuOCqj+xt&#10;9l/Po9J69odfZBLlOndU0dGkNJUJ5dWJIZai0m0rujI3Ajdz6lNhfmU1H/Z35bFTxRZZqR46p6vd&#10;LW1NPvCUwThFiUi7FiSWZuw6dDbfi99rLQ3hTUVGXLPLqLP4JDFLluWlT5DDqJZCdqEcXXl+fw9c&#10;Rzw0+2/o/XOosnyGuyjM8hzPMqhaWORzHPSiRrBF8wMH9TFVBKAXYducaRbEaY6ioqHCf8zz3w8+&#10;xP4WUtFDDPLLUSMYKZCrVmZz2G6R2NgAo23Y2VRtAFyqnND6w8RftFrqHXGq9b1vhz4UZMrtUS5d&#10;I6xCxt93h2FGqJOQpZ9w3kBVufLDP9uvxAp8+8epsmkMtDSZRT09BPVNbddz5skiA3AUJInJ6tGb&#10;iwGK++2L49aZ1J+xPDXw5q2bw+0pTiBUh4grKkEqJP8A5YqKo2ufxGR2FwQzIvGewQOcBhQ+Tx+y&#10;zTubDKvDvI8t0tlrP5bZzntHS5jmFRc/jqJJYZFjXuY4IwB28wnmFeJC5RpvVjDJ84mzumqoEMWe&#10;rRzUUVYHj/fvCJAG8rczx2HDbCLAG2KwzCsDoeBtx3NMzhp3gopppax4UEdy5KRKAxCqDewBNgOA&#10;Lk9+au4uBB56KvvJTdr6WnfMJHgiRJIwFlZf42JPbp0IGIe/JJt+YviR1Uq18ZWTjuvN/wA/zw1V&#10;NI0R3KFDc9VB9x/XE8bqAaVOx44Td93aRiF7Amw+GAxIzEBA25uLD8sdPoc3tx74MpZ2jqo5oreZ&#10;Gdw44uMXM0aUtocMZB2qx56r0x6aIRvtDD3PPGHHMIYY3VVkiYMFlKqm08gG17dOf75sjzKf77VN&#10;IsYjQ3CILekc8XAFz/fthrtI8L1PAKiSOPcsV+rPa1v88SN8ugo8keVoyTvCRG5t3LX98RQJzc3B&#10;AuOMP8mcftCCCISlljW+32Y8W+lgPpitKCDY4UDhfKDLU+ZTpGLqouST0Pt/LBGWOFrizgncpFge&#10;v92xIm0y0Ol6XNvPS87MDS7SJEQcK9+hB+HPHS3Jj+XRFqgFO4Nvj/fOIWkCwgAooicBopOOnuMD&#10;yapkI+68vGW3gHmx4F8AkJ/ehjc3IPzwt0tGz1M6Im9yFN7qABf4/PEhwwoiayUojp6ikmMqsKc2&#10;uLWLEfADp88SahWpkiVyhjQAAs1gzdOeel8NWXNBS1M1dO6uQzqquQAGHTn8/rb6ONBVTZpTR1U0&#10;hXzSbR8kAA/PpxihNZFqBzuoXsyyZpqqSpraqJhLdhBTWGwdr24HXENrSysUvcA8D3xOs8Ay/L/L&#10;ChZF6p32kEHp8bfrivqiZqiUsVABPQYm09nJSyeV6EuBwOD1wsyurpctzGKevgepp1BV4Y3KEgix&#10;5FuLHpxe+ELSFOBa+EbEly17k84ukUjx2Wu9f0lBlWm4oqChWhMdQrsDH6l4YdbXsd3f4Yga1TLK&#10;jqAoDb2VVAvx05+H+YxfHiVl8EWjquNkBqqh0hhIW7Dncx+HpU/p74p99M1MKm0J4FySf6Yypjtc&#10;FFZKSzxw10GYU1TPBDSuA0bg9elub9bkfkfbEVy3LI6540b8HVg3Nx9fyw9ZzQVMMQWQeXFL+G/G&#10;63JH9/DDjpXLqWpolpCkiV8k5ZpmW4SIIbBfmWNyR2GAa+zYUocbSHzo6eoSigRWkAuQ4/D7fM3P&#10;6+/SQ5Hp+nzXUWW0CJspaqdIpEi9LKCyqxj/AN4i9ha1yMbc8LvAHTmpvsO5pJnGUivq5BXZ1l1Q&#10;/pnp5o49kbRtYWBMAuv4WDEEEHGLcpzqs0PrvS+raSD75S5NmEVa9GjiN5wCpKqxBAO3fa4tcj2x&#10;dEDmlrieeVMx1GyV9OtHeC0PhDo6g07opqDItSV7Kj5omVU5qBCrIZHmIAEjqllvYAuycWJxgr7Z&#10;1TS0H2hc+yZXMlJkENPSQPKQXllkhSpqJn4tvd5mLNxeyjsALjyT7dmoWzXM8/bTUbZjmrKEp6ys&#10;/wBXyymTcI4YtgvIzFi7yNs9RsFIVcZB+0BrPNdb+Leo9TZmsEU2dSxzlKQOIVKxJHtAJY3AQX5+&#10;PAxqzStDKaoXu5pQrUE71kpaytH/AAlQCbYZwd0TIejc2YdSD1/p/Ywqga8ix2upHY9Dh3ySip6u&#10;aehlhQx1KG0ljvjdQxXae1zwfhjEc6ycpNBNJTprMKmgqaWePYJYWEiJIoKsyngMpHKni4Pyxb0e&#10;QU2qWzE0U8FPXPOuZU0ctliWAKzGnRALmUu8aqABYRseOhqzI9PZklarVkCxxrezo9947WA6e/P+&#10;eLD07V1WUZvl81O6xL5qq0jGwCXFwbfDpfi9j2xVZI1jqcAQp202y4WFKJ6CooJaamrdxlTaXgJt&#10;tU/4j1J4vbk4M8M86yjwxyHOp6dWpc7kpylEyfgSQrzJttbeGC+o/ADqRhwzrN8wzJZ6Y/ulgkdJ&#10;JFUiSd9xA5Ha1j8b3N8RDVUKQTLTBlYog3KpvtJu1v1GHEphstWcb5UJzWaDKMqWCma0cKhIix5J&#10;t1J7/wDXBWmJIBU1FbLm9LlMtHTvVwz1rbY3ZCD5YPPrPZbeogjvhHmcTV2pcty4VKUsbyqjzyNZ&#10;U3sFu3I9IHJPsTgiTTFcpzeHMY6NcshYxQuKpJHqjcABFVix4uxI6AdiBiGCLcN7soRat7VOs6BK&#10;CkrZImqoqpmEbU+0Mi9eQTY9R0xUGvsmajr6gwTfcZI6T7zSvUxvG0hc8AFVNn22Pq2rcG7DoZX4&#10;U5M70b1VVBHVw5cUgpqV2Ynzjckt14AC3He5B9g4+KGS1epsj/ac+YJFmFEzyb3iGxo1S5jX2HNw&#10;fcG9rnGkIxQeApLsWqzyfShp4qKpqyZp6iY1M923kgG9ie97fzxY+htO5lqLKZ6JpmXJYq/77URi&#10;QjzZ2QKl1vzYByOON1zey2iOnIsyq83jo4iZhHYKrX4JP4enT/PjEwzzNDo3Lq+rywibLa69O4HD&#10;RTIjlAQfdj+TAi9hcSSaIRsrkqrs3H33OK2q3blnqZZkI5G1pGZe/swwsocvjekkcgoY13XVSxPX&#10;sMI6JD93jBudtla/U8DnEs0/l0rQyOqLYW372Ccc9ybfmbDGdLJRJSDwEipqB4ibj264fqHLfvjK&#10;yqWIO09Ovy/vviQ6m8Ktc6TENVmmkc2oaJ1CPUS0btTgkjYwnVTGQbgAhiDcWw1zffMvmp4oEaBG&#10;a8rCQBtoF7cdj8/0OCANW7Cm4CYIquWnrTH5jxiIXB6g29xfr05wuzPOKiYz0/3h3jdw7ljxwbgA&#10;dh0Pv09sM0pbzZt62uSDhKc8pGzJqJJi89gWV1KncVBsL9ev/TnEzC5woG0zGgnhbQ+ztmlHN4NU&#10;S5K4y6OluleJYpDeu2r5jhnBVh6lcBTYBxcbiww91VHQZnvOfZ20uXNE29ljaHa28KBvIPDeo34I&#10;HPABxV32f4aDSeiItQUSGvrczJaVJZgsavGzKUQBNyttNjuDH8NuDiTZvnOosw1pkkn3PL4YAI5o&#10;8uikIeAHiRi24BgDzfoStrckY9+8IglOkjLsY6L3PwnSyu07CTWLsV26e6U6s0jHkmZu2S0bQQCO&#10;OOBaWZnkcCO/mFh1v3vyb/HCQLUwV9DlNW7TZrHTy1cixVAiSTZKpAUXBYqr8lV6ji4w66xpp6/L&#10;8xtWPT1s8beTMsxaWM/4l7nabG3Tt0xQPjhBqbKtP6bzMZu2ZZrSpNK9TSxKksQ9BUyKpARiBwV6&#10;kHte9vX6o6OENAJPt+f5LZ1Uj4oA0gnHPKt2PUmj9Q51U6eroP8A5MxDimr6FCJA97mKQ7vV6GII&#10;2OSpPNr4j2pvDOaOeSkyfyKLKpo9xOZ1ywJCSfwB5CN44469x2xkXUWu9YyLn9XUZh9+/aqQvmFT&#10;T8GOxcrGeAFYEgWXgDjvie6TzXNNVUeVy0dXUTZm0YQz1MpG4Rm2925LC+29wfV2vjjh40ZCGPjt&#10;xOKXL6XxEzSeW5pv/Kt+h8PsiyxquTNM0psxmdFSKGJNkEW7+J3kUG5A4AAvY82x3NMuyXQWj4M4&#10;yHKqfUdZ99hooIll3CBpA1gBckOR6Qot+IYS1ukabMcopqXN56bOMwb1mSJJY4YSCoLXurPuCqLH&#10;hebdrVd9ybS7q2U5oYRIBNIKeQlojDJuQso4O113KxF+CbDjG1NK+GMPDavr1C35mSObuHVa60pl&#10;GXZLU5dXZjsicw+dVQXEjRbhco1ztJAIU/UAWFzcmR5pS5hlEJyyemloiGjhNI0flrsNmVdthcdL&#10;dL4xPonxD1rnecGKPNEqI6iESM/3VQYlXbcoFColx/EVJBY2sTi2PDrxAi0lFLkSQV9fU1LyTQEK&#10;ZVRiFtwBcKSGZjc2ve3OL7ZxrGgtvGMqKSF+pbg+oV/2pB4k+E1BmObNnOWqLuqebS1UhWN2AKm7&#10;KCUO2w6Ht0PVozJq7SGd0UThpYauKOqplX1GFidw/Gq7wCO9uACOtsSjIPFUZVovMxmtLFX5rSAi&#10;GKWPbHOXJte1rbbm44uoFjziusqptQeKudz5k0sVO4Yu89isKG1lCC/S+0W3cDm/uU2uZ4eC7UO2&#10;tGPmtvSmeIubqcMaKs5vt7/VJ81+H1Po3PKLLKbKcsbNZopBWzpLLEkZH70ojk7JAUFgLDcxPUXx&#10;WFHlZyb7lk2b5i37ITMvOyqsSNfM8wLvMbhgePR2LLYkHbdcSytynMKXOGydcqkFLDUCWTMHZQN2&#10;xgQqHpw/Uk2Nx0Fy06qyZsyraPLaRIESOml8moqJpdlnIWV7EMbsCv8ABbgm9iL1XiA6c6u6Fckk&#10;en6491WZpothlaSL79vq/wBURW+GmQ1s33bKsrqcnlklHmyeT5iScNyxDEgqCx5IHFjzzh7zLxI0&#10;3lk0WSx1CVFLDsozVRTLI5VbLvAjuDwN34h9OmIHr6qz2lpoqfMat3aGL90sLsI9htf2LbmAY7ge&#10;QOOFtA/9IoZatoZaGOWWWzpMrMWLA29QvYdRzxyecV4dXDA2tMBtNV7/AF+PdTtZG1ltqulfqrM1&#10;xqH/AEg+9ZNl9AphZLtM0pVxtayk7W62JPVr3+GMn+JuZOc9nppsrpMvrImKyfc2uGFgVvz1Fz8e&#10;bH8Ixe1GS7zxGomppG5JEuxl4A9Ldh/XtjPmtcilyPUFRSyR7YlJ8l7g74+drcccjqPe47Y5nxua&#10;SXaTwvPf6mEojbj0qMwwtPOqE2LEDcRwP764DmFQajzZmZi0hv6jew7f0/LEuyPTMFdlsVaJJI5J&#10;PMRgqCy/wgi978E/8jhnzzTJyilnsHnZ2BhkRfSY7HcLdjz244xyvlurcuDdo5mxiXbhNGUT3Wpp&#10;ZF8yOSMso7qwF7j6XH1HsMGf6OZlVolRBRyyU8l7SqpZRY2N7Xt07/1wtiyg5fTQzsj7pozZmuP6&#10;fL8/jiV5BNJDkOxSOGLWPcHocGwBzlZ0+g82mvKjmlJZVgNDUDjl4mPz9QH8/bhu55c5oyhdD09z&#10;xfjHKHMZVqaiObddW3BCdxAPUD+++HSfy6yAOh9W29genw/L+73xT1ERB3DhVdXoXQDe02FH2BVh&#10;+vx4wRD5rSIiRu7yCyqouST2AH9MKMytFIWIIDX2noTgzT9SsWYwTFyrIWCKqktcr8Onb364rVi6&#10;WWG7sFLpsmlELU1RG8VxZo5BYr+Y4wxVmQvQytvmVGUXTjhlvx+twflxixM/zCLMoqGQukdYA0TR&#10;J/hB9Lfz45xG9YxTfseNo2ZWQ2faeHU9L9uCP/NiCKQtftJwUA/sSFt2FEq7N5XpmpY5y6HaCxF+&#10;n+E9h8vlhvkYydL/ADB6fXHpAe4vjqAtxxwMao2tCkLi42VKMrz2aRKj7ywmjq+ZQy/xX4b5g/oT&#10;iy9EVVTmNIyiVWlpgAVIsWXoG9u/PP8APFSZbCJadFUG49/niwdKVMtDWUdTGVV7FSGQOpDCxuDx&#10;3v78XvxjH1TWuw7hR7WuNOCkT5G+qNS0tFQFGMietncIIwG9R9RF7X4UcnsOtrXPh1JS5QlNTTx1&#10;TwWQKQF3D5k2BPtfEl8NKXKfDjJKfV8Wn8g1ZnEru66czGWpR6ZCLoN+7y2K7CdpUm8ingpidNk2&#10;VeJcL6l8PJ4q+imYtVZMjiKfKyeVRkla5BBI9JIuPSzL6hBLo9T5Qk02a5HX/P3Kww6rSWYBz0rk&#10;fXZW9pLScmc/Y8odO0csOVyPkDU6yzsViiKqQwkI5CkghjzYE9cYAy7MJKqnnzXL5EaaGH7ytLVw&#10;pIr2BI3I1wR1J44txYi4vXWXi/m/hn4fai03TU6IdTQNRSxVazI1IQm15VUMtmaOQC7A32oeQtjm&#10;GttUUNRJFHKQp8oPE1lHvde/HtiyyUTRNke31DGfZQGQym3CijP9KJ3oXozIzDy1jeRieLnt8+cI&#10;c4yaszHT1fmFLTyy0FBUU8NXUJbZE8wlMIa5B9QgltYG23nqMM9ZFOu0RyGNHYb1v1Av/ngVCtdP&#10;FPTQvN5DOrywxO+yQoGCO6g2JUSPYnoHa3U3IBpO4p7rlcoaN0gVXHwB45xNNCIlJmdKzJsQNckd&#10;uRiQ/wDoh1Fkmksj1FnOQ1eXZPm6u2X1VShSOpUc+kggi4NwT+IcrxzjR/2bfCLTf+gWtdXV3h5L&#10;ryeCOnhocveqeHymCs1QwYAkFRJAbhGbkbejEALe7YcFLacUjKrQEuT6d0xqLNcvameWfMJaTzE2&#10;zSQCOlUOeLld3mbe3Nx+K53x4TaO/wBBPDfT2RvEsdTTUwap29DUP65T9XZjjBHhpnVNl1fp+o1d&#10;mFe2naTMVeGmknlrvusHmhzEq9wfKjDBFAPJCjgY+iGmtVZRrPKYczyPMYsxoZSVEsXYjqpB5Vh3&#10;BAIxb0jWtbtb0/FXi0MjbH96q/7RH2dY/Glcqq6SoioMzpG8h551LK1OxubgWuykkgXAO5h3FnKn&#10;+z/prTPghmegcujdaWvjY1FbJZpZaghQJyOBcFUsOgCgYtqOwXCbNxegk+n88TTsAje8DNJMPraD&#10;3XzLl+zvqmHMdSSZjlbUNDp6mapqppLhJe0axG3q3E3v0AU35IBdIfCrO60hcu1NUiXg7TSlx262&#10;kW/92xurV81DTaNzybMoYaihjpi00VQpaNlvyGA5I+AxR9fq6jgo/My7KIpQzqixww1EaC7glw7l&#10;QCOvJHpBtc2wfg8Uc7fXyVpeWWv2NwL9u3usY08eZNT08UKQSBiAsaxkEubCygAnmwsOuFVVXThj&#10;ldflz0+aUpCAWNtxfoVYAhuxHuAb9sXy89Fk1dUU2RwULZjVHzGqaCKIOiGxAGy/Btuv0INziIL4&#10;tQLmr0ERy5S5WWaplpVc1Y2jcXS6WIvt3G4HPGNqbweARjfJ6ui0ZdG0jfKQeoGL/H5qB+HuVab1&#10;Blma5o9PLmNdUKkbJUQiUrGYwFChEJFrXLcchTe9jilc1y19PZ1WXkVqZauQIT6bp5h2Nb2tb6Wx&#10;Pcjz+g0BraoyXLq9Kujp0CCUWYFrKdh9NtykFTbi5PTEq17RUuaae0/rKsytkps4pWq6aoREMk9t&#10;peNDcX2szAg88c2ub8tOfKAaBkGlw743lxvlVLU0lTnVdFV08MS+aqbjHGEBIsLm1h0Aubcm5JJO&#10;Ng/ZP1pneUy5JoKSSKuyQQzvTnyAktMPVI3qX8Sl26tyCw9XbGbcrrKCup4TT1CTBgLOh2uhtyrL&#10;1BHxBHQjpxsHwA8V6ObJKbJqDTORwZ/FAfNWiy8o1VEm20hYzAu12BYE3uSbdDitp3udOCXbfbul&#10;GCXYNJg0p4bV+vPtV6o1Nnsby5XpyuHleYPQ8qgfdUX4Im2Ww/iKH+M4T/bwn07Lo7JMvq6uVNSr&#10;O09DTRRb1eA7Vm80lh5ak7CDyxaOwFi5XRNDnlbDSR11Hk2VMc0P3pxT0rbt3lxgGTdMvq27B3/D&#10;a/GKJ8b9EZZWeIX/AKTPECnoafS+W0kFO9JVQXilZHlby2QVH7zeZB6QSWK7dhDNfdcwbSB1V8Np&#10;Y3yPSxOXiunUs86N5Q49K2tu47k3+gvjZ1RpPKs/0tR0Oa5YlbSVlIIqiOoBAcWF+9xyAQQQQQpH&#10;IGKF8ZvtU5PqTJZ8q0hoPI9O0sdRDNDmn7MgjqJERrlDD+8QRsQAVYm6gggXIFQa78c9X62zw59J&#10;ndRl1RGqRx0WTzS0dJTKqBV8qJXsoO2563JPvYRwlkBObS1U0b4mxMFV+aR+JXhHmOnvFrNdJ5Tl&#10;01WZqgyZZTxXkZ4CNy+rnhVNmZiLbSSR1xaWY+BenPCjRcmc6p1D5skFMQKWCEolRWMp2RqxJZxv&#10;6AKpIG5rKGGGeg+3FrPLNG1eWNkml6vPpkMUep3yaEVqKR0soWNiObEr7XViL4h3hP8AaYzrQ2f1&#10;GZ5jRUGupZqaSCKm1eklatKWPLRF3JUn8LW/EtgeQLMRCTkXf5KmzaDYVXZnWxVFfU1d13MzOy33&#10;FN3Nvc+1+nb5t2bRRxGGKKYSvbc6qeFv05/P++j1qnOTnmdZnmdXHTRVFZUSVMi00YSJHdixCKOF&#10;QXsq/wAIAA6DEXo99VVOgF2tct1HBxRDRuJtO42SjKbdRhnjuJQ3BUix4xI6vXddmGRwUM1LRolP&#10;EIldVkLMLWbdeQg3Pq6delumGWSD7uiqCWNuWPvgkw70ZSvU89MBbUNlvVOD57IMoSKJo4Cji/kq&#10;EG3m3AHuPrgt6+rkAmWe6uPUmwFffpa1sJ8vy2SrhzAIdohiEz+oACzfE9Tz+R9sKaeC0TKQbECx&#10;v1wRaOUnF1C0vTOKb7zRT/dGd4odrp5oUF+gYen8Nu3b3w2rllNUkyTIZ5i9wrEqGHU3I/v2wojp&#10;0Eqs6ttHUA2viR6fynT9Vmc9HmtdV0M9QqJlsojh+6+aSeaiaSRfKThBuAYAMxNgvLAEmmlOLOF3&#10;Q2gK3WWZxUlAEkzBqecwQCRUMrR07uiKT6STssF/ERwObYasjlmStheGaWmqUZZI5YmKujjoVPUM&#10;GANxzcXGLok8HPE/w6zbIfu2lpMqzyrrIosqmFRDURmYuqqS6M6C24H1sB3xofXX2Nsm13qjz8np&#10;49J11RT2pspy2jgioneFeLxiWRlLegEg2/ite9za1xZuqnAqZrHFW/8AZ++1blvivDkmnM8MtBrN&#10;aNI5JJNphzCVE/ePEwtZjYuYyBb1bS20nAPHrxt1zn+rX8KPCinqZs5hhj/aeYUNhNHuXd5auSFh&#10;UKy7pSw5bapDC+MF5dUTUJp6ulnlo54yksc0DWeFxZldT2ZWFwR3AIxu/wAKftd+F2m9B5jndflt&#10;fkOo60NW5iPuTSLmtcFAdIZULi17BVkK7VIJAF8UdMQ6Z7rq+VfdNuiDDyFXdL9lnI/DTQVVrLxp&#10;zityxPM8qmyLKJYnnqJGudhkYENI/JspG0Asz8EqDwWq8h8RdYVNFpXw/wBOaKynIqU5yc+q0nzO&#10;upPKZTCzSNKgZ2YE7TdbRuLm18Ux4i+MWoPG7WtPV6pzqOkp5JEghXyHkpcridxvZI0G5wBYk23v&#10;tAJsBt1xn2pPAnwb+zNqzINN6w0/NPmOS1N5YsyglrM0nMDKGezXuSbBeFUHaABxjQjLXklnA/Eq&#10;twvn74g6pzTVWb5rqHN66bMs0zGX7zJUVAAkYm1gQoAG1QFAAAAUAcDFWZvFWRh6iVTtYj13LDce&#10;gue/GJlnWfUUlW8PmqpDAMDfpbj3v/zxDs5zimzSEQQEuisXDMbEta3Q/M/54qN3ElxCpEndajtV&#10;KJYyitZ5G2gWvYfz74LzimjpsticJtYyqt+httP/ACwKsdpK6NlpvL8k+iImwfn3HxwVnGYpmCUy&#10;xXARWLI3Zr/8sWWgghIpBIGWMlRY+/XE11rlSU2f5jSxZJ+w0p6kxjLTOZ2pyp2sjO3LNcG5P04w&#10;T4Q0OT5h4maTg1DUxUORNmkD5hUTSiNEp1kVpbseBdAwHuSALk4kOp9Xx6o1bneoamEwS5rVzVxp&#10;1UkRmWRn2e9hut0w0zi1opFw21DM80M1fklRm+Xw+mkVBKiA3kuCbqAOwR2b4AntiDpHtIudvtjZ&#10;GhZspn8KI6CirskrMsyKvrjWyQ0Ip6rMqZ4onSSdWu7Kg81FD2AAKjdYnGY9f5YYc2kzCGkp6DL6&#10;4CenpqapjnjiRgGRd0bMAbHkdiGFgQQLML6tl3X7qZjqwVF2DTVDP0ZjcAd8HRQGVieFAF+Tb+/+&#10;mC1ZQ25j0N+l8LppDVwRuYo45IVF2H8QBAH6k/n7DE5J6KekiqtqMbbQVFjbgG2ORttkZSCkg7Hj&#10;n64ccoyZs0aomILrTgM0auFZ+5H5A9utsJM5lhmzKZ4KmSpiJsskiBWIA44BPQWGDHZA4Wn+lzWf&#10;McrWjepKxxLtMaraw6cnqRYnv74ULQDLaxYgVlXadskdip49+R14/MYi9LUyUZWRAQLC9xw2JDm+&#10;rVnFPDRyPKkQ2q739Ck3KgG9uSfrf3xRfG4OpowVDRBpMtS12b3Y3OD8vlaiYukoVnBDe5HthLWO&#10;Q4I6k8jBLTb2F+Da+JqJFFORfKf2y2T9nfejUhjIN+wiwt1tfv1/TEmy9o6SGndI/ShBWLcCCPjf&#10;3xG8milzaKCmeQGJDwrtbgm/T64krU0lOFjEquRYcgnt8vh+mMydx491Bt7pPnE75tUTTVLXaRSp&#10;A6Kp7Aduv64ilVlzUsjBuUvZXA4bE1miXyyeoUX4w20lJUyZhAPuyvHIxAZuSvHW2FFIQOUVHkqG&#10;VAZCbYKe/GH3VeUtluezxMAoYK627gj/ADBH0wzyKVBuB+WNFh3AFE1b21eZ85fL1SIqtKX86FxY&#10;lmCEG3X8I49w4PthyyXTdNVwq0ygsB2YD6D3xovx60UM415mk8ytDINkUUgsB5YX0rYdgN1v+WIn&#10;o2Cm8PKuBEzCOiiqJkeaWqaNRIVsP4+ON3Qe/PvjKO7f6l0MXgkr2h+4BtXf7fNI5PsdZ3r/AMMM&#10;xJgp8pzKRhUZZHWRbnuqk2J6xrJexNr8AnjrlOr0VqTw8zmegz3I6vKcwhJU09Wu3dYclWIIZT2Z&#10;SQb8d8bT8avtFak8OdeyZTT109XLDHTyyUqMkcQDQoxDHaT6juNh0Bv7YqDxQ8U6r7RfiXkprKSp&#10;yvKYI0pafL4XE7RyuN0zK1gt3K23EABIlYj8QwUpjqhyMKtJpWAsY0gmun7+6iniL9qfOs1ybLND&#10;6d1Xmq5FTUkEddRRU0dGF/cqfu5lUB/KQEq20+s2FyvLUrnucVeawR7JFiQKQUiXaN2489/0NsIf&#10;EyRD4jZtPSZdBlVMwiSOCmLMu1I1TczEAszFSzGw5Y2ABthNR1RkpPSOASbNi95lt5WRK4l5tG5Z&#10;X5nlQRDVF4/xBHUEWt09/wDpjmZOtVl0iSxq7yPvLMCTu9+uFLQLPBG6GzbRzbvz/nhLPSu8RDKQ&#10;pHNjfFGR5ugUAHSlGYkSIhdtiP4vfC9qdkQSqCXButjYgjng4C2XvUT+VyxN+R1Ith0ocqkZWjUD&#10;yjYbWFwD8/6HELjeAkAp/prJanWUmXwZR5TTVilYFnfYSwUkRDg8mxA5HIA74NH3qgSWGSNI/MHl&#10;yRSxhiCDfi4upB7gg9QcCyi+jsop63Naeqy6hp3hZ5qijl/1UMy2YpsLWuQbFTx2NwMO+bZm2bzz&#10;1UsUEEkkpeNaZy0RQm6Mp9itj9cBJp3si8yiCD+VLVEB8nc5TbSmf5XqrLJaEwJT6hdG8sn1Cc2s&#10;dpty1geOvseMVjqKV56+SJIrTRbqZQRZroxHI4secCdiwuRc++EGoqrMM4zGeeSungaWARgwM0bg&#10;7ShO4ML3X0kdLfrXEgkbtdjhZT49qiOVRRZg8qkh509Ra97g9xh6gy2kycNUywbk/wAI4DH48dOp&#10;/L3xHsgy6f7/ACVMVVFFU7SqR743R1Cm/CsWDcA8ra1+QeC26kznO6BnhraQwvMRJHMSdoXcLgcW&#10;P4LcE9ufe6xv9znCrgbG5V5eGmXNk3h1Nmcp5eqkSmjIB3nagLEkE9bgkj+E9rHDfWb83y+WmklB&#10;MzFFaw4LKf8AI/lhr0/rOXO9C5DFOCWiimVX2qNzNM5Zjb57R06dMOdExWFl3Ftjq5I7dRcfHnGo&#10;4jZQSUNgeryPMnWhmaKWCRopNp/HtaxBv24+fyw3Z/LJXtIWDRxVKBZ0jvZgCCDb4EXHce/W7tBI&#10;Js7zJCo3Gqmt/wDbGv8A0w4VWSvLSioC7iBtJ97i9v0OMsv5FpMyKChNPRGhDmXYYlHqkUhge/b5&#10;9Ot8SDJ87ip0VWRXgdR6k9LAH3B6/p3wTqLI5n0rmNRGp3QQtOjfFOfj7W5xW2WarqSoV53BJ5LW&#10;sDfuDxY/D9MRuhMjUZaawtz+Hv2pchPglW+FevJsxpssmURZbqCmhWoFDGGVo1miDBykbqLbAx2k&#10;LYbb4z1rLNsty6oFTFmFNLRUlU8M1TFMGWUEMoaJSA7qbBgdouLdr4jmlZs3zamaooKdJAjbDLAy&#10;GO5/hNyRcgj0se+InnTftbUc4rH+7UNKVMgCWBZudihR+I2HS9h8sW2xSbQJW479wrAa8gbmq3od&#10;E/tKhFXRvHWwVERaKaAhkY2vcEX54t8DwebgU74j6aqcoL5l+CPhHU3HN+CD+Q+FgcIH8RtU6az8&#10;LluZz5KKRj+7gayyXII3xkbWFgBZgeAO1sN+rtb55rwxNnNYs4jB2RxwJEik9yFABPXk3IHzOLUW&#10;n8p+4FOKYaC0t9i/VNbmGWZ9lua52HyzIqeNsvy1wpdBNK7TOm31n17epIBkI74vbNvEKgyOvXz8&#10;irFcxWDrHE7FN1+SzgixBNuRfvjCn2bcirM68a9P0NDnsmnqh2klWqSLzBIYl83ymTegZW2Wtc9u&#10;O+Na57nkdJLTUAamzZYEQzVrQhZZ36yFFDkIpIYhbk8m5N7D1/wHWudowzb8PVeyf0rqjqNN5RYT&#10;t62kNfm2VZ5nVRLQRT0rPHcGHaZZAtgDdWPHNgDgjLFzdcpzebNKCsrKAoIaeKYmOOWRhbZfm1wR&#10;0v8AW+C9AaQzEPm+aisjhpJEZpKeAmQLJvBQEKpCixbgkEXBsbWJupszggyz9kV9XG+Z1kIBpYnA&#10;SJTbaXt1FwSCoJ4v0PMzvFYpWSljvVHz2z0+f784Xc6nVMbA7aa2838lQeocqdYFy+tpZYKmoZI4&#10;KapDAyXkVSVuLlQW5Fr9RYHpfGUZfo3THh1pzy8vpKfMmy+KSrrfJ2SeqPcVVhdh61sEDBRbke8F&#10;HhJqDxG1Dl+UZVmMFLWUN6pp6ucrDFDwryHk7uSiiwJ59r2UZ5o7MMg1CNM5ywyoZdHEkEMc5l8y&#10;mVbJIGIXcWcOTwLFrEDoPMdVKHz7o31t68LziSZr9bu3UB19gm7Xmoa6SSKGlkqaeB4wRb03ci9i&#10;bDjjpe1/1i+X6iOSnzKiCScux3N5m8v/ALvqX1d+b/mOcT8xU+bVNRQ1CJUUJCOrEqZEYXDbXIut&#10;yovbj1dMRLW2nl03VyUcLvMjwrKFH7wQkk3SQjo38Vjz6h1OOnknOsiGpYTX6LrRK2aIPBwVNtF5&#10;+kzU9XllLRsHJaQSQC5G2xVitjxe9ibXA6i4NnaTqXo3euEKpJINjBo1YOpvuUg8WtfsOMYZy7WG&#10;oKGTbDnE1M0bs4jiay3IsenUcD/K4xsbwU1PT5no/JqOnkqSYKJH+8VEKLJUGyoxNlsArAgXNyCD&#10;fhsangOujnmMLsYx7rI8I8Th12odG0VjrWUqzjQ0pZ6z7nvjBJjlVtzWsTwfoeCb/O+JxobMqXJN&#10;BrSpKKiorWHljy7P5bc/vLOQx2nb35ZludpGC0mjkAaoI8lmMUMjXCM5ubXte3pboLcW62BZ67PM&#10;miy6rgp6qSfMiyH/ANXkWBSreobggQHk+osSbLz0xu+L+ERa8RiZ1NBs+/39F2szfODWycAhR3xY&#10;zisyPNNPmDNHjzJDPMY6iB6mGSwQCORVBupVm4uLFQQR1xGdQeKMuoq2gjigqqdy8hdjtdEYH1CJ&#10;l/EhBViGUNwLgWsX3UHiSMpzqoihfzAKeMKIZxy4Lk9L8WZef0xT2rquuzqgp63MKiZ88p5C1JKs&#10;nruzKSBzyLCxvawJNj3w/E5Y2Nexj/7eBtroKGFi60Fhc/d6e34cKU5vBVahWOqzBxGjK8cLI9wb&#10;H4qLD02t2+mHjOPDWPLsgp6rLoHqmZgzGQG5tuJZf4QLbbAdQrG+JdprwortR6Hh1LWJJQ09SoqF&#10;R6pXPpFi+zbbaLXG47iADYYZIapdEoMuoaqnzVxZpqcRnypCyLtvtD/whWKi4PuBjn9XA4hkvhrw&#10;Wsq23m7+vzQxyROa0adwO3p9fVqsc7isqyNAVudrSX6+388QHxKpp9R13mVWYSM0LMlOkoARVJvt&#10;BtwOL9x14F74u/KdODO4ponqd1Qw81EN2RFuDcqbA8n27dr4i/iF4cfsSeOuiraaSGJ02wybvNbp&#10;dh6NoK2va/S3cc7uu0cssIcRjkqv4ppvtcQY4WAqVyGavqEno54x93pj5Ky7xdbDpa/PaxA78k3w&#10;45znpq6uOmlJBVC1k9INiR0/vtbHdWZvAI55YQrSeksygL5nPuPxckm/Xjj4M0VBFXyx1T1DyMm1&#10;9q8X72Pf/pbHHltgx/VLkI4XRN8oGyP0TbmsDVNRvVTLNIdo2MWJ7WFhc/32wz0GY1NDnUcE7vHG&#10;G2Osl12joeD7G/8AyxKllraGriq6dd53FXJNvSRY/Drzb4YcMyjpM+SnqqtYZI6IkAKxBYtwBx2F&#10;i1v5cggIaNhVJ9FIXh8WCCPvTG1CsmZzvHJtVl9AVC1gLbjb5/IYf1jy39npGZkpKhhujJay36nj&#10;uDcj64FltDSyllZhGWBUbugX25N+/wAMB1JlWU5Xl1O0WxKqWUkqHJa1ulmJ+HPzt14m8sOabCtP&#10;04LSx4sHlJs1hy3McgSn8mOXOFFopY3P7sAm6nswIHAtcbr4hlC5hrUEoKsp5BHQ2OHzUEVZl2WJ&#10;UUcUiLGw8x9gbjte497fp8MRw1UlW6zSH1vYtb3HBxnzxta3aFyPisUMTmsYKcPwIpOheShrTJGP&#10;LZT0HbnEinmOcaaq5VDOqhQwQElTuB5+gJviOSS+dBBKTYst79rj0nt7jE88IM4pKLUSUlbFFNT1&#10;aFGSZNyllBYXvxzyOn8WMSRhFEDIXNEWfdQ3JtFjP/vqpVw0k8UW+KOUgecefSCSOeP1GIwkTswV&#10;QSxNrDucaRl0xpnT+SVGo6GKUS/eo4mo0TzIow6SsyIWYkbGRVBIO4Ne4IIZuf8AZWpJJTLkNNTP&#10;Iqp9+EoVx8b223t0vfkdwCMM/VGB21wsY7KSRroX+W78iqcy+jMUYhcgyH8IHJJ9sT+ip2padY22&#10;7lABsbi9sOGWeHtdpnP4aipNIk0W2poGmpfvVPVSg3SN4tpYgsuwjbcb1PSxwKohzDMtS1hzHK6f&#10;TMpX71VUrJ5IpIwELP5bWLHayvtRfVuui2NgnNMzd7coqsWFtn7PUvmfZ+03qTMabIfvFDJU0dNN&#10;DSRxV9UFZkTfIgLMxUFN/HAu1zcmD+Knh1TaKr808SMrq6ChjhjbfTh2R5JHIVUXYBbeWFyLWNyb&#10;i+MxZdrary/PTQ6YrpcvyMMrkVoiLTSbdrS7SpEe6wWwBayrcjoJh4heIVdm2QUORmt+8U0pNRU+&#10;S3JIclFew3N6hfaTbo1gQMdENcW6drKos4rv3V53iGoIYxhADOvX8frCjOf5nLn6yNUyMUZR5cKb&#10;isKjoq3JJ6dSSSSb3JxKNf8A2fM98HmyTMMyrYKqjzygUvTwvuajqAqNLTSWFg6CRb++64t2q/V0&#10;uYtkyzRwN93EohqJUikAjLqWjRmA2gsqOQpNyFPBHOGrTdbm4oJqKhzKppaBZFmakidjC0liFkaM&#10;ekkC4uRfm2Odd5jtz5HZKpyPMhc5+XHr7qRyaZnq5GFMQbMB6jYKPj7/AEviU6CymfSeevmcFaTU&#10;+SyxFFK+U5AG8G/YX7dbYWZPDRrUCiqMzy+GpjQyTtUVkcXKg7rB3Fz7IPUewJxIpsjelqKikMwE&#10;9O5SWMxkMjDgqwvcHg9bYobpWZU8cQIBPKv/AC77VWWL9nbLvDzUulZdXV9JaJautrRFA0KSbobO&#10;t5d6oFj6A+m+7k4rvwe8dNQ+EWuJ67TEv+q5i4FVlFbaWnlVd2wA+lldVZgHB57hugr16GYLuUo6&#10;XsQTta/14/M4k3h9kEf7UqMyrY3hgy+JpGZgbAkHkEccBT/TviYTyPcD9cKwIrcE/wD7czWukL5t&#10;FCtW07NKsAEYQdRZbm4uWHFrAKLcE4uXwF8SpPDvWVPWfeW/Y9UfJzCCI7wy/wAMotwWTrcXJXcB&#10;1Fs4zZpNVZjVVZID1D7mHXaOw+gAGLC0DmEOT53RVdZRHMaSKVXmpDIU89P8IYdDb6djxfAjcXh4&#10;OUM0Zc/cvqFGbLiKa71eMhp0ijgFU0p27Vf1XHNre57Xw8aZ1FQau05Q5zlVR94oayISRPaxsezD&#10;qCDcEHkEEdQcVL4o6D1LqrLM4psvdaeqnqA4qpYibRAHlObbrgCxNrE8G/HWwNic1xly0DjupdM1&#10;rn27onDNNRDPMl1FSAwulPCzvtcWZVudtzxc263A/ow54mn6HJ8tqBmshqaIx1kkFHOWlqEF7iyX&#10;bb3OywO23Q4rxPCjX9LU5FVVObzVMlJEyVq0QOXqELP6mEJCyDaVv6Odq+m+Lh0B4X06aMpY81o6&#10;OaoYO0dTTQrGDG/qXgDggMBb4YpvJaGjTnay+B9dVsPeIjZ6/wDSyrqrRuZmP/SDTk2VVkjVErz0&#10;tPmQuwIAubAqpG0bWa9mBJNutF6pz3N9O6kaSfLYJaukmkSU1ys0oVm3hW2lQCostxx6T2x9I6fw&#10;G0pHl1ZRSZXHMtXGsVQ/+zMiKxZQdluhY/Hk884qX7Rn2bJs1hfN9L5chiEY+90kN/MBUH94Afxe&#10;kKOObi/NycNPqJHDc35n/AVfUanzB6DRXzlzLL3TPqx5DuaaQy7wTtJb18E8m261ySfiTzi1/CfW&#10;2YZTpE5LWMlZkuV5hIYaOSO7hK+kqYpVBsfQHjEu23Lm97kW1kPsSZTrHwo01FUzJk+rKal2vXQQ&#10;FklRnMixyodrMUVtu4FT73AAHqz7HuX6c0fk2nsv8yqqJJ3qqzMktHLJOqkKw67UCmyxhuoHN9zG&#10;tCxxcSTQq/3WVFBucci186FabIJqWtoGMdNMPRfnoPUjDnkfM8WNzjZv2YdK5jUaq0DrSb7vTZaY&#10;KueWVJOFcJLTmIggWJY7h1BWxuTcCYaW+x/l+uslngzY1UFFNUPUvWyQxPLUyMR5m5Cd0bhgSGuw&#10;5Pfk6Qynwz09keX0mW5flNPS0VLGsMMUcYARALAdPbFHUaZ5eKwRWVPHp2Ryf3c12ROba503pfJK&#10;rM8wzSgy/LqOIySzOyhI0A54HyAAHJ4AubY+bfjp4yZv48a5nzOtqJzkkErrk2UAELBFb8ZQfilZ&#10;Rdm5tcqDtAxp/wC3YcgyXQOV6chqIafNa2ujq5aSC3mPTRpJYuOuwy+Va/Urx+E2ydkWS1Efhf4h&#10;aziS1HRwU2Q0co/C9TUTxyTqrdLinhZT8KgYsRsexp3Os/NR6h7HkNYKCq3OqqCmD7/3ryAqoA/C&#10;Ph8gcRGGbejI3dSD8MSKepyynz2CXOaeatyyOVGqKWnqfu8syAgsiS7HCE++0/Cx5DLmDxffqiam&#10;pVy+KWRpY6ZZHk8hSxIjDt6m2iy7jybXPXAR4bbisqRubCbpI7ngE25w3VAFSLXCt1VgTh1mJRWd&#10;VvwDa/Xj/oMNcYZUG7hrfHFi82FAMoqiklqC1NM15ADsY98HUETUeYOgj/fSqY09w3Uc8dTYfXC2&#10;honkqTNtAG21jyW/v/LBzZZLV1isARsYMsm0tYg35H0v9MVXPG4qZuQgVtAaVIlcsZWUly3PPwwn&#10;SFio7fH2xpHxH8EfDnL/ALPWk/EKk1PV5dnupI3mo8gzSohm/wBkSKkK6xRttUowViDuZo1tdrii&#10;cvyyWvzCkoKCnlrauqmWCCnhUvJNIxAVFA6kkgAdycEY3MIBTFhBpbA/7ORBlC5rVZucnnyDMxPH&#10;KlZJG0lLUU3kFbq6jarx1bEkE32C9rc5q8VMkyXJPE7VNFp2oirMggzCUUFRCdyPAWLJtI/EoBsG&#10;FwQLi4ONn1HhuPsofY3qKHOEih19qiqcNGjBzBJKqrIFYcAx08fLC48wixIIxR3gn9lvPPtF53mI&#10;y+tjyXK8th/f5nNAZo2mP+zgChl5I9TEX2qBcEsLsS8TeWc2MDsr8gaYmMaMjlZwmpgquDazce1z&#10;7Y7HmEmY1de1fZppp3kYbQi7ifUAqgKouTZVAAvxxi19f+Bmp/C7XdTpvUmXJFUUrK4mjYtDPGbl&#10;HjawurbTbi/BBAIIEW1h4c12QZLl2pm+7Jl2cSVDU1MJSajZC+ySYpbiMyb0U39RjewsASG4kloH&#10;CpFrgchXfoL7XWsqfQWndM0GXxT12lKGVKLOJyaiVGZwiTNEU2gxU7SQLuYgmUMSbbTXOUZvqH9u&#10;5pqnK6+qjziKKWpzDN6aUrOsczCOVncWPraXbx3YH07biyPs8/ZT1Tn0gzrUueVfhbpgUzx1GbVL&#10;GhqqgHaWih80p6ePVIRt6cNc7a88eM2ik8Rs2y3J9VyatybLUTLqXNzBEklYE53yNGoExDF1803L&#10;7Q17EYKVsrwHOdSs9LdyFY2iPCLIqzUhyHU+vcj0zmCiOnp6OnDV2+ZkVlRpUtDEF3KpO9vVuUdL&#10;lz8ePCug8I4dJabggnmzh8u+/wCZ5hNUs6u7yOohhThUiRkkbpubeu5uOc15JmVXDSzUUiLLBKrq&#10;PTdgSLE2HBHW/wDyx9V9TfZ9099pfRugM+zCqqsrRaGN5fuhBlmppEEnlbyPSdx/HYkXa1iQRVZG&#10;XvLWjp+6maWSRk1kFVn9lT7IOlNU+GdJrLW1FLmdZnkfm0FOKqSGOkpuiyWQjc8g9d2uApUAD1E4&#10;h8acwyMeIWew6Oqao6epqjbl0s7gyOFO0TArbqQWQ8EDYeDfH0B+1Z9pHSHhh4YV3htonNaeTUT0&#10;i5YsGXSB1yqmChH3sD6JPLuiLfcCQx4BOPmNqTMRF5st4wqKWVIgwA+HIHPyFvbGjI1jAGAcKu7D&#10;VBs+qp3zapDTNJJIxkeVnLMzMLkkk3JJJNzzzhFTy/dUcj0k26e2PIDNLJI9jIxLE44SAQeDwTgs&#10;HCqHurP1B4cjR3h3kFVn0eZUWqsyl85aGpgH3c0BiSSCqimUFZA+/bwwKlSLcg4rOtpHE+5iDfje&#10;LkAfHG2vHCuy/Mfs26RybVmudLf6RZBpzL/2XkOV5XVVdVDF5EQZGqg4ijkkCoz704VQq2BLPjck&#10;K6kkFbepex7f1xLKAx4rqieKyrE8KPBLUHiVqSlyPS1A+Z5lJCZpZZHEcUEQsDI7HhVBZfcm9lBJ&#10;sdD1H2Y/CLwN1HlEfjfrf709ZSvUDKMsgqEQsGVR641MjJcPz+7JsBbhsJ/Dzx90d9nL7PeS5jor&#10;bnvilqymLZhJVlXiypYZJIlDKpubsGKITdh6mIAVTmXU+qtQ+I+q63PdQZjU57nFZ+8nqprltqgA&#10;Cw4VALABQFXta+M0hzHkv/z/AICu7oomAgbnfopF9qLP/Dun19UZZ4PSNSaNkoIfvCwNOFmmJYuL&#10;yncVI2XBNrj3vijaZInqUSVWKOwDBPxEfDEszjKRVxG3+1UekHkn35/5YjcFHJ98VvL9K8kn8sWo&#10;pWkYVUyeY7cUn1Bl9Ll2b1kFDVtmFCshENVLF5LyJ1VmTc20kWuu42PFza5RQ1BEo6EnodxuPyOH&#10;Osy964P5Sl2UdutvbDUkbhk3I1u3bcL82Pzv/L3xda8PFqw11jCWUlZNQu4glVQ63ZVsdwseL29m&#10;OE9ZDIhMojaOIk2BN+3/ACOO1VYktSZhGqLxZBexsLX+tucdepaZ5PMFkYCyjovt/L63vgutqXpS&#10;Kp3DAg2PNuuF2Z5O+XSBvMinhkJCTQuGBItcfDBmn6TJ5KOubMpZEnAAi2ECw5556npxhHFIxgZb&#10;+jqAOnTsMM7GQoiL4Q63k7iOScExLtYk8Dp+uDlmLrtazkdCRb88KQPLjJazN/CthiOyBSjcnLTt&#10;SkFUJLjaAQxJtYGwvycO+aVskw2QOV6HzE4v06YiwfzIwDtBHsvBwqp6woQHBFub++KUkVu3DlQc&#10;HKf6aeoWgMMpLsLgMTc2+P6/1xdX2cfDul1k2qcvzCkqKmqaijXLq6GJ5IqStMn7tZNoPodBIGPJ&#10;FgQCRijstzanp18x3YsAQLD4Y0h9nz7U1B4CZbJLFlUuoK3MVMP7GgZlNRKAGppmcghbF2Sygkhj&#10;wSBiuGOcS2qtWYiPMBcLCaPEb7ONTlXh3nGp9YSf6LVtAiLl8M6hkribl1LrezWFkHUsebAXGY56&#10;FxY7Lo1irg3BH9jG/q6j0vrHNIda/ao1os9YJSmX+H2n6mKRMvRibb0p5XksQObANwN8jfhWmftB&#10;ayyTxUhjbSGksp8PdLZdLDTnL4aqGNqoEusE0kXoHmIrTbmAYAOdz8KTfY0RNDbsqaZsZ+AUvrJ4&#10;0UEb6Mq5yimQSQsWI5tvA/riqsmOk8q0Dm+odWUyTZflFUrqxj3urSeUqhR7lxGOw6EkAXxcnjEn&#10;/wB77NLm1mhP/wA9XGZNfGXOPCir0tSywx1Ge51QwM0xsqRht24nsA6pf4XxHKdp3AdF1EDz/wCM&#10;kzw4fsqJ8Q85qtU6ozjVeYwGLMdQS/eo4HF/IpQoWCxPU7FABA5ALD8QxCPvlRklXT5jSM0VVTSC&#10;SN0Yggj436EXB+BtiR6n1IdXZ9XZzt8mCpYCmp+f3ECAJDFz/hjVF6c2v3xGqtPMUgiwPOMOQ+q7&#10;XMukLjY6KDZ5krZplUE4IasgHPHUW5AxGdphhYqNpAuR9ecT2lkLKtu/QfDHqzKaeSRagQIJLAbg&#10;LX574ssmLW7VULN5tMOSwNU5bEzsGdiSSPn/AH+fTCySh5AUkD2w5adytJZK2M8MbOtj87/TphVN&#10;lsyu0bx2N+pBscQuf6lK0CspgocmBrjIAbFNo473wv8A2VJTyxy0zvDPC6yxSIbMjryrA9bggH5j&#10;D5BklTlMuytpXp5gquI5FIYKeQbEYdossEljt4PUYjLnB3p6JnMLTnBSzxU1NP4jaG07Q1QoIs1i&#10;rnr8wraeAOk6cgQzxtCWPqAexkKG/wCEi2xhlqZKyokkYbEY3WNeiD2/li4sh8GNTa78Kln03lr1&#10;rx5ksUsCyIvmKbBTe270mW57ABj73k1Z9jXVGQ5dQZhnDUU9OJNtXSUpDsN3dZCBwAo/h/FbqL42&#10;pI9TrQxt8gfitaQulDQDyB+Kzo6FieL4R5ynlZZJOl98RDce17H+eJpq/Sc2itQ1OU1RMjRWKS+m&#10;8inoSFJAPuL/AKEYh+fVMdBQziUXV1tx3xiOifBLseMgqhIzZYPRRDTsVBHmM8MbhKyKnMil1N2s&#10;wVu5C8H4XucF6noabP0gWqebbCCqmNtpFyTbm/cnthJLQmnzSsnjqY3o5UXyX5uABcKR/wAQPT3+&#10;OJPo/KMqz2ieszKvp4qSOV6ba1SEYuLG22+61iDfgdSDjSmY6abfHg+yzZ3eY/e0Uo7Q1tRkMsfm&#10;TMaJQIoUnYlY27W9gbfK9sSnJaxneSBjeSQE7vj/ANBivfGDMIY/EFMn03VRS0dNFAVmprqqStdi&#10;QR0sCOfh88N+l9fZhl+cRw1MbVohgadnkBWb3tcix7dbHnriZsT2CiUIYQLVoSUMkWqK0rFaPevP&#10;FvUOtgfp8wfe5tLIdMtWZe8TIJCyrtUKRuI5/wA8UDqvW0k+V1NfltQaI184Kz7iHiQjeNo63syr&#10;weOnFsS3LPGfVkWU0qRaiZrCzuaKnV3HsSI7j59T74B8WxpeSh+G7Un8bKBNJ+FmaHy4zXVpFHTw&#10;nrJuI3kXt+FNxv0uB72xmHL8qqq6TakRSRbh7C4+F/gff8r4mHidqKhz4UVXXZvPVZ00kqP5pmd4&#10;EAjKHczldjFnsqBSpjJIIZSLb8Kvsqa61v4etqXJa7KUzqcpHTZHmbRQ1VbCdrh4JXNlc+lQhC3U&#10;klgCAbemaw7Q7g591e0rA9wLgS0cqO6P1hDpDKfuuY0Es6wrHFGsXKkgMHP+C/T4kntiuXzuHNtZ&#10;xisqIKHL4XSZ3IdkNlB3HarEk7VW5vbi5tch0lps5oq/PcvzzLQtdTTGB4Z4xFUU8ikgo9gLWtzc&#10;Hkcc9YjNks4zBpGqVQVCSASCx8prj53HP88b+qnbIxjW8D9sLotZIHRsLOEi1pWJmeoK6ugmaoje&#10;QDzW537fSeRweh5HGGL7yXiF26j8sWLnGk8yOmIavMGjrZomjgaqheMB18pNgKqAQyqAGY3JZiGs&#10;wa9d1FMaeoZbG3QX74zZA5riDzysPURvZKd4zz+KmXhLrGg0N4l5BqPNKSWto6CdpJI4f9qhKFVk&#10;QF1BZGKsoYgErY9b41blmdZP4iRzZzlER/Z9XPK0Zlg8qYvv5uqMUU89FJA98YoXL6uSJWSFnR2C&#10;gqL8/If3fG//AAqyrI8s0VkUORZdQ14NLGvnhgCsgUb+GDbG3bt1wCCTfpx2/wDS8j3PfESNtXXV&#10;egf0bPI2WRg+Gr9/+k15DWbNNZhQJGTNTSsz+dGFJBA9XW5sQVuQOgGItrLR2b5DnkubZxldTkcc&#10;8KpAaiJmEq+XsJDHo1rsBe4B+F8SvxO1onhtkKZnJl8NfW5lIadIpqnY7qqM3moADdVbYLWIuw/D&#10;uF23Tnjpk2vsyosq1I7ZFkOaL5NZPPlwqUCAGxdI5SzAsAA3Gy4b07bip/UksWlezT6cZJt1Yz0v&#10;uVvf1D4lFGRAwi+Tn29v0TDpfKdW5RmVFqs0dXlmSVlP5gqqunjhhq4JPMf/AFeVANwDRRfuuTc/&#10;w3bdPdP11X4g6bhyzUEFTo7Q1FVmrMuYUSpmeb17JZpEaZCYYEBVF2As4HJJLBKj+1BnWls3myil&#10;0pVUGYZbT72mhpxFTRUzMEUrHs/dOSyMxKtcliGubkwrLc7zzLDFF+1a2VHVUVZ5TKov0Fmv/wBO&#10;McJPJ5dn/cvOzqy8h5PB6KxszipqXM6ikpp55YUY7XmBEickX6AEHaeQBcDi2IT4tahloMsNEPXX&#10;1abWmLA7Yvwk37k3sPhz7Y9X60m07XRVs8Irkm2pIoba6qpJuO3Rz2AuBc26Cyyryzxkr67LVgFC&#10;0ESmKpljSVxuNn4vwLqluRe5PGN7Rarz9P5TDT3fquvj8UZrdKdPC6pHY4+hkfgqSioknrKaF1Pl&#10;tKikLxwSBx/fYY0n9nAqdc+XOlMEkp1jiaorTTOtibiMb1Dk8Aqbm1zY2xVOcaQo9Iazq8rNaubS&#10;0qRSBRDsEcjXO0qWbkKFbjj1fDD3RZjJRVUM1PLsqUkvG6m5Rug57+1rW7G+IdJM7Q6tkrxlpyLX&#10;C6fVO8M1jXPHwnNFaj1TntNQ0tVT0WyseEvvr6ggACxBFgbH0mxNwOOmKYyHVDaqlzCrmq1empZv&#10;LWO/75+Lg+WLbb82t8ehBAjtf4q6kzdXoFzGnpaaVJKWRY6NWBDjbuN7kEL/AISOnfnE3rNX6Ly3&#10;OKPKlaGlQUxlp6u/7gjcwCueSHAQnnqep3EA9zJ4vHr3AiTa0c31vivrleqaT+oINa4lsm1red1W&#10;SeKzj+U7ZrLl1bRutTHCiOAYk5LqCt7D2Fz163HfETy3T2WvqrLKSomj+/1iNDSrIxiZmYBbjaQW&#10;I3AAXPU8cYtbwSqPD/xGopI86mWqqr00flq81MYJJTtZh6lv6mCA3Kjgc7uJBqLQOgKbxAyLNMpR&#10;8uqKCZNktXVPVQQqZIy0wAVnDhVcC5sCdwUEK2OCll08Ujo2PLrP3LKn1sR3+SS6z931+6iFL+0q&#10;vJaLIazNI8trFjZamGWXa1PATYHymN733gC3+FiLGxI1HlGjcjyOkhyBBT1EEqwOdzIJCxASwPAY&#10;liRtCn0ng3w2Zb4YRUOVZxqek1C33Np2pjk7ho9l5TsWxuGuH3gWFhuN+GBh9Zp7LZcyl82mEjIp&#10;jjZjvMfxAa4vcg3tfEOmjeJPMa6jeVFFHOx/mk0eylGcZ1XQUcNqyaOoUFHlRd8ji3BDWuW478kg&#10;d8QHWPi9JmuRZtl8lQY5JnWmhEUEajZZhJvO7i/UMoIO5hxcWg+t/wDSSrzbOZnzaZ56CVZEjdAs&#10;csbIGDKo4BsCCOb/AAvbEUyrMos6p2jnkjp6uIbhLawkX2PyJJNvy456N3i+oc7YXVYr5qf/AMu5&#10;8/kyem8DsV6t8swzltkqixjduoPa1+On5fnhPFHK8MsNMEinaMqWm4CHuSfkDz0wtp0+9lFi2NtB&#10;Lyhr7uTY2PN/54VKRBVqKGkFRVvuCJuW27ruYHgKOAb27Dm+KBkbdFSyuaLd+aTU0gmywbSXSG8Z&#10;ktwxB5PB5He+C1y37wrRwK8TzABShLbrG9gp6noOo64hmd5Vmel6iehroJaOQFXMYa4YWsGBU2PH&#10;F+e/cHEo0hmKy5YrNM1Y0bbZFdDaIEkKbkc355B4vbjDslEhoqhpfEG6kiB7aIHNotqWagqvIrC6&#10;TlghKG1wfz46j+mFU9HLBV/vXLpH+F25KjtYj8uTidZxldbSUKrmNCEp5rbWBDKn4gOQeD15784j&#10;pBhmeKV/MhWULyxLH1W4H99sSx5G4G/ktJjBI2wQUVUSD9lzGp2sAu5iy7h09v8An9cV08SrKfKQ&#10;BOenQf3bEl1zI9GcujppZaeKSJ0+7sLWHFiezAg8W6FcR7L5lWWPdcgMGcdyL3titqCHejqFynij&#10;2aiU6esjr7pZQQNVUMqKjM0I8xQo5I53fkAT9Dhfp7Y+ZRAv5fpYgkAi9uL/AOWHOnpoo7PTxmFW&#10;QLJe347kNaw/DYjg373vhD5H3PMHaC7RDncOg6cX79T+WMeaMsj8wLmNToH6eITHPf2KtvLc9oNZ&#10;mgyeujp6KdFtBVLMkVN+EHq7oFJt+A2v0BJIwZm2Q6h1HrjK9PZXl0WaVkYJiiyyQTRLywJfZfyS&#10;BGdyvyAMQHS2pKrT1c9RTMqzyQywiQ3ugddjlbEWOxnW5v8AiPe1p9kHifmWQ6Po9J6ftHlFTHPL&#10;mUVSu+OdpNybE5DxgRhblHW5Yg9OcdscRPqwqsRgc2pBn/pd8V6rMIsryrT2ZyJSxZJTz0y08DBr&#10;u0zPNMTYG7ERrc7hZBtsBYVtqHUT6lzSpr2gp6aSdwxho4UhgSwsFjjQBVAAUAAdrm5JJW6mnqpP&#10;O8xwAwVblibIoCqoLXNlUADkmw698RtEB2hbEe5GLUfpHKqSOskDhOVDGtmmkUFYvVY8Bj0A/vsM&#10;KTXVEvquXINrDj+xhMt0oY4dpCu3mXvyQBtH6l/zwryqA1uZUdKELefPHEQOtmYDj8/5YkcQoxd4&#10;Wi/s/wCrXyDSmZ6e1ZkWXaw8OtQIlRWZJVHyJ46pY1jWpinCFlYBAtvqCpvuqPU/hlW6a1lV1+kq&#10;Oaq02srTwRVU6GaCANuKzngHbYeteLAE26Ce0nl5bSpFARSwxLa5ayqoHU/IA4hWotX11VmISjAj&#10;oxYgW/eTXBDFm523BK7V6A83xWZqXSel3CtupgAcmak0dnL55GUoZ5YHl3irVQYit7k7+Vv8Ot7i&#10;x6YuTNcvdqDfAN9TESdzcyMCST6jcm/J63vbvhhpZ0rNuYwUMdFHUTvJHSpIZBEu64j3NybA7QTy&#10;bXOLd0HoufVOr9PZRRtURT1dbDF5sFy8a7wWdb3ClVDNe3G25xmzPLntaq7iA4bSq1pTLUxATMJJ&#10;LAByACR2BI6/r1xaOR6EzrMMryzTGSZTNXZ1mZ8+oiiBYJGCq7nJHCAsgJPpscWR48+DM3hj4g5Z&#10;nbVR1JDmplkLNTxwVJnRk5ZYgqOzeYvqCrdwSRc86s8HvCmHQGVLWV0UDalq4lSsnh/CqhmKRrwO&#10;F3cnqSB2Cga0GlduLXHhbMbjCy3G74WFfFLwQrPCXNaagzumjjeeJZ46vLmLwvckMo3KtypHPA/E&#10;D34jlJG0CRElCV6Oot+hx9CPGTRGS+KORVWTZlHLR11IyNQ1zRXs72/Da5ZL2Djta5tYHGF9S6Sr&#10;9F5593rYQImu0c0bEw1EYNvMjbjcvTnt0O03AKfTmM2BhIP3ham+xpns0uSahyaSR3ipZYauMMbh&#10;fNDKwX2F4g1vdye5xoiv5oZbntbGXvso5vlGk8q1VmubV8dEkz0sF3U29PmkW45P7wC3y9+dJU2e&#10;0Gocsnny+pSphX0l05F7Xt+RB+uLoa77LuIxRTbHB4dWL5RWVC9UPlh5EQsP6YZ8tNqofFSMPi8i&#10;+Kvh/wDo/XsptYaf9yIEYF+MFVci00EsxF1RCxt8r/0wrAuxwizYXy6q46xt/I4vkYVRptwBVGas&#10;8S80lzKf7lVT0caKP9XilC7F5sTfqTY9MRmp8TNRkkx5lPKo62qQSp9rW64J1FvjrGCo8paMcb7A&#10;C5vbg8/3zbEdlgQgBVlhj5FyWZvjbkr1sfjz1IxmuLuQV6dDpoGgUwfgn7/0sZ4VJizmoc9Btkc3&#10;PsLLzgoeK+onMqrmkzsgB2R1N2tfvxwD2va/1xEnZopZpFbzDYkoZSWa3ULc9B06j2tziG6r8VNL&#10;aOoqySuzOgqq2n9S5PTzKlTJI/QeXe6E3BY9QCT06xW66tWZI9NE0uka0D7lUPirVay8TfHuty/P&#10;hmOcyx1MdJBJChY0lEX8xTdVbgI7NexO64semJ346aiynw9+zvPo+ihlpKAOUy6k37j96ZXLyuGA&#10;O7azsWPILJwLgDOviH4jZtqWSrzDMJ0s0gWKiiBSGM39IUd7D+JrsffoMQhswzTP8s/1+uqMxlhX&#10;y6damVmESHkhQTYduMSsJcvPnazTxCURssu4JAwobmk8mcIZJHuRc8k2/vpg/TFVJFW/cmO5GUso&#10;PO0/9PiP1wKmpjSVu0hXMbEWYXHBtyLW7f8AXFnaK0zpzP8ARWbZjDWGLVeXujNlrRKqz0zSKrTR&#10;t1baGG5eLWJ5BAEriADSwI4zIdo5UYr6WCiyuqlG6Tz1MCiQghSQdx9+Bfk/AYZZcpraLMKOkzKl&#10;qKN5lSRvvEbRuY2/A67wLgixB6HnGqfBfwq07n+mI87z3LhmciVckFNAzuIiVVGu4Fh1Y/iuOOh4&#10;GJ74g+Gmmde5RSzZ7lqUQpHaY1inylSMNd0ZhGrBTYkkgW/EpABJgZJ6crpdP/T8mq0/nBwBPA/l&#10;YlyZjLC22xAche1xYc/nf64d23U4mIby2CkiTqBYfD5/zxpjPvFPwvXT70ByNM2padQI6aClsiWG&#10;1fKeRUKWAAupFlHAawxQTZM3iVrWoyjSdP8Ad4REag09dOqObEHy1k/C1gQbtt4HPTmItt24Khqf&#10;DhCWtikD76D/AB/2i/GuHUOXZ5kVNnFDLktLDlESZblEjs60dIXkZFDH8TOSZHIJ9buDbbtD99k5&#10;5JfHzTNQlO9TU0UVVUwBJChWRYWAa6g9Ln6gYbNUeDmo8qyOauraCGnhgkANR9+p5BI7G2xQrksx&#10;4PAPC7idoJxE9O5FUNmSvdkkJ8mJEN5Gci5AC89PbrfEplBJd/2oCHQ6tr3s4IO09Vtj7SX+lniF&#10;p3KKr7nX5m2XTyRtDHLNOQJQvqF0AsGiAPtuF7A3xIPDzVGW+COkqXJINSUWVvI7TVzyZsadp6iy&#10;qzKjKLiyoFA/hC8k9caQ5DWZBUxySQVuUVKf7KRoXgZT0uCAGHz+HbD/AJpkM+c1aVeZapoc3mZN&#10;prJs3Wcx7fwxMzMxBO4lV6cP3vioHZ3EG1vt8QZ5r5xp/UQBR4/Ra8i8RtH+PET5LXZuNS0xeJzT&#10;fepxKDGzWN7KyL6nXzFP/tCLjcu6qPGzxy0RmmrqOTRGiKCWLKMupMqy6pzMK1HSLBUSyu8UIuJA&#10;yldsshBA32UFt+M//t6nyHOJKSjzCN6pYpY2ekO70OjI637XVmHB79Rxi4vs5Unh01Rm2uPEOvkX&#10;ItIy0ZTK6VPMlrq2Z5TFEyjnaop2YrwCD6iFVgbcLpHHaBSytZrG6wNOwNcOyL8TKfxD1TnVFqTx&#10;JirZ83r6NaqjfMIVj205vtEcYAEa3udu1TcgsCxuaImyOphr6iGMXWGTaPV057/88faDTGq9GfaS&#10;8LpqzK5f2tp7NVkpZFliMckTjhlKsLq4JBB+RBIIOK58TvsV6H1lRZUmTRHTM9FGlK0sA83zYAxL&#10;XDdZbu58w3uWJbdiw/TOsva61kFodhYx+zf9nPPvETNNN1Oc5PW0mjKxJ6hszjYBalI2KmNGUkqW&#10;cFebNYMV7NjQf21/Fur8HfCLTugtJ1ByRczgljllpmO+GhgVEESNfcu8uo3A32o46m4tnxblzbwp&#10;8Mcv034Z5C1RV0lOlDTSysq0+XQqoBmmlkIW4HPqPU7mBAION/HHIdAaD0xFryp8Wf8ATzxIpUil&#10;pqKKrgrFmqlmJExLeYEp4iCRHYXKAE+vaKULHN1LwD9YWgWMj0wI5Kz1qXTWe6GqDlGockbJ8yqI&#10;IqlIatAKiCBtxT0A/uyxFyCA9go4DHc1628On0t4f5NqfNM1iMmoYvPyrLKePe7Qq7JLLOxI8oK6&#10;GNVAYuQxuqpdodqnxHzzO8/qs2qsxqMxrKtzLUVFfIZpZG6XZz6ibWHbgAdAMM2e6+1Bqw5dDm2Y&#10;yVcWXUiUFFEQqrDArO6oAAN3qkkNzcncbk40GsGXfgspz7tJ3jZV4B+F8JzACdoF78WGHGOMzUsc&#10;7ADeSLAcAg/88OWm8py7Mcwm/adTV0lPHTvJGaOmWZ5ZRYJGdzoEUkklyTYKbKxtiME3tBUTQR8P&#10;VT7NqWtn8OcvzvOqfNamszWaWGDOMymZ4ZaWmiSERxXYszK4dCWsFWKML1YYq6NhKoddxBFxdbWt&#10;izdeeO2oc38FNL+GEgpBkGQVFTPTSiO9VIsjsyJI/ACp5jWAsCQpPKrisMrzaOKGpaqAYBVWJeb7&#10;r82+l8E9oJ3MNp3i8KQ5VA09AkW2wLEm/Tr1/Kwxrr7L/gPV599nXxp1VU0ERpq7LYqHLJHW7s1O&#10;7Tzsv+7uES/FkYfw4xhSZ3KkyLzGFHG3v74+kv2LftdaErPDXTfhPnGUVWTVsMDUM1WHSSkqDKzX&#10;m/EHG9mJb0kKX5O31COGOnFz/q0TAAaXz/rcu8qYqUItwSb3xGK+kMVdMBezc3Av/fONDeO/g3mv&#10;hJr3NcmzKkZYIJS1NVkWWoiJ9LC49rC3bFZ1GXLPQtHLGSxJZWN7iwA/yxm+qJxBVUtLXKCR0PlU&#10;zMF5JAva/cf1J/LCXUqrSwCnEPmmdg0chBvEwPqA46Ncce5PexxLYMraNrsSyqbkKuCM6ydKiije&#10;dSI5CyxAECRj3sD0Ha9vcdcWIp9r88KeMkEFVlWUbUsoTzEkJUMSl7C4vbm3IvzjkDB5VDhWLsq8&#10;gnbyB/yw/HTiPU10CQmSSmLXTefWpX0kG3JBHI73498MDGSirwYzdomDK1rAkG4Nj24xthwdwrwH&#10;UcJ7zagjooZfIhWKRZBC8YG69wTccGxsLdf64aIEkgVJSm1em63H1wuy2umWKaKeoQxXacRzBtry&#10;bSDyO9iTzxcDBue5k9XTUy/cEoVaNGkKX21DAECTb0BPPTjrhDsiIB4TexVGEik+nnp/fwxx3MkD&#10;OGAI6jDpLlorqKKoRgvlrslAsVRhwp46A/HCCip/vMU0SreRQXta5t/1/niM1z2UJaQcoGXMWjFj&#10;yrcfzw9NRhv/AGZIPN1HHyw00MDpKV2Ag9+2JVSghELHk4hkNHCpvOcJuy3KavMa0UlJC0023cVQ&#10;dB7k9uoFzbkj3xaOhvDbUaxKKPIqypqZ7EzU0TOVXsN6/hHufh7Yt/7KdJk9Vo7VFFNlMVRmBqon&#10;eqZA7PAyWRAeoAZJDYH+IHFx6hg0rozRVfNncT5XlBCpKYJHDyAn8Frgnda20dQTfi+KMxc5waDj&#10;qut0Hgrp4W6hz6Yb+f8ACyvSeGWdS6IrNWqaKnyKnMoR2lN3KOY7KApFy42jkAnp74rXM6c1O+Xg&#10;KqguxPA+ZxPPETxOzDXFY1Opky7TFMwTL8nsFihCrYEqtgWIueb7dxAOK4ziZpUMaMRfqPfEBA3A&#10;NWHq/JD9sF0Op6lfebxTp0qdAZ0JJo6eNI1laWVrKoVgxJPyBxhvXmcDWmZvlOVTWo6WKedqixta&#10;KJ5Hbj/dQ/H5c43J4s6VfXHhnqXIoQfvFXRuKchrWmUbojf4Oq4xV9n3Sjas1U1KVZlrMuqoQGuC&#10;BJSyoR16+vGtK3ca7qR8khj8kH03apd6URIAPa4vgiaAyRsDboeuHqopwUT0lWKgkEWtf3wUKQrc&#10;EWsDfHO7bwqoaTwozW6UrcjroEradovvVNHW0+8g+ZDJfa4sTwdrfkfbB33E7FuPSOBjZvix4BVO&#10;rPAjRebZZQtUanyHKaeKaFB+8qafy1LoAPxMjXZRyeZABdsZUpMv+9OqqhcFuNtjc9LfnxbFt8Hl&#10;GlYog0Ey6fycDM2fZdVQ3NuhuP7+mJVl+jajUuaUuW0dOJqyokEcIUchybD/AJ41D4TfZKy7MNCy&#10;zauiqaLOa8pJTtTSbZaNBzyGUgs1+VZTYBbbTfFmeGn2esj8NM5XNEqJ80zAbliknCqkSni6qB+I&#10;jgm/c2AwbdDI8gnhBs9YtVX4mfZdm1po6KryONYtX5fuYQTS7VrYibmMsRYG9ijWsDcEjcSM3x6K&#10;1BR5rHk1Xp/MKXN2bYKKemZZmPT0gj1Dg8qSvxx9N2oopkXclyp3KQbFT7g4TVSzwqDJEK6NCdrK&#10;AJEBFuAeDx1tbjscaL9Ex4BBpTvf50hc/kqtfs9aWzHROhabJsypGpqqF2dyStmLWJtY826X74i/&#10;2g/F+fIq46WoIXkiqB5NUwpvNeRnX0oq+23uB1tY8HF10Wa0JnaIzrDKCB5UwMTfQMASPljMvi9k&#10;2b+JOuK6CHKqiuroHWN6SiCiWmRSdkjsxsD6lN+4ttFsdH4VFE1/93ho6/ktjQNhfqN0vwgX/Cy7&#10;4s6ygqQ2WwzSiuRDLaai2qhIO25YfiJtfb0AN+wOd/EHV2cvTxRM8bGOQ22R7d1+fVzzbt064uvx&#10;ly3OMi1JmFBPSU+WyU0/k01D9zk82Qi49UkjAqgXaeE9RZbHbzih/FDLGy7MkNRUQ/fn4aliBIj4&#10;63J6n4e3fqcfxOb7Vqy9tFowD/Kz/FpDNMXN+EY+u/8ACbcvz6aCivJJtO9v3bG9un0+OEUq0+c1&#10;0btTqZVbcjIxRt3vcEd8O2U6Smz6iT7lC0kpHrC3YDsDb43/AJ4tHwu+zzm9JnLZnmv3SrpGURx0&#10;gLdTY7mLBbW29i3J7WxSjhc42MLmy7aqnnyml0TUzmqWSHNHtdDIsqIjDdzbkHkXuTzxxY3T5Xqi&#10;smlrDVzmWFCPL/dKtl5ubc37fl3xbP2idFZTp5KSqkqaOkzWeUCDKqSnItAsZ3y7lO1RuVRbgneT&#10;74ooQrE+9C0Zta9+P7+eDkjIJBR+ZZ9lKs0yqk1VR5hK0MtHHk0IMlZT04MUSNdg0iKLgEgjdwL2&#10;FzwME5Nm1FFlNPHBIKkqpRmI2gkcX57GwI+nTEy0DrPN/CE5XrPT2c0c1ZJT1CU8AphJMlw0TrJI&#10;V/ArhZdv+6nTdcVs+Ylaxo63ckjMWZ2JJNz+Ikm5ubknqcBMy2Bp5Rva0gWmqTK6/UmfpEkcf3ip&#10;kWNTJIkMSEmwu7kKoAPVj0Fz3xbedeHGc+FGrn05qPM8tzLN6SOJoK7L8yStSJVC7U3Kd8ZTgBSF&#10;IsCt12nFZU0FZFWIvmPT1McxZXJN1ZWup6+4HS364lWr8/j1DrTO87GVrlMebVMtUaOOd5o42lJa&#10;RVdhcjczHnkXtc2vh97Gso91LH6BhaN+1LrPSfilrzP9XR5JJlmdU/l0Qq2ULJLHGQjmaOwAfqQS&#10;SyjapNhbGbNUTU70jCBk5BUBbbie/HPHT9cPWV6yq82p2yzM6mMtKhj/AGhIGaVlt6Uk9VmUAbQS&#10;LgAC+xVCmvkMuVwTR0i08rpIs0gVlkj7d0JHv0NvUOTbndDoZ4f7eO/Vdk2OHW6TbEdp47pXlOZJ&#10;HpdqHNJoYJquBVK1AZCDYENu225W3F+tuOeYdqPRru0bUrJPDInnRVUfCSIf4gT24/TEwp8lh1pV&#10;5jJCIKKmgRRUSM4YA8gXCkMf4ufhyeRhHndNPlQXz4RO6gKhkNmZQOFRb2UAccA9OvvB4hISxjqx&#10;wD3rlUvFANkZPTHzTFl9N+yaGaZGKOiAmfgdxwoIsfe54sMWBoXxYzXQOTVuW0Yiq1cGWmkqbskR&#10;cAMdnQgqW4utma5v0xW+aaphkypQiNEkivTsrxg7Ht8R15+FrYj+ncyzJ546OGUFArNI0iFgiKty&#10;fSQfwqevHHxxnaeefTv8yB212VmafWS6R4dA7aVaGpNRVuuM2bM83mjssKRuyXVFRf4VuxsOSbCw&#10;uWPcnBYi3VEbFpI1aOKREb0EoyKymwPIINx7ixwzDOqvL1y6eklfLayBxU7onKyRybg0ZDixBSw6&#10;W5ufayiTUtdmC08+YO1YoXaHZmLRi44DHlhwbBr8Xt1xS1EplLnyOJcTylJqXSOc6QkuPJSfUuaJ&#10;TZtTrOPSJI3YCwLqDf8Av4Ye8mjGcV29pFCN+F2PpQnp07fyxCc7p6WTVDMshMBIug5CgqCACef7&#10;GJVkeZRZTAySEtYl1Cnm9uOD24/XFZ4JDVVcQHBNHiqJ6HMaCnjb94EcOCPSVIBUj8zz7jEJyw1u&#10;X1vnUtRNSzoP9rBIY3sT0uCPb37YlWdSVmpKsVEtWGlbgQhbIh7W54HwwGWgaOVoFQ+noe3vf9MX&#10;Gv8ALaC1RCT1WCvacppJKSqqJJAQSrGSQ3dyzPe5JuTdWvh5pHZZh2A3WbqOh/yA+uBZFk4jilpm&#10;AEkyKy83sQW5H/iwaKbyHZGuWUBSTcfH+n6/HDCW1XecglF0xAzNJj612m4tze3H5YiIzdM21JXk&#10;BfXMzR2tyL/l7fO+HvU1TLluWOyTeRLUAIpX8Vj+Kx7cG1/iMRCloDUSU7UxMU6kN5irccd+e/8A&#10;dsSCiMlOxxHKl1RQx1dFIjoGvZgwHKm/UG1wRfr88W7lfjtQE5LSV4nNW7GKsqJWCRR2/wDaF2PI&#10;PUjtz3temazNPMD09MbKD65V/i4IsPh8e/vbD3p7RprbVlYkjxKt1h2232BJ6XYji/Ful+nUYpTp&#10;7cVsaTVy6Z9xdVY2c+LlPX16Nk9PJml5xIYD+5iUBWjR2muQCfMmsClxuta/SU6OymXVq6vzRI5k&#10;pdORBqpfu7EPM55j3fw7Akt7gcovY3xXuoMmXQjfcayWbL6Gqpmmjny+URF3S/mRhje7hShBtzcj&#10;tbDD4feOfiF4QZNNSaa1BV5XBXo7TQzRJNFU7kEZkMcodGJVbBio6ccdZWaqSQFwND8VoR+MzNc9&#10;7zbU+5zm+U19fleZwyLJSz76aWN19Y9NwHQ8izMB7WPXkHENqdDGHNFzehVVhjkVmhsdhB4Zb2t0&#10;I4682PbETnqqnMKWo8qoVZI9rsSgFwSRbgHpcfn2wGj1RmOW0lTQvVzmmqGDMjsW5BB3A9QeB8x1&#10;vi2ycOy8ZTt8VilIOoZm7BCks1D5VK8dNBHHJIfW69Uawva/b4YSZRNVafzmrrZdlTGw8lB6VJjL&#10;XPI7g7eD8ee+HOioKtYZnqIikzMZGvawWwsLgn24A6D64IzXKJKimgEZMlMH3TtCLGMAgMSxJP8A&#10;FYcDn9LGqeDECQRa6rWOEuk87aWnp/n58pyGnKHxcrC89ZU5emXvtlkMAlkdW5sBv/CLX/7xFu4g&#10;dBlGZ6V1lJlkvkiOmkU1Mri0ZjvdX56Aggi9jzY98T3VVNl1GokyGpjymrgiu9TFL+7l54EnJVrf&#10;4iL3I62tiB5jq9KiBqbOVj1CxADzxP5DCxNlDBPUOe4I+HAOKMJNUDj9FxTp9jg66I6qzUjqtcMa&#10;KkzNcvp2fzJZZYN4Y3utrMODa/y68cYMr9NU2X5vNTys0EqOPULMjcAg7bXseLi9xzY98MufeKOn&#10;EyDK4NM0oXMpJUWUur+YFtZg5/iYm1iCb262wPUeqotPoHqNk1WLKtPcgt1F734HFvyGLeic6Kw8&#10;+ldL4Xqmhr3ucA0fqueINDS5jBlXlQxIkCSoTZ/NbdJuBe7kfxWFlXgWN+Dir6vKXpq0JEhJkuwX&#10;oU726dMWVLntJrGlFHHQVME88cjxfdnMz70TfbYFG4FUc88cG9t18RubLKKTVVQ+XyyGgMUcyI1g&#10;24ooYEgkGxLcjrftyonmliPqbwodXrNM9wDBd9f+wEhoppJqaCEjYASd7KrNe3TdwR0/Lre2J3XZ&#10;dQx6Chpf2FJTZhV17VkWZmVZFan2mMQtYkqQ6lhusSGBt+G8cekpjtHmbViBZVLBg3Ygn4H/AKYk&#10;2nNNZtnUlW2Q1iMKWhnzKqpq4r5BWGB5pCp6j0RMBawLW9xio+eo9gbgqPXytZABt3A/h+XCjclL&#10;R5dWU9LKvmVJKtKy8bR2BHe4I4/zw+1FBLp/atRJHDUGMSPCh9cAb8KOLDa20A26jcPfEPoHnmrp&#10;ppVMiOrsZAeGLcHnqOv6dcG6q1xPnmcVuYZpXS5hmdXKZqipkO55XY3LE/En/K3GMkxEt2jJXGGP&#10;CPziZamKExsSN248fl/njmm/2aue0n7WoqrMaH1iSmonCSyMUYRgEg/x7LjqRcCxIOInWawmniih&#10;igRBGCFs17j3b3wyS1lTVE+ZITf24sPbFyLTubRP4KMRE+orU2qfA2j09QZ/mtNmLaiy/Jkelmp6&#10;Jfu01DUAkbZ2lQhghDlhGp3bDbYpJEO0NlBmzb70R+7o2BHxkN7D6WJ+g98MfgV43r4Yx5ll+Z5U&#10;moshrVu2WyyBFEo4D3KsCpUlWUqRwh6oMNugvER8gZabNZW+4ly++NPw3tfoOnT8uhOFNASz08qy&#10;+OMuBYK/lWrq2qeLLYqUNYzvudbWOxelz7EkH/uj44jtKHWKRQfSwseOg/n2xK6nKMvzPQWU6mfO&#10;qaqzTN80qaOHLKNll8mCCJGeWQqTYmSUKAQLqN1rdB6i8NtWaMoctr8707mGT5dmBlip6irhMYdk&#10;CiQBWs3G+wuBfkqTYnGM6N7MEcKCRpJ3J68GZaNtY0i5zF98yOFZJZqMM0ZY7GAsykMtyUN78bL2&#10;IvjfH2T9LaKjrK3NcsqKnMM+jVhGtXGV+6wsxG0HaAzm1mawB/hADG+APC6lzanqsyzLL1q4Fo6d&#10;1mzGjUBaUyxuiM0hQqm71AXILchSGIxc+hvG2HIfDrOkkz9ckzDLKeDLKWlUM09QJi370SI67vLW&#10;OWRv3IAOw3YtjS0fkOvzQLq283ePy/RWtO2JzSHj1dPn/C1FQCDxm+0pPXkCpyPSthGSPSZEb0H6&#10;zb3Dd1hXri+4tSZUc4lyr7/CuYx2Jp3ba5BFwQD+LgjpfGMPC/Ncj0Z4ftW1dRB5tSRKblbsLWij&#10;FyASFIIXixkYfHFnZVnWn/EjUOZaZqHoYdbjLlooJJKiUqfKBY7TsKM6szb1/EArAbgpc6Y/tNBc&#10;cuQvlD3ljeGqS+JXiZm+R6izatoJIocmyaD/AOSMeYusaSOBIU8o3vct5akDkhrWBIIytqHxBGpc&#10;wzKGpipqtYwJ/TEVD7nfc6KOAygqpK7brb2OLJzrMpaH77k2pgFkg9FXGHP7sgH1XHI+DfG/Q4pK&#10;XTUX7Teny2oq87oaiWQ00MMSz1EgQy7xEhEZsHUXu4sCSm8DnUj1MUTSAOfv6Ld8M1en9THMo/4+&#10;vuU60rr3/RemdvvhaleYKsUcAkVSYXDTMRJY7WEfoK9+5JXGr/CjN88airsqzunnkaOLzIK9R/q0&#10;kdgAsXoXjkG9ze974zf4eeENPR6nz2jzWJ/2YlJHTQVNXl8qlamUo0ZCozrYeoG7MDuBF78am8Pf&#10;DqPRWnUNSqPmwg8mSRD6Qo4UAWA6Bb2HbFSaVnkuY3joPuVnVyQUGR9xX31x7d1Ista9Wlz2OH5e&#10;gww5Yt6qP64kAJ+WMLw83Gb7rK1nxhdwmroRNTSoejqRf2wp5974A6nbyb40yqANEEKjtU6Fqaet&#10;MEVNJWwABg4IG337jnjENzHRlYZHMlDWlmtuvO1zbp/HjSclIjTs5FieMFS5bBLe6C57kYqO0+7q&#10;utg8ZMQG4WsS+Oma1nh1oeWrp4pqfN65/u1EZZCdpt65Npax2L0uLAlAeDziyvyk09U0kjmetmYy&#10;O73YhidxYk8ljcm555xo/wC05qmfV3jPqQPK0mX5XO2XUkJNlQR+mSw92kDkn/h9halJcvaWd3ZL&#10;seg+J/64pyERekLK1+tfrpBeAOirbVlC8S0ll/GXZiepta39/HDFFVrBEqAhRu5tY/n/AH0xqfMf&#10;Bigzr7IWea4OX7c4y7UiQpVlVJelMUUewE/wiaT8wb9OMtVVC92Oy9+eDfBWWgX1WJK2nIOc5d5N&#10;YZALCVQ1uOvIP8gfrgeQ0sjZ3TeU6xul3BJ5N+LD53t+eJPkmXrmWn0jqE88g7WLn2N1sRa3BHxx&#10;O/CHReic61Vm8usKqei07kWXitlp6OYCqzKd3Cw0kZa5BazEkWIVbkqLsIw4uO0fQQtbkFGaX8W8&#10;30PparybK8myzNp1madZqyeVfI3Kii6Iy3UFCevJYDtzyl8cM98Uo00ZnGX5fl+aZjPDBT5pRSGJ&#10;WG7mGUVE22zEqA29RcAEEm4N1n4iZrlmjc7yXSFKNL5FmgCVWU5dmFbUQyQ9CJBNM4dyAoLqqEqC&#10;CLEAVNk2RV2fRVU8wEMaEIplU/vODe4tci1uf+eEHxNZXK1h4jqYmiNrzt4rpStnxQ8FZtAamo6n&#10;VGYU2a0NE0UeYZZQ1cMdes7xmTy0Xc5IVNknmEBTuC2UniaaH8OKXSWhtD6vyChzDUGuNRQT/s+k&#10;gfzY1YnZK5ii9X7sExlWNgxYnhfTGNceJ8+q/CDw90akTJW6W+9wS1e1QlVCxp/uxIH8apG8Rvfh&#10;Va53G2uP+zdr/O0Vq/KJgjSUVbT1AIUbgssRXbcDpvhc/Nm98St2TP2NP3qWHVNiJc1nP5fJVx/8&#10;ZjrXVOh8wzLOaDztc1YE0EZqo0SnUEfuiEOwsRuBPQFgB0JOLoPEXWHhrq2oqsimGR10O+mnWSmi&#10;lZvVZ0fcpI9S2IFjx1vj6J/bR+0s2VudB6Fz2OKdkdc8r6Bgzw39K0yuD6HPrL7SGX0C4ucYifwX&#10;p9UeHus9ax5vBla6emoaSHLXpif2hNUGT0o4aysqpuIKkFdxNgOQ2sZIWtyQMqtqdS6VzXtFEdRy&#10;i848e9ZeJGWVcc1XDlmWuVjnocug2RmxLWZ2LSFSTexfbft7xeZJZWEm7a5N22cAn/FYd7cX9sN+&#10;UZVJlUNRHI5jeQ8hD6eL9+/9MHS1tTBuEexmHTeMVHOLnWFnSTvnO6U380qkyjM9Vz0uT5TRGtza&#10;uqY4IaaFV8yZ2O1VB45JbubWvjUGS6Z8OPBD7NVVo3xgyWsqfEGrzWbNKPKssKLXZez01Oqu0pbY&#10;qEBQwJbdcjYxRrZs0nrjMdKagybU+S1C0GbZZP59NJLDHMEkAKklXUq1rmxt8RYgEKNW+JmeeJ+t&#10;s51PqKrFZm2YSK00iIEUhEVFAUdAFVRYccfE4uQytiYSclAHABaL+zT9uXJvA7SGXaWfQk01HJUm&#10;pzLNI87Ek0krKiu8UBp1G20Yshkvxbcb3P0Vy3xM0nnWgjrWhz+jqdKinapbNUkHkpGt9xY9itiC&#10;p5BBBF+MfB93enmeEPcoxUWNrkcYs/IPEDVFJ4Vro1M4qP8ARqorTmc1BGt/NlKRooPdlAjVlTpv&#10;N7EhbWman0+ofJO19nKuL7Vf2i878ac4doJaqg0QzmHL8vclFm8vaWllUGzvuZeDcJYAchyctatr&#10;Zq5J1YkE2+AsO35D6Yur7QXh1mXhdmGi8gzhfJzWn0vBU1MKsD5Us9ZWTuh9ypfaf+DFI+S88rO4&#10;ut7e4P8AfGI32HGyme4uNKFSgyXUjgf2cJnhaGoifb78noMSabJpIp3UJextfuetv5YkWReFOpM0&#10;ydMzkyLMafIJpVj/AG5UZfUjL47yGMkzCMg2e6kLc3WwBPGCbISMKEApR4MeHua+LGqKDRmR06z5&#10;jm1QkNOz8rCbMzysefSiKzH4AgAkgYvb7UGT+BPhdraoyjRUNfnNTldLDS/s/KpVjoPPXd5rVlY7&#10;PLNISwuIdlgu3erX203kUlboqjmky2rnygzQvTyy087RPJG1jIjMpBZW2gFehtY8YX+EvhFm/ipW&#10;agny6KSp/YWWyZoaWNCTMkckSMqW6FRIrABTuCEdeCMUwogCypWt6FU7W5k1TVVCsvDiwY3vcG/f&#10;sf0uPoVR0W6ccXH+HjEq8QtL1kOdzVQSWeKQDdKfUysAAd3He172/W+HHQnhRq7WNQtLkWm8wz6v&#10;EbTtS5dC00iRggbiFvYXI5PHI98HvBb6eSmN2outMVlJ2+kC1z/f984snwN8adR+A2uafVWmJohW&#10;wwSU01NUx74aqB9paNwCCBdFIIIIKg8i4LZqTRNZpKqno84o5qGsiVWkppY2jcKe1mAPyPQ/EYcN&#10;Eo2nK6epFJl2YeYAnk5lQx1KbOehI3I3qPKMp+PtXEoabJqkAvda21qv7Yvgf4p6dpKTWmitZ6jR&#10;BHUCpqY6MGMmzPGmydNqm21iqruA5ubHGdfGDVnhrrHN6qq0DlmcZTSVUplajraanpqejjtYRRrE&#10;8hck3N7oAoAAa+4PvhfT+FOtqlck1pBU6ErqmQmDPMvqjPloY/gWaCfe8SgELvEpB6uV64nWbfYB&#10;8Scuzarhymhy7NaBWAjqjmCRCX/eCtyB0+t8KaR0jLDQR7KcguGCoDlX2OfEafSC6xzWjyjT2nBQ&#10;rmIrM2zJYz5TAFAVVWKsQw4Nuw68YpzVtB5ObvS/fYcwiokFPFUU6SJFIAzuSnmIj23Mxuyre/QC&#10;2N0+Gn2bdUVmmarSniVqqWHQGj5ZKoUGTylkknZFkeNJHQXjiUE/h4aVwpFrjG+rFp821JmVbRUS&#10;0NHUVDyU9Irl/JjLEqm5uWsLC55PU4pz7I2gtxfugkjLG4CqfV2Ug5O9Uo2vE3G0dQeLE+3TFf1U&#10;s80o86RpCB6SzE2Fybc/Mn642H4NeDma+L+YZnprLKKOSSrpiaipqDaOkhAIMjce7LYC7E24IBOM&#10;r6rylaXMpxAp8pDs3lQL+x/IjF3RSkt2uRR7w3KR5NOtA8X3uMzUO/zfJJADWFrjjm1hx0Nre9nf&#10;M69Icwhi+6QziJmYLLco3UdXAFim3npwpvfEehElRCIuoj4DD+G5vb5E3P1+OBVwndm+8uzzRoF9&#10;RNwALC1+elsaPVWQS0YT3mGfRftGWbLaXyqB0MUkUkYsLi3O3jtcfXjkgt2ms1p8i1FlmYVdKldR&#10;wTK89IX2feI9w3x7h03C4uOnXtj2pqaPLM6rIYTsi9JVVPFmAYD8z3+GGvaX/i/TDiuUDibtWdFp&#10;OrzvJqzU+V5HPlunJa16ekaabeoexcQiQhfMYKBcgAD2HAwgoYwdyMbSKb2tyL/0xGNOV8mV5tTV&#10;MS7pFYAoOC4vyt7f3xiw6iGkzGuV6EbJJReWNl2FebXANut+2KEvodYVd7N3zWuPsCeHs2ssj1nU&#10;mqNLFDVUsShUDbj5chPU9rjt3xZ3jl9lvVniNqDTeQ5HUiXJkLy5nVzEJHTG62ut7yNt3bVA4J5K&#10;hr4bv+zh1BHlsue6KljjSlqIVzmOQqAyzL5cMoJHUEGIgdrN74m325PtA5h4VZNS6O0hXvl+fZtA&#10;1RVZjF+OkprlR5Z7O7BhuvdQGI5KkMWxPb5hXUweIvi0g05PpA7L57faJkoMj1xX6QyaCOnynTck&#10;mXLIY9s1VIjsHlmP+MurdLcWHbFfRUc7Ze1VIhCKbm5sQO3W1/8AniQCnWprvvE4+8SMxcs7FmZi&#10;eSSeT78/1xGNbZrK1QKSGZVij9JCMDuNuSbdOpHOKzbkdtauanlE0heMWv0LMwxWOifCSm0V4lZ3&#10;nFJGq5dUoZqaIdY5JHvIvToCOPg9uwxHTrTPz/8AtSY/91f8sB/031CCQMzkt8UX/LGy5wNEhXBG&#10;QKtZ38d/D2XRPiTmtM1L5NDWzPV0DpbY8TNuKqB02Fttu3pPQjDJ4YeGld4oatp8poYX+7q4++Ve&#10;26U8fck9iewvcn9NF6nqJ9aZf9xzxxmNMGDKsiKCje6kC4PyOFOWZ9mmRUMNDl1YaKkiUKkMMSKo&#10;AFuy8/M4zzpml+4nCby+oV70sSU8CRRjbHGAqj4AWGIfV+Fmj6jV8OpGyCkjzuKQS/fIV8suwvYu&#10;F9LnnqwJ+OIINaagI/8A0rKPkq/5Y9/pjnh65nIT/wAK/wCWNAlp6I2so2ruiPrwKRgJFvyL9cUk&#10;NZZ3a4zKYfKw/pjv+mOeOD/8lZ/yX/LDh6RZ1tXiCVXrgUhsuKLOs9QDgZtP+S/5YLk1pqC1xmlQ&#10;fov+WE5yjEZHVWX4h6opNGaGzvOa1FmipYCyQSC6yyHhENwerFR074rPww0rXaR8P8qLPPJrnUA+&#10;8F0mKBARdTKvKlUU3IIJuSB1vis/ETVeZa01NlemautqKrL6MjNMxDLdQoukSHj+Nmt29O49ei/N&#10;vFjPaJMwzemnmStWlYeY7gkWBYfwkW4F+P4RjNn10ELqkdlDLIIhROSspeN2ZI/iNnT0NQ1ZFleZ&#10;zQpVVBu1TKkoWWU2AHqkR2HwYcnqc/arjbMM4meRvOl8wvuB9JI44+Hw+GLhzWjc5QnmN50kiyL6&#10;jue4C+o/Pd17kH2xGfC/TFDqHxBo6fNFkeCnWWVoktucgG67j04DdASTYWF7ivES5xrgrLkkc4+x&#10;T54baRp9OZjNS5vXiKtaGKd6Sml2lULMB5npG3qrcHoynoedIZHTU82SJUUgBVwPL291HQj4dcYY&#10;yTOW1PrXM9QVFOKij8xmaFju3AtcKDfk2F/n8OMX/RfbT0lRULxnTWZQ1cfop6eKSKSEKLhfWXVr&#10;CwH4cbenkZlpNUq7mHBChP2udNVdDX5VnJpmiphK0AqZJBZmZS+wWuf4CeQB8STigphLEpeRR5Y6&#10;Ojhl/wDEOP1+vOJj42+J2beM2qFzOdmioqUNHl+XA3WBCQWJ7F2sLt32qBwoxX+VVtZTVLQxTTUk&#10;69RFIyE8/Aj4Ygkc17rCmbHQT9l9dNXU0dDDK0qBX8tYxfbuC7vc87F/LDpX5LOQXlQjdxZxtIFr&#10;9ThvojX+TNNLmDvJICF3zr+8P+E3cW7m/PyOFNG+bUVRTVkWbxU09O6zRNHMNwIIIIA3H26/yOKD&#10;hZu8Kw0YyvU2XIReW0hQAQzI4cnba6kDj69ePbo90+XQVtMVfc/cfw29uxxYWReIWWeJkCZFr2ny&#10;8ajqJEWj1oH+5hWVbWrSsREgNlUOVHsSvLmy8s+xzqGLNVFdnWV02XkjdUUwlllA9gjKi/XcfkbW&#10;wnRuOWGwrLYw7hZvahmpljjDhAB+OL07j7n3/Xv8b3qn2YdcZx4GZTrzLaJ87o8xqJCuXZUDPKkR&#10;uN7KihrmQMpUAhbC+B6/+y7qfIdTRLpulk1DldYY0Wo3RxywybQD5oAVQl7kOOAODYgX1R4Z5HN4&#10;caAyXTaZjK/3GJvMlildEeR3aRyFvwN7ta/NrX5xZ0znROIPC09G+XTu9PGPvWNcp8CM8Twi1dqm&#10;ny/MqcZZWRUFexkeJEG07w0Zi3XjZluS4VQzX54xCPEKhrFzOl+9orPLD5qnzQSPWysNgN1s6MBe&#10;1wBbi2PohW5LlOYZXmtBUUsc1HmrO1dAGYLUFlCsWAPJKgAnvjPXin4V0+uK6ak0VkVBRZfklRsq&#10;cyjIWWWSQxJNDCAACsKJvZnLEsWVeQ4xb1E4li8uuthaGrlOph2EVRsfgsdZ9TTV9LII3afaxiMZ&#10;sWBBVuRbj53Fx0vbDlpeko8kpGqIgomkTy5Z7klx/hX2BYEfHaffD5q7Uei6vxUzpNJaejpdOI60&#10;6VQnnklmCXVpvXIUsxFwAt7e1zhkrnkeLlIKGnjAtCXFz15DEkE2bhRzYX7YoPYWjaCub3AHK9mi&#10;R1EXmRD1dSFOEeX1FssmRgP3cm4N3sRa1vpjkNTGKQqo45ub3v8An/XHpssnypKyCupZqOrUDdDU&#10;RFJEvYi4YAi4II+FjijzyoybJpDy2iTMayYPENkcTTXXjcRbv78j6YeaDKnkv6H2kjcyWLAE8nkg&#10;Hi/BI+YviW/ZqpdE5tqnOIda1CQ0VTQCGlklkeILIZAWPmLYKQF43mx3WseBiyc68EKKm15Sac0r&#10;nRzFqunkq55K0BY6ONR6C7xgg7zxwgNyvFmGDc14AIyp/KtoIyoZU/Z2ptWZ1GnhhrHJ9SR1DWgy&#10;jPKgZRmYsLlCsoEMpHPqilINr2GItm2iM10PmNZk2ewCnzOlmaKpgEqSBXB6B0YqRbuDiwM48JdT&#10;ZWlXHJlcWaQ06l5Tl9RHUDaDYnywd5tbn0cYlWWaUj1XoDTess0j++pSV8dBUJIWH36i89Y0YupD&#10;FkLMl/4lReTtsxP8x3pfHtPPVRMgdu2ubRUn0H4c6Ff7EWsdV59T01BqWWrH7MzJlM0zeS6CGNVF&#10;9ivMZYmYAAhvUbAWzb+yIi1Q4flE3InZuQCAfr87XPY41H9qCKOg8KqPK6WBIqV66GHy41CqiJHI&#10;QqgcADYvHwGM86K06+fZiuXhC7tBUvFYkHzEp5JE+m5V+lxhpjTmsaOAiljDXbFXmpaX9q0E6SoA&#10;Y1vGLfhsOAMMGk6Bmr6abYdlO4mewv6VIP69PqMTOnq6I51l0GY1Cf6xUIspdvLSJS4uGYEAcEi9&#10;xbrcW4I8W8nbJs5FRlMCwZJUwxmnmpGvE52i5BB6ng379ee1uDTyPgdN0BA989fkii0cj9O/Vf7W&#10;kD3+fy/dMWSZNU1OY0qNCUiikVnZ1IFgbnt8MaF8PMkzk0UmY0OVVTpUs8K5u0f+qwRqLuvUGRyx&#10;T0cX2EbhY4yl+0p4nDffJoHB3K6sbg+45v8A39MWr4beLur8r0zPk1Tm7HTNQXeEsyxSiYqw/du6&#10;MSAzkmw4LEhlN7wPYHtJvgYVcEkEN6qV+MWTUksWTZZUIoz3N6klqydhJLT06kbmsAUjuWBCx8WR&#10;gdxvhu+0NQ5Vl9LpjNMlyehythTPRV6UECxxyMjbo5iqqBvIdkZrnd5ak2JJLN4fVtV4ka3WXMM5&#10;njr1gEFHW1SLPt/GwVrjnoxBFjduvbEx1fmun0o6vT02X1OcZspjeWlhibyJ1IKrLvPMJvbdvYWA&#10;9JYckIw+Joj5rn69vyQepjRHdqi4p3mo66SYeYEjWMRi+0EuGBHYfgPI4+eGeqo4JYSY3DXAtY8f&#10;54s5vBnMYtJR5g+ZQZTUMzOIID56sAbBDzcEXPS/DD44q2tr6nKa9oHWKoCgN5iKwNutj7MO4/U4&#10;tMIfew3SEqwcgzNa/TqQOWMsMe2Rt179lIH0F/iTgdNJTwsVco5Q8RmewPvx8+e57+1oXl+bVua0&#10;kNFDVxUlMHYM7k3cki/S5UW2i3T09+bvaadrKKBGMaJFIpMc6OJFkUf4WU2P58c4uzassjDALI7r&#10;q2+PPi0rImtsgZJz9fQQcoyJhnVamapNFR1StGr0oEjAM3Ugc2se/TqemK+rKSSiqpYpFs6MQwHI&#10;uPb4YsMxiKP1TOD8rXww5qiSERzMTflWJuV57fD4YpMnvBC5p+oMtBwAyomDa9uDgwM7NudzcC1+&#10;57Dn5W/LB9VStSTmNiu7qGU3BGAIlyAv64tbsIQSRQKl/h/VSxpUvHVpDWQzRGCMITIysrh3BZSl&#10;lChSDyfNFgQDZ+zPI4komzGOh/Y8JjVJFpIniVCoABG5yTuN2/Fzu4tYBY74bp5mouOQIGY/+JcW&#10;LncTVuSV1MDZpItw732kNb9LfXGdPqCx4Z0wpGzbDSienMzy1xTZZ5lRGXJCyuoQKbXA/EevP6DD&#10;1U0jiKppKWWaITJtlELkBo72O+38NjYg8c2xAliMEodLxyjnr0IxINRapbIZ/u+RVFlqqOzyi1kj&#10;lHMe0iwYXtz0NiLY1YZ/7RipdFpfEB9mdBI2+3390yVeoFoKb7vQxlJzJ6pJDdVUD8PxuSfbgC3U&#10;4iDVIZ3JsT1v8MW3onwal1GlNPWLUyNI28RRAkuLDngXsbjnp7nF8aT+znktHQoKjJ4ypIW8pO7d&#10;frc9SOtj+WImubHgZVNmje4XwsXtCwKnYbN04+GOBRccfP8ATGudUfZYpJ655qOELASHKrwwA6kb&#10;ha468e3fDc32bMmeFqdmlikQkEsjE/A/MC/HT54n80BMdE8OIWWBCY3EkQ2kd/jb8sOmTpBVzeTP&#10;6VYEAkcXPHP1IIPbjFvaw+zVmeW07VmTq9UVBZ4SoBYX4YW9x+vfnirq/JK7I5mpayllpJULKwkF&#10;ulwSPfp29sN5gIwq8kL2HIwiNP5zVaQzUMyusLcTQA2Lrz397X642TJ9oPVP2odE6N0MalK5aJIK&#10;Zj5SmqmqwhjEsrsbC6sRwVBuxJ/w5W1FkjZzp6jz9Es77oqgRqbB0IBPS1zw1h/i7dMMGk9W5zoX&#10;PEzTJK+py2qQNGzQSlDJGw2tG1vxKQSCpFjfFeaPz2EA0VCW7TRV9023LqY1hZGm27UkKC/I7H+H&#10;gnnsPjh6o8ooavJoK6ua8jSq8C7iPX7k+20k/UYi2S0Z1DLSOjCSjkQNGWYr6LdD+dv64sTVeldT&#10;0bwVlfk1TQZLSSJTxzVFlHmyxCYXUcruSxXcBcDjkMBilpZ8wiZEY2mQdOEtyjVE+RagyHNyTWT5&#10;HURVtLHUMWUFJBIU9V7A2t04B46DDzR6qr8rzGlz7LJ2hzSknWtpXLW/eA7gCe4NrMO4JHQnEcyz&#10;IJNSZjR0VPJ5UlQSC4F7IFLPYdyFDflhfTQ2p0Ci62IseeP64r2/BJ+SzgKJVqeN9Xl+sNaZnqbK&#10;JmlpM3WCqW5sy7oULIR1BU3uD0It1GJH4ezZ74p0ekMozQCvj0/XR04qqKjkFXFTHySryyhm3kqk&#10;io21SDASdxIOIVkGiKz/AEEyfUf4qLMZKuEKv/spIZSpB+DKUYH/AIhbgYtn7J2c1GWeLP3Bb+Rm&#10;lDJFIL/xxkOh+g8z/wAWNOF7i8E9VajJGeq1H4ZaQyfSeiaHLcnWaTLAzTw/e4tkg3NuuVKqQQfc&#10;A8DErqTaml/4ThpGazxllCxmxIvY/wCeOyZnJNGyMqAMLHbcH+eDfroiC3rnotMaeQuDj80VG7xM&#10;HQ2IwoGZ1Pdh+WEPkra37z/7c/8A9Njnkj/eP/2R/wDPGSyVzBTXV+K0SxruQl/7Sqe0lvpguTMq&#10;q/Elvko/ywlMSgWsT/33/wA8FtTITe8n/wBtf/PDmeT/AJ/mmETP+ISn9o1P/vF/8C/5YAa+quD5&#10;3f8AwL/lhOaeMG43n5yP/ngBp4yRdW/+2P8A54A6iT/mUflMH+1fPPxJ0jPJqfXGYCZXgos7alLW&#10;5keWSpbt3HkG/wDxDBXhN4O1nizqWTKKSrgoYaaLz6mqmQyGNSdqhUFrsbtYFl4VuTi2/tD5LDpr&#10;Oc2yuMb/ANsV0Wch/M3FFCSoUI3X5keRr+1rX5taP2dNDJlXh9kGazI8NVUw1DyJvIWRJJg0TEfB&#10;EW3wc4T5nbASqzYWmQqLeOUGVeDv2XZfD6jqNwrUFLTRSqhkmYzCWeZgBxa7G/QMyDuMfOvPMjak&#10;lmZ4mLIOAvVhbsPfH0i+0p4TZ1rivyWoyDK2zGVY5YpYxKqBBdSpJdgOdx734GFOj/sk6IpdE0tD&#10;qPJlzPPJUElXXid1dJCblYypG1V4AsPVa5vfEceoLRk2lNpfNcAMBYez7wnzbw3zml0xWQRVGY1U&#10;MM9K9I2+Ku81QU8piADdiU+YOCNU+FM3hdrrMshzGeGszijSAVdRCCE8ySFJWRCeSFL23G27bew6&#10;Y+jcPgnpdckyvKa2hXM6LKJEmyuSrUGpoWVgwEcoAO0FVspHQAG4AAzl9r7Q1Hlmv4M5pqX7vJmd&#10;GplkjPEssZKk27ejyhxYdO5JwXn3gdVFLpGsbub0Wd9E6bk1D4laRyxZBGlVnFHCzsl9oMyXNu/F&#10;/h78Xx3Vek6nTepc1yeaAwz5fUPTSIbixUkDt0IsQe974vj7LngrU6v1ZS6tzKLZkeT1G+Dct/vd&#10;Shuqj/cQ2YnuwCi9mto7xV8C9P8AibRSy/docuzwJ+6zGGMKWtayyAD1rwBzyB0PYwuk9NIGaMvY&#10;SeVhbwn8IJPFDItfxU0ajNcppKSuo3cgLwZxJFzYAOtuT/FEnIF8XF4X5JqzwE8AfFbVVbHPkGYZ&#10;kKfLqGJvTMjq8kPnG1rWepO3pfyt3RgTMtA+Fsngl4PeJGf6mlTKqyupJEWQRpUNTxJHIsRAPDO0&#10;krELfn0A2N7Y58XPtN6919BPkubZ7DU5VC5Qx0VBHSCq2vuSWQKAdxsGtcAX6db2od0gtprCJ4Zp&#10;mguGU11MhQ252jgC/TD/AJvlmd5L4P6XWuikpMtz/N67N6eM8CdI6elgilt7eqoAv1VwRwww3eAU&#10;GQ+KPiNp/Tup82p8ky+slInepkZfvCqQRAj9BJJ+EFivexLbQ2yPtvaFWp0XpzN6WkSOmyqeWlkW&#10;KMKI0lEezgDgAwhf+8MO4mCwRzhU44fNY59rAssEkksgQfHDbUU0kM+2UWYgkDvbpjTXgR4L5fnm&#10;U6l15rHKHrdGafoqiRaV55IDXVKpu2KyMp2qBY82LOo5Ia2fc1yuozLOKmuqljjnlcu6UsawxJyf&#10;SiKLKovYKAAAALYNhFc5VGSFzAHHqo5PSiOUEtyx9vjgiiVoZXVRdnPFzzi/PCL7MOqPGbStXneR&#10;SUP+q17UD09bI8VrQxybxIqtuB37bbQRYHkE7Zzqz7EepPDXRJz81sGeVSBmzGkoInIpVudrISAZ&#10;EA/ESqkdbWBIJ72tFE5Uo0spZuAwsr51p4yQ08sMEUUsaFajYXJkO8sGILMAQGC+kAWReCblp1o/&#10;R2b54aqXKaWWaHJqcVlRLBII2pkDWEg5DXBF/RyLX4AJwa2X/dXB2bb+1zjcX2IM10+fCyroqDL4&#10;suzmjrWGZyq5ZqstzDKSxJA2XS3ABjfaADiF07i0k9E+lh82Ta7Cw/qPLdZeLWqYpoajMNYZxUlK&#10;VZpqhp5bgHYjSOxAUC59RAHqJPU4tDxm+yVL4T+Huk83oFGYg033fPqqGRniFcSXDre+1CGEQIAH&#10;7pbjc3P0YSphVNqyKqdbA8fpiN+ImpdO6d0PnFZqioVshEJjqKeY7hOGBAiVb+pmPAHv7WvgW6tx&#10;wVtfYGAG+VkP7G32SMk8U48y1XrrJWrtMoj0eW0xllhM9RuBknBQr6UClByQWZ7/AIRYv7XmtNPU&#10;QyHwr0fUGLR2i4vu88cb3ikq+FCk/wAbRAHc3TfK4/Epsozmp8Vqbw0hzqbUU3hno/TdDF+yMqjO&#10;6TMX5CK0W8eYzuo3GWwAe4iIuTlbOaypzWrhyYVxklmkvJVz2BVQL3awIuR7A9vfGq2bdGGNGTys&#10;qWIRJjzPNIdR5wsUbyxUcV7XPLgWvYdAT145t8sac8CdUaw8FPCDPc70/loybLsxqEil1CYUeVvL&#10;VyKemEh2NYmQltr2uQbFeKlqdNaEXRlZTLqGryfO6SmaopWqaMSUdVMNv7iPYfMExLEh2upVTcJa&#10;4t/w1+29WacyefTWbaLoqrSgy2TLaCiojI09KfKIAYOSJzK5BkbajHeTzYIZWRbXD1V2VW+6zXnG&#10;oJNR6jFW1LJAKuYuyPL5zl2HO59q3uxY8Afit87b+zJLrLTnjXpeXRMM0+Zs7QhAm6J6dyolSYm3&#10;7sD1E3uNikXKjFF1dWYI0NQWjljG17oQ25bA8e9/7vfFo+HHinmuejNNE5LpPK5861bsyzL8zq61&#10;o5svBbcXB4UG433BHKr+K1mqtbJ5gcOn3IGep+VcX/aDZFU5f9orMa6RGFPmFBSzROTcMFUxNb5F&#10;Ofr74ivgl4LL4reF2vzS0zyZ3lU9LVZfNHTM5kvHN5sAdVJJYBGC36hOACcUNrXN9YnVVRl2rM+z&#10;XNMzyqV6Fnr8xmqzDsYhkjZ3ay7h/DwfjwcfRP7CFXlNJ9nfKqqOojhzGurauWvJlW7SJKYkPFrD&#10;yo4hb4X74HVcuk6H6/ZXtNGJZdp+uiwycuko6hoKiJkdeGikBDD3BHv2tjcv2M9d1WpvDGu03XVE&#10;ktVkEoip5QrOyU0ikwjofwMkijnhVQYVeNH2atP+ImZVOfZDmNJk2dzkNOspvTznn1HaLq3N7gEH&#10;2HJws+zt4TnwUk1FPnWc5ZLNmf3dIxSzMUCxeaed4Xm8vYdAMZO4lpaQtWHTOhl3NOFcAyyBsnTL&#10;JPPePascjPA7GRbjcGuvIbkH/iOMm+OP2d31H40QZfo0LHPnUTVtQkkEiw5cimzOwVCQrNwg2i7X&#10;ANlJGmNb+KWTaMyhKv8AfZrV1MnkUNFQRPK9XNYkIGUEKOOWPAHOInX+J2ivBSkmqtW6iil1Rmji&#10;orFpIXnmmP4VVI0BKQoBsQtYcG53FjgGAV8KvSxtey3nCYc6yfKfsq+BuYf6NM37cnSOmSuqacq0&#10;1SQbPZlsVQGRwlz07knHzV1TSwZrlCBSs1bWbqieRt24uQbBiQLsTY8XHxvxjV32kPtP6X8T6qky&#10;3LcmzHMaGhp6lWWsMdNG1RJHaNjZmYqh2tawLci464ybmGa5fkzKKpp/vQXzKcUzKwDAj8Qbm3Ue&#10;5454sbsAcHW0LB1cjXEMYRQVR0FfJlNcJkCuOUdf8SMLMO3Y3+YGFteklEahKeoEkDvyVAHmC/B4&#10;+ff2vgrUckc2cVk1MX8uQh/W3NyBcfnf6WwlSMGETqgVQwUi/JNj/l/LHUZIDgqoP+4Lr1UlTmL1&#10;LopYFSwVfSALC9voPnf44AUfcGJBY8kqQet7d+Plgt5D57lLAPxY9e3+Qw40NOZ4wUZVKglmY27X&#10;J+g9/bjDXgJVZoL1PTTFUqYUttkCo5YAb+tuf+nOLSp9J55T6eynUlVllRQZXXqzUtY4tHOVco2x&#10;gebMpF/8xirY1HmqJHtDu572vxxa+Nk/ZQ8adD51ozKNGeJdecvynRDTZrl5uJFzTzJVb7u0bKzs&#10;VYtZE9Lq4uF2XanqWkx20WR+nVSxsZI+ia/lOf2VvFHI/DDWP+k+pq96TL/2NUwKYoHmeeYzU5Ea&#10;BBYGyMbsQvHJwu+2JDq7xIy+fxVkyEac0itJS0mXLmU6Gqq1dnZJFSPcBu8wnaxFlW9yeBCPs9eH&#10;yeMHizSZHmD1VHksUD1la8KPJIsYIHlqQCELu1tx9mI9VsXJ/wBozME0xoXIsrilgyunWoZIljdI&#10;1ZBEkQ5HZSwHz+OMmMU4At5V5o/9d4vAWFqaorMwbb95aN9pCsgsqn3t+Xf+uIRKTI7sz7pDe/zx&#10;M8snipZX86UxBQWuBc3F7DjDB+xKgtJLsvCDff2ONhrmtCwemF9mjPyeb44agKT6Sb4SfePfHvOB&#10;F74u1a2cpUs5f4Y9JULGu5mso72wkNUFXg3wRUSiZV5tY4p6p8kURdE3cR0UUhc1ttR9Ln1PU1Hk&#10;3ZHJsm7+L8sLmm24hNdIlNMSGCFTdX/wnrfD5RZsKulRyRvP4rYyvDtc7Ukxy/EqsM5cS13KelmB&#10;GOVWYUeWJIauY/eNoeOGAqxYc/i59P15+Bw3fexa3X54ZqpvXUTFSyKNzMvPHtjR1M00YDdMzc52&#10;PoKdxkNNY2yUpm1tL96Zjl/7noEiclgO3LcE/lfnCzOc6pochqswjrIjRwpvmk3AGFObll6j257k&#10;DqcRXWGc02i6qlE8IrIZnUAwuBvX+K1/gOuK98R9f0+vqnTui6iTMaPI8wqpJ8w+7uu8QRqWVFF7&#10;ephtLcWLIffEcDJmxyReIODXVgdfywB8/uTxsc1rm6h1Gsd/yT14b0f7Qyup1BLGUzHULiskTduK&#10;Q2b7un0ja97fxEDjDprHTda+j82NPtaQU7N5S3uwA5AsOpFwMMWV5hXadovuNG7RZXGdtOygFkiH&#10;4U3H1WA45sfpYYMbVWZzqfuuZSMR1CPcj2745N7YopC+cEk8V0+vwWQXtJJcFQU9Z93r0YwLPBEh&#10;MkLPsEisVBFxfsB29/fBOSCh0Pk+e64grKebOaRBT0OVhCxSWVlUTyH/AAgb7KDdubkWxOK3RNXS&#10;6lNTHS/eqCro6inkRRby5HiYKbD8IDWtxa4HTDXpfwlqc9lnOc0VRl+XVatTLPKovv2+Yr7GN2X0&#10;gE8W3Cxv06Hw8S6nMDS6r6cfNFFA+b4GkqlaegoslyVo6KPy0I81gDfnao7fADFLxVBjeNj0VgbA&#10;dr/pjTGrPD6p0NPFltbJBVxyIXhnpyxWWMEjowBvxzwfmeMV1qvSenMug++qkavOxuY2faTe5vyA&#10;vP07YutbJEXCRptTOhe3DhRCilLEs6LJGbqRYG2FLUkbTiR4UdhYAut+Pb4jCaSrgyxx5MvnRsf9&#10;iy7dosbncOn5fDBcuqKJI98aO83XyytrfXp1v0xGWuuworo1abKXNJcxmPmxxIFQWCggflf5/TDr&#10;DTOwvG1hc8dBhLmGSMsX3yAqyyDdZAQbG5v8Ppfjphfl0t4wWNj8R9f8/wA8C9wPCYEh2Uty2SV2&#10;sQHt1BHGNR/Y91pmxz/MdJ1NbLU5StD98o4ZmLClZJFR1S54U+ap2jgbb9yTmSjppPvDSxkBG5K9&#10;7e4/vuMaQ+zTpnUtJmtLqXLsloa3KK1ZKOWrqKhYngKkb9u0NILkAbSpBsvIsGw0Tnb6HCuw2HWt&#10;XtMCDzb5DCWoAkjKgXPxwjrhmLX+5VdPTsVYH7zTvKL/AMPCyJ8b84bHy7PKoqZ9SmBrBSMuy+KM&#10;E/4v33nc3+Nrdr3J0CwlaYfSqTXmoo9J6Tr6hpAJVHkRJIx/eOeLd7nqfoe2Kll8QJaDTH7Ngnpc&#10;hpqOmEkRRjIYyL+oi673dxfoANxPa4Q+N+fqut67J4cwfMIMrmMf3iSUEvLYeZYKAqlfwGwHKt06&#10;GB5/RUOf6dyeWOGVszepqBVtvLo0arFssoP++bki/B5xkQ6YQNt+ST+Ct6zxF0rtsRoD81CaKro8&#10;kpPIpUMwIDGVrhjb+KwYDtYA34J74VSVlBmUrQ1FRJSljwwv6jfi4vz0+J4xE6iKSkq56ZyboxA+&#10;I7H3wrkj3RIrclVtZj3H9/pjVsH1LknOu7VyaZ8F881Dl1FVU8ImyurAda4TL+A9TYncDweCL8DH&#10;vE1aTN9Tahdd1TBSBKSF4nWyBAFFzzu/C3I6ni9ukEyPX2ZaapMlgot5zGikkkgr6iqlkSKIiwij&#10;hDBV9RZmvuDekWAB3G5NmtZnDVM84SmE0zOiohCsLk8AfM4ovgLXGQusdAtMzQeSI42m+Teeiam8&#10;/JcuqKykqJY5YCih47BXDddwPbgfXEl0b4u5/p6ZqhKuOoeVPLYyx8i34SpFrEdLcqeQRzcM0crr&#10;G43ecXH7wWHqHvYfXCesgjzELHZFjcAgrb08W4A/v54licWuDhyOqqte9vqYaK0BpLxFzXW9bFVH&#10;Mo6fMArFo6BXpnVTe9gCbmxtuBJAAPUc27orWM0xy/JtRTvNF5/nB6wPI0solMke0rxZSI+DfkcW&#10;A4x5p3MKuPMaCGlg3TwkEbW6hRa4B6k25HxxaU2tZ6mhKxxsKpE3CGdRaQD/AA+rnp/yvxjdZrnS&#10;Rlk53D3/AGKvjW6hou9zfdap8TdNx690LXZdGyGq9NRSOw/DKvS3tcFlv23nr0xluj1PJozJc4el&#10;ppf2rWU3kw1ERINLASfvEoIBKkKAofgAsTyRbFt+DHjJUaq0Ys1dAXmonmgaysrShFjZbAA82kVe&#10;R1Fza/DFkOjq4Zlmeo28nNc4rZTHBEKYLFThy24KtzYE2QBSDbre5xZg/p/Ua57Jm4b3wcfLldDp&#10;/A9Rr/LmYKYRzY49x3VU6c8AtR6syzL8yy6GGahqf3jNYxyJD/jAYWY2sQB13cbhdsB8TDkmT5fT&#10;5B+zZ6mqhpSiwopEdO+0J5h2lbuSpa/q5uejY1j4g1kOnMuo6NM5jp2jUiWnioPKiKAjc6kEelRe&#10;3qv0uRzjHOt6Go1dq6qzF5KeB8wffFSiN3lJC3ZFCrb0m/42HHNzfmKJ8ml07jHG2nYvJOPn35HT&#10;sr08cfh+iedO2y7BJF8d77nIUW0zpr9o1CS5i0q0qnYInkYeaRa62v8AhHUn5DgnEz8WM5y7JtK0&#10;lDl1PErx5fHJVVisrPU1E8cbCL0iypELAIPw+oWvctK/EDwerPDWgpa2Suoa7L4/LhRqMSbULELv&#10;BZQHVmJ9YAuW5AFsVrm7vqnUmV5XlzemiqGqaiaRN6B0AKAqfxAG4N+Dvt0xzpY50ovgLg3QOYQ1&#10;wqsqHwZnU6dyepNHK0VbTqJDIBtKkOqNbpf1Pa/PQ/SbeD/jPQZRmeT0meZbQiOB5N9SI9hzAvb0&#10;1MpDMASAC3ItwQOuITVZkM31BmZRt0clLLGpH8SohPAv/EQW97scR6ky2KspyUbbOvQG1mHt8P5Y&#10;sFjSCCFWc7KuLxY1WYp2EVBQZVV1qBmpsugWKKlT1AqigAAMQCOvcnkjFbUuVpmNLVuYhtWB23Nf&#10;rtO3r8SPywKVJa6hpp52bzIV+7yb+vBJX9Lj6d+uHenlRchqpAdq+WF+frUfl1xTAMZoKHdRwoDl&#10;dcuTZzC8qF4AwWeLkbk7j4G3Ivxe3xxeOSeGeeT/AHnMNPVlBLpiZDNFVVkrLFIOLwtGBuDrdvVt&#10;UWBIK3timcyKVTsGAEq8q23p8D8P798Wn4feLx0/p7LNP5tla5lRU5mejYldoch7RMLEhfMdW3Ib&#10;gdj1E829zAYwN3ujpzqAQM0yA/eKiNqM01TA+yRZB5hjJBIBYXuCOQ3cdrgjEa/0KzzN5W+55eKl&#10;YjYlZY1C9Tc3IsOO9sSXRFVm2c6uzzMM1lgqJKumllFiDHLI1gVVTY22brWsV4IKm2Gahz+rpKqK&#10;rppzBUKOJI7X5/Q/K2ICCw2Df6K0I2jlaKy7/szdbZpoCkzKozXK4dR5hLGaGhpJfvNOIiu4tJMo&#10;tYghtyblG3+IuNucE8CNbR0+ZV8eSLV0mWMFrJYKqMiPr/CWDEelr2Xi2N1+FX2uly7wgoJlq3oK&#10;mgAoJKGlpxKFlCM0e0uSRGyoxUE2G11udtzD/s/ZXW5pBqYy1LrSyNS2mcFvMmUTlwenNnBPzW+J&#10;5pJWRl7G327dOF0L/CHOZH5FOLgSK/HPuss6W0u2n6mpqahdkrRBUBuDY2Nzzxxt69Qb4nGna6HU&#10;WRVOXRqRJTVbz05IsHGxVfnsSAD7HaOmJH9oHQv+iWqqaRcwjq6vM1Y1MUaMBGFtsuTx6wx9I5Gw&#10;/wCIYh+QZNX5NTwVsVNUR04ZitQImMdxwfVa3XjrjElLpG7ncrCkgfFMYpBRCqjWkIybNKqnHoKy&#10;WC25556Yd/B3w+r/ABF1ZEFS+XwkNPNboL2Cg+5Pv0APtbEY8Qs3kz/U9bMC0iowgBtyWAN/iTwe&#10;nsPfG0fs06BjyDRdC7RD7zL+8kkAHLdOg9rWF/btjomXHEC7krX0Wn8x9HorL8P/AA+p8mpkYQAM&#10;eTzc27Dn2sB8h8MWPFpyOaErLGCh/gB4+vvjuVRBdnHA4tiRxRJ5QF73wAyunLdmAoQ/hxkNRuM2&#10;TUDqxuQaVDuP5YQ5r4aU1SirRNJTFF2qGZpE+AALAoP+Ar8b9MWLJGpXkYLZFVcKwoyCs+anySuy&#10;aKZZ8jlawJEyTJNC3/jCkdejDrfkjnFS6ypqDMoGimySBnsS0xkCi4YHjabntY2HXjvjWOf0qViS&#10;703X/Cl7A/PFCao0zIzrWzRhKeWaRZWtwPWQo59x/wBcMCDwVBJHjhUTm9RRZfl0dBTQqok5eNix&#10;U8W4sBY/P2+AxUOochjSokliKpGOABzb/li1PEClbKs88gKbB2Iv3BY25+IsfritdV1I+9OtgA3H&#10;PUEi/wDP+mJ2DasPUNBCkXgtqOTK8+psrqVDwzBmhik2gSSg+lPUrAhmABW3PPck40VrLxp1lrKI&#10;5dqzM46rK22JK0dLDG6+WwKEkBNwj3MQJHtaR/UC25cbZZNJS10E+9lEDhm4PzH9+/tjTFTWwNSZ&#10;UKaFooDTJOodWX1MAGIUsRyUFyPxHk+wqatoBD7WfZ2lpW2fs1/ZYhipYtVaizChzB3pposvpKE+&#10;YkBdGiaSSQ9XUM6bQBtO69yOM71OnanJMwqstrojBWUUjQzK3FmUlT+oODfC/WGYaH1BRy5dV/cq&#10;yIhllgsu0kAGNrizK3+FgRwLi9jjSfhfmWd6w8bJ5tVaKynNK6GjSsSohh+7zshKiKoCPKY5SQQC&#10;QAVNrEbdpgDGTNbswfxUA2ux2T/pHwVzXMPsyafyZKaOnzdaibMBBO207ZZHbaT/AAnY6mxtyLG2&#10;JB4I+A9XoDO5M9znyRW+Q0FPTRMX8sMRuZja1yAALX4Jv14tug1HT19c9E0M9HUhdyx1IVS4/wB2&#10;zHdbuRwMOJ641GRNbR7IwOiaIdOsZZHaunIdi20rHxc9B6b2+eDm00CQRWVAA6hdnPz9OHaPouDc&#10;B9mhdZLQpRPJ3TOdPqR/6xN/5f8ALATpxT/9dVA+q/8A0uHrHAb4b7ND/wAQn+0S90y/6OR7bGpq&#10;T8dwv+gxxtMxstvvNSPiHH+WHsC4JIx0kNgxpYj/ALQn+0Sd0xR6YjRQDUVMh/xPJz/LHTpiFh/t&#10;6g/9/D5a+OEcWvhfZoavaE3ny/8AJY7+1jo6bK9VJmi75aapodsbMSSHj3bl/J1P1xpzLtF0dJlt&#10;JBC9RHHFCkaqk7gAAAAAX44GGXxi8Mm8Tsio6FJ/IaKoBZrC/lsNr2/3gDcfK2LAjUIoUdBhm6eO&#10;z6cJec8CwUzDTFKBYtUH5zv/AJ4A2mqU35n+k8g/+Kw+2B+GOeWLkjjB/Z4f+I/BLz5ObTA2mKMX&#10;Npz/AP7En/02K68Y/CbT3iJpo5fWVRy7MISXoqyWRpPLYizAqzcqfTe1ugPbFwuo6YqHxhno/vdL&#10;skR6tQVZRybEXF/qP1xFLDCxt7QtHQh2qlEbiaKV6PyHTGkNIZPkcdTCy0FMkJYVRXewHra2612b&#10;cxt3Y4c3rdKqhMlbTIq8szVfCj3Pr6YpCqAkHCAW+GKpzDRr+KXi61BqWtNLoLKJoYpqcFk+8u0S&#10;yEAr7llDNfhSNtiSRR3sutgXTy+FCKLcHk+wSf7ZXjrpzWVJS6O0JXLmdDTzvPm9XTX8iV0VTFGj&#10;3tIo9bm1xdUsTY4ypTaLOrM1y7LYIJaivrZ46SGOIje7yOFVRcHuetu/zxtz7ccOnqTwBgynSUmV&#10;08GnMyppK3LcuMYNLDPDMsLMifgDnoxte/F8YO8PNd5j4aa4yjVORPDHmWV1H3mKOoTfC7WZSHXi&#10;4KswuORe4IIBxK+IB4JwMcLiJnbjR/NXF9sjwAyTwb1/W5bp6gelyZqWnqKeOWVpNysvlvdmuSfM&#10;Rye3rHFgBiUfZg+0S9ZLSaL8UpYNTaLrdtA02YRq0tBe3lOZANzIDYMzEstg4YbGB0n45VuivtQf&#10;ZUzHWuSNFX5lllEtdHHTzK9Rl8tleWnmA6WXddTb8O4e+Pn7pLLkZqyCVBL5hXdEVFtpFufcHn6Y&#10;Kaon5FgquC5p9K+iv2ifC/JfDL7LedZRpzLvKo4amE3kO+RVerEjBmPJG425vwQOcYg8PPD1/Efx&#10;KyDS8Mby/f66KKpMFzJFAWHmufa0e9gfgMfRbwwo38Rfsp6fptaVO85hkifea2eSx2BbxzuzfxbV&#10;RyT3uThn0V40fZ38JqKPTeQa107lkIP7yeOcOlRIBy8lQPQ7WHJLccDgWGJXaZr3NIwEnO3AFxVr&#10;ZD4baX0tlVNluT5DQZbQ042x09PAiqo+g5PuTyTycQHxc8bvC/wWqVoc/ZajOHhaoXKstoxUVHlK&#10;CWkYCyogCk3cgWBIuFNqb+0H9vvKcmyLMst8NmkzKvWyPqFo1+7Uy87niRjukYdiVCfxesCxyNR/&#10;aXyOt8J9WaROjvK1pqGOn+/a0mzB6uqzHbUI8yyb03IrIoAUOynkm5tey5kd8C0fmuAq0vkjp/Gb&#10;xX1I+kctXTekKaKozMmukW1JTIn7sSMzhVMkpVQNx2eZb1BCTfX2LI6vLcq1XriNqOs0pTvBT5lQ&#10;tAXqRGkTS/eI7eoeWswum0lxut6kAOB9Ua6ky3LqzI8pr4JaPMFgkrQtIPMSWNnIh8xxusrG5KEA&#10;ni5ANwab1RmOT5pFmlDV1NBNtEM8tFM0EkkZPKF0IbaehW/tcdsVSyNjg6lCH0bX3HoJ8h1BphM9&#10;yJaPPKGaFpqWWk2uk9geFYcXuLfA/EYqrRvhbSaYMWvvGLPaKsz3dvpYswlSKgyjeOY4VYhPM7bw&#10;L8AC5uzYE8HftL6o8K84no8kzuXTOSV9RD9/pzHHWBYwQHqIt6bVlCM3O07tqhlay2+peldF6Zi+&#10;559Sxx55mM0Qkiz6rkFVPKjC4ZJTfajXuFj2pz6VAxKxjJCHAKcSkjlYY+2z43ZbqPOaXSem4w2V&#10;0saVf3k0bwtUTPvQFS6qWRVuVIurFmNzsGGL7Nv2OMl8e9H6hzrN8xq8tzGkrEo6GWBFZBJ5SySN&#10;ID+NSJY1sCpBRjfmwb/tQeIWX6/+03n1c6R12U5RJFlUcST+QahIWbzVEoVtpMhnswUkDaQMWhor&#10;w68Usz0c2q9Q6mfwl8MqOnkqHyjIJJqOYUy3LmOFbeuTn97M7yMzX2kFRiJrWmRzqQucSllJ9nfQ&#10;X2V9I6g1T4vy0mtJa1RQZVk9PCV3XuzGPzGBWVrWZwQFRTz6iMZ51tSaG0zk0+vJNLNpbNc5ppG0&#10;vpaGsbMlBVgBmFWarduifc+wBUBMFwrht4sHSmcaW8a/FfJ6bUGXNkmg9L5fWZzXPX5lNmVdUUsJ&#10;jPlTVMhZyu4qfJQ7LNIFuSpw2+HHhRqL7YHjBqTXGd0bVmTUdQKypp5mMSzFSGgyxXU+n9yFVmH4&#10;VKsbluZgQa2C+38qMhZu8QvHLUnihS1UOo3y7M8yqKhJ3zf9kUcFaQFYeW00UKuym6mxb+HvfiFU&#10;oaH/AFhTyh9J59JB4I+N8SnxQ8P6nROtM/y+syybKpIJ3ZaOoaMyRRMS8V9jFTeMp+EkexOIhS1i&#10;1NIYlG2RSAw64geXE5Ki5ThJXT1+YSVdZUSVNTMd0k88jPI5AAF2a5PFhyegGPoL/wBnd4mV0Gmj&#10;pWvWCbIfv8kVNUxoqS0dTIplCyn+OOYB9jHkPGyHgqB88lSzqDb6DGr/ALB7w59rbOtA5hTLNk2s&#10;ctekqTsBaKanWSaGUHttDS/VkwLXDdnqpY8OX1HFFGVI23+mGLVWocr0RksmZ18LiNCEjjiVfMmk&#10;awSJFuCzsbAAdziJeD+rMyi8NZo9YVrNnOnaqbKa6oC+uoZCPKbpdneN4un4mY2FzbC1CdGZTmev&#10;tb1s0s1NEzxUajclBESdscagndMwZVZ78ngEKObeKVnIOVUHiZ40VXhdlOV6mzXJ4a7xAz6nJy/K&#10;5mb7vk9EdpYMQASTdd59LSOCBZEFsea8o9X6m1BQ5xm8E9dqLVrCqpk9LVNRGTtjZIVJKxta0akC&#10;6qSBYXxe+voE8ajnPiPn80endOeW2V5LlaN5tZmUibtsMS9CfNc7mAYDlQLLuxOKDwe1D4UeGVbq&#10;ZqU5z4x6pnjy6PMaqTzmyoVFowQxJF1W25hwLKo9CAYz3s84kHj6/X6wiPCwVmWXtTztE1mK3BZT&#10;cE35+fzxUmrHaXPa6RmLfvPTe5tjR/i7oCXw68Qc5008xqRlsxhFS0Xl+cOz2ubXBv1OKb1Pk1FH&#10;mDVMo81pbsIALEt7k+2M+MeW8gqlJfRVZUwIysxDEC5sgv8An8PjhvgpJKiqSJRcuwUW6gkgWxaC&#10;eG+eZ3prPs+ynLRLl2TrAMweNT+5E3mCPgA9fLkB7dL9cQCWlS7xAsKiM3ChL9iT0+Q6/HG5ETtC&#10;UZJwUmq44oiiHhdgJYA33W+P0/W2E0cqjqgsFsLHoexwrr4SyrUEArId1wfc/wBj58YSpZpOE6dR&#10;iXkKbrhKa2dJyjR04pk2CygsQSON3Pva/wA74kmnInyTU9HMkuymR08yTyyfQSOSBfjnEYlqnLqs&#10;kjOsQ2LvHIFz/mcL8nrnMwiLXWQqoa/KngX/ACt8sMRYroiAF0AvsL9gfQFPlPhZVau/adHmbaok&#10;jkjFE/mLTwwhlWN2/wAe55Cy/wAJNuoOLJ+0X4B0fjnoFsp3x0uZUrmajqJU3KCRZlbvY2HI7gYo&#10;L/suMzkzLwk1Y1RFCksGcJAJYadIFdFo4FFwgALcEs1rktck3wr+0J9vNclra7TfhoaerqYyYqjU&#10;k4EkMbjqKePpIR/jb0+wfCd5cbAHcKUv2hZQ8e/A/IvB2pyHJJJ/vWqXy37zm8DOrGCYyMAqlQLJ&#10;sC7e9rE8EYoLP6aih/1fLzKiMqNI01hueylgFBI2htwBPJFj6SSMWnq3xMz7UVLmVHmdcK+XNK/9&#10;p1tXNApqaiYReWu+W27y1Fysa2RSTYcC0KyTQWeeJ+raPINPUqZhndb5gp6ZpEiMxRGkKhmIG7ap&#10;sLi/AHJsc0yBz6ZwVnvI3YX0wSrY9cDWfdYXJPsMMZzGw/Ft+eHCkMvo8wEEmxVxYkX5NjjqfDtE&#10;/XyiMGqyV1Gi0btbL5bTXU/JSXJMvp66Jp5XBKNt+7spswt1uCLWNvywvkyrJ1U7J5IpEYAgEOSx&#10;6AcH2Pb5nFdx6jjqWjiZa2WakdXjqoIVeQi44ZLi/bkH54ac2qM4kaYUb1VSKypScwN/taa3pbcC&#10;7LbuSpIA6Di+Opl0ui0bGtcLvuMm+38LV1Ghg0tBxyfz+vuUv1ZmGS5pUV1fDURNscxzRKeGk3EG&#10;9j1N/h0J+OEx8S8qWP7tDkrClUFYzNJHMyXPxANr88G/88Vx4j5jTaWySZMuaZ8x8xHqzNt8pG59&#10;AKqpbbyL2Fvib2imktfHNK+OirYQsjmyzRg7b/7wPT53PbHk/ik4bqnv0zA3vQ5r9+/uuH1bmmZx&#10;hFALRXhrUJqasq6apamldLustPGIv3dhYKpLSAgg3O4j8wMOiVGS/wCkFbTZvD94eFVeGOaViChL&#10;dORc+n9e18VNSUtZSVMVZSyNTS053idbjy/iT7e9+LdcTHWmp6aWSnqqPNBSZk9ADI9Hf8YBZgGJ&#10;ClbEW578XxW0eofqBdW4fuqLXPc7F2m9vDPNNQ1ObtTRnLXOYOaaeeSRkipiWZFVQfUQGC8m3X44&#10;rDUvhlLpPxXzmWsrpc2nly6mkppipiii3NKrxgFyu4tElh19Y6XN59k/jrXaXoKhc3h++iItZ42t&#10;IQAPxX2gdzf5+2KM1R4jZ9q3UtXqOpyrMqGlWoSakp65maCQIqFWXhQBexuN34hzzxrM0jpx6Adx&#10;746q5pNDq9W+mj8cfmptkWoZ2jWBZWMcZMn3Ym6yWv6SPhfp0xMcv0/kX7LlqcsompXQmSamp+WL&#10;/W/a3S3A46YaaXIMq1llmX6jybMEp6yYCSoojYlX9PG0G63Ib3BBvbCnLcxkpK1Z6QRMszvHvSri&#10;8qNFUmQlr2blDYA2+eI4tIXv8iRvtnomZpZDN5Tm0et4rKdsryOm1IafMzHJS0VK371HYKJOliSe&#10;Bzx9T04OILnGrchyfOMuSoWpkeqIjSNasGKJQbGR3UAWFm78kCwYXIOziXJc6yWKKrkRghVwXKqo&#10;Q7tsl7dbC5474qfPBpfSebV9POkua7Crx09G8YhYMoCsCGF/UQSLdLkk3F/S3+V4dAyHRloHfH0b&#10;/FeneRHpoxHGQB9fipZ40Q5RXaTGY5bHOtNlpEsNUbuzzu6qwTzLHytwQ8gG4JAFuckeI2VTvmy1&#10;n3w1NMQfPURrEsb72PCrx0I5sOQcaU194oUOfeHdHp2lp6qCpXY1RNLGoj8teVjUbie4BJt+H48R&#10;nXmn8szPROWZ2WDVVPSU0FXTgCSOVGKIA/IZfW55tY3sedpxwms1A1OofIHZwvOp5fPleff/AAsy&#10;PHJmVQkcUTzO3Cqgub/lhJ93NLI0VTA6VCGzCRCCOPYjFsxaMyk6loqalQ0kVcsuxAxdYSI2Ybbm&#10;5AYqPUenXrhMMlpszeaKqo4zPDdfNKDcrdLXPPvweOOnGM6STb0VBzKwSo9pyrirqebKqlDBVUwu&#10;FdbbkIv378k29unfHKGnHmSQOCWi6cgG3ucWhlnh9NqHJ3zGhaTLfJIWqrvJZqeBQeZJLKbgA7jt&#10;vYdlAJxXrU8uX6sraKeopq8iVolrKAl4ZytxuT4MLEWA+WIXtsbxi0xBHC1V9mHLMi1X4P5lkGb5&#10;XSVkcOYP5qGBY2dWRCjllAbcDvAa9wAADxi5dK6YyPQOVDLcjgOW0BlMgiepklHmNYGxkZiL2HAP&#10;Xtzil/szafzrTeW53V5hTzUVFWPCKeKdShZozIHbYeVHIW5AvY+2JZ4uaragyyGgSCGVqgl90yyH&#10;YFH4kZWXbICRY349jjX0kTpS1tZK2dLC6ZzYxyVbLTKCbt+eGLWup8s0hpTM85zSTy6Oki3sAeXY&#10;8Ki8i7MxAA9yMUHS+LWrMtZ4KmYzxxKtQKyokW6xsNxW1rsLEdTccdOmEurde12tdM1M1fRTRZEl&#10;NLHRO5H76okIjEzgi+1VkIQgDlt1zYMNOXQviaXEgrUn8PlgaXEhZpTN6jOMyM9RKS53SMzEsWPc&#10;lje5JPU8nrc4mniXpldIatlyKBBGmX00KbkN/Md08xm+Fy5HyAHTBXg/ocai8U8ryJIjUwLP5lYz&#10;C1qZCCxPz9Ki/UsB3uJ99o/KjD4wZpIUt96pqacWFr+gp/NMctO6iFgsbendIebpUbnWnqjMZUal&#10;gMtUy2ESC7yEdABfk26Ack2HJwxCn86k7tcX4NsWNLQo0C2QgjuD/f54HNpmaqooM3WjjcVPmq4C&#10;FSrqeTYcEG+787gDkvHLbfkqnllwJHRRJMieDJaVlS0y0rOenp3SMRc9egHy54wfKGoYoKlnZdgW&#10;NOtuQF/+KA+ov1xN4KGTUGS53ltHl7VWcS0sbUBifZtlE8SspvYEeW8h9R2jbc9AVjpzOp0/p7PM&#10;hzOgSaqnERj2OrNTTIw3Mu26kOp2mxFwo5IF8T0ZKcnjaCQCq+bMWjnlRm/iKiS9mPPuO3T2w6Uk&#10;yyZRRyK21o7I69bjp29yMFZhkE9VlEOfUsEjUcwO4hCQCpsxB9rkfK47EXHkdCwWQE/uJ1Fr+xHX&#10;5gnErm7RkJOa5popxp2DTBnLBxyNrlfb/IHpjSPhDkWnPF/QtbltRuo9YULDdWqSQykny3t+Eq23&#10;aw63UkWuMZvalMTeoWa3K9T0/vri3Ps35xDlOsamKfz0q6+jaCkMCSM0sgdG2DYDY7AxubCwPNzi&#10;5oYRqZ2wPNB2CVo6CPzZ2wl20OOVYmgvDLOdA5uJjHH5mYxzST0iEERlXXy23g7irgSvZQNt1Bvc&#10;hbl8JdPUmp8qq85qIoTX+a0aKAUTyt1twCqAXYo4vc8AG4J4i1To/V2d0Mkc/lZdRzHY332d1Uki&#10;4DKFc35/CRuBtwOCbE8Psoi0PQ0GXV2YQ1SwxsrzysUH4mKqgPW1yAOpHJA4A9i02ji0enOn05JA&#10;5XsLdNHpdGdPp3Wfb80m1zR5fJltZkk9F+6ndGlnkk/ehQBtVCb7bdzbngG4xX2jvBjLV19JWPXG&#10;WpysrNFBIsZ2F4SVLkCxOx+Cu3kbhbjFi6/NKaSjzWkEk9R5rbqOwvIVTzLJxydqtZeb2NvwnFW/&#10;Zo0/qqtXUWpc8nDffMxijj++sZJaqUo5YF+hCDyAOLetvwkAYzZQ1j2sLLvnHbKwZnOYwRtHxc/d&#10;/wBIr7SOna3SWgaHNSTLE1UlLPVSekxosTuFRBwRaI7i3N1Fr3uM5aCroJ6+kzmoHnZvX/eY6Olk&#10;i/1eM+WqxbiGBZ2L3AFhcK3Jaw2Hpzw4z/Ulbn2pfEXT8D188xiosrzTZUrSRoJFG0ENGoA22dbt&#10;1bu2+ofHLw+m1pXaXXSYpKeWhmlhqqmpnjhWKxVkkZlU7lXY67lZ7+gKPVzy/iPhkk4OqjGcYrPP&#10;K5TWaWedpmHPb2WVoaimy6s2vlYo5ERoi9K7uBdSp3B3foG7EdMMdZSVGUSh1kLQyXMUq8K4vyPg&#10;R3H9DfEs8Uclqct1lmkTwikqY5AXgRtyXYBztbuPVwfb26YYqBjWRz5dUgos1trW/A4vtJ/O3yJx&#10;yLm7XHdyuPkbtcQ7lEZXXfeawRy3kaVRH+I2JBuDa/bDxLXI+XyRoAEBX24N/wDriHxTy5dWJLtK&#10;ywOCyHjkHp8DhxrZUaaVYxtgaTcAR25/pbELmZtVnCsgp1p8vRUNQ8Ku7Cw3i4A/ljpypoMnqsxW&#10;QxTwVEMcag32l1kLH8owP54damAebIigqFJUW9h0/TC+CmarybNKb0Rgoky7iBdlcLxf/dkf8sRA&#10;0bTNcQU3+H+birzKDLKmoW8fNO5UBr3Hov8AW/NybEdwMJMrjNLnFXTl98UM7xBSwFwpK2/IY7Jl&#10;CrGr7byg7tyn1KR0ItifeGmmMwOe5tmsNmywUjvUGQbkkkbpHzxfd6+9goFvUDi1DB9qeI2jJWro&#10;4naqVsLTkqRaAyaKqyrUwhm8iKSkhWIEcNU+crxKT2vElULnpc/WW5RrrUem9HSZJTTvlkcNbNCx&#10;o0UTMWjR7u55P4k2ujDglTxswy09VQZHpeeipK4ytU1fnmFoSphUKAq7ibMB6gD33ni98G5NWDMY&#10;vJMiLHRB5zbcge4VbnnaSNqC9r7QBfjHU6Lw4NjEUlON33C9S8N0skEDYzzn806Vk5nWjgz+iqZa&#10;ZXjqpC8heomi/C53WJVigIubm9uuNhePX2eJMz07PPonJoKjT8kUdVTwUTKojQC5UL3BUlgBe5xj&#10;aoyAis8wZsSdirULJuiqFUruG1bcpcW44+FsbN+zp9qDLaTwqqMs1ln9LT1Wm2Sn++1BLvPTs1on&#10;KqSxCW2M9rekFiCSBS8d8PiewPc2qPQZWH4voTvbKwZ6r5aZvoPMsu1jklBVUckUtVNOQCh9bLVS&#10;xntzzEBxf8PY4+ifhxlqUmS0dKiBNiBQBiuvtU0Meovto5DTUsCiJMpGbS7P9nLI/wC7EgNjcHy4&#10;QRe3puLEkmXr4e5jm6RzR6kljlT8Eaw7Ik+C7W9+5ucc894ftrhBoIDGxxPJVu0eXKjK20D54dDT&#10;hBYcnGc8w194oeG9V93rKOPPMvRgd8cplJTnnkbh9Rb44tzQ3iHHrPK4qoRPSzch4WN9pxAXtrC0&#10;TG88qXGFnIvgqeG17C+ENbqOlyyJ5KiURqn8V74ilb476PpZDE1dIT0JEfH88IEHqmLCE+V9OFLC&#10;3B/TEV1PlcFTllTTSRBkkG236/ncAg+4Bwuk8V9KVKtIuYFVA/E0bC3HyscJs9rIKmkFRTVC1UEn&#10;R4yCD17jAuxlALeaKx549ZK9FVQ1Md/KDFQzD2ub8D24t7qeneg9RyiSWI9GIIIsObW5/U/2Mas8&#10;f6E1OmKhwLFHDHkci/8Anb6fPGUc5cGoSF+WA3ob/I/39cXInWAsPXRlrkloWFSHYG4cbO3BFiP5&#10;H9cb0yLw4rtX+A+ktVx09EmX5HpeOWqrIXO2Wcy+iJwRxJd3ZrXBsD6d4tgbKJhDWzRdUltYnrcX&#10;P07jj3xe2j6NIMqpvJVYRKqtIEFixHHNuvNziPUODW0QsctsWphlOZTZdUJOkr08yuJVlTho5AQV&#10;YfEEAj4gYuqj8YM6qNcUOpa3MqkSRVEkpgo3aGNYpH3TQxqG9CuCV97lWJLKDimqChjdg0t7e5OJ&#10;NRr+7dgARsYj2Pt/fxxkM3DIVPaQ619CtB5omk9Zw6PqQtRQTUv3jIMzKDc1Pa5gJHdQpseLhRcc&#10;i9q2DHntiP0+j6Coy7IBUQD7zlCxmmmXho2VQCL/AOEgWI6Yfz1x0TQWiipghwi8YwaBfBUf4RgN&#10;QdsEpBIIQ8jBXtBKGrNI48Y7z73xFpq+VVYvUOF7+sj+uET5vEpO6v2n2M1v64zD4kxv+0q+NE49&#10;VNN2PFuOcQgZ5H2zIf8A2+/9cEtqClQm+aRg9CDUj/6bAf8AlG18JR/YXf8AJT3ePe2OHdbg4gR1&#10;BS980j//AJkf548dR0X/APlofrVqP/isL/yQP+0pfYHd1OlYlh3wYzFeoviuv9LMokfYM6onfsv3&#10;tL//AAsD/wBI8v8AwjNKcn4VC/54ceJAf7PzT/YT/wAlP7k9ce5B6Yr2TUWWopY5nTKB1PnqP64A&#10;NSZZKpZMxgcf7kqt/I4ceI//AE/P/CQ0P/2VgyA98Uh4xZV9zzo1SiwnRX/7ycH9LYkk+pstS7NX&#10;RAfFsRfX2bZdW6dldagOY3UgIpYm529gexxG/XedTNtLW8Oi+yzh27HCgE9SNptYD3GIjq3M6vKm&#10;oIsshp2q8xrVpxNVy+XDTkobzSn/AAIq3PI4U84inih40xaHjjy6hp1rc6ljEm2ZisUCm4VnA5JN&#10;rhRbjm4uL13oKjzX7RerYco1Lm9W+TQSfeKyenpbCnQBgqIFQqGdjYMwPCE3Nua5cASCum1XicUY&#10;MMRt/t0W1Mt8DNA554d1tBl/7OzvMNRxSU1XqgNHNUVMvlubmVDwqsoAjUhFVdgFrjHy48RPD6fR&#10;ets1yOsIoqyinMFRA53bHub2a/K9LHuCOcfQut8I/DHIdHVWnctSbTlHUUsv+smqqkVJmEcazFmb&#10;buPCE/xKWT8JIx86s9p/LqJVRWjsxBVvxCx7/H+uJnanzRQFUvPdZGYxucbJUy8KPE/Ufg5qCPN9&#10;K5mKCpEflzwyLvp6yMG/lTIeGUknn8S7m2lSTfev+mv2dYvAih8RarR+Sx0NdK7RZQlHA1Wa4cS0&#10;6LwNwINzcJt9f4TfHzCpa0wTeVN6fZuxw70k/l3G8sCS1ieASFB4+Sr89o9hY2aoxtIItZXmK9PE&#10;nx21Z4z1GX6UymnTKtPPJDQZRpTLpClMCWCxJIwt5vJXlhsWwsq2viQfbP8ADej8E8m8M9OZcYjS&#10;01BUPUVcQG6sriYlqJ25/EwWIAE+lbKAAoASfZSotI6Nrh4qa9zulyfL6J5aTJqaqRiaia22WZfT&#10;6woLRqFudxkvbbyk+3P496N8Vsv0tl+i8yXOGovvE1RV/d5YQgcxqqDzEUm+xmNvZffDRzPLqc3n&#10;r29lc8sGIyOd8gqBz3VtXWZJPRRMkYliKyPYXYWt3+HfFV0edNl1YKnYZLIyhBwAbcfTgYkGbThq&#10;ymy9pGYkoJxTyAHbfkA88gX6jqObjESq6SWiqjFKpQjlWvwR0445640NzXFZpdlEzS77SMxMliWv&#10;/ivfFja1yx9E5BpSCizWmz3J8yy5c0jrYKBKaYO9knp5HtvdoZYGUBiQoa62DnFdU1QaHMaWoVI5&#10;PIkWQJIiurbTexVrhgbcgix78YufIdBV+tPCPVNeitNRaaqqSoCWAEa1SypI3PN91NS8AdC/TCJA&#10;aQeqNoLge6RZai5lFRxfeKWCWcKq1dUxWJLkDezWJAv87WxoLwu+3frjRXgTTaIyyiy2CpymJqel&#10;1JUeZI8NOxJVBTgWMiAkK24iwUGMkG9A6OpsvySuyr9s0L53ldO6/e6NKk0zzx39SrIAShI72Jt7&#10;XuNAfZy0H4f+Pv2mtP5fT5JQUGS5fBV55mWXo3lx1D+YBBSLHwGSNGpgxUeopPuLBgcQaclxphRx&#10;g5NpToLKtUfZS8S9PZrqnNZtM1c0f3qroaSNK+rmpC4vDMm8ohk2ybWMl12sSQeDdX2wfG3I/EDw&#10;30XDpbUMVZlOdPNXVVPC6+Z+5EXlxzqCShV5CSjWsyA/w3EC/wC0VpabKPGannNRd8xyyCVorWI2&#10;PKgUf4t20Hb8PjzT3jdV0fh/4Y6B8Oqeq+851FG+o88fYP8AVZ6yKExUoI7LFGCw7ko3HaZ1gPYO&#10;AjLqWqfs4fZi0nmPg/m2rs81NHUSamyHyp3o5UWPJ6aRUncOdzBn9ETEtYAIRaxJLf4c+MefZLSU&#10;3h19nHTFPqXL8nMtZX5rqKeKKor/ADJCTIsRngZVv6QxubBRsWwvgmSbUeoaDOM8jFfmhoFpxmeY&#10;yiWp2RMPKg8+Rt3pum1Q59goviUai8ZnlyBcr0rlUOjqaSljpcwNO6z1VdKYNlQ71TL5yxyHjyVc&#10;RgKOCScO2RrAKFAfifkm3901+MGu59f6mzLPs0gejziukeSri84PToLlYY6ddt1jSNUX1O9yCRtF&#10;hit8okFQXh8vbtN79zf3+Vv1wPUpkq6WnlFlSHjaBwBx/wA8IaB5qdU2hVfm72PqHFgQTbix7A8n&#10;4WgedwLjyoybKlEVHsqqc7S0RNibdPb536Y+nH2IvBih8KvDyPVGrMihyjVlXJNLDLUK4qaaiZUs&#10;kgPEZJRnIsCAwDWIIGQ/sXeEcviz4kZZX1c1HHk+QzxVlbA06CeodCXjjSLduKlkBZ7W2qwBJ6fQ&#10;jWWfxZhXHJIpKeSip5I/2xLM7oI0ZSyQAhGBeSwJHaO97b0vTfqHxGmCytXSadkjd7jhE0uuNOZr&#10;4lZPW5t97oKDOT97yCmmVkWpqoUKPPIgF1Zomi8sMSCASQr7cWJrWiybXWlMxyGunnSkrkVHkiSz&#10;qAwbi4PPGKvz7/RrUOpdO59WTQS12RSTSUgWeUJeRAp3DyrG1gRbuMPv/pBoEA2z0zf/AGSX/wDt&#10;Yh+1ak/7R9fetI6aIm7KF/6GdCR53o+tip6iGm0rGVy6hTmLeW3mSQsCztuAa9x6hc3xY8mcZfL/&#10;ALRWcKQwDJexHII+OKl1D4x5HpnLJa+vqokgTspku5sbKt4+SbfL3IAvjL2oftrZmmtarO8q1AlR&#10;kkMDtFpr7kqxMxQxp5lSyq7uJHEjCMFNq+lm2m8jdTqP+IH181DJDAyt7vz/AMKbfbtyfSVbWZXW&#10;0LFdZ5gDvpvNjRWp41JMzBiORbaLH1AGwJGMBZgjTZhLK43Mf0HsOMWvkXj1LpnU1fqvO4V1FqWa&#10;KqiFfWVjq8bvTtEjKoRgApZrLxxYLs5vBdDVWUz65yOHOc2p8npJpwTV1VI1UgK+pV8sRS7izKiC&#10;6MAWuQemEQ+VwJGSsyYROI2laP8ACnx28J/C37Pa6Fky/Os5zPUMUs+p6nLKSJXjkewjp0apZFJS&#10;PaNybwpViPU1xhHUhFLmtY1BTeXTszqsUh3GJQTYk9SbHr/O2N2678Vsg8OaOhp/D/Qeh6GjjVFR&#10;c6yGrmzOeyXaV/NhgAG66ks7OzBiBbkZp+0Nr2PxNql1BV5Fl2Q5w0fk1RynetPVWUqGERv5ZAPP&#10;rYHjgHrabqHF4Y4UET2MjGHWVQ9bVu80ziVkWVjdQxsRu3WP1sfmMFrtuhUAtYE397jHc0pxCqtE&#10;wkhUC8lreoi9j/fbCeGU+XbdcFdvP5/0xojhQjsEvzCtmrfNeUAM7KxKqBewt2+BH9nBUKtEI5EB&#10;IN7dQOBci/5f2RhYld91pYpqaJop41KStvJWUE25Fvj06cYFl1dHPS0dLVPL90pneVlSxJ3Dk/UA&#10;D6n6KsIgM0StEfZt+0Hn3hroHW2kYZi1FqylEFK4dQKacHZMfxA3aBpFHBN1iPQXwbpvSea+IGro&#10;8g0/l82aZlMXIp6coCFQXc7mZVsAe5Avx1IGM/ZRnElHSAQyqstO4rFjmFk3qQqqPnxfpxcdr4+j&#10;f2f9c5FS+OmqsyoHiNJVZPQNSVZpWs8ZijJIXdddwETG5PJ68c5+ra51Hp+6mZEJnUTSyJqnK5ab&#10;N1i8s7VS17/E4lHgRl1enjdoWfKbivhzimki22ubSqWHy27rn2viaeLPhtm0fiNXxUFBPmFNV1Ba&#10;iqoYWEcoZrhLnhSNwFiR+VsXD9mfw0p/DTNjqzU0kMWeGFoaKh8vzfuiNw8jOr2Ltyo2j0rfk7iB&#10;kRiQHtSFukuWjxa6NRVhB3CIA+yn/PFmaM1BmWqtKfeayuWpmpp5I3TykLKLAoLknoCD05sMU5JJ&#10;5aXbp8xi1/C+hGWZLBBmEcFA1S0k8zSSbXkQ2VOeq8WsL8C54N8dn/Sz5ptS7OALP44XoDIWsNsF&#10;KPxSZxkGcZhNKjZhLVLaFZKVpPLBZRcKvcBbbrdWPvhq1vnE1FmMzRVLTb4wqXBjJBUXuDyBdmHP&#10;bri0NW1By8SVdLWRkMFj+7xuBcC5W3qAFiOR7X4vbFb51WVGoos1oq/J3oPLa0Ec7KTIBYBmIb03&#10;3XW3Fu/v23inhrdbp2wMkLTz1Iwg1uibr4QwO2n+FAs4zCh1VmD5FDmEMAdyBJMr+oi/QIjc9eMJ&#10;tNaJpXqDKkIzBQ7LDLISpa3G9Uv6Qefxc27c4kWSeGOZTZfLV5BSx5ZRyu8VRJBtj37DazNweDcE&#10;E9cTjwp0O1PRvFJ5cj08nllo7G4sCvQ/3bHmTdOzTlzR6s81g/ivPXsZpy9gyQcGkm0JlMWeZnBT&#10;ybWDy7WmcALEOjBew6Na3X6k4urO9G5fV5ZTPFRLKKK/l+Vwy3FiR1v/AM79sV/mtLD4eQV9VNRy&#10;yUTypKXik27TyPw9TclR37+2Lh0hXU2bZZTVVJKtTS1KCRJVPDKemLxaImsmixfOBQPb8EMxcxrN&#10;RFwee19vwz+ay34laZp80qqmalQpC62ZL39PcEccC9gO4U++EuQ5TTZMWCTrVRGNURmWxA7gi5t8&#10;r4uTxPzjQ1OZ6ykzehrq+JystJSSeY8hUlWT0ggEHrfuCD3xnrOq6Jq2aWkR6WkJ9EZkJCj48DFP&#10;T6ryS6LcMp9HqpI2OiBw5TLLYafKH30UXlAG4A5+nPb4YNzWpXO0MFbTxSx9QiwLH6iCL7kAN7Ej&#10;k2+F+cVt/pBRxH15int6pf8AngrMNTxRU4MEv3t2NkCvxfuSfYfr0+IuO1LmuErjkd1fGoeJBM82&#10;R3T/AJxkOW/fYqiueURxxiP7nC7ujoBazA8H2+IA+kcyTKciyzVKUuc5V+0XRrRiBxC0ihyG9Q7k&#10;dLk24HzMp69s6hloqtjBK68LTzkSMvci3qBF+3IvcEdcSfTOfZdQ11X98FVLX+UBSwwU3nIE5Vyx&#10;ZbKwBUX3A+rgY0NFNDq5WRtwTf1/C3dJqY9TI2Pgn7v8qntf6Lr9O5hPVPTSjK3fdTzt6htYKwRn&#10;2gFxvsRYcqTYA8N7SQyZFUU8xIimgUFgBuFipHb3UH6Yl2aV+fam1lqyaGF46dBFC9HIWJKgFozu&#10;SxVrW6Ag3AN7WEaVI2zSSnqapaLywZFSaMq6xgHcSDb0gA8+wPfGXr/DXRA6iG6s4I/Q/wAqhqvB&#10;ixjp4nYvj/Kj1JRUbanyyOa1o6KqntKRZ7iONR14Nmfr14t0wg0vpfMNRLUU2XT08NZ6JG+8hts3&#10;NtoZVYKT7kW9yOuHqnggzikqq+qR/vlU3m0zBQHjRARGpHxvyBe5YnqcQPWUmdZLRTS5fDXZPHK4&#10;jkqoKg+W467dyWtc82v3ItjHaQ8gHoubkwcjhaMzipqdLeAzZbWn7nmEiGk2KQdwkmINiDY3iJNw&#10;f8sZszPKqV6mqgmidVY3baNvU8EG3PHHe3IxFtP5pmeRR/doqiQUxfzTTGUmHeL2bb0vz1+JHfFi&#10;5fXrnFJHUrYq6g2Hv9MSzEY2od7X0tJeFOu5tS6YhgqZDLXUIWJ5OplS3pc+xO0g/Fbm17Yjmr88&#10;i1bqYZWtUJqum3/6lSKkjrcDlySFVbA3LnjtzwYVlGmNMUObt96WnzDLmi3WroVksdwshBWxtbrb&#10;sL84n1NqHIKOmWCmqqemp16QwxGNRyOwAA/u2NnSTmEWRk4/6W7o9R9nsgWT+ShNHpl8w1XQQ5vH&#10;mTRRVHniHKqVKinTy7bUmDtGWQ8erco4HpsbiVVvh9q7PckocphkoJQFVaj7xmTKnG1msrKAGBQW&#10;szDr064dKjVORGYvDUR04dVuLMRe3Jvb3v3OCRqnJS1hmCX9tjf5Ymkm3ucOQVZn1ZlJaPhKS+FM&#10;VXo5BXVNBJSU9Ukc0tRK0bLsW5Vdqy7lsCSSV4737Nvj9mFPrCoos8y2GaZKNPu1XPBTStAFY3Td&#10;KFKKQxIsWBPmC17Gzb4o6sp59OfcaCQVLVciiU7GAVFIYjt1IA+W7ERzvWGa0+jMlyFpTHlgraye&#10;SIXAnIFOqFrW3FCJQL3Av8BbBnDAK9lhvl2gsvCZIYA5TdxduL9MTjS2rMqz7TOW6NzLJmp0ra2F&#10;Ff700iM28hH8lRCBdnAJlkfbdigAsBXUWeUlQHQyhJlkCCPn1X6EHoR7+1vleX+GQpn8TdMito5a&#10;2nNYo8qnkVJN9j5RViCOJPLJ4PAPXgGrA50ZGwZKhic7cNp5UgqNcZLDm+YVdHBS5fBUOWcU8ICv&#10;uNgCqgcW6AdB7DgVNXCnyaDNM4rp0qdVUWdQGkhpwZ6Srg/e723AAFFaKKxuNyy/VZC2WyUdQ1DJ&#10;sE8D+Q15FCgjj8XS1wfV0tze2DfGql0jkFBpXLNJ53Hns6wS1Ga1UcJRTMxUIqblDbAFfbc9DusN&#10;1zbbM5xI21SJrHNtyhWqtRU2tYp5cpyeHLKrzTUVESyDZNM5tuB2DkLuvcrcsLA2OIsiyqZ6apAp&#10;Z4ro4J3BQRweOoPww95NSeTmSGKJEjkP7xVAVQOTc/p+mOamraSSt8qmjQyBAGqeN3W4HT2N/r7j&#10;Ez53TO3OCeSV0rt7+UpXL6iti9Beo2LeV0UM+3i5CkgMepAuLnuOuNoeGfhZpjTNJHU5HQSV4rIV&#10;qEryCJvLIXaBIACFIsxRbC/UdMYJqdQ5rlbeTT1johCOp2i4K3tY2uLG546cY2D9nD7Q7a+RMizI&#10;U2XZnSwtPUzKoWOeFTYmFL2DAbRsHFyNu1bher8A1Wm0bnyantg1Z9/r81v+DazS6J7nzjI4x+it&#10;PLs4z2nK0ORQz1uTFn86CKkMp6i5IVTcHk3HIK8/itiYZdlEGoMod86WuyZ7mMqYFCIu1QrBSFex&#10;sbbr2tYE25qDTGtJc21tmMuk4KinhyyojkdIHZQ196G7KdzLZWPqIVuLg2F7/qNTJntFItRFVTzF&#10;DtaTYBvtzzYjnrcra/5Y9Oj1A1LGzQD0nqOV6a6cahrJdMPS7NjkfPomMTZTpvLKfLsrqaislU75&#10;q3MJPNqJCqsqjeAABZieFF7i+Ei6mmz2nip5Z94RreXJyQbmwB7jm98RTUyV+X53PllZCBVQMD5M&#10;sQPmg8jixuQNpupIub8dAGDKKpFEM833d2jJDFW3ISDzft1v2I9xi8zRtc3dfOe60o/C2PjDy/Jz&#10;3+vuVkaf04a9QCDJ5f8A7OZ227R2C3FvYdvhjNPjz9pDLcl19VZLk+lsvzWCgTZVHM0khqPOuwvE&#10;17bLWNyrbtx9sXHo/U9XpqszKSarM8IQJETCyEt1BAYc9zc3Bvc37UL9qOFdYSx5hSZXNLmc+aEQ&#10;SxsVRIWjfcrLYJf91H6iARf8R5xgeKwaiOJxhORRFLkvFtDqomvdEbquP0We9e0+o9WVVbq9KBpa&#10;SpkjjlaGNjEkggRjGLcgIhXn2AubnmCwV3nEXFnXm6j2P9/8sbQ0vHmGitB5Tkb5jTV+ZQIXWSnl&#10;3RUIujoqunErBldiT8ACQAxifijoXTuptMVed5pkGZR6goaNz+0cqZP/AJISsG8syRlCXVXC7mBD&#10;BSwDHaAOQn8AmOnGou3EWQee65XU/wBNzjTDVA+oiyDz9fmsqahgU1SVYXmYHzPbeOv5gg/XCSSQ&#10;tBCQCbpY3PtwP5WxetR9nPMaak03JnsrUNHmsTMBEoM8NR5TP5NrEdFJv7KwO0kErY/su0y5DQLN&#10;nklZmU72IpoljjhBJJ4Y3e3U229D/wAWMmPwfWSC9nHcrFb4JrJDhn4n2tRCopoKiUzQqGSX1rbp&#10;Y8j9MLMlpVarjR7qs5NPYdt4KXJPtuv9O+EOVUbmhpolVym1oj5g2t+7YxndYnm8Z4HTjDyYF8so&#10;w5PvjnnNLXEELmXBwJB6FNZpuxi8s+xN7fDDtSZjWJS0tIa54KGKZJJIpWLx+WCTIqryAx6g8cjk&#10;4WVFK01U0q7P34E7FVtYtywt8GJH0wXVU0lJAKlVUPTOlQpvxuRg4B+qjEsbnMeC00rmjldDK17D&#10;X5IjMcsrEyui1HlcdTS5TTVJkqEr490JYyGTaVHqZOWBY3UAovuS7ZdVz5jDVS0cKQz1dSWgpacO&#10;52Gz7Va5O3m/J6D8R6m7/EzOMup8imyVod9fVQtAgZWQbWO1iQOGH4hY9+3fFSUuY5TotDU0lLCa&#10;OKQ0jNT7VjLAbiAfexBJtybC9xjtvIj8Oc1xksHBPv8AcvY9FB9ncH3g9+6DmlHmunqX7zNNQxVS&#10;kSvRxyrNOyNbmyFgOLHnsSQcIJtRCWJKiqAeaNHMN4gdu4AMOnQ8dfbCun0Zl2d1k1RTJW5ZRSbT&#10;DDDN+LruYA7rA3UAA8Be17BJFpjKaHO6itrGqa+nQq8OXtvkjKjtI2wBibEFbADjuMDJM6R3o4Pv&#10;yr8pLsuF2rM8Iocxz+tfUNfSyrNRZbT5PQQShfMjijLO922qfU73AYAhdo5ABJmfT+MlbqpxBULk&#10;mSREDyMvkhlqXB/ivIhuevCi/wA+uLI8G6erzvTFDX5kqJWVl5ZVjG1Qeg9+1sW9UaByzN6SIVVO&#10;ruosHBKkfUY4N7nGQmuFjuhbEwMd17LFNF4m+MGna2Iayo6jMMsjB8+olpEQxKvUq0YCk9OGBv8A&#10;DrjVHhxDOGYGIguoYMOjA9CPhh9/9F+W0ALx+fxztNQ9vyBw96foRBufYVZRxfsO2AcwOdZwq7He&#10;UwgGx7qBa9/eJLSVF2W4O23e+KqzDMfDnReZ041Aw+8uNyUsUTzyMB1OxATbg82tx1xfGc5OM3nL&#10;SorEtcA9D/niu6/wTWizjNc4ho6usqs0Vo6lo6iNt0ZDAxhZENl2mwC2+d+cRNiANnhTmQlu1oyk&#10;OmPFLwZ1TUx0OSVtD97lFlgqoHgaQjsvmKu76XxIJNP0WWtNNlUrQxzf7SkLbo2Nuq3PB+WKerfs&#10;pZNWXipsrzyicqVLTsrovxvYjt8+T74sfQ3hvqbRuU09BmufJntNTraOSSFkmUf4SbkMB7nn59S7&#10;9v8AtUEbZP8A9n8pi8Q9Prm+mq6MIXOy5t19zb6XxiTXmXfdc1dUTY0Fygt2B5H5fyx9Cs3pFjje&#10;KQBldSDf2tjFvi1pqoOrKlIV3KrlgdvY34/kMSwu2lZ+ujLmcKpniZJYZ0NwX7C/Xp/XGgNFDzdP&#10;0EpWxMY479Dhv8MvC4R0kuc1WUR1qxbCIahS0WwtY3BIFyTwOTYXsBbE9yvJI8oM1HHTK8FPUTJE&#10;W332iVwB15sMRah4fTR0WPJo3xRCR3VHU0jhLLxfE48O8i/0h1XkuUSTrCmY1UVJ573IQu4W9gD3&#10;a3t0vYciP0tN5jKPu6N8Bf8AzxaXgJlUVX4yaNiqaF6imFeJDHESGJVGdGPXhWVXIFuFPxBhjbuc&#10;As0x1yF9FgLcDp2xxuceF+OccPXHQOUDRhDS+C6n/YSD/dODIvV9MAqf9k//AAnAPOCiAohReaGO&#10;pjaKRA6EXKsAQbcjg4ouTxBmaPa4W5A6U8I/+Ixe8H+2X5YyDVS+q172HYY53T/Bfutxw9Sn8fiR&#10;U06bYZCqXvYQw/8A0uAP4n1qm61O1vhHF/8AS4rZ5T74L83nrizaerVlnxTzO5/1xj/4P6DAT4o5&#10;oGN6x+PZl/yxWwmt3xwysTf2w1901BWK3iTmO4OKqRZBezCX3t/lgI8S80I/9enF/wD5ecV554Pf&#10;HvM+OFuI6J6VgS+JOZm4NbOR8ahv88EHxBzFPSuYTxrf8IqJP88QYy2HBwW83PJwtxT7aUyl8RM0&#10;NwcyqTb/APepP88RrXni9X6b0lmWYtVzTvAi+UkkzveRmCJwW5G5lJ72Bw1TShgRiq/GjM52iocq&#10;FkpX/wBZkfuxBIUD5XJN/cYje8tFqGR/lsLhyqqrK3MM8zF55pZK/Mq2UXZzd5pWNuSe5JA/IYnm&#10;nvFSs8JNKZxpfL4lg1M1VIk2ZQyq8KjaoV7huWUbgEtYMCWsdwxFaHLJcryZ9YTOIkgkMeVwbuZ5&#10;91hIf91LM1u5Qk2A5hc7FFCKzb5ON3U37n598Vd2wX1KwjK6M7upThn+cV2qVgbOKqrzSWNG2TV9&#10;TJUPZjuuDIzbb3HC2FrYYvOCnyiwYbQPkR0t9OLYdc8rzW1nnCCKliEUcSRQg2VY41jA5JJNlFye&#10;+I/WuwYuLWAF7HBBxcclVZJCSnjSNNkuZ6iFDn8UQo6unmjjrJJ3h+5zCNmSW6uoYXW21rgkjjjC&#10;GFCsnlCSM2Bu24W+JHw/vvhGkiMwKkAHpbtiS5Pqev0fklfNlVdDCJwY3ljjRn3G4Fm5Ybbkjm17&#10;m18SF24Bp6KMEf7knoc+otNIy0GSUFXmsh2NmWYJ94IN7gxwMBECOgLiTnpbphr8QsvqsqqgtdNP&#10;Nm8lMlRWCdgSjOTtUck8IEPJvzawsMeyDMIIqiXMHX7z9yjaWNGUsks38CMf8Nxc9yLi/OHWlybO&#10;dX1H7V1HmlJS+ep8ps4rEheWwNlROoW/wC2JI4OJGlxbfZHZLdqhaV8dRAlFTlHjolCNKgFmc3LA&#10;G3IFh8LnA5IYalEjnjWWEHhWA+vy+mF8shq5diIFVfxWsAPqMM2YyS5VWSQTK0Mi2YLIpU7SAVa1&#10;r2III9weL4AuL3FwChJ3E0rB8M4stoNaafrZMro6hoaxSjmIBomLJtcdLlCtxuuBz78SDxN1DQxm&#10;py/Loo6LK6vMZKwiMeqrqlFpD3siBrKiiwvfqeK0yCu837tM1YlBBGpdpnR9zXBvsIVipAPDWsDt&#10;tfki2KXwpzHO/D6ozSLOKXRlOGjlkq87EjVNTAT63kO8tZdm5IlRmZpALAkYuRse8U4q1FuLCFWu&#10;o4c7yPTGW6gfLpabJ80keKhq6iB4xUlDtcxlrBgrXBIvyPlgej9H0eeZXVVdRqGhyargpTmCz1zB&#10;I2kWWNVjWW/pkPm7hcWNmBZTbDrp/wAU9MaD8ZdMaiE2aalyXSShMupMy2yPPKA7CTb5irBH57yS&#10;qilyl1B3ndiPeLHirm3jRquv1PnLwRVdWVC09IrLBToOAkYubL168ksxPU4seUIyC3hEdob7pzrP&#10;H7Vud6ioNQZpqHO6zUOX04p6bMRmM0dRDFtI2JIrKwHqa9rX3MSSScNmf5vXayqjnMlVUVtQ/wD6&#10;w9TK8swYsWJd2JLMS55J5viEU8ZBLXsSbcfnif8AhVmn+jHiBkGaPSwV8MFXG09JUIHiqYbgSROD&#10;xtZC6ng/iJtcYVWdpKhBLhlE5dneeZJkucZXRZjV0FBnMMcOY00LWjqUjffGrjvte5Hfm3vhJRUJ&#10;knCSnbGx288XPb9bY+jH2ifsE5RLRVef+HNAaVoIy1Rkgd5DJ/vQkkm9v4D7DaR0OLMw8OKzLqp6&#10;WqpJYeSCksbIysB3DAEfXvgXteyrUvlmrUGNLWaZeCphm8uqQkxPGb2N7G+4WIIJBBBBBINxwYz9&#10;3sBxwPc9R8zjVnh39kfV3i5pfKs1jhipskqYquVc1SVZG/cO0Zj8u4u7ullF7WO6/BGKKqtHyUrh&#10;pheOwKg3Buex+WIw1wbTlHsPCjOXtNQ1FPVQTvBUwHdDNGSrofdWFiD8QcXhor7XOuNL6En01X10&#10;OfUTVgrBUZq8r1e+1mXz9xJU3Bu4YgLYECwFPyUDxq11AHaw4wlekkNLKbFQzAfMD/rh7NImvcz4&#10;TS2D4aeOdJ4kRywxKaHNYeZaFpfMJX/Gjcbl7dAR3AuCZymd1Dyqu9ju4A3nnGB8prJsnzSnrIZZ&#10;YZYj6ZIXKOh9ww6dPrzjR+mfEhJ9A5zmtdLLVZ1l6FZQGC795tE6hQAvNgfirG3IvG0NLuwWg3XO&#10;2Gx6lANa+Jee6nzSty/Ma16sCWRW8pg1PAoYAIpU7WJAsbc2PXriP61oKakyfLWpZKj7wbmeSTaV&#10;ZzyNoB4UA2ubkkE8DHshp1q8xpKRzuXyp3uSRdkgkcC/xKD445UPFUULQVDLtcggs1iCD1+nT9MZ&#10;z5M2Fnue51lyqWqmq1eSJ5ZN4JVlDd/f54XSNUVOVJNIeYu6kXt049jf+RxI2yzKa2vk+9TgwxkA&#10;MAQzG17XHFv8xgxdLzCXy4Y1eiYnZMnqRkDc9OCefkcWPNFA8UozuITlk3io1RorNsozj73X5nVp&#10;EtJXMwmmgeML6md2uEZVC2BNubC5xCd9ZXrPFWFpJbFY79wQebjr2/LDs9AsmfVMaRpDTwqEUKOB&#10;yf63P1wrqqCWHaTGyoD1txzyPrbDulFp7c7qqgnuIwrWUrxt44ODKKSJoKqNlAkVfMQ3t06i3T8/&#10;1w6a0oEy3PPLQLteMOArX6k9R2/6YYqVy0shUDaIyCPbtf8AljbYQ5ocrQPZHCZAi+nct/Ut+D8P&#10;798OKSR1eY3hRUjkQFo1ACIOOv1F8NBYqxUW9rjAkmKyKxCgLa+0WJ+pw5bQwiBTvDAzLKxeBjFG&#10;JAgPIBcCw9z6rEHt9Maq+ytqilrtJzUYSnizegfyXZABJLTm7Rk9yFJdL+yqPbGSXgjV7RNuUAjd&#10;/i54/lfFsfZqzSth8X8vhFSyw1FNNHIpsfMG0Oo577lBuObA9r4jeN7SFYiNPFrZ7VsoJ6G/GAGp&#10;dl6gfIYKurG46Y8wsMZNkErYtNWb1roI4wqsrEkm/QWxbmhdRZTVeHeW0VVlFTSTxhkWR5VtJY3L&#10;qb328nggdLexxEKvI6V1bdGLH9MP+ZZpFpPLqSgqM1imlMcafeZt8sgiK3QMFvYekDcT05semOp/&#10;pXZp3yzSOoAfuun00rJSXuNAJNl2rZ/LzLL5IqerhqnZ0NXtlk81gFXYjAm4ABCgdzfEQrtZzZcl&#10;XldTWs5SRqcMKRC6oEIsrkfwyBve3pII28xzOa6c6oNcKlqeahnDRyQIX80gmx3cgAFiQLEG9zgm&#10;DJoUi2zEVFVK7SSzK3G5rEk+/Nz8+cdK/wARkncfJqwTn2U/m+Y4llfcn/KIZs1opIo6yKjjZzKp&#10;qaplQSmwJC8gtwObX462GLYyLUGf5JWmZMj07QxrCscQoWfbM231s9tvNwCOtgbX6k5+zLMp8rp/&#10;uMMZJl/dxyh02uxsCfc2uOo5469lWS6nptFvHRyUhzOulBMbNUSpKJbEBtwb8PqYWKte/QfiHJu1&#10;8Yn+zyu9PXH1+K47ValrpjHI70dcKztV6y8QdbQ1OX09ZRV1LW2FpadaJqAeYtwpVXZwUDgAsTc/&#10;JcQvMZ9ReE+U5jAmos1XKKmS0NOjyQxGQobgBJDtDkHk7b36ckEMusF09N+0q7M/u1TUkJHQKx2u&#10;4F2sCe1+pAvbvbCfVXiQc30fmENTAs8dbF5a2AupPAYdiVNmHPVRxilOd0ZjBxd8Ln5tU6jCwDZd&#10;8cptoteR0FFHTx5b97l3gLFuOyxvwthx8uRycBrdawyzRSUdG1KhUGWNm5R+4W3YYhGTZk71BPIZ&#10;D6WQfhNzfv8AD+eJvo/Sn+lubVT1YqaemVQ7Twrfe5YC1yCtzdjbrxinotN9ulbp2ssn2r78KbSQ&#10;HVSiJgyfrKj1ctPXVplgjfdJYFBe+75e546YTLVRlpUjljE67lMe+zC3b3GL+ybR+lcszaCGrye1&#10;SjLKJGZh5aqFANlO5eQLljYlmPUnHNU6l0xSaeno46I5hk8sEyVFOsH3cGf1G1ii7WJFt45BsQb2&#10;x2E/9NOijPmS1Qwt2TwWRgO9wFBUjkDmoqhEwEgsXLEX5w+ZPqiHT2oMyV2VZaanESxCFWZmk2ON&#10;rkEoRbqB/CfgcW7mfhvkFfoGizPI8ny7J61HSU18kJjVY/4w8xG5lsT6ibXA5AHFTaVTUuRU1Tni&#10;1lVTT5lVmVaOmaQxrHsYpvUW/hTjpwvOOadDJ4NOzUbgayCPl2+9YXmv0EzZWuBpG6UpIqLN9TZz&#10;UVU1KczZXgy4yoGYKHAd1N2S5A5FuB364jeu81oKmirKyjiV2pKRmrZQEYwufVDAHB/icAsBzbb2&#10;exdNfauq6zT1RMlHBRKAZamqk3M87g2vuNgEu6emxO7bdrEDFFjNJqeCpjqgtVDMQxqY47ytYg2J&#10;v0B5sLDpe9ha4/x102n8iNuDyc2Sc9ePdap8ckfCWFgFqXpXyCtEzMqOU2KIxtVUA9Ki3a3x574a&#10;c7z16eZaHzZRSVNxNArMsMigg+pejHvzfpfDHHqyhziskp4pJAxX0tMoUE9wLE/T6YDm0EpMIcFl&#10;ubXJIvbp+WOP2v37ncrmnP3+onlJc10Mkkoekby43IXYeQL/ABJFh/niQ6byBKCmeDcZpIiUZWUq&#10;QTc8jgjrhfk2yoy9FkX0stuB7YmlDNS1kNJ97gafyIxCk1hu2CwA3XBIFrWJNu3GCll2Myh3NYdx&#10;CRT6Zps8pYajLJpcvlPDRK5aO/cH+IfQntxxhpy+grTqbL8pqoPKMaHzmT1NK24kWv1XZccWJKjv&#10;e8wyZ46aqeJC8iyf7P0EkkdRwODb87HC3TeS1OY6py3V+cZZNkeS0KvHTzVIeOWqfcRvY3GyNCCb&#10;kc834ta34UZ9TP5QyO/ZaGjEk0vltyP0Sqg0BpnRlTJJXVGZaiNSEhQZk6JHBILggLGoUFjwPMuR&#10;255xJofCzT2pqXMabJqNzmYnBjiLzB1fb/s1Cjlbk8WPJt1Asi1ZrHKI6TNquGE5duNoaymG0RuH&#10;CBgOjhuGvwCSTccWt/w18P8AT9Tp4NnOaUdTnbrPLFWy+c0ckxYbEmiYmJk59O03AUMHDerHpr2w&#10;NZtEYOPr3XT650Olg3COz7LPvif4df6JaKy96nKaOGopc0ny+bM6XNTM07iPdsaAqChTYLliTdiD&#10;1AFMZxFXTUdEJ1k+4xtNBSFlsrEP5sqq3cgyqT7Bl98bN1mYtSeHtdpJ8soZt9ZBUwZrllU0MSVT&#10;IBcwsGeSL1P6yzEkkgDix2WfY4zTNvBiXIc3qKXLdT0Wa1NdQTRuZqYRyRwo0bEDdtfyUbdt3KQO&#10;DyDwGtafM9PBC4yEO1AJWHMsykLSyTFCsizBSzKxK35AJta52twT/CTbjEjoqKojf7xHBI4gsXZU&#10;JALekC/xucbf8JPsqUVH4XZnpjV+W0/7dzcSyyTh1n+6yKWWneNgB+EWbsTvII5tioPGHSWY+ENR&#10;UaJhp5Ycrljp56msRAiZi4Z9jHqSQUuRfg2FvSpxSawPYXcV091pfZmwttxzSojUPl0OVwOkcVIs&#10;ytG6mQFioA3XIA4JYW4AtxzY4gGq66rz7M4nzExioMUdOJoIhGvp/D6Rxzc3IAvck8kk6S+zf4f5&#10;d4rfaEGXZxFUR0eU0K5nStCwCzSQVMJtcrZkbeym3zBxOs7+x7l3ipm3iDqrJMziyGgXOK2moMrF&#10;I0kT+QAjsJN42K1QsvRWCqOBwADZG+twKAW8UFizJcizrPK+kyXLaI5lmNVuVIKcgvIFDMVUG12I&#10;U2UcngC5IGIrmxmpZqqJ1elqUkIlhcENGwJujA8g34scbMpfsN67On8ozTKM1yah1FTu7z76qcKk&#10;iyBoJInWA+oC1wVABQEE34y74p5DU5b4v66p6uRZag5zWb3juVZvvEhYi/Nr3texxZj27d4VWVjo&#10;jTxlQaaQywUskrXcB95K+7Ej9AMTDwbq8wynxH09WZW5+/R1kQRLN+93MFKHaejXCkfH4YbBp96m&#10;OI+WL7gSp6n9f7vi3PAvR0GYalpmzIy5Ll67xLm0lKXSIW2q1iV9IdhzcDqeduLsMvraG82E8R/u&#10;NPuFsqDLqLLYtlPspaZyZR5cQUMxZjv2rYXPc+/fqcdyysos8mNJX1L00S+iSpMfVS1x04B697cE&#10;m18dpNKZLp3JJIcm1Rm2bV7SCevbMJGKdCNyr/CSQLhixPBJI4aqKtM91PXzR5fHTxNDuYzTEopB&#10;N1HIuL26Fb2FzbHu2mkM0Xw7T26hfQHhg+2Qku9BHywrHzqokhzzMqyGSUrK1ryi/mKLBTx2AUAD&#10;tb5WjFdmxyXLqrM5pIVKOpHmsE85yrbE5v12m5se9/Yqs7zappqSUeZFugpwJqhbiSdwLLYkGxLE&#10;LYKx9XAJtinq7J8x1ZrZ6vKsrqMwrCjCopqWB5ZQosE32W42r6SxAuSO5Axjarx6PSTN0m0tIwSe&#10;KrlW5NZHpGshdg4F9hSDk/ihXDN5/wBp0jUiyySFzZvJBUL6lazFUcXNm7ng9sWdUZlm0On2rMth&#10;pjRvE0ktRFIGlZVLbrGxGwBQ1weQbiwHNCQavyzPZa7LIqKuFdFI8H7PrYzHPIynaQkYuw9e5fgQ&#10;bgdMT3NNH5ZkORVWWZSrZbmH3doWqo6ppEla9zdWJSxPAZVU+rrYkGsdVqpAHaV4c0GzfNexVeJ/&#10;n0YXbh8v+vrKn+jsqyupkfMXhG5YmvAtzHu4sSTckmxPAHW5vwAk1rnsWS5ZXwirdaiRwVenOyQ9&#10;ASDc2sPaw5APtiq6LVOdRZzFT5rVTSCFvKlCTPGz356Cwvf35sPYYszIZ6Stq4zWJBNmBuY5ZWZ9&#10;nAIHpPUdbEjjvjXi8QbLGDH1VnUf2zuGVENX5pm+e6syUVVPGMspUkmZmpmjEMgRArkkbQQJCgUE&#10;klZGt6UOJBlOaiTZCk8NUEv+6Xad1xYFubgcj36+5xEftBU9HJl4p88paakrqlUgyzMaqeWmp4Zr&#10;sHmvtlUsRt9MhXaFOxr3OI5pHwVh0y1PU5XTxJViFEbMlZmeRh+JgNxC3I/h47YxINW86qSNo3AH&#10;Jv2Ax8lxzJXy6l8QAIwSb+WAK/hA8QKjL6zWecCkDb6NxBVXJKibaHZRdV4AdQbj8W7k2viKw7DI&#10;zubDra39/wBnHdd0+UeGs89HPXQHOa2qEs9HQIGMSbFAadg3BBDsBtDHzCfV1wLKo46h42JBQ8qV&#10;Nw1+bgjgjm9727848+8WDhq3k1k9F5R4zG6PWO3EG+36fNO60iz0cQKlZELBrW6HkD89/wDYwlrH&#10;WNz/ABkdiLdMSymy9Gp7rGp4789O31wlq4aN45FljuevUg9O2MZ2Fj3RwoZo/N6Goqaymmnlps0q&#10;MwbdmFRIziJnAETysR/s+AL3v6D2PC3VWRa00XXKUENDuCscwoaeNDVILHazKAXAseCNxJ5vcYXe&#10;HuWwan1lm0fkSR0jU7QFo2AdE3KA1rc+odeo3XHbDVXarz+CWppUrajMss80+e1XVylmCtZSAX2/&#10;wg2t1689emZOXaNpcCT0r27r1rw/UP8AsUZIs1+5F/ypaNVrTyV81My17xjzBDShSI49t9ztv6ng&#10;jgAd8OGU6jhr446zLqS5mFnQlULyE2Cm528k/iv7Yjen9S5lQxT/AHeqULN+KNoE23PfgA/rziyN&#10;B1dLmOWGSLK4qCSOTaXUA+abXLgkA2JLdenYnFL7dNA4ukArp7LQm1r4m7pBd4HsrT8HZqyLTGXx&#10;5mghzCNbTJuBs17HkEjnr174uCDOFRFAa3GKNyCufL3DLbbfnEtrdSPBRgxkCS1gQeuObfKQ4kqV&#10;o+0xtcp1mOeRTOIomZ2BuwXp9f79sO8EZpsrkkYcuLfIYpxsxzvIYGnpaQ5hPMQ8iltoHyY9MPMn&#10;ieEyy00hinUWeJwSwPyHX6YHzqNlRu0hNBpwpbS5hD94EZcKDzc4k0LwBAtwRa1sUllfiZFXtNTV&#10;GVz0sm391JLtYyH5KTb64l+QajbYqTEo4FwDgmTjgoX6QjKsCRKZFLAXIxGc9libc1gb9eMcqc99&#10;JYX5xFs5zvddQbnDOlBwii0xtRfUE5EzWNxci3wxVL5EK7UeY1Xkb/KdUR16g23N+t8WPm1VYTOz&#10;XKgtxhnyjTVbUIiF0p4Lea0ytukaW54sRYAbjyTgA41aie0By5omKWpySXL5y8ixhE3ubn8QIH6E&#10;42DRfZM8P63IUEuUVFHXyhnkqIauRjvYlr7XLL1P+H8sUx4G+HL5vqbK6Zqe9HDOJqhpWBZgLm5t&#10;3axAA7XONqpwB3xb08bSC4hc14tqTbY2mqyslZj9i7O483tlmZ5bLl5e3nT+YkiL/wDMwpBP/eAP&#10;w7XX4O+AmS+E4esWVs0zyVPLevdBGETglY0udoJAvySeObAAWavW+Bpa1ji5HExh3ALnHyOc3K8B&#10;fAH6YFulElto8u3L7uQb9LYC/TExHKFq7F2wCe5if4DA42PPOOSfgf64YjBTjkKNw/8ArMI92tjH&#10;VeSkji/TjGwoG21kH/GMYE0vqjMs9zbN4a2RXSnZRGoTaRctf9APyxgaZu6MkdCtpxAeB3UneoOE&#10;7THde+ASyG574JMpte+J0aU+dxyccEx98JZJDwb48HtxfCSSpZeeuBGVgbE3wlVrjrgW8264bkJ+&#10;Ep8w3AGC2JbvgrecBLknrgtoCZCdx0GGjOdN5ZqKSnbM6MVnkbvLVmIA3Wvcd/wjg4XySbVd2dUR&#10;RdmY2AHc4qzXHiE2ZQLR5LUSwUp5lqUDRtKOwQ8EL7ngnp0veGR7WNyoZpGMb6lF/FuvRtU/siFR&#10;FQ5VEkMMCrZVLKGJA+RUfJR7nERyjJ6rNq6eWPZFTUqhpqmbcIk3XCglQTuJvZQLm3AwecozDO87&#10;lgoKWWtqpiCqJyfwgElieLdLkgdMFzLNSv8AsoTKyU8zPMY2BR5vwsQbcqoFh7+o/wAQtQJs73cL&#10;nnOLzuP17IOpI84zSXzXijraGhgISopoREkcfmWF0CqbEuCCw3cndiMzoCLHkH3GJprLPINCeGgm&#10;j8xM71Ir00TE/wCzgRhvIF/4twF/ZvhfEG0uz6nzPLKFUkM1W6qxhF22jmRgPgqs1vhb529jtrXd&#10;1DKwhwrk0h5Fl8uoM3GW5TBNWVbAsIwLKtrXJN+nPJNsS6t8FdaZvAob7jl9Kt3meSo29OL25F7E&#10;8kgWXkjjEo0D4fU/g3nVfn2oc2otrQtTUflbizoWV2YqQCG9AFhuHX1Hi7F4t+N1HqLTNZkmSJV0&#10;/wB4IWaZ1QPJHyNqruvYk2JJBsCO+LbYhYCtthjjjPm89lHtFTaJMS5Tn9XW0dOjMUnhjXyWcH8T&#10;MNxJI6Hbb3tYXUa4rtB5TTzPk2YzZ3Ux7S8UIVYvLPNhPsKki3QKb9Lg4p+eokyurFMsaT1NgxRy&#10;Sq37Gx6/p0wkzqqNPE6QyeqS++56rfmxP99sTiBrjkKt5jdu3aEqi15mv34VAqhSAD0iGMXDW4IP&#10;XqOuHHMdWz6gznbqbMnzOSMCJKsMZSyE3tdj0F72JA69MQJj5gK/ivbvYdffB5p54P8AbIysem4d&#10;bG3B7jjr8MWvLaBgIdvZWJmmaRZaqSxzSRMlgrK1na3awPTp8OPjhfkulM/1LpLUur6bIqytGWsn&#10;3zM43VzA0r2G9mfcSbG5UMRcEkA3MRo3oZ9O048ky5pJUvJLUu7MwiAAVAL2FzuJNrngXtiQ6Y1R&#10;muloMzqMtqxTefSvTyo0KSpKjDlWVwyn5246ix5xA0NjdtJTh2aUMYGGpaFlKsPT5drbTexv/f8A&#10;LDtl8KvThCNrXsOPnf8Av54ZqVHZixJFurH364kOTU+/y2a/zt1/riV4ptIMlO9PlBMYJAcBeCL/&#10;ANnFi+DvhdmPiZrPJ9K5XHA1dmrSpGalisQ2QvIQxAPBCFen8WGPSyUU9ZQR5k00WWGojFZJToGl&#10;jhLKJGRTwzBSxAPUgY+hn2JvsxPpCrp/EXPaijrZJInTJEopfMjMTja1UW93XhV6hWO71Gysxpc6&#10;+ikY21qvQ2UV+QaKyDKs1rv2nmtFQwU1VXWINRKkaq0hvz6iCeeecDzzRum9VVKPnOSZbmk8VmRq&#10;yljmdRfi29TYfLD3GoNsB+5QipNQsSiYrt3gc2v0xo10VoYSWOigo4VjghWKNOiIoVR9AMYuk+xL&#10;mepPFWsp6lBl+io6ws9X5oMs8N9wiiWxIax2F2sB6iNxxtt1F8ACWHXEbmh1AphnlfMfPfsVa3Pi&#10;dXaWyvLPLyuFzKuc1bsKVKc32OWsSWawGwXN73sASIfmP2X9RRaE1vqSqjaho9MlIFRkLmtm80JK&#10;EN+EjW7FgCCSAOjEfVfPFP3Ju3Ixnvxu1rJFlmb6XyRJqjNvJilCJC/kUyiX1TVD3Ho7KgN2Y3PH&#10;OMHUHy5wwfDSuMgY6IuPK+WddQFN6qfULkEc8/TEmkaXLI5KhaV6qnhUSVNKrSWkiU+oNs5AHNmP&#10;4TY2uMWpUeHWmst15TSz1sFa0c3m1eUpRyCFGNjclbgIL32XvwvNuCnpNPwZLp7MM8lZz97WSmhp&#10;1UbRGzByx6kWCXJ3CwNrYi3biFVbpnXlRaizCi09XUtfPTz1NdDTh6cSvfypSt7SOLB9lyOAL2HA&#10;xEc7ffWxK1G9HRzFpoZJVLlUFwbWAv129hfrYdIx4gQyVOYS1kbiYxqIiR/AAbi1+TyefifbnDfo&#10;2djWVTVEheSRBZpDctzz15OGMYI3/koZXgnaOAnepgK7+nlg+gdwO1z37dz3wDLKyairbQM22QhJ&#10;I+bMD729vf4fQr5bA2A+Qw96L1NNozUVHmMW5oENp4wLloj1I+IsGFu4t3xE0gmlWbkgE0E+0vhH&#10;nOaVmWSmI0VLmSl3kZC5hsDy44sSLWue473GJ34n6XFNoGngo4mmSjmjMstvWRt27zb47fl8hiar&#10;rTT8qKRn2XNfn/1uP/6bBU+sdPCNlfPMsKMNrBquKxH1b6Ym8stBFcroGaaJrCB16rK3iBoLNMw0&#10;RV5xFlcn3OhcO1SosNvRuOpHI5I7HnFK72RZFXcob0soPt7/AFxurxA15pKh8O88ilzKgr4fuLwL&#10;Qw1KFpSy7FQBTxyeoHA5xhh2ZwjvzuS1/iDjV01tjpypSxiIgAosBrgDqe3xwMIzzCPgFulzwcCo&#10;6toVZkjQMGBWQrdkI5Fv1vhZBmE/7PenikKDnc3HKnsCeR7de/zGLhUXpKLhaQyAD0Txkkc2sbf8&#10;v1xI/DDPP9GfEbTWbys0VNDWqkkhU2CN6X/JWPH8+BiK0jGCa8ZFhceoDm/HP54WNVpR5jBNCglj&#10;gdJDDUDcjMtrhgLekkG49uMCOaTh3C+jat6RxbA+H64jHhvqOj1XovKszoJppqaeLj7wxZ0YEhlJ&#10;PJ2kFdxJJtck3uZPYDGO5u1xBW607hYQK3UuaxRnzqaBlHBYOyEG/PBB+GEVLmc2apNJLTiBw20B&#10;XDBhbrewxYVdAkqWKC/bjET1DAtLVOycBlU2t9P6YpRktNWrb3gtwFEKyTy6lxfi9hjiGSSZAjbX&#10;YgDvck2tjOfjLqHNsu8TM9p4M5qqSnRoikUdSyIt4kJsAQBzf88Sv7OmcV2ZZ3XNXVs9bErwlfOl&#10;Z7fi6FiR2H92xrb3xRktJ4WcZnsvaVeGeaaig1TSVKMZIIYBc7RcsrE3/Nr/AE+GI3R0so13NW1M&#10;EyRRL/qrFbRsSu1uSCDtPYc8qe2J5mcEkkkUSKZJ53Ecaqtyxv0+vA+uFuv9SZVT5E+jXR58xy6p&#10;SGmqqZAsSMIo2cOSSfXK04AHspNri+T4fAZ3PmkdW38z2/JYkUTpt7iar9VTvi3kGX1sm1cwpqjM&#10;oZbvHC4ZoWHUOpAI5t8OvxwkyvUq5Vo4yQIk0jXhXzEB2Ej8XP6XBF7cHCrWtbK+Z5hmOayvLWVr&#10;s0kr3JZjfjjoAOABwAABYDDbpHQeYZ9k1LHPRtDR7zuropYpxtB4LIj706dwODf2xqMil1EnlwCy&#10;VDDA/US7Ihd/yvZZ93qHFRskFSTa8diCD2It/XGhdDzpk+k8nhlSSd6uGWTgeWsZ3Odxe7dQlgAn&#10;8Q7AkRvK/DzTdDWfestycVskzb4cvWrkluFuQqBywYcg+q9/gMPGsgml8tphmeUztmVTIstFQyKY&#10;lp441LSN+6KEixCkFiOeLjdjvfDPDX+CF2qneLqsfcV2ug0cnhRMshF8Jw1RqWm01FU17ZvLmc1W&#10;igZdSoZHiAU7SHVQvJXq9rENbsAClz2goKtafMcggqqhZT5lLmMSO0ZB5DB/wuALeoLtsAemIVm/&#10;iHl+tScqyrKZqBpRGamSpcLJDIsl3QJ6gw2CwNxctcdsO+hcko9faqzWtzBS1JJNJN5KsVs0jlhy&#10;Dc9Tzfm3OMDxTxcSaoMgdYquo+fzWL4zrRI8GF54o9Ffravy+HKxW+eklMyF7s+0Ec3U+3S2M0pr&#10;PLKihZ6s1clZK+6Ooaoskm7kc2LKSDzd+eebWvHsx1vX5pSTfsbdS5Yzb4IdtvLjIPLXJ9+l7Dgc&#10;2uWLOMqy2i0vBUUVS1/3ctbUeXcwx39dgepC2HXk+1+MWSYagXWAuUa2glWt8mo9Z5JX5ZS5kuV1&#10;cxTa0/qF0YkRk2B2m5va4uqnnbimsq0zX5JrSqo9RBaFaCMEuJVlRt+zlCpIa4C2t7cjgjEtynVL&#10;WiFRUqz9nBvtPsb/AJD8sPmcnTWb6erjJEY9RWQ073O11DAsvTklS1va/wAMVvRs9NBH6hWVXtVp&#10;zKal3ljl+7eYw8sEAM1/j0H6nnEh05pHNdQ5YYqdEqEQiIs7KhVgBY2PYi3w9sNMGWUtXE8MhYg8&#10;gMRcHrxxh/0rXZnpGtUQuklMwG8MLkextbki/Tjr9DUHqweqkZmgjaTJ58raoo6iPy54H2sg5sf7&#10;t8MWLpTQ2Z5zpU5tSCKeJZGQ09yJbCw3DsRe4+mGykeXUtdHVTZUyzurefURMvkzlWCh1S5ZQVtc&#10;En8PJ6DFkae1MPD3TsVRmDeZRI1lkio3AAJNtzB2AP4Ray3JNuthY/8AHOktsnFXavS6OVg2ke/t&#10;9xUGXIlY/vAYz7HtgjWdbW6f0c0dLXrRBJNyrtDmYkWKlSDcEC9h35NxfFq6g0RTeJtPFqXR2p6H&#10;JJrEVaVU+6kfj0sXXd5bjkH0m/exHOX/ABMp6uPNKiOrr4M3my+d6Y1NJMJYWsbFkawupI4Nhf2x&#10;V02hn0solbJQ9lDpWyRv3MdRXNRavrDok19PC9DmDVkMqz0lRKLPEFZWVAbJ6UPQ8EKdwIw/+EH2&#10;ldb+HiyUmQ1IqaY1s9W0ubM9Z50MiBVjCObqbl23qwvuXdexvCMpIq8ip6KMr5oryQL2/FC3P/wu&#10;nt9MF1sC5RBUVSv5kiAsWI5awNuf7GOiGplPqLs8K1q53Pw4rTPhf9o+TMq8mrlo4Nn3mGWmDN5C&#10;CUsJFRLRnaL2RC0oQL1ONI6N+05kGc5rqCqzuaHTmnsuggdK+o3tBucsCGm2hASQoUdybC7XGPmP&#10;oWGaiy9HNxIwJJPHJtf5e/1xKs/19nFFouDS09QI8hrMwfM5IowytJMkUcabiGB2AM52rb1Ne9wL&#10;RyStePUqUMhiyOF9KZvtB6JTK5NSZXWVOeU0cRVIaSkkSSU3IG3zAgt8b2xnT7aX2ldHasyjTOns&#10;seuzWlMf7XqEpTFHslZWjiglLMSjANLvsrbbqbNjLUWqauuy9qccQrICsW0KBxe9gSb8nliT8emB&#10;yZdXaxpTlk2bLDGBuifMp5TTwWZm/hDlblmFwvVzfqTipbWA7eqsP1L5QBSeNOeNubUercrzTSND&#10;DoXNaWkNFHJlU8swnJYXMgnZwVIVfRbb6b+1t8/Z/oJ9DeGOQ6TzLMZsyXMcvfN8qr6iLbJMswE0&#10;8Mnqa8qSSk3v6kcEXKvb5rUXh9qzS2dRjPtNZpkYQFt1fSSwqSV9O1mUBjfm1+x+ONIaW8e9ZZ/p&#10;/TWl8rmpsuzzLYJvvWYV0Uk1LJHTwhoKhFjJeKdI0ljcBfLkVhvNmIWJhI3NtTRSOB/uLbmn0DZU&#10;gPvyPpjA/wBuLwRGjfEOLWeXxRrk+p5S8sdrGGtRRv59nX9581k6cYtTOvH3V2ZeGmUau0pqOjy6&#10;ngqTRZplENDHLLBLturyNJvIicCy2C23KCzMbK65P9ofL/GfROb6Q1to2hzGq+7CWJo5mMErhgPM&#10;2H1wsu4MNshbtdeogZKyGENkNEBWNY9j3OWLdJaPr88SoWipxUmmVWcBhcA3sbE/Dt7Yn8FXm2mt&#10;IZJNQ1r08kqTfvkJLB1kjZWB49I3LtAJ/Cfli0ptI5J4c5FURUEBpJK8CEl5i7kWN2uxPTcbdr2x&#10;UmXl9aVj6dpJJJIKWjqZaWB+Qxhj82SMAE2LJG9rfxBeOb4rQagyv3N6cLHa47geq0XludRao05l&#10;Wc0xaNa2ATKBu3Ei4a/HI3AgX69cIs4qaSgau4qa3M3tFIquxijBCsHI52ta3F+wsOThm8Hs7zPU&#10;+U1AzET18wnWL9pTVvnSVJKmyCPbuURqU9TMd5e/NjZ417pV6aSdhVU9DUpukkknbZtiAJLs3T0g&#10;gXIHS5PBt9H6DXN1GkZM3qOv6r6I8H8Qil0zJCasXnHHf2VdaiJzaOSCSpcSVYWMFLu8MguAb3Pq&#10;9Y5sLAc35OF2i5868F1r8pjpoa6HNJVkXNaZbND5QtaYbutnYgeqxLW3csKn1V4nQUGramLJhR55&#10;l9OsciVVQGZJSUTcWQqpvuJ56gixHWy3QniHm+sNR1UVJka02Uqd9VUNUuyRQhWtC7BVDlzsA4Ww&#10;Vjta1x5d4tqvtut2MO4cfP6/Bcz4j4zptdqRFA7d065+/wChSltdrH/5LrXpUGrFSqRTEuQ24km/&#10;qADK1hyOLgnnk4VZNpbOddaqPlV1Pl1DTbXklqpjHCLknafdmK/IBSeOd0u8RPGSi13VTQS5V98h&#10;oTuhhrAvlRk7+libqP8AdC32jp1wwo1TojTk1NSxSXaQ+rzgZJWZbLcsfSCBbnjk36nEsWs1Umhd&#10;pWtIINDNY9+609NrNS3SGJrKdwOPopBremqJUrXrpIqaSK0Mc1JL5q1T24VerbNo6nbY34uLYh0C&#10;1FNU/fpJtrowdJCu71A35Jva/T/riRUGd0WsdQx0dXVQSVdLHvqKJahWMD2XzLkbSbMVW+0A/nh2&#10;y2t0pX6hrKKKvi/a9OjSmmjqFeRkVCG2oGJQAWPFjY3+I7PSQxiFohoVjtZHK6SLUReSAwg9O1nt&#10;n69lDtYUVDq+CunzCRajL7R1TpfzVUKhtdVYgsN7DjkXYdyDAaDx8y7IstaDKdPS0k8MyxJT/eCK&#10;dobG7Hbaz+lQFC2FybkAqWDPdT1s2p8/yjIa6pn07SOIII6whn3AC0bMvqcCRCFuSSAGvcXwjq9O&#10;ZbpcJUVJX78o9VOOdrgG1x8OD8xzexB43V+KPikLYAGngnByvJPE/G3iStIAzkONCyb7+yh1VQRV&#10;VTV1jbqOnmlaRKdT5sgBO4XY297Ek368c4lHh3rSjoM0gymVhS0qKRTtK5YlibspPQXLEiwUdffE&#10;TzKtarmkkHPP4dvTDLFTpVTsHfYgUu7WvZQOfh8Pmfjjmg8yXuXEPt9l3Va0pczpKKnDVFQsYvxc&#10;d/hhh13rOgyLJ5aup8uSLb+4lU+tiQfQvTm/B+Rva2M3w61z6lYimzB4lB4iZFkVR04DggdB0wlz&#10;vVmcahpaWnzStNYlMzvCWQLsLW3dLddow3kWRZx+agEXqyVdHh54hyTU5OU17ZbXbt0scYRZTyDw&#10;1rlfSOOhtyPd8zrOotJR0lPS0jrmldGrQVUiq8EJ3DqvO5j2B6Ag88XzRTVMtHPFUQSNBPG25JEN&#10;ip7W+ONW+HVNJrHwmyrNqhVrsw8yR2LKCwKyMhK26Gyq1uPh1GCfLNpWFzD6eK7fJbkGv1MbDHG7&#10;pXyrt7o3Jcjrs5rpIoqlDWNCWV51shYW5NhwOeBbsBh4qs6k0NOzVtQsEdIoaZmB5jBsWA5JHtbv&#10;YdcOOh6SRq56tUtFGpXd7sbcflipftMP5mr8sFgSKTjjn8ZxjsdJq2N81xwVbE0uoiaZHcFX74d+&#10;LOmdb51LleV1rz1XkmYLJC8XAIHG4C59XT54tHOauPJMsFaaZ6oIAfLjXcT36YwBojUi+HWpMj1C&#10;spE1LU2mjB4aFhZ1AtcnaTz7ke2PoLktbFnGXwPG6zU7qHSROjqQCCPmCMFMyqc3hdV4XqmyR7L4&#10;Ofko5p/7RWUaio2ly+gqp4IZTDKTC4KNa+1hbg29+2FlXrDTGZ1UMtfRyU5ddykcBh7i4v8AkcJs&#10;vp5tB+JdfmeQxU4qK6MNUUFSt457fxLYrZhdvmDz0GLWofFTInML5lpOqh+70wj3xKkir6QWVbkX&#10;Hb6H3xHhxrdXzC6cwOiY17NOXgjlrj+mf4URy3U2j6yIItUlMoAsXX0n/vC/62wozN6byFmo543j&#10;BBV0YEC3sRiE5/meSSoiZfolkkSnMZkeRETzCAbgkB2sRbkXHS2I/kWgc7qdbQ5zUVUuVZTCqrHl&#10;EEjES2WxMl+OTuPS/T2wG4nBo/JNLp2xgSBrm+zq/wC1ak1dMsVm4OGaeR6k7udp7HDzmojVVVTu&#10;J5Y/Ek4ZaqQQRbe4/XEdEod1NUc1XmUOT5bPUysdsZBZQOo/vnD7oTUFBneQ/wCkAkipsnZFZayq&#10;qYkQLchvQWvfd6QLgkqVtcYqHxyzoxaWqadG5mIiJ9twIP8A5d36Yq7LNa6iOSDI6nM6mpyrf5rx&#10;TtvDtv3h/Vf1A7vULEh2BJXjF5kQLclcfr9eYZNjF9ZPBWloxTI9CqNAsakTKyt5rtYs1xx0A+lh&#10;0GLbsR2xhr/s/NX/AHfU+eaYMpMFTSpW06k+lXjISSw+IkQ8f4cbl7WJxowN2sorlZ3+a8uKEl+4&#10;tgzBd74NW3bEyru4XQLXwQ/TB5YDrgl+mC6JgvQm4OOTiyH5HHIyAMClN1OBOWlPXqBUSgYfe4GJ&#10;/jGPlnm3ipW6L1XnmzLlrXmmZX8ycx7drOARZTfj+WPqVTECri/+aD+ePj/4uRtTa5z6NQL/AHud&#10;r2/+WuP6YwdGfS5vutuUtDgXdk/V32ms1QbVyGlD26Gqc2/8g/phuqPtPZ6oPl5TRA/4jLIb4qas&#10;WeRd3lF/YqpJw3VcM9OEdo2CMgbcYz19vbvi+GBQiZhwr40d9ojO9R6wyjKJsvoYoK2by2ZTJuAt&#10;29VsX6shYA3xiXwzmK+JmlmvYffowLcXvx/XG1UO0DmwxDIA3hTg3yliNfvjwJOCgb2GBMeOMCE6&#10;HuwCVthU/HHL+5wXKeTuNhhiksx6k+0XqJczzzLKhKB6SNpqVIoqZgzWYoNzGQ2FhzYc9Ba9wQNf&#10;wV2n6HM8xngpnaEKIkXaF2nawVb363Pe9/e+Kq1iP/q3z5LFf/khUcjm/wC9fBsen6YZes00TiWQ&#10;/u7SKoa1r9SO3Hz+WDl07ZQAqGpa11bipHQePOf5BWzSZPDQQxbrAyQGSUqDexbdbt2Fr/K+HjNt&#10;UJprJEzindKipkKimZvWjtcG55sQBz+V8VbVZXNHKzxU0KxHoTOhP6tx16fy7PeSZHldqSXN6e0c&#10;oYs6Tqt9rEEDm27hPztwbYN2na4NNYCquEZ2gcBFaz8Rc+8RKjLnz2pjmNH5ghMcISwfZuBsefwA&#10;4UZJqCs07WUeY5a5pqmnusE4VWs23axswt0J7HrfEdyaOmkzCA1cDVNMf9pEjlDILXADDlbnbyO2&#10;FWfTQuk8FBRpS71JZACREguSgJPPHUnn6nEu0OIsqpqSDJuapFW69lz/ADqGTOKmqzSBnX7xOpDM&#10;q9lF3FhwT+IAdevGE+U1cFVm9XVRU6wqQywRbgyxk8XJ79evTnvxiJadnCGSMiyyAXI6i3t+Zwpz&#10;KOmyWCsip6v70Jabf6FsY2dmXYwtwRa/yI74sNYBYCqWSeUy5zmMdZmsk0RBsSrSLYCQgn1DgcWt&#10;a/PGC5Q00Ssew4+mEKRnzEHNybcC+HzLqSRqiNNlgx5JsQAPfBvIblO4WmPyyp2kc4fM51XnGoss&#10;ybL8wrHq6XKYWp6NGRR5aEg2JAuegAvewFsJswpwuayoi7EuLLYdxgmqQxrxye9hfCDsY6pgcpWd&#10;R1dJlcuUUkyx0ktQlVIUW7M6qyr6vYB24HW/wwuyPNpqiN6KWRRE1yLjlugtf5c/Q4ZPuUibTKhQ&#10;soYA9bHvhxyKjafNqdOxY3II4GE7a5ptOcJwkpTAVjQcG4t8sSbJMrQBOCPle+D6LTb1kjt+ERG8&#10;akCzHkm5Ptx274mdNpOqyfMDR11LJS1URG+OQWIDC4PsQVKsCOoIIuDfFPcCkxvVTPwY8Dcz8T8v&#10;1jU5SWkrNPUcNelKFBFQjO4kUHswVNy+5UixuCN7fYIzh5PB2uySWV5GyjNpUjVz+GKVElBX4F2l&#10;PzviO/8AZ4+G0+RaN1BrCrp/JGezRUtJf+OGn8y7j4GSV1+Pl36EE3ho3ROnvCbXeYUeWI1JDqc/&#10;eIKfqkckIYyRrxwCJdwHsGF7ADFyNhAB9lba0VlWal7gWtg0mwvglBu5PODeLYtJ7pEyG5xzbj0t&#10;79L44rC2AcjHdNWp0lfJKpIG8udkKxv7ORwfzxi/7QPjmmmHzDRejaimqkkVVzfMtnmSyzg3CeYT&#10;YsoUbjZrbto2lTa5/tL651NVTx+H+iaeoqM5rYPPrZaQHzIoibKgbgJu5u5IsLC43XFE1H2Vs60x&#10;oPU+c5hLRHOqamT9nQUjtJFHd1DsbhLSW4X8SjcT1sRhakNdODeaV1heIqaFm7UWsMxyegngarjy&#10;8cyS0tECJnJHHmvyBf8AwX4vyo4xEaPUNTX5E1NUzNUFxtbcTZRfooHT5YW6uyctRhUsimZfMYeo&#10;gG4v+Zv9Mcr9ODT1bLloIdYCLOP4ri9+mIN21thZz3PJzwoRlVNUNnlXFWQtJTSxsAHQsp7Dk8f1&#10;4wtq9G1WWw0lX5cbRMC0Q43oLXH53HTElpskqWpHrzERQtJ5IfsXsCR+R/n7YWyzNm1fldPOu6OE&#10;JTosa2IS44Hvxx8gB2xCZDQaFVIN5UOFamQRPV11MJov9m0TW9QJF7Hnm3fB0tNT1tNBmGWN5tFV&#10;AkBuDHYkFefY3H074ePGc5DT5Pm+VZNlrB4qiPfWPMxsVJVkVTclbsTyeo+GKbybPZ8lmDRsxp5D&#10;6wOACO/99sG2HdGaOULxtwpLrXSsD0q5lDHdhZZgtufY/wBPyxC2yxWYgQtccm6jp79MWjW5qgya&#10;RamLcZRtCX2hj17dLYhYlpZq+SA0rIhR9z+bvNtpJsLdcW9M57m0ei1NJO8M2lQ3N4kjiBQkt069&#10;v7/u+G6jkGxkPNzdTfobj88PWoaHZIU9PuDG24W+vf8AlzhsaGNtjx7d2zdIhsDfcbAD5WP59hjX&#10;Z8NIZbLrKLpoSDUFSLxDeFIJuOD09tuBErVNLJHGFW19vsP+uE80rswcMvoXaLADg36+/thTlFNM&#10;9NLPHJGpjdUCMQCxbjji3A68i17jpwdWNyEHNLhiaIobkGRbiwtbkj69MCYh1YEg3Hfj+/8AlgMi&#10;m5FlNmNiBx3/AMsdjnZYpIw3LnZb5nACymxyr1+yr4lyZZqBdI5hM70VaWkoixG2KYBiy89n+H8X&#10;/ETjV7ypHBJI77Y41LMx6AAXP6Xx826aSWlrElgcwyxsGjdLgqwIIIPYjG0PD7X0niz4VzNDuTOI&#10;FWnrIlI9TixuvA9Lre3xuvNr4raqKh5gV3Ty0C0rSdSgHFrjvhtzTSGY51nAio6cmJYC808zeWkC&#10;i5YyE8Lx74klFPl9HJNU5gGbyY2aGMC6u9uN3w7/ABNsJ9a+IOV5RoQZJp0TLmOdkx1ctRY7IlHr&#10;PHB3Byo6GzMT0xiYbbrR6nVeUNrRlU7nuXZLozOJM4p/D6s1fWTlZDn+XQ006RMqhbBpJA0NgO4W&#10;4N++ItlGXUWc62zHOKGkGnVzKGFnpa6MITIjNd7QhwdwdeQTe18Ls28P6PW/iNlVbmhi/Y+TwSSm&#10;Fk3CVhsCjb3JY3PuEt7Ava1ezO5GaNXWNdsYYXsTYm3W3b+xiEybKc27POT+nCxRPR3dVbGnF0xQ&#10;5JR5vm2c0bZnSRuQ5nMW1ugsrEEmwHJAJubWxSddqiPVepKvNKWk+7QUD3SFUiV6oAkCR2VFNxde&#10;HLbb9e2HGOq/a+qzRz7dn7uMW7XtcfH1Mwwg1Zp6bSuf07UsXmK9wUsQCLXt09gT+WLccpIpooIG&#10;ybQTfKhWsswOoq9GpFkdIAd8TDlWa/UdLAL1+JxYGhdS5hBpWkgpaiCmqYy0BpsuhhjdFUKRLMAl&#10;yzXIJP4thIN72huY5PU5XUTVeXStTTS+qQKbte1gSDwePf8A54jn+mVXkmcqfvKwZ3QhFZmjBFRE&#10;9rqwt3B5tY9xYi+L+i1J0k4ls+9dirOh1Y0szX9OvyU+1jW5/meaUdRVTGSSNPQKdSscV7XAVRZS&#10;QTz7Dk2AwVVUWZirkqppxGZlA3I3myEA3F91uOotbv37tyZ6MwySnzHMayNJ69miFPECAjLe/HJB&#10;+JsOg9rg0dqyhps3fLs2r5YlqmBWR1Hl7QSLbr3F7r1sOnU43JJ27a3WORnPfK7CTURCPLrFGs54&#10;tLqejmyiryVISd1S01ZUSzi7ssJjEQJ4vZ3QgG/4Qf4cWt4Q1dBSZJmx81RVGURxgHlBs9J/Mn8s&#10;VrqLPcuzHVlPTUFXHVrFSHbJC+5RuYFluOL+lP5cHDbWZNHmUsbSkeWkiybP4yyhwOetrOb/ADxx&#10;jpdkm6vorz+YOcc9VGIYMxmyIUeWxzVE5jVTFT+pmUWJ+gtfB2Wz09ZpaPIZq80k1TUGCo8h1AWx&#10;d/JuAd7AiEsLkX9PVTh3n30uYyywXiLiwKDaLFbEWHvzivdX0ctNNlURSKDbNNWyyLIfMDSeUqn2&#10;HEKkW7sbn2aOWm0njaG5ITifDuXIs0VKkivoWbak4Qgn0ki4IuD3+gwZQiGnrQGAKQs0aylFDFQx&#10;HW1+QD3v8cWOcqr9U+G9HmdbSSUi1IYx+YzKWKNw6gc2Ngbjg3sMVZCohPlMtniJRgeCD3/v44Uh&#10;c0gKfaBQCYY/Mpa3y2+lze4/n0tiW5Uy1KKk2xBfhxx874bZ6GKpJIHB6nCimonDKPMYBT064ESE&#10;nCcNrKk2l6mmiz6mWnzGsSpqXanMcRbyyqeoGw7bi53cCx73uJZqTUeS5ZoWvWgz7L6utqh90TLY&#10;mV3ija6s45O2wV7WsQSvuMVBmNUwzGsIVIPMZi0UShUUMSdoA6LZrW9uMIzWAHaGsO/XnHaafWGK&#10;Dyw3oumi8SMem8gNHFWls1PTVEgkkgikcdGZASMF1+2pppIGPLKQO9j2P8sJxUWAO7g++ASyXA5I&#10;+WKZyMrIJKjlHmH3KqUuWA3bfT2Ygrf9SPriRVUSzwvFOpPFmQ8X+BGGCumehztZ4vQwZZlsLi/s&#10;R0PT9cXfHV6S8QPDjRK5LlH7M1hRyVtLmRlqI4VzBQfOieJdw8wneyKSNxZCgLkAtXcxxB29FSnG&#10;6iq4yaibLqZjLHtjRbqSLKePfoPriT+OfhVmWgKsZVmEY+/ZQVMzRsShWaNH3LfkqCAu63NsTrwi&#10;pcn1XqPUWQrUSmvynK4szWBKaKVKhS+1lYu1lsGXgqb7xyLANO/G/Wn/AKR89zHOKyJIaBYfu1LC&#10;EVWFOu628i9y24k3JtusOOubqJTFGx7zRcVWIa0bbystaWy8SGRWIAFuewONO+DX2YNf6g1FkWcU&#10;seW0VHTw0WbA1tQxJhlffGoVFb1FYySrbbXHW/FRZJovLInim/fxU8p6rJ6Sp6C9ri9j3vje/wBk&#10;/WFVq7KtQvX1LS1yzU5aOwVFQRmJGRVVQilYVuouNwYiwYDBxSMnPllWdOyslTfOdDZH4h6czDIM&#10;/oRXZZVIN0e8oyMGuHRwbqwPQjGXPFPwwyHwd1dFofIsirIsq1jkNbRLm8tW0802YMVSGNlYqqoh&#10;8sWC3JqLn8NxsXJkAqZQR/iH/mxnz7den83qvD7IdQ5VA7jIcw+8VFTCP3lKjJ6ZenCh1S57Hafi&#10;H0jANMXAZBK19bmT7gse6O0bS5LHU6t1NFl9TlGUz/dZ8uq6o01TUvJFL6Yjbl1KAlVuQWXot2DN&#10;lOdVmUZ9R51ljOsFNUghbrvaIsLo5ta5S46EX5HQHG89M5Hk3jv4KZVXZpl+W11dX0at94lgSQwz&#10;2AcKxUsvrBU25Fj7Yyln/wBnzNaPXOXZZpXOcl1BFUP93qGXM4iMvmuy7KkRgsoJW4bZa914K81N&#10;jnMaQFQlhEby3kKd6t1FpLxbyfT1Fo6Wpp9QUbyJJledCOGpqRIUJZJAfKkYFB6VbdtudvGHLwH+&#10;zNmGjNdUmrs7eCBIIJDSZZEd0iSyKUPmG2ywQsAFLcsLkW5oHxE8NdWeG+eVeVZ1TvS5tAFlVYpN&#10;6SL1WSJwAbXHB4IItwRi+dZeOedVuiMhy/IqtkrqvLaabMaxRslklkiRiiWtssWO4jm/AsAbnGWh&#10;xc5tEdFAXMj9ThkcJgr8vm8L9X6l0lkZpWyuaoSpo54lR5aQMqBoTcGxChU2nkBQ1rvxWHjFnVZl&#10;dDLpyljQZQ8cckiKlmUhiQtwbBLhGtbqoNxc3V5O2eZXm8VU1LJaEiU00osJ0DAHZ2LC/S9/gcMn&#10;iLqJsrnnzfOaeRKmrUGnykAiZQBa8jC4jTgHm7m5G1RyNRms1L2BhcQACPuPRAfEJ3t2h5AAI+49&#10;FV+XZY+ZvVrTQ+d5NJM8yoCQi+W53EgG1rXF/wDDxfDn4aeK0vh7luYZa1DFV5fVSec7xsyzGQbV&#10;W7biu0AMeFvdr39gZDr7P6qtp8no6Wny6grpTBJBR0YIkVxtILOGe5BJLAgm3J4uIvmdEKardGIk&#10;ItdlYkX9r/l9cR+e7TvBYc0g0mpk00gfE6iEqzfW+Ypqal1DRMKSrgkEkEd9w2BuEe49QO3nix9s&#10;WxnPj/pXPa2hpxSVNHFUorVVeynbSybd34AWZwrCxYe1wGxRlYBHSkELtHQDjv8A88NWYSJFlFRI&#10;TtG0KD7kkCw+l/yxPDrZWmgeStrT+MarT7ntdk5yjM/1fUjUWZZrlddNQSTTOI5aQmBjGxsCdtuS&#10;LE+7XPJ5wxZTrXP9P6jbPMtzirpc2dmZ6tZS0jktuJYm+65Fze9++GWpq/MYm98coqWTMquOmhYB&#10;5L+pzwoAuWPwAufpi2xzxmzzaymzyl27cbu/v+vvUu0xn2Z01I88lRuDTPP+9G95XYBWdmIJ4t1B&#10;BuTbvZPVVss9S8kh3sTyP+X9jHsxnjdtsRKwx+iMHqFHQHpzbvx74bmq17gs1rE7hb+X9cU3l0hJ&#10;CRtyFVZhKUMSuRfghR/lgGa0zZTT/cWW1Q/rqTcEo1zti+a2uw/xG38Iw6ZUjZbAMz87yqpl/wBU&#10;iBsVF7GY/AEWXuW5/h5QJRoxkRjuLjqT37nEraZhIkDlNKrdQyi5HQYLmplYkIORwCRzbCpKdo6n&#10;ySDwbWvg77s6zr6bjb0+RxJupMCmNomH8Nrc8jrjVP2e9SUmTeDEVXnFZFl2XUddNAs8r2uDtfju&#10;TdmFh7cYz9DkAr5gicMRf/nhsqtSZg+S02RfenbKaSRp0pj+ETNwz/pYDtyRa5wsSgtKmil2GwtB&#10;aq+1NSUlXJDprK/vcY61taxjDn3EY5t8WIPwGKv1vr6u1rXU+Z5glPTVKReSBCpRFjuST6mY3IPv&#10;0t3OIVkTR1eb0cUyXgEgaUgniMcuf/DfCfUNXLPWMCdjOfMZR23cgfrfA+SAQAE7p5HfEUXLXyVt&#10;S0jNuT8KjpYDp/n9TjZ32N/FiLOMmh0jmNQP2hQK33Msf9rBxYfNDxx/CVHY4xLG+2wubYedL6hr&#10;9M57l+bZXUtSVtJMHjkUng+x9wRcEdCCQcFLGHt2q7odUdLKHjjr8l9VtQ6ZTO6ZJFjZ3XoyXujW&#10;6j88Q6XKMzy2QrHVSxD8JYRAm36YS+Av2jsp8R8igZ5Ups5RP9aoCbsp6b1v+JCe/bocWs+qKOqJ&#10;uFIIvcC2MCSMA0/BXq2h8R1EbB5JtpUAyfTiidZ3aapnHJklPAPuBbj6YkJjWFWY2sOePfDhmGdw&#10;un7uyoOtsRyuzVWDeoLGOpJwJpuApHSS6h+96FJU7ru/GI3neZpGdgN5W4Vfc4R5xqtfMaCiBnmJ&#10;tx0X4nDUsZEck9RIXYgtLITwQP4R8P54dgKhneGChyqz8Z3ZtPxnfcmpQk9L+l+f+WK6yWSRpBHN&#10;bbY2J98Wx4j5FPn2ma1kRvPBE8ardiApvtA7krf6nFR5ES5WJrB1YXJN/iP540Y8sXnfiLSJ7WsP&#10;sOVTUXjrkiLuPmUtWhv2GwN+uz9Rj6TqQBybY+aP2IBJWfaM02kI3rT01ZUzG3RPJMd//HKn54+l&#10;sIsijrxbF9mWrMJs2EaOcCT8OALzgYNucOoyhc+9sAJtgbMb2GC2v88GRQSagx/itj0g9PJxxPSx&#10;GOzC45wLRYS4IURi9NXHf/GP54+TPjSMwXxC1AkDSmIV1Sp8u4VrTyW6cf1x9ZeVqUt2cfzx8jvG&#10;6RF8UNYxNESYs6rYwytbgVUhPb3JxhaOqd81raljnkBvZVjmNPmCh1LSgk/xMecIcxheHLYPvBDn&#10;y/QLjcvqNzfrYiwt078YHVkHd+6235/EMN87glQIzZVtybi3PT88aJyqTYHA2nLQThPEXS56EZjB&#10;cW/31GNtxv6RY4w/o+Qw6800/QrmNPf5eagxt2N/MA+OIJTa0eBRSlTcWve2BA264KQcj4YMGIxk&#10;KReubnm2C5j78m/XBm25F8V9r3xHGXvUZblIYVsbFZKiSP0xj4Ajk8jtb54jc4MblQueI225ZF1e&#10;o/8ASDnqizEZnPZSTc2lbjjn3v8ADD3VaKzDPEoDlSivmHmuFVGARbILcgCw7W4PHfjD5qzVb5BX&#10;yQUEcP7XqW3zzBEBVnNzusBySQeel7n2xO9O57lXh5pY5hnlYz107lnLOZJXZuyre1+PhYXvYYvw&#10;Ey5OAsrUSuIaa5VSZ94c5hlGXRnNWWhzGT1RUJdXdgDYsQpJA4NgeTY9hhZkeiM1zGGno4Uj6Mr7&#10;ukILE+YOLk82FvkeDh1zmsOsquqzeKN4xUxAQfeLMyALxwOL3ueOl7c9S5aL1JJQZUaeqlMMhYiz&#10;EBlHyPy+VsKNzHPLb4VBz3MNqIpl9FoqvipZ6CesqadN7vIto7kmxuOhtYW6cduuC8yeDNxm9ZDC&#10;IPvR8qNCwIRdo4BHbi/a5w9ZlkVTqHMa6myeqGYDyHrqqokBQU9NGt2BBHG5hYWHJY9uRHUoxRxV&#10;K7tyzSeZb/Dx0/6drYimk254QudfPVQzL4ykpVzZl4I73vz/ACw+ZhkVTBktXms8QkoJ3SIyechZ&#10;SASvovutyfVYjkfDHqzJ2lzKlemWSpknYhokW7hhzxbrcW9je+JBkWa0kOnhk2cQSHzhJ5xcKdrM&#10;VCWueCu2/bBmWgHDKhAo2oDS5KzzKpHpJ9LqRY4kGX5SYpU3EkP/AAjjcev+WFVNo3MMtSafyQkM&#10;T7gHfcGHwI6jn4dfjh30guaatz2nWlys1leHZFpI5AispUkEMTYHgg9OAPicRvc5+AVIGm6Q28Oa&#10;jUeTPX0hRZqRrSwrGzSMhsQ3pBFgepbaFFzzwpZ858LtT5RElZU5LOmXSKjpWrZoSrW2+sEgXuLA&#10;2J4xozR2qcn0h4UGty6t++1UTE1EUt43WsYAGJ0vuSzAAi34VuD1OK4pdRTVtSz55O9RlUnmNUU0&#10;I8qNdysC6RoANwLbr2ubHrgXSeXTDyrb44wA28qss1yDdTx1Qt+69LDgi3v9DYfXDno/IvMrTUAe&#10;lAVBFvUSBf5Wv+uJ7kselWq4oKfNaivq2bYkU1GYo3J6A3Ug9QOvJ/LDvBp0UtS0aRbYwLoAR0/T&#10;ELpXtG0qIwOblwT54U6C/wBNtSTZRChec5ZWVMIA5DRRF1HtyQF5/wAWN40X2XNB+Kk2l9R1DTzU&#10;0OXU0U8dOVjXMY0iVYjIwG4HaFU2NyFA4tirPsWeEVbHQ51rqpp1ggqqU5blLyX/AHgYgzSgd0uk&#10;ag83Ie3vjSX2b9HZpobQceV5vZKoTyyeSr71hBc+lT0sbFuO7nEcQP2hgdwVqxsA0xNK0csy2jyb&#10;LqWgoKaKjoqaMRQ08CBI40AsFVRwABwAMenyulq6+krJ4FkqaQP5EjdYy4AYj4kC31wpUcjArAY6&#10;MV0WehRC4wYfwkdMFR9rHA2vt9r4dORaLfBakkc4GwIJwALbDOSCbMyoKaFKqpjgjjnnC+bIqgNJ&#10;tFlue9h0viB+IKg6F1AvS1ODf5OuLEzM3pZflisvFaubK/DHVlYqCQ0+XyShC1t1ubXsfbGHqR/7&#10;DVrwf6TvrssfZhojLpNUNm7RA+lm8gklGkJN3IPwPTpfnEJ8QPDqXMKo5hk0USuI1WSlLBAxWwBQ&#10;W2j09uPw8dcN2bePFXHNIFyodDwam3848Rmp+0JXqSf2RHx1P30//wBvAmMOtqkdCHDIVlakoabK&#10;PD2ppoqVGjgiQKnXaSy7nv1uLk37+9jistA5ac01tlYYkxxSGdvkvIHyvYfX64Q1Hj5W5sxy2pyu&#10;nhgqgYmmNQSFuDY7Snvx1xOPCbLZA9fmKFRIsflRlr23E7j0HT0pf+WIJI7kbjCoTR+topU1nNCf&#10;PrqOpFgHeGSxvYqSpt78jr0PXEJrNKPS5LuMkcjHfZ42uGsbW+fa3vfF6at8M63TOQVWcZnWU0sU&#10;TgymMkAKSbuSwHfaOL3LYqDUs02TV2a5XKSu2RWjQ2NiVFzcdL3B/pzycDXNJBHuqZ0znOx9ZUgW&#10;WlzPSiVMbR1Qp4ubi5R1W7XHW9ufjfi+IBJmpjzEzRU9OSqMA2yx3bbA2PYEjrfp9cO2jM+p8pr6&#10;mGuulFVRWdr3sygkfmCy/Nge2IzWvTtPL91RhAzXRJm3NtPS/wCRxbjbtcaV+OANNFIZ4JxO7yhd&#10;zXJ22HOGysy7e6tGtjY7iCCD7fU9P6e7uQWHqJv0uDxhNKvmqwtcEWKgHnFkOLTZKsPja4bQo55c&#10;k5O1SzLwFtycdhp5o6WKtT/ZlyLW7gDr+f6HB9cslPUGQEksR+EkHCFjOIkU7vKNyo7X7/0xdHqG&#10;FkuG0lLI5LhgyreSxUgWt16W4tzghAzP2sMFK4CdLW74VTo8crcqT1IX482+mGoBDyurIBuUAHv/&#10;AH3xPvBzxFn8O9a0dd5rDLZ7U9fEOjxE8MB7obMPkRcBjiBGARyssdpbHau0Xub9uOvIwsggMFQ0&#10;cymN1urK4sVbpYjt3/LAE1khOLGV9ZnSmLOKkNs2NYL1ZrcfS9sVxqFDUag8y42wxLHsXt1P/wAV&#10;i26mtpYYJ6IXVZAHaRydm0cWsR+IEg2Px54xC9XJSz5tUVMQFZWVIUuIk2KgChBxz2XgC+K3inhR&#10;0DB5jwXHotfxTSPgjAccqIZQsK09dLvV5HcR7b2KgC/63/TEdz6pORTmfyHkEzM3psLAMRbn/h/l&#10;hfQZbUt4lnI4Kd9vlQzed6rkvuYqADzZFbt7dSRaAeKM9HmespqejHnHLi0T1LXu8o6gXNwq22gD&#10;vuPe+Oa2kCyuPycBTbIJJdP5Xn2qa+koRl0lOxX75AJJVPmrIGia/pf07QTxdu/ax8pyiq1iKLMq&#10;6ljg++U6N5MbF1G5bkbiORdj+Q69cUX4keJWX5toSk07ldNXwJMyNUTVSx7diEEKu1jcll54AAHH&#10;ezppTxu1DojTdBHJRvn1NAZIxEG2PCp2uhVrHeLM/BNxtt0ti7G5uGE8IDuIo8Bd8Vp6PR2uGyvJ&#10;41WppoUlqbjzEDm5VApuPw2J7eofIUxX0swzF6yVmmmcC8jnkmwF/wAgMOVHmeaai1PqLUlakki1&#10;MpkeWXhkQcKD8lCg26Aeww9TUiSDkq3TkDnEEjzvIHCsRMD2YTHTxhwhK7G6k/8APHM3kVZhUkqi&#10;Rg3YkCy2F+vyB+mHiqjEcSM3IIIBA/v3w1GumoKyCohleCeGRZEdeCrKQQfzGLmnFAOWxA3aFanh&#10;RojTdfktbmGY5lGc+lgkWiohvWSjZX27yN4DbrjhhwOeOuDZ8vlgqzDLEY6iLcpW9yOnf6YZPC3W&#10;z1ceoMwzrMzFWxBa180rp3kUHzVQjywdxO5lK7Bfn4AYlOcagfPJ6jNop4KgyRofOEl422oBctc8&#10;Eqb3PU98bHiWlin0+ndGAHkkY/fr9UtbV6Rk8UJjI3HH68qPZ9NDl0FFElK1VMB5k8xVglyBaIHi&#10;/S5I+Nj7McldV5bXNmlLOiVgcKhaKNwF6D0spAO0DkAWt7cYmsDxZ1lpqIQsksSSmWnRwWjdVLAG&#10;3vYC/TnEGrsrqXpxIady0TBww4sOQfnzYfnjk/Le11ALA8l7cAKT6N8RMyzPViUGosxnzBs2PlR1&#10;E9rRyWO1QosoDE29I/Ft68nFeajZDq3ONh9C1BUW6GwAP64FmuZVFCuX1FPvpq+lnEy1KEWupUrZ&#10;bdQR72IPTrdhpmkkqjKzO8jMXdiblje5JPueT+eJHHcwC8qC6xaf6OFHnjRhw5A/PC2pianUt1A6&#10;kYTUsZkiDK3K26dRiMa6zSrppYKcVMoEqM0ibza1xa4HXv8A2cHCze4Map9vASfOswFRmlQwttDb&#10;b9jYW/ocIUqthu3A6kfTDVHVk25Av74EKgXsvN/zx0gbtG0KWyBSd0rQU3KQx6W7/pgYqgy2NgB/&#10;0w0Rvbo2DfOseuDLa4RggdUbmxWWFWC3dT79sWb4NeIWV5LlWnqfNKmvqnyjMayf7hNIj00qSU/7&#10;mKNTfaGm3B12sDv3A3NsVXVESKT1JFzh08M58ui1vl4zfUFbpjLC5WbNKCESywWjYqChsCrMUVr8&#10;bXN/TfDssOCUjcWnnwQoK3K/tC0j0lHmMcdZQ1cMcNJT/eHeJo2TawCFgNqkFlVSCpPpF7WtrXPk&#10;r5TTU77oluzAdvbpgOl9L1z+NukK7Teb0yNHqPNKKJ6moGUxRgF3hX7xBzHJIol2xMi9NoAQqcK9&#10;LeHuc+IOrqXTWUwwvmtUXQmeXaoMaFnJPN7bW978DvfGL4lAS9jzk8fX4rMcA52AiIq2igybLImq&#10;UAmhTyTIfUwAHP8ALF9/Zg11Nouk1Rn65Fm+eZOkUEMrZVTiRUZS5YszMqjaDyAbjcCQOuKY1rou&#10;Tw+1Rk+VapymtpY6WJZJKOnCNUS0+9UJjuwQ9CB6gCQRfg43zRZ9k2S6RrsxcT6LyqkmpqqmpKpV&#10;pWdPIjCxvHYkBmV0KWuSpIHS9fRwEEvJohW4gWtylXh3rTKNd0LZnk1T58Dkh42FpIW4Ox17GxHu&#10;D1BIIOJJWRrNG8UiK8bgqyuLhgRYgg9QQcZQ0zqLMfD3OR4gZRLllRkmYTsua5Xlc3mRUytIWWMn&#10;gq3UpcAAkryGudYNNFUwxzwyLLDIodHQ3DAi4I+Bxf8AD3gxub2KvzvLyCQsUeKVFV+CGnsw0xpn&#10;N5oMh1RNLO1C8I8yhCFBIkMisLJIHRLFTYIbG7E4f/saJRjOdRQypS/dBlv71ZbACMsAQf8AcsDf&#10;t0v2xEftR1MkniPFCWYxxUS2W/FzNNf9Ao+mKfrNRPlmUZhl9NUzRyZkiU9UiqPLemDb2Rje5u6R&#10;GwsCFYEkNY5UMpa4OOatV9Q6pnV0V7+Nmo6DxT1VluWZJLFqDKMsnWibUNPVq4eKVkASwB3MrEjz&#10;N208kXJO1yj0MkzSSTUTGrmYu0yCzFjyTfvySf54prwW1zHpnxAjy/MNwyfO0SF2WB52hqk3GmlV&#10;E9TNuZo9q/i82x4GNGyxVlRkCUdcaaOsf1VQp5nMbG34d193YE2PHQFgNzaMRDyZKsrK1T9zR96Y&#10;48pp4o442UVFUPwSEJtiPuOLX+XHH8QOK9154QU+ovPnkp/NqH5d2kZvqT17frxi1aXJY43SKNEE&#10;Y4HluzfH+I3/AL/MGpM5y3ScDtVES1TxN92o91jNYHc5NjtQWILkWHQAmwxdja5xA5KpRtfI4NjF&#10;lZrpPDin8LIGz6qAMMCFxJLwZDcWUXPC3I4BubqOSRfPec51SV2ZyvJTfdzO7MqU4AjUcnpxs4tc&#10;C44PQWGLr8V9SV+pKFazMq4TCt/exwomyOnhUskaICeOrknq29STfgUmuVea9XOBb0iJTfoWJv8A&#10;+RXH1GM6SbzH7RwFICQ7aU25jUUAid1maSPyt5Cox6LyObe2K+z7N/vZ9MYhi6BQbk9eSf7tiyYs&#10;nQsUcWR1KAHpzxinZQ0z7nLG/Fm5vbjFrSsacqzG7cigrSE2Fx3IHTEjyCBaagqaogmSVhClhxYe&#10;pv12frhqpKaSdlp4YmlmlYKqILsx6AAAdzb88SGqU0FJHRRSIwhJ3OjXVnP4ivuOAoPQ7Qe+Lsrq&#10;apxnITfPOL2HT2B/rhXlFFCyPmFfTmTL4m2Km7aZ5SOIwQOndiOgHUFluCjy9K55pJZTFTQDdLJt&#10;N/gq9izc2HHQk2AOBtUtWTOiL5MAQrFApusag3tfuepJ7kk98C0BjbKkwF0VUmYZk80j3kkBF19I&#10;A2+lQOwFgABwALDCiA+aQRYsOx74Ioac/eY7C9mFjf4/38cOECFgpA/PEZcDlROKSZjQlqpZobcd&#10;SB2B4wsFJHaNwosb/wAP1wsjpBKyqCNth+I2vwMLaow0uXjix+JIv8Pl/lgXPxlDnhRzM8w+4UdQ&#10;UZlIWw7bmPA/Ug/53xBBJa222JHqwMtNCeAd3q+dif5WxG1VnNhySMXIANlhSAUE/wClgBLUSMgZ&#10;EppNwZgLb18oHnrYyKbD2v2wxSzGoneQn8R4+Xb9LYdKGN6TKaypYkAlIdtvxBtxP5bR+eG2OL0r&#10;cXI7YsXypKtAiUGQeYxVB1YdsLYQAeOefp+uE6Kbjth309lk+Z5tTwRKNrMA7um5VHuR/fTEbjhS&#10;N54Uo0VVNlertNSU0gjkhqId0t+bmS7WN/ZrY3THWVlMNiVLhexYA/zHP1xg+llgy7OBG1PK0tJP&#10;yyy7QCr+20m3Hv8AUY37PRgIl7ci/Ixi60H0ld/4HLhwSCpzSrkQLJUuQD2AH9MIZ1adbzyO4+LY&#10;WV1GPMG1STboMJzGzG3QDpjNDSV1ZksUktPToHsqhQT0+OE9bK1fVCliA+7Rm8xtfeRay/Ifzw4S&#10;UzyAqOp4w55Pp4SGy2giVd7yObCwvc3JFgLEk/D25FpovhZUzgmafJKitgC04IDEIXClrG4FlAHL&#10;C/yHc8Yq2LQNXrbWeY0OkKQ5r9yRvv8AUROEgjlsxEZlYhN7cLtBsOvQNtveh0vmXjAI6TJp5sn0&#10;Qw2VWdIpWpzNf/d0u4emGwsZj+PogK3vdumtC5TpLI6XKMmy+LLstpxaOniHA9yT1LE9WNye5ONe&#10;GA1b1ku0R1Zt2G/XCiv/AGffhhXZPV5/q/NqF6Oea+V0azoVkARz95NiOhdY0v8A4oXHbG2I7KvJ&#10;xR2g9StpLMkirC7ZZJ1I58hv8QHse4HzHe93RTLMiujB0YBlZTcEHoQe4xO1jmg2uY1umOlk29Oh&#10;7ozdgwG/TBAsGNhgxWPTDhZ5NI0ix+uC36HA2YWwCXpiQ5CEGkBSD1wKTgYAAQeMec+m2GHCIqIu&#10;1qv5v/XHyO8flEXi/rtQDb9u13Nun+syHH1zdQ1Yb9nP88fLrxxpov8A0wa6VpNsy53WDyx3/wBY&#10;k6ntjn9G2w75rYmfsIPss416MTe3QdBhtA2sLx7L8fhtfEsz6KSlzavjsU2MBt57qD/Ig/XDFVBn&#10;p154Dg3H1/541GilD53qAQtN+jW2nv4QMwpiSP8A5quN0wR2UWGMMZLt/wBJ8me1ilfTkH3HmKf6&#10;Y3osJUWtbnEUjbAClJo5ScITbjB6wsOgwoip7qOLYPFN8MRgd0G9IPLt1GIrqDQNFqHUlNXTUqgB&#10;LVEm4guF/Atu978sebKBfE5EFibjHmpvSbD1dsM5gcKKYm8EL58eIl6TxB1KUGzy80qNpFyF/evb&#10;6cDj4YBqCqznVZp6qoiREKsU2btvNrm3bqPyHxw4eJlGY/EfVSWFv2lO3A7iWQD+eD6WGrOQZa0E&#10;qkNuG0TKoUAL1BIvzf8ATsbYsDDaUUoqnKRR18DQxRU/lxSOu2KJRYooAvxbsCPrxhLmlBl1Nl71&#10;NbC0wiG6NVkKMWAuACPfjrxa5xF5Jami1hQSxhFkWD8LEEMCXuCQe/z98LM5lq60u0zQlSeFilRg&#10;PgBuLW/XFAacteC04WU6E7x1BSKh8QquiyXOqJYVijzWWned4uoii3nyx8LsLfW/XhVJIj5g6qwK&#10;PFuV+bMDbm3y/liIeX+4jYL1AHT4YkOUSO+UICUKgHbdxuW55AW9+pPyviWaiAeys6uBrWhzVyGr&#10;bLs4gr0ALQyBtt7XUdRftcA4d86pRJmlSpVeWJ47fDn4Yb2iKru4sO59sOlVVzZvWT1c7Qb2YDbA&#10;1wotwPf8+cVDdY6LNAJakcdRVUlWKlDushiKNyApB4t9Tiw/s65PDX6wropEIC5e0kc0blHicSRg&#10;MrCxBszDjqCQbg2MKanYRiRRfnqL2xfX2ashjfJc4zmSzVU1QtKJNvRURXa3zMvP/CMTREuKlgBL&#10;wknjNSNT0WXU3mM/mSvLJLIF3OyhQGawAv6jz/yxVVYFhyyqdrEpE3oPDcjjj6j88aP8QdNHPaAw&#10;gqk6HdE7A9bdD8D+lge2M1+IGWTZdq7NIJlQTxU8KNsJI4gW1j8iCfjfDOgJks8YWiIPMksp+p/B&#10;rOFjjkSqpQ3Do3r3L0IP4eD3+mLO8JdPZt4l11Hl9Bk0VZXwVCecjBXiCrIm53U/ij9Q3KQfTe9x&#10;iaZXRK+X0O1Cw8penW1v+eJF9imj+5+J+cxFdu16hdt729S9/wDu9uMXPKBLQpZCXg7ui3LT08cW&#10;VGOKNY40KhUQWVVHAAHYAWH0w4ZEv7+TtwP54SLxRzf93CzJP/WHHuMRyitW37kcQrTOT6FGOlQe&#10;uOAE97Y5z72xqArNorqXGDCebk2wBQALXvjtrYm90kGTnBW63XA35OCwL3wDkwSeuN6WTm/B/kcV&#10;h4qwLXeGGrKUk2ly6VCR2BFsWfXralm+WK91rGJND6kU2t+zZ+o/3DjH1IvURrW0+InL5w6s8LqS&#10;jp5ZopJlcdQStifyxAtGaDpdXZXPVztIxWTy1CNYfhViel+p/LGhdd09srle3I/XFceCsO7TmYAA&#10;bRV2+P8As0tifaA6il5jtpNqkvEDTkWnqqWCBWCNE5Jc3HA/yxoj7PIkrPC3J3eR5W3zqXdrn0zO&#10;oufkB9LYpvxoh25sVNmJikXnoOB/f54u37NAMnhJllv/AMIqbf8A21sO4dEnOsNKcPGujv4Ual5B&#10;/cL0/wCNcY1y+KOuzWjWrdyksoV23XIW9gOevb88bj8Xcv8AN8MdQrfj7sWvbpY3/pjFmXxNR5vR&#10;yiMSFZg5jZbi1+b9u/8AliKhwpGC2lE5ll1DHTzeRTGJk3AMSCf5DEa/cld0iM5HcNiYV4mkSriF&#10;AkRcvbashJvfkXJ/T6YjUVNP92Uiijm4uWkRie3sR/f0xNQ6qsS7okEscbSC34ebj3wZTxKigkFh&#10;fv8AX4fDB8lJKoVnp3jF+uw27e+D4oCY1Ni1va5w5oG1ZjBLLKacyy+lqaaY+WySAbls3e3SwHPT&#10;EYqBGqHgMWYhSHuV+g6f9O1gJ1NFUzbglLtUgi5QLbv1v/P9ecRnP6GWlhLxi1NKQW4v6xfkcfH6&#10;8+1xPG+8FZr2Ei0xxRyv6UVnZRuIUX4HBOHGuo5IJIpCoEdTH5qWbsex+OEEMzQlZE/GAb7jcHgj&#10;+vfCykmiqohHKWSRbbCp9JHf5YsE0VVTll1PSQZP98FSsdfHIHVUazKN1rWNueL3F+COmCKhg9VM&#10;yF3VnLXcgsb83J7nnrfrgWWzpHSyAxxylWv+8QG/HH8z097i1sKZIo44toDliQyXG0bbXLc8/S4t&#10;8xiE8o+i+rmsJJ3iDU8ZDMBGwNmQC59RXgnr2I6DjDIaSqkrqekpzFPHMq7pGYJK5sC5MdzYWKjg&#10;9DiXZgm5CpFweDiOT19ZpSpkzCk8hpKmIxEPFchQR0a9x/fGDOqimgJmvzBdHvfPsF0s0zZtM6/j&#10;F172qx1vnObaT8Rc3kyyono5mi8r7xE9iUF7A9Ra/HPtxiqKOkq6rMKmqrGeWWXdLLM4/GzMSSfm&#10;T/yxcWoczyrUE2ppc5qqfLZ6KmjqnnkYAGI+b5lh1IUp0F/xDueagyfxj0Iaatkq66qpFRysSvRu&#10;WmQHhhtuFv2DEG3W2OaMEjsgYXFCBwwQkVZlkGZZlJQSPtkWhnqI1sTZlkhAPA9mfg8E/HDvlNdN&#10;pWhjjrFWu+8U28iQfhNxtt7/AMQsRiK6V1BDrXxCz6oo1kSjjgp46WOQgsEu5a+3jljcgX7C5tw6&#10;6jeq/bE8VRAaZUCxxL0LKotfr73t8LYCVgiquUi0ZsJ6rtQU/wDodXhV2PLE8bbADYOLW/W2K7yv&#10;MashP3z+ZEAobkXA4APv0t9MCrqCSnklijDCCdvMKi+0kdLj4Wvzjun6JnramBhydlrDtzc/qMQv&#10;dvAQRjaQOif87iq6nSj5jliR1FVAnmeRKxVWUW3Dd2Nrn6YrlNYVFRURw1mWTUsjEJuVg6Ak25N7&#10;259vz5xNNWvmeR6YmhpFH3evJgLkkMt1N7dOwI+uIF60p6dX3GRSgIPY8Y0tGfQdwWtFZFp9siQo&#10;h6r3+Pv/ADwty3X2dadpHpKCqWnj5CsYg5Um97bhbv3w0PKOQTz8MJ1pZszrIaamUy1EzBES/Uk2&#10;78fyxcHpNq2HbaKsTwb8Sq/IXzzLWyyLPJKqnE6z1MrebCULNIxPVwVd2N26gnnnFl6s1pk+mvDX&#10;KZ4aikzDOJot81KImDTOAC5ci20hyg9XNuBextRuV0sOns3NRTiYVEbvTrI0q7QeVZwFA7A25PW9&#10;umD63P8ANKvMzT1Dw1FKCjxFo7zbmFiA3sb3PyHtiRvikkQcxucUPZSReJPjto+Q9lJ6OlGpqSMQ&#10;xkkr5nlMvKm3/PDDWZdJQVITaUZb34/lgrKvETMNG1sNb+x54o4gQWa+0gixudotxfqfY/DBs2vs&#10;hzlYao1n3WVmYvDJC+5LkdwCCPjf6YwfKe8bqWK9vqNJtoNaw5VUVdNWlm+7swiZFuXPdD8b3sT+&#10;eIhnGdzZ1XzVc7WZuAgvZR2t/fW+HLX9dlVfnaVOWVcdTuhUSGNCBcdDe1ibEdL9MRgNcdcbOnhY&#10;1ofVEo29ClMbF2Pe3v7YMDMp4wj3diAe3THfOsLdfmMXgCUaWCdgOtgepwYJCOT25/v88I7lgOb4&#10;GknBF/jg+OE/KcFkuvBwCGWairoamnlaCpikWWKVGKsjqQVYEEEEEA3BBuBzhLHLtaw5+uDjY3v2&#10;wJabSGMq9dI6tz/VT5XX6X0RUT6wpNRSZj+3Mto6ioWolmR3WDyz5kZZCJG2lSQgvcDeX+jOgPBf&#10;T0Gcae8QKnKpqDV7ZdGaxFcxRmoeBUlZ4RYB7FgeB1PF+cYI+yhqTOM7r9KaPyyPJZM3otRLX5dL&#10;nMs4ARqWqMiCKKPdYEM5fzOGaMbQDux9Osqq2XJYJaxY4XjQ+cIdxjDLw22/qtwbX5t8cHIwOYHH&#10;KjjoPPRfP7xq1BX6t8d9U19WoSWkqTldIA9vLhgldVsxtbc++QnsXPYDF2eBuaae1V4hTaLq4aOq&#10;yzLKWSmpnrfMqZs0MMh3sXkcoIyzNKkaqAAAQSAcZmzHN6XUmbzZnJLK9JmNQZ3qAn71kdt2+w/i&#10;Ibdb3OHv7P8AqNMh8XdE5jV1S0cMdUkck0hsqhxsNz7Wb9cc15xEuepyojJTwApRHmud+B/ifmFJ&#10;CY2qqCQ0tRBLZoa6nPKhxz6XTawPVSfmDsPw5z7JdSaFy3MchgNLl0oYLSFrmmcH1xfDa17AcWsR&#10;wRjKP2p6GuoPGOtqKhAsNYganZQPUq8MOO4Jtz8PfEs+yfrualz+o0rUTg0lejVFMjD8Eyj1Af8A&#10;EgJPb938cTaWQRSlg+ElWKLTSin2o8lqF1jTZmV/1eeBqdHtYBkldiL/AClX9cURmmTj9lZfmgMj&#10;efVVVNKrD0r5a07KBx1InY8noF+OPoLnmlcp1dluZZXnVEldRPUFxG5IKsGazKRyCPce598VT4t/&#10;Z4pJfCxYtE5OPvmWVjVk0CMzzVatEEcgk3LjZGQBxZSAL2GK8enc5jn/ADUuqhPmFw6qp/s46Qy+&#10;oq6rUtSiVOYU7Gno0b1CnGwF5AOhZg+0X6AN/iFr/ag8+S7JYsegFrnFL+F/iLpXww0Ll9PmcdVU&#10;51UeZUTw0cIkaJWc+XvJZVBMexgt91ipIAIx7XH2nZTSy02mMrlpGlXYuYZg6eYjHukKllPexZut&#10;vScXo3tjjFlc+5ji9S3xW8Y9PeFUL5ejLXamZbQZfCpKQsQCrTP0RbENtvvYEECx3DPeV5tmOeVo&#10;zOtf9p5nUsQ5qItoqWAFvwAG3IU7RwLADgXjmfUMWYQSVVfJPOyOaqWUyEyStZt25zcksTcsbm/P&#10;XEh8PtZZbSR5bDT00c7xM807E/hjVGdb87twksBcAEFebm+LOl1flyGV2AAVueGyM0cpe49CoN4g&#10;mlqs18nL2QUcCrBBHGeBGihF6km1lHXnuRfEUkpPKgjj2tuAMjduWta3w2qjA9fWeow95xRsayTb&#10;IQHbaWVbhb/5X98IZEQMW2+SDclAOAOgA46AWH0xz8Lrtx6rAu3F3VMVZTpTUdXNLbZDC72ItYhT&#10;b9QMUW9OwlkdlC2YgjtfF3eJ9Q2X6SZXDJNXSCCP09VHqdh8iEH/AHxiDaGyWOepOcVcYanpiRHG&#10;6Blln7Ag9QoO8+/pWw3XG1pzsYXuVmPAROTZNJk+UCtmUCsrY/3CG144CLbj3Be/HT0XPIcYRyUj&#10;1UrruWMKNzytyqi/f+QHfjElr2kraiWV2JJvJJJKS1utyTyT/MnphjzOpEqGKNWWmUmwYjc7cjc3&#10;a/NrC4A4B5JKEhkdu6dFaacA9EhrJ1JWnp1ZaWMXjVhZiTzvbr6iOvboBwMF0g/evwVAVuv9/E4M&#10;MfrN1ANhc/T/AJYUUNN+NrAA2Cj4A8/0/sYsF1jKI5NoVIh80MVJAB7H2/5fywojsxv2A9v7/u+D&#10;6amd2KhCx2np7Ww9ZBoTO89Ec1JRL5DfhkmlCBuOwFz+mISR1UsUEk7qjFlN6I6ptAJb8O0Dkm3A&#10;GFOZ5Sv3PIi1QJJswkZTyfLiQ+WF57n1Nf6fM2HX6MptJ5WWqJFqaxwEMwSyoCedo63t369gBc3i&#10;ec6a+8UEUFNBUV0KUjvG8Vl8uaQHYCxNvSUU+9rCwvw0bg91dFb1GhfpgwSfEc12VUasqDULFcbC&#10;7F+nPS39cMMDFJf8ziSa2pViro/JVhSSr59OH/F5bG63I4JAFrgdQeTbEaNOWFyCQeP7/P8AXGlE&#10;AxgaqYYU95hvgyemhuRGAZioNxuYDn/w7RbtY974Zot8jbEUsewAJOJPUxyZ9lsDRxmSonURnaAA&#10;H3epj8OD/wCIYlWldMUOTxyVNUQIYfWzvzuIU3P/AA8En8u+FuoZ5WtpdA/VHGG9SmPI9OUNFlb5&#10;nmrSJDEPUhQes8ekXvf2v7/I2T6cXNc8rngyFVynLlcvNVsAWjXr6pDybAngED398P8ARaPzrxUz&#10;L78Q1BkMZKwuy8soJFkXuSep6DnraxtfL/DjLqfPtP6MNM/3eRDXZhDE/IplYKobp6pJSoNyPwkc&#10;bsP8IsrS+xNcze1tMGAerj/Cq/J9MV+r8yjoNMUk9c9VKRPnVVw0ndyl/Sq9bt1PQfHf1VRgulls&#10;AtrWtiO6d0fBlMVOtJTQwO6xxSvFHbzCOLc9OSxAvxewt0xYc1CtdUeUihd19zHmw/y+OMvUO84g&#10;UtrRtGnBrqoa1G0rnahIv1wU2RyudwHPTp0xPxkEdTYQ+hQbGynvYfP+eGfP6uHKM3p9OZTTnPdY&#10;VcZkiyxH8tKeK/8A6xUuP9lELjkgsxNlBJ4hbBeAr/2i8BRetipsipDV5lMtNTowjDEbmeQ/hREA&#10;LO57KoLHsMSvTHhjX6yiiqtU0LZbkNw1Ppx2BkqLdHrSLgjoRAPT/wC8LEbRMdC+EtNpysjznOan&#10;9v6o22+/SJshpQRylNFciJexa5dv4mN7YsKGmuQAOcbMOjDKvlXWaYn1S/gkVLQKqKIxZR0AHQew&#10;+GHFKTYtje/wwtgpFjAuOcGvGCOgxqNhRuf2TXJTXB4xJdEasbT8qZfWyXy5j6HJ/wBgT/8AEG/0&#10;+V7NLxKRyMJJo157jDPYDhZ2phZqGFj1egcN07YEvUYr3w71MzkZNVSFjGt6Z2HVR1T6dR8L+2LB&#10;VhYHFItXAzwugkLHI7dewOASkXx4G9scfvhKogqeceb8HXHr2bHn6nEfVE7AUVlJSsc+zsMfLL7S&#10;CT03jh4gAWs+b1VrcWvM/f8A54+p1X/6+4A/ix8uPtPwvF4669USyKGzWc8HpdyePzxiaUUHjsVp&#10;aijtvsqEzOOWf72zFnbcp92It/0w0TQTQRHcpDEg8i3X/qMP+YzzR+a6yNcMFv04OGOasqGV0LsS&#10;bLdQBfF/kWFAQ0PGeyNytQmf5X2/1mE8E9Q4/wCmPoItNuY8d8YChg8nNaKQf+9Q2PwIx9FUpP3r&#10;WHfvgObKtzekhNwprgcYULRnaBbDitKVFrYUClPBwdFVtwCZ1pOnGBGm3qRa18PK0fvjslIFQ3HT&#10;C2p9wXzp8WqXyPFHVSAXZszqTYDp+9f+hGI+lW37NhhanZkjNlfdYdBfi3wGJv4z0Jj8XNULY7DX&#10;TMAT/vtx1xHP2XQJpuGeSqqHkEzFlggV9nCjbcyC97X+HS3Q4AZFKxqKbG0lMlRIz1sUzU7RuEsB&#10;vBuOe+OPNIxuYWPzccfl/wAsO1VS0cdXTlDK9O0YLMyhXAuR03Ee3f8ATARDlsZIRqrceCZEQf8A&#10;xWEqLnhobjlR0IDGoW4B9x8P+WD6OrWmsGhYKRYsD8eePrj33e0NOfc87uv4Sf6YPWOiWICdJy97&#10;3idVH5FTgMHBV7VtAjyEqzGtjZmhRlqAPxFGBAt2vci9wMIpqv7vEHELrGHUC0nRrNboPng2ngom&#10;mIgimUWPmb3U36WIsvz68Yc/umVZhlc8Zgq4naeFY/8AWUIZysllv5V1BsebHki9gScJrBdBZbWh&#10;rBjCBSakZUs8I9SkKQ3Ia3F/yGNg/Z+p/M8HdPS7F3SfeCxAAufPcXNvljGhpPJhSNk2AenazXI7&#10;Wv3t7/DG4Ps4UpPglpxmHT7wBb/8Ykw8UbQ40FfkibE1paOUsz6EK47Ec4zB4uQBvEfOAPxPFASb&#10;dLxAD+X/ACxrbP6ElxxjLnjHReT4jZoQly0MDH/w2/piV7ablFD8amuReNOVxU9PAaCvdokVC0aR&#10;MpIA/wB8H9MWX9jfUMUvjXLCI3C5q1TURs3GwAM9mF+trdMG6P0glTpzI5xK5LU8R9R5/Av/ADw9&#10;fZPojB4z5/w3lwV1SvXhbmcfyAw7QS9uVG/aQaC29EoekmHtt/rhRkx/1sheBbCWJgtLNz/hwqyc&#10;n75b/dv/ACxV1GNWz67oob8hyfWNxjzCwxwgntjouRe+NHqs7K6pwLHIvw48cTA3hCgN1vjg6462&#10;CwTfrhOSBRFev+quPcH+WK+1uXGhtUGNd8gyqqKqe58prfrbFgV/FLNY/wAJxBNTDdpTPxbrl1T/&#10;APQmxj6k1PGtTTm4nr53anzLXM9O4qcvp0htdmC2NvYHfx+WIBo2q1ZS0NQunIqd4DNulMy3KttA&#10;AH0AxqDXNLfJ6kAW9j7YqfwHpQKTPVvfZVDn6Nb+uLe3Iyog/wBJpUTr583mnvnMSJOEk2iI2HIF&#10;7/p+fxxoj7LcZk8KKIBeFqZuP+9fFX+P8CxZzEu0k7JSebcen+/zxcP2ToTJ4SwEqQfvs3X/AIUw&#10;7RbqKJ5tgIUx8SKNpfDjUqBQf9QmNj1/AcYVeLzHtbdua1h15OPoLr+iabQGpFFhfL6jk/8AzJ8Y&#10;OWlnTMgI2FNMJvRI5sEa4sSewB5+nTjEcgAKtaY7mO+uiZK/T+YQz1ivSVaxQylEdoHsbfG3I46/&#10;2Y5VU+bzbDl9LWTRlBvaCnZwG54O0Hm1jz74nmbZJVDN8+leqpgiVDNsWviJN3Y8gPcdD1/piCZz&#10;k09atM0U9IiiOxFRVxwk2N72dhcc9ff5Yla0cFUSSWldpIMxbYlfHURHn93OpUkjkGxthwkomlhY&#10;IjO5Ngqi5PPbCbT2WPSERbopQ25iYpVkF+OLgnD9JRtLSTRr6WIZdzHhfniB/wAS0oAXQ2R3UafI&#10;swQO9Rl1UiAfieBwAPe9sFUeS1WbZgFWmlmp5QyuQD+IIbC4+IU/G2HFdOukjtGYJyBa0YkuevS6&#10;Afr/AJ4VZLkJOcQVjERKqsu51cEEhh2Ww69yMS3RsrLokKsM4yyfKq+anqEMci2LL8O17dO2EMTI&#10;rKXLLboVxaGf5GM1qp7U5VwnonaNlDnvckAG/PT5+967zHLjldZLC6X2m1j1XFprw7CrPY5lHonj&#10;KKpHikpmayzEbIwoI3XHquelrD6H54Vz5X9xeWKdrsVDxrILbl6tb1X3Ai1va5Ha8ZUK/AsfhiS/&#10;eoM+yP7gJxLWRMDAJB6yLfhJ7kAduOnQnDbaOEAJIIX1tr1AuLXxFtUw2oqdl423BP5YmNdEecRj&#10;VigZdT9P9oR+hxk7PUta7FLBv2sYo08WctZgtny6MAEdT50vS/zxXWQZPX6jztMuoYDNM3JH8KqL&#10;XLHsAL/3xjXOtfB/VvirqrNqPT1LBIoyNjIa12iif1TKqK+wjexewuUHpJLWU4ivh/4T5no3Is6i&#10;qanLqHNwk0tRVSyebSwCIMsaF4lfeDJZQVuGaRFF+L35t8UTXbeePdZ0pLPv4UJyHI49DaxqWpsx&#10;iNXLHEhhgiCiDcGFmBBBBuGF7Hi5Hc2JPl/7eyrzOtXEbJIxseoJB+BtbEKfRtZQ1RzCodZpapgH&#10;lV9wuo47AnoTf42sLG8/01VQM9XSO9nZRIF4uOe36n24xhPO+TJu1ng7pC0qO1OVFqZ2ZbSxXJBP&#10;Qd8Mems5gzLUVbQiIRSUhVFl3bjKdisfkPWLfI+4xLPEVGTR+YugsF2Edj/tFGKx0pdM6zyRboRV&#10;RgMD28mM/wAhi3Fo2ua4EqwYmggqU6+rqfMKSWjgqQzUe6eQKARuCNZST7E3Nulrdb4rako6mt0w&#10;M0mliKGlhqvKEZBJbqo5/wCHr1uRh/hppCc3qLoVeur0NyV585rfPq/0w2UUiQeHlHED6jltKWF7&#10;/wAXGNKOFsUe3spGemgFGptaU8dSsEEYdASpZ32AEduh+PwxP/CuU1uZpmgZUjpwVBU7/WbKLMOn&#10;4vyPxxn3NVMec5gg6LUSAf8AiOLf8E1qn01KyzXilrvWu78Ozy2Fvbk8/IX6YGdgYzco5JTSk+cV&#10;MH3utpksJoJ2JNrWa53frfCKjrvMq2iI2zuAb3F1AuRb4mxPToB8cN+a1m3UtXSu4LsWkMhFi25i&#10;b/rhkkS0iVkCBZ445CwUFdx2mxNvbGNsyqzX0QSrTepSKRIt4jc8AE29+MJM78LYc6Rp6GFKaq5Y&#10;FHsjsARyp4F79RY8YYMhzKXMssMsyB5lYLKpJuD2NyO47fyxY2kM7RqeOOoIO07Qw5P+eK4MkTsF&#10;R7zuyqArqOpy2rnpKuJqeohbbJG3VT1/v5j3GC1/CCGBX3xobxW8N4dU6enzWkiUZzSRl0YAXqEH&#10;VCRbn2Pvx0JxQDQFHaM3V1NmBHIOOjglEzL6q0xwcEAX6X462wdAkNi9QW2Doq9WPtc9OmACH64n&#10;OgPBrO/E3Ks0nyepo456GSCI01QW3zGUsFCkcD8J5PF/bnFskNFu4U8bHSu2MFlRKQ1kmVQV1Nkl&#10;QtLUbxTsKaR1nKttIV9vrAYgHb3+Rs1UFRmLZikeYZbLlsMo9BljaPkDoNw5x9MvCTTVV4TfZ7yS&#10;nnyis1HmlHE8hy2mljSWBnO4xgtY8d7A83tximvta5p+0vD1qLOdKZpkWYvHTZjTtPtmhhU1AUhp&#10;VHD7d42n/FbqcQDUBzqpar/DiyIv3ZHyWQFIYkg7gO+D1u3F7/pgggX4HBwdAwBuSLYs1ayVY3gJ&#10;qiXR3i9pDNIp6KmmhzBED11RNTxAyXjBd4TvAu636jswKk4+u+UVOYVvh5JPRxwNmUlPOYIoJvMi&#10;Mvr2qrkLdb8AkLf4dvhBUPNmWeNE8fm7SYxCi3Cr7W+hx9rfsjLJF9mDwyR0KMmTQoVPYgWP8sAT&#10;TdqcNs2AsMaOnky6fK6iqiZHy2sVpICCpXynBKn4ixX6Y7rPQ9ZoXVGY6fzKIH7tITBOB6amnP8A&#10;spk91ZLG/NibdRjYHjt9nWHOq2fU+k6ELndVNvrqUSBUqOLb13Har369A1yfxdbD0b4ZZfqfwu01&#10;l2u9NU1XmFBCYVSrVXkiVWKqAwuRdVW4B573xgjTGR7ozyOqhdBQsrNXjFpyvXw78P6TMElqM7yv&#10;L2kqZCrPIkRjiuHb4bRcnuvUkm7d9nLIquu8W8lkhhZoqJZaiZ9v+zTy2UX+bMo+Z+GNj1eUUeYZ&#10;tmNNVUsU8FSvlTIyi0iFLFSPbk8YR6a0PkGgsumosgy9KCCWQySWYuzntdjyQBwATxgdNprea4af&#10;0V6Zm0g3yAmaID7xXgHnz3/mcPOREgSf8X9MNCemsrwP/fscOmRNfzfmMW9L8JB7n9VY1HxA+wWc&#10;vG/7Oz1eos9zvJWErV6GrgoAAD54ZfMUcdCCxUcWYgdMZl1DU0tHpkNLQS1FZT1aPC8ZsfwyKUcH&#10;8I3MrFrEgIRbnH0V1cbZnlnNuJP5riuPF3wJ034hZJWy/cI6LM9hYVMF0MnHIfbbdxe1+htyATeR&#10;0AJ3MWdJGCLCw7q6oNNkzxmJH8yIu8SuvmIvZip5seCPfnjthg8OFgaPUVfGn71YoqQKrkiRZGZ2&#10;4B7GnU9LesdMOur4aWtr4omL08lKuxY03B5IgTtJY/iIFh17dMF+HVJT0WmMykgIDSVmxwxBZAIw&#10;VAt73fk/4TjL1LQ2F1LNfe1I6+nZZBYAMwK2te1+D+hI+vywdkmU/tDMKemkQuJTsJXoMOC0L1Em&#10;xVvzyQP7+H5YZdYZ5HpPJqiko5Smb1kZVmVuYIiOX9wx6La3F24sL04BYA/FVQLNKtfG3P4NVatk&#10;FGLZTQp93ohY+tASTKbi+5z6uRwNgP4eVOW0FJUaYpJIayGDL6QeU0bEGYPyzOyA/iY8gFuBYXsL&#10;4UZVpOk1BQQVdVWw0zmMxpBI8aNMU9PpuQLWHzv8ejJS5FmdJNW033GYQSuriyMQlievHSzdb/54&#10;1H3JGAOin+HkJuzWfzyyxJ5NOBxGSCTxwWNhdvjYDrYC9sMjQrKwBBZBywHF8PVZSOS20XTsx6X7&#10;4bp2SkdY94Mr8AAG7H2Awcd3kKdpBFFJPKZmABBLccfzwvjjEa+hRY+3H9/88cSNaWKaWURRyILG&#10;OdwHY/4Vj5YexJAtzyOcFLl2a5jXK9MjXjAZYYm2ljboOlzz3xY2nhxpWI2F7g0KwNEaUnqZYqis&#10;g8mHg2lHqlHYW6gXtwevt7W7p7LDFM7OBa5YADr88QzQ2R6hWhp/v92N9oSMKT+Agbm3AAEgdreo&#10;AkAEiw6OizU09OWeGjcopmi8vzHVioLAEG3DbhfkWA63uKbx1K9C8Oibp2UxvPdQ/wAU4p6injSl&#10;KpOH3km34QCT+lx9cNOmEo6qSMSoS0qoYjCihto+JHS5Hvbb8cB8Qcuq1zejP7Uk/cyb2lcrGVWx&#10;DBWTba9zzz8+xEaRWzOOWsJmipgs6NM5iW/DWuOG+otzzbEsYAAo5XN+MSl2rI4oBU/4vaJr9Nau&#10;akcO+XMpGXyMb2g3sQht02biLccWPfDHn+ha3T1LRGcq5qKdKwKAQ0aSAMlx8UKNcXHNr3BGNb0n&#10;htQeMOsMgFaIqjLcnieszRN6uQreV5MR2n/2rKeO6LKQQQMRz7S2nM1zzO2rKOmetVYisiRx+pAp&#10;YhiR2sxFrdrDrbGmCXNDiooPD5JoHTNF8V+6ojR1AiQ05dbM62jIPALKb/oLfXE+0p4fza8zQ088&#10;bDTdGQtTIOPvMt9xhVutgQpYg9FUcEnEbgQ5Lo6qrx+9NNASth1Iay/zt8sa28MvD2o074f5FlUk&#10;W+eGHfPvA9crnfIxFu7M30t7YZoOXLp/CYzK06aQUG5P8fr9wSPSGioJZN5pVjp4LR08a2CghebA&#10;DoBYf9MNGjMnNf496/rVWyUyUmXpcW8tVhidgOO7kN1A9B9xi8MoydKOmRdguB1xWedZfnPhv4qa&#10;gz+m0tmmo8g1CtPK7ZFTipqaWeKMRFXjJHoZQG3A9eOT0IsJae62/EmEMZtGAf2VpZXloLxEKAi/&#10;hXD+scEALuqRBVux4BUAG5PYDg8kgDucVxQZ34naqfydO6Fh0xTMQDmurqoK6882o4Cz3te12AJt&#10;ziWZR4CU2b+TUa9z7MNfVC7SKasVaTLwym4P3WKyvb/5aZB8BziNmnceVmxwyy/CMd03wayzDXla&#10;+V+GqRVyq/l1WrKiMNl1BYAMIQf/AFqbrYD0AkFmKkg2TorQeUeHWVzQ0PnVFXUv51dmVY/m1VfN&#10;/wC8lfqx9h0HYAYklDQQ5fSxU9NDHTU8Q2xwRIFRFHQKBYAfAYNWmMlQpsCR0+HxxoxwhgpvK29P&#10;pmw+pxsrlNFJKw3jk9BhxpmTeyRWYqbO3YH2wgzWs/Z0cVLT81dQdq8fh+OHGghWmpkiQcD+L3+O&#10;LTQGmlPIS5od0PCVGx74Dz74Sx5lFV/7C0q3tuHQnvb3+eDWexI3XI62xJuAsgqtV8rrsO/OEVQQ&#10;L4USSgDrhvqZeb4ic7GVC9qKgzGTLa+mrYyd9PIJAB1a3UfUXH1xfdJOk0KOjbkcBlI7gi4OM7VU&#10;uxrk2F8XboSoefSOUO7XP3dF/IAf0xTK5LxiMU13XhSZQCMBkJPFsdVsBJB6YjslcxSCLbxbHWFh&#10;gCE7zz0wJztGB5NqRRWvkK10pvezY+Zn2pcvaXx810xYrfMSbH4oD/XH01rYw+YuL9WGPm99rOne&#10;n8fNbhKcyKaqJwwdQDenjY/zxjaQ+qS+60JxuDB7LNmfUhjFSgflXQntf0/88R8UDR2lY7grADi3&#10;fEzzTa01Q01O3VQyK4uD/Cb2PGGqcU6wMn3aRAxHqMqmxuLG20d7YvDDcqLy7e0/JN9WAgWQ2BhB&#10;cE/AXOPpWKezMAOAbDHzZq42NHMSAfQ3B+Rx9NKeIPGG635woxyptWcgpKlMFPTCpaXjphVHACeF&#10;wpWn4tbFmlmlwTctNZhxjrU24HDl924vbHRTnbyL4VJbqK+enj7SeT4v6nAUXNSWufYqD/XERWqo&#10;pcohpKinu6SbvNjYoWBUrY269voOvbFlfaOofJ8YNRnkszo3PxjQ/wBcQ+GOOk0lFO1MIW89EFTI&#10;FPmX33HSwsVHB5uT2IxSHxFbM+0QtLhf/SjtU1HPXwbEkCoLNGQd1rm3PF+tvpgLrQSvtWh2m/BC&#10;yXP/AJ/0th5q5PMz6jfqxB5A4ve/9/M4VtOTcIqbb39Ma3+htf8A64VEZVB5bTCW/n7qvpqVVCJC&#10;zMt/QzLYkbW7YVwQ0i04Sop0ll53M4lNhe/G2RR1wdHBZ7EcKSBfuLYcaOlqytoIXmseTHD5gB/I&#10;2wLSboLZ1QHk7q7JAsVGkiiOn8o3N9iSC47/AIna/Fun584WLWUVLSTQ+SkPnBbt5Eik23Dg+Ze5&#10;3HpYdRY4Wy0NQrQioiKLza67ebjgC3PvhzocvzKcVYkoZnprJdpadgNp3hth233Cy9L9rgi4Jjk5&#10;WO9zNgO3uoeIIzTxrACIhynFrD2tjcn2a4b+COnbC43VXFv/AN5kxitIVWnRYzI634eYWf6gdD7j&#10;G4vszQlvA/T5tx5lXb/+ZkH9MHF8St6v/Sb9dE/57SgsvFu2MteOVP5PiRWKFKg0kDH5+r/LGuM8&#10;prL0vjKfj9Ds8RpWtYtQU/XsN8n54KUUFV0p9dq/dDVUX+heQDdtH3OHm3+4tsGfZdl8rxt1PGrh&#10;UfMZhta12t955H99MVHoPwHyfU+nsuzKop6pJZ4EkssiEKWUE2unTE7+zPo2Ck8cyxMrPkNbJHGz&#10;MvKulRGL2UdgOlsM0m24ScGgO+uq3nCL08w+WFWTsfvi/LCalF4ZbHoAcKMnuKxSfbFXVf8Ayoyn&#10;gP8AYepB3Bx4ncMc3H3x1WAGNBUSup0GBGw6nHFb4YEzbcSkoUS/JOALw18GNgn+PDkirTIut9VN&#10;IOxUjEGz9Q2nc8X3y+oH/wA7bE4q1vTP8sQ+vj8/LsxiPIellU/VGxjaqhNH9dVqabMTliLVXizp&#10;ipo6qlTMHMxUkL92e1x8bW/XFXeF+v8AI9EJnK5xUvE1TOJohHHvO0F73t0sCv64vfUvhfp8ZNPJ&#10;Hl8cbhCwNhwfyt+eKm8E9H5fnuZappK2IyrSTqI+g2gvMp6D/cFvli/TtwUAczYeyrLxc1LlmsK0&#10;VWXTvJGqOGWRNhAIHNiR/li9vshRmTwreM9UzCQW9v3UJt+v/XFV+OmjaLTeZQx0UflxkujKeQb/&#10;APTFsfYxHmeFdWo52Zmy/wD5NTn+uHb8RtO5wMeFcOpqQTaVziMgENRzAg9/Q2Pn3NBuqZCkix8r&#10;Zyw9IIHJ+Qx9Gs1phJktclvxQSL+anHz2q440WUTx+bGApkUPYuAoBAbmxIBF8DO2qVrQnDk351R&#10;T0aV/mZjO0lO7R28oWBDW5tiHZrnlRlEdMRWGlWoUsU8ovu6X7i2LD1bLla5jn4ahrAfvLsdtZEA&#10;SXubAwnjr3JxXWqjlKU2XtX0dXU7lcxfd6uOHaOL7iYXv16iw6/RAZUIedjijMmzSfNGUPUGYerc&#10;Cm0cAWsP+9+mH6Kn/dk/g5/EDyPj/fthi0caKoH+pQTww7jczzpKb263WNLdOlj1xLoIVEJ3LuHs&#10;Da/XvbjEMnxLR04c6DPumkQtNvX7zIyqtwCelu18JqKmeqraeBqiWFprAm5IP9g4f4aOCqmmT7rJ&#10;EjJYE1AcdPYIPjhNlEMBzaiV6Uyyb0IkEhUIu7uADfCWc2y0plNBWQ5wEnkZ0VLxkm+4c8jj++nv&#10;iPa00JW55DW5pQQ+b9yi86sUD1BDIkYfjtukQH23D44mkbGu1HOqx7SFvw5YDjkC/T5DFy/Zjy2G&#10;q8U6yjrKeOekqsnqYZYJV3JIhlgDKw7ggkEexwbCWvBCsOAOmN9FhYq8b2PUYPtJTSI6uVewa6mx&#10;B/zGLs+1D4Rjwr8S63LaaBv2bOiz0lRIpHmRNewvyCykMhPVim6w3bRSnl7zY2BHFsX77rDravtJ&#10;mMbIpIGFFPpWizHK9mZqzSFiI0iYXVrWueLgi/bjnBlZHtbffy2HR+Tb8sFV+a/6OZes9BFT1crX&#10;WSWVmAYn4X4/vpi94TFpjvlnq28XVLo9I1haXO6JFq3XqafNVGJxDJGix06GItuHawNrKBYXU8W7&#10;YyTq5Y5KmhodzmJGV2Uk7Cotbdbr6gD17X62xc+t83zLUGerOYVjoqeiZtiKFIcsC5Y9+OlzYWPH&#10;JxS+brBmWd1kTAsUQIy8iwZen15OMPxzW/a9QGM+FmBX3LI8RnE0gaBhqU0kUWaqsaBGNiEXqAem&#10;GCXJKiiro6jypIpoODa+08tyPobYcdLuaahoqhRtFtwXsQeo/LEtqarL8wG1SyBRyGQix7ge/X9M&#10;c61hNEBZAaSdwChuvi9RoCumQBS8aNYf/NFv17dcVDQmryysnqIkilhqZFeQOSriyKptbg8L+trj&#10;F36tpBPonNaaEjcYGCXHTvihWyjV1OBaTLKogWtsdCfYX+WN+Iva0HqtLNBLafO1hpaulno2Tz66&#10;WrE0cgKgMzNYg89x+Xzw30NVTVmm6egCyQ1UNFFBIrRlbEEk2a1j/fXu3VVTqGnmaCqyOORlHLwV&#10;AN+Aeh56EfnwMJaXPStSYaihqqRvwAtHdRf3a/vb9PrZs1lDjFKI0+lJ9UeJ0+QU0qUzVVfIr1Mn&#10;MdPEHJeaS1/QiXY27A40hmmfUOcVmVZPlDq2V5PlUOWUs60/kGpSMeudo7ehpHJbb1AsDc3Jg2mt&#10;OEagz6aKGqir82zB6YoVKo8IMTLtHG4NJuv1F41+OI1Fm1Rl2cTLBd2jnaIbbjeASB+fX++YtRPY&#10;MYGMWqM7yPSvamzJU8QMwgaIGOJo0SzWNtgJ5t3LHth/zTJKKCKkzHLJpTllcj+XHV2E0LBTcG1g&#10;44b1AAdjY9Y3mDVlRrNq77miPUkR+W0jMVO0DcbAd7n4X+F8SL9t5zR6RXKY84+6UipNI0RjZi0r&#10;qVS1rgBWfda3W5vfrU2sc6jiwlHTsIymoailo/vVIRvIuL8BrclTbnkA3/PtiQ6bro3qfMaCenjJ&#10;G6Oa5K8dQbWb6YdcmywZrkCRwTq80UaxVAiH4ZAOQR2N+be1sLZ8nH3IxxKF8rlQo7e38sUXtyQ4&#10;ZUVAOKk0GbT1WSxwIW8mZWQyMLMwtYge3fEd8TPC+lzDSUmoqKD7rmFEA06qbCeMkC5ubblve/cX&#10;HYYctK5yuVwSUUqII6g+aZCX3q9rbbX2hfiATe3SxvO1kTOslly9lV6eXiSNxfj2t36DAxuMUoc0&#10;p8DIWVqbIp5qiKJULSyttjjXl3Y9FVRySTbgC+NufY5+yt4g6ajzHXOcx1umI3pfIp8kqIAJa5GG&#10;5pJEblNthtBUNe/QGzX39j7RHhpp3S0NVkVGj6zEds0q8wCtWKTeyobemC/4dlgf4vXfF/5lm65d&#10;A06xPONt1jjtdj7c47dkbZWbWi7+sKeOcxPDweFlbP8AOWjXbl8wEpJV3EmzaOhuRyO/T4YzB9o3&#10;xRra/TebaeqsyeY1rxLDStMZkhjjkWS6AqCiXQKOTck2vY21H4vaTrM7zaTOcmpBl9TWSbZqXdtS&#10;KQ9HLnja3UkgW5v7YJg+zPobxR0dS5Xm6TzZzQQeR/pFl7tFKH/ERtddsqbixBZT8LdcQR+GSBxv&#10;oug1XiTPs4I5P5d18wXgJfoevbBjqkUbOxsiAsT7C1zi8/GvwYzfwT1vPp/M5VracoJ6HMEjMcdV&#10;CTa4W52sp9LLc2Nj0YYr58nizSmkhm3CF/Q2xtpI9rj++2AczYTazdJA7VyBkWSVH/B3NWlzqSKo&#10;hSQDfKsm0b1DWDKOptxfr3x9hfswukv2fdEGK5UUbLz8JGH9MfK/IcmjyUFsujip9wsYynpb+vty&#10;b4+pH2TJxP8AZ30aVULtjnXaOgtPJxikbD7WvrNBNoo2+Zx3CtDMB6Yh7uBh2K3b3w05iNqRH2cY&#10;eS2IYx/dk+79Fky5Y371HGS2fz/Mf/BGDKsCxx6c2z+W/cr/APBGO1jXU84i0eHSH/7KTUH0Mrso&#10;OSfv9f8ACY4cMga0klzfkYb2H/yQzDjrLf8AQYVZDITXTLfiwwGmw13zP6qafp8giNZWWtypj0u6&#10;/wDwcLSu9Tdbj54avEWqkoqSjqY4GqniZyIUYKX4HAJ4H1w1aD102sYszqZKR6Cnpao0yLP6ZAwF&#10;2Di/UcdP+t0H1KmSsnfbN0dleUa3o8wyOlSmrPuqmenphsMp3NZiLf4b3YdltfjGdMn8RMoyBa9Z&#10;aOb7y2wy0UT2VmB9LB9psRua/B/FyOBjU32wmkzuv+85Lk8r/daj7s9ekNjJKLCRTwSyqqr/AObs&#10;BjE+taA0eaVU8O2IlrxIHYmVTx6ubex9uuKT2NcSCMLOdW4gqwK3xgkGWRJkVFTUo4jmqKmUzyqS&#10;eikoqDqP4D3sR1EPq6GGrtU12aLSTzlnb7yJJnZu7EqrE/M/C/JthwrNMCg01SU1UkNPK77Vro2W&#10;zNc3W4Nj2F79AQLYdNAafoptOzyVtPJLWuqzCVG2MwsS6xlkHK39SkE9bdGtWcyONuBQCic1jhYU&#10;QmyWGrZ6eNxJFGNod0cA3F+AVuODe3U3uBhZpHwH1B4sVsEWS5XJHQEF/wBoSwMkC2Niqs4Xcb9Q&#10;m5utxiwctzPLNNFDluicjrai+5anOxUZgbkD1BDKIlb5J7e2IV4h6kz7xDzs1uoaw5hVRR/d4t8a&#10;RpDHc3SNVUKo5N7Dnm5OIGzwjLSVXLmjOU16g0xoLw1r3poswbWlZFdWp6GUwUaMP8VR1ksAOI0s&#10;SOWHTEMznUmZV62gjpcopnBvT5ZF5Kkexa5dvqx+WHtcjMr7tth+FR0sfb2/5YLOlZ5HuYWJIvZS&#10;LDkgDk97f33m+1j5fqpmPAURgjEIK7LG3A6fTFl6Myj7p5cssdmbkEdAPbCeh0pS5fFJKQzSAcyO&#10;o4Fv4fbnEv0vasy5JFS1x6hzwQSP1sePh3GK002/AWnpiWPD1a2laAClUlbEjr74cMxT7rNI55QA&#10;EkDthx0jl5iyqnWRfWkaqbe9ufnj2dw7Cz2txY2xMMhejwnAtUT4jRvV6jAG5liiLkWuCen5m3fC&#10;GiqRmssUWZRvDS0jWEZJtGtiX6GxII+XQfHDtrV0zHUi0BaMvG+9f3Y3Dda4JNuLDp264fNOab1L&#10;TUVVqHIoKcV1BLC2WyZjtaOqMchZtqrbjgAMSAST3BIuRtsALjda3zdY8e/5LQGm9PpoPQlHlrxG&#10;GvmRais3cMshUBY/hsUKthxcMR+K5r/VMb1M7Mp9XNzfrhJpbx2pdfV82T5pFLkupqcfv8vqbjd7&#10;shIFx3tYGxB5HOHTNLNG7sOLdcW3mvSF6P4ZFF5TfKNgKq9DaDGuddLSfdkOWU1aayr2gbdschKx&#10;9LXdwBb/AA7z2xrOmhNlxB/CTQw0lptTKlsxzGVqupbqQGP7uP5KluOzM/viy6Kl6NbridgOAi0e&#10;nEDXOdy42hUlIXA4w801B5YFltgdFSWANsPFPT2AFsTgdFfJRdHSFQpIw6wQWIJwGKnFwLYWonTj&#10;FlrMoXO6BGU8diB1wfaOnRm4A6m+ORgRp88MWr8zOX5NMQTvYBV+JOJS4RtUTGGR4YDykuUTNm2c&#10;S1bcrcrFfso4J/P0/nhfmE5zOoaiify6OL/1uQG1z/7sHt7sfaw78NOUs2X5bN5Vg6t93SQjgbeG&#10;f87n4nDnQ5aamnhEm6GiBJSH+OU35Zj8euIWONe5U8wAfZwBgfX1lLaWcy+ikXy4FG0z2sAPZMLC&#10;BGlgT9cGIipGFUBQOLDAJBhiqZo8JPIxthHPUpt2E2PY4VSsLnDdVRrOhANj88RuJATUHcpBWMVP&#10;W18XN4XzibROWEG+3zFPwtI2KOMxO6KTl06fEYuHwef/AOpO3ULUyD9FP9cQ3a5jxmPbDfurBHOO&#10;MbDHg4vjpNxfCauH5KAljJa2BSdL4ChJkHwwOQ2tiPlGVFcwuuYSbRY7h/THzx+1vGv/AKd9ZOWP&#10;/rFObD400WPojmSg5hID7jHz3+1xRu/jzqwKE9TUx/GoP/qsPUXvjJ0dXJff+VoagEhldlmzM0UG&#10;tvawKdvkcNMhDodoJBK3sPiMSbMcnlkesjvErSBGW8gsSCf14GGk5FU+Q4YRC1jYzoSbG/Fm6/li&#10;9YybQBjraQPq031cDJQzqQSWVW4PcLJ0/P8Alj6XZZGDQwkDgqD+gx87MzpUEDIy22oTfv0tj6Ma&#10;aXzchy2Qi5emjN/+4MSRHdam1+ACEqjguBxhQIj1tgYi224wesB44xdDbCxbJOEm8n3Bx0Qj2vhU&#10;0XNrY95Yv0wxaE6wt9pmkVfGHUBW1y8N7D/5RFitafNqykyWWljzmSlBnjcRx1DptUCQMLDgG7If&#10;j9MXD9qCK3i1nQB23EBAt1/cIP8ALFR0+kZKnK5czd4IU+9wxqZZlW/Ehbjrf0rY25562NsyvWaW&#10;9K5v2dhdnj9E21+YGtzKkmkzJqjywdzNIxMXQ3uen0wdJmrsCr53Lt62M0pH98/ywsrsnWnzGhDP&#10;Awcm7xElQLr1t878f1wrXKUiSZhX0lgtvV5o6/OP4YLaeAqT3x7Gmvq1Clpx5gAdZAzEh78HjCmJ&#10;hGpX78lM265R2Yde/HXBtNSEBFtexPPbv/nhZR5bFUjfNX09Kwkb01Ec5J6DgojX+tsQgZW5q6Gn&#10;sjt+yTxPC86hszjnZVI2AsT8euPVEGWypWRrXxKswQNuVjsI3XNrexI/nhyky6njqkEVZFVsFJtF&#10;HKlvj60X8uvwwui07S5zPnAjzKOSRaRQkXlTBgxKrYeizMdxAVSSSRYc4laCXe6w3PZsb6e/VRyl&#10;y9Y8ujRJ1qVjW3mqCA354259mCC/glkirayVFYOf/wAYfGM8pokTJI0WTzI+VEgVgD9CAfpa+Ns/&#10;ZfhP/oYyq4v/AKzV/wD0Zj/XDxA7la1Z/sN+79FLs3hO0Ar3xlT7Q9Pt8ST1F8ugP082fGu83g3K&#10;OO+MrfaPpQfEOAgcnLIfr+9nxYmbTbVPRm5QFbnguGbw50yx5JoID+ca4W/Z/ITx11qpNm+/qeT3&#10;8yoH9f1xT2jte66yHTOWUmWZdlb0UEKJE0p/ebAoAv8Avl5tbqPyxJPA/UmoP/TdHUCmpkkzLMoh&#10;mKJwqAyEEp6vdm9zzziMH4QicwjcfrlfQGi/2cv/AA4PyrmsTm/Bwny5vQx6jZhRlfpqV7Xvijqz&#10;/wCxGUWn/wBJ6fwL4MUWGAA3N/bHb8XxpHlUihI1sdYr3xxQOuOhh0uCRglGgPgkcHB0gJFumCP4&#10;sMcJVaLq7+Q1vbETcbop1AuTC4/8pxLahg0L29sRiG3mkW5Kt/LGRrP9aP66rT0v+m9Z9zmheXJJ&#10;F5W6Dm2KN8BqX7pq/XcalntURDp0tLU8f37e+HbM/BXPDQvVrnmYyDZcRmsIAv7Db8cVronw3zLW&#10;+bZ9TU9dU0stDIqzSJIAZNzSAXJBv+A8j3xpm7GFAxrNjrcnH7S1ORmNGxUi8pHqH+71H5Ylv2J4&#10;iPDXNY7hyma9R/8AilN/lipfEfw+zbRckArquZ0kk8v1urm+0m99t7/5nFwfYmT/AOoLPFAsDmYY&#10;X9jTQj+mHaLenfTYcG8q/quG+X1HH/s2H6Y+fldSbBPe3ptcHnsOuPonUU++mkA7qRfHz9mpmmnr&#10;0KbgjggHuNqnv8b4fUCqU+g4covnj1sEVdNK8G5AGljkhuW5tbrx9cQ3UGpI8qy/LKiWhoJ/vCGT&#10;ZNCu1OnS4Nuv1xa+tpNTK+ZLHR1cKFFukWXjZcqpKhjHyL379PzxX2cJqkZLkwySDMpJjEfP+50r&#10;SANZfxbVYDn5dfhiPbRCjZI6nEcps0pn37bYNDBTUylireVCoPABHIAtiWLCyQzMCRZuCbnDFpVd&#10;RyZkkeeQ5ihYsY/v9O8Qtz03Kt+nbEx8mRUeKJSXuCtut7gi31xBI31YC19I/fCb90y0zsaryDOE&#10;7llUX6fHCdDWrPRwpMQ85UAC3BJA/mcP2zUs8oFTJXmEgX82Z9tutrE4Dl0OYrmGT/dJZYoTNGZl&#10;WfywVupsRuG7i/HP64fbxSyGyEMKYqOpq6jPTSSTSPCIy21wAP5WxdP2Y0/+/DGSLWoJ1v7+qI/0&#10;/TFaSQOdVbZpfOq/KJeUSbkbkdBc2H5X62xaH2alZPGKg5DBqeoU7T8iP5DBt+MKyHF2ncT2Vofa&#10;88G4/FPwir6mkpzLn2Rq1bRFB62TgzRCwJN0QEAclkUdGN/mKaVlm2MApIsOeD8b4+2KxbWBHUY+&#10;Y32w/BF/CzxJnqqGJlyHNWM9FblYhYbowf8AdJsB1ttv1xfdfIWH819McxA578Yjmoom/Yw22FpB&#10;e/fg/wBcSjME9LG2I7qBQMkcjs6n9QMY54K0gqg1M1S+o6OiguRVUkwcbibhXh/h7/i/u+IF/otP&#10;R57mzzhrzTiWOwPEYjRLfRlJ4/xD3w6+NPiXR+FOYZZm0uVvmeYTUlbS0CrI8flTMIbSMUvdVIBK&#10;MrK3Q7eGGY9aeOGr9Y6xps6qMzGX1FLCY6eHLozFEgIXedtzu3MoZtxIJAFrADETtM59OJpZ74i5&#10;5IVwVmu6PS+t6DSFblVQamsaH7rVQlBEVkkdLsCb8EAcA3ueluZjSwhp5N34T0GM3ZjqStz3xm0p&#10;m+aTGapd6AMyx2F1ltcKost+DwBySbc40pRTrJVFUux7f39cXI4msFVlStbt5SLUlIYsgrit7CMn&#10;37HFZToN/Ati3tSQ7tO5kAvP3d+T/wAJxUVQQFJJF/liQijhHaqfWepMxyvxThoIqn/VZmph5W30&#10;2ZVBt/O/xxIM3KjKqokCyJuPNunPXt0w7ZhksdZWNU1KJLIAAGaMFgB0F7X4Fh9MMWoaFIcjzJ+f&#10;3cEjrcniwNv5DBYwhaM8qzoY5jrHL3ikBqoaqPy3K7wSrgLwbew6+/bEN1LpimynxUp/MDJl9TM5&#10;RkTlZrEBDbod/wCXfpiwtPfcNQeLekXJKRUOoKCWeFF3sG3qVW3xZlPtb5YsDX+lKWl1tXVlFBI+&#10;WVM7TISDdSx3OrXvY7iTz2Nu2MZ1xsus2ozpzJpy8NyDn5YWfKVKek1XVLUQPJ5qARv0AILHqff4&#10;fDHJ6aH9oxkBVVnYru4sbX/Qj9Ppib59lWXSauWlS/3p9xjCm4BSxaP/AIgGBt1sCexxHte5DCMj&#10;zqWNXV2o53iCA2WTYbEfHm3HuOmBa5wc0OFX/KptFG1TNF41Z1ltYayiljgqWYF9sYImT1elx0PJ&#10;uD1BJxb/AIQeL9NqdZ6PPICtUnKTUqXDx35upbgi46XB5498spYD1HaVPIvyPgcSrQGpJNLakosw&#10;WIVAhY7oS1vMUggqPiRe3xP1HQzQiVpoZRuFrUFfV08mclqPf90L7AzixIva9h07G2J9oenq82kk&#10;p4EJelRWEyyIPSbgLtJBa3+6DisaXWulcyyubMaPNqdEhiMrU0zBJlsL2KHnvYWB5IxqP7OPg7V5&#10;pr7T+aZ/p+uOQSQyVNHWfdmNJVMU9DF2FwpBJUmxJsRxzihpdE6Z+2QEDrhCzZdy/D7cqW+AHmJ4&#10;jZfNGf3lNBO1SEPRChAuB2LbeD3t7Y1Z5u+KGN7XVfzJF8RWqo8rySlp8vy6jSlQzBtsQtu5JJJ6&#10;kn3N+uHujjqYm3yE3bqFW4Py9sdrpNINNHsBtUZKNlvC7V5ZT1ETrNCjq/BDDAKahgowTFGsZtYh&#10;RhQsM9bIxS+yM7VsOpwKdGhXbtJc8XHvi8HdCVTJIWVPt96UfOvCsakoYBUVumamOWQ9zTTbUkF/&#10;g3lOT2CHGE9MZlJmsM7OiIYmAsjX7fHH1az/ACGk13lOochzJDNRZnTy0dQLdY2Qxm36/lj5SZPl&#10;lXpHPs/yDOFFNmOX1Bp5xY8vGzRu3yuLg4ydfGBTu67D+nJRFq27j0P6KQZfVxK0iFgdpI62tj6V&#10;/Y5q1qvs7aXZbBRJVoLG/SofHzLoTllPI5iH30kl2D2tf5D+v64+ln2Mag1f2e8gfyvKIqKoFbW/&#10;9qT/AFxz4NldR4vqxqomhrcXyruqIDOFUECzA3wuuL3HTCRDZ7E4UhiAObYZoANgcrj3XVJjqW2Z&#10;+b9wpwOsX0nCmookasFRyHAAPxthPVA2PfFSFhjc8nqVO929rQOgUVzCkjhqZ5VveRtzX+Vv6YR5&#10;HIBmUqg9QDb5YcM2JIPPTDNk1SDmzrcXVSemDw3hKyW5Vf8A2ra2soNC081NXJRq0zR7Sty5K/MA&#10;WANj1uRbm2MzaF1NnXiBTVFG2cyxTpUM33qYhFEpW4kdhyDwi7gLjnkWxpD7VNXQT6LhpJqhPviu&#10;ZkhIBYptIZhf2Nhx74w7kuqajT9ZNDp9oqyGpO6ffBv3ero4kBC2ve4HW3PHAE+pUHmnZVyeIDwZ&#10;t4X0WUy1OXxZlSzOztPU7XrlBsJLyfxcW8u7PZVJ54GZM6yaPPaaMT1dkjR0eUICBtUk8A8HqOpH&#10;OJ3q6uraaiy2gVGkCjZTU0biRo/UfSLki3HQC1rEe+Ifnencyyeaj+9wywLVq8qNGUsbgofV8RuB&#10;BvwLWwJ5wqrrJtJKPOaSgpIo6ECkp4T5ZEyJYgKNx4A5JF7gXJ+eEtZk0eTZ7l8BjpxFUxrWxJDU&#10;Om31X3sxW6uyqDtBsLggqCcAqMtzDMnpyyQzU6JHJKu8RLKpsQo27Sb88r0sbnE70HQeH+ZwtmWf&#10;1NJmGb08gSHKs3mkSna4soRt6LJwANhY3t+G1iYpJfLG8gkewtIUpJ4faa1D4vQJX0uRw5Nkck7x&#10;PnM5YxSuJCLQKpVpCPSvLkCxBJPBT+LvhplWh8zjo8njq6lnR5XaeRSqDcwW9gOoXd72cC564tGX&#10;x8zvM6X/AEeyungz2upVQxZTpHLyyQDqqtI5kRABYDaGCjrt4wLJvC7V2oK+PNNa0dPl89Ru8rK6&#10;irOYzQk2/E6iOFQL/hWNhyDuFrYyHtDm7o2bR78n91CWtq1nWhy/Mc0KR09Gppl5ZxZF6Dq3bjte&#10;+HOHTiUbxs9ixG7cB6bnji59uLnm1+lyMXPqTTC5TIYkVWWK/pAsLX+Hy6/PEJzDLYabIq2tqnWm&#10;oqSNnaqlYBY/a/vckAAcm/HNsQiOjnJQt5VaZ1MuX1CRRoKmSaRY44UG5nYmwX4knj43GEMzvTfd&#10;6bL5mhhgkZoJYmNn/hMg7WLq4AI6KCQCTiUVOmDR0dVn9dNHBJGkkVCrHnzmADy/Bo0bcO6kqTY7&#10;CYpkqQ1WcJTSxtSJ+GE9QI7WHHvxc88kk4ssLQy+quF5ArqtGeF+a1Geaaglq0RayMmKR0FlewBD&#10;W7Xv09we2HPPom/egrfjm3fDX4Q08sOm3ScepZii/FQBb9DiT5xTb4WG0tcX/wA8Wo3BzbXoWicX&#10;QMe85pUjQ6X+++IFZm1SEaii2xhGW4lO07lAv8QbkG3TuMWZHUmoRVQBYwLKqiwUDoAOgA9hiDKt&#10;Q+saujAYxREMPmev8sWXlWVfu19GLAdjCNunayQu6lQPxB8LqPWlJFVB3oM6pfVR5nBxJC1+h/xL&#10;fqvxNrE4F4PZpmmrs8k05qKhenzfKQr1zBf3M8V/RIh7q5FrfBvbFmVFKoiN7C3c4lWidMrRUrTt&#10;EFqauzynvYX2KfkCTbsWbF2G3ek5AWrpY3Ryb4zV8+/+fflPNHR73DEXOHyjowCBbA6ShC2G2+He&#10;lptgB740wL4W2HUKC5T0yqosMOENPgUMNrADC6np724xaaxROcAgRxXFyLYUJHa2DBGFFhgMjC2J&#10;gA3lBu3IEjkA4hms5DNVZWjG8X3kAj34OJRW1iU0LSSNtReScQHPM0izSsg+7sHdJFIXoTzijM8U&#10;tTQxkyb6wLUhyKnMyQo4DRwXLW6PKTub6XJxKlBvc9cN+TUK0FDFH/EFte3X3OHEKB0wTOLKoSu3&#10;PNcLx5GC3JAJwYTbBMrEXwxyVCksoLE25OG6sibkq+1xzxhdO7AHabnDa8tO77ZP3Up7kdcROKeq&#10;yE11Um8iUgCZPxgdxi3/AAdYf6LyKOoq3P5ohxT+cqsQ3mwYEK3PBB74tTwRZjpqouf/AK5J/OKP&#10;Fa/VS5/xqvsl+6s1OgwNl9OAJz1ODALDBnhef1lFoLy2wJ1vgK/7XHZDcdcAeUSjeYbvvsxJ7j+W&#10;Pn19sakC+Pep5BGgYikIbbcN/qsVr4+gmZ+munP99MYd+1xEG8adQSLExkWnpGDj/wDFkH9MZGjy&#10;+Qe/8q/qLDWEdv2WVqmkXy61TGhT92Su21zc/wB/TDfWUalPTEvJHb5YltZRPUrWeXGWkYJZB1Nj&#10;iP1tO6gx7GUjggixX540g3BVcyG2G+36pTXRHaxYAi1ucfQzQwEujMikB3B6KBgff90uMF1lH+7B&#10;sDz+txjfHh/GW0Fps2uP2dTG/wD9iXEmnbklWPEDYantUUDpg6NAR0xzYfbCmOPp3xfApZCJEVie&#10;MeEYt0wexXdYMB8yMdHlqLb1B9r4bkIVij7VFIz+LOZMq2BigFwP/laX/wDg/nbFbQZbSnIagSJV&#10;pUSTwvdIFkVkVZ/UoLgixezduVt3xfH2htNVebeJlbLTUzzoYobskbML7ALXAxWp8OdQzyEw5JXP&#10;cAnZTSt/JcZrgd5IC6JrY5YWsc6sBQmsyqMSU213dVVgXZFWxNuwcjt3IwXUZVSBNgq6xixB/wBh&#10;D/8A9F/0viw08I9VTC6adzRieOMvnNv/ACYOXwN1rOv7vS2bknrbLqi//wBDwwDzkBMdPAQGl/Hy&#10;VQfsxoJ/L4IBsBxz17i4/nhbBkCTyq7JK4BI2RtHb3/iN8WpH9nbXszq40lnHB3W/Z8/9Y8OUf2d&#10;vEDeLaMzkq3FxQyC35jACNwN0rcr4ZWeU5/5joqeORok/nJG4FrWeSI8dP4SThZRZDTQS5o7wSVL&#10;VVOI1WSWMxFhJGw4tfjaTzcGxHfm34/s4eJBIto7NrfClP8AW2FH/wAbH4nSA7NIZkf+KJV/m/8A&#10;XEga8dFT8vTUG7+PcKk2y2rFNuqJXqKkv5kkkjbmY36kgcn6Wxr77MEG3wYygA9Kiq/+jMf64rKL&#10;7LHifKgDaPrwOhu0S/zkxofwO8JdWaN8PqXKc0yGppamGomYIWRvSzlhyGI74mhY4OshV9U+MsDW&#10;nslGaxEi1u+M2eOOTUeY+MGQUtbuSmqqNIpWEyxWAllAO5vSOWH4uOCLjqNe5hoHUFQLrlE1vi6D&#10;+bYp3xN+zrrnVfiDkuY0OTKlDBT+VNPLVwDYwLsPSXuRyOnviaRu4Us2N+x1gqD+HGl8tk0Rkct6&#10;eYiJYyPPQycDqVBvzbraxvfvhb4O0cNL4859GEsiVcRT2B83t/4sTjRvgnrTTunaCgnyingeBSCo&#10;zCnsOb8ev6/XAtH+DuqtN+K+YagrKWjjy+okR0ZcxgLcMpPpD/DEZYcYUwfh1n6taby64jc+8Zwq&#10;oOKuK/ckD8sNOnMxXMaaVlAUorIVEivb6qSPphzomvVw2Pc/yxmaw1NH9dVc0wuJ/wBdFI1bj3x1&#10;exwWAQOuB7je1r40TlZ/KNx4qA1/fnAL373wLk98JCeUGToMJybthSw455wmItJgtpItFaKn4icX&#10;txiNQf8ArKL73H9MSaUelufhiOUq/wCvQi3BexxjayxJGff9wtDSn0P+uipaSMNpojaLmHm/vbFK&#10;eBEATXmvUI482Egf/ZKj/PF4VeotFRU8tG9dm+xV8s7UpQT2vzJ8MRTTmV+G2jM4zPM6OXU71OYb&#10;WmE82XlOCxG0KRb8R6++NstBLTfCoBrqcK5VS/aeoA0FC6oCRVDn/uN/lhZ9iiFo9FZ3GwF1rI+P&#10;/sYH/wATifa6fwn1zHEM3/0gZImDqYq/L4uR9Se+BeG+Y+F3h9R1NPpfL9Q1UE7K8p+/0tRdhe3K&#10;g24J4v2GE1g3WCFJZEWylank+kWGMIz0CR1dUdtmYgMbk35ONpxeJ+QS8DT+egHvuU2/KI4hK6G8&#10;Nqid3Gg88nc3cmTMKpb3N+NsVuvb/LBSs3jBR6WXyN24crKGY5FSV53Sxq5IUG8rc2Ww7+393w2V&#10;ej8nzGCKmq6SCpjhFkiaRiFHT3v+eNftoXw8hfYPCnOpyTwVzavb9VjOEuVZJ4ZZpHFLQeFlbWxS&#10;AkOmfVz2At1UJcdRbixv1xXELuNyv/aYR/s/RZGo9H5RlEplocugppG/EyC5+XwwbJlcizO+268d&#10;uvGNjHRGhVsV8G6h/SCL5zmB+nKcY5HpPRoHo8DpCBx6s3qzf5Xw/knq5ENawYa3H3LHsOTwxBXW&#10;FI5P8e0A/nbClMoQTKTCpYcqWS9j7842AunNKOAw8DkS3vmVQT9fcYGuWZBDKpi8CaR/i1Ze3/iO&#10;H8n/AO36oPtcQ/2fosgDKYoqj7wIIklPBkVFDH52t/YxYH2fsvEXi9lzdF+71AtbrdR/ljSNLQ5O&#10;8aySeDGUU8n+B3WQ/nhdl7U+WVS1ND4U5NQVCghZQkQYfAESXwbYm2Df5KGTVhzCwN5+SdzTjsMV&#10;l9orwag8ZPC7NMlWCJs3hH3nLZ5Oscw6rexIDj0n5qeqi00zjxXq8lrqeiqdFZZBPUqzxb7MpC9b&#10;2kNuSBz3Iw6nV+prBl0Hkd/Zil//AKJi0S0irWVRXMxjIQjocRbUIK5HPcc7lH/mGJhmakA/HEX1&#10;El8kqe/KH/zDGEW9VdDgVlv7SS1DrkUcJRd8dUj+Y5UW/c+30xjqovLPGyoTvhKhD16H/P8AP541&#10;V9sjMKrJ8m0zWUapI7VEsDrJewDKDfgj/B8sZqajhktIUYSqpFxx2v7YtNPpCJrbtSqeIxeKmjgq&#10;rc01Op4Hd5AePl/1GNCwUEkVQVU/hPBxlPLNUDOfEbTlTIPLjo6iii9I52JMD+oP/I3xr+IDz3F+&#10;hxJVi1E4WaROdzbsjzCM8EwPY3/3SMVNPu2XBvtxcGfwXyOvIJuKeS3z2mxxT81ixA4xGRRpCAmy&#10;qKkEWvhh1HGJMhzNPenf+Rw9VzbT6SLe46YZs6JfJq8A8mB7fkcMCLT0rm+y5oDI9V+NlfqLP80i&#10;joKGkopockV18ytqCshSQg8lIgrNx1bZ2BvdmtM4yjL8sq6Sip32RxFd8x3sbg8X/wCeMs/Z61bF&#10;p37QWmQy0N8601DSrLVws8gZvVthII2O1iLkW2gjvjQGtaZaP735h3It7jpcDFTWWHABdZ4QxjoS&#10;48rJC5zq2LV9HSZWiPlqZu1RJJ92DmNSzLKzt2UrI9z8Rz2xoOnyHVNHp8VVJVHJYy4IEFC080o3&#10;EkzMxIjFuBYDsT3ul0vBlum4hmVQnlxpJ94mRghIUG9huNr9bXNr+/eR+Jsms0o9MfcK39hZlmta&#10;sMeXpAk4hiKu7GZjzI+1LmxAFyBfrioJjORgCuqwo59LBK+RzvYD91k37S+mK5M7pNStTAR1SClq&#10;qhTcGZfwlvYlLAXA/wBnioKaUpKh7g/PGsftJ1VZS+GOfUmYKq5gs1LDO6CysxZJOATfpbryLdeM&#10;ZKgYFrXxvaWTdED2VHWNb5pLODn8VIIDGJ4w7WhLANZbixtc2sfc9Bf2x9sofFHVeTUFBT5RpnLq&#10;/SdOkcFNPHWOsklMqgLKPSQOACB7WHXp8RYHEkKFm7WP8sfX/wCyRq2HXP2btGPDMJaiLL0pJdxB&#10;IeICNr/G63598Tyah0QG3i0ekgimc7zBeFbGXSQ5pqF2aHfGQAv8O24uSD9R19sTuny+enUKjsYf&#10;8BU8/IgG2IrpfJjJSwM5vJyHT3I45+HGJfDRtSrwJIl9gTY/THUl4LAQeVgygNcWjoj2qPIQR+QE&#10;VeiIbAfE/H9cNOaZh5cUpgV2fhVI5sSbD+f9cLizlTshkY24uAFH1w01eYJNJHDFujmY7EZRwHPB&#10;IJ6kC/S+I2Nr5qobvKr2i8Q9NaOyeSt1FnVPlylWctUsE3fBRctIe9lBOPmr9o7WWlPEvx21HqHR&#10;7SPk+ZSQHzJ6cw+bII1SRwp9QVtpI3ANcm4HGNB6I0xleX5Vm1MlFEKhXkgllUC7bfQbkWv0xiwv&#10;9zrJVHK06yML+6KTf9B1xiz60zksqgCuqi0I07myA2T/AIUk8NqqOpy2qlsPVVO352t+hx9PfscZ&#10;gY/ADLFjuW+9VIXeLC+4XPxG6/THy78AsjrdXZpDp7L/ACjX1tZDT04nk2JufgFjY2HTsTx0OPp/&#10;4G+GurvDjw3y/IczrMskqYJZXvTzyFFRm3AAmMX5JPTvjC1j3MbbBZXUvMcugha457e2Vdq1VQ5u&#10;1Tz8BbBgnqG6VLn5HEQOV50/LV1KD7Xc/wAlwBsjz1jf9qwKCL+nff8AljAM8w5H5/5WcIoz1Clj&#10;mYXvLJb4nCKoqh/FVMAO97Yi0+nc6maz54do7BG4P0OEzaNqSP3ucl2+MTEfq+G8954H5pxCzv8A&#10;knbMZ6R1bzawgW/95bEUzHMsqyqpWoXMZo5FP8Dhr/MY7U+HdRPuLZ4AD7Ul/wD4vEdzXwXfMlIO&#10;ovKB6n7jf6/7XDiZ/OPxTmKOqtQL7RWp5tdabof9H6VMwrcunM00yP6ol2MOljdb23e3HGMkZHTN&#10;UVdRsWnaN5QkwSzN6jfkg2Fwr7RbsbdDjUvh3p16fWme0FTXNURKJqK0cXlGwcqXvubkhfpiv/tH&#10;abl0Pq3J8mybLCtDBSLNTPOEVJquUhWksrAlyFIJdjyOgBJxrwuL27nrD1cIY7Czpm+cHK89iWWK&#10;Z4Ws8FpLsFBFja554A/7o+GH2sqpGgpM1zSGrjg826vMCLqbN6lIva38IFrXwi1Vmwk1YlQ0cUUU&#10;EIVZUBuUK8Nc3N7W5tfnCihyXWfiTStlcEn3kRwyNElbVkrIkSrdArEncUREFwASoFxt4k29FlFv&#10;RRbUtckWcxfdpytEzoWeRrK+0kL6QSeOOPha2EmX1UWW5j98ganZqR91PLLSxSwhifwusoZDxa11&#10;FwDz0wgnytaKpy0VlTLUZeocosY275Gv6bqQbbu/qIHzGDM7jpWkmgqHC1tXIzJGLBDGFUAW5O4E&#10;Nzbp8cOAAKCYMWsfD77Zmm8r0Xl9PJpUUmYlyfu+WvFS0T24aQXF0JK/h2t29TdcN2Zfbzyyom2p&#10;omcTiwcNmygRk8dfJ569h+vGMb1FaYpaoR0/ktIuyJS9xa/X58AYLqIaqSlbN6yn+9pEoVREoBBv&#10;Zd5UdzbryfiThzAxx4Q+U1aUrPtI5trWszb9gaVpY46aO88tVVNMqKATzt8sLz3bsD3sMNej9O5x&#10;4u1dHmOpKypg0vD/AKzFQKgVGAvum8tbbgB+Em7PcKDZuXDwC+ypqCanl1BrXL/usVUd0OSSnoeC&#10;GnHwsLRm/P47WsZZ4s6nqtOb9M5S2yrkVHzCoiUEtfmOK56BVs56gtIoNmjBxl6iVkFsh56lCS1o&#10;9PKqnV2pG8QM8t5T0FB5ZipKEEMKeDlgpcW3u5Jd36sW7D0iQ6L0EJXT74XjgRd7lIy7KoFzxyzG&#10;wNgBc8dcKtCaAaoE67jIwdXjZ+Sotcgk9ecW7NTUsyvR0kf7thtmmHF/gtrcC/XrwLcdcx07nv2N&#10;WhodHJrZKbwOT2TVozMajT2UCXN1FLl1QzPEbXalsPwS27lRe/Y3BPQLKquSpaDcJEpA9/xLd7e3&#10;PQ4b9OaNy7KaVqX7vHNSmwSCSNTHGLW9It8+evta2HZ6Ojy4Sy1ayZgoXZEkxDBLt3JIueQLm5AH&#10;Bub40Wt2tXcmF0UYYBdUoBk1AtRrjN34BTy0JIvzsB/kcWTTUfkRC+I7pWkoJpq2ek8ypqpao+fP&#10;IpRVKgLtRTyQAOtuST2tiWSkrGVBuPfE7Vea0uPFIiho/wBq5vTUt/TuLvx/CouR9eB9cWjQ0QRb&#10;gc++K80FafPK6Q+pookCn4MWv/8AAGLQpeEAPF8ammI2rYjYWNRtJS8A2w5QU/mG1uO+C4TYgYca&#10;ZlC8Y1oyFLZCOipwpGFClVFh09sEhz88cMnGLYcAgLSUY7273wnkYC5vbHXkNucJ5JL4Fz1IxqRZ&#10;nDFVqyvyPbEZl0/SVeb0A8hLpMsgIXoV9Q/l+uJHUNuPXCLLAXzmM9bRsf5D+uKTqcVpMc5kZIPR&#10;SZfbAzzgsHnaOvf4YEbAX7dsImllj3XixIvfBEj9+lsHOpt0wjqDYHkjCJS6omW7X9Jw3V9OJ43D&#10;obHCiZpLm0zqPYHDXU1FUgJSrYD2YAjETnDKc2MhMdZI5kFG73A5Rz12+x+X+eLp8FkYaeqmPN6x&#10;uflHHilqmVqisSWUL5qLtBUWxeXg9TtDoumka16iaWXj2DbB+iYrNHqK57xx4OmA7kKwo7WGDGb0&#10;8YKhtz3wZbd2tixttefE5RdyJBzgyRrDBRN3wNiCBfjEPVETSjeakCulB+H8hjPPjpqnw+ynX1dB&#10;qLIcqrs1FPT+ZPWJUs7qYxtB8twtrcW9uuNCZqL1kp97fyGKb8Tfs+ZL4rauqM+rMxqIHaGKneGK&#10;KKRboo5uynnm1sY2mf5c0nzWs9rXsZfH+FSsXiZ4R0hJh0jpCMjg+dlNRIT9TIcJ6nxn8LwLRaR0&#10;PKD/AIsg3XJ/4mOLFH2L9KW3tmWYNxbiOmX+cRx6b7F2iZaYwzT5sUYclHpUP5iDGs2Rz+CFAWQt&#10;5BUC/wDThoynRR/oXpeFewTTsR7/ABOLayfUuq8xyahqsryTJIqGogSWDbR06WjZQV9PNuCOO2Ga&#10;q+ydpAhvMmzdju4vUxD8v3WLbyPRNHkeTUGW01RP93o4I6eJpCC21VCi5Aseg7DFhm4H1FV5vKNe&#10;X+aiUGca3FgabKo/fbTU9v8A6HhZHmmtzc+dlaC3BFLDz/8AOsS9dNoDfz7j3HvjsmRhIwQzM3e1&#10;rfywfmtut35qv5b/APj+SrTPNfa409mVJSzVVKBVLI0ckMUTD0AEgjyhbqLWvh+jzfxIMYIz2iiY&#10;9NkY44/+YjEibTlJWVaS1FMszIjRr5qrIFBIvYMpsTYcjsMLoslRYVUbyVAFibn88AZWNPqd+acR&#10;vcMNUQ+/eI8im+p4UPuI/wD80YLH+n7MTLrOQj2SNxb/AMwxOv2KoBIiZjbpc+3wwCDJGcI0kLgf&#10;73AwwlaRYd+aIxyCgQoLJR63mFm1xVKT7JJx/wDPMFfsfV8htLreut7qJgT/APP8TqpoooiwP7v3&#10;vhPEaGMXmnVh8XH+eCc9lZP5pBj+35KFSac1E49ets1Iv/DJKP8A7rjh0jnEl9+rszf/AInkP/3T&#10;EyeXKmmUftGlhUXuHqEF/wAzg6Ks08EBbM6KTsdtWhH8zgDLGASSi8uUmgPr8FTVHkmoK3U1RRVW&#10;aV7UCztGlXtkCOoQmx3MRe9hw3Xt2w+y+Gjy/j1DmR72RlA6fG+LAml05EtxmVDGu69hIliSR7Hq&#10;T+uOy5tkcMYvX07XNvTc/wAhhhIwCwURjlJqvyVdN4UU0zXbN8y6WIBiN/zQ4Ll8GsqlHrrq9je9&#10;x5AP/wBCxYa5zkUjWjrU2qeRsfn9MHVGptPwRkvUqEAJskLnp8lwL542AYv5ImwSv4wqhr/BrKo4&#10;mEVRXsW5P+x55/8AmWKk8TNHahyHOKem05luZ18TxbpHWjE1m3HukYA4twca0pNYacmTfDMzgcC8&#10;Eg/mBhSuq8sPCo7EjtHiB2oa4YaVKzTvabdlYVgyrxQB8yLTOZhR0L5c63/8mJLpvJPFaXOstFVk&#10;Ff8AcGqoRUg0QUCIyL5nOwH8O7kY2MmqKDgLFPYe8YH9cKI9XUqqQtNUnjpsX/6bEBmrhpVotJGQ&#10;E0+D+U1OnclmpauGaJ3mmkUzLY7CwCg8dbAHoPlieZev+tRfP+mGKizc5hFJspZogEJ3SbePyJw+&#10;5WbzQH44pzSOfJGXNr/tMxoY1wv6pSRQB0x0dseBFsc6WxukWsf5IRkEYuQT8sdWeNv4rEdsetvF&#10;iODgMfloGXbaxtcjqbYJrSThGNtZQmYMTa/BtzgjgSEEXx6pkSEi52g8lr2tyMAJG82N/liUim5U&#10;ebtenUeWxB+OIyX8icSt0jbdb3tiSy3ZGuegxFcwR5YZkTqykD8sYWv+JhWno/hcFjir+y3q/PGl&#10;qTPlqrUO0gBqW4B55Hk3vz7nvycNz/Yz1Z5gJqskv14nkuff/wCt8a3L5vl6CFqKBwosGiLAH5/H&#10;BMmYZnbihXb7G/8Anh3Ccn0jCutmwLIWQ5Psb6rnPljMMmuSQQ88/Tv0p/64sf7N3ghX+CNJnNLW&#10;1uX1Ulf5Nv2f5lrxmUEtuReodfyOLjlzDPzUSBKSnWOwICo179D/ABYZ6mLVEEbNQxwLNI/JeJmU&#10;C/8Axj+eE37Sz1AKOQMlw4qUx0rsl99+/HODIaA1Qbaw9J5BxB8prNZrAzVDwGLYGV4qby7Arfm5&#10;PTHZ8z12zhaBYmDXDCULGAeCD+BjbqPmMTCbUg2aUf2WEjBTh4i53UaCyKPUQXzsuoZlOYxKu51g&#10;b0+agHJZGKHb3Xd3sQbo3Q+UZXlNBV5TWtWQTU6EVO4Mk6MqsroABYEWI5PBGIXntZryro6rKNQ5&#10;XDXZZWQtFUSZVIJZI42BViYWhUmwubqWbuFxW32Zda6ohlzPw4krVlnyNpJaYoEcGLzNsiKbH0pI&#10;QRz0lAHC2AGadxsITpomUHHn3WnKfLhMjEuIyCR0v3tgmenFNKqX3AkANa2K2zLXeoRnMmSZJFW5&#10;7nUTFKmmo0hSKlN7XmmeyJcEHaCXIIIUgg4UwZP4o1dTFJXihokYWKUuZPKbbhyb0y89uD9cIO1L&#10;hg/ki+zwNNOVgPTCNQxYcmwHc4HS0H3kMx3IqnaDbqcRabTepXjO7MZ7gqbCQ26i/wCmC/8ARvVD&#10;7fLzedYSykFpG6bhe3Pcd+3xwV6kclGNNARQP6qWNRx7mUOWI57YHJlUccCyiWw7hv8APERGQaqk&#10;SZVzCWOTcQGDX4HX+Lv8ceptIamkklWpzSQJtBUpJIFJIt8jyCeB3GGDtRwnOlgAuwn6XROU5zmM&#10;NdmFL99kgRo445G9CbiCWG2xvwOp4txbrh0GQx3sglv8QCf5YilNorOEbccwmI7gSu3P54B/ofmb&#10;xTpLWyxlt4WzuDa/B6/L2w/98ZtD5MPH8pZmK3U3Fwe2IznqK+TVQI/wc/8AeGJXmK3VsRvOE35R&#10;Wqb2AB4Psb4TgssYysafbaZYNB5HKzbSuZFFF7bmNPLb/P6YzbDRiokYfe2gINtgQMPzuPbGk/t3&#10;p/8AeuydgLlM7i9v/wAHqP8ALGdqaJfMmKixHf64s42ilb0+XOBTPRiLKtVZdWwSGZoaiBxuXbyH&#10;BH04/T541NkuoBUOH32BPIOMsVYEeaKxAbbKpHPXkYvTK5zHGoV8E02FHNQdhWxX1CT5LV87g0TD&#10;9Din5j5ZItbj9cTClzeQ0ro8l7qRb3H9jELqWFmF+fbDnoq12E017c8dPbDJnEjNltWoF3EbWW/X&#10;g4e6xl2+5GI9mcv+qVBFiWQiw+WIf9yc0VFv9Osw8OdU+HerssWKWry+ghMcc34JAq2ZTbsVe1xy&#10;L3xdOmPtNp4t53TZJJk1RRVtfMscZjqFnj9R6k2Uj5WPbGbtSz/tTLcjptjiShp2heyE3HG327Lf&#10;64M0bpjNIcyp85p61sqNBKk0dUyEsJA112rfrcDrx169MWJIWTto8ooNVPprbEcFar8RJJqDI5ae&#10;yJNuS4dbrwbi/I44xYvhlqTWHjlnehNX5zpqjyjKIxUVT1FNVsRu2SRL+6ZbqCHJ4J4tinM0zqfU&#10;2X/tGSFmqJdhECICdzKDt469R+WLj1n4k5X4PeCWX6EyquSp1h+z0o5zSMjCg3D97JIRdVfl9q8m&#10;+1iNvJ5zTnaHMPTr+qwrybVM67WLx10lnEWTtauznMfvdAtXIqXLTHy43c8KQj7ethYc2F8ZKgpa&#10;iSoA8pwQQrXXp8Pgf5Y1n4dZdTQQQAxASxSFlYN6luOFB9uL/PFW+OPh9Fkut2r44T+zc1DTwoGI&#10;SKQW82NQOALnd7euwHGNjRS3bPwXSTRl8DJ66D/Cq0kx2AFhbjGzv+zW8YJMh8QqrQWYVO3K8zgk&#10;q6Tcb+VURqCwHf1ICbDug9+cg1+TpS071FKdqRi8kbNcW9xfFt/YkzGmy37Ueh56sExoasqVJHq+&#10;6y2+fNuPljQkFtIVfSuLZm11wvpp4uw+Ij5vSNpfXLaWyOSIrJFHllPUSCW9yQ0iNYEHp7g++Keq&#10;/CzxXpqTMJco8XM5bNaqSOSKtqaqojSLaTvvEjtGdw4sEAuL2xdOoPE2nzSkkoaajcSRlXaon2qF&#10;G4A/xG5whps7hlhUIQ47W5xHFqn7du7haGq0oY7dt5Wds6l+1Np2n2z6xfUELiy/cQJJOLEn0QRu&#10;vHF79be+FWg6T7S2pdPpDmur6rScZZ71cqIKhYvTtsEXfz67EurG/XgY0LHmcVCGmkcgW+gwhh1M&#10;NX5zHDTUu3LKVhLUVc8wSJOeLLYbmJHBJG21wCSMT/an1VqkYBzSqHwr8GNYeFWU1GXZ1mFFnsDr&#10;KtPVQNIsxH4vUjjcSLm5Bb54wZqcS5fm+oqaUsJ6aaqhkUnoQzKRzzz8fe+PrHNkCZuKjOqNqlsw&#10;aJ44q4yugsQRsiFwFTm3QXtzfrj5b+OGZ1uceJms2rirVa1K0zlF2hvL2xBm5N2IRWYk/iJNhwMV&#10;mkbiVcBL2hvZL/sraxodEeK2UZzmhk+4UFXDVTLCu59ityQL82uP+ePqVpr7QGlNXaYOe5OM0rcu&#10;WVoGdaLyyJFCkrZyObOvwPbHx48L5iuf1C34anb3/wAS/wB/TH0x+xTQxZ54C51RyjzAM5nBB5te&#10;CDEWphEovqteONp8NbqDy01+atnM/HXS+R0YrK96iggLBSanyksT0BvJb9cI6b7SOja11jpK8VDk&#10;X2pLCT+j4zV4y1Vfm2oswyWaFBQ0FZJFFS0ykmVlJUFj1Jtf2Avze18Qyj0XE7bjNAj9NoUkg9xY&#10;kdP8sYvkNJoBXGaU7QZDzlbGqPtB6eRiAxYj3lQX/XDbL9pLIkZ90IEai+8VANvn6eMZU/0Ujpt5&#10;mqkQL/gp7hug49fxHbBsmn440R1qQ0ZBG5aUncf931nj4njp74caVp5Ck+zRj/ctHwfas05X5pFQ&#10;UdN96qZTZFinYgm1+vl2HTucF6g+0Nm2TiQ/6GRzRpG0jM2aFLKO3/q5ubYz1klBFHWRz0jgywHc&#10;lQliAR9T7/zxeOZRS574eZRmsqRLW1tNVxlo12i6sEBt+R/PBt07DY6hVdVEYGtkb8Jx96avC7N6&#10;jONW1OYTUwpTXSS1RjV94Qu5baDtF7biL2xplsiyzOqSkkrqGCrkjQGN5YwxjPB4uPcD8sZz8MqH&#10;7tUxSGxZlsSD/ftjRdBXRRiGKVhFI0SFNxsGFhe3yvjQgYGBc1qHbjlYN+1F4MUekNXrKrfs2lr3&#10;vJVrDI0MRMh2+lVY7QroLKCTsPHOGb7PFRq/R3i7TZZlksWosjlhkiGZyo9PHHEd/wDrDIF3gBkY&#10;FWAubEXBBbW/2gskfUeR1D5BX0tLncsXkBpYFYuh4NnKkg9ALWAuTjLnhrpbU/hf4jRVNLp98xnr&#10;aY0YqKlkDUszHcZmZr3G1ALgi23gm5V28xrSQFmuc0Ou0Z4ieB+YeIWu5DlGXLp7KlYTmAEVKS2W&#10;6sAFULvJAI44t1tzn/NsgGTamqoqil+4feFdZ4NzbV5INwObbja9r/LH0Fp9dU9RVpR1uYGarO2O&#10;KRwoaosvrYKBwAdx+VvkO57oDROtsjrKPPaGkqWmNo3kQNJCByfLa25Dxe6kG/e5vjMgnc/UujNU&#10;r80cAgbKx2V82860lPBRff4pIRQq7FGsAWPpZlBFwSpcj8vfG0vsp/Y/i0NRwa+1tSls9nVp6HJ6&#10;hbrl4JBEzhv/AG22xHA8sE/xfgpqX7P+pdFeJFRnOjquSjiy+pFXltNWrFUySKhsjHfuj3XO71C3&#10;cAcWcPGnNfHzxKoJMmzPUFbXZXJM6Nl9BTwUyyQj/wBrMYVTzFJDcNx0O0EY0i5pGwOpY75ATQK0&#10;dqn7SXhXp+J8vXWWV1+YSOAIqAtVKGJt63hDqvPXcRa+KQ0vldD4o57VZxTZjFmFVK+2UGmnhF9u&#10;4geYguLq1j8MQnQv2cpmynJ2jMK00ckxrMxzWIxgN5gEZWn3b2IQEfwrd+b29VoeD3g7Q+GniVbK&#10;86p9SUNVFNJ96mR4qinYLYqsauUs26+43NkIut7NkS6KEt3B5v5/4VzTRxTPax3BKd6fIl0w8iwK&#10;pqLWRlU7Uv36C5+lumFFDReWqhRwcSbPKT/XH4vhHBTWNiOcU44REcL0rSaWHSxbYggwR7VBtbCX&#10;PamKky2eWoYiFBue1xwOT0+WHgQFUFhxa+I7qehbOI1y9bhJmXzGH+G4uPqLj64v3SubA674QtL0&#10;0FJQq1Ou2KUmQKb35N7888knrhdmFTsp2vwexw4JSpR0ar7DEV1LXJDEwFw/ZQeuFuKk08W4hL/D&#10;POUXWtXRlwPvFP5i/ONgLflIT9MXNST9Ob4yblGd1GV6soM0pw0r0su4xp/EhuHH/gZvhwPbGnsv&#10;rkqaaKaKQSRyAMrryCCLgjGhpn0KK2XMFKTQTj3wthqPTa+GKnqLd8Lknvb1Y02yEZtRFidPP7Xw&#10;LzDa/UYaHqLG18FNPIrllk5PuL4mE3dGI7TtJPxzgp5SThtbMZU4ZVb5XGAnNVAsylT8cOZeqMRE&#10;dEoqpNqW6YhmrvEeh8N6YZrWQVNc0jikpqOjj3y1Ez8qij5Kx+nAJsDJ3ro5VJUB7cnYwNsJstgp&#10;Zsw+9eWHliFo2ZRdLixseouOOOxtirJPtymmJjhca6Ktl8VfG3UK78j8LqXJaaTlGzerMjnjupeB&#10;h8ipwauafaTmKt+y9Kx2HQsV5+W9v54uSNyrg9cLYpti9Rb2GKn2uXouTc93KoKsz77S9AQ8WndM&#10;VwF7oW5HytKmG+bx08bNPLuzvwljrApsWy2r4PNuAnnHGipqi69cNVVJuvzfDHWSDlA2R5N8KiKf&#10;7aen6arFJqfJsy0vUE2/12iLJf4Bf3hHx2flixcg8Scn13RtVZBW5TnUS/jWjmPmxccB16oeDwQD&#10;8MLM8yqizSJ4aqmiqISLFJFDA/nihdX+AOSwZ1TZxo9G0znlPMro9G5SNhuBK7RwLi/Qc9wQSC41&#10;W7BCtMmlBAoEK7FqPvFSPIiJMrAJEGBNzwAPfnGn9NZYuSZPQZerKfu0SxEr3IFifqbnFHeD2lJs&#10;1zxM2njH3Gha6ljw81rqP+6Du+ez6XzSuxC+YoRr/hBvx2xaYCue8b1AfI2Fhw3n5p0i9Vjg4m+E&#10;8bDafng0sSBzi6xvC5M5KBe0lsCZri/S2CWJ87kgi4sAOnGDCQQcV3tFqQGwo9m//rcnyGGCsyzN&#10;Y5Eny+pMcbj1xGNGFwLbgSL3tbi9uOmJFmqlqxx1uBhdSQj7pECP4QcZWkhbLPI131laE0hiiaWq&#10;BsmpbbRVWF78RR//AEuANQ6iYEmtN/cRJ/lif/dVB6Y8tGqqASWPvjWGiiBwqo1b+FXCZNqFnYDM&#10;ZNpNxdV4+VhjpyXPQTfM5v8AxkYR6v8AGNMkzOSmyqCCthhQK8sgceu5uABa4HHPz9sRv/026jZD&#10;J+xqeQHkbKOpPH0bFZ5gBok4W3DodZI0Pa0AH5KXNkGfbSRmVQeQP9qw72PQ/HBQ07nElQ27NKu1&#10;hx57f54hMnjpqoASDLIQrdAMrqmH/wAL44S/+mvV9cxMMMUDAGwGVzKw7c7icVC7TjAB/BXm+Ga0&#10;5NfiFPn0lmbSMhrZ3QhQGeY9yQe/brhJLoWramYtLMxK9DcMSb3FzwO3OILF4teIDxCdZ08k8g/c&#10;EUW+ZwRN4z64EYUVy3NyGSnp+gBv1v7fzwRdB0aVI3wvV38Tfx/wrLi8PIo0VWkd7C12PLfP445L&#10;4cwSPY8p0O4g2PyxWbeKGvJVs+cGnNgwjENEGK9j0PHPXCT/ANJOspUSQ59USI/+zZEg2sfYFV5P&#10;wBvgvMg/4lOPCdWDZkb+f8K1T4a0yjaEAH/AP8scTwvp926w/wDD/lipD4laqCiFtQVgmNgI1mCv&#10;1t04J+fbvgCa71bVTtEue1okQXKff3uvwZV5B4JsR+mB3x/8SiHhmor/AFB+aur/ANG9MiC0ZPv3&#10;wanhzRlvVAFuB164pCs11qU09M8ucTwI8abHOY1I8wWPNioIP9i+EX+mmfSIJZM3rCnIXdXVHq+G&#10;02N/ha/XvhnSxg4an/8AEznJkH5rQS+HVEsQWaLcBbk/Ag/0wrGhaCN7tTr7WOM40urc3mq1MVfN&#10;OzNsTzmlKljx/GRzfixF78cHB0usM6o5ilVmMEV2CFI6UyNybcAPz9L/ACwY1DAPgQu8GmJxJ+q0&#10;cmh6UEWpkKfIjAm0dQKjFokQW6mwxmOsaSRd1fU06SSEWgWjFyP8RPmW+fX62wGicyGoiBSmeMi+&#10;+GMqeQOLNfvxwL/PgENW0Y2J/wDwTiLM35f5WoYtOZTHFcpAD15ZePzwfT5NlUknlwtTyPa5VHUn&#10;5kA9MZSknWoEao9LLOl+2zb1HJIuOnPHFsPmhtXNlWo6KpopEZ43I3yQheCPUOOSpH6j5YcawAgF&#10;mPmo3+AEtO2Wz8lpttNwNGyiEKTbkdub45T6ciRVUIIyVFyvUAfyw85ZOa3LqWo4vLEsh2ji5F8L&#10;UhCjjnGv5LHU5cb5r4raU1wZesMJXYLkHm2E9Kmypj46HD7IvoYfTDHG22rT/iGMXxJga6Mjurek&#10;cXtepETfHlOCQCGBvgav07Y0FSRqt1JFgL44JAXuE5PU3GOg36HBTPL59rgRA3KbeT9cWWGhSYC+&#10;V6Ype7BbC/XBCMLgjphTMI5FZSoJ78YSk/vOOg4GCkBIwmDghSkkHjphh2Azj/ith7kY7ThkJH3k&#10;X59X9cYOtb6mfNaOlOHUnA0iyRi4wQ+XIbgqv1w4L/sl+WPd/njpQAFlbs3aa2y5RIfQtrckduuI&#10;DnHihlWV5jNRx0M1SIm2ioSSJUY97bmHH9jEo8R087SOZRgc7FJv/wAX+V8ZPzVqKfNag1UEVUoY&#10;qweMSMqhj0LXC8c9r4yNXK6J21q6vwjQR6qN0kpJ6AK+z4p5SKTzRRoyEW2tWRc/O18N0njZk1GE&#10;RaWmgESkFZa1VHyFgf5Yz3Ocqop3KZVRgO1vPpaS7OebBiAVBte5LC9j2HBVqDzmjMcT1LgMRCVL&#10;Bb8tckdL88k9wOMZjtVKOCulZ4TpDnafx/yrszL7QOVZdH50dJlig2B3ZwoJ9uTGcZ88VPFBcu8U&#10;6TxA09FSUNRUUs2W1q0VfG0okkjKxTFio4DiFuQQTELmzWDjWU1FV081NV0NPNBONhRlS7RkdCAo&#10;Bvf2v8+uI/nH3TTGQyxUEzQ5ZEYZlhnkDrCEkVysTEkqDtItvIHYqL3jE8l3amk8L0r2bdlHvZVo&#10;af8AtiaX0loqJxlOX6fpo2kENHNWvPVSNuN2YAFmdzyXc8lgWbm+G2p+3rVTyA0Og8yrKc/hmjhZ&#10;gfyY8cHv2titY4ckpszGqZ/uUM6gxVNZmM8aJHu222Fj6WAsvuwZrn8N5EmdiPLZJ0lWaNrP51O6&#10;ldt7WG4WZbX5FxyOeL4lbqZAOVnDwuKT0gAEfMk+5sqYZN9vPLq+qSmzNKbTMzEADNKKVVv7bhKQ&#10;vzawxL4PtPVlRDG1PDl86OokjmjoKt0KnuCDYjkHg9xikYtVZfJWNQzVjwzSrzFLUqEcfwiwa7gg&#10;9Cvwt0ww5pneS6Er3pcpy6Rq+YK7UGWU4LPyDfYLBL7r7rAkADrazOnkdwVbi0GmiveA4D6+hytD&#10;t9pbPZ2c0yZeV68ZXUk+/UuMJz9pzPbMrzU4YdCmUT7fzLWxmWs8RNawLMY9HRRJcgfeq8MygEWJ&#10;Qe/HF7c8dMNld46VdJTDLs10/UZDXPdo6hZy6G3NyCgO09CBfhuo6ht83/IpOPhrLL4+OtGvxpau&#10;P2jM7nV3gqSpFrN+ydq37j94Rcggji+Gyu+0Tq1Y7SVjojD1bcup7fI3Jt9cZ3yDxKyfMKeTL1rX&#10;hr2knlmeKn3eX+8YsLPxxe1yCALdbcO0ulsrzeoWqlr84gqYwSiNm8iFLH+Eo+0W4JAAA6dBgDJJ&#10;VOcVYgbopm74YmkLblat1PGI1miN+y64+yH+RxJ6wEqQeMR/MV3ZZmQI/wDYN/8ABOL5BteYLG/2&#10;44/M8HInHLR5tTuvzKSgfzxmumuRKTcHsTc9v+eNNfbWBPgjVsOiZhTX/Nh/XGZ5B91iZVFjfpa3&#10;v/niY1tFK3pD6nfcmSvAesjLAlN6EgKWv6lF7C598XblfrA6kDv7DFK1wVJd3wsODzyvT+X98XVl&#10;ausQPUE9cJuUM5zlO26yPt624xHprHm2JJHGHXEXlBFxfDuVToAm6rO6Mk8YjdcdqNu9J+P+eJFU&#10;jbcmxviNZjIFVzYj/i64hBIKLpSj09Ogka/AYcn+/rhxpfPzAwQRx7ggDMqggNIeVUdyBwB8vfDR&#10;EYsx1FBQ3AEgYufb0kj8yRh70/nUuXasypYIYxQJUKKl5Da9+Lgnm4vxb25xbGGlwUBIFlXrl+lB&#10;U0+cUaMjNEdoQGxVRdbjtb/83EPXSNTm2cw0lJEN3AJHRQOeg+eJtmNHLlksb0TvTSLH6WQ8qeQB&#10;/IfHCKvqc0pHkloClJHUQgTTIxEht1VP8INuT14sOCccW1wd9yzKHCK0zRfdc5qqaNt0ER8pXA4J&#10;UkE/Hm5v7EYWa78PajxIyBclo2p4c0+8IaKeqfZErltpDtY2UqW9+QODbC3Q1LHVUcwQgzUzxh47&#10;fhVwwBv/APYz+RxI8wi+7yK/Ise2L8D3MpwXoejibPo2tdwQqY1n9kDxE0PlxrJY8qzlUW8tNltT&#10;I8oA5ICyRJu6fwkn2B755ynOq7Rep6TNcoqTT12XTCannAuQQbg/kLfnj6iUOpm1TpimqGIephHl&#10;Tk9Sex+ot9b4+bfjlBBS+K+p46ZFjiFdMQqdBeRjx9ScdBBMZSQVi6zSt0wa9i3n4TZ9mniTpPJt&#10;V/eSMszGldzE5N45Fk2SR8WDeuN7N7W98WJS1ggsqEgD2OM7/YS1k9f4OagyCWZpDk2YCSNGjHpi&#10;nUsoU9fxxTHr3xda1P8ArRW/yxWcwRuNKz5ztQwOflTKlro2G+Zh5a8kk4TUeo6arzNaWMNT5LRy&#10;hp46Uqr1ErC6qSzKqjkEksvFgLk3WBa31fFprIamsllEMcKmR323sALn9MQz7LGrV1PldVm8GTS5&#10;nPV1Uk1RV0ddTzTxOTwpgljG2wsLbibAWvfBDdyFFQGFtnKq1aygRvuklLFb92rPE/p7W8t2H/TH&#10;zZ+3N4b02jvG2qzOiQR0uo4lrWiB/DOpKykfA2Rv+J2+GPoDpvUKU0JWpE8LdSKqKFG/+d2H6YzZ&#10;9vDLcn1b4e0ucx1kaZhk9WDTxgEmoSUqkicA2t6W5t+Ejviw1wTQt/ugFYB8O5BFquBeLMjpz16X&#10;/pj6g/YBkaTwn1Ksah2jzclUdttyYIwObcfhx8sNNT/c9Y0bWuDOY/jY3Hb54+pn/Z7G2g9VoO2Z&#10;xMfmYQP6YkeARha0Dr8KlYf9rh+yhvi1HLTeIGoN22KU10pbyiSOSxIFxfvbpf5Yg8c9DX1e1mir&#10;qhI2DgSNaM+k7WF19ViLc34txzexvHAmHxQ1EwDLtrSw8sEnkc9PmcVvDRU80skyxMVLNIzSqGZy&#10;OAx3GxAFrjkYxL2ud811rYw+KNxGdo/RGBpYIhGzMrbTG7UlK5Zma5A9O4AcEeph8TgykaNQSIlh&#10;R73njqGYoAb7UQn1k83PYc82GEatHLMEesd50Xl0HpjBZrqFUccAi7X6nnDhTiMxRtI08caLuYs4&#10;KsAPSCEA63ueAOL9hgd5KJ0DeSl6Vi1FVYBwFBXkKFPNrKByBbnm3LHuCcXhk9IKrwd04wsG/wBc&#10;Xm/eTFFZZOtbMzrOXublBBsReLALfm1wev6d9BaMjLeDuQggALVVI47Xa+LMHqkN9v3Cx/F27dGD&#10;/wDb9imjIaL9jZXG5JDoAu9ffA821zUVkEKVVXJCILWUpZ4jt46D8JFvob4V5jl7SaammV9hWzFW&#10;AIPI45+GIhPpusyrLDmNOzvMyhwNpU7NvBHFiLC1uwA+japrxxwvN9RvcLC9PqOOXNUgafmQHZ5M&#10;jKQRzyw5HT8sMdfqGpq66OTL5TViZP8AaBgNjC3BPf8AyHGK91BqfM4c0q0jlMVZFLeWN+Hcjt7n&#10;oOB1FsRGPXk2WZ64q81fLIY5LM0al9t+SeRfuePiMUGRufwqI0738K+k1BT5NTQR1ETjMLFigIaM&#10;OATe/e/NuB36YModUyCvrfMjqUMUfWMB1Zj/AAqL9Qb9MV7lPi3BNlWazZJmDNJDFujqJY0RjJyq&#10;+knngm/HTv1xG28TM3NPHWTVEUlUokmaOWnAWNr2F1/jBW/PFuBzyTG6F7DlMdNLwpzUeKuXakq9&#10;tU1Uri0YSmRiklwGUMVuRYEH2A62vg9M9zusVBBQSVMCs0UE7giyAWcrc8g3PPT68YguXa0z2fTd&#10;RU0WUUdNJRvsQ00scY3SsdxClgbnbfgHoLjDOmW6oSsqcyiz3OZK2qiELx1lXA9MUBJVdl72BN+x&#10;7m5JvKyBz7s0jGgldkK2VzHMZs9gFXS1DUqi/wB1jDeorYAi3NunXriQaDziKo1jklGtE1D5sE7L&#10;E1nIspuWN739P5A4pPL/ABHz/TukY6WorqbLK1KlvvLxzXNRHY7WJtxtLEcXHsBh68JvEnMKjxA0&#10;zDHK09NJWLTSPMgAEcrbLDgEEBr3JNyuINjg5WtJC+LUMJ6FX9nVKWqZLjknCFaMdSvq98SPOaYJ&#10;PISoW+GksFHXB1kr1eMktCSyw+j8OEa0CfeA5/F8RhXU1axKebHDLVZwkSEq9j7njCJACtBhchZ3&#10;XJBCbsb9LDFXakzESyFS4W7Acnqfb4/LD3qHOKiWGZ4YjOyglI723EfHFdVX7ZziZwcpjMIWyiWb&#10;YVb/ABC1ze9iOlrHnkWNos2VbY5rQWsOVyfNHy9IX+6PTeYhO6o4LMCdyW4sbC4G65vxftP/AAQ8&#10;bKXMNYZn4f5nKIMwpdkmVsUMf3iMwrJJDtPR4yWPxW9gAnMBhynNqYXip2pJixdliEckfa4szr2v&#10;1He1x1xRGTUk+a+PYiincVK5s5EyvsZWh3EEMD6f9mLEHtx2ONKBrSCewVHUamWB0Yb1P4r6S+bK&#10;knU/XC+kzHjbI1vY4hPhtX5jqPIJTmUwNfSzGFpYV2iVbKyvbpf1EGwHKmwHQS9KKZD+LevyscGy&#10;yNy6WmkU7lOck/pDL074B5/HJwCGFiAjd8FyU8qMecTlxBynAHCNM9784Jkmve5wS8E5NrYAKaZj&#10;ci2FZPRFQ7pPU+XK3Kgkd8OOnIXHnElmBfjcxPb44IGWtcdTh5yem8mKw974rSi2rO10gENA9k5I&#10;ORg4k84DGl+owNlNjxiicLljlJ539PXDZVzFVPPXDhUEAXww5rUBSxB5tiMk8JgOia8wq9itY2GG&#10;CkIrc5sOQgLMO3PA/n+mD82mYoxJsOvXHtMUzTU8kqgCSpfy0PwB2j/zX/TE8DdzlYAAyei0j4fZ&#10;auVaJyiDbteSL7w/zc7/ANN1v+7iTxMLjCKOGOjp46eIWhiUIg9gOBg2KW5HONto2ledTSeY5zz1&#10;Kd4mAFsGlgRc84SRSWAtg3zTbrjUoEKiCbtcYkPe98D3+5wnd+Vt74FvGM+QEFWGHGU15lf75zx6&#10;Rh0pSxy9NouwW4BNhfnDPm8hWrJ/3R/PDrl8u6jhIPUYz9B/8mQfXKuak1Cwo5FLKrG43AGzAAj4&#10;G2OMNjjd0NrHBitfqcFS7mFrlT/ityPljoKWcDlZE1s8UOb5hIy2kSeQIVuTbcwYWAueL/0xF8yr&#10;no0ikD2R1SQohZw4I9N4yPpu4Nh197d134YZnJn06ZfTSZpS1TNM6u6JsJN7HkXFySLC9h1xGo/A&#10;fOqk8ZCFLD8UlWO/Xq5xypa7cRS9Vi1EIia4vHA6hVuuf1izxUyVtPHP5fmJAw3ef/iILE8WYi3q&#10;tcEccYM+8ZvmBkFVKU8xVU+Q5Nu20Djni97XPW1wMWPN9nvPZYBAckV4R0Q1npH0Jt/1w3r9mLMV&#10;ZpW0zSs9rtJNUg26C3Qi2A8t5PCmGt0wHxgfgom9RK0j0z0UtiN0DGbYWUqb7XIFyPa3zB64S5vm&#10;VTHEkOX11RHLGwaSKWlWTrb0m6iy8m+27dwRcWsGL7OVWSUOR5YGPB3sjXsf+E9xj0v2d8wkYMMi&#10;ydyD1kKk8+37snBmGUD4ShbrtK53+oPxCr2alSGlEQUqbswJT0Akm5IA4v73APPTCCsr4aCqgenW&#10;qlRHHnN5ZnVmIYD95z0I5W/Vfwnkm0Zvs0TRxiQZPkMbDk3QLbjrcRYcMv8As35rStvjoMnpmsAS&#10;oP8ASPp04wGxzcbUZ1emIsyAqla3NYJYSJJ6uT7xsCiSrktf2k4sOb3uvzF7E8qNUVFLSR0MYp6K&#10;lVRuWSvXzGF7qqOxbywbOthe+5egvi9JPALUTK/GXEAcrvf8IHt5fYYRU/gfmVLMJJVyiydnjZ7+&#10;4tsHH1xL5cjuGqI63SNHqeFUucaharId5YYASAqyyfhcgXJ2WK9DY/hBvwb3wy1Wu8xoZVSmnyqo&#10;uyhtz3FgLgcsrFt1jdUsO97c3y3g7mtJVs9CmUIre6OCnHYEjg2wa3hFns27dmFChva672Fvh68M&#10;YJj/ALSmHiOjGDIK+azzV6tzGqmY1mY5fSQshDJHXxIGHdtxfcHHFhttzYji+HCPM/u4fzM1op6Y&#10;gKatKgVG0mwF2BLA9efUotyQMXeng1Xt6ps5oY1/ELQsQePi4/PC+m8Hq2MLEc4oGBbdc0rXJsQP&#10;/a89T74ZunlPLULvFNC3iQfmqEr9RpWTzSUud0VX5gsyySop+AA4Nv8AdPHG7rgtMxp5D5UedQiG&#10;P/62pd7AdCNnpA7834sCTze2hKnwWMwTys5oI26kfdjdj7gebz+mDx4D1NTD59PqGjQ7ijBqIj1D&#10;ns57HCdDMMlqTfFNE6miT8j/AAqEkqFrljiWOdzHYCcwMGtwOgU/LuCOlsSHTFPXJWU5miEUMbEL&#10;6ZEuLdlIse5JB9sXLB4H1ak+bqKhJPF1oiePhduuHvTfhLllPmS1NTmQrvukhQwPEqIWsCCe5FiD&#10;9cRhj3cpP8R07BbXX9x/hWdpNkfTGVtG3oNOhB+gw87gO98NdPU09LCkSPEiKLBU4H5YT1eoqakq&#10;jCzq3swPuAR29iD/ANMdTE9haGg3S8u1DH7i4irT1K4C298MCNaqVh1DW/XHm1VSgcWH1P8AlhAc&#10;1pxKJFZjze20398ZuvhfMWbBdKbSyNi3buqlW82wOIrYXxG11REDYKfieeuOrqgG22I2/wCH/ni0&#10;GO6quXilKVIJtjzmRWTywCD1PtiKtqySOQgR3t0vxf8AXCjL9UmtmkRotpVGbpboRx19rnEmGhJp&#10;sgBPhcgEshXnjnCdm/ecYRNnRlIBj4+eE37YYVRQJ6dgIF/ib/0xAdZGOCrn2WQp3cXuOmGMsFqT&#10;f/F/XB5zd7/7L/zf8sNuZVvkpTzJAAZN1xuPJBPv8LYoSj7U4bTwp2NOnaS7qpNGxZBfHnBJBvbE&#10;NTUdYALEWv3/AOmC21PWqhkkdUW123MRb63xvtcKWRRS7XVNW1mQV0FHGktTIF2K7lRYG5ubHsP1&#10;xlrUOQUsOYz0tdKmW1p5mglnO0te4Ng31upHvfvjR1RqkMLSV0KG/wCFpOvHz+OEUmbUlZK0XmUd&#10;RUhdxClGkA6Am3IHx9+MZuq04mO66XQ+HeKnQMLCywVmGqyWExIkmYU1LChBRUttX2PJY/rhubK6&#10;BmVBnCE7gQyqhYHt+JCPyHTv1xq0V7q4QU9PEFFuIwb4XZNmchzajR1Qo7hWAiW3PFunuRig7RGr&#10;DvyW43+pGjHk/n/hZHfLaXc5kzCeoJG0uWuu32/Dbn5e+GyTSuUZpT1dDT1ksSVKOpEcYdVLAgm3&#10;l8X3du98bOzjVr5Y8609HNXGBC8zQRxrHCAL+pmIuSOiqGbpxYg4ieeeIed0ejKjN810vUUVUImm&#10;pMopapKnMHIta8QUAWJUsFZ7A8jtih5Xqou/JaQ8ZsYj/P8AwsHeIFZlOs6/LYM91F+xsjpKWKsm&#10;gYMZpZpF3bUiC3uFtzzYMbA7rhZkvih4a0MbU2V5Tmv3amtH5lPRkpHbpuIl3c2vdhfnDxojw1qv&#10;tDeIEmV1NFaikqJ8wzHP4q6eSGlpzUSgU1BAzbYw7lgDKHPociwQK27NC6TpvDjTlDkOnj9zyejX&#10;alMIY0vfqSY0Xcx5uzXJPJN+cTiMV6srIHiM4kc+FobfU8/X7r5vZAsmqvEHT+dZdp6vipZVqIZE&#10;h86pjMyRsTGjgXLepG2jmzX7YlUs+R5fPNRZPobVmsJ452SsqcroKt0E6+mS5AsWDC20CwtYdAMX&#10;j4p5fkn2Z9P5ZmmRwjLdQ+XTxJQ0B2y5w0cEkRkIVCS6JLKxkI6NZiT5dqS+0Bnni1NpKmr9f6hq&#10;NI0mbA0uSaCyOeRmdVIDfeZFYAhQygqTIWZlULH6ttxmlZQJKyh4xPAHNaBZN39fJNOQ+KnhvX1T&#10;LUwVOSVt9+3MJJIEVrD+NZdoPQeoqSfyxK6NNG+K01TpSgoqjVk7gNJDk8tTW+T2WRpEd40sTw7M&#10;Fvwe4xHvDP7IC0mV0mpvFqaqyfLpNzrklKdsuy3WonvaIG49CXb1KNytdcWtB9nTQOQVUWtdITag&#10;yiP7t98pHoK1w8cBsSYpRdypG3iYSpYkEEMNjjRAm7pWG+Pap0e10bSD7FUDofwvraDx1z7TtDlk&#10;+Y1OTRTV1WtTsjZYI9okWT94EA3SIGYHqpsAGIEyz/xFooJ3ynRumJNZ5/BuEv7NR6umgJ9mgD7w&#10;DwLWBsPViIadybT2beLOoK3UGaVWc5bmWZNltMjVJhkzSpmnikQzoOXgHErgEbWaAE36/QTSmlMo&#10;0TpukyTT9FDluV0w/dwwRhFJPVmta7HqWPJPUnBt0jZKcScLPi8Y1Gla6OJoFm/knKtB9VxfEerl&#10;/wBRzAd/Kbn6HElq0FicMNXGTBVADlo2H6HEbgeFmArH32yoFbwLzzkALVUsgv7eaB/XGYsxkijq&#10;5AzBQRcA+3Tv8san+2PEr+Amo2ta0tIff/65jGM/pJV04cI4ERbdsaNX5v15B/I+2JuGhW9Kac6l&#10;AczhYRu46pEWHzDxi/PwJ/PFy5YbQ9TbtcYrPVQeop7SLHbymDFUVbjzYgQbdrW/LFp5REGpgwHU&#10;3GEM5CGeiSU6UjJJIQt7obG/GIrUAElR24xMaaMsRfp7YitUoXdcBT3/ACwx4VUXhMVcpVW28e2I&#10;lqGUQQDjq20HE1rEBjJPPwxA9ZTJFCo3kSA3227/AN/1xA+wcIzkIVI1LTUwlWCMzDhGYAFieOTa&#10;/H8sKdJ5XBnet8mWpdqyeWqTaCbqoDAmw9rA4jOo6iSloYWib0I5VtpHfv8Aoevvhq09rat0vqPL&#10;c4pnEs9DMJRHJ+GQfxKSObEXH147Ykit0TgOTaB3BHstrUOTS51DJGIg0kaNJY2BsLXt+f8APCBa&#10;KmKmmlkjSe5VI3YKz8X9IPJPXgc8YePDrxs8Ns8gynO49S0GSs86001BmMqxTRSScbWF/wAIIJ8w&#10;eiw5I6YzZ9szW2VZ94mNkGRVcdZl2Rhopp4h6GqyxD7T3CBVW/vvtwecLT6KQv2vFDuqDWknIV4a&#10;UeDTniLDk058iqzaileON+GfyGVgbe22Sbn4EfKY5xTLKjhl5xhXwi1eNOeLek85zStk+601WkM0&#10;8z7tkL3R+SeFCu5tj6BT0pjd1dQGHa98W9RCINoC7zwZ2+AxnoUy6Nz1NOZoI5jalnskqm/uLH53&#10;/rjCfjF94HilqoTqUkGZ1W5D/wDN5Lc9+LfS2NXeIuuMq0Bls2Y5kzFd+yGnjtvme/4Rc9hyT0A+&#10;gOQNS1tdrDUVfnNTGFqK2VpnVOVXcxIAJ5sAbfIc4t6EEAuPCp+MPZbWA56rVH2EaI0miNZV9jvz&#10;TMKaljAIP+widn+PH3hf6Y0Qu0VLWfcy9TigPsUaVNX4d6jzPMqTdSZbmQ8rzCVhkkeFS28d9vlx&#10;n/v2+Bt+aumhy+qrUYBEWwkP8RJA4v8APBzH1lVtPmIEKk/tba4GXaXlyiCU+fXOIAoPO0cuflb0&#10;/wDexHfsUaG1DLW5zrGizbMckoadRRoMueMNVSH1Nu38bUFufduoscRDxPo8+8WPFU5VlqmRaZEi&#10;8wkBEJI3yG/TkhfjtxqTRuSUHhjoWjyvMFp6SjpogkVNOqPPMerPtU3UsTck26ntbEu4Rx0OSoNv&#10;my7ugTxnHijr2lb7rmWqKqpy8Lsp4GipoZJDY33uodz1HT584oHxr19XZ0GyqSQPE5WZwxB2BSNv&#10;1JH6fHE01brGLLsmq80anp8qy6EcRwxhXkJ6KDckk8D+zjMec6pzHOMxqZ5ljDzN+EKxCrxYD5D8&#10;/riCIW63cLWhlghkDpfyChD1Roc489AVaOXeO3e/z7Y+q3/Z4VSzaR1mFPH3umfjpcxuCf0x8p6m&#10;nmlqpW8pi9yWsp/Ppj6S/wDZc6jqM60xruGdFjjpJMviQqPxHZPc/WwxovrbhUNNqWCGeE/7iCPu&#10;P8KQ+OkTJ4i6jZYwz/fE4JsCCqfD4/pitqra5N2hUAfhKngAEC3q4A6/PGhvHzw9myuuzPVgrIjQ&#10;1Lo00L+kxkqFBB7jj5i/tiloMjpao7aemMr9SEWRhfqTfnHPStLHkFeiaKRk2mjcw8AD8AEwuXQo&#10;gqFIZguyK5UXJ7LtQWv+Lk24GDWoYYVJB8l9w3yILqSOTZSQCbG1/wBeMSmm0d5pumXVcgJ5YQTs&#10;B/TCgaRCXAynM2b/AHYJwAP1xHaukDiwovk5LZlZHacXLyyOy71vewKqoCgdLEk8Hn20ZoX1+EmX&#10;CxstfMvPYHpiq8g0TXZlmNNl2XZRNQCZwDK9I6Itzy7HaOnJ5Nz074vufSMOhPD+jy6Od5wlQWaW&#10;W12ZlN+ALDp0xf0gJeX1ilzPjkjBpxDfqJtQvVTvB4eZkWsHCR8DteRRie6N0/Sal8LcniqYUlMt&#10;IFuRa3tyOR0HTFa55neX5zoetooMwgmnlAUIjqWNnUni/a2LQ8K5DTeHuRReZ5nlxMm4d7Ow/pi+&#10;7aXUuDqxlUB43eDR8MaPL9X5ZXmprY5mgqFkiG0lw2xtw5AABHzscZd1EpkFTKzRPMWDSdDzf2+P&#10;8sfSTxTyBNW6CzvK7CSeaH9x8JVO5flcgD5E4+dHiDlEj0FTNGDTzUv+2jkUqSCbG4PxsPgb9MQi&#10;JrT6QiZQCk2hMqoqrS4h2R1MsRZ5WdQGDMe3Wwta3ywmqaKKlqJWpq1I5AoQRsAwU82ZiOuE2Saj&#10;osjSCSjo52jnoWf/AFm0K+eltq8qAFNzc3J44ueMDz3PMtqi9XTelKkcKkEsihlIvY+WDbrzxxgy&#10;GkcI7ynKqgGbVa1aThInN/3Fj29+R/1w9UtGwp4wzFhb8R/mcJdNUdM8FbDG7mOnnBMzRtFcNGrd&#10;GA/xHnpxiRuaODL5uE8wAC5NmPPUfnhmsAKMOoYVWeIawUjxLNTSTyVT9FNlKjqDccde1ulsJ8tp&#10;6fbS5xR//IV6AiVGS7mSUFSrG5txtvxa5tg3XVdl1Vn5p5pVaCJ1QuAQEJsWF+hPy46jEWzPM5PJ&#10;llinvTo2yO3Ia56g2PA5xBLpwXWFBsO/cCtM5d9pjT2ospM+ZSS5bWID5kUkDsqkdSGXcLHtc3w5&#10;UHiLlGfQSS5bmtFXIjbXaCdHCH2NibH4G2MW0mY1+bTQ5ZAHmraliL/eZF7ltxvYWsAfY9gb4vjI&#10;8jh0PpmlyukqElqHkEk8xVRucgXPy47k26fDETtK05srqI/FnsbtLAVcWXGq1TnC5Xl8sH3hojOz&#10;SOVRIwVBJIBPVl6Dv7YkFV4My1Ip1mzzy3aQK0kK2BuQNq3uf4ib+wPS2EXglkAosvmzepUGSqtF&#10;GR12ITc39i3H/cGLfjzhNoRKNFVbkbeBfpe2I2jSxCnmynn1utmADBtHsoPQfZ4y1Sprs8rKgi9k&#10;i8uNe1rjaT+v64XnwCyMQ+XHU1TMtzuE4BPzIAOJVQZktOUKwhUHRSbj6Ydo9SuEssUan3xMdRpK&#10;VeJ2qjFAlVRXfZ8yhZ6WSCWrSNrrM33pgApHW3v19sYg+yfoyPxO8faf7zDJ5H3arzF1jZtwuAg5&#10;HPWZeRj6J+Imtpsn8P8AVGZvFTBaDK6qqJ8s/wAELt7+6jGLv+z2y56TxJ1BmkVmegydaUBk3C8s&#10;0bXv2NoCPqcFG+HY57eOqsS6qeR8Qecjj8VrLT/h/S6EFVBSfeZFn2sRUyvJt234G48demHhTu6q&#10;R88PeYVs9bt84oSDwVW2G+NAD0tiWEtLfTwuz0cz5Y90hyi0gSToefbCiShDuCBfjrgSqMKY0O0A&#10;YutaCLKuOeeiSfssX/DfHf2T22A/XCuQsg6XwTJVbB6rgfDBU0KMOceqTNlwAHGO0qWBAHc/zODE&#10;rFlmWMNyb82PYX/kDgymQ7QLXxn6msUs7WOoBpRsadLdsebkWPODim1QLYIn/CcZhWScpvrXAQkG&#10;3OI3mXKt7Xw/Vr3RucRzM5tqOLG/wxCjYLUVz6RpAkUXLuQq/FibD+eJXp2BaXM8ojiTeIp4dq/4&#10;grL1/L9cRCktXahiN7xxAu3z6Afr+mJHMd6ALCaklh+6BcF+fw+j1c/Dn2xp6RoAtTPbULvkVeg1&#10;JVSAXphcmwG8XI7HpxxfCpNQTEf7IKOxJuPrx8fhilNK0SUmtMohgyWvjFNBKslfLTTRRTkpxcyS&#10;uQ11HpCqLt1O0Ys9JxDKykhrNb0njjrjbAxdLzORvlmgVI0z6rEgA23uL88Di/ywbmWdVNPVVCow&#10;EaSsoUEiw3cd8RthGqb2Bu3IIuefp/Z+uHDOZB+059rWBkBJHxAP9cWY8miqkgoI987rCSS9gO/J&#10;/rh3zitngNM8MlldGDL0ubrY3v8AP88Q37yDKSshBNuL2A59sSfOpVky2kckG5F7W/wk/wAwMSSt&#10;aHt9ygjNtdSKkzeZgSyoTbuLn5YW5XmlRLQTElVZZgBtXsUBPf3BwwrOGAA5NuR7YcMlmvFXAiyK&#10;I2A+rg/0xFqWBsZIH1SmgcS+inda+qYfjUn/AIRguqzdqKmlqJp0giiUu8jgAKoFyT+WCgb9/wBM&#10;J8zp3r8tq6VeGnheIE9tykf1xzpcR1W20dwmqTxUyNGYPn0TG44jXdbm3Nge/H0wryfWdLn71EdB&#10;XGoeAKZR5TJt3X2/iUddp+PyxC8r0LqqLJ6SlzCuhaSIKrGkq54onjB4Qo4k+PN+5NhxZ50vpnOM&#10;oz2urcxzGOtiqEEcS7neRQDcBna26125AHXp3w7g0D4iVKdtFTH7zNItjM/0OC5pJZKeqUTS3NPI&#10;B+8P+An3+GPFjbgYHR+uriU8hjt5+PH9cPEacFA8ekqLmediw86RgeQd/X5Xw45NVbK5HlJVQCGY&#10;3PbjphFEA6qSAOB0HwxwMIAXWNpG6hAwufgLm2Omcf7ZcO37LDj/ANQfP91JZ6umqEdGlUowIK7T&#10;zcW/rhpjHmRIx5LKG/MYbhms4cD9l1Vzb+OK3/w8LKOoP3aLchjawuptccWtxx27Y4905md6l1zY&#10;/LApLKKESVCR/wCMMnS/VSP64h8lGBulC7JG4uPVb49Pl+WJdQzha6lY82lX+YxG6xFjaeNkLBWK&#10;3ANweR09r2+PONDSHBpZWtGQUmihGwMjlnXlhIL8XtwLcYjGotfVGns9TK4cgqswMrIqyUpLKN20&#10;XeyHy1BZfUTbnvYkSt55YHc7PMew3AH02PTjt/0xHc80Lleps4TNMwatepijWNFhk8sLZiQeB3vz&#10;zY2W4JAtpEmsKhGWh3rGEgz7xArtOwLKNP1OZyGVoxDlrtPLwDeTaE3Mgt1A7jjEjyLM0zfKqCva&#10;P7u9VCk3lM4bZuAO0N35Nv7thpzrw/yrPoFpcxklqisolViIkKsBYEFYwe54vbnvhxy3JKfKKGCj&#10;pZS0UKhI2Z77gvW5+g7+/XAlHIYy0bRn704R3WfhV8sLcD8r/wA8SLJrnKKhbAASKbe11Yf0xGWd&#10;xI97rHaxjDDgci9/6G/4eMP2m6tJYK+L0A7FcXPsw/8Ap/74xBN8JShw4JziDEYDGxarnAIPCNx8&#10;bj/4nBP3hRyzgfM2wnSuhObFfOj2yQBg24c7WN+/s4xkkroR7J3ViBzxhJnyr50Tlms8SEjg2sNv&#10;f5YBLmNMiHdPGo63Lgf1w35pn+XSfcI48ypWlZXUp56BhZiw4vx1BxZ076cVn6ppLQUNBYemwA6i&#10;1sR7XOa1mS5ZDVUc1PTStJsBnU7X4JsSqswAALGyn8J7chzGeUjRq33qK7C/+0H8uvT4YRy5jQVY&#10;ENZsqVDlkBhLbbG4PIIB+P8AnjTDgsmiDZCY49R5tU6Thr0zJJpTSSSOaaHzI/NSwIjBjDMt7j/E&#10;bDi54M8MtS5lnsVcuZV1NmE0TKytSxNHGqEEAKrojgXU/iBN72O2ww8yTZPFGs80ENz1Zae/Pxsv&#10;bCigroax70cW8RkqzQwNY9uoHPTBFw7qRzmlpAandpCHCoSp9xz/AH9MLsoFsziANw4ZTx7qbc/O&#10;2GRsy8u7GGQEH8LRt/l/YwVSaupafNoEVKmeaJ1lkjhpJJCFBHPpUjDlwIq1EARlS+wW+EskoSsg&#10;Y9GDIf5/0w1SapohK6rJIbG21oWRvyIFvrgitz1AkD+VKBv3A+nkdD/F8cc+87b+uq6RlOAUhJQj&#10;Bdcd2Wxstwyysu4HnkA/0wyjUtKblEmYD4L/APTYQrqqfPKato8sySvqnhmj3Sh4FQEbgesoJ49g&#10;emJdM4OkoKDVMIjso2V2DEelgByLcH4YbNVUUuaZBW00dOlTK6XWBrWdlO4DnjkgDnj3wOXMJm9S&#10;wqv8JDSWB4Pw+P6YLWuqo2LLTRk2sFNQeB8Dsxo/aYm4LlleRNghqhmi9M1uQ5bLS1WS1VKDV/eI&#10;y1ZBXmS8YQljUEFO58tWZRz6ucEaJ0XnWmtczZhU5Yy0VRBMklUcwSXq6OGEW4+TuKi6R+kW9gMT&#10;StzmsSEtDRxSEWvGtRZmsb2F1APyNumKo8SfE+SimpqD7zW0uZzMy0mnMlstfXSWB/2jRuEiAteR&#10;LWO/18FQJ1UI4Ks+VqS023BVq59l1Xm2XzQZbm0mS1D2IrEp45njsedqygrcj3BHPTFTapg8YvDe&#10;jnz/ACvXWVaxpqQ7hledZItPKx3DakT0gvJI3QCyi5/Iig0jrqspY62u1HW6adrGaKDMJqtKNLbn&#10;LyzsyzS22ruVI40LMbPsGK+1147zaVo67ItMapbX1ckMs/3rKpfvlXBt3H9+IiQsYVCHmiaJgDcI&#10;OWIidsh2t5VZ+nliG5woK2677WmX5LpzM01Bpuq0xr2nkSL/AEXrdxDtKCyTCVVG6HqSQu4WtYkq&#10;WoLww8faFvtAahz3xC1nXRRyUTUFFVJQzR7nM6N5IhjWTy412Pwe/JO4nFQ6w8W9Xam8SYo6DI8i&#10;0xn0JGWUcOWXgajm8/czrM0oXezHy2d2KFeLfxYrmhgzPMaF616bdRLUfdZ5zZ9j23EtGLvYA3J2&#10;kdR14xVfHk0nE77a5vRfSjwB1JpzNPEDxMpdNkNl5raaWObyinmSCK1QoG0CwkYObcXqL98PFb9p&#10;XIJs9rMq0nkWpPECeikMNVUaboFlpoH7o00jol/kSPjjC/hz4q6kybxGy+HNs8+45dmAGUZhmC1C&#10;lfu7lI3kEr70ttWP1jbYRJYgAAab1v8AaLyDwx0VHkejtRZZVz+Tty6nyKGGVaVl/C0hS8W0lSCL&#10;qxBNla5K1rLKC1mzMla6Tiu6m2pvEPRVTUx12tsoznReY5tRSZclTqXL/LXyrOHihnUvAgKknaXG&#10;4jkHjFHfZyqZNTfaK1PWawzKHU1Vk1KEyzMq5gFibzTGzQp+BL7WFwL+kkH1MWQeHPiZ4bZ7DW6l&#10;8TNeZlXavSImWizahDxPGwA8mnMfmRstySIhtvcsVuPTOtD/AGifDfTI1HMNRUmnlnqEqKemqEhW&#10;TynijbYREhAImeoYxrcrvYkXJxqiXy2gkfgscReeS5pr5q1vFyXOWyCOXKMlqc2p4JVneoyyelaZ&#10;bXNo4ppI1dgBuAD33KBtddymG6N1NpDxMpc1yOp1TnWXZxl9Oz1+V59THK8wo4rAmQojIm0CxJBY&#10;C67rXF8ya88TvCTxM1DLXat1LqfUos0Rqky1ZNoYcinjlcRUyjjgQu/G4yE84PzXJvADU+k8sTTv&#10;iDqCLMssZZKSGvWqlakiW5KxqILRgMQ+5LAbTbriT7SOdpTtgkotDh+KrPxnrsny/wATs1zfIs8k&#10;z+mrqmeresqISpSQVEhja5C+ZdFjluOvmFeq4+lMHiTA3hpXavzahmyeShoJa6tyuZQZacxozSR3&#10;Fw4BRgrLcGx6G4Hyu1Mcrz3WFTT0+fpDQVzTvHXZg7Ssp9RQybQWLsbAkKbFr2sDa9s/+0XpLNPA&#10;zMsmy6tzuizLMaF6OTT9fUTV1PTbgAWiqJCWWM9dhY9ANild2I2TbbdXKqsjMl24Cu6+gGZzIA3l&#10;uHKnkDDItYrxVG4MpCnhhbBNdlElRG6SyVDq/UeYR/IjDFPoWkqI3V4JnVut535HcH1c/XBFp4RB&#10;U59o3K6LPvCrOMuq5xEs8tMSwXcfTURt0+mM6vp+DZtSujIAuLob2+IvfGytS+HVBW5LNTnL1qFA&#10;G2ORyQLEdvpiOweFWXyQB5Mpp4ZDyUCA2+F7YRjPVGx5YbascZ9oxszkYLXxIgWxurdeOOPliSZZ&#10;lVfRxgNmUUp7v5DWI/8AHfGpE8MKNrBKGmupJFolv/LDjReGUcaAGjUdTwlr/oMLZSZzy40Ssu/d&#10;q8RMskgkJFrLCVH88Mo0lmJiTdVVD7V4Plcn+eNkf+j4h7x0hDf4io4wBvDGokBP3V1J9uv9MP5d&#10;obWM5tA1M42v9+lBF7G9vythtrvCPzyZKjL3kJ6FkYE8fL2xt6TwvqYwnkUS7twDifiy97W7+3bA&#10;j4XVbqR92bnsjbf6XwvKCbcs7fZs8C8n1Fq7PMpzzKFqMkrMkmp6mNrqwUyQlSptdWVgrA9iPnjM&#10;njl4Kz+C/iRmenJKlq6ijC1FDVsoVpoGLBS4HAYMjKbcem/S2PqTojRjaQOYV89OYWaERAk9SSD3&#10;+XtjLf2lfDPKdea3fO8xzaXK0gyuRBLFAZVVkcshYDnaS7rYG5YoB1N6nm+TKWk4XQQaB+t04MY9&#10;Qs9sCyVg+tiCMUCDd+eJBmGgnptLZbWU0c5rjRtWVUK/vLxE3jkCBQ0a7CblhtsoIPqAxOcp8IaD&#10;UWR0mooMyWOigYrmGXZgfJqJJV8gSQwC15OZXJPBVEJ+GJFqqvim0zU5StZPDlwhKPHTTsiLGCCU&#10;AViCvpXg3H1N8HNq2RPazur/AIT/AEzqvGNLLq4XABnQ9SBZ+WOvdZxYBhtPTFj6c+0X4gaYymHL&#10;qbPjUUkK7IkrYlmMa9gGPNh2BJt06YXZtpHTep6eDMKHMsryKkipoqmrSENJLGWKxLGytLYsGQMe&#10;g/eMxYkquK3z3LIcqzaqo4ZpqiOBtolqKcwOTbm6EnbY3HU9L98XKbIKIv5rlGSvidcbqPsl2qNa&#10;Z9rvNBXZ9mUmYTJcR3sqRKebIgsFBsOg574vjw48H5M+0FkuYsFAqYnaxB6eYwHse35fnjN0IbeP&#10;cfG39/yx9d/DLwAn094aaXyuanpvOpcsp1keNt6tJ5Sbyp7jdcgjg3vh9oqkBc5x3HJVb+Enh+mm&#10;fCqnymRn8iXMJ6uWmiuBIdsKqGa/by/f26YQ+JWaRZflH3OBQrOwBUdFA5t8cWprSZNIZTJloAhE&#10;QKsQ+0M3U+kcdxjPeo8uzDXGocr07l7KuYZpOKeJpAWRGYgb2Audqi7H4DGW8DdQW3HYjAKYdKZf&#10;VftapbT0EVZRtJuMhULI0htd79SCSSL+/wBcSmsySLLVaqzmQPVy/gp1YF2Pt1OK8oPC/WfgjqTJ&#10;tJ64y3Kq2gzBd1NVRkVCLb0kIzKLEeglbD8QsebYtfwGTI9Rao1HkGZUsOV5pl9R5tNUSyBlkjHp&#10;IQt0IbmwHRvgbH5du2kpbtjNwFqPag8O6rUktOajZBTR8pCpv6vf26Ybo/BNCpVURg3UNx+pxqKL&#10;Smmo5i1Tn1IzXFitVH1+N/jb9MHzUOiY1VZs9oELe1VGP64utY1ooLKcZHmyssxeAlPU1VPTzBFg&#10;nkEbyKRdQeDYsLfHjjjvja/hjobRvhBl01DpLKosrFSytUyGd3mqHFwpck3vyeBYC5sBfFcS1nhn&#10;RCw1RlQn2l082qhunFw3BuLW6n6YZZdUrDl9MlV4r6eRlTazyQxbpb8kkeYLH4rbFLVNkoeSaVzT&#10;BoJMgWlp88+/qUmWNx19xgH3/YR5SRg/8OM1ZLr7LdOxvIfEzLpI5UKqwy8oo68g77H++MCrvFvK&#10;auRC/i3lyqzABYKNbHn/AIj7dvfGc6LVHly2WTQgcLSxrJCu9in0wgq85giIE1REnPF25P0vjOsP&#10;i5p7LKv7vVeLdJLJDILo2Xki/sdoIsPywiqvFrR4M5PiQtSZGI3xUjLsJPNvSO5Hv+mH8qc43fmn&#10;E7G5AWlH1BS0fP3pVIG6yKW4HyGIJm/itDnNY9JUReXRRWcNWWIHUEhT8+/a+KQp/G7SkFTBUxeJ&#10;GZTzIGCqcv3hwetht6c+3YYQVOtNL1lXVVldmWdVEcoaMyS5a63Diwsnl978d+h7YmZFKwi3KvJK&#10;JB8KDqHxVjn1nXJT1kjUTRjyo9nloqlAbbQBY89T1464vvwYzefMfC7T9R9/VkZZgFQe08g/PGYK&#10;6g0HmeeNmBXUVfPVAu0T5ZP5ZCgDiOKzcWUdu3e+JDlvjhkumKaDLMl+90dDCG9MeQVQWInnYAWP&#10;JuTbgc374ssb1cVmua4DAWp54aqaJVlzOqkUPv2lwo636gXI7WJIxmT7WXhLWHLKvVWRUc1dCx3Z&#10;jT0/44STzNxyUPVutuvS5DFUfabzsgiBpuFuGXLRccC197Gw+WI9Wfab1rU1Z+4SV06Qgec0dFTK&#10;yk9LXuCLg89uL2uL2AQCodrgVEsj1BQVeTZa1O9XJPTnj7tIAxa3q43W7Xt05/KR0ud6ckkXLK6O&#10;dywIQtusx53KWHI6Xv7kdcRCiy3M9Y5jV6iy6lmy6N5/Lq4hFGm5rD1qI/SCN1iAB1HHIOH6DS2c&#10;rJulr1j2gHZ933FgPiGFuMBZR0lmSZxlElQ1NR1dZHM8JCxPE4iPlMVYBitj+IC1zyPjh4izMRwK&#10;k8zOBEEPYdAemI9JktdS1ETo4qI2Nr7dlgb9bk/HD9mmnsqNDsinfzDbaBxzcX79LYIWU2Lwqi1f&#10;Io1FW5jHPMiFw8aq5G0KLt8wSf04xV2aVc1XDFltIXnmZjI4j7cE2P8AMnti29ReHVopauKWMlnC&#10;rCeSeeu65t9eMJsp8MFjkE1dXU9NPIdqrDGrNGLA2Y7Sb8jqLnD2ExF4Td4Y6WbJ65s0qJ0mEalQ&#10;QD6RboO5JNvpi+/DXRed+JldLmKMMuy4sR98qIjYkHhFAF2PuRwOeb2wyae8MMwqqNFpaDMqyFiF&#10;UtGYQOSPxMFFuxPw5xaGR5BqnJ6WGlp87kpqaEWijip1ZUHdRtcArz1sbm/OK0vmuHo5VyIsafXw&#10;rXoct1FR00UAznJ4YIgESOny6YbUAAAG6Y+2F9FQZ95ztNqKn8sm6rHloUj85DintVeJmb+Hj0n3&#10;rUEOY5nUyIkeUyUYjBBJ3MWW5QWVrHvbHIfHTVD2IocqjB+Mr2/8y4xnwyNNOAW/CRO30WaV5rR5&#10;iHuM9mseo+6RD+YODPuddu5zqqYdiIoBf6eXii6jx01dR0dXUGPJ2WON5VH3OboFva/n89Dzx1wt&#10;fxo1ajA78mU370Mxv/8AlAxH5b74CsCF3Kkf2j5KjKPADXVQ+bVkgNAKYxusCq4mdYSDtjB/9p2O&#10;Ke+wNks8mW63zZKyekWeaiph5AUh/LWdjyyn/wB8vT64Z/tM+LWpM78Iq3K62bLlpq+spomWmpJE&#10;c7HMw5aZha8Q7c8YS/ZT1pn2kfDKpSgqKSCGrzOWdjUU5d2IihTg7wAP3fS3c/LGqxjm6UgjJKoe&#10;W52rDR0C2vT0MsM3mNW1E9hby5Cu0cg3sqjnjCrYTyOMUdl/jBqD7/TLV5lSGm8xTMkdOoJjBG+x&#10;JJHpB5xfflWJBFyMS6Rp2kOXWaPdGCHJMoubYUyv6QQbY8IO9sceIkdMaYBC0wQSinltgp3c9Dgw&#10;wke+BJHbte+Izd5TYSZ4yy3YXPxGF9KnS/Ttgl4rLwOuF0CcYoaj4gsbWEbggsNtwBx3OENQ92PP&#10;XCuqY9L8YaamXk+r9MZ5VAAlJK5v3bWNvpiKZ5PshfnnpfEhrqmyGx4PfEJ1LWbFe/Ate+AU7AeE&#10;l06iuamoP4nfaD8v+ZOJZp7zHzqnkSCSoEW52SLbe1rfxEDqR3xG8rgNNQQrtO7aGa/ueT+uK/8A&#10;EOLNc6ziOmpMgzLOaaGO++nozLEHJ5ANuTYLe1+498ajCWRjbyreoY0QkE1Yr8VpddQyQusIoZ9z&#10;sAqs8AtzY/x+w/M4Mk1NVxRMn7NmuwsW82Lkd/4uoA49/hxjNHhjo7PYPEPIamTRuaZfTQyyl55K&#10;Eqq3hcD1WPci3z+ONE1FDmbmy0czfJDxiaOaYj1fovP9RpYYyNpx816r1hVLTzSJl0xaNSwjEsd3&#10;sLgX3Gx4tz74enr87zGsMmYadOVmULtSqrEYmygNzHuHW3W3XEbfJM1aOT/VJT6T1HwxY2q0mqIq&#10;RqeNpdhfkccG3+XTF2KR9F3ULNljZYaOCmWpiq6Sikqngy/ZGpLM9bIgAvxc+UQMJazWlHJSQLHm&#10;lA9TGwcwz1wWM+kqQGAJ43cen24GE+tMvzTMNCZzR0lI9VVzU5WKFZFQs3YbmIA+ZIxmfMsq1LkW&#10;cU2X5jkNTRV07KsSy1MVnubXVwxUgd7Em/a+K+pkmLg7t+q0NHpYHBzSclaYXWlDGqq+Y5Kq8kk5&#10;nYAW/wCAYWab1BnVXltdm1PQZS+TR71arGavtKRkM0gHkWta/VhweuM/ZZoHWebRk0lFFKRyUTNY&#10;WZD8QrG31xoTwyyWvy3wrlyHN4fIrZo5o3TzBIBvXb1H984nhdPMC2Xiuyi1EOmgDXQmzf5JCPHD&#10;S6MCdU6ejvfaDmcR+HducEyePGmYmYDV2nQOhBq4zb8pcVHF9n/xInQ7YcqQDqf2jIbflDgX/wAb&#10;T4hymzy5Mg+NZOf08gYwXRyDBsLdDNMf94VunxzyJjdNT5I9/wDCwb+UuE83jhlAsW1RlMa9mVf/&#10;AM84qc/Zd16ws1Vkq/E1NQb/APzjBlP9lbWEijzc0yqAklW2GdrW+cYv9cAWyXkqQM0oHxKyZPHH&#10;JY29erKMN1/dxD/I4Uae8RJ9a6qy3L8g1VuRjI1Q8VJGxQhCyH1x9ypxXkP2Q9QqoEmf0ijuVo2b&#10;+bjE88KvAat8NtSrms2eRVahQvlLS+X739W89icTwtqRpecKrqGweS4xH1V2SrVOqaPQOanKs41N&#10;VtVJGsoY0QJZWvb/AGcVuCCLdeMNMXi1pGnkR/27WSAWOwUlTa/yWPnEi8UfB6n8RtTQ5s2crQMl&#10;KlOY1jWS+1nbdctcfjta3bELm+znk9BO8M+pJWkS1wnlc3FweR3Bv9cW5GTTSERONfNVoTpI4mmb&#10;Dvl/hSCDxv0jMTtzKpcjggZbVf8A9vHZPGLSR3EV9e3PRaOpUD5DbiG13gFHFJvy7V1NClv9nVUZ&#10;bd1/iVxb8vfDFSaIpKavno85zvyplchHoqcbCOn8bDuD0+GKUmkliy5acU2jkwxxv5H+FZVF4gZP&#10;rLOcvyfLsxzOGaWdHkK+dCTEGswDcWPPbnjDl4mZnlHhtU0qTrmdS1Zvl3CoaQhlIBuWce44/wA8&#10;N+g/CrJaPMKLPKXPZJ/KLDypokXtYg8n8xiVeKGg8p8Sxl/3rOHoTR+btMBQ7g+w83B6bOLe+LcQ&#10;b9nc0fESqEuz7W14FsrKqM+N+RefDA1DmpkcEIN6EFQOesvsenzwKo8ZchWQFspzRyOeGg5P1m/n&#10;hVmXgBpTLs0eCXVNX58ADXDwgWIHT91zwRx1wl/9DmiFUGTVdYoPQM8S3Hz8rnEA0s5zf5qy7VaA&#10;HI/JMmd+NGnpPJDZJnUZEigbTTG5JFr/AL/3sb9rDAJ/FfI5RERkFbJ5YIAklhsSe59bc/3zh7/9&#10;B2hKm6HUWYzlHV/3bp1vdeRAR1HQ9bHB8XhJ4b3k8zOszkMS3YeZ09VreiHg3I/PBjSTjr+aH7Zo&#10;f+J/BRCbxkpaWGaoTTAanEZJV6iIE9SeAh7H374urJtIZTlfg5JnFDlFE2cU1FLOlTLCpkYjc3L2&#10;3dOOvTEGTwv8JpYHE1XWyxspVleonva5BBVQLdG9uh+GLEpdcaWyfTUmVLVO+XGJoJEZJGIQpY3N&#10;r/h5vfve+L+liMZdvPIWbrtRFKGCFtUfrhUllfi1nNBLVGsyXLKlXYGMw1Jj2gX4I8o3PI546YOo&#10;/G3MZI45lyWkhDgOYzXtwD2P7kg/PE7o8l8JJJlVspkcFgCTPUmwPPO6T2F8SCu8OPC6gqJqeTIU&#10;QxMVJDuvcj/3nwxmyQOY7c4ha8OpgeA1jT9feqnbxtzJYHV8opBGUIZhWu1xbn/2I7Yu1cvhyjwX&#10;qaukpojW0lK8oZhYkqxY3IsegxH5dMeE1Et2ySjte376QHqbd3OJu+tdHUeWy5dU1FNBTOhR4Kma&#10;FVKlbEbWaxBBt7Yn0z2x7t55Cqa1pkDPLbVH8Vm2Xxlz+GdHKUAaMm3mRyuP/ogtjn/ps1BJI7yD&#10;KQVtYinm9u/7/FwVc/g7FSVEsGX6feRE8xQjUjbjccDr2uePbEch8QPCqJ7DLsgDowVjG1HdPl6f&#10;lyOv54UcJ+IOSk1Ed0YiVX0vjFnk6bJp8vKnt93f9LynFn+B+sK7UtNmzVdRTSinkRFWniCBQQTY&#10;8n298JR4reHsKqVpMoVTezQywX+oVOP+vwOHfTvirluamtXT+VR1q06KzrS1BJNyQt/3Yt0PPI4O&#10;J2R04Fz7VSaVjmUyLapdmdcA7Ad/bHNBLt1FUyP6fMj2i/wN/wCmGz/TjMd0yDTM6tHflqgWfoB/&#10;DYe/+WEOYeJ9bp+AVNfk4oYwQGlMvm8XAvZeepB/zxbZtDw7cs5wc5u0N5TjquCppdW1ywxSNGZB&#10;ICqEg7gD1+pxCvFs6mGUZUckjzVSGlWb7hC7EghSN1lJA4NsEyfaapTVFVijQEbXk8qQsGse1/8A&#10;hHX44dk+0rlNBk9RU5nA0aefGlORSs7EkNvDes27W5t/SjOxjrcDytLTOka5gLMhUzNQeItRCWp2&#10;1f5gI27UqQD87rY40l4BwZlQ6VgObQVkVYxbzPvwYSkrIQCxbk3WxuexGK9rftcaco6WWoMNU8cf&#10;4hHRqD/5pLfqMMeafaa1XV5LWZlo7JYo6Ktm2w5nntkSDaNr7KeNy78oSDuUXPfoa2meIZNwV7Ws&#10;fPHtcKUd1/oHxDOc6ggoINTTUiVNQtNJFmc8abA7FGX96oAsB0tYYhcGW51XV4y6POJpswY2+5S6&#10;viaa/sENYTf6fDBGfVWUa0grMx8TNTay1wkatLLl0Rgy3L7KCbCBJSB06hlvbnnrVOVaH0rHlqZx&#10;qbS9VTUudky5flWX1zRRUVOLbSHl3vI5BB9ZK2I9Nz6X2xuJcTSD7VqI9sbGgmv0+9W3qzwm1jke&#10;T1mZ1+T1EVPSxmWdpMzWQiMfjbaJieFueBfjFdaf8Pc1GgK/xArqGD9kRhmFXVbrRoshhO1jf+Ik&#10;ADra3fDDQ+LOtNDvUaY0TqrNqrT1ZSyQ1WR5ykNTHTRMCoCMAAt0ZjtQR89mvYB154vZlXeDem9E&#10;0c9eINyxtFJWsUl2k7UEACqAJGUjcGI2gXN74RihPBVCTVahztxZ8P1+Kj2SaHz3xxz3NajLcvpq&#10;PT+UKJswrpvLhhpYrk2aRrb5CodrckBWIHQGTJrVPBFKjTuqMqz/ACvJpKUzw5Tl1T+zpMyLhlSa&#10;tkLJMkTWuIwoLi27iymZeF2vavwx0DT6fyWiWnnI8+oqJZmkElS23dLsFl6xoALH0ogJPN3Pw71T&#10;lFHT5jn0mTU1drMMJoswqyavMa+UBhJM00pZoo12ISVsq7wACSqmzE+MEbTkKKTTaoNLpBz7rN2h&#10;an/XaqSh0hmuoYhTqIvuNO0zIGcxht6r3a6XANyLAEgjFr6Z0ZNpnL6hc4yPOcmjRWqM2pczyKpR&#10;qWJ95jnYeXt2st1KISbKTb0OcHnXWbeG+tKXMtJ0dLl7QeYlUtOZVp6UVJW4j2OH2vJGjGJTtU8h&#10;VDtuP1v4qeKYyE6gn1dT0VRl481abJWkFTAkkgSzyjdsVvS2x5PXtXgsq2JzInc2VDHLNoziseyj&#10;fihpqrFZDTNklVlWYff0y+KLMzHl8s+9tqOKeoZJNhZkPmbdqqSWYCww2ad0bW55UZrlOfZgaPLc&#10;lp56moNJLBLHMY544CsUzSJEVc3AkLm4SwuxtiJ0/irrXUNFLlMeqM5NBHsljoqjOpVhjZHDRmNW&#10;k2oysAVKgWI6jrgzUfijXa/nqJ9X+TmeZTvTyPmYQRVqmJChCuvpDNe5JWxdQ3dt0OyMD0qGWcTO&#10;8x/X7gUZRy6HptXZ/UVFBmFLkUcFRNk+VLMzzTztMqQRySrcKFR2kJJsfKC3Yn1FZVkuaa81vSZe&#10;ump5ZMz8yKnpjKqW8tf3jIZJIkkkRb+kuovYG1xiI1FQKypjlScwLI/+1khUbbt/FGAF+ajjqBx1&#10;BmeeVDVVNT52lFmVPG7ss8cYcEOQSFAsoAN/SAACW45xIKdz0VJr6BHQq09TSZx4c55U6agz+tdo&#10;YY0ooIKZIqhZGkFoamMyb6eRV3KYzuIYL/Ayth91h9mXOaHQVfr3XOucnpp6VaaabJwJZqwJJKkZ&#10;uJfLJZVe52hrlSN3fFKVaSRPC0NolBLpZVQr3BAWwHToLWth98QfGDU+q9LQ5fm1XNW5f+CN5yry&#10;BV2l16XALKpNySbDm3OJWlgN0m8zfhx4SfWun8iyjX0Wm8pzrKdVwxNCn7Qymb7vBUmwDr5k5KI1&#10;wRu3NHexBI4F+eE/gx4c678IK+tzKvn03qTTTTrmVGrU6SyhmZ42JeHzXBQhV5sWjIUd8ZjyvMsl&#10;z6ako3qBDBCsiRmpi2LHuHW4cqPUAbk3ueSecTLR+kM+OoqzKMqlhKw04kknMj+VU07MNiHbyUYj&#10;pyPT7gYIVkbU4dRwvpVD9ozTddWrTUuktRVD2JJanCBTYmxu3HAvhFm32h6ahqGig8Oc/rJFTedh&#10;jCgdzcta2JLTeH+RVVK1QySNUSqGMqOyhWAPIHbn3wmzbw9hzCMyCaWOTyxHuVC3AYlL2I6HA+Ye&#10;66UaSPsoan2nhKFA8NK6AOfS1RVRWYcG/F+D9McrftC59QVMcb+HdHAz+oeZX9FJNjwlrcW4w61m&#10;iIaCjkCyvPVxpf8AeR8HqQD7D88NzUtBmXmTZgJKWb7uIme1hYE2FmHTk8jj44W93dL7NEOQkdV9&#10;pHU9MyhdHZQ6noRXyHt0t5eFEHj1rutiQUej8hSR+RDPVTBjxcm4T49LYckyfJKnLVL0CzMAGZ4/&#10;SDdexH9/LCbLMsoaLNqWNaeOED1GOVwXCg3F78nv8MNvPNpeTGP9qVJ4n+LLqIRpPS9PUOCyGWsm&#10;C/qPr8sJF8XPFkV8FN+wdLjzB/tI3mkQC5ueCelr8X4Iwt/e1k7VNaYaaNGsImmUgr/hIv8AnhYc&#10;zoqSXcRl8T3bYfPQbVH14Fvl1w25xFkpeQwGqSeLxG8W5ahkjy3SSgOEu5m4F+vy7/54UV+vfFGj&#10;81nqNKIqemy0s/J9736f0wpg1TlFMsDrWUAWZdwkSeMgni4B3c2P9ME5p4jabeCSEalyyGdht8tq&#10;2Ldfp03YZzq6qwyNuKaPwUpyc5/qbw5Sp1HNR/tKWRzGtFGViEYO0dTe5IJ+RGMCfbQrcw03rXLs&#10;tp6vyZoKMVTmM3DFpm28HgW8o3B68Y+hVTI+Xaepoy4IjiVSfjbnHzV+2PnsWa+MGaShvNK0sECp&#10;zwFMjHv/APLPzxBE1skmUU8kmnhPlHbeMY5VVVXjfq6XMVq5s1kExiaOaqkRZixeQNI4jYhLkDYB&#10;awUG1iS2D/F3xIyDUEEdPpSrzqNGhjSZqySIJ5bITJEVSJCrBiCbEodzgXABavc24qBDYCVVBkNu&#10;5F7fTCGWLZGTtJ57Y0DCwkPIyFixeIavTxPghlLWu5AJo/X6JtkQd7fyx2tqp8yqWnqZTPOwUF2t&#10;c2AUX+gGOVDbb9hgmO7E7emJ/ks75I6BQGsQCLf2MfTr7PlbmXiH4L6TzCXW2p0nlpjBLBHW7VVo&#10;WMVk9PAsgPvyOcfMWE7nCk+rr0xuL7CGeZhnWj82yOnoq3M3yeYSotM8SiGOcdLO639ULHj/ABYr&#10;zNLmilo6CQMkIceQpv4iVmd1OpK2gpKeaviy8mIiWrSSZgpsXbc1yT13HrfriCZRlMOoNTPU50am&#10;kSOJoooqepCM7tYKAykkWDMeLXt+bxraiy7VtJHlusszo8uq0kJeimRaJmYG217WYqD0uT0uMMGU&#10;+HeXaWoppMlqaPMVaRP3P3tNt7i1mF+eRYW6dO16AZ0WtYrdaR5xo6l/abyU1VmEX3c+YPNrJJwj&#10;3v8AxE2uFA/rgOYZXlOcaaqGleSHNZIzcmK/nG/4rj1buATfrzyOmJ9S+GesWZ3g03TN5p3H7zWS&#10;qo+oha/w+WCc18MPFuolH7LyPLYV27GBeolYk9yWiQDj4H48YkDDyQonSsHVUBkHhPJWVFMitIZQ&#10;zfuY5Tfaw4bv0t2+H1kqeFU0Oc0lPUZbNGs8gijjndf3nHqJsbde598Wpl3gP4vKDfLIKGfaFE4m&#10;b02tzbaB/PDvRfZ48X6qpp5qulpXqYm/dTNVi62PYW+Hz+eJNjqVcyNBVOZhopcqzmRDRwQrs3x+&#10;UyulhdO17G6m46882w6tpihqdjinpKeJVULGkKqSyqBuJsbk2JJ73OLXq/sw+Iss0lXXz5XRFyXY&#10;maysxuTyRb+/hgmLwC1FvZRmWRPIx48uvQc+3XBFhPIQ+aAbCgUWTUFP5cTwQyMrbwTEpIP5cdMO&#10;1DlNDCiVqshFOwtFvG025HHW3ww/VXg7XUTF6zVmnqVAbMBWxufYi2/g3t1+OOy+H1FRpDHU6wyC&#10;Nl3gXqVQ9eSR8CbXP54fYeyITjgqM0GWwTVsssrMYy5LbmLDC3NM4SuzKNFMdKyXRmS9mPQEC3HG&#10;F1VpHTsMIqavX+ntiC6CGpBcG4Fza4/I9sNcsWiIKgStrrLGZiDxJcEj2NucNsKbzSeAjpWfLJ/L&#10;M0hmp1UXUm69+PqQb4KTPKedkadpnjBu/rN/h05645W57okp+81xTTGQc+RGzkWHH4ecN0uaaAVt&#10;41P5z/4Y6eckj3sF6fH498OW1lISUeFKcjOUT1qbalqeZyoiBlMYuRcgkmw/p0GHbUWW5OZ5YZEm&#10;qUpYwX8l7LGbAHm/wGK2k1FoJmPlZ1O5L7Uvl9UQw59YOzpcW9+eBgbZ9o8LHHled5vWSOCZUpsq&#10;qolABFr327gbnt2+Iu1YRCb2Trquj0Rl+nN2T18U9WzbDT7gHt3vfkgEi56duO9SVNdSwpvpJUiI&#10;RlsTYAG9x9fyt8MWFRQaPqkkSoy7UcsZIYbMrcI7c87mYDjjqemEeZU2i4JGil0tqfzIxeyUkUTD&#10;nbxvfk354+PW2BwOqheXOyQrh+zTo7OtP6T++5jms0MFe6VVJQxSHbChW9yCCAzXUkAdhySTa85N&#10;FUWoogKqoqSWUjcUiY2PUA7MZY0d4x0GnpsvlTI9RpSU0C08V6qApKAgVRKgIW4sACL/AMPxxZNH&#10;9sHS9AEE+T58zEcrTwwuAR1FzKP1xZ3xgBqhEchyFJdceFefZTLNU6Yz4ZcqpdY/uNOSzG9ySUsf&#10;+uI3l+nNVJl8cua6inesKbHlgpYY0PPNgE/niOeIP20tJ1GVNDR0Of007kG88EQPBsRxMee9/wDP&#10;EAi+2hpKmp/Iehzerk3MwIo4gyEnjkz9Oew7YjprkqcDlXjVaQzI0Jli1FXQyW5lVkQ8XsbKgtz7&#10;WxzR/hmarMppswzueuViG8ud7hSeCevBPHPHTFEVn2ydPVFMtPFlOcoXXhtsCAG/cCY+w+ODcl+1&#10;UK2vgpMt0jXZhXu2yGJawbpGvfhVic9Lk2B6H2wJDQQjbuK0/meh8nSGRZauRg4/E0ha35m2Kx8Q&#10;PHas0FAcryylhrKso8FJvjICsll3EdGUXHHAw3UvjJW55VRQV+RZzk8jFVkWpjjSNHPWzMwZgPgl&#10;z7Am2KFotS1uos1nrsxeBmZmaNoomUHcSWJve9z8ev5AnOaMN5Q0QfUl1OKrU+aZpV1sjV2Zz10c&#10;k8zTFGsIpDuDBgR62IsDYC3GJCNMVNQkSxxVsg8xARHVytdAwvf12sQCPfn3w2aby01lUY4kijkl&#10;NyWawYj3568+2LV094VvX7PvfkPH1AU3vx8Riu6PeQVei1joWlraUfj0dDIFY5BVVBNxby5XJ7EH&#10;qTgnO8nosspkpq3IZaeWpjbyPOoH9VrC+4r0BZe/Fx0xb9F4XRUsSiFCHAtcOqcWHutu3wGKKz3N&#10;P9ItbZjm2V1qw5bAn3OlidDKojR3G4EMttxXd9QcRSQhotaum175nhhGFXPjdJQ02SZNSUuWRZfL&#10;JM0jyJSxx7ti2sCoueZb/UYnPg5SRU/hzkpOQCrdllkM/lUzFt0rkG7kN+Hb7dPlirPGOvq6iuyO&#10;OsmjlMdM0wEUWzZvYA3G9v8A3fw6Yu3QmWZll2kMlpoK6njijpIl2SUZdgdoJ58wd/hh3NIhaCp9&#10;O7dq3uHQD9k+RxVS5VVRx5JKKjbKyESUwFzuK/8AtOwIHTt7DG23itIwbrfnGOtKUeZ5ln2VU09b&#10;CYqiuigaOOltuRpVS9y56g379fhjZ4pHkJYd+2LGlYSDS34paqyk4iUY60I2++FcdGV4IwJ6QCMm&#10;2NNsbirIlaeqbzGDgLRi/TCt4OSLXwnniYXt19sQvY4chSCQHFouOIPKAB05wqlISMnpgdHAY4Az&#10;8secIczqQiGx64wZnW4lY00nmyHsm6uqgobmx7jDPNUiUm5NvhhLmuYliVBwiVnkQMOcUSbKkbHQ&#10;terqnajfHEIzJjXZnFTs11kb1D/d6n+VvriSZo1oGuwOI3k6fec5lm3Bo4lCqfcnr/L9cHG3c8BW&#10;ombnBO8sBmU75JGv2HAxx/Fui8MqSGjrQg82VpkMkEsgZLKGW6DqDbuPxYWiOy298VL9oSggTKMo&#10;r6mjFYsNS8AH3cTFTIm69tpsP3IH1GNvLBbUXiELdRCWP4Vq5J9pzL9QZvTUNDCgnqGIhU0swDWU&#10;sQSSAD6T8MTul1dqGo23p6QLYDchPI4vwT7XHXuPrifwzzujg8Qcim8qRFE7K0hgKi/lstiSOxFv&#10;hzjYGW1qmFW3cEYQ1L1w2o0UcRpqkyZ9qF1kUSUxkkJCXjChB27G/wBcRbT3jRnueNPRQZVWfdZK&#10;pVSsCwbE2GRZA4uTblLEAkgG4Xu+U1SJCG3WXDd4NUUcWhsyjKjzKfM61Bfre9/64tNe95oYCzDG&#10;xoNi06an1xm+m9M5jmvnGoNLEZfu4CJutc2BC8fljN3iV4u5p4l1GUU5jky5qPznEoqRMSGMfAGx&#10;dpuoN7k8D2xfHicoHh3qM9AKCckdSbRsf6YxZuyinguMskaHcAoNBKyk/C6G/U/XFSeWX4HHBWto&#10;oIcvrIVsaI8SM80Zny5pJX1GbARsnlVEqqTutc7whY9+ORe3wxZFR9o3N0ymirFoEJqt9ozWuGQK&#10;xS+7Zz+H274y/I+VT7QMlkkC8ndlL8e3WPnE4yWGKt0llJp6RqaNDOqxNAYNoMpPC2Fr8npze/fE&#10;Uc0jLa0q1qdPAQHFuf8ACvk+Omq8k03NqU5EJqJ4Vj2NmLqBulVdxOw7uRxx/F1xDa37YepI0Ypl&#10;dGo6MHr5H+vCjEv15lEVT9kutRoVmKRQOUYA7ttdG1hfjkDocZGHlQtviyGSO3QpDClvzYYbU3Ys&#10;9EOiZE8O9I591oGT7YeoSbPHlcdzYXqpOf8Az4S1H2vdRlSVbIoib28zzXH/ANGF8UTI71lI4jyl&#10;4/OjO15GpwLEGxNn+ODQ0yIFGUSFALXE1Of/ALpfFAsvkrUEUY4aFcy/az1bUJGz1mQwkoGZVpnu&#10;pt09Ux/z98OeQfaN1NnUmYXzijJhpGmVKaBCQQyjodxP4u+KGps4mqNjR0FVtYkhmkiHex43363x&#10;ItITSxST0jRFB92YBzID1dTa18G1osIJWsaw00K0tMeK3iBqnVdHkbaoaOSqkAVhRUu4IW23AMXP&#10;PFzh48Vdb6w0Dqeno6vURlmqKGKYyGmjG+zNGOijn939b83vhi8Go3fxdyaEx/u1hE4a44PnILW6&#10;9De/0w7/AGvJ62k17krUlN5gfLACfO8vpNJx0Pvi+GbIS9po2stm12pawgEEHooxL44Z7FFEJc+d&#10;SylriEDd6jY+lf5+2EE3jFXT8SZnI724P3K7KD8dl8QOLNs1lqHi+4R7lAa71ZNx9EPPw+ODjJmp&#10;mE0dLTOzAKUapcWsSb38v42+YxRLnuNOJWy2KIfC0fgrV0B4o53WajpqJc0rJKOZJiI/JaOMsInY&#10;X9IseAe3z7YOyjXeqM41JR5W2oa1XrHsi77ekEAnj2uPzxCPDbMMyfxAyelraOmp46hageZFUu5U&#10;CF+SDGotyB174nPh5lsdX4pacmhIeOOGdmF+b7oSLe/Q4sxMDgPmszUODHnb2SDx1zHUmh9Q5R/8&#10;ms3qBNAZXaBpnN1O1d2wHpZRz0xWdT4m5uzKZMwzkliEUbZwSewB4xdn2xWno8z0pJTRwt5yTQs0&#10;hYEHdHboOnq9xybd8Z3npc0mZDKaaPawcFQ55HQc2498PONjy0FTaLbJE1xAv5e6fJteaiqGiRMx&#10;zxdrq281MygANci+/uOLH3wVVa3zUoZ55c4ZlBu8lQxa3fkycn398MNfU5zS0pljlpHZQLq0T8/U&#10;OP1wNkrqhFWpqYCpuGEdOykjvYl8VLec2tENZwGj8E6Veoc1raGWIQ5gfMjMa+dUptFxYD/aGw59&#10;sTXPcyNbR5RO42yPldO7gkX3bObnufc+/viu2izPYT+0KYKBc/6m36/vcSR5Za3JMolqCfMOUQbi&#10;i+kEITwP74xPFZBWdq6BbQVv+Ffh9Ta40C+avF5j1CEwqwtwY0YA247/AB+tsZ/ow+X0MMUWXxyL&#10;EgVWV1Fx24tbpjZH2aKJU8K8piRmaNaeFVBHPClf6fpjE6xVP3ZXlzepTaNuxUhVRY2B5QkXsDyT&#10;1xPPGAxrlV0MpEsg7JbDm9dVUUrRZVEFvJGwaqFwVYqeini4OLL1xVGtqFnEcZkjpU2p79bC4H62&#10;+mKmjNNR0xjTO54QGZ2JeC9ybngx8ck4n+oKhEpaiWWUokcIRpiwSwAPq54/S2K8bRRVvUvy1W94&#10;CaKi1Zk0lVXUyxhjGDGp3gfiBAJA9vYdcUJKKyGoddsHmBiG3s3a/IIH8/jjVX2WBG3h7l88Ev3p&#10;JC9pdwO+0zi9xwcZJ1BLS0mqs4hkrSAlQ4CGewB3sCtr9uBb9MWJmDy2EKnpHnzni0dFXZh98aEx&#10;UyAKG3bmJ6n4D2xeX2Z6mWnzbNhNKhkcwoqRow9P7zqb9z8Owxnv9o5XAxWeuK2F933iUG3PUhgb&#10;dflz3xob7NWQrQ0lVqFcxpVyjNkQQJLUSySEwySqSS4sAbk8N7YpMNOBV7Vlr4iCVouVzG5JFr4r&#10;bxtzIxad2BuGDA2P+8uJTmGfUFMr3zGld0HqjWoTd+RbFZ+L2bx5nlcaU9VBVlVv+6kD2JYdSCfb&#10;+eLLT6rWNtxSjOmtEU9Zpujz8VE71M9a0Zp22mNUUMDbi/JQHrh8+0zkMGQ6FyySn/cOawm623MR&#10;E9h0N+owo8OJEGj8uy9po3kaaSQRbhuX1MOBe9rc/XEl+0Zpmo1No7JkgqaOmeGtaf8A1yQxh/3T&#10;DaCAebsOotxi3sBicaQteROzcaCx80yKCs1e8qsfwvInP0CjE7yrPZF8I8to4Kk1R++T3maxA9bH&#10;naAO9rAHpziF61y6p0hSStmlLBSxzqwSWKsppfMIHNlWQv8AH8N+O2IrV+J+c57kcOSaSymok8gv&#10;JUVbpezszekLe3Qjkte4PpsLmhGDZCv6yeMAUbKc83yiPVGYTUbZo0tfYhI96sIwLFyyX4UIGY8r&#10;0HIxDswrtU5Xn9BQ6gz6uz7IJpZabLMykqqg0sm1UuITLZlABiuhAIDKSOQShpM/1BQ19TJmup8z&#10;yiZIZ1dGp1UyBl8mWKEWKGQrI1g2wHa3rViCY+dUV9Hkm0wTSnzikGZOzeVG4RbqigbRL+FiQbkb&#10;QVsAcThg2H3XOTTgyhwwl+QyjNnnnfMKilmd/VKhe5FvSvX1m9ri9h7XIx1qymyjOaGCrdc1po3M&#10;qSxiWKRQwK22kgC9w3uTYbvZu0/4l1WnY46ERRywRk+gko178m4v8rkdre+HmtzSXO8kpayjSmWm&#10;pnWKR5N7SFD6WRxttsCtci56XBvbEO03wrcb4Xw2x3qGcp3zHVWRZM1MvqqJDEZnc+YFBZmMSXPP&#10;K88XsBye2J/4N1klZk+rM2WT7ik6RDyoqeMJMlpOdzKTtvuuFI53XubWzlV7Za6RCwZkYFonuRwo&#10;ABPta4v7YkmU6wno4ZoZJM4yGMlvIqafMmmpS3o9M0IWxFi1iOb8WNiMFGwXhVn6573U7hTzV2f0&#10;+oM8SgyXLYc7qpLIGUIGEjWX0s34GttsW9gPjhr8Ss/zWLQOQ0GeUseVU8dRVTxNL5DpV1MMnkyp&#10;HJBRRklTLI53TyIVb8W4KC36Wqp82Snosnjy+dZaxBM2YlkikdpesoBP7vbt3D2BFz0w6ePumNRj&#10;z871nmNFR51VRxV1BlcEarHU2EcEjRKsrSQHasEgEscRkW5sDHY2YRYco9Q8ua1xKgFTm9JnWVVo&#10;gjpgZG3QSU8AV7iwIv1sQd1ibX5HOGKno3oSZa7MFAc+mwJIawJBv7Ej/PnBcGfS5grR18Us0hFx&#10;tud/vyTf36E826dcJamkppF3hWhut7drk8cH8vb+eBAo0swu3YUmOUz5m4ipvNEsUPnuQpb9ydvr&#10;K/4eV6dL/M4cKSXL6v7pkMUcNDlkjy1E9bLsZ3mKHZdiVCp6VUAn+JjyTtNf0/m0zzpRyyBihEiq&#10;pAZbg824twDz7DE/0BqzKimV6Z1eppMpSrlnjzujh31VKZFUFbWPmxbkX93xYu5BF7rI1vumrshZ&#10;w8SSXVg3vbnqB/fyxGs0qGEciSVD1rkAmRGlc3N7rZlFiB7XBPcnCjPimW5zPTrFURsI4WYTujEE&#10;xKx2lLixJJHexW/NwIw+b1bM53r07xrx+mBAPBQcJRUVFVFIH+8M4tcF73BAPv8AI9MdgzSepqqf&#10;/WWpJGYJ96V2vGpPJBHNvfnt8L4B+0mmv5kShQoFwSDe1m6e/PHxtzxhHVGOIXiYMre5sV+YwYFH&#10;KLqvr3Ta48LMuBpX8YKl1AUKTPEoUWHAKxC//PAK3XPgjdpq3xUrpmCeWdudVMfHF/TGyjqOTbtb&#10;FCLlOV1srT1GWQbZCosyXAt3Atbt7YVHIcmpM1VKimhECgEC1r9CLjtxxiTHYLfD3A1uKs6TXf2a&#10;1cyNqfMsyfdfc1VmMpv8Czfy98EPr/7NdWzVXk5hXysmxpXFcWkQEm253BIBJNr2xDaaeLT7o6wx&#10;RmpjWQMoUtwDa317fL3OGjOKlKOeQrEqTghZZLXKvwxANv7OG4HATWTySrBovFX7NmUVEoh09Uws&#10;3+0k+5TyMT0FyWJFxc827nvhVL40/Z63qIdG1FcosyucgB63H8Y46d7YrqqzySso/u80KvGSA225&#10;cEX5v3/TCOqkghqFWlT7tGnodLAXvYcn37/PBAkJrPdWpN9oPwXpx+48OK+eU8qiZDTqSPfBVJ9p&#10;rwwgLww+GeaQqtj5cGW04AXpci4A6D3xCssjpq2kqXmdaaBtsXmA8km/qA7gW98N1ZWrTw0jmcSQ&#10;LPJHJZCAhJFiBbkEcm+FuPKXH/atFvtW6HVF+7eG2czWXhXpqdLD4WJGHLTf2joc81Xk+S0nhbmO&#10;X/f6hKf71VSRIsJZgpbba5ABvx+mKoqJ45IAwZdqHnaLI3PBOLN8DKSTVWtKKuqBupsnpnlsQLLI&#10;wKJfvexY/wDdxG57qJtTRNBICmvjRq4ac03VPvKuRtW3yx8xvErNDnmuM0rpn3RoQeDxYLYD6m35&#10;41t9r/xNhpKmXKoJ9zggEKLk8+3uf7+OLtX0tTl0FRSVJQV80vlzBeeVNmt9Rb6Yi0otxKt+IPAY&#10;2MKDI0lQ8lVJ1kc/Dn+zgurUJEq98ODxBTDS2N0F2v7nk4QV1vNcA3A6XxpA3wueNXhMtZJt+F8F&#10;U5JHXjAqywlI6Wx6nXcLDCKYJxZqKPI43HlrmK1TAi7bmiKL1HQAMpseD6j17Wz9mfX2p9GeIYpN&#10;LZ62STZxTtTSuIElEgX94osw6grcWt/PFKThg1zzY/LEu8Ka+ry7xG0tPRbjVivhjjCjklpFTj48&#10;4Y5Ttw4LZ+q9R64z2Copc219W5gNvFHUZfAqfAD08dTyCDe+Kfr/AA4zCnzf7x+2JqlonWSOQMxC&#10;9D6QXIAB/UA9ecXtnWifEXP6v7xUafzOQgbNqqLADpwMJB4QeIdYqoNLVohHO0pYdPl/yxUo2rxI&#10;TBDmetJ6JJq3X2fh2usZ+8hgy9Bf08d+fzvg5srr6vcazWmoXmjQn91WlCTfgXWw+PT+eJfSeC3i&#10;QtFCh0vIWgO6LfLGACbW4Jv1Hth9054S69o6ypnq9G/fPMiKBZqlFQOSPUbc2+X9cKuwRBwOFUdR&#10;ktVPEDPn2e1MElzsmzKVgBYkHbusev6fPCrLtLU2ZyzRy5pnZcKHRFzKbqBx/Ffrb268YufNfBHx&#10;G1K1JPUZFQUjwxeUzLVAeYF4W4tfjp9B7YSZT9nrxHy3MoK0ZXRebEeL1A23+XN8INPZIkXyqhqv&#10;DvLaiknhzGSvl2AX8+tnLMbE/hMnTnqffCvI/DHQlYlMoysvUOPLdWZ7MSPxD1G3NuvsframY/Z8&#10;8Qs3rpKyqp6GN3PKrKbDj4A4Ih+zrremUbKqnhkQg7kqPwjqBfqObYLb7JFwKq1dDaJimijGRUoZ&#10;m6t6msD2uSDx8PbCym0nlNTHVVFPlmWCOnQEUywJci9iR6bccfHnFj032X9XVXkPFVUUfljh1b0i&#10;/Y8c/TC+P7KmoIpjPJqWhojZlZA62NzyOWt+mFt9kYcoDpLT+namZoJsgoNzoxaQUse4W5HIF78d&#10;jhzGY6cnjoEpcro0aND5qrCvLekA3t3sePjh8zPwPOj4pJK7WWU5fEELGaWZU9N9osb2vfj44r3M&#10;tLaRpHkB8R8kdoz6vKrksfiSBx09+46X5Rx0SEh6IVZqOJfNpjDDFGegRBa9iD0GPU2dUIG+KBIm&#10;RREJGH0uPj1Fz7nCuk8PsikEcx1VlM6gA+ur9HIutyGFv0wbLofR2UTx0U2vMomkdbsRUW2sBfm/&#10;v0vgbSBLjwkFDnEJzZzFDG87KVI4BF7Hj58G2Hajm8mppqymCQyuylm7G5HUcXtf88IZ8j8OcvXf&#10;Pr3K0m6BBVFyef8AcBIHTr2v8cNcq+HdBE0f+mMEkQALOkku1r2IsUit3GFeKKcB10rAz2c0smWi&#10;VpKmo3sHjX92DcqAWY8Dm1ueb4Q6q0xT5wKeplPkVRQowIF2cW6Hgc7T298Q5848PoPLeq1PmVRI&#10;YwVemp6p7rzbkove56W598FJHoOZvvaUGrMxZlDfeoMtkkJHcm5v06/C98DYGFJ6uyRfsV4ddZVJ&#10;BnVNTZcCrPvG5ERfUVYAH1Ei1+LBge3J/jXPTjRVAtDPl1bHJLIzPSOybSALFlZADwQBb24vbClc&#10;m0M0zfdsq1RTzTgBZ48k2SPfhVVj1FyOO9xxxhspvDnT+sDl9PmmndZywwLIR/qyJZtoHI9JbsOt&#10;wb8cXxE9jXFTsfIxpDRhZoz4VNKkygQmTd6gDexN+QP76YhQqWiq33+nnn541ZmOg/DrKq1I10Bn&#10;06QzNHUecpU8cfxSde9vccnpibweFXhjNTed/wChnP6gXJWOWamjluOtwHLG1he5ve4tfEg2MCpl&#10;r5jfVYcqK+SXbZrC56Ym3hNq6PLPEvIqlpGC08kr3APNoXsOOt+Bb4/HGwIPBrw4p3M3/oPr6hmB&#10;DRVGbUwC89vUfb88RDOdOafpDm1Zlngxl1HT0UyRgVGar5iAsdy+hb3YBhx0sfxbThw9jhhOI5Iz&#10;uT3mOfZVJRVWYvX05endZI6ZI5PNYfxhiUChupHNunOKWVJ4pzUNRzpG97KsTWtY7SOnFz1te3Pw&#10;xdFBnMC+VBUeG+SiGqdC0U2cTygKbWQvt9mAt+G/Xriy8spIqvLY6yh8M9HRxEr6mzKoJ9VgOBF6&#10;uoB5OAUjonP6hZhyukqZo1tSyFgTwqNf+WJJSU+ogP3VDmBHF9sch4/LGlzpnPYoWNPprRuXpIwW&#10;J9k0hHBva6C1rYgWf6j1Jl7VtI2V6NEYcKJNlTcL5nNgOluOD1F/bCApAYjXKrCbNdR5fE6T/tCi&#10;+8xtEplkkVWUfjsCebdD8xziS6K0PDHRNPXQZVI1SAYmq1DGMHm23n/Fext/TEWzfUlXnWo6j9oN&#10;SLSU8ZSNcqR/Ju6jcyK54bhL8gejpxzJshzbIKfyY5GzBFjAF1VPW3PYyDb0+PXEjRfKjBLOCqK8&#10;csu8/wARqrK4Y6dWgpoKRFpIyqXcFxZSbj/bAfT2xsWg03SGqWODIaFFDendQR7QL8fiHS1uOeMZ&#10;OmqKHUf2oaSdXP7P/wBIKOPfKvJjgeJDcc9Vi/XjG6cv1fpyNqOH77d5ZVVbKeTuAscWC0Ggkx5B&#10;JVU+GD5fqPxxyuniyuO/7bmfzqaiCIrQs81wwUAcREfkMbU2BQBbGXPs06Qi/wDSO+bKskagVteU&#10;kUcTSOEb4gWlewv0tjVQU35GLOlj2t+9ddDL5rQ5BEIYcDAJVFrfHCkdMEzeoj5E406V1lpK8Y24&#10;JaMNYHvhYRhKSN7N2HA/qcZWqk8thPVE+QtaUCpdY0A7Yi2bzMUcKOTiQ1T7736++Gt6ZZHBIBt7&#10;45aQkhUmkN5UXTJmqpN8qXGO5lBHR0x7H5YkFVIkaEqLEdMV3rvNainpH8pgt+5F7YgNK00l5ATP&#10;n+dwQh0ZhuuAL8c4I0lLFU5LT1kMqVEdTeUSIeD2sPlax+IOIDqFH0vpXNtTVrlqihppqsI9wrFE&#10;LAWPS9h8yRirPsQ+J0lR990Hms5eYl6/LpHa5a/NREPzEoH/AM1PTGloot1uKlOrZBMyLutaxKGA&#10;uMQPx1y6ao8M8znpwglpJIqgeYCVsHCueOeEZz9MWJFBtHTrhPnuSQ59keYZbUpup6yB6eQf7rqV&#10;P6H542jCC1WJZC4UsZ+HkjVmqqKQ1tMtPR1KzzbY3YuSzMVQi47Hr79e+NKweMOV0ECqUqXIH+BB&#10;fn/jxAso8G9U0VPDBBl9TFRKg8iCWPf5It0V79P5/rhVL4OarqfxZcw/7oFx/wCLGWGkZpce9rnn&#10;Km6+OGXiX001Q6WsV9Cn4fxYsXwTzpcw0fnk8aFDUZrUyokhF/WiML2uO4xQqeCuq0hbyqIxsFJC&#10;ngfLri4fALJc00PkebUWe08geWtWop/LikcBDGqMLheT6Pl6hzieN1O9SoyRkjAUMzbxspdZabq8&#10;sen+7ff6V4TLcMF3KVuBxci/f2xTOo8nzGD7s2XotdCpZ55PJdREVsQCFDcNyLk8W6HFx0Xghnz0&#10;0ZanWIhQB5jrfp7Acfzwon8C84qFKTHcn+FZVINwR/h9ifhiCT1myrsO+L4eFnevzLO4BEVoqZ1e&#10;RImCSOWBYgX/AAc2vi0dE01TU6Rp2rFQSpNKAI77QLi3UDFjJ4Q5pGY1XLqLaLXZ44y3A4Jbbcng&#10;c4PPhJql3Zo6ukjj/hiMYsOLc2tf3/5YdgoqeeR7m7aUr1ek0f2S8+EYVqmDJpJAGHBZBvA6juPf&#10;GPpMi1SjMXkpBtG5rUbdPYfvvljcVDlmaDwwqtPTxBcxeielWUMhQsU2hrA8C9jbtir/AP0Maj3H&#10;zM/SNvdI3NvqSMSTU8ClW0rnRbgeqzJHlOb00MUEdfDaNdih6PkgCwv+9/lg2jyrUE1HTVDzFDMg&#10;YItOvHF7fiJv9B0xpxfBXNmuJNRysvYhG4/M/wB2wcngjVG4OoqsG1jtBFx+eK5jC0RM53RZaXSe&#10;chLU1RNFGeTeBWAJPPPbk/yw96UyPO8uzGolzTzViQtCgljVQ1yrBgQPb5jr7Y0angDHIDvzyrZT&#10;YdQLYMf7OmW1MTRVGaVsqtwVZzY8fA/H+WEGC7Ub5S8bQoh4Q5bUQ+LGU5kb/c1pGgaxUgOZoiPj&#10;0B6cYkX2rdG5rqfU+R1GXzSU6R0UkbbNnJ8wH+JG6X/XEg0t4DZfoqppKnJK6WjnpnDJvQyJa4up&#10;Uv0IFut/qBiZ640RR69qqOeveWP7qrqiwNa4a3Xr7Ys+kxlvcqiwObM1/QYWMJvDbPIJAy/tET22&#10;71ETXW17XEVvf8/lgJ0NqiHMIkaqzIRGM3fyYSLjaF6Q+173FyQcavPghp5eVat3dyZb3+fGBJ4L&#10;5OrXV6i3sTipsFLVM+Fnvw40pW5fq2hzKrkrJ0hWZVacKoG5COyKebgYsvRmUy/+lfIqiBnFLDBU&#10;JNGtgt2CbSb89V4t8cT+HwgyWO4EU7A9dp2/ytg3K/CbJslzaHM8rhejzCO4EzXkuCLEEHrx9cTx&#10;U0AFZs7XSvLx2UG+1dpJtTTaYKSMqwrU3UTFBe8JUnnrx17cYzpmnhjWwraCdpXDKbLmbgMARcXM&#10;gHS4+vHONtar8P4Nbfdf20GqVpt/lCJfKADbbg8m/wCEYj//AKBNJgm+Uu4/wvO9r/K+FNte8uCP&#10;TOdFGGFY8n8MJHj2lgyn8Ub5gwBPtzJz9eMFN4XzJcxNSFm/CfvrEj8ybf38AdljwR0io5yZb2tZ&#10;nLfzwYvg9pSMXGR0hPuYkJ/O2IC0K15r+6xpTaCaOnQVT0HnFP3jGcNz3F+/N+2HKqrKFvu+U/e4&#10;HleP7ta914BBHyAueO2Ngx+EWlVUF8goDf2Qf0OFaeF+k40CDIaJUH4QqDjEjQGqCVzpBXZMP2ZE&#10;j0/4X5BQmRJgvoV4r2Yb3NhcA27dLYylm+g8hkrWkmmy0SAkFpICx/Mx8Hp39sbZotD5RQwNDRwy&#10;0cRO7y4KqRFvz0Abjr0HGAReHmSRElMtpQe5aFCT+YOJ3uD2taBwqsTTG4uJ5WFMr0Xl9CaxKivy&#10;p6eSUmAxxScKeqt+6t09vywrbU9LXVcNC0VURI4WST7u9lF7XJt057Y3Uui8sRf/AFKkH/2Ff8sC&#10;bS1AOfJp2NrXMINh+WIQNqndcihH2czDT6Do46dTFEhlG17gj98x5vyOvfFB6koZf9Ic4jg+9vEa&#10;2Z0ZKUkgGRjbjr1683xrMaXynbIhy6lIcWfbCo3C1ueMGR5JTU4VIokjjHAVFsPh0xK+Tc0DsoY4&#10;SxxdfKxZFpKePOPv9NTVMkxFitTlpljIsR+A+k9TwQR8jYiSLq/xSyaSCkyrSeV1uTJf/V4qA0RW&#10;7E2QR8A9z6Te5+us0ymNOVc27r2wNMvjVdo4GIaB4UpbfKypLmeuq9Q8ui5oZyAWZXZlB9h6fe/Y&#10;HBc+X6yrYXWbStVta1mgU+97EGx7jGt0oIB0A/LHjQQLzd7fFP8AnhgKNpy0OWZfDyj1Lluosslz&#10;HIamhytHl82aeBty+hiDx1F7duMWf40it1HpfKoNPUhzGYTb32c+WpjJBtf9TwO/OLLWFV6X+otj&#10;04iEd2R255C2xY8whpaoDAC4OvhYW1b4U6yzqti07S6fmWbMEFRmFVcNKKdWG0M5Y23P0HF9rWFg&#10;cQzWuj9caAgyvT9LHR0NVVErT5ZRyK9Sf8TkG+0AG5kcqOpvwcbtrsurK6oqayhkfIqZolR6gRJJ&#10;Vyqm4qVDgrGPW/4lY8jhbYyb4w6dzagpM6zzKdfZhRZvFEJp6UyB3qgzhBvs6hFuNoCoR6QOcQsa&#10;AVW1LNoscqltX+Fmq9K04zTPDkebGSKTzKN83SOdLKGd1b0IZF7WY3NxtYXtCqfRc+aJR1GXTfdP&#10;vVQsdIMxbaSyqWMjeXGwVRaMeo8+dGRdSSHipqMzz1/u+czeYQx8yWJ/RMtyd1h0N+bWHW/ewjOc&#10;Cry0CanqHXyyQAGPseo6EG9vyxKHAGgFiPbZtOh1DPpysqMm1lp2kko6uY1DWiH7p2VQ8sLIwUhg&#10;ASEKi/tyMN9ZQ01BS1tRpbUVLmVHVqyT5YwqIWRLHhhNGqsQCVFmL82F+uGaSuqc3o41rpJHW5tF&#10;IxYL7lR2+nP6YalmFKolpzCKk3287rC5ufe/bB7rwoHPrCeKB4Y86SpqstiriaVYhSSOyMJAq3cF&#10;Df8AhJ4N+frhTBVVuWzpVwp5O8t5auAyuLEFSDfcLMRzfr15xGoM4CSIWLtKGBuyJ6mAA/v3wKfM&#10;qzMQtQzSSMo23Sx2D22jp3+FziFwJ5UWVKmnnyHJsxqaR2/Z0qxuqA8i91K39uQD/wAI+GEGcSZJ&#10;+w4pKGsqJc7nu9e8iq6SOQfwPwwsCbghrtdt17AMaZlK9DPTVEpZJABdup6np0vcD9L4QxwruUFG&#10;Km4O02b54Jp22OpTlx4vhH06Ki7Y921GAe/JZuyj5k4W5fqL7jBVQSiR6WcKGhjcAEA3G7g3Hfth&#10;DlQ25nQCqlIghqElO9ubBhcfO38sLnWHK2acJGwjYqGKA9OAfjwOmHIB5QbqyiPvbPn9ZV5flMwy&#10;6KN1srsdsRXaxLbRwbkkW6E9hcJZs1NTDTgRxo0akOSu4yEszbj8ebfIW4HGD6zM5HhL7pPu8oIt&#10;GTs69LX4w3RSpHFLGACHIIJHKgXuB87/AKYlvHCMG04+QlVRipS0TpdZr88AAg/Plj8gMNe4sw52&#10;j3wNqyWKCWA8pKvpPHHIv+lx9cFCnke7uNqsTZFFz8sKgE2eQipqlm3BPSq9T3wQG2t1PJvzhwp6&#10;RK2HNGmqBSGjgE8ccga9QfMRCi26EBy3PHpt1Iw3mxuDggKCcGha+s0egPBiUmA+JNPVfxbEr4iQ&#10;bXvYA24N+nN/fBsuk/A6KAy1OvIpEBsfMryefgL3PX5W+WIPlvhBkUFLnK1dLDK8aFI4jGDdmHBu&#10;fa/5jvgebeCSrSwVFBRUdVGFu0kkagpbnoBa9x14wg4VwuhMJ5tPtRD9m+kdTNrlnYjgxyyMnHa4&#10;479zgBz/AOzZBLNE+oaqeRjdwRP67G/cWPPPfr8cRvLPCeprHkggSlpUUqbeTdAwYXuLDtf8ziZT&#10;eGs1ZX0GVS5dQPDTytM06KV2MQNxJblgTbtb8PAsMLf0pLySRyjcuzv7N06PNT5/M7xC4JMpY8kc&#10;C1+ot+Q7jCau1r9nKiBbzK6vJe26GkqHYnk9bDsCf1wdReGlLJpmbNaouuZeTsWJ5NqgqvQAW+V+&#10;Tce+EVB4Y1tXDJLAiVBKhXfeRz169TyBhtzuyQhQY/E3wAEotkmez37LSShSSTxt3C5+n9cE13jV&#10;4QUUB/Z/hpnmY7JAGVqYLYc2axY/L25POHDTuk8uSGGnraaQZiNzPM7FRAOhCjpfgH5jvbC+m0hl&#10;RhcTQyyJU0yx2DG5Y9WA7Hpht5ATiG0wZf4++GsjCJPCbNY2HGwQRdL/AOd+tucXDkGtMmfwkn1V&#10;k+nZtOR1O9ZaWWILKBG7Jdto991vn8cQTLdEZRRUMU1fGKsxqFjO61lB44Fr9uuLfybIsszTQVJl&#10;1fSJLRzo5s7cMrsSD9VYfniGRziKVqCMNO5fPnS2d1We+LKeIea6VqdUZNRVTvR0YZY4ppgfQ7Mw&#10;N1RmVrActtv0OKa8RM0XU+vc+zPyFpY6rMKirFMn4YvNleTYLWFl37fb0433legsp8OpMx0VW19P&#10;R5FSSo9MkrgSNHKwNzc3PHp5+OPnlnbP5ANgZJ7szjjm1vy+vbE8A2toKlrTudurKjyIrTzVChTb&#10;gDv88Mc6bgzX4GJFUxGmysgAEueb98R+pASmYntyfhi43ItZfuo7VlvOIuTz74HTFTbAJfXPzxY2&#10;t2wfTr+8F+2GKajdr1QenzxIPDmtnodfaXqKN0WsizOmeBpE3KHEqlbg8HkDjDFUL+LgfXA8qzCb&#10;Jsyo8wp+J6WVZ4/g6ncD+YwKTeQvpOviv44V1GlW2r6GGE3DNT5bCFBIBt+HcbfPAB4peLsiGM68&#10;RZbNIT+z0BUce5sfgLC9+/aX02lM5bINqaXzCmpJ9s48uIkuSL+nuOo5PHNr8YUnwxzbOIhVTZVm&#10;VxAFFtiEubXPq54sfxW+RtiqQ49VsDY0Wo1S6q8YMyasYeIVXviiEyo2W04Ru4C+m9zb3t2tY8x2&#10;j1z4rZrXvTHxFzCnSRVkkIooGAAZRawTgc2t8Rfi+LJHh9rxqt4KPJJJaCSIhzJVU6yAjoL7/wC+&#10;cSfQ3hzqPI6DLYqvJU+8CVvvLvVRsRGb9CG7WXgdT79cIByc7fZUJmceuM7r5FqPEXONk5UTGCXY&#10;oIJ4UC3z7XvzfDtFoLxBpYYqin8TNQmG+wLDmj+kWI9QBseh+XHS2JhX+EWs6fPcwng0+tTRSzs6&#10;LHUKGjQuSBY+ngdt31wLLfDrxIo4zHDkEcatwb1ClgCSTt683+NsPtPVR7mhU/qXQtdneZzw5nqT&#10;PM1WJAF8+vdhvDgEKCTcfitz0I64atMeDVFmdTIgp62byy0n/rMilQOLkAj3+p+GL4fwj17PVJVD&#10;I4o51YNuadRze/Pb44Cvg34oLaBIKWBSdxIqFF7m5vYDkk34Bwgw8ptzVCpPC3I85oooFjzQLbbE&#10;sebVCjaAOxk5FuPjbENl8HsilqopJaeoFJJv2xy1TMzW68l7257/AOWNBVfhFrqohs0eXQv+FRDM&#10;9lUdOSvX6D3wxT/Z61TJO80UlMk0nB/E1vbnj+WH2E9FJ5zebUFTwE0RmNR5cWSJEwVAJgzE3JPX&#10;mx4/vjHabw10Bk+UwmoyKlknpp5AJZIwxJVl9P0BH1PGLVo/CHXtPKXXNKODcOSQWHzsF6/54a5/&#10;s+Z89OKSfP4EhXc4iKMFYm1zb/ujn5YcNPZCZWqua/RWmJdRwTRacoIYihAEcEYBC97AfAYXZjpT&#10;Iqag879i0CkKv7x4EYspJ9xwcSt/AzMKisEb6lp7ooiQQ8kfAg2PP9PrhNmfhQId0Ffqqmji4WNZ&#10;ZFVrC9rBnHc9OgthtqfzeoUfzfKMqiyqilgy6iaSaLzJQYVY3uthcji1rY7TZlMyIn3eKaWRWsxg&#10;DeXdD0HwNiPiB24xMqHw3yGiijWp1xEjLGABsg3W4O4fvTx8bDDfUxaPpGaT/TQTFgbMz0qmQXuS&#10;v7w36dbcfXDbcJy+za7kGeUudUdPDUQRPPGh8xZoQehsLWvYnthjrNU5lPUzPRJElVFOsYjjcixF&#10;ty2PA9Lc/ob8YIrtQaOo4RSx6xjghQkrFHUxRkm9id6gnselx1xEcy8QtJ0FQ7HUcEdTcTBknLEW&#10;t3W3sPbC60SgL84Ce9U69zbJ56dK2rKSxxx1UaooA3biNwANun872wTm/it9xoqZIauOpzUSBJZh&#10;CzwqG/ijZQCzAWHBtyb3xA821/omYyTTZstUXO9meWVyL8dzwLKOnt35wzZh4naGimOyQSGx9aCW&#10;/Xv6uPrx3tzfAFoHVH5zgchS+DNpsw1OKmphhorQeXsblBbj1ADi5tcC97nnEo8O81rpq+okzTMI&#10;JoY2KeVTEbN5F2Px5P8AD1689MU3/wClXSUgkZRKxlI3OsUjbvbm/v8AnzhdS+ImmIKpEpKasmiY&#10;B2enytww6XNieQOl+9sCQDgoGyEGwtOZprjL8splrjKm1eN83p47ge2KGz7UFLnH3uo3xRCaUyLG&#10;sigrKVsV62I3Ek9/xG3Ju3HxfySOmAjos0kYN6Vky2x+YDX97fnjkXinSiXzIsgzOpIO5h91CC/w&#10;uLE/T64TWBvVE6VzuiOMVTWNFEssKBisKB5Su25spY9eB1Nu3N8SfJPEmXKzSQTOSkYVlu2w9V+P&#10;T09h9MRWPxnrAPPptL5hIhO3iNEAPcGy4kOVeMdXZgNIZzMQeJFkRQR/wg/qT7Yksd0LHPHCm+de&#10;J9Rm2UwGgdpJVqN12kUsBtIDWI6EEjjqfhzirGgzWtzZ2p4JlhkYuZXVhGCWJ5/5/Lrxh8r/ABo1&#10;rVmmhh0nIoIYyLU1PQ8bbWPSx7+3xwTVeNniDHsjTIKekEpGzzKpw+3gkEhuAC3tcWtc939JNpF7&#10;1HK3TFW+c1MVUlTAjRxOZIYfMQv5abwOQLXLC9+2JNknh596jjCV9UjOQv8A6gz3J9rMcE1mpdeV&#10;lJGyZBl1BJsuJZa0yeY462UJcDkDvbuT2PpPG/xH0tQM0cuTUklPA0oq4QzEqq3JI9SXG09ALd+e&#10;cIbdyjLXnKofwpyttXeM2WiBWkWaqqqr0KWNvLkcH89uNU0GmJqTNKUzfekKyK3qitYBge4/vnGa&#10;vsxZxqXTniZDWaXngp80gy6ZVkqIvMTazxKRz736/wDTGn4/E7xApYpjqWfL65NhWKSopTI+4nop&#10;BG3r+QI74mceiOKMuFlWz9luMVP7amuZPu8cEaOQLtvLk8//AGNMaBWMEYpn7K1EkWgK+oAs82ZO&#10;L/BYYhb5A7vzOLrC+kWxqwNpgK6bTgtYAESyAjCSQgyMOwwtc3JOEAb1uQerf8sTuwtNiLnYohYd&#10;e3zwmdgFAHbBla1to9+f7/PCe/pGOY8Qkt+0dFDIdxpES3Km4wjlZYwT3wqnItfrhrq2IXg4xXG8&#10;KIN3cpszeoJQgHEHzCAVkjO4uBiTZuTLdB05viOZtVx5asUbNuaRrAYhIyrrBQoKg/tf6kiyHwhz&#10;OnjYrJmU8NCluvJ8xvpsjcfUYxn4fa4qtBazyfUVHcz5bUrPsU281R+OO/s67kP/ABHFrfbS1yM7&#10;19R6ehmDQZVD5swQ/wDtpQCFP/CioQf98/HGfISzvcdf5Y6LSt2RC+eVx2vnvUHafhx+C+xeWVFN&#10;mVFTVdLKJ6WojWaGZfwyRsNysPmCD9cKxDccjFMfYz1sda+AuRQyzCStyR3yqcG4IVArQm3t5Txr&#10;cd0Pti9hCBjWbkAldeyUTRNeOoRuToz0aKOsZKH6dP0th3WAhehPfk4QZMyQ1ckcjBUZQwvwAwPS&#10;/wAQf0xIVg9hjJmYWvoLJmbTyEkjgSRb2vfuDg6KkQcf5YVeU5F1W5+N8GrS8Xta/wA8QUVVLwkq&#10;0sf+HAfu0QNtuFwprG+PMqu5QnkdRbnCLaSD7SJKZGNwPzwdTR08NQrzQCZObruK/wAjhWtNYcDA&#10;VglvZhcdjwMIYykSKq16aliQFoGWSLrcLyPmO2CfKjt+BCffYMK1idWBA5H1wNokmIsojc8Wvwf8&#10;sS46KI234ikIgjbrHH/9rX/LHngiuSEQ/wDdGFJpmRmRlsw4OPGmY9P1xGQjFd0kVVUgAKB8FGBe&#10;r2wa1OVB6YCkYXuDgfUpNqMjqCYjDMhkTqHBCuPqByPgcdegErbqaYyNbiMna/5dDgtRbtY4C9KJ&#10;CHJ2sOQRxiTdiig2BuQiGU3N2a49jj3q7sxHxN7YXRvUBAs8kdSg6B0sR8iDfBhgSYgUxJYdY3Au&#10;PlY4A8YRZGCm/bdhyPrgW3awudvbnvj1ZHVQSEiHzAALxkhW+l+D+nzx6IpWxDzIjtuDtlQggjno&#10;fpyMNSIC8oUkSkC+ACM+2FDrZeOcBAB+OHOUkneEkC/B9x3wFoww6YWEcdPzxzaCTfnAEJBIxBx+&#10;I4MjisQbnCgxhf4SPrjuy3QXw6VrgBA6/pjpYBcdvbtbHEQ8EDBZATVfKAyD5Y55XxweFHdbj2OD&#10;AFFrDCT8JKkZuO3zwF42BJthaBcY5tv2/IYVBMXUkZhIwJI26WwrKm4tyO+OhSx6Yaq4QkokISvT&#10;HGAvcnCnZ8MFuCT0uDgk25J/L98FuDhSyEnggXwWVIX3w1py6lH9UytT5FUsm3c21B07nn9L4+e3&#10;j/XjOPEnO5+YlpfKpo7E3AVFDfm+42HXG8PEnN1bT26llR2WSRfdd6ExkNboN1we4sbY+fubPNmb&#10;1FfVAST1TtPI5IHLHd07dbWwLuLVGd3qwqmzPLa6Vi0btAt+Cx3E/H4fW/X3ww1kjwJtnqriPcCj&#10;IAQbknob/mP54sLOHpHXyPvAQl7Xif1E2/Dxzfnt2xE88yiCSlkkjoo2gZbSTNtLDkeoHqLXNz7d&#10;cCDRysiUC6Ci6v8AtKkq2jieURqrcEWA3AE2JueoHAPJwCNkkkjMUSowULtNgCb8k9LdsIqmAUFW&#10;itC0UR6S7i1x/n/n7YJbMWKsY2KIe1vj8MWiMClnkXyjc4kQSR+WwL7BvURlCre3x+eC0nWFfMDD&#10;zCt7ld1v74wlFqhmLFAZDy7mxHywqmpYvKaSSpu17MFFhf2/v4YcgDCAIcVKUdpJJlf0hvQb8nt/&#10;0+nGE89bssJFX2GwgHBhbbYK5YDp1/v/AK4QVtP54v5lmHfCAsoRgp2qiKudVSUxUSKjO7C5HA5t&#10;3PPH+WHBjDXZdPGzB+A6EEEhh/X/AJ8YY4qeZqBIwbqLsW59R4HX4DjCvK6ZWflyCeAC1gT8fhhH&#10;26JiawioIzTUkgqX2wzbTsH4gQT6h+fxwE+Q6QiI3jYWDEWP1w8zxUVLUu08yvUEi4G30/ADoBf5&#10;YbqjOmVrR2ROAedxt3+GFZJwnv1YCQPFHFdlYuwIsT2wfHVJUkwzxlkY2Ux/jW/txz8sEytFUE7J&#10;Fjc/4/SDxfrwB+eCFmlh/DJ5Ze3Tr1Pf25wYBIRY6pbmMNVMAl1ljS5QRRhFF+vAA9vb2whWR4pN&#10;rrtPe6/PCumr2eRklmclgbNfkfn/AHzgvbPUSNFfzlHUlR7++FZqimI53L7Tx+CPnVUryajYCa25&#10;I4I1sQDyLk++FcOkMoymGOjn1xTqkK7Vim8hSAPfn6XtjJ8WgQ0c7xJVOYHAEhqXUm9xe5bn3+vx&#10;wsofBbLxmECAKI50ZldJG2njgG5JuL9eB0w5I/4ro7P/ACWoJsr0tA3r17RQFrIdk9ILjp3BPt3w&#10;ppTos3afxBpWZ7XYVdMpPPTpjOOdeB+SJNAtLTKk7gm7ncODfi/T6f8AV6yX7NWnjkj1M8K1NaHB&#10;SNhsGywI597357i2HDulItjj1V119J4Wt5z1WsoZm/ExOZAqOvQKf5YQibwio6ZwdZUohAJZVzO4&#10;t15VW5xVlD9n/T5KUdRkFPHUWPqiN9ygck979fobYMz7weyPLqyoaiy6mCvtXbICx28em/fp9MNu&#10;60h2P2/EpxN4g+A1KRHLrOMsx4KyTtc/RevPQ4TjxG8A6lfNXVsUoQ+W37yS69QFsSCOl+1+OuKq&#10;rfDbJ3V4/wBlxWaUj0QooB59xz+fb81Emg8tgKRUdFBSwheW2i7ODuF/iOOewAwt3sE203yVZb+K&#10;fgXM1ps3kcLYJfzW8zgfh9XP1t+mCfGfXUuQZnlWWZUKmdaYKKehpBYyOCBHc87VBIHQ3NlHLDEd&#10;pcpyWqyWBJKBWCOEkZo/WqDhiD1sBf8ApiufHf7R8Phn47Qz0OVpn96bzpqQ1TQLHcbYnACtuYBp&#10;RtI/iv1sRWltxDeFp6TawOdyrDm15pLSerJa/wARdPDM87FHT0eZHLojVIlYFSUIATt9Ssxuf8IF&#10;7A4+feYhKvMn2DYqEgC44AJ46nG2vDbUK+JunY8ySjnpjV1ryTz1ESh5Jv4nARiCPWwF+Rza2MXy&#10;022qm45LE2Hbm+LUF1SzNaQXX1Uaz1h5wi4O0c84j+ZkpTPx0xIszG6bfa+4k2J6Yi+eSiOMhTY8&#10;3txfFq7WWVHR6nLG1r4U0l/MW/qvzhMCd3U884WUkfPPUdDhru0yHP6mIv27YTut0YAdrX+mFUis&#10;JTxbBMqWvYWv/kf88AUvdfSLQX2ufEz/AEC0tJBozKKqiOXU6LUyVEoaTbGoLkAnurcdeevHMij+&#10;094qV9SPJyPTaxtY+W7yqfjck+/tfFN/Z6zPLqrwM0nTTVIjqFgqIy8g9KsKmTaL9uAn54nmXpT1&#10;brCxkBeBnjWMEsWBFh09r3GIHl1nK0o9tCwpZW/aE8YzM33PKtN08Y2q4ZZnIZj+L24tf/PDPX+P&#10;njJSVM8K5xksklmjUzZcBt3LwwC9x8T8x0xI4q3LZaWKiu8plIDuscgUf711FzwP1Hxwjr9J0jSV&#10;FeTLVBXtDEiOGcENze1rA+//ADwI3HqjJaMAKHVXiz4/LK4h1ZRg2LkxZbCeBybDZe3QdcJ4fEfx&#10;zr445anXrUkbtt2w0cd1+I9P6G/PwHMyo8lzuJFaKjmSVLhQIAdiWHN7WJvfrc/ywCXSWbVUMbQ5&#10;RXSyszM6imZTctfr05wQBOMoceyheYax8WJFjhbxBrSz7hugDRseOLgMR1IvYD54bpNReI81TPSz&#10;+IubGaRmV3UkfPb7fC1rWxOqnw91J+0kamyapaJYwNxTbZuTbk49S+Dms5K96uTIpyZCSWJuTfrh&#10;bTeErHsq3gynVFfmCwZlrnUTUigllFe+wlh02sSLfTkXGDcv0Vn5aqVdZZ0ix/hEdSQ5AINiwA9u&#10;ne9umLQk8JdcVkixplDRwEj/ANoqspv3v/TAqDwX17RrUlMsRHkUhW84G/BHI/XC2E8Jb2hQaDw0&#10;rK3LBVvrLNo322mSWa/NyFBHfggdj8cIabwYpznMsVVq3M2UqrqfvbhrFeb+ruSRb2H52mng1r4o&#10;qNT01+m55DcfUdcCTwD1d96Erw0wO4s5aU3kPz+nthywnolvaq7fwU0uszxzZtmNVORZfPqpFANh&#10;Zvxciwtz2tg6PwG05m8dSkFJOyhhGJvvzyL0ub72N+lrD3PbFkr9n3VlXUvJNJSOrC21pCNo7AG3&#10;OHWi8CNXUCv5GZQxRMbiME39uTu5/TCEZPIR+awYCrbLPAHRuXQeTU5OJWZEcjzmA/DY8D5f5YPl&#10;8HdB0ZUfsGkUkqEB7Dkc/D5/DFnUvgtqaIb5s1hkcix2oWt7ck4FUeCucGBl+9wxkLtDMLH6D++M&#10;OIzWAoxKDlVHnvhzozKIRHTZJRxBmsVWNbE+/wD0/S+I8uhdN08KzUNOkMiHe0mwblcWII49xwTz&#10;0xdcngjmMjh569ABduTe1z8v7+OEdf4KCmjaSbPqaIbgN07KgHXjp1/yw/lnsm8wHlUdTaHyaWSF&#10;/uMLbVvulUM3WxO48k9+cOma6W0x5NFPUUdPFDDuhbcinqCVsCvPPQ/LFiT+GOVQJIP9IqSQdGMT&#10;rx9SR7YjNZ4Z6ZMgaq1VTnbyFerB9uoU2HbrY4Ys7KPcoTJQ5HQSxS5fTLMFkOwCP1cjngjpweMT&#10;fSddlMyRoFRZZGETb2I8znoB8h+hwCLQmkKVzUPqbLlBJJkNcLE27eoX64Nqsi0LRLaTVGXi3IDz&#10;3B6/73PToPnbDbUQdSlma5bkFVRjYKdGZgbgrf2PPbqcN1fR5XQU1OqJCWBVSzWNh8eOOv6H2xGo&#10;6nw2pmH3rVtKxv8AhiWV72HsLW7fpg5tQeEsVOG/0np5GPJQ0z7upHc/XC2hOHm0+VdbkwheJKem&#10;hDKPMfy+OTbi/wDPr8cL8rzvKqDLokRUaRAUtGi/vOSRYntziIy668JR5qnPKepCED0077r89LA/&#10;z98eTxA8IYIyjZ1EdvJV6SVB0v3Qf3bCrKPceykOZVn3qojembfUSEEMAp79LEe1x+WEEppsydnq&#10;jDtjUokfAbkjt1Pz+Awm/wDTP4VRUjeTmTT2sVSHL5GPzG49rew+XGB/+n7wtyiNkmymoqJlIuz5&#10;c6vYgc/iFuPbnnCx3T244pNRidZGvL0JCd+OTxf54h3iWP2boLPLgTOaCaMOouFLptv+bfoflidD&#10;x70JmNUtLlOk89eSVAqxUlGZSxIuOsnF7dbW+PXEY8ZvtBZbm3g7n+ksryDN8oqMw+7o8tbCsaBU&#10;qI3e4Ivc+Ww49+vBGHAF1acuNZCqv7M0TwalzqoMfmCOmhia0ZYgyM7AggXHMY/6A40fU5BnOdQz&#10;IaOecxQtJtEbGzKDftz07fDFSfZS8bx4SZbnkIyGozZsyqlJniZFVDHHdVuR19bHr3A7nGiab7We&#10;a5xRJJQ6KRSCysKusiBLX9NgADaxv/lg3EAI4i6sBXB9n3KJcl8KMrinSSOWSeqkKyoUa3nuFuDy&#10;PSq/S2LIDWAOIx4cajqdY6FybOqymSiqayJnenjN1QhiLD6DEmv6SvtjZi+ALpovhARLm/TCGB7x&#10;X68n+ZwtnYIhOGyjO6mjPuMC80aK0YwNpKLncPUEdbAfrzgl3t15wIyFpHPxt+XGC3bjHH6h++Rx&#10;VRzrJKTzsLXvhqqyCScLqhwL4aaqYerm+KJ5SYLKbqsIrG+K68Qs0o8iy6tzerby4aSBpGbuqqCW&#10;P5YnNbUHazd8Zs+15nckPg3qZI5zFvNPCCB+NmnX0/VFf8jg42eY8NRSOMTHSDoCsGao1DWar1Pm&#10;mdVlzUV87Tst77NxJ2/IXsPgMBoVZypIA+nTCdE2sOOfYHCqnlsbEkY6hmMLz0uLnElau+wnrH9j&#10;+Jdfpl5WWlz6j8yJL8feILsPziea/vtXrjeCIOMfKHwh1h/oV4n6Sz5pCiUGZwSSgMFvDvVZRfte&#10;MuOeOcfV+5UlT1Btiww2KK7DwqUvgcw9ChbxFIkh/Ch3H5d/0viZRbo0SMvc24JHJ/TEKcgk3+WJ&#10;pkzpmGSUpZg1l2nnkEcf0xX1DeCptWNoDkrWFgPUpP0xySN7ho16dVPfBi7UsN6t8iMGx2J5Yn6Y&#10;okFZJIKKC+np1x1Y1Lg7bOOjd7YNb4AEd747tQd8JMTSKJTftN7j4YHt5tbHXUMb7SCOnGPXC9Sc&#10;DttMHFFKjo1g11/3je2BbT2H64Ht7cj5HASbH54RbeU4cjTMJI/LlUXW22QdfkeOcNsdWJZWiZWj&#10;mTlontuA9xzYj4g2wsfaxPNz2GAKsYdWaJJCtwCy8rfrY9vphEE8pwQ3IRLoW7YAIW3NexX9cK2h&#10;gZdyIFI6qbEjARDEx/2a397Ww1EcqQPBScxA/D6475fw/M4O8lF/CAL/AAx5oR3I+gwPKIOScxM3&#10;4ZFB+I6YKek3EfvFHxC2P5g4W7Y1N+T/AN0Y6Wi5ut/oMNSIG0VFKVUB38xR2Yc/n1GOMqn8LkD/&#10;AHsGboj0v+WOegHg2w+eqbcBwipKd1XeR+7PQ9jgoBetgfnhZHMsPKk8/iF+DjyvBKwUx+Wezof6&#10;YVBNuI5SZm3jpbASbXOFclMVG+MrLH7qefywQT/iFsItTteCgE3sbH8jjo2dfV9Ub/LAyB3B+mO8&#10;DD0luXBY9j/4T/lgYFhwD9ceuoJvxjwIP9nCpIupdst+5x7g/HHdwBsUUH3FzjrDcLAD6YbKFBt7&#10;DHtnTj9cCA+OBMQBybYbKZc2WtYY7tv1xywPXHb2X3wQSXPKDY68Xlxs7EhV5LEcAe5OO8SAgggf&#10;XnEQ1d4OaJ16HGosi/a6sLWnrakgDnoPM469sD8kBCHVeKWhKOqann1rp6nqB1hlzWnV/wAjJfB1&#10;TPNni0+Y6cz+jemgDCdNi1MEymxF2RwUYbeGuRybqcV3mn2OPCitUimyGsyq/wD+B5lMR89shcfp&#10;iD1/2IckygTVukNSZxlefLzBVyTiGRD2tJDGjAdzZSTyARe4XsVCXSA8Jm8c9Z1WidR66yyomEFL&#10;nGU/e6daeYmOGqaPy3CsQOGULIeAAx/37nLmZ5rFFTL5StIqDgrwifAn++oxYHidqTWGR1g0vr6X&#10;L8+liZpI86o5QZY12bXWQBVJDKqN60VjtHL9qblnWqm8syEUw5RSbX4vdsATt9Ky3SOc42mnOpIa&#10;2VnqEhYqSVYoAV5JNj1H09sIaiuaCmEAYCKRto3LwSTfr+Z9vyw6S6ly7Ly6GdFZOoi56dzbp0/T&#10;Ecrc8hzOQTQMHjUfiKkNf3uQP0v88LLuQqkmPVaaK+iqJ1kilaLywedne3x5+PPx9r4ZJMsmUMq1&#10;cUcQAIUsbnn5W7/LjD5m9MlYsaPN90uu4bwLHp7/ADw31uSSy1DtFUI1Pe4U3uF7XsLYssPuqouz&#10;aZHYQi4Klj12MGH6YBV1oqHBK2U8m3va39P1x2rpXpCFYsxt/CLAHtgmCmqatmEMDzsLX8tScTNr&#10;lLlemqfNRR0XsLWwqooo5HvLIIo15Zmbi3wA7/LCNaaVZfKaBze24bDcfHnC1KBA+xpizM21UjW7&#10;G/T4fD8sI0MJDGEbJmi1c/lRApAB6Vvyee4H8vjjn3wxoYlJDh/gOAAP8/7OA1NEconkp5o5I5oi&#10;Q8cos4NrWI7c4SUkju195S1iQv8AfTDUOyb0lGs1jyD06jtjjsAbLd1I4JFj+WAPWstQrMSUPG0D&#10;k4WzMad4pYSskci3XevQ35v/AM/8sPkVabPRImIZd3Fu/wAMFBrMCTfrg41KVA2mFY2A4dGP8sKa&#10;ikpBlsc8TPG3CsCb8gXP9fpbBk1ynN8pFTTRLI006s9vwoGtuPz9u+HCPypQtSZHhhjPKq12J6hR&#10;8Txz/lhthjEj3Hr7WIOFvninH7tWhJIL3a4PY8fHAO9kxq/dfYKn8B9UwVrN5NIImtvs5fdboT8f&#10;7thzg8D9VB4nVqSnKG4MnPPyxEKPX3irT1EsFfq5Yo7cSfs5L3vYCwa1j8b9ML5tR+IFXVzQjW1c&#10;dq+kJRRpf6YVt7LoQ1wzanH/AKGs/ZhIa6gVhckiJz37Ycx4bakmgjhlzWBrOG8xabYbBbAdeRil&#10;5azxArKHzp9fZxED6FEThe56gEf3+WGJ31w1SV/02ztGHvUHm4+B46YRLR0RevutLx+G1ekpmlqB&#10;JMVKoVUjZ79SL9sJT4S1QrvvK11mBuqsv4ffsOvOM508OpZppPv2rc8diL7xWsLG9iLG/thHmWUZ&#10;pUu5qdTZ1JGGMZMlYzX46dfbDkjqEJsmty0lL4JRS083n5g8TSNuJTbYHm3vhMvgblihgmczBibs&#10;QY7/AMsZl/0SyypSUVmcV8xXn11rek39unthL/oLkbzSRPXO8bWA8ypfkdDY36cfr8cCS3smr3Wl&#10;v/QfpyF1D6iqEdE2gfeIksPy+mIf/wDGw+ED1S1ObZlT5nmQkMhq62thWV/WSqsF2hgobaLg8Cxv&#10;ikpvC7ThiZ1WMsrdWlbkc3OGr/QvIY50tQR1NjYWUtYXt0v8T2wV2OEmuP8AyWrJNP8AhnpmgkqK&#10;jVVPFS0sRkkRcyRf3ajkABv93oMfLvYwy8TOnkuwuYv8BPVfob8Y0d4iaCyan0JnubR09JT+RTrt&#10;iERBMjegAWHYn4XJA4vjPmebVjKAkWN7fU/88TM+VKvJ7lQ7MRuEhH+eIXnUjPI4IIPsfniXZ3Ls&#10;gdRtYkdxiDVvDMnHGHvKpFJFjsQffjDll6l3BsQO5JwgiX94OjfPD3l8JZSQOOn9/wB/8kbpIJFK&#10;Tua67T7YBIQ4+lsKJoidxI53fTBZj5FuDY9MNY6ogt9/Yl8ftOaM8BcsyHNNN5rm9bR5jVBKilp1&#10;kjAdkkVdxNgbyE2JFr374vir+1nlOXyvBTaCzsvIov6Vj3A9uAfc4zD9hvwt1BrzwuzGbJoKeWCl&#10;z2QSNPNs5MMBsBY9h1v3xrzN/A3Uuf5o1caTKcvJhEQSOZ3A5J3fhtfm30xE8vugtCJrS0WFEI/t&#10;R0c7A0/hnXSRi7BpKjYbf/a+P5Y9/wDHXVMIElL4YTeSeBKcyQfS+z9emJPQ/Z11XSUckC51l6hh&#10;ZQYGJQd7XFscf7MWf5hKr1meUO0EuFipH7kX6sO2BtyMsaeAmCD7VOoMyY/c/DmMKv4xLmaP1v3s&#10;PjhPmH2mddJSM9NoTLxs53yVbMB9BiwaH7NMdMyNLXRvYBbRwFR+Ycc4Oqvs8TTBgmdwxgrt9VGz&#10;f/dQcK3d0+1oxSqil+0b4p19O0sWnMhgUHks8nH/AJ/l+eA1vj54sRwRymPJIEe49MTkD6k8jnFq&#10;U/2aYRSmBtQT+rqY6cKBx0A3HCqL7MmQeSYpq/MahD7zKn5WXD24dUwaK4VKjxs8Z2jgkFVk4ExY&#10;Ky0bEKVtfr8x3wVU+MnizNRTVIz7Kl2EAotHyxPz+R/sc35lP2cNM5c6lpcwqgosFmqjYC97AADi&#10;/wCfe+Hj/wBBOkmR45MrWaNySUlmkYX9/wAXH0whfdEGCr2rJMnjN4wSwsDqylSHi8kdBHe/PAJH&#10;T6fXBE/iv4q1jBU1wtOgU3IoI9xPPQ2/p+WNdf8AxvuhYRuOmqMn/ha/8/jhUvgxo2N9y6bolJ5/&#10;2Qwh7lMWdaWI49feKNdUvHLrysjjbrJEm1VNvhwPphNWau17UQuX15mMiMbG0xA+d7/8sbwPhXpe&#10;SIo+R0QBIJAgXkjpfjm2C28JtI7w76foyV6ExLx+mFQ7odjj0Xz8mzDWFUxWq17m9iBtValxu4t1&#10;wlzCj1BKirV6lzZla4Eck5YcGxuCet+3HTH0Qi8K9Gqu1dOUAHsKaMf/ABOFMPhxpaJQseRUCgdh&#10;Tp/lhqA6p9j18z5soqqmdjJm9aY77iWlKg3JP9fngddop6KenC1NTVRywrMDTu7ixB624v068/1+&#10;nUejcniFky2nX2AiUD+WBQ6epYpCy0yKT7D/ACwqHVMI3nqvmL/6PGqpBbLs5qFt+FUlbqSb2t/l&#10;hTk/gzm1RXRzHR2b1UJNgrRzIDcix6W/6dcfTsZRTp/7Jb9uMFpSwiTasQ2jgtxggGpvKcV84abw&#10;H1FNmJqW0bVpSq4XyQkm4Lx1B56fxG9ycG5p9nvPpo4vI0HViDcTIjrtv7A2sT1OPo793C9rD2xw&#10;xJcXsPngaHVGY3UvmhB9mLW0y/udFSbr2sSi37dTa/TCyD7KWvWePzdGcfxXmiJH/m5x9H2pQ0m+&#10;y37AjjAzG3+K/wAsI7U4hPUrJOQ+DeqclyPLafKNCUtPmFLTpCtXUywuRyC19u3dext7X+eIQv2S&#10;vEnMsyqqrMcsy1ZJn3eYtRy5NyS193Nyf8vbdzEqLB/V2uMe8sg3L3OFQClMdiisRw/Y21hI3nSJ&#10;lkRuLRrIx4AHU7fe/TC2P7H2rIpBPPmGVRyKwZSY3lNx2IK2I46Hg98bOB/hufnxgmSDzD6ifcYW&#10;DmkPle6zFlP2Vc1ihj8yfK6eeIP5VTSxyQyWYAWksQHt8R8OnWjvtWeAH/op0Lk1fHVRytVZotM0&#10;e0kt+5nkMhN7cFVFgAOcfQ/ygp63xi//ALRPP3D6L08rU9PC0dXmJmnkcb3UxoqAAEdHbk8c8kDq&#10;TOeEz2enlMH2Svsz0+vvCyl1PW5jUU8NbW1ISCHYoCxsIjclWPWI9O3zxoGj+yjpWliRHkq6naLf&#10;vKng/wDkwH7FdD90+zHosNGyFzWyWItcNWTEEfMEfS2Lfz7Pcs0rlM2ZZxmFNlWXQcyVNXMsUa/V&#10;iBf4d8ETZwEUbKbyitMafptK6ey/J6S5pqKIRJu62Hvxh0dbDCfK8xpc4yujr6STzqWqhSeGTaV3&#10;IyhlNjYi4I6gHCu3JGNmMEAWumiGAE35i4SE/K+G3K3AoUZuirfCjO32wm3thDSSj9kCx/ESv5sf&#10;+eKsz9pJ9lpAVFfui4yVRRe5HfBMkp5F8G9BhJO9hjj3m8rOAtJKuYnDTUEuSfbC+dlte+GbMKoK&#10;pAOIFOB0CYc9rvu0TksFX3vzjKH2x81Efg3ToCRLmedQutwf9lHDOSOvu6H6nGidT1pzCoFJExYy&#10;NtPHbvjL/wBu7MIYMq0Vkyk+cHrKp0vYBCIUVrd+Q4HP8JuDcW0tGy3b1HrR5ejkf9yyTHft154w&#10;MSEWUjrj1IwUgdL9yML5KK6l1Xbx0+uN1ooLz5cTdJAB03KV5OPr1oLOn1JoHTOcuxMmZZZTVrXN&#10;yDLCkhue/wCLHyKp4Sp5v26D44+pn2dK8Zj4AaAmDEhcrjpwD28r91/OM4kYKNLovB3297fZWEWY&#10;kHriUaPm3rU0pK70KyKCeTfg/wDwR+eIvcAjvhxySr+55/Q+qyTq0Dce9iv6gfnh5BbV0GpZvjI+&#10;sKbzRCw/CrDoRg4FtoHTBKM1+T1x3eUcFm9J4PwxmkLnClCkkcgD5YA77Cu4cHi/XAfOG38Sj644&#10;ZEY8OCfbAoThHWIxwqT3wUJFXi+BFrj2wk1grxjb/EceaNgPxX+mAFrgg4DHUFGKlfSP4sIp7tD2&#10;Og/ED8/+mBEkj2Ptj33hW42t9Rj3mxr0H5YYpLis6sCGIPwwOyv0sjEjgkWOAtVoOLWJ6Xx4y3/g&#10;GFXRLrYRUknlttbrjm4tfnA2l38MoHyx0sVHIJw1I99cokk9CCB744VI6G+DTKvYEYADze18CQE+&#10;8gLnlqeqXPvfHfLjtchrfA3wHzx5m0xlCel+hwaEZgbC31wxCLciWiRhwbfTBbQNG11IwayHdwdv&#10;w7HATG+3v+WEQkHXldQlTcXT4e+BiSKQ2kjtbuMFGO3F+mAksOl7/Hph7rATkWj3jFhYAj4YI4ub&#10;C+PJVyRN6j5R9x0wb5m4EFRf/Eos387YVIbrCCSG6jHbHtzjv3WQ+uEmQDqALfpgF2JO7gjCquUQ&#10;NoV2PXHgzd8cBa45/THGDEeng++GTkoxmNuACfa+Agk/iGObiou11HuOmO+lk4Nx7jCTA2vCw6XH&#10;wHTAhxYEYCq7De2AF1PGGOQkSjQwGPFyB1wUHReuASm3KOFPzwxwmFIws4HQc/DCeSQFrXBYdARg&#10;s1Txr6zuHuhvb6dfyvivc8134banzanpKzVuXDNqB2WKjjzk0VWjNbfGUWWN+dgurC3pueBhH1YC&#10;jLg3JWQftW6hkNfkmTJMJ3ooZZamKbgxs7WKnupXyrEHpa1uMZsnipqqF2gnmaORt8kAG1Dx1uOS&#10;CB72/rrHxQ19J496wk8PPC/TeT5mlcnlVWpK+hNTUqiEAzrUPudIYxb96fWSVCdVLV19ofwHm8IK&#10;6gSPOKPUeU17yNFXnald5m1BLHOATdQRdDzbcw4NyxGIkF6wZyC4lqodJqGipY5lhpF2sefKW5tY&#10;9bXv/LjDa1VBW5iZKshKYHzHCWUsB/Ct+Nx7dcXB4IZ2M31FmxrNRV+l9mlamlp67KZ44SPK+7oq&#10;yJIbyI4QtKq8ks8h2hWYU9XZW2U1MKSvHFP5MUyfd5VkVd6LIFJH8S3AI6hgRg9gaAeVUc7Fptz6&#10;pSrrwYakVaKn4zAIrcnj4/P49B0wlpaaozOqijj9JiAJkAIWMDvx/fTCjNIZp55quSbzmZQAACzH&#10;n4nj3sOPhgEMLQZcyysyrIweQX62/D+Vz9TgtwpAT1SZxFb7ukktYxH4ioAJ9xfkj54RR1EywCmj&#10;kKRLe6pcBie5t1/lixMu0FRQPlEr6wyejGa0P3mGsK1D/cZ/X/q8ixRvIkt1SxC29YINsOWoc/gf&#10;UD0+uIKbNNS5egjl8gU60tfIkocNJNSxB2Lx74mbdu3FGdxtKidrcZKasKN6N8LdZ6+poanIMjqa&#10;6lkqGpBWu6RweakJmaMyyMEDCNS1iRwPiMRTMY3pKqemqHikeF2jYxujrcGxsyEqw9ipIIsQTie6&#10;flpX0vnGTSy5pBkdZPFmFFQsbwyRxuy1UhlJCJIkShdwiYm1uAdr3F4haW8EBkOeZ3NVxaKEpC5X&#10;kVNQtXVtXAI0jikRjIsYjJjaQTJI24u+92H7vD+WFP5ViwVlXMamor6x55HaZ2ABZ2LE2Fut+ceg&#10;9dkhp5JHPVux4GFOXR0dTmRaojlbLlJZ1WUK+2/ZtpG63+71HT2NqJ46aGofL4leCNhGakBj1LWJ&#10;uARuCsR7D2NxhFuFCBYykNdTDbZ3RXBuVPFsDjpFWnaoncoDchQLM1+v9/8ALD7lTUeaUueVDUvl&#10;xLGJqVFm9aG59N2AV1sQGFw/RhuCspaKmjjqYN+9wL3IC3twbDqO9voe/TAEEULTG0XT0DDaJFip&#10;o26tMTuPwtfHKnyIoPJWUMoYsPUDckAHv8P54TwUymVUnPlR35YKWI79O54/5jD5nmVZBLq77jpy&#10;onrsquIkq6lPJaX3k2XJUdTYk3sTxewMjdm0q98JNlVOggaRrBTyGPYDr1wjeKSsaV4Y2qAl3Kxq&#10;xKqASW6dAAST264fGyupoMsEtKkc8NJIstQkm1iouCodQeVN7G3HHbnDhkNRQZTBU1uY5XTVVFWU&#10;dTAkMu7ZE0kTrE6kAsCjlGFiL7bE2Y4jFE2SowQTa+0VX4B5PmBc1mbZpVM/4vXGlz78JbCgeAen&#10;Jak1ElVmzyn+L72VPS1uAOMWW0QCfh/XAyu4ji+HwurDAFWaeAOkYwoWmrDY3N6yQX+gIwrp/BHS&#10;EUwnfKGmnU3Blq5Tz8fVz9cWDt8sEnBJ9RNhcYblFQUUTwj0gE//AFfpD1HNyefiT8cKqbwx0nR3&#10;aLT9ArEFb+QpNjwRyMSRY2IJ/pgcUbEWIOC4UZaFGT4c6TjAJ05li27mmT/LA4tAabW/l5Flyhuu&#10;2nTn9MSZowSbn8sAKANwWOH4TBgOExJojIEItktFf/5gn+WFaZBRRKESjhjQdFVAAPph0EZI/CRj&#10;wUjrxh7pBtAGFnP7cObU2nPs65pTAJDNmuYUNJFawuVmE7f+SB8fNLPizlnazMTxa3XH1f8AtReG&#10;GReJHg7nj56tdtyKnmzilbL5AsoligkNgGDK25Sy7WB6i1jY4+Yb6CzvOsmp8xKR0dPNEHUG5YXH&#10;XnjjjgnDGUMFlReS+UkRi1TudOSH4v8A3/niH1K75GJ5xoSTwDqc7O6DPEjVuWQ0p/L8eDst+zHl&#10;dGzzZzmlRX2/BDDGIBf4m7E/S3zwH2mMDlIeH6g4LfzWdIojccc++JVprJKzOJI6agpKitq3BK09&#10;LE0sjAdSFUE8X9sXPF4EafWcMuXSnn0o07EW/rjXn2GvDOk0vrTNsxy+gWmEGX+TJKq3O55EKqWI&#10;ueI3724vhhqGv9ICkPhz2AucRj67L5m5ll1RR101PUwvTVMTtHJDMpR0cGzKwPIIIIIIuDwcPfh/&#10;oXM/ETXmRaWyZYXzXN6gUtKKqURx7zzdmsbDvwCfYHH1h1n9gHwV1pneY5xUaer6PMcwnepqJaDM&#10;5kDSu25n2MWQEkk8AYtLQvgpoDw4pcth09ovJ6CWghSGGtSgh+9HaoUO0uzezkDlibkkk9cS4VZu&#10;ns5VbfYy+zRnP2cNDZtluoc3ocwrszrFqjBlwfyaeyBbb3ClybDnaLWA5xoMxxKCSQAMdUjspHzw&#10;N4yw5GBVxrNqIEG/kAge5wMxqg6/pg9FKDhccYFvhh+UjhE2T3x5gjLZQoPywIRtc9h7cY6kbB7W&#10;DH5/8sMMIqFIlYSOv6CwwJgR0Bt8OcKQvp9Qsfgccse3pGEiSV4GdbqCAffBJotnqBX6DnDhtc3/&#10;AKjBbQOWPqw1WnFg0EnVJCfb49bYEY5VXk71+HXB3lsl7m/zx4X3Di+H+SV0kxXBflFib7j9MOBF&#10;vjjjLt/hOEmB3JEI5EF7C3xx5QX6C30wuwV5fYA4ZMcpIY3Fje/0x0I7cXA+eDiT1Y7R8ccEbOeT&#10;ZR398OiKRSU8kjdScejj2ggbv0w5bUIPUYK2JYi/Hxwya0l8u3S+CY0aflgNoJA2te+Fp27rFRb4&#10;2Ix3aoWyoijr6Vthwmp25JhEAemAsqKfYe+D7C5tZb/DCV6UzVayOPRF+FOxJ7n5YEhHdIeyI9ww&#10;xxSo6KBgwkRk8KD8r495osLL+mG65RIqSNHtdbfLHI4YlUAKDjrNvv1A9hjm0v0Fx73wxwmFHNru&#10;0i9lH0xgz/tBc5r28QNP/dKSqNDT5dJCapoiIHlMr74wxFiVWJWPwIPTrubOIa+pyiugy6VafMJY&#10;HSnmcAiOQqQjWIINmIPTtjDnhfneZ6t8J9U6j1hW5NmUDVD0TyZ/lytUrtCy2epZgGTdKbKynaVI&#10;uR6Q3mFmUTYftB2N5T/p37SWaaG8JdEaM0nkfk5hSZFl/wB7zjOT+4heWlikPlxI26Q/vD+IqAws&#10;R3xXGpfHys0/XGrq65dUanZzJFnmdqjfdF2qGjo6ZQBCLrfcpUG/LsLWp3xN1/ntfWZ+1Q0uW5jH&#10;VM01NKsTNAxbcdsm0kkBuNu23Uciwq/LKeozOvp9tSJ5qwuTeQl1Kgi737nr8sWoZNtOHKjDHA7F&#10;9m/DPM6nOvDXSOY1knm1VZlFJPK9gNztAjMbAAdSegxJZOoOIp4UR+X4V6KTuMkolJ+VOmJVKegx&#10;sjIsrpIuAo7qSUCM3a3GG7K5/Pymn2n+Jj/5iMHapfcTfAcqi2UMfHUXxh66QtafdaUpDNP80Y4J&#10;F8N9UxAOHCYkg9sNlXICT3tjnncLOYLTXUyEXGIpn9c8EDqCA1uoxI8wl2q1zYDviq/ELOJd0OXQ&#10;MRVVxMa26qotvb6A2+ZGB2biArcLS4gBF6ejOb5jLWcvEDsiJ7jucZN+3XWrU+LVBRA7vuOTQRuO&#10;eGaWaT89rp+Y98bc0xky0OXU8YW21R/LHz9+1tmn7S+0VrQbiwgkp6YFrf8AsqeOMj5bkb9ffHQw&#10;xhjQFV8beGafYO6oosYpRfi3v3xIMpqEqIWjawYcc/0ww1UYB4W2PUNW1LMGHT/Di00AVa8+UsMK&#10;Kw9NrfHH0b+yLWtVfZt0aWP+zatjA9h98mt+hGPm0tck8CkizHt+n9MfQT7DWZLXfZ+iiD+YaPOK&#10;qCx423SKS35yE/XBtw5bvhDqnLe4WgEk6Xx6pfyTSzDrHKG/I48vDDm2C8ycLl5Yngc/oT/TEruF&#10;10gsUrHB23soUdLEYNjZV5IwkSTzCWv36A4OEnYYy6XJnOEaZ1DAdCenxwLziPfBDqZEsBb2v2/X&#10;HlMoUByN3e3TCItRE9Ea8gYEFbg++ALKw4K3HY3wEtIpH4frfHiSe4/PDAJx7Ize3+H9cB2re+38&#10;sJ5KjymXcLIeN1+L+2DS23CTk9kGWYxckEA9SBe2OiW/PUY49yPf54BHGUJ2tdTztt0w1FIFGEse&#10;LKfgMGB24BF/rgk+Yv4WH5Y4TMf4h/4f+eFRSJR24k3/AKY7vdPwkfVb/wBcJLVBHDi/yxxC7XG4&#10;hh1B7YVIdwrKVyN+63xHe4/gsRf5YDT1UM97MQw4KkEEH44TbGb+JsGeUjMplLFhwr8Xt7H3w21I&#10;u90fK0ZBVgPlbAYyiWHmMVHa18dMIKl1kMij27fpgKt7HDFpR72lGFoxY3x7zI34AN/gMEuCf4rf&#10;TBe5kuWuw9wOnzwxCcOCUsoZPQbNgrzipCyWVj0N+D8jgW5JFBViR8DgRjWReentc4arykHLvl7x&#10;1IwERKhNj1x5YEUAC9vngW1QOCTh6TB3dcBMbXVyGHe1sDWeKRiJ1LOf/aKbH64KG0ngscEzQCU7&#10;kkaNx/EDcfUd8OmJCVSUxUbgSUPQjBDeZGfwlx8OuAR1E1O375FI/wAUYP6jthUJoXFn/dn/ABKB&#10;hBoUe88FJUrYHHpf5gggj88DE8QFwyqvueMGTqsK7t0bqeARbBazqb7Sp/4cNR6I93ZdE6OLiRSP&#10;gcFyTxxn1yoingEkC+BmY3uTYfHBbzbxtJVgeoJGFRPKcPrKimrdW1GU1E8dPJTLBEod2mTqLX5N&#10;7Ac4rrKPFrPtQUkdVk1ZDPDIu7y3gQbRcg2IBB54PODvHfww1dqqSOTR9QpinIFXT/eEjYpsYFTu&#10;srISQeTcHpxa1M6G8JNYR6qfINQ6cqWkjRatoIquHyER22h3u4VxdH9IJNwbqeuJo4mPY4udRHHu&#10;EWC0m8q2c78W9RZYGaecU20eomKMDp8UPvjNv2ivFvMfEB6HT1ZFQVKQBZXnejhepJYho0Em28a/&#10;iO1Nt91je5GLj1Dp2g0dV1D1eWxUFLDSfeJ1aERelXPmHhQGAU3uB3xm7KNB5tq+hzDXObVYyXL6&#10;syVUcMcJmndd/JS/CryQGIJsLgC4OKbSQaCy9QXEAJYcr8NdG6WyjMV8QtTU2udpapg03Co+6uCb&#10;IGbytu30gt5x3bdwWxFobrjxu1b4iZZltDqrUJz2myksaaWqpIBUKrWvvdV3SGyj8ZPS555xENZV&#10;uXx53Ux5OZhQRogTzlKszEXYkfM/p88MdRmlT+y/KqJjNTRhnjgFlsWK3PHchVHPsOwAxMHk+lqy&#10;Xk5AQ85zXLP9IJKiioVjhmWRjRVkEZjbzFZWKIF2xg7tyhR+6O3YxKBsGZ/n1PqHPcxzGRvutJLK&#10;33KknqHqZIIVJEMTSsN7hE2qGbmwF8MNbqWsz6OWOaVYoo9ojhACrtv0UAcAccfLDNWmSAgMTtN9&#10;pI64ckn0pulEpymzGKSRvNH4PW0t+CPa1735w3mY5pmMKPKIIC1rEblUe5Hc/HBMcJ8kuxI3c2/T&#10;HfuDSwF0uWY22ggXF/j8cIU1GFOMvfRLQR5bnlHmEFKiL/rmSMrz1Enn3MkombYAIWdFEYsSqE/x&#10;Xijgafy3L8yoK6jqJi9/IUbpaZlc23o67WDbbgKXWxAax4wRDMEpwrMQ0SlX2gccnpb9MNciXQtw&#10;yrblQfzxK03gpwU6S1WZZXlVFQzQvSQbmq41kIaKZZAnIU3FjsF/faoPKYTMtbXwrVzCqnpYdkD1&#10;TKZPLFrKouebAAWv7DjjDUJJNti5VB+FGNrdzhxyrUmY5W1IlNUKVpXeWBJYUlWN2ADOA6kXso5t&#10;weRbE2U/zS+tyDNMuiWNqN5UeN6nfSsk6GNbXcmMsBtBAPPpvbvjmRHLqdZqnMKT9oCQNEsDqyLZ&#10;lt5iyKwKupsQCrKQeb9ysy1TVZ5XLV5itLVVa3u8dLFCXJ4Jcxqpe49z/W7dX5nPPGgDhEN7pGoV&#10;evTjDf8A+U2OiUSpFSyxtSxMGRRwzcBrc2Nhx8D+uC0zGXznMkaWYWO0m/164TUs5rJhFuhgH+8d&#10;o/PnC2oyWup4hK0cbwt0kjkBB/X+mALc5UebygzU16IVNOCVClvLfqQOCVPe3fv36Yfctjp8olqz&#10;FJDmiKSI5o7x+Yov0DgEA27j/LHNGUhzCapyPMB93pqyxp6hh/sJx+FgfYiykdwR7cIosmeGdnzF&#10;jBBApYqrC7C9rgi9gSQL/wCfIEDohOUno80zHLM4WsjN6xixaJDuDL3Qgc7SP0+WJDnlZHHGlJFR&#10;xxIrNJsbayAE8KLGxt0+QBthmbUUnl+VTsaem7G9iw6c2P8AzscIc18wZiscClpFQG97WuT1ucI2&#10;41SFwLjVUv0TBL98dCkH8P64EI7EXJNu1+MCAA7YILqya4QLWP4eT7455QJ/Da/tg7byBjxKjrhJ&#10;Wk7IR0GB7WsOQPrgb7OMcJW/ZR3OHCErtkvbdc+1sdVLG+A3iX+MDHY2j4sQScKkrXiLjBUhC8k3&#10;we3U4Kc3423w1UmARZck27Yz74v+G2X1epsyq2huKkLUG7WuSbH9QT9caFZzz14xD9cZSmayxFl5&#10;27dx69T/AJ4r6gbmK3pjsesb5p4bxZaj1FPAY4x/Dzx+vwxCs3y+SF7bW2EHp2xqTxAymOnonQDb&#10;cbRik63L0+9bSvAPGMt1BbLHXlQqmhAA9NvlbFw+COuKjRGeRShz+zpiEq6cc717MP8AeW9x9R3u&#10;IRWZMEBcD6YFlLGlq42NwAbMQffBRkg2E0rQ9tELeVPOKqnjngUPDIoZHVwQwPQg+x4waqysRaID&#10;5tfFdeBmqf2hp79lvLuelvJFuPPlk8j6N/8AC+GLN3m/X8ucbDXbhawCC0lqKZZ732oPmf8AlgxP&#10;M2/vEVOez3/pgwWJ55JxxuBxb6nDoEDj2wLyge4+owXHJ5lynI9x0+mBhT2NsOlwvEe5I+XGOqLD&#10;gWx1lIv6icBvuH4iPywklyTcF5t+eAXa3LWwYUHcn6YCsYRbFix97AYSYELlz/iH5441yepx1wLc&#10;G5wCKNlZi8hN+i26YSMEUhHn449uPA2frjwSw6k/PHSu23JOEnwOFyTucAFwb3OPbQDbHgL35wk1&#10;WglWIvb8jgIX08jBhKgc4IvvPT0/zwkZXSipchQD8seMlvYfIDHNhJFibe2BbT7fmcJCvBgRyMBu&#10;t7Y8BtO0kbvbHGiB6YSAi147UXjBVtx5x1hbpgDM1/wk4SICkLBRRgB6seXcq2Nz8SceDEHvzgaS&#10;vC6QB15wAWU3x24Bv1wUsokewjNh3vhUn+aGpYDoLn3x7ceRgtpHA4C29gf+WAPNIxIG0XwrSrFo&#10;U0wijLb1W3Qk98YI8UtAx+H2q/FPIc7qVy7IM2qaLPcvr4YRKKffUVNo1jYoC3LJtDD0xfiG4Y3b&#10;UQSTlCziytutbrij/tO6Lj1XkcStHSy1okimijqnWKOXymY+W0jFdqkyg/iX8G0Mpe5VB2EmPMZ3&#10;hYg+01oij09qhHynMZKyihiiy+YVTIKh5YoxGZCFYqyuIt4ZQt+LqCbtRtA0uX1e6OyShWF/a4N/&#10;6/pi/vHzUEWW6w13pqKiirIamegninJBaB4qZA7I1ifUg27V2i3v6bZ/rmteRjxtLEE+w/y/piVt&#10;cUnI2OGcr7QeF1//AEX6Nvz/APIek/8AoCYkUjWviP8AhpH5XhppFO65TSL/APOEw/1BsuNvgLo4&#10;RYCiufI1RUKi8lmsPnfDkKYRQqqr+EWBwgqcyoqTOkWodmkHISNd3a1/1v8A54dY6mKuUeWskZYE&#10;qJFtuA62sf0+B9scvrn7n0M0ptRKDtjvhNlUbIQRhlqmUXvh7r12KeL4jeaTbUa+MtRRm1HM+rlp&#10;4ZWdwqKLs7GwUdyfgOfyxV2kYX1hqypzl1Jpy3lUwbgiIE2J+Jvc/E/LC3xZzyR4I8lpTeorf9qO&#10;hWIGxB/4jx8g2JloDIVyzKoAU2vb1YuaWLe/cVuwsDGbzyVIqGjCyQoBbc1h/LHyc8XM5GeeMeuM&#10;wjkLR1ed1kyEm/paeQgfKxA+mPrrHVJlatWupMdMhncX6qo3H+WPiq07vMJHLGR/UxY3Nz1vjccK&#10;q1yvjrrawfNKq1FaE2I3c3F/n3w0MCrXth4D+ZEBYE4bqlNrmy2Fu9xhLisJTSTkLa/HXG9f+z7z&#10;VZ/DrVuWK6l6XM4qxkB5HnQhASO1/u7fkcYCpu9ucbG/7PHMGGo9bUIYFaijpZ2Unk+XJIt/l++/&#10;lh2YIWv4W7bqWhbeiNyCcAzVr0Vh0N7/AJHHl69bYLzN/wDVLW7H+WJnjC7dynFMGcRyKtkcXPPN&#10;8LUc2AGENJUbaWIWPCDgj4YMFcu4Lc7va2M+lxrjRICX+Y9rW/XHt2EoqCebW+ZwI1Df4LfPDFRA&#10;0jml2tY2/PHC5tzx88J3ZnHOOB3CAFefnh6T3SUOBIpVgGU8EHvjiho0Abm3TCZtxBFyPiDjnrUd&#10;SfnbDISUq3372x65B/GCfa3/ADwilqjGwDKbHi+DhKfkPa+HKRN8I9mYj02H0wQs0xbYx/edhY2P&#10;6455rX7C3tgmV3fhm+I4wyW4lLA87j+EfMY5JT77MzBbdx1wlu7C3mAn3Ix4htoG4flhqtIklKfI&#10;I53X+AwInaOo49zhIPMPAZR7DZ/zwQs8kiRyRyxyxMLloxcfMHuMOAknSGcKwIIB+Awc4FUhEcnk&#10;yk3/AAXGG25sCJSeP4UFsd8wq1xLIp+YwkxSlWSOfyZWKzEXF7Wb5HBjADgH8sJZ1aphKPMbHodo&#10;uD7j446imNBeZ3PuwH+WBpKyeUbvWP8Ah689cDSYEW6W+OCDMCOXP5D/ACxwzc/jb+WEiBohKfNB&#10;PBx3fc3C/rhsq/vkihqesaJ1N9jKrK/wNxcfQ4FS5oXIilZoJuhUm9/lgQ1OSQlk8LP6kHIN9rcr&#10;+X+WORVHIWaLynPQjlT9f8+cFiVgtlc2HucBd962a7D2JvhFqVlKnt2Un5jBJlYHlbfMYKRwosLg&#10;fA44SW6/ocOmJtKI5vLYkIvPBuOowcPKqBwDAx7dsIgwvYj9cAqKaGoUctG4Nw6OVIP9fkcOEuUs&#10;kRkO1wjC3ZgQcECBV/2dovhuAX8u30wlepamI8yEPEBfzUI/UdcHQ1NPVRh4isq9DYA2Psfj8MNh&#10;NaA9SyD1qqr03Bxt+vPGBCpjKi80R/74t+d8GA2H4PzGPFULX6fLDFNfZRvXmkaHxD01JkFdNC2U&#10;VUyNXp5gDSxKd3lAg+kOQFY9dhcCxIIz79rWs0l4caDkyjLJ1GdZmgipMojtKkcIO15SeqIouACT&#10;uawAsG26V1DqCh0xktXmmYO601Mu4rEheSQ9FRFHLOxsqqOWJAHJxnT/AON6qvEL/SzxF8T4RPqL&#10;M6CdcsyAveDKY/JZYVdujyJcH/CrXflzuVEA2onXVBYGr8tnmAChpKiX8KBbsfjyLfn8MNVfleY0&#10;8QSpRVdhtjW47Bb9PmPrf4YtfP8ALBTVWX/dmoKeZ0YgVUph3BYy9lsD6mKoBey3YAkXuK1zvNae&#10;qrZ5nnVZ40DRKbhT2IHYH/niu0OxSzJYw3rlRqJVVvP5eIcWKgNfuOAPzPYjCCuSatqul1vZbAgA&#10;fW3/ADwqr8yn6bo4gwuAOu0jrYnCSKTY4a6xgixF+9z+vTEw7qAIQrBLKytHaJG2i1/V/lz+nfDp&#10;SVmWLkeZGsp6p62UxR0TRzJHEjBiZBJcbmBAAG0j8RJPFi3moWSIo0KpIhFpVPX4Ee+O02aSU7J9&#10;3dQYizjdGr826gMCOOxtweRyMOMHASonlWfP4VUOaamm0rpqmTPq/LnFBNmmWRzPFX1UkhVBdphH&#10;HDcCMSnaWMieg8sJqfsCeKNLlk9XWLp2htGJRSvWvZQFLMGkEZRSOl2fbwTutzi9fC/7HkGU+Ekf&#10;3qY5frHMaSOpkzPKs4kheimW7xrsUNFMBdblrC6+kiwc139oD7QuY6/0hleh6SHJcmmzRWTOc0gq&#10;nqB+5kMcywnbdkeVHAWPeXVAFZgxGJzlXAxobbllnJKDL6TNZcsrBRRffZFigzerkvTUpBIaRgsb&#10;vJGVPASxvtNz0w212m4cqovvMuZUTzQ1clIaFVc1D2QOkjoSoCMWCH1BlKsCt1sZNLOulXq9rish&#10;p2FPPDIxiSoQOpKShHuVay3CtcXuG9N8M2Yu0tGM+z81+e12aU7LT5jUTuohmilVWDO4bzv3IT0h&#10;lK+chPQBjYfTSiHuhVOZ1Gb5/U1tPRZLSVEVM1TPSpHDTU2xY7WSNyFZrWIUXdjYgE3xGKevhNa8&#10;9dSCrikDbo42EBuR+JbKQCOw227EWxyuy+ro3SKpheneaFJ1Ei7WZHAZGsezBgR7gg88YJip/WBu&#10;tf8AlhXSB1hPeaZlSVVMaLL4ZVyu5lihqyjyU8rbPMKyIF3qfLAG4Wsem71FBktPOZ/PgEblAygy&#10;HhTYcgA379be+Bz0FTLlj1op5f2fE6IZERvLVm3bQzdLnY1vkcKZtJ1dLl2TZlVRpHlubNKtPPBL&#10;FM37tgsgZFa6Mu5TtcKSGUi4Iu2TdoCCRlGSU+Y73MrGQsxbiy25+Q/u2JDllFndbpTOqvLM88re&#10;hgzXJ3l2GWIAOrAElZRxI/S6GInglbw5CaWJXQvLEvCyEG1+T8h74LhrXkrP3rBjtPzAPOIqLbNI&#10;Q2l6pQygRhANosbE/wBTgppJJJCNzO/f44WeSJYpJnbaimwUWJY/p74TrLY+kWB9z9MJpJGE92v0&#10;bkXxyx9sCueQMcAODXRBBx7yyCSDjkgNrA2x5Atr8k97nA8o+i7yMeUE89ceDEGwwJb2sMEhJXgp&#10;PJa3yx26DHGDDvj3q+OF80y9vX3/AEwAup6OMC4N74D5a4YmhaccoosQ1r4j+qZWSaC3QpiROwJ6&#10;/liO6sveHtwRiGT4VYj+MKptdq0kUjMLgDFJZl/t2YAn4DF0eIU70tJKwsQbfXFW6Jy59Q66yOgt&#10;cT1sbEdfQpDt/wCVWxlEbnABbDDtbZSXMqGXL8yqqGqTy6imkaKRb3sykhh+YOGuaFYpSvQ4uz7Q&#10;mjDS5zHqamhKw1reVV2B9MoX0t8mUe38HPLC9STU6zRlgPV2wntMbiEcbxNGHqfeBuevQ6wyxGsU&#10;mYwMT/vcD9bH6Y1FGVKDGOPDjfHrfIv4VFdCT/8AbFxsNB6Ryfzxoac20rJ1TAHBGPtPe2PGIMbO&#10;dyf4exx3yhgSrtxaq1SJpc2kmwNh7Y7tsL7rYEbjkDnBagnkj88MBaRJC9+8NiCAPcjArG9rY79c&#10;BY7Rcn9MFSZC2972v8MBKAjAQxubtb6Y8bgfjP8A4R/lhwEl7Ygbd398da3TAGUn+M/pgBFzbccN&#10;ylxkoZZVFzgHqI+HYe2PbR7n6m+ObrdD+eGpK84RlvYYL2W7447WFz/PBZYl/Udq+ww9Jy7sjbH3&#10;vgDJxccn2xwuEwmZ7ngfrgUQJKUbSvTBc0wRfieAPfBRRT1F/mMBuvuPocJOWofP4z198e8w264C&#10;JN4uP1x1ie4w6HqvNMB1a3zwWSCLknBe4SNcEFRwbY68y3tYn5YSfN4Qtw/6DAC3U3b8se3ra4wA&#10;s3YEYSC6NL0kj7fQhv8AHjAYGESWIJPwxx5LdTgBcMCdwHzwkWCMoyR0B6YJknCHhSBjm8HBFRJu&#10;UqvXpxgaUlABDSvM8e5VNvjxiFeLVJTVWkK2urVk8mhRqhmilEZVEHmN2t/7MWNxYgc9cS+MiIBR&#10;ewxCM9oodSeIc2V5nD97ymlyfe1HJfypmqJHjYsAfVZIStiCP3htgCwHDshJjqIIK+aniFnCa81z&#10;XZxMkcElXXETQwtvURlRHH6ja5vGoJFuXa3GKyzHKK39mzloRHtUreRlQHsbXIv0/u+L1+1Xo6TR&#10;vj3mUOXwzF6qkjq7IC53+a5DHjlmXynckeqRnJvfFMZqu6kElwXdXRhb1H0g88f4t354naaKdxLs&#10;lfYzw7O3w90sP/4ZSj/5ymHiq4GGrw+X/wCoHTFx0yym/wDoS4c68+k43DYYuji4au+HujxBRy51&#10;mNP97rKmSRvLNj6d5CWubcIF44/i+WEWs83hFRNRwOq1VPapiiZxyLR3Vff5dgCLDpg2q8TKfSOX&#10;+RWeaCQzIBSPMjEjnlTYfJvfj411muucszOGpCVBmlzAk1MEtPsjESv+Elwu52MjOSqk/iCpexxz&#10;+omi8rYDlc9HBqpNSZXg0Dj6+uykVZmEVTCJI2BRwCCMQTVOfU+XUk880myONSWP9Pn8MNRzbMBT&#10;OjTSKwUsUK2a1ypNjbqArqGA6NwQQMVjr7OJazP48uFbPMKc3mgkCWR7CwO1R6hzcG9ri3ucVo3L&#10;rtPp7OeEo01Rzat1g2YTLcu24L2RQLBR9P1xfFBRLBCqAWAxBPCnI/Lp/vTJYv8A54s+CDe47Y6H&#10;SxhrbWlI8AAKF+NGYyaf8E9e5il/MhyOs2WNjvMDqpv8CQfpj47VXEjBf9mOnHTH1h+2Pmi5N9mX&#10;XGy7S1KUtIovb8dTGG/8u7HyjzCJo5CAADe+4YsyCnALh/G3XI0dl6FiAQSD8sBq13KDYWPHPBwU&#10;jWUAAm3fHZmYggj62tiL5rlkVHdTc9cai/7Peu8nxpzSnv8A7fIZxa1+RUUxH6A4y4SQ1+5xo77A&#10;1UIvtA08RNvPyurjUfEBH/8AiMEDkLQ0JrUsPuvorewHGE+aFnpgo6lSPzGDlYhRzgmqIeaBOm5t&#10;p/MD+uJnYC7x5xYU4MqliOcFzMLq6ttKfywSJY9xG1Sf91bYNDIW/wBmo+Qtih0pcW7lK0nVow1+&#10;PhzjoqVPRwfrhCQD0AUe2DNkYILKDbphKPlKhUIVsCD8jgDVcZIG769sECQLwBb5Y80obqb4RPdI&#10;o2OthkFxIpHzwI1UfY3OGuoqDTzqxW6k2JvhSjK6gg3B5wKYlGS1UDoyuWIPYK1/0GAQVJhuhR2j&#10;HQhDxjhYKTbjAWqCFPOGGEkoFepNvLYfTAvvAtwCcJfvrE2Crx7YLkrJC3AB+eCItOEt+8i/KkYD&#10;JUKp5Lc4Qmrdjbj8sc866nceMNdpku8wni5H1x1CUWyg29sNElS1Pt3OTD7nqMGitSws5sebg4VJ&#10;7pL5FkBUofTf1JfjBqOqCyRAAcdcNpro16kn5nHv2itrqP1wkydRUycfuhx/vf8ALBElTUX5jjH/&#10;ANkt/TCP9pREgb1v7Bhgp82p2B9am3++MNadLBPVs12giA+EpP8ATAY62R5thRUe34XY3P6YSrms&#10;QX8SW7fvBgt82o5/Q8qE/wAO1rkH3FsMUrTpaq3XUQqD2JY/0wXJTT1IHmeQ1uhAa4+uGGq1YuUV&#10;EEVQk1VSyttFVTxmTyv+NRyB/vAEcc2w7jMI35V7j5YbCfPVLIRU062eZJB2NjcfrzgYllP8SfRT&#10;/nhH97VxwWI/4TjhqrX5P5HDgprSsvUE/wC0i5/+Vn/6bHts9r/eF+kf/PDNmmpKfJqKSrq2nSCP&#10;8TRU8klviQqkgfHpgFLqWDMKeOek8ypppFDpNFGWRxfsehwhRRJwrJMxgcNDMksHRo0RVk+YJuD8&#10;uPnjtJXCsZkSql8xPxI0agr8wRxhJ+1ZGG5aSYj4BR/MjCKvY5muyTLatZB+GeKWNJE/4WD3+nT4&#10;YYUMBCpEDJwfvLX+AUf0wS2XRGqFSssqTdCysBf52Fj9b4j1BW55SOIKinNfFc2qGaOKUD2ZQxB7&#10;ci364X/tWv420K/HdOB/IHCJSpPBEt/9vIPqP8sBZ3uV8x5COvq5/wCWGg5pXueKGC3u1Xb/AOIx&#10;012Yt0pqYE+9Uw/+54YGkqTg8MbSJI6FnjJKFmJ2mxFxzxwT0+OEubUdRmdMtPTyBUdtsyuzDchB&#10;FgwvY3IPKsCARYX3BozHOM6o7PFlMdbCPxfd6n94Peysq3PwB/LrgOS63oczr0poq1KSuVgWoquF&#10;ophz2BI3f92/bDWEl8z9VfcanKswq5I5JK55Ygs5a6ogRrgAG1uVPT5nriu2ot828nzAo3uSObDt&#10;9cWz4gioyKfUVPAsURgdadg0SvxbaTz0PquD1HXqcVMZgqyMQQ5IUD3/AMsVmEkLOmGVMNM/Z8zj&#10;X/hpq/XzVX3GgySF3p6daSSc1rRqHkQOvpiVE53MTc2G3knFY/cJ8plEsqrUU8sTR2QkEFlYKCOo&#10;IIH5G3bG5vse0NfrbwAzvJJpJXpTXVeWRbHcBY5YImYMiOm7md+pPUDgDGJ56XzpoGlUCZVCCJgQ&#10;b2uR8Obn/ni3dUFCWANDgmqoWXbECNoItYW69z+X8sTjwYnyfMc+k01nEqJSZzWZZB+8kMYkArYl&#10;kUyAHyx5UkrF+wXubA189VJLVSO1lUqVABNhcW9/54DTxeZULGAObixPBw7PTlRhalybxaGW1svg&#10;9mevY6zwwyuvlUVlE+2TMKYuoSjaq9AjpySxdwANocIXUxrhr1lpam8ZfGzKs0yaiyY5NnU9PlFF&#10;T5CYkVHp0huXhaQssZi3IHkVLpGz+UNu0ulTWaBoPs+5Lm2d1eT5tOmX7KXTcPmTVKVo3Rhi6Ffu&#10;0bsjSNGFXd5Yu8lgMUr4JDU03iNlOYaTqKWLUWVXrqcVMzR+eFIVoRtO5y4coUBuVZuepxNdFTZ4&#10;V3/bL8JZ9BJWakzB4agZ3Ww0lNL5UNO8UMNKo2tFAiRD1jgqv4VFzdjaoaTw91XkFJpvUNHXUUGf&#10;RSPU0mX00IaajipyEmqKqPZtiEciKrmYeqzElgCcWT46faPzbxPy/L8mzfRcmlqvJc0TMga2qlqZ&#10;A8aspheKWNQBdrsLcgAdL3run8bdTUVRnuf0k33TP88YJX5rMsVT58KIqooWWMsr71dmbeQxI9I2&#10;KcNvAKc1aJ1L4Y6ayXwb07qSCoqIc/jzSqy7NcuqapQJJIvLJ8pTCrRttkjO1t/BPQqQYrnuc5W+&#10;n0y2Ogy/Lql6OGWaoy+H7wauo8wEbmlIalZY2dXWG6MygbBwyxSvnqsxmNRI7u6oEuz7iVUWUXv0&#10;AUADsAAMAo1SZ1jnnjpg4BMkgJNr2twOvPew+I4wYdfCjOEvySbK6OWtFRk37ZeaF46ZZ6h4lhc/&#10;+0OyxYjkgXAva9xcE2HIasRyeXRVBWQBX8uORuOOOh4uL+18TjIaahy8SLRweR5RClyl5idobcWu&#10;eoII22Hth+p8vnzKETianWnLbdzTLuB5/g/EOh7WxTl1G3CqPmN0qifT1UCR+zqlRbq0bC+AUeS1&#10;DVmwRTA26FDcc2AxdUOh5q5N1NVPUgXuIKcuABcC9m4PGG2ryGppyVSaOoReCDdSDzweoB+uK32x&#10;pwozMeygNNpiRqQGrVwQbxi5H1I9/n2weNFmCOGonp5hBI21JHkjTee+1TYn6f8ALEgeOqR1+6eX&#10;JKpDBW9Xf/De/Pthtqsrqa6J4cwdHZgTuljIK3JJJIFzye/Nh7YkbNeSUvNvNr9AePM1+gvjhUkg&#10;sR8jgYJPwxdXVUgeWGHItjojVeg649z748AxNxyMJILu1cesF6Y6pxzePf8ALCRLjNzbpjnJ7Y5d&#10;V9zgLMrdAfocMTSVFBmlZUAiUSSHgAmwHxJx4xkpZ/Wfyx2zAWAAHzx5iexw1WkRQXBGBxbaB2GI&#10;/qxCrUptwQ9/0w+qA/8AEcMmpIdvkcswIe5dif8ADiOb4CpYjTwqP8UakMsibuR2wH7N2QrWazrc&#10;1ePeuX0/loewklJHB/4VYf8Aewm8UqnY7ADngdcWj4CacXKPDeiqmH+s5nI9Y/B/CbLGOR/gVT82&#10;OKULbkvstGd+2Gu6mepchg1RkNdlVWD5FVGULgAlD2YfEGxHyxk3MspqchramhrY/LngdonA6bgb&#10;XHwPUH2IONhCMA3J/TFSeOej1mEWc08W4ygQVBHUMB6GP0BUm/ZBifUR7huCq6WXY4sPVUbkVe+W&#10;53R1I5aOZHH0IONmwzRyqHjYMjgMCO4PIOMSZlE+XSjcOA1rY1J4WaujzrRFBNNIBLToKeRP4mZQ&#10;LWHe62+t8R6c0S0qbVglocFPN4X+IY4tQjfhdWPT0tfCVTJUAMwMa9dhPJ+eDl2om1RtAxdWXjko&#10;3zl98cDXPc/IYLvbucdL27n6nBpdbQ3k9lN/bHEBtduvt7YCDgBmUdWwkijCSMcDk36/XBZkN+cJ&#10;KittuSNw8nbcbKPmcJMlUtRsIBuT2AwNXLDkWPthDHNHEu554mY9WLAYM+8K4uJFP1GEnKUbgvTH&#10;BKB1N8JhVIxAMgv7A84CZt7XBvhJkaxLODuNgOnvjjNz1wCSdbdG+ik4JNQt+Vf/AMBwkkb6r844&#10;xNuW/TBBqVVuFf8ALBEss0jBVQ7T1Nx/nhqRl46JSGMjXDC3xx1iALjrggbwvHAHU3x0zPGvA3fM&#10;4YDCQdXVGeavfd9RbHC6yCzHj44RyZjsk2bCzfA46XYgdFuPf/lh6TbglACqLKLD4YC4VQT0B6fH&#10;CO7G9yBgt6tIrgva3FrHCpIuCGtZDPPJFHNukiI3ADpccdcDM6odpku3tfnBKzsyWQhVPP4cBEYe&#10;TezISP8AClvz5OGpMX4wj0Vb3NvywNpFPB7YKLEfxgY4zC18ORaZGGUKOOPlgtpLnk8e2EFbWtEQ&#10;kclmbqbX4wEecXG6RmuvPQC/wFsIi012lrhZG23NzwLYxBm+qNW+InjNrrOV1TNp3LtJSUtVSw5f&#10;KzzVtNK7xU0asCY41O8GRWQk7muCV42Tmyy/sur8lmMwiYpzYg7Tb9bY+Xvgl4k5VpTP6qm1DPFQ&#10;ZPnVPJDUV77iwmV42g8xgT6AqEAdAZCeLk4VBE1oc9ocaF5Us8Qq3Ptd1WXas1VTig1NKjCSKmXd&#10;EQgdjFtUkD92rspuSdoBFzxV2e5JS5ll0tRQGN5ElkQyRiwIcFh8bruUfK+NMzUNXqGeKfKqWnzV&#10;qRppadVljZKyp8l44YVdiEF2lDbgTyqpwSQKRg8BvE3J38ltCZ9dYWQlKF5ATt23BUMp4JsQflxf&#10;ANBwStaQMjcGjhfULw/50Dpg/wD8Mpv/AKEuHHMRdT88Nvh1DPTeHeloamJ4KiPLKVJIpF2sjiFA&#10;wIPIIN+DhwzM7R9R/PG1K6oifZaUfwhM1erSN5ZG5fbDPmWnKSsibfCptbqMSdIlkbjrj01HYen0&#10;j2xx7m7rKgD9pwVS2tcmjy3Jq0ZZTzz1flEx09PvsTyb8cCx59+lucUNpmNsxzAyyuZJpG3M56sS&#10;b3xsnMqKQo733BR04AGMfaFrKWq8T88ymnkjLU2a1FN5cZHpUTsLW7WAHH/LEunGapbumktlErTW&#10;iss+45HTRkG+25viTpGESwwmy2BYaWJbAbVA4wrJ5OOnjbtaCpHHcVmH/tBsy+5eB+W0KMA2YZ5A&#10;GBFzsSGZj/5vLx82s1UCRiOvQnG+f+0dzZEptA5SG5JrqqUW6AeQqH63kH0xgzNIVZmsTcdzbEUv&#10;xLhvFn3MQmhTtsCcCdiw5wADaQOmOspubHp8MRLAKCbAnti+PsPZh9z+0zpNGBIniro93t/qcxH8&#10;v0xQ5t87YuP7GriL7Tuh9xIBeqS4Hc0so/rhdQrWl9MzPmF9PiRtv0wQN0uZ0McdvM8wEbr2vcHm&#10;3bjAi/7kc9cER18FFnFHLNIEUGwP+8w2gfmR+eJX/CV3srixhPsf0UqMdWOWaFfkGODkMxIvLESf&#10;/lZ/+mw2tmiAsXkkKqb2VCSflbHUzaCRGdTMdvUFCD+RscUeVxpITgTNY2ljU+5jJ/rhLDW1DymG&#10;pIje9lMYFj+pxFm8V8jOYS0MYzKoqYjtkjgy2okKH2Nk4+uFI1C2cJupqCupnBBElVEIx8OGN/0w&#10;IN8KMu6KTlWVifMYt7m2O2b/AN84v8sNkWYSCnj81QJLeoBuL46MzYlbobd7npg024VaXyQiS6Sz&#10;O6HqCQP5DHFgWOMIjyBR0BY4QPWb2AuwPsTgifMFhHqb5XwFUnsJ1eAHh5JCPfeR/I4LaKFDyXt7&#10;eY3+eGtcxV4gwRz8DhAM9zQVEqy0EEFMpsk5mLb/AKBePzw5PZLcE/sKU7gPMJIINpXFvyOEDVr5&#10;PJsn/f0j22SAklfcG+GWt1PIAfJ8vcDb8Jt/PDdVaqqqmCWGsjgNOylZYmgLb1PUA+YP5YRTFw5U&#10;5SopaqNWAV42FwStwR9cANDQydaSI/JRipdOUuUaSopqPK67MoKVyxigeYMsF722i/QE35uT3vgv&#10;JM51LHqOtFdmkOYZLIFanljqJY54TYXRksVYE3IO4EXtY9hBKfeFZr5BRwJejyyCwO4wsq7SfcX6&#10;E/2MLKfL6UIrtl9NDIfxARoSD87YhUmpFpztY1Mpfv8AeJOPl6uMJ6PUEEc7F56oAm4E1SzAc8AC&#10;9vrb64WeUO7srFbyhyKVGP8AwID+eANUIoB+4lh0AUJx+bYgNXqQRyK65hIsH8QMjLYdb9jf5HB0&#10;uZLWRlWzFTIxJQJO6kD53BwhafcFKc0pKHOMvnpK3KVqYJl2sjCO49rergj3B4xV8dfrDwpzcR0+&#10;X5jqbSB5sQr1FJz0XaeRb3G0gD8PJLjmFUmXreTMqlrkACKtlLAn4b8H0NTDXRRxjMqvzB3++SKT&#10;/wCb+74EgnNpy4UpXpbxDyHXWXyVmTZnHWxxtsmRTZ4W/wALr1U8Hr1txfD2KxXHDkj8sUnnWRZZ&#10;PqiHPMtq2oswyuZI6uslmktOjCxhZiwuLlSSdwuo+OJwtRUNGqT1E0HP8EhH8u2HFk0U3pU13rJ/&#10;GTbA0lQcXxEY6uLaq/epCffzWv8AXnHTmC3O2qZu/EjH+uHpIuFWpf8AeR2OPCoJtfjESOYxK8aG&#10;RvMdSyoPxMLX4HU9MMU+scq82SngzigjqUIBheqTzUv0upa/OBII5S3WrAr81/ZyJIKaoqbtttTq&#10;GZeD6iCRxx2ucRrMNDUq5nPmuQ18umc4nt5k1H66ec8AGWnJ8tzYD1WDdPVhiq9W0OTIjZtmGW0I&#10;Ybkesq44A3yLNz9MIKrxD09T0xrKrO8kFCXKLUPXxLGxF+A2+xPXj4YLbuGUtwTrXeKGbaFSIazy&#10;eT7rcp+2MmjeeAWt6pIwN0YselySQQAeLymk8QtO1scbwZ1Sy+YLqqt6iPfb1HUdRiqajxt8NKJH&#10;Z9X5FFIthZa4tyeR0JFve/Q8YY5/tJ+GEyjzNRQMQ1lkjoak7jzfYwjs3APN7fHAht5Ql9K/G1dl&#10;Kpu++3H+7E5/kuOxaooKgExyy2FiS0Eijn2JUX+mM5n7SfhkjPIM/nlgYcyRZbVOCBwbkx27fphV&#10;S/aZ0VPRxTUk9bPG/wCFpo4qZOALjfNIgJFxwL/yw5wmDieFoFtS0UYu8jAH3Qj+eCzqukN9vmsA&#10;SLhRb+eM95n9o2hZ44sr0zmuoJC4XystkppmDc24Ep4469jb6JKbxn8QKyaQp4PZ190Aur1NWsMr&#10;dQBs8si5t03cX5sOcDSLcVoh9W0oewjmY/8AdA/nhqzPU2VZ5TNDUUS19MyldjiN+vcerj5j3GKM&#10;zDxZ1JWUVRBVeGOoaBpo2hDedTuqsylQdwe49RXm3QnuACln8TtaUyl4/B3MUplBvIudRIQ3HAvH&#10;0563+Xth6zSbf2Cpzxwy+Nc21NLEpigFXsRT6mKb2VQeew2XNzfb3xQ9QyyHlhbkWt3/ALGLt8Vc&#10;xrc3o82zKvoY8uqJJvMkoVlEohYvbZv2jdYnrYc3txbFE1LMXK2uF4F8QgUcKrL3Wlvst6+1Zlmh&#10;KvS2kKzLqOtzLNp6mavr6Rpf2dEsFKplB8za7sSAkZS3oYlrcDPet4qSXWWeJS5imdQpXStHmaoI&#10;YqobiTIFHC7vhx/h4ti0PBDw61r4gaNzVcg1BT5Dp2WsNNmFKNyy1RMSFh5igkqUewU3Uc8G5xGP&#10;Efwkn8LtTrk9ZmcdeoplqRUQw7EZWZlAtzb8J7+x74ncaaFGQS21VFRRTebK0S7xGbMy9uSL/wAs&#10;LNO5LNnucUNFTNFFPNKEVqiTYga/8TWNh7noB1wfmGXtT53VxR8LG5ClDyOeOfl/PBNJBT5nnuXU&#10;NRKYqWoqo4pJbXIDOAX+gOECSaUVG6Ck+c+MmdZz4VUPhjBQ0YyWmzA5gksKzNVTTHzABzIyAWlI&#10;sqi+0HqTcvwv8VdS+CubT53pyGFaxx92aaqgaRVuG9PUckbuD/hv2vi7dDeEeS/tDOqDyWzvTENb&#10;Jk1U8UJ+8QyRlC86XUny97spCESDy1YbuAtc13hJ+1/G7NdLU9NmTZVBVzSeTSI7ztAshVD+8Nxw&#10;VBla4XcTZjZTLfAKm2u5CjviR4kZ74qV7ahz+WnkzWtSOGVqWmWFSqAhRZepsALm5sAOgGIzmwSJ&#10;EjGyKBDtQMeWPfgfL+vfFheKOkKrTuvJ8qzGJNzSR1F4VZUZTHusoIW6hm2btovtYgL0FeJlUk8U&#10;UssrLEgYWKqbcn8Nvp8f0xX3Ak2k6J23dSZK7zUnjDx7TsDLY8W6A2/v+eE1QtlWRQoWTqL32t3H&#10;+Xw+uJCahmghienSTytwG9Qbqe1rn4c/DDbURRvI9l8qNui8Hab/AMsTNdWFEK4KNyPV9fk0CwhF&#10;qqZOkUg4X5Ecgfpic5LrOmzaphhp6KpWs/EIxtkjUg/iLXHA+IGKyeBYJX3jaV4Atfj6Ys3TeUJk&#10;+TRpE6PVzgPMwPUXBCX+H8/piGcxhtuF2qswaBdZUiOrs7SA065rVkAWWNZSEF+vpvY3uevv9cK4&#10;KcUmgKzM5GC7aeWTdtAF1LqB2HJCj52tiO5hU02X0Ms1QwjhUXuBdmPsPcnsL/E9yItX+IMmYaCr&#10;MhCFJZ68VHpNwYAvEfT/ABhSeew49qMen8030Cqxx78uTnpzO6jN6Fa2qcSx+c8XlhVHpCrfp/x3&#10;v1vh7nyiSpjbaRvtaGoMSOQb3G0kNa973BB5HJ6YY/DqnL5FURFruk5ci3I3KoBH/hOJpTp/q0TG&#10;4YLtb/u+kX+ijn/mcHIfLedqikOx5pfcp5bC5OOIxbobY8eMeL7BybY1KXZErtwvN8c3DtxgIcsL&#10;3wEiw4GHpNuQ94FlvyfYY4CbWIP5YEqWHAx3jvhUiDkWZAD+B2+Qxwy26U8h+o/zwc1hgAcHCoIN&#10;xCLaVremE39iwH+eC18+U7pY7DsobjCkd8BZwvXDVScu7opvMWwSNbfFv+WGfUclqYNJsuilrA/L&#10;4YePWxa3pHvfEZ1nURw0cx3qpUWsT1xXmw0kqaHLws+avpKnVus6TJKV/wB7W1CwK4PCBvxMfgou&#10;fpjUVJSrl9JT0tOiRwU8axRpzZVUAAfQAYz74X+TJ4x0c1QwZ9k6wm3VzGT/APB3/pjQzSWubE/L&#10;EemaNpcrOrf6g32Xj5hJ9SL/AN0n+uGfWFCK3TGZRyMrKIjJyvdfUP1Aw5vIb8Dj3xFNeZ55GWtA&#10;oDAi7L3PsP6/lieQ01U47LhSzhrF1hzWSHaSt+T7Yruv+1Q/hT4lZNl2RvDVU1O3mZtT3H75WAVI&#10;QxvsYAlr/wDDfi4MT+0F9oem05VZhlOQVkNTqFvTLPGwkiob+5HDSey8hf4vY5O/ajVk71LTyTyu&#10;5Z6hiXd2vcksb3PN/rivFHtG5yl1WqGGM+9fcLS+p6LWenMtz3K6gy5fmEKzwswswBHIYdmBuCOx&#10;Bw5eYXaxkYt39sUV9k7MKXKvs6aBoanNKf749E1W6SVCl18+Rp1BF7iwlAsfbFxNnuX06gGrjF+A&#10;A1+fbjF2gMqnZqk8MT5ZCv6vj0xHqym1C2XyLBmVOapXUxysjKtubhgL34PYdhhRLn9Krqhl5Psp&#10;/wAsBlzqKNCV81x/uROf6YJrthwponuZlG5PJmiRbcznppnHRqZWUE+5B/v5d3AMp/Dx8hiPy6to&#10;oI3aZ5IEQ7WaSJkAPfqBg6hz6DMaSKqp1leGRdylk2G3YkNa2B5SJskp43i9sAd09h+WETVshHpp&#10;5Cfa63/ngC1ksguaWRD7M6/0JwyQFpw8xfYYJnqyG2IfWcIXqKh1IigEbe7OMAjjqo2JFPG7Hgkz&#10;W/phJkvQCNQbnf3JwYKmw63w1zS5gTYU9Pb/APGG5/8AJjgkqkXlIb++9v8A6XCSTk9Tc8cY95hP&#10;JwwSVGfK/wC7+4IPdhI3+WIjnWt9UQ50+WZYMurXhsKmVaaVlidvwoP3gu1vUb2CggnrhrpMcKyy&#10;4OCzNY3viosz8RNY5VXR089LQvIyglIomLLcniwkb874LzDxI1dQ07tLl8G4oWEkcb7YwB1PJv8A&#10;mMMXAIdwVvtP15wlq63ykNup6YoybxZ1UkxL5xROGuVhgolDILd2Z272/hwUviNquqCGfMV8/wDh&#10;dIIza/sLYW4Vabcryp7Iodr7255wOatWKNpH9CKLsxPCjuSewxRkvijqZYIYGzCQyq53yeVEC4v0&#10;ts47c4Dn3iNmlfp+vpKvyaanMarvkezuNw3X4G4kHsABb6YjdKA0lC520EqxKvxg03DWeQKmaZRc&#10;vNHH+7QAXJJJHHHUcYUUHiTkVUkMk1dDRwVLxpTVEkyNDOZFDIqyA7dxB/Df+YxkPW+tHpMkqUCN&#10;CaqVaZHJ/GhUlmFu38PW5O72wyaz1FWp4cZRk3mEQ10pqXo9rAQeTElOuwkk2dfWTe269u4xQi1L&#10;nn1LNbq3GyQt/M5V7Wx0sxA9OMleF/jZqvxG1tlOltQTU7ZbVbx51MGp5oykTupDhvVcoAR3v0xf&#10;9LpTK6KZChaontwKidpfY3Aa/wAOcabXBwsK+2YSCwpg04vbrjjVKxgbmVb9Lt1wyw00NPvEMSQ7&#10;/wARQbSfqADjpr6ZpthlV5V6LwzD+o6YNFZRUOcvXNJFDJRw1bgvE8kZdglwAStwT27gDBlJWy5f&#10;B5eZV4qp7387yBECOwAHH6k4R1zUcjsTGm9uGczbD+hwOGWCJQQpY+4FyPrhVSEDabCUzZ/RR00s&#10;71KpEnBZuBfuOcfOH7R/gBUZPrrVVRpIRtp5ilUtNM1nhaSKSVkUW/AvluRfkKyLzzb6I1FWZ2EQ&#10;p3swNy+6xFv90EfmRipPEfT9NmuZ5yamDdPVnajtc2206pxfsFbji92bEbnULCuaeIzPDCoroHS0&#10;vhbX5JprUOa0dXPDm0FJEoZYjK00cc7mMSG7oamZ1AC3C3BN7W0sK9Alwx4F7Hk4pHxj8Ks81tQU&#10;FXp1PLzilqEZRUyJGsYVJRuuDcWZ0aw/wC3IxbMcciqSKTyxfiIyKSP1wQcSchG8+loB4U+oiHpY&#10;WB4ZFP6DCXMbswFupwoy7nL6bix8tbj/ALowlqW31pB5CC31OL2qftgz1W+HVHfsuwwhmVsLWjVo&#10;+CQffBEDqsQtyDgUkpVDzjnTQVMkkph1DIsMLhmVVsb82v8AE37Y+cv2ZvP1R9pmDU6BTlud1ebT&#10;RMTy9nSbp1taVCCfj7Y2J9qrxBXQ3gzq3M0fyqkUbU1Pzz5sv7pSPiC4P0xmn7Iuj4MnTw11BBVz&#10;Sx1MdUJYHVGiSWQ1CEowFwQKOK6tf/aqR7G7o224uVgPIkij+/8ANbghUCMDClEVOSMEUhHBwr29&#10;zjogK4W+sD/9o3mPm+JOlqFuBT5MZxfoPNndf/uIxjPMI7kktcjkX7Y1L/2gGZir+0DU0wI/1LKa&#10;SnN/cmSXp/8AZR+uMr1T71FmBP8ALFJ53OIK8/8AEnbpnFMz2VyB+LqDbHCQBxxgyXlzc4JY8m4x&#10;Essi14sRi0PstSvH9o7w+dW2t+0VW/uCCp/niqnfavB+GLH+zlXplv2gvDuWQna2d0sRP/HKif8A&#10;xWB91LpzUjT7r6tSMDFY4Ys8zJcsbzzKsWwW3uwVV4PJJIFuMPU7XjFvfDBnFnmlvEsw9I2NyDxf&#10;+74OXDeV3WsJZC8+yT5hnMVTQrDLmEMUYsqtT1SxsQLEEFWBHI6j88F0Gq8lpAi1FfHMAL+ZLK0x&#10;B9/UW/TjDvTyQ1KrLBkCoOlgyRkcfIG3+WFlHNU0UVpKZgoN989WpsPmcULI6rkKBUdqvFLTuWxF&#10;GzhahFuRFSU8krHnsEU89cNdX42UO1ZMtyfOs2Ug2aKjCKGAJAbcVI4UnoeMTRS2VVMrJRxU8M8g&#10;aTZJwWJ/FYA4WPLW9EEBB/xOx/phbjeCmDR1Va1Xi1njUMc1LonPKoSIrgqgDeoA2sFPQkg/FT25&#10;wLKvFTUstCs1doDOqepkNo4grSXNwLsQlkHex568YsnZWun+0gBPUWbr+ePPBVuotPAjWsS0JP8A&#10;8UMOHG+UtopVLm3iP4oVVXTwZRoMUEDMrNU17ySqF3WI2ooINgTyOAcEV2rPFuekQ0vhzSmeV9pk&#10;fOUbySL/AIkIB5B63W18W0aev2BfvkQ+UB/+nxw0dYQQMwKH/dhT+t8MD1tKgqxy7Uni3LW+TmGi&#10;KZKXbcz0+ZxX47BS1+fpa9sPNbneuarL2VNHgSMbbf2rCgUe5YFvyGJcuX1nmM0uaSutuE8mOwPv&#10;fbf9cCfLZ3uDmFQf+FY1t/5cK/dKlS2YQeI1JUUU+Z0FDlsFRIYjHTVXnMOCReQgAXt/gJPPTC99&#10;K6/ewp58sCMC3ly1E0oIIABLLGOljwB3xZtXkQqad4ZK2qCt7Mtr9j+HsecNyQHIPTPPVSUZ6TBi&#10;Nh73CjgGw+GBuuU1AlVjnXhH4jZrHE1Ln2WZVNf95NHLVTcc8LGw2jjbyLd+O+OQeEXibDNuOvst&#10;kW5Yqcota5JtYMOgNr37fncFDQMKOJKmsmq5h1m3GPd/3VNsKDQwXNzKb/8Ay+QfybCwm2dlTk/h&#10;N4j1QkMviJSxhujR5KGKn/vOf7+mAS+Ame5jDC2a+IObVVSqoHeBTDE5DXa8aOoIIsLEnq3wC3DN&#10;SwlXsX5AHqkdv5nCJqRfMWwIJ6m/GEQEQFjKqLOfs8x16/dUzGriilVEnmQAecqyGTcwDLYkmxAH&#10;IHtYYBlP2eK/Idpoda5jkyqf/V6IExE2Nm2ykrfn/DzYX6Yuf7hRhF8yGFyD/EB1wW+W0Uy7TTQM&#10;p6gxg/p0wRObSLbVSS+AtTJRVUNfrvMsyMxDsK6GJlDAg/h4FibXXp2tc3xW8HhjqzNtTpkU3iCd&#10;L1NIhEUdCqxfffSLOgQIrgBXP+MXNwLY0dU6PySvSSLMMjy6rgbgpPSxygj5Mp/lij9ffZhXI4qn&#10;MfDmIU7GUTvkruNrMouvkyMOCCLgN0J4YCwAknoltASseB1Z+zocrrfFiaopopBKglo6VpA28yeq&#10;RiZGIaxuW7W6YU03gKlM6xUninqaCDaF8ikrXWM8WY7Q5Fz1NgOSbWvhD4Y/aBr6NhlGtsoqsrqI&#10;PQ1aKN4jGQfUJl2gLa3UC3TgdcXpS5nHX0sNTTTx1NPKoeOWFgyMvuCOCMLcEg0cKtKHwaq4qYRD&#10;xV1xNGtipaSNm/NoCW+t8KX+z1pnNqsVGb5nqXUFQBtEldXsu0c8DYqDue3fFmpOpXn0/LASVbgD&#10;DWi2AKtm+zT4YgMtRpb9oFud9ZWzSuPkzObfS2FUf2ePDUUhgTRGVJDYAEoC9r3tvN2+HXkYnu3e&#10;Nwfj8sedtouot8sLcU4aOiidF4H+H+WWlp9EaejltYt9zjJ/VPjgyu8HdGVVRHWJpjJ6StQWEy5f&#10;A9x/vKVsf0PA54xJRVhABfrxgUlWiizkgd+hwr904b7Jny7IMt07LNN+wMro1cbGrKCjjQleoD2G&#10;4AXv3GHyOkoyizQrTuD/ABJEhBF/e2ChWRk/u3U/G+EE1LHHO89NIaOobqY7EH/iXuOfnhgbSpPD&#10;opvztB4IAXn8xjkqRMd3pVyAC4UXI7C/tyfzwy/t6WKcU9ZTMvmcJUU/7yNj8Ra6/Xj4nCk5vFGP&#10;WrEgcEd8LcENEI6v1Fl2UrEKyukh3uI0skjXZjYD0g25I5Nh3J4whzLNZZayOjoKR6q5/e1UszLH&#10;CPYc3dv90EW7kYLqs5EgsqgC/q69Lf3+uI/nVbUzU7xUuYSULG371IlZl78brj4dO5wJJT13Uinp&#10;Fmp5k8+VndTtMjllV7ek9b8Gx64i2p8yjkjpq/LqkxyqaiN6Zi5VN0MoTcB7SpCCWHFj8bxmthqI&#10;SzSZjm9c6jgffWjVvmsZUX+mK/19X51WRyL92r1pipRzHIZVY3G0yBlO9RfowI45uOkZI4TEd1XP&#10;iZIh0zWSGQzyi92Llmc7S193UnkEk+98UNLmIRgQykcn3xamosgzbPMompf2tvWSfz7mkUsx+a2C&#10;/QD2+GIhH4S1coVmabcR0WIHn5/3+uJGBpF2qcgc41S0d9kT7pSeFtbUVzbWq80leJSAfQIoUuL9&#10;iysPa6/DBP2lcqoa7NtOZtAoQCmqYJmRQOFKsgIt7u/PXge1sVLk2e6n0hlkWn4J3mhhjc0cFS0a&#10;qgJZmJAAa2434N+vPYmvm+p9RUsNJn1SstHGW2LTpGgDN8VUbhew5ufjycG8tAtStHppVnmbvAGl&#10;lv5sihiLAXHTr0txb34w1/dt0QSdmjkK7totwDzY8fI2xPtYZFSUZjqBKESFdgDmwH8Xbrye/XEF&#10;nehSSRxXKWuWPJN7nta/54ZriRgZVTbTsrWf2b8uzs+E+UyLqeuy7L62tqXmpqWKESt+JN6zkM63&#10;KKONpFjYi4OLuyT/AEf05QijoIFp1B3SSX9cz93djy7nuxuTfrjHXht4j5gmmKfLaSa0NGzIpRLX&#10;B9XNuCbk9fcYlLa9ztf9nmDQuRa6RrcD4XHy/wA8DJLRIK0ImCgVJvtPPRV+psgqqdFSRIPLdgAD&#10;ZZCQD9Xb+vQWzqacGgyv+O1UVK29t4/nb+WJ1qXNa6venkra+WvdWG15lUFRuTgBQPn9D74iawLH&#10;S0K8EJmTDkEn/aMPn8cVyVeDQW0kX3KP9pzFf3RBW73ubkXFj2t1t3uffDYcprJZpY40ilYLufgA&#10;9exPfjpiZCJP2rUIVBIRGBud1+R/8SPhbDfROhFceacrIwser2AsR+QH/dGBbKT+So6nT7Xb1Hcl&#10;hhqc0pqerpfPhEgUgqd0Zv2t0+R469OolVXmdJTO0k00ajdwqsu4fC1x/lhiyKaoWvq5I1AmjcFw&#10;0n4ifbqL9f8APHs1pp63UMEEMjRrJFukKqFYgEk27E9ffErhvcA44VV2k81u600Z/mNRm86+cCKZ&#10;b+XEFuq379rnpz/0w1MsVJHcgKx6BV5PviVVel4aWmkmMsrFOSJdoPxtYG55PtiP+QtbTP5FPNPG&#10;vp3gG1/hz/f1xZje1zRt4UckBh9JFJ78Na2Rs1rKOVDGtRCJI19ylz/8FmP/AHcWNSptpiHsGEjC&#10;w6KtlsPzviAZXk+V5TW0lcM5IeFwQsVK5JA6jk25F78dzie0tQjq7DlGsVY35HY/LFbUbd24LH1L&#10;QHWvt01TINzFb+yRr0+dzjqysouU3H4tjwjAAIGObb9rY010RNBC89v/AHdr/wC9/wAsdE7d1B+b&#10;YLkQgg2wEuU/iH54dK0eKmW9tqgfPHVqpOb7VPwGE+9z8PkMcEmz1SEge9jxhIrKUB2e9+MBZweA&#10;1sAiqFmA2ncOx6YA8pQXCX+uHx1TZXr1BJtMoH/Bz/PHAkhcl53Y/wDCAPpgDSSMosCt+gOC2usb&#10;u7BQASWbgAD3PbDJZQ3jkDA/epRboo22/livfEzOIo4JaSEhp1G537X7DE6afy6fzQwdD+Eqb3OK&#10;i8V81y7TeTV+c53WxZdQ06+ZLLKRyPYDuxJACjkkjFCdxdhq0dONvqcs3a08dl8LNb6eq4qYzhKx&#10;ZqlVJB+7qw863uShYD4kY23HneTTZLT5xHWI+VzRJURVRchXjcAo179wy2HxAx8uaKSp+0F440OX&#10;RO9JHnNQtLTBFu1NTKbu4vxcLdze3t2x9AvEjwqoNYeDlRoHL5kyahWnpqejl2mQUwgZGi43AsB5&#10;ag+oEi/N+cTwM2CioNRIZXbgqD8V/tr6z8P56qni0pkdTOzskRNZLIsYA4ZlOyQ3uD6kTi3W+KF8&#10;bPtiaz8Rsriy6mzAZJRSRhamKggMTSNb1esyM20m/Qr3Bve+LJzD7CeYGWaozLxDlrC3HlQZad8h&#10;6WvJUMF+dvz6YR6A/wCzzarzGap1rqCR6AC0FPlNg7Hm+6SRTwAAOE5N7ccmd209FVHmDjqoJ9lv&#10;wV0Nngg1t4o5lRrkqu37NyCaWzVpU+qaYDnyg3Cp/GQS1lsGM+1zkkviJ4uvW6AyqTM8tnoIY1ag&#10;pWSJJUURBQLAKAscdui2tboca7059mLw80jEBS0TsVACvKySOoAtYHZwMTei0zkeWQJHSCZUSwAS&#10;FhwOg9CDAh2KQiKkPRGa02UaQyXLaeneKKjo4aZVZbNZIlUD8lA+mJbTVLzbJClrcqpHTEYmy3LM&#10;wR4JoKt1Ycj97Fb6jb/PBTZBk9G/nfs+ZmVSBvkY2F7nkt3+eESpmtDcqb/fhM3qfbbgWN8N+c57&#10;RU9MZJahCkd2ZvNChQAbk8j9cUbW/aK8LMuziWiWOfMcwSQREUtKk4dydoVW3kMb2FhfqMTzIsxh&#10;1BSyTUejIKcxuUcVTwK0cgJDIwQPZxYbhfgmxsQQBDgpMkJPU+OHhxDVPFX6spKdoSyvSqryMx92&#10;CA8cdO4PPGFcH2kvDqr/APVc9qasggEQZRWtbgn/ANz0sOvTkYkVOczihHlZXl8Lddv3pgB+UPXH&#10;KnNM9hW7xZfGDwqiWWRifb8CjCKTaao3F9o7RFRPDFDWVksst/Li+5SpI9gSbRuFY8DsDg6Lxxpa&#10;2NzQaX1XVsFul8mljVz2F2HA+JH54kmVUE0FQ9dVtG9fKOZFT8C/4Qb9MOzSO4sCvzIv/XCDSQn3&#10;Uoy3iNXNGXj0RqWQgqNojpkvcE3G+deBaxvY8iwPZRLq/PC8iw6IzmTYbB2qqJFfr0vUX7dwMPZW&#10;W/8AtGHyA/rfA1DkcyMT7m3+WHopY7KM1ep9XtIi0ehJJEIN3qs4p4re3C7+uApm2uXnLHSFCiFe&#10;r58CFPsAID+eJSVP8TN+mPeUT13H5sf88Kim3eyYpKrV9RBKoyzLKOZlIjlFe82w2PJHki9j274R&#10;aa0tnGnMibL4a6GSYu8hnZW9TsbszLyNxNyT3vziW7Qe36n/ADwFyBza9vjhVtygJ3cqNfsDOBV/&#10;eHzKELsPmDYxJPwNwFH/AHTiFPl9XrTXWbZRU5iZMqyuOMSVEUSjfK3Oxb8ECxuR7dB1xaNcwlpn&#10;jA2mQbb+2Ccty6PLaRYY40jTrtUAYRFpqHZQyn8MsgjVleN5pASBM8tm6ey2H5jCym0BksGweW8k&#10;iG6s5UkfDgdMS9j5fPH0FsFJVEk3VgewvxhbQnTFLpXLJ3Vnp0IU3VRBGQDz/uc9e+E9ToPIqgbp&#10;aQswbcoBddp6cBbW4NuMSNpiTYC3sMBZ1IJNz9cIgHohPdURqDQVHPFW5bmOnM2za9Q7rUpuEe0M&#10;RFtsbEhAouR1vzihdRaNz+s1dl2mJFraiopYfJWoqaYwlY2keQE2G2yqyi46sp78Y3cArdVH1wF4&#10;Y93qRXPuwvbERiaVWdCHUqR8PfCbI8jgjllyV6qrQljJI5cXIsbbz7XHbFp0GUUNB66bJo4GsVLR&#10;pEpt35w9bkQmwUfIYatVZt+y9OV1Qm4Ps8tNoudznaLD5nEoG0YUtVgKos+8YtMaD1FnOY5jR5hW&#10;xzqoEcCRFIwnB4ZxyfTY839+cOnhj465V4p5rUUmnNOywSQxedM1Y8cRUbtoBCB+Sb/RTziA+Ing&#10;HqzxDy+inyuSholqAoqFrJ3UmAgE8CNrNwOvYnvbE68BPCjMPC7KcxjzI5clXVNHaLKt/kIFU7tu&#10;5VIF2sAb2VF5OABcDXRSUCrQgfNi93pKSGO34lqHc39reWv88GPJmA6mBfgAxP8ATADvIvc2+eOh&#10;Qw5Nz74ltKkU0lbYjzo1b/djP+eIdqShSuzSFZpNqLNtdgbW3jk268bf7vibMFHXjDPmWTtPUUk1&#10;MiE+eHlYnnaAT3/kPhgDSv6WQRPspyeOVgSZ5L/NR/TATCpPIkJHFzIRz+eFFmtciw98cMgBsWAP&#10;scEeFA3ophlQC5ZSBSQFhQc9fwjCCWoVnmduVaQj8jhXlcg/ZNNJwwEQIt0/CMMiThd4O5QJber3&#10;IB/rgdc+o2C10Q9TQnEzGBrHoSDbB9VMRTNbqBiP6irJsvmonJ8uOWVYix9ybD9ePrh7qE3Ze7iz&#10;nb3PBxibibCW0Cieq+dv/aHa2zafPck0ms6nJpx+0WUcOZVLoFP+6AxPzJv+EYT/AGaZcpy+u0Ui&#10;05hzeNZ52qTGB5kTwwBV3dbBo3O3oN9xyWxXP2rdSVOrftGZ1FPDJAMp8qhWOYWuVDOSPcHebHuL&#10;dsSnwSzimzLXeSJRU8sa5ZQeVPOzErIbKoNj3O0nr/Ccb2lAYwEqmxzna9tZF1+C+jWTzrVUsUg5&#10;uMLy3XEZ0RV+blsak8qMScD19L422GwulcNpIXy8+27XrWfaX1sL8QmihX4Wo4b/AK3xnWdmIFhi&#10;3vtQZiua/aB8RKjl2Gc1UFzf/wBnI0Y/RBinpmAc24+GM53qcV5zrCTKSUlnS4Pb5nCZrj4YWTss&#10;iAX9Q/TCQ7SDyDfAFUUTKDt45xNvAsB/HPw59jqLLr//AM1FiGSAADE08C2MXjn4c8dNRZcf/wAq&#10;iwPBClj+MUvrHIx8hefywip6aKsrJxKP3diSPe1h/TCuc2gjF7X/AMsI6WOaWVvIlSNjf1OpPf5j&#10;By/Da73VNBheCjaHTcdA6vHmeYNGGJ8l5V2Wta3Cg2+vbDmybrhhcHgg9DhOFqI1sagE+/l/8zgx&#10;BMOXmaS/YqB/IYz1yhQpBHPGUbocI1naGcwSMwS3pckEH4WwsPAva2ATU0cq+oYZMvJO6cObj2Aw&#10;eZR1GE5jKi3tgNt1xuIwrtJKfMFr3vgmWXavp5wC/wDiPHvjzMsa8cD2wkiEknzFAp8yOYAH+Edf&#10;64K/adOvSKb/AMLc/pgiuhejlkraRD5psZIhwHF+vwI/vvc+GsjrYxJww6fI4awkQAiWzhWFkjfn&#10;ruuMCWsjnhKyhdjcFT3wYYoe6DHXREItGCPjbj+uFkpYrhN1N5tHUgRMJaV+DE45j/4T3Hww4O7M&#10;B149scDoOQAvywMi63HBw1pIpS5FrcdiTjuxV/hH5Y4ODyMeZQwseQcLCZBaKNutvphur54sqiMs&#10;quYx1Ki9vn3wvkjS1iTY4SvAFJsz/Q2w12ja2wjUqmeEOlmU973w31DyrWrMaiQRIu0wKE2k9mvb&#10;dcfO3wwlfKZKCR6nL13va7UxbaG+R6A/Pj5YNo8yjrmYAFJVUFo2/EPnhFyW0BKTmc8gMYuqWsRf&#10;qPbDFW5LU01SlblFR90kUMGp5CTA9zfkdQfiP05JX5nJmgpx+zxSpMW5NSXZdvyWxuf7vhNkS5nB&#10;lyx5zWx5jWKTeaKHywRc2uBxe1h26YC+iLb2S+nll+7xNN5ayst3EbEqG72JA4+YxyeTzotu51BN&#10;w0bFT+Y7Y8WR3/Dx8cAklKBVVVIPTthb0qpGSFZWQuSShuvNubEduvBOOO90ILsL/wCFiD/PDZJm&#10;QDMu3bbrc4AK1NrkyJGoPRyFv8euFaKqXczy6PMBHIamrgkhJaNqWpdObW5F9rcX4YEYS1lZNSWe&#10;aEzp/FJBckD3ZRyfpf6WwI5nRTqQlbTBubL5qk/lfCeqzNYoSYXgqJARwZSi2vzyFJ6X7flgUNFK&#10;oK3zFWSELID0ZG6/XCkVTst2ZgT2PbEeR1YPO8jUdczbmSmjlkRvbeNg3H3NgcGUmbSTTPBNS1KM&#10;psJBTyKh/wDEoI/vk4YFPVcp7NWFHJAb44TvU8WvhFJWrG1jFI3xC2H62wS9U3H+ryk9vw/1OCQg&#10;d0olnLA84Rztuub4Imqpt1hSS29yU/zwmaWqkO5II2+DSkfyU4cJs9UCo2lbdcMVfAWiZFqJYXa/&#10;7yPaGA+oI/MYW5hWVlKQ33ATLxuMU43KO5sQL8X6H2wkp6qgzuQ/dqhXqo7o0EimOVO/Knkj4i4w&#10;jROUgFG83yPL8ynkqSnl1Jt++iNm9ubfi+t+mI5XQVVEQxjFai25jAWTrbobA/S3TE6qssJkdm2L&#10;xt9KEE8db3/phpny8spDS2v8BiPIwmLVCWejrY5UCrNIjFXjkQgryOoI+APscMNZl1MkUy09PFTq&#10;Tcfd0Ck8fAdf+WJtWaaiqwomnd1H4RsQFfiDtuD8jhFUabEQKCtqjGBYbmW/5hAfzvh73ICwrO+r&#10;co1DXwJTtTCTynLHynJ3GwA4IHAO74i9j05iZ0zmu2/3CQD5Y1DNpOGRbmaYA9V85h/LCCq0tRoW&#10;3hmIHBaeRue3VjiwHkBQGEOVK6YjzShoooUomVgCQN20sSSSTyP8xYYkuV1VfVSuJKaaPYQjFlLK&#10;T7XAt+WJm+k8sXMI6ySI+bGhjCknaRe5uL2J+PtgufJ6BajzBTQNEU2GIwIe977rXv7i9ub4ruLX&#10;ElG1hbQKi2bbpJIFdgyrfegA4W63b9B9SOgvhph2vRpsfcVzFb8EC++9v1/TDpquOkVXWliEK2Rl&#10;KG6j96gPBHHUdOOBhqp4WTL6os1mSvTpf/3iXt+Z/niMji1bhJ3UU6zxbs1qApALQR/WzP3/ACwz&#10;VlPJszRYwbpP6TewVbA3Pt/F097c4kmzZm/sXp+oHsx/z/LDTmCsr5yGX0ehib82K2NvoD0/piBp&#10;IIsLQ1DAWE81ajNGJMtzKrpzIFA2WJW+8kcD37/3xhXSVTtqSkeV4zIImUlbm/UccfH+eG7NadaW&#10;oiZR5ZdN5U33Dk9e/wD0+GDKdz+2csmKho1kKE3NhccfyxbLb57LEjl2geylWY1d4JIUDO7C25Tb&#10;+/8APEeGWKY2vHFEvseCePhyfmcSiWgSaMMJCWHcN1/IYacoMedQyyQqYVjbbZzfnn2+WIontY0k&#10;KHWRaueQbhzwBSaWymBF3FmkkP8ACEAH6k/y/wCTtk08sGVWh2hA7eWhkvZe9iB73+u76mVdJSQC&#10;UVO512+pUfaSotwCOnTk3tYnErochpKbKJYpaWKEbldIUv8AuuoKg3uTyPe5HTk4Uso291lOZ5T9&#10;soX2284lLiBifYsv+eCzJJcEwIoHcuTb/wAuD9h7vb6YKtZuW3Y1+tLcTfmWoKTKtv3qrpqYN08x&#10;yCfkLYPpq9asBoa2lkVhdfJYPf8AXEZ1TpRMx+8VMjL50h/jkYDpYBQPztz3+OM+a00zrTTWaRij&#10;oKvUsNW5jV6fK3BpmYnYx2ve1xYn+Ecnriu58gdhuPmmo3gLU8lTIkkQFUn7xmW6x/4bg9/cWwAz&#10;+YNr1LP7BUGIPpLTeodOw0lPX5xBNTUSlHMlPb1HbvK9OCb8Em1/hbExpsyp6pFemmSdGBIZGBBA&#10;4J6+/GJ2EuF0iGUtjJW13Y/A2FvyGBbl6l3Y+98BLFx+K/yw15jVZgmb0ENBRCooizGrqZJFXYNp&#10;2hF5JN7XPS1/oWeyHhOkhS3qZrewYj+uKG+1fqPIaLRuXZHm+ZZhlL5pM8kFXSzVG0eSBuSRIz+8&#10;DeYoCtx3424vGWZVBu4H1xFdZZFRavyioo5I8vkk5VJcxo0qEjJHJCvwe3w474fraIixS+ZmrPH3&#10;V2UUsORac1PmuVZXSLJFDDEI4CgfqVZVDk97seCTiD554iZ7rKKkpc4zXMc7khskK1lQ8wX/AIQS&#10;eSSOetrY11n/ANhzTsuZtU55reudqiQslNlGTQxADcLhbAqAL2tbjjtixNB/Yn8IsiipsxOX1uez&#10;bQyyZpO5P/2tQqj/AMPQn3w7g4jeBhRljgAScLM/2W9MZz4eeL7amzLJTXNFRy09L92nSXaz2Bbg&#10;mw27/iS3xxtSi1vm2bhETLJYC5sHkjPH9/l8cOtDpmjyhZaDIMrGUUykhpRAQslv8KgD8++H2Gli&#10;yulk2RzVEgFyI4juk46C/T88Q0pBQxSaaaiqXYNJ63+IthwSKdLhgT7WwhqM3z7zZvumnpGRQqwt&#10;LKiX63JG7j/kb2xIgHaLd5DCS19hYfle+CRWatNqQlgeo+WPRw3PoQk+2EqZpmUMqNXZZDSQbypY&#10;TBmYEWQKB3v1vxa/TDtARKu4IFv/AIsMBSa7SUxs3PF/YYqfxfg8QtS08uSaXyOoGXzLaprRVQQt&#10;IL/gXc4IBHU9xcdOtySKy/4QPYDAUAFz5ij6f88J3CK+yzp4DeAGpdKZ0+c6lpMuykxsy01NSIjz&#10;MNylZHlV2XeBvAIUEBupPI0LSZbT0dNHBDEsUMahURBYADCm0j9JVF/9y/8AXBTUUp5+9G/uEGEA&#10;BwmXppBAhP4iOg98I6eOISmolYNOeAOyD2GFNRlbTgXqZYwOmwL/AJYB+yUCoDU1LbRY2KDd8TZf&#10;5WwSQIKULJHIOD+eDAqgXXj5DCE5TASP31Xwb8VMgv8Akw4wB8gpZeG++Hm/GYTr/JxhWnTmFBue&#10;TjwS3HXDDJprL5CVMVS5Ju3mV1Q/H1c4UpprJQoAy2BwP/eAv/8ACw10kU6sEQHcdtut8Jpa6mQk&#10;NUxA+28f54KhyXLIlCR5fSxoOirCoA/TA2y2lQ+mGOO/XaoF/wBMNuJT7Umlz7LoDaXMoEB59Ui8&#10;/rgpNYZHI5jTNKeWQfwRtuP6fLC0ilp9sRRVDEIC6+kk9Bfpz0t3vbvbB6i/C+keww24hRmgmc5x&#10;A7M7uevp2q3TtzbBy5vA4VY45H3c3Cn/ACw4MIFkZAyJIvUX5HzwJnEa2BLfLD2kDfCaps3gp03y&#10;xyJHe27bcX9sCevVVuKaoc2vZY+cLojsuqIsanuOMFzRrcnuPfCtFSQNmdnjQ0VQHkNgCFB/nx9c&#10;dFZO6n/UZF+cqcj3645saqlEqtYKbDjA5UdrBZCCO5GGB7JUvB5T/wDW/wD5/wDlgDPU9fJiA/8A&#10;mp/+lwYiSLfc5c+9sd5vY/zw9p6RG+p3AskYH+6zE/lYYSV1NVVUWzzY4xe91Bb/AC98LmA6AYLa&#10;45IuB798K0wb7JJEJxw86vxYbYyP/ijgR86xO8D5L/nfBpk4LbQPlgmWZRGT1+XOBulJtRZWU3Hm&#10;sSe42/5YLYEAkyyADuSB/TA45gxuL2xyaVGU7yCB2POG3WmIpJKanMryNLNIdzkoBIwAX5A4E+VU&#10;x4L1BB96qU//ABWBUu2aJWZAGH6YHOVgQsAS3YDA2Uhyk0uncvqGXzKYOQerMx/rj3+jmWblc0FP&#10;IV6bolPP5Y6uYllttJJ9lP8AXBglkcC67Sw64XxFTAFTKh2QZBQwxoscflpGAo4C7en6YLpljqTV&#10;8Ar5gHTuLYTNUeVkmWliTujFj7+kf54Z9MZuJos3jVjeKoIsT/uIcQax48wNPYfougYwujse36pb&#10;4pxsNDVzx3EqJvQgcqw5B+hGHCHNIqimYK4KkXFu47YS6nmNfpyVNpkcoTsHLHg8D44zloDx6rMv&#10;q6TROqcul05qKC8NL9+A25hEpIRo5BdWcJt3Je97kAjpRcM2Oymii3tAJzayt9rnLRR/aZ1Y8VPL&#10;TisSkkDyRsFkIp0UstwAy3W1xxcEe+JJ9n7LliMCRINzuSzAeon3P5Y1t4l6J0l4u6WjyzP4TIY5&#10;Ump6qPiWBgRu2tbjcAVI9j7gEQ3Rfg/kehtVUlJk1RLU0025jFMd7REAdGt0Pxub9+eL8MweWtvK&#10;n02jdHKZFcWioZKegiBHbEzp/VLGh53sF/M4astohTRIoHbANVZvHpvSOe5xISq5fQT1bMOoEcTP&#10;cf8Ahx0bPSFakdySvjp4iagOpdYZ7m5fzfv9fPUhrcsJJGe//mxEpCv098LKm6RoL3KgC9v7+GG+&#10;V9xv1xQvqvM53bnkhJHJU9ePbBTG564Ol5sSMJr2Nz0wioEMm6AXxYH2dYll+0D4diRQy/tyjNj8&#10;JkI/kMV6Rb44s77McYf7RHh4CLgZtAfnZ1OAU0H+o35hfUirYiOPtzhtlqJKGSKo4+7KdsxPFgSL&#10;H27fyw5VwIiiHQkH+mEqQNOkkd02OLMrqTcc/EYUxsLutWf7DinOJ0njV0O5GAII7jAmw25fQz0U&#10;Cxfe1kUdLxdP/NhUYZmI/wBZPHcIov8ApikDa5c8o5W44bjHPXa1xgoqQBeeTn2Cj+mO+WAOZZGP&#10;ve38sJMK6IMkzxSKnlsSQTuVTt/PHAxcA8j5jHHVWFiXPzdv88N9WWy+oFQzNLRuQsiM5JjPv16Y&#10;YpwOqcb4KmlVeb8YHsjmVXRVYHkEqMd8iO9yi39wLYbPREaCTCpUn2HuThDLSihmaopLlWN5ogxI&#10;b4gdjhyekXqDb6YSSQTqSUkDA9rdMNkBCarCEtQrWPqPF7FDcfpjxqUtcB2+SEfztjgnt164LZwW&#10;9PU9sMSENdwjvNZ/Vsex+GCzMwP4GH/eX/PHnN+AfyOCmJJAFycI4TgAoTTNuA2Hn3bCaKveWoaH&#10;ZskUAlWbm3uOORgbRNt44PvhLW0KViL5l1kQ7o5UHqjN+x+nQ8flgLTgCksaRrXst+/OAPTPPb1c&#10;nqQSMN8OZTQyrTVi2kvtjmUEJL/9Kfh+WFDgqLk7R7qThE9U4CPFI4P4+PlhDV5NDPUJMZZI5058&#10;yIhWPwPwwpO8gENf/vHBe6FeosfbDXi0dWuPSqQWM8rgdBdf8hhM1LGR6fNHv+8a/wDP+WDJKykj&#10;JvUoD7MccFXTybdsqMT2B6YaykR2QPuULryGJ/8AmhN+uCXymh2ktTRH/iW/88Hx1sTmxJv8sBeq&#10;iJZV3Bh3I4wgMJcm031+X0dRdJaSNoe6kWBwyNk9RkzvLQI1VSMVBppZQGjAFvQ1uf8AvfniQSCO&#10;923XwX5kQNxTu56X6jC5RZTfl+aQ1kbCGR1eNrPFIhRlPsQf59PbC3zGYj1X+eEuZZTTZmv76Bop&#10;V/BNCxSRffkf1uMJ3r5srX/XP3sF+J1QIwF+rKP5jCtRpdIZAR6+OtrYA0jbLMxt/hvxgK11NPCs&#10;qVEZjbkHcLH6/TBRq6a1/OiH/fGHS9kGRyST6rYTuzG5IOBTZhTA2EgkP/ysFv5A4KFZHKpPlzEA&#10;dRA57fLDpik84dje7fzwRLCwQk4V/ehJ+GCcn2aB17fEDCDM600UbSzU86xi12VAw+tjcD4kAYRK&#10;aq4SSUShiwS4He+GbO8qo82j21UAlkHKyIxR1+RB4w7PWSSoJIqaWSM/xArY/LnDdWrVbmIoTGAL&#10;3klUfyJ/u2GsUnCi9TTZjS1hrFEeZ7EKKZG8udRcG24cOPnzgqDMqbNpDEzPBUqtzC0jxsB72uLg&#10;2POH4xVFSCYoIyOljIf/AKW39jDTW5LWVMfkT0VFIQepmclD7qfLBB9uhxHlLhFs5d2SzXHfabH5&#10;HvhNU3HG4Adx2wGHLsypKlknqqcoPwIQzMD1HJsTa/8AdsCejzIi/wB6o/pTsf8A7phwMoaCbalS&#10;AfjhrqH2m5vftbDrVZfXfharhIJ/gp7Efmx/lhqqspqmTaaoOebusQB6ccEn5/TBG0xpMtdKLkG9&#10;7XDdv88MuaVgp4CxKhByWboPyw/z5ZuUM80npNvwr/8AS9f+eI9n9KkZeKSCq8vbczIo2KLc9wSf&#10;p/yjqymscqB12YpWpP8AvRI0a3JHUWaM9/a3UcE/HDnXQGLJ8zYMRaqRluL7VvER/fx+OI5X5e88&#10;dRPRSBo5I2V/QbW4PJtxzb8VunzGH2ur1rMnzSeIHafXYjpZVJv8RbBuBAFKaF4BIKe5juzuEqdo&#10;aBxwfZh/9N+mENVV1VJV5n9zXzJpPIAsp4B4J4I/wm9uw474V1UqrnNIRYXjlUgd+VP8++PKVbNa&#10;tALt5SNb4c4piwb9lrEB4239UoLqOESarkV2NmjTal7m1j0/vvhJmU37PaNaKqEykkm62Kjv1He5&#10;7fzw5avAg1NDIAQBDY2+ZHt8R/dsIZZ4vJScw+dUMrq6gECMcgE8W67f198X22QCuZ1Ee17gFNdP&#10;03kUEClzOTdi1utzfDPpKL7pDmRkv5aS8tbkdevz4w95LBJT0MEb2BVBe3Y9+cEZB91Wl1BSkXqV&#10;rT2HKEenn5g+/wCL54oNyH/XVbOtk8iKN4H1SR1YWuyyeaQEM17qTewB/wCV/wA8S/PK3ZJUoxuZ&#10;IjwOo9YPIt3se/8APEZr6UnJ6mNCReNgPhxgVVmK5jDBUgkrUQLIb9yVHH06X+eI3G237rmvEGU2&#10;N46jK+6QdmQXbeCOo7/rgsL67lyR7WGFBBN+MAMbk9TjpLC0qPCRy5VRPXLVyU3m1MY2o7m+wfAH&#10;gY5VUyVcZinUshINgxHQ37H5YVPTkLwSx9rYIZDYkrf54ZPtSasy+kq4GinhjljI27XAII9iDgAy&#10;+lpI9kcQjiUWCKu0AewtbA5JvKFnjAPYg9sdVWkX95cqPYc/l3wryEW2uqR0lfRTzPT0qoWjuWAt&#10;9e/y/PA6umotyvUwlkU3AEd0B+IA5+uFVCkbITFA1OAfwtGEOFLDdcXtgyRZKFwAOE2TyUcMbvHB&#10;vZFJEcMQ3H4DjBOX1zVas0tBU0oABAmWzE83Fvccfn8MOywi1y36YDtUcdTh7FVSHACStN0VYpCf&#10;iBgxLy2ujfXCkKNvqHpx7eguAMClykk0BYGw2n3wlmheIFglx/ujDg8jC4sPywBWe3QflgTykB1T&#10;b5gchPLkBPuLYMPlwxbn9CjpfB9VWQ00RZ32gfG2EAqFqZw07qlj6IyenxPxwk9IuOBKqTz5E4H4&#10;Vv0wqZWPTHTVQEkNNGp6/iGBCeBF/GpwrASKIaIFuT+WDFiiPTp8sAdoZrsrm3uFP+WAy1VNSqC7&#10;FQTYXRhc+3TDYSQyir2x309ucJnrvNLpArBrG0jISAbfTAIKl4o1WbdK4ABdVC3+l7YfhMeEsNrd&#10;L44VAHGE71JdTtgdiPYr/njgleQAGJgT2Lgf1wSXIQ2uvUD8sJJauMO8aOsky8FENyCffClkdT+H&#10;9cEpAwdnkVWJ6W7DDEKS0KnoDEt3IaQ8sR3ODhEFa5AHywSbqpYDke5xwGYrwQD8icDynSlje20Y&#10;ARZSAfyOEZapZ+HAt8MdUzFh67n3CjCSRGb5TR55StSVymWBuSqyNH8uVIPWx69hg6nplhjCRvI4&#10;HUu5Y/mTc/ngIm86cxqwa3Ja3TAjCxbnn44jq0xAIorhpYISTGiRlz6iFALH4nvgQBXjAShHLk/D&#10;nAGVQCSSfrgqrhFaGf3YuTb54TVEirExV+fjg3y4zz1wFoYvxbefkP8ALDISUTEiQoqA9BgTBTzb&#10;4847dbW2jHOnXDpwi2qEX44K+9RlyAee+DvSBe2CJJ4726kdbdsIlPwgvUKgJ629hhDFmTVRsYJk&#10;Qi+50YD9RgyoqhDCbC5bi2ARVXoCbTx398NuFUiF9kAqHmLGPzGHQkA2wGQSG/7vn4WwfHL6d0nU&#10;9vbBJb943JIHOIk5Sdo51cts9J44N8e8+SIi62t7jrg9pSl9xUDuWNrY6bMblr/PCu+E95spHHI9&#10;zsG4ntg4mVltYfMLcYNJUMLLa3sMeikKKA7An5AfywrtBg8IEUMhJcSlb9tox1oiRdicDec7GKEb&#10;gOLc4TxOVG51YseSbWv8sIhSNwpLVARafoAxuANgPQk7b/0OKYfxIpNI+Ik+n6gjzs1Qy07Hu6H1&#10;J16lSCP+Fu9gbfzasSLS2WuylhJJsC25uEc3+gUnGDvtl5jWZf4gaXbLKhqOqTzqoTRn1RlHiKMO&#10;3U8X9vhiDUt3zAew/RdVE8M05eRf/a1FNqfN8orRLVTGfL29SsRbbfsfbBWssj054l5G9NXQJNuA&#10;II6xsOjD2IvcHFb+D3jrQ+J2n9tRD5GYQkQ1cAU+WHIPqQngqRza91BseLE91Lop/vbZhkmd1WUv&#10;08qGS8RIN7+W11v8QO+Mwtc121bELGTAPGOy7WZBWaWykU82qKmKnsQHYq0lu9na7D87jixFhaR/&#10;Zw0lPDFJm1RPUVkbyzLTTVUhkcw+YbeprnoPytiuPDnwlrtQa2zefUFW2bSwPGY5HYsCjAm1iTtA&#10;Ib0jjpjXGn8ogynLYKeBAiRqALY2NDp7cHlWppSxnlnlL447Dpiv/tGZiuUfZ78RqksEvklTDuPv&#10;JG0Y/Vxix9vNrYpT7Z2Yfs77MWt2tfzVo4gP+KshB/S+OkdhppYk5qNxHQL5Q5gxaR/yw1zN6gBx&#10;h1zM/vSQOfbDPUJdiQP+WM4isrzZ/wASIJuxsfngsrfoOPbAmPrt1xzriMnoo8rw4Ukm5xaX2Xr/&#10;APxxPh8Ov/yTQ/oTirfh0Hb+/fFrfZWjD/aN0DccffmNvlEx/mBhwM0rGn/1WfMfqF9QMwP7uEfA&#10;/wBMApZEQOXsL2tfHcwYkxC/b2wheplhkZFidxa91W4w0vC7jV5gI+uU6GrjubesfLAXqri6gg9s&#10;NyVtUGP/AMjZbDr6QPyucFy500KMz0pUL1vIP8sUiQFzRCcmk3fjRSffHgYlF0AVu/GGv9pTyqrx&#10;wRCMgWdpSepsBa2OmSvNwFp1Hzc3w14sIbS55l3E34ODS6OCpttbjnkH6YbGNUQd8kJHThD/AFY4&#10;MWOcoAKmwPcRr/W+GtIouOo/ZFSkBBNG5/dt12H2PsP798ObSCxO4W7Ya6ihapiMU1XJIh7bEH8h&#10;gk5QEQqJ5/LHG0PtA+VrHD5CRI6pyaezcMv1x77yrn2v8cNEmURtz5kt/jK3+ePLkOXFSssAnJNy&#10;ZLkX+WGN9EGE4VF9tywUdrkC+GuedYzuaaOw92we2U5fCSVoomZ+SSov+dsF/s+BXJWngiP+IRqM&#10;M4WjakhzenAJ8+IKOLiQHnHP27EhG2U/MAnBtVlqyRsyuUn/AIAOAT8cN9LUyMTCQEl9geDhqRdU&#10;q/0hQgWWWQHqRG1jjy53HIf3cdQ5HUCIj+eE/meXcOGiY97cH88Esah3LRyAjoBYD9f88NtCRoG0&#10;sqKsVKNGcvlqEbghglh+bYIpXqqMbPu0kkIHoEkyXA6AC7dPnjlNLVb7SSoq36bf+WFDSoGsSAR8&#10;DhiLSteNfVk8UKRj3aoXn6AHBM1VV7QVp4dw/wDlhb+gx6dmKsQ+wDHIZU2gbSbHrxhUkiZVr3Pm&#10;I8MbdeFLf2frgn7vmDrv+9Ijn3gBt9L4XyVCFbEN9MBSeMADe2FQQ7ykSU07KVkrup6iJRhJIJ6G&#10;ZTXO5pibCeIiy9fxAc9vj1w8syvfgH54BNAsitZrbuLGxuMNtwm3E8JKMspqtd4kklRrkFKhiPpY&#10;8YTjI6dZSxWRj2Bnkb+bfpgtsuqcvrPPy+QbOslM/If4qf4T9Dhwos2grDsZRBOBzFKQG+nv8/5Y&#10;EhGD2SePK6Yj1U0TgHoy7v54LfK8vZizZfTs3W/lLf59MObOo56YJdXYX3hu1tv/ADwjadJlihTh&#10;IUUEW/CMCKgnlRY4NYk2vY/XBTWUYRT4K8+2OICwsMEeaL8DaPa2DBNzycFSvc9b4YpqpAmkexC9&#10;MJXd2sSbWPTB4ka9rk298ETKxJIa9u2CSCYKrIfLkeallNLKx3MAP3bkdNy8fn1w31Fe1IY4cyha&#10;nMhKrOqtJAxHYsBZf+9bviSuxJ55wmlAdXRxvRhypFwfmMJNQCZfLlC7lCyr2N7X/IHAZEJJG23u&#10;OuBS5OaWQvlxFKb38gC8bfIfw/TCY1wibZVp92c9GLAq3bg/5/1wNVgpxykAqIKtnEEonK8NZTYf&#10;Uix+l8J6mnVRfkYda2WFALyxpz1ZwP64aKmuoibGrh454kU++GBpIgFNVTEbm3TDdUIF5PbDlV1l&#10;GLsahHUmx2gn+n8sIKmuoWHEkjA/hKwSNc/QcfW2C5FqIgpsnj3ggkN8xhmzaSlooi9TIkSCwDP3&#10;P0w+PNFIoKpO9+yQkn63FsNtX5MTgNTzes+kMAAT2HJFvrhsJgo1U06V0QJdJKZjuUKlvSe5v169&#10;CPpxiG6h09VU9JKKZVEEq7XWNSQT2sByLdf7tiz6yhkaWwpHUEXDFl29PmcMGY5W1UrUkuXrMmzz&#10;Nkr7VuOgJC9QbG972v1thgcp6UHTN4qzM8vCHbIokjkjYAHdYH6g2/6HDjBLszp9xszwC3yBwLP9&#10;KVtZO1RFTRRyCPankTPuQ2tuBAH9B7g9MNNF99pKxJZyKorDscrZGUFh1UnqOlgLf1F0QcLBVuOc&#10;tNOCDntItbqegV2Co8TWXaDcg3tz/W3TDFqKKTL6qppVkjhpqsLueS3v0vb0889uO9hh/wAxkjl1&#10;JlLowKqsm9uwBXjHdVUkNbk0plCkIQS9/wAI7n9cO15YWgppmNkDj1/wnbK5PMoKeQH0sgP0OGDK&#10;YyNXZmgvt2sxPPTeuJFluz9m0pRgU8sbWHIPAHbDAsvka6qIlBImRRf4bQT2+GKzBl4CtShsjWNd&#10;kYT9WKPuUm0m7Iw22ub7cM0FN5VFSqosFgQA2teygD+/nh7lvY8DnjDPkVYtXlaAndLA5gkIub7b&#10;AEX9xb63xAbMZPusbxeMRsYG8C192d0xAGwj6DHg0qnox+ZGFDH43wB1kJsAD8zjpbvhGAgOZdl9&#10;oU/E4TlXkUg8fM4WslxZuvvgAjv+Ikj2wySb1pHXnfEw62IJH88GMXUcNGfkh/zwolG1eBfBAhk7&#10;rhJyUAPI1hvA+S4EkZ7zH6KMcKlOuEUhatXZTNsPQy8Hb/mcJKqXqyoIby6dmnnJ46AJ8SbYMp6R&#10;kRfPnd5T122AHysMG09ClPHsVjybknqTg7YB05w9ZsqMuRS0yG4LOfmxx5qWMdm/8bf54O9KrYm/&#10;yxzdgkFlEilhH8H6nAWpYALGJG/4hfB+C3IHe30w1BOCUUaeMNcQx399owTJFHaxQD/hFsDZnb3t&#10;87YIcFibtYH2wqCWUJCEIsRcd745IQR1vgpiqjjBZqBtsAT26Ye6T31Rsk8cK3YnjgfHDW9MMymV&#10;5U3ojXjdwCV55t7dBzhQ376RhIbDoLYPVwFAvtA4FhhuqZBESA+ngjvjzwBhybfTHgofm9/pgLFg&#10;h55OHSXPIVMB8pOu8j5HBbuwtv5PvgtpgF9K3974a0kdsZB6Sbdr4JeV0J/eqPha9sAv5nFgB7DH&#10;fK8xeAThE9kVIMjSMCN4I62tjybm7nj2waICgsLj6YCSsIu8iqCf4iBhkd3whIpU8Em+C8wnMIMY&#10;X1sOoPQYF99pY0JMyHjgBgScNSVtP98LTTRhbmwZuf7GBJpJOFDGYort/tG5YYWbbDm30OG9M4pu&#10;QHDW/wAKMf5DAHzAEXTzbf8AzNv8sMklTqq89L4JZYXI3Lu9vhhO1RI9rwyEfID+ZGPNOkNhJGyE&#10;9OR+WEnSnckfQc49M5b8KsPlzhOlUDfYDx13WwFqtl/9l192/wCuEh5RpZwLngD4YJkkT/Dc9ycA&#10;klmZeIl9uTfAWEjR3Oxfib4SJGB12dAo9hgt0QC4UfUYTeTM34pFJ91W39cdaldgSalx8l/zOEkM&#10;pNV3mqkiFgLbviMdCFQQzH2uoOOmgu1zUylu5FgSPyx1oiq/7WRvmcDSfIRaKIyFAYj/AHjgQIRC&#10;wIIP+E3wXJAjG7FvgGOOmhpyBeME+55/ngatPZQDSR8kkkHt2xwCGM2Lqo7AsBg0UsaN/sUse4UY&#10;b5zT/tdE2L6OeABbjDFoCQcXY5SsyQhrh42Pwa+OmZGI5N/gjYFLKqj0qWbCCWoqJE/coGb2PT88&#10;MjAvolRmVAf3crMPZSL4LapNj/q03/l/zwYhsDZDcdTe18CSnd47ldt/jcjCUm0KOeLniBS+HWQ6&#10;AzfMkmXLkzaU1IhUM4Q0VUg4vawZwx56KfbGGNUV+c/al8aYKTJKP7pHJCIYlkJkFJTIbyTSlQB1&#10;YdLAnYguSL7q8d/B/MfGrwio8iyvMqfLq6CpSrjeqRjHJYSoVJUEr/tL3APTpzhq8EPs/Zd4G6Kl&#10;pA6V2oa5hJmWYqtg7D8MaX5Ea3Nr9SWbi4A0HafcQ/sAtqJr5KYfhwqhTw6oNBZNTZPlULJTUwNn&#10;a2+RjyXc25Ym5Pt0AAAGDchhr6nOaWGOplO9ttixI6jt0xaeqcoLySek/L27YQaK00P9JqBivAck&#10;8f7pP9MZZgJeu0EgZFQ4AU20DpT9jUzNKWkqJW3yyP1Y24+nw+eJ7BFZRxjtNRLGoCrYYUCOy8rj&#10;o4IRGAAsV8hebRboSMZ3+3lWNTfZszmFVv8Aeq+jhJJ6ASGS/wD87xoxxZcZX/7RKtam8C8sp1bb&#10;941BAH+KrTVTfzC4mf8ACqOrdthda+a+YEMTYg+9sM85I7XHbjDvWOC9wLe4+mGmcgG3Nve3fGUT&#10;Q5XAv+JJZLkg9T3wWDuPI+OByW3AXt8cFFrW/wCeGBB4UYCHzbqRi2vsoMG+0doO/H+ty8/HyJMV&#10;EWBI44xbf2UAW+0ZoKxtaskP/wA5kwA5U2m/1mfML6dVhvURAc8YHRsyIwVSwJvcfLBFXdqoWsRs&#10;98AjqtjlTIym/W+GmOMrtdd/o0nFp7j1dfbCacRVCMjqGU9Rgl50BDBgw7jHFq0e5AIHYdcU7BXO&#10;bUioYny+Rqd1HlE3Q+5OF6C4NrDCTMFephJUHeBwb4RZTnJzCmBcGORPxq9tw+Yw3sUHVOcgIBuq&#10;nHEkIXoT88J2q4Q24yoo/wB5hxgDZrRqVD1UIB93H+eCtNSWrMvZefa+BvOnG4hb884a5M4yxelY&#10;oPsqlh+gOC/2zC7bY3M3uPLbj9MNwEwBKePS6BlG5T0IPXBcii172wzftDyZbxrLc9ghGAftqcsV&#10;EErDv+EH9ThrBT7SnbyQSeMFzI6N6SB3IIw0ff6qe5+6uD33OB/n+mAR/fWPNLCPYtVMP5RnD2n2&#10;pfKJgpaP1WPUsRb9D+WEVZSiqT13VhyGXgjHWbNdpBjpEB92kkt9LLgphXsSWraRB7Clfj6mXDEJ&#10;wKKLgzKWALBVL616Mw/F/wA8dlqopG4Q3HNhgp8sqpwPOqRKAeCsQUjHWyeSUWOYVSLbhYxGo/ML&#10;f9cDZISsbsIqSYqDvbaewJvfBKVkRcBnKMe9tw/5YPkyGMOpkqq2RByWFS6sPmUK364KOkqAoyhq&#10;sk9CayXj/wA2FRTpWJUkiJI81B/EvN8cNMjDeN8W7+FlscMdRpCmMt1US/F7tb9cek0/RRLdsvhl&#10;K92iB/LjDUkObTlPmFPT/uzVIp9iwv8AlhMmdUbD0VMUo90YN/I45HTUiRBBTpEtuBa1sALRU4Cy&#10;xb4h0e1/zwkwSj9uUcikbmuLXJU25v8A5fyxwZhA1wrliPZGP9MJvOo3a3mWI6Daf598Go9PdQso&#10;uR0vbD0n20hmtsv4JSD7Rtb87YQ1slPWDY0dQX6B4tqsnxBJ4w5Dds4swAuMAaxBugUn/CMCUhwi&#10;qTMJLkNDJIo5DMygkfTjB7ZhUFSUpiD8XH+RwQ1RFT7N26zMEGxGfk9L7QbD4ngd8DNUVFgLnDVa&#10;K0VLmFSxXdSKvHDmU3/Lbgo1M5HAWO/Y3b+owqlqg0ZVlBGEjMnsT8sPQSSeWWsZeZVBHsp/zw11&#10;lHmD5hHU/fahNtv3URsnF73F+b/LjD2kwi4Ynb8MdM6sbqLA/HCoJryo/wDtitpKrbWF4oeonXab&#10;n2Klf1vh4KyyQKwq5WRgNpAWx+Xp/rgyZRIhDKGHxGGc5fNlW6bLgsV7lonP7tj8h0+mByiwljZe&#10;d95aioc88+cen06fTAZMppZoyjCVlYcgVEgP57rj6YT02fRVU6U9Qv3SrK7jCxvx8GsAf59eMLix&#10;B64GwjpNMuS0cfIhJNgvrkZwQPe5N/rhHLklHcMKWLjp6b4fWQnvf6YTzC45F8Im0tqYXyilVSPu&#10;8ai9+EH+WCP2bCnEcYQDkBAB/wBcPkkfH4bX+OErICQLc4R7otoCZpaJF52Dd24wkqMvVyGO4MOO&#10;DbD6yqd1wbdbKecN73fjYRgOCn2A4TVLTowN1F/e3PTCGpy2N1O+NWv7jD+1OW/Ffg3tx8cET01w&#10;R6lv0N+mGukOwKJ1GSNExaFyF7I3IHyOELQR3CSxmIsfxEXF/wC/fErqKSoKWiSNnB6OxUfoDgub&#10;LQYm8xAwb8YIuv0wQd3ULoz0UWqMvRrW6ezYaMwyCWR4fLbYqvyQSO3t3xJ5suN7UzEEdI7Ag/Xn&#10;9PhhJ+CWZW3BwRuXcSB8geB+mCtDxRKg+caHo6tjK9KxkUW3oOT8LjnEZz/RNdU5VLSQT+eGa/lu&#10;u51Uc8W6m/wN8W+yCQi12A98EmFAS2y/G3rggM2EgSqUpZ6zT0NPSVFAy0SKqLUSSrHYkc3J4HJ7&#10;lbDrzxhunrKc6vpq1Jlkp2jKllZWAazC11JF+cXOmnKSnkeWKIxzsqqzhibgdOpOGjOvD/L82qRL&#10;NFtJHMsbFG6W5It/TDlrTdjJT73AVeAov5gZPMVgwPcG4/PEM05PfPcypPM5Vn2gd/ULnr8cTzM9&#10;FZmk0yUNf5KMFC+ZBEWG0cbm8u56+9+BiER6KznT9fNX7UrqkK7MI2tzx26knngD3wLImtDhfKea&#10;Uylu4cL77s4Xm+ANL8P1wG6gcyE/QYCQp6E40yq90jVKqCx6nBbTAji+OGwHI3fXHFWNgD+H4HCS&#10;u0Ey25NvywGSfbGTfj44EyR9yPpc4AwRri3HxGBRBN7LNmBHmMsEIvdP4mH9MLQYowApRVXoFFhg&#10;LugNlBPxx4ljwvHucFwgNlcaZVNhjwlBPQ46qMWFxfHKqoWkTc5N+ygXLH2GHQ9aC4ZVRdxR7D3W&#10;2C/vaW3CNyPgMAHm1DiV7KCOIwbkfPBhj3W3X+mEkuCcNe0bA/G2Ci+7qr3woMZVbDnASLLe18JL&#10;CLLN/hB+ZwRI5JsVsfng8yi54wQ5uCQhPPbDWEkWQwY8c4KlppXdWEoQd1t1wao3npgT7AMK+5Sy&#10;ihTyWFpApHcLfAWp5FYlqgFey+XbBjFCL87vfBBcKT6yL+wvhWkufdztt57EfAAf0wlkpkTcz1c9&#10;hc9VHH5YUGpEdzcN9AMM1XWHOJZaeOXy6VCRLIv8Vv4Afrz+WGOUTR1Q/JFe4eKesWJWsGEgtJ8r&#10;c8W+GDpMhp5Fu89WT8J2H8sCgnKhQt0jAsF2cAfPCnzSw/Fc4QRZSQZJSWsRUuP96of/ADwFskoU&#10;Zr0zMOh3yM38zhSDKx3c7ffgYMAYKDy49sJOkoy2jP8A9bRD/u46KKmjPpp41+SD/LCl2crYWXBY&#10;aTpu3fAW5wydFjbALJEqj4ADHDV3utiPicCQs1wUN/fm2PG6sQVB+WGNFJFmVnB2n584AI5SbMf1&#10;woMvpsU49r4AsgAFk6fEDDpJG1PKSS0x+G07cJqt1Lpdt203698Lp2AG9wCvbnnCCKlNTUqzr+6Q&#10;hm3Dm/Yf1/64FN0R0AhhiCs3J5bucCMsP8OBrBBGbqgU/LHnZVF7W+YGHpJeRww4wGUDbyL4627B&#10;MzlQQGCt8r/phinXjt22VbH3wW9+SxsOxHGCl5J3yMx97AH9MclRNt/MYjuD3wyFDaVB0OCXqLX4&#10;JtgLNGo3E8diMAeeIrzKpHww6MIozPJIFC3+J4tg9S123Mo9rYTh4zPckBfcm2DN8TX/AHg624Bw&#10;kyG8m02uFHvhqhRJ8wkckDaevUnrhbvYHcH3j4QMcFRxAbi1O8jE/D+uAOUgcpR+7QXDFj8T0/LA&#10;QzE2AJ+WE81VtPNOF/4pgMcNdKPSsca+15Sf/icDSNpylwuBbaTbHSdi8X+uEEVbUk2QwqD19LXv&#10;+mOGWtdgqTRrx2hJ5/8AFhwFNan2THfktOQOCCf/ADHCbMIy4bjCrIVkXI6RZG3uE5awF/oMcqVv&#10;c43GC2ALpNOaAUGzXKROzXWxOD9L5GIM2p32223PT4HD9UUpZ72wuyqkCVCEDscAyK3ArTfIQyk4&#10;CEAdOmAvHbCzba5AwnkQjtjSqlQBJSSYG1rYx1/2kdUYtA6OpAbibMZ5ivb0RKt//nlvr8sbIkG4&#10;G/bGG/8AtLakMPDilBN1XM5GW9v/AMFAP6HFaY00qDVmoCsEVakSEDm2GuqNzbsO2HWsazuw5H9/&#10;54aZwQTawxmnhcG/4kkkF+39/wBjAdm4XtY4GTuJN+BgKdMRHGAh4QWVja3pt06j+mLg+yVKi/aP&#10;0NuPpNROOPf7vIB+pxUJBHHQ4tz7KAL/AGi9DfxWqZj8rQSHD9VYgNzMHuP1X02mBMxHwA/5YQz0&#10;MssryJKApPK7b2+pwrkH75/pg6GJWis6gA83/riKbhdnrztjb8/2TTDlciTM5qJWDWuAQQtvgb4M&#10;el28efKxB72H8gMORFl2r0OCDTlyT+L4XxUrFBYAPdIfu3l3Zd7E92ke35XwAUlIgu0Csfiowoan&#10;dZC1yQR029MB8pt1yB8jycIkhOACiVjpFYhKKAD32C4+uDLwkAiNR8hgzzVJ2t6h8sFvOOy297YZ&#10;DtCOiqAoVRwox55QRfk3+eE4qBGff54C1dCLhiVPz4wt3S0O2shcMabrseMJKmFWJeOzSDsb3P1w&#10;saqp5DYG1v8AEMdaBZL/AMRP5YYn3RjCQU0iVEJdSq2/Eu7lcFoCzl42DqbEFSCDhJVUklBVPU00&#10;akNwwt1HthwpainqIleJFUHqqiw3d8IG0xBXQZBa5/PCSsmeA24J/wCLjCw7Jbqr2a/I6jCV6SSz&#10;Esrd/l+eFynqkmSsm3XUIABcg3P/ACwcK1ZCLkofzvjvlxOfWqgnqB88F1EUacqdx62wrTkAJSsi&#10;TNYEXPxwayMnQG474ZmjuD29vhjq1MqKFDbx8euGuuVFtvITntbi2Cnp1LD1MfnY/wBMJYag227m&#10;v7W4GE0mYtYgSbx3uD/XC3BOG9QlskDBrkfIYRyRpZm4F+otxbBD1hdwWiJYdw2BtW04FnWQk8Hm&#10;+FYuktpSRoJqRLLIxprXYDllF+x9vhhNJDHOwdJBIDxuHP589cK3moS4IVyx63Xp+uCJ5YkkLQEg&#10;/wAQ23B/I8YcpwKXE8yK4Vj/AMJbjBnktMhMvJHTab4DJU7YwdshJ42+WcEx1puQsMi26Era+Byi&#10;oocsR3Ws4A+JOPbpVtck/MY794lL2MJIHcsBjrFZDcxN17sMOlSKk86QXAUj549ucXBO63cYN2yB&#10;rqtlPTnAXpaggsPLv8SeMJI5SeTzGdLIpj53Ek3HtYAc/pj0kRW1v5YR10eY0pV/u6zx92jblT1t&#10;a364MpVWtTdFWgFT6k8r1D9cDebTkWlARuo/TAGZuQDcexwZ+zmY81cw9tgUf0wIZSjsS1VNx027&#10;R/TDdUTWkpHPSxVsXlzwrKns3UfXCeKCqobgbqumt+FiQ45/X+eHcZZFtVfOnewtdpW/ztgl8qpA&#10;CWR3Y9SZH/zwxSojCJjfz0BRrj5d8AfeCdw5HxwaaSnhJaJNhIsep/ngDwq3IwKJJZFsLXC/M2wi&#10;lcc7mHBtyQMLpKYbriNT2BIBwVKEjb13T4gYV4pEmypkWNQycsfcG354Sz1ADjgkHm4Utb8sO5aM&#10;tYG5PwJ/l+eC5AeSCR8sN96dMjVZjUNJG7oel0t8+uCGqg/+zsQf8SnD5+JArG4XpcXwjkooHuVj&#10;WMm/4RbCpI5TcUqLkhGfvc2H+WC5IpyzlaVELAXDCxI6fPCqWnnpUARTJHzxfB8TxyEEHyz2Ruv5&#10;4ChdpymgUr7VMkaxG/A3Cw+uElTlskp3bY79COxHztziSeSEluDtFumCZISL7lAI9jfBZCjLQcKF&#10;y5BUrK0qNHCDfgEkH5i3z/zwlmppyA4q4BGP4kXg/qcTWaAbi7N6e+EcuTU05vNGGkB/Fyp/niS+&#10;6hMZCij5dVgrdwFNvVGvH/PBBy2WS95XUji4VR/IYmkWWrEu2MBUvewx1qFCu0xqV56jBcptjlA5&#10;spdTv8x2IIuosB1+V/1wlq8gSrvvaROP/Zttv88WM2UwuD6Nq8Wt8gMJ3yNG/DYH9MNXRCQQvp75&#10;pJsEJOC2FQei7PjhQoVVGOuzEcH8zjTVbhJTHUHrISPnjjGosVUqcHuLdHA+uOEop9Uin64SIFJ0&#10;SVR62B9rYGAfe+BeYjGyuD8ucC3Ih55+Yw1J7pFhHfpgYie+26/ljjTgCw4HwGCZp53XZEnPct/0&#10;wkHqJRNXVSJIIomDyHt2+uC4aTZKZqg+bIf4jwB8AOwwZAhpwLRFnPV+5x2QmVjZSoPUYZGBSOR4&#10;ifSR9DjpUOOenzP+eEbAq3EfyBODA8vTywB2BPTCvum2pSoHQYIlOwfitf4YCzTPa21D35wlmneJ&#10;iDKruOqrzbDk9kwHdHEEckWwQZL9z9emAq9QwuxUD2tgRUkdbHAo+Fyx/hNj74427+Jxb4DASCek&#10;gHzUf54C5bsb/IYSakZtVlx4Utxgnm55tgLxCW+6RwPgbYSVJrzjzKqb7pSlo3JtLMP4F+Hx/l1w&#10;fTUkNJTxxxoFCCyqP5nCo0sAXaDs/LHHp4l7bvrhIlwOWHMahu3qxxFkYMCVW3ubXx1I478X498G&#10;GJRyVv8APCSSZXIPLAKPfpjjTRn8VSCf8KHBxVWLDy7j5Y4wSFeUUN2ug64SBJSVQlvO5/3r46Zn&#10;v+7kuD7KRgESGqkZna3w9xhSIEbopv8AHnCRWiNz7OrfRccj3o1iHY/EgDCllQHm/wCeA+gfHCTp&#10;PLJKCf3Jf4M4GCy03J+7rGB7yA/0wqZ1AuOvtggupblee1sMQmTdVrVygXMRUc2jBvgUck8KBdnH&#10;UsQcODG/Yn5YJMroLFVB+OGpIDKTBqoqSHW5/wB0G2AulSVN6lI7f4Ygf5nB8hkZfSg+lsEu7lRu&#10;P074ScA8oqRJpBY1Tlf90Wvjy05vdpXHHQG2ONMIxdmAHywSrPO1xfYeht1wkrQ544IYiQ7G/wDi&#10;Yk4JVd6kub26A9sJ8yu8yRsto1sW6G/Qj5dMegkVU9LfW2GukCVCCMD8I/LBFTKsR4jVxa/QYCzF&#10;r2J/PBUnpU3PGEXXwpiF2OoLP6UYD2tfBy1EhF3H5i2CadkRCtiS3J3E2GDSUJ5a/wAL8YdCRXRC&#10;WUkndYH2AwFyt9x5PuAP64H5aG1m6e2C5IdxvcgfDDJkVLAlQL7N4v72tgv7mincQqAfDnBpZIr3&#10;lC+/bBbI0h3g7h88MeETOENRDGg22F+txgtK+Is1yyBeLsOD+uOGAsoBClu+62D6dI4ItxKsff2w&#10;4wFI0Kc5EwfJKRxflB1x2deTxjuSv52SUrLYgoOmByrZsb0dFor2XTQcBJSl24GFlFFaQEDtgkRg&#10;kYW0q2GDYBasyO9PKObCeQgYU8+18ETC7HFkqFiRSX+WPn5/2lFeZPEPS9Df/YZQ83W3Mk7L/wDc&#10;sfQR+L4+bP8A2ite9R48wQ7wy02R0yKvfmaof/4u+Keo+FU9cahKyTUy2fg8EdCOmGmovdrckYcq&#10;k+pjYD5nDbL6r4yzYFLinD1Wk/pPFr4936EEdCcdIPtjh64AoAV4kkcW/LFvfZGVv/jkNEWN/wB7&#10;Unp/+6y4p8CwP/LFx/Y+If7SWigefXV//wBJNhdQrMA/vM+Y/UL6WMdzNfg36YHHIQFs9geSPhgP&#10;PUYCIqraN0sQX+G0ZNh2H4sBNdAldl4l8DUpSUOSAb35x52Fr3v8MI5qKRwd9QpI/wAEYFv1x6Ol&#10;Kgb6iR/awC2/IYrLAoJQj7uxB+XXAGQf4bn88E+RFvILysffzDbAJMvQobbm99zkk/TDWmAFoX3Z&#10;LH0sB8MIZglMeJAfnYYDW5T5qOEUK/Xdx+R/LCPL9s0bxyIgkvxdAOOlj8cRGuFIEe0yBd1ww+eE&#10;slTBESC+0tz73/lhctJwFCgAcABRxhSkDqtkAC9x0w1WnFdUymoW52lmPa0bf5YF96kBF94btZL4&#10;dpWMdx5YvgpXBN7HD1SflIZJGkjuqbweLcD+uEq0zxSkiIxqeo3A/wAjh1YqxPBwW+wG5GEEKbnq&#10;J4pCEjABH4v7GCTmMqjbxf5YXkIzk2B+FuMENsje4IBHtbDWeE+3uiDWSMePVb/dHGC5C5e4Xn3A&#10;wreRZLB7jnqAP5Y4y25i2kd7kYaylSSqkx4awJ7g3GA1NPI0TBSLjng2JwruV6ps+GC2m5IXj54a&#10;021NcKwEMjFizG9mY2HwA7Y9PliuChUFSCNpNr/C4wbV0+8kqdp+A+uORztGTE7MX6EkWtgrTZGC&#10;gGjRERQNiW2gjtgEtEVew6e4GFrQTMu0FFHZnOAilljf97IjEdQL8fW2FadIUonVgS5sOnGDWV9t&#10;rk2wtenLkBJAoHUnnADSNY2kDH5WwrKSb3ldD+EE+wOOecAd0gAHc7gcKJaRhc7vywndCp4Jb5DC&#10;B7p28I2NUmK7WhuRe265/THWi2BTdB262v8AnhJJH1uCMeAtxa18Im09BKDLtI9X+WOCfcLEce+C&#10;x7YL3AnpfCT1SPK3Nr2GEU+Tq0nnws0Ew6FehNu46YURAEBCvBPAvjsXmxoBLMJSCbELt4vwOp7Y&#10;a0jlJoa5o5zDVIIzYFXH4T73w4JtK9bg8jBFRClUhjlUvGf4RhBJLWZc6iMNVUw/Eu31j5EYY904&#10;JGCnQgHg3X5YJkXywCHv9DgOW5pTZirGGUSbOHQ8FD8RhSfJJ9bMAfrgLRgYtN7ktywAPwwS5PJV&#10;b+/ww4usLAgMRx7HCWaNFHFz88LhOG2LTbLPsfawt9cEmpjYFfMFyOljhdJGh5Kg/PBVVl+TT0SR&#10;imqhV2O+T74giJuLfu/Jv0/3/rhWUwASAeTLY/u3O4DqOp6DnHHTnaDtI63HGOfs5Y3LecxB/gty&#10;D88dEEfANwPcYScoMdNLtPILdiOMEyxeWo3EXtyOb4WBCFsGLj3OCygvytiPcYegEKQSqou1iD3v&#10;yDhI6eYRa/X2w8S0gdQdhIPvfCSSgQNexF+vq4HfgYGichEkXlyooQsxA6bh/f8APAGQ7rlizX6n&#10;rhZ5asLDqO2CzSSFQPwk9+uFRukN4pJm3AAgi/XnHLu5O7be3UcDBp3K+0i5HVtpAP16YBtckA8j&#10;26YSVdkF4ZT+HYfex/u+BJTTtyRYfTHdpPbjucGQgJcKxAwYzlIZRZR0IDcX6X97Y4WUCxfm/Qc4&#10;NqI4pWWQ7WKncpdRcH8uOL/ngoshY+jkm1917f388LJTUBlfRx3hR9sN3Y9+gwOKlij5Y736Entj&#10;iRJELAkjAwSfwnGoAs0BC8qIH/ZqPlgaIigXQfljqq3QmxwJYwt7kthWhOEAmMdBz74CSSLYMOyw&#10;OC2ZW6YVpkEBe4J+WOvKFX8JwE83GOAc8m49sCj2oDSuTwAv64DvJ74E1j/7QDAVABvvv8sOjRPm&#10;qW9Xp9u+DVj33Yn6WwG7c8WBwknlNrA4ZJG1Mm1SEAv8D1wlWNna4N/pgynUMAXPyvg2WQD+MH4D&#10;CTcGkUQVHUDBbyFQATgRbdgNla42k4SdFMzP+EkD3GOHcP4jhR9238gkfPAHAjU8XwkkWXv8fngB&#10;mIPbBwUPa4wX5W1t23nCSQBIGN94xxQvY4GVBvdbYFHCLccYdMBSL28ekXwIK3tgLRhejE44ELN1&#10;JHzwydC8p7/zGGqomNdXiGPlV4Y9r/8ALHc1rqinaOnpFUzPyWYXCi45+Pfj3tg3LaY0lKpIBkYf&#10;xDoPbCQGyaCPSiWIfiYk9ycCZVUcnHDPZhd0A72OA/eEBI3XOEiQSp3A8n5nBUjHldu0dzfHTNax&#10;WQW9zgpp4yx3sb/AHCTrl/Vy354EUFub4C80BO4dB3wB6lf4RuI+mGvukjLySD0g2wW7OoINj8Pf&#10;BXmyMev054wEzuObDd72wHCLaUCVFa25tr/DtjokVPw8298e89geI/8Azf8ALAZRJMlmjHHIuR3w&#10;rCcAg0k9VNESokYgk3XgEY4iRuv+2P0FrYMAqARtjhIHX1m/8sAlVnuQ6X7mKxP63wrCRBOE2LL5&#10;2YS7t3koQilreruSLH34wslzSnBIMG89+hwXQ5eKOPy6eMryWJtySepuR74NkpWYHfL15sFuf52w&#10;JciDSDlJ3q6SpVgYkUL2Kc/p8sEukAh3ogUE24e+FJyzsqbfe4F8cOVqtryAX62XpgNyLagLHE+0&#10;cm/S2E9UALhBYn9MLBRxKSpu23i/P9MealiF7qLe244LdhNszaZZzORYBmI+gwkm+9OrbgpHu5uA&#10;Pzw9qrJWgFUCjou6/wCd8LAVYAhVBH+Dj/lgSL5KIGuAo1BTVcwJWpiRel0S9voBhxpFnpEsZppz&#10;YgfuSBf9Th0lJI4dSe5Y3wiCTF7femW/QKBb9RhAhpSJJ5wiAKuMXkkmcH/CoH6HBitWBlAhtGBb&#10;1lVPXqeen0wo8upW2ye/vcD/ACwojiEj3lcSSD8QXp8MEHIgpnp8E5DRgkfhNrdOp6YOmFiMByUB&#10;coplAAFj0+ZwOS5IINsdHF8AXQw8BBRCWGF0A9IOEqCxGFkd9o5ticcqZ5xSE9gp4wkmII9sKifR&#10;hHO23piW0DOUmlHuMfLP7dmaJmP2ltWxh9y0kdHTDngWpYmI/wDEzdPY4+pjmyt8OcfID7TmZjM/&#10;H7xEqg1rZ1VQgk3/ANlK0Y/+B/LFHUmgAs7xE1EFT1cylQ3a+G5/Ve3X2wvqSRwp46YQOQGPbGaT&#10;lce52USxvbi+A9Rj3p3X/i98cBJIFue/XA1aEZXGF7A9e2Li+x+dn2lNFWAPqq//AOkmxUDAA9eu&#10;Le+yCbfaV0V86z/+kmw1EEKxpj/eZ8x+oX0vUbhwMJpcwO0RhgLdxz2wrRbqLYJD07rZkEbdyf6Y&#10;hmPpAtdr4hw1J4axixUdD1ODvPZk22F+nGDD5chZVKjjsMFSxg22/W+K2eixDRQ9z2H+eAGoIa1h&#10;fqb448B2qTIXI5se2AiLnufmcCXEYQ7Qgu5kLM17DsMNOYU8lFKKlFURuRuW9gp6Aj59Pyw9btnY&#10;jBNQySKY2Js/BNrjEaXOECmq1ngSUdD2wf5u21zYdvjhnpJFppDAWurGykrbcf6f54OkZyxCm3xO&#10;HBpIDoUvM4a4uL/PBLv5hucErIzAXFre2OspPJ5wW5PtC9JZQSLnCSRhuPU4Pd7dSfyOCWVdtxuP&#10;zGBJFpwEnXeXHUfPAHihYkqgPv8APBm/a27sMEKFQlzwOnGAJyjAteYbhcEEYAXeNuo59sdlmi32&#10;Vlv3F8BR45VN3HHVbjDJZHK7dZWuzWOBMg9r/XBLmJeC8YPxcDCaTMoUawlUkdbYdCU4Rwlh04Ha&#10;+CK/LFkRiihJxyGPNx3vgmPOI1FgSQOpA6YE2YxTAEGQC3F42APy4wWQhddpJSyvGwik9B5HPVcL&#10;nLxj12ueehI/lhvqpBUKdkMjNexa3Tnv8MAocwqoBsnpZQtugKkW7Hrh/dAMGkvYtwVNm+dsJ2mA&#10;AUsCw7D+eE088zsdsbBex3AfyvgUbII9zQeYSOpkIsfjxzhkddVySZ0YlSwX4YA80pH7v6+/0wN/&#10;OlkAAjjA9xuv9bjBclNWJdY3jFhyfLLX+Xq/zwkSKEkpYBiD8xzgwk9en64RutYSVaZQBe2xNv59&#10;ce/1jgNI1/dQOf0wkRIKU7wbdhgyxsTbi/XEXzWfOaWrj8jbU0xb1Rm6SAX5APS4+J5+F8OtPGtS&#10;fxSkHreQg/obYSBON1A4YfQ46JQDfcPzwmWhiJvtJPuSbjA1powb+Upb3IvhIgjjMiqLuq/8RwU1&#10;VBc/v4wB33j/ADx000TC/lpYdiotgSQoPSIkHwUDDfNKk1VQonmMlPWR09VwQ6kHda3BHU4HBn0S&#10;xlKtgkoNropIa3U264dCoTjbgMiq6WYXHtgXI2iklfNIEjUx73LcraNrMP6YIOaxSMw2TcdT5Te9&#10;va2FTwoPVe3wwndeLGxBwKloJLNmUVtojmN7i4UYTGV7C6kAD/EBhZ5BZiOF73wDYQLEG+GyEi3q&#10;krvUMTtpwR2ffcfpfAVjqnkBMSr2O179cDaD1ghSTzz7fDHWerg9ShZSeqyHp8jg7HVRlhCQVglj&#10;YFKfzCzANZblfja/I7cfDHKaZqmBJYnilj59SMTzc4chVqzHdTFrdTG2ENVliNViop5ZIXLbnta0&#10;ntuAsCfj1txc2GFzwgcCBkI+F5ZWUmUAjsqggcdOf+uOytMkRAkYgHn0LY/ocIFr1hqPKmiankDW&#10;BZt4bmwIPH5dcK1qZiQyNcDueLfpgrpMiS5ZSWdwT1vYW+VsFrTRufU8m4Hp5jf5j8rYGzMTcm3u&#10;f+uAy1cg4MacdCFw9gcpGzwuNlkbEkRB1BHV7n58n+XvgDxBL+naflgYr3vZbLbm1uDgIlkPLN9Q&#10;LDDjbwhISWSNSRZ7cjsMecxq49Fu2498Kyqt1A3fEWvjoVWW4KMp/wADX/rgwExsJDII5D6JFv72&#10;B98eWKwt+7ue7rfv8MK5ommACsLEG+4X5wQaOoTdaNHUc2jO3j8xgCKNhD1yvo7dmNz39sCjG0i6&#10;2wR5kyD1Roo+f/PHbzEfjUfIf8saGFUIyle+/Xj5Y4wuRckfLCFpJFPlh90p52AgYHukt6pdp+C3&#10;wyIAlGuBfqT88CG0r6ube4wkaKZzzNIPmceKMv8AGx+uBtFsKUu69LYCTwD+E/HBEcRJ3EyEHpds&#10;dkEaEkjn5nnBIaRrQIvJN/nxgv8Adhhc2HvgBMRNgov8RgyNUa9x+XTDA2mSaqmUEohuD2thP+H4&#10;nCuWlO4tvJB7cDBTUj/xHj44ayiDbyiBJHb1brfDvjvmwg+lG4x6VNnwPY4I84XsWH54YupFsXfv&#10;asSsS72HX4YGJZVAJiYn3LAYDCY0YiJQpJuSBgc7qqlpCdvwGEHpFoCDJWNHHuaIWH+/gEdRJVMT&#10;Gi7QepPX5YSwj77Hw37voWHbB7VcFGFTzAG9sPuTbOyNInuLKgHcm5wWzTbtoZSe9u354A9Y72Ks&#10;AOwYXwJJHPqeMS3/AMIvbDb7T+WVxxLsO6XaffbjhglIsZWJ9xxhQHBXiyD2Fr4GNpW5JIPTBWm2&#10;90hkhK3O9r+5OAeRI59Ty3/3TbC9tjW4A78YL3+WDdThhYSDb5SFcuj3k2a54JJ5wd+zIvZj9ccL&#10;O7brWX3HGDXjPta2GBTlopEfcaeMCygnvyT/AFx001ORxGTfpgqrerjeNaSmhmW/reWcx7foEa/y&#10;4wcXCk25/TCvcm2dkQ1KgN1iVbdwOTgHlx7gBe//AA4FueRztHHtfpjqTtEjyOFCLyST0GHsFIto&#10;JDXVkVIUiBvNKbKlhc/Id/pgccSCMWsflhuygyZpWzZpPH5ZsYoh19Nzz/fuemHQyICOR9OcAThO&#10;0WcIAhVPwrce5J5wB4rPuLXHtbBzspG4kC/QYTNUIvAa2AJpSDPCE2y3N7e2AIy77AMb97cDAfOU&#10;uAXUX49PODml2AL0J4BsP8sK7RELhUG20gn2IP8ATHRZGH4be63wF5Tcnr8hjjSBjYW/PCSOUZJI&#10;oP4VI9yMEB9sZsqg9rKSMDIFrYKlDu342t0sDxiM8pAUipn8pTubn4YRO/mm5svwucG1ShQVLhS3&#10;YdTghYvMBUOiiwF25OBN3QRAUhLJccKG5sfV0wPykD7iTc9ie+PNQxi7KxWUixkJP6i/9cFBjHHI&#10;7EbY+jHv7nqT+eHblIomKNamqme9wrHaR+X9/PBskXljcOfh1wTlKSSw7mfg91HUDjCwokd02gH4&#10;4k55UNlJVl83hUYEdz2wYBBDtN1De5/ywKUyR8CHeB3Vh/XHDB5qWcG3B4/5jDk0iAPKUQkNZgQ3&#10;xwJ54qdNz2jX4DCMv5TsLhpFtdV5IvgmEyq4LWcBri46YQKma2yp9kMglyWlcjgg9rfxHthRJ6rY&#10;T5AzNkdLe4J3H/zHChz0txjo4stC3YeAuxryMK4+gwlTthSl9o5ti0ApXLr8LbCGW24g4UyuTfm9&#10;sIpX5Jw/CTcFAe3FyALjk/MY+JGsM3fUOdZjmkjF3r6iSqa55Bdix+d92Psr4hZk2TeH+p8yvY0e&#10;WVVQP+5C7f0x8WqyMxqY/TdLLe3W3H9MZ+o6LF8Vcaa0Jjqj6iL3HYWtbCBgSecOFST6rE2Pe5w3&#10;Opte3PfFHquUyMFFkc/PHY/nf88csb8nHlYLbvgUgvMb2ANsW99kJD/8cjooi5N6w/8A5HNioSwJ&#10;9j74u/7FcPm/aS0yWFgsFcw+f3SUA/rhuqtaYbp2A9x+q+kKiy3PAwx5hHVVARqSrFKVB3BohIrX&#10;6XFwePgRh56i55w15hBUoBslG2xu7oOv5Efp+vOIZsUAu18QNFv3rtBHUw0sX3p0nmI9TohRSb9Q&#10;pJt+eFEzsg5O1SODhpyzdPBKZYbLGQu7tfbc2x45YZZdymyDuO+KIvgLGqynJKiLYD5i7fdCCcGS&#10;yhkJU7yB+G9r4TJBD5gYJc97EWwOUrz5arGO+0YVIKSSmqcyeuqPvFPTxUwVdhSRnkLc7r+kC3S1&#10;uf6Kmux3EFh7DAFQKOpv35wIG3fCwkU25rBJNCPKhdpRypUhR+pGAxVVTGAJaYsbD1XHJwvkMjG4&#10;HGE7sTz0+WGusJ6XDLMGFooyCf8A3p/opwB5KgJ6jBGx6g3a38sDJ49QLD2GAhFPe1/fDZT7V5DL&#10;5XMq3+C/88FyCSQH13+SgWwpsFACED4YKZmbhbk/AYdPSIamD/8AtXsexAt+gwjqaCOaNl8x1PUM&#10;ptbC/Zuvc8X6WwmmgdJWIa6dlHAwKYBQzMppcpqRLUyH7vu2SgXJ+Dg/H2/LnD2lIlREksMpaNhw&#10;TY9vgbd8G5vlMWawKlRTpNsYOm8BgCDcdR/ZxGcuqW0w8WWSVNoah2iphM6mQMSTtAAFwOgNuBYE&#10;4V90GWmin8ZWADsCgA3NltjqIsdyQQPie+AfeW22aS9+474BGxZ/3lyvbB0UZRu5fl/LBJbaxKi4&#10;6EYNR1QElSSOnscFtOuy56+2FfdMQuqzoQQSL9R8cD825sVuB8cJ2k3Rkpa97lSece8xyoa3UdO+&#10;EmopWpX5YKDrdiBYE9L46HV1A6nrgoxOhO03XCTIxqix5PA7nHjO6/haw9rYCqs3PTAAVZjZgcMn&#10;XGYjluSfY/8APAGJLj03+mBFSOLY4bjtgvZPSAwUhgRa/HOE0kLRbGjYrtJPHP0+WFBla5CruHve&#10;2AbmJ5GEXdExYSEbFUcBZLI36E/DB/4iRtvb44b3QyC5AY9QDgVPXmMmOfk3sjdPkD/nhueEg6sF&#10;OCrYcW+oxwEtz0xzdbbdbn54ErAi9x9cATnKkXGAZfTgv7uykspFvrg1/QLjvjjyKeL8+2GIyjCI&#10;kBIsf1GAGDzBwCPlg9he+AltoN264FOkr0Vxyb3+HIwnenZTtDMfh1wvcxqTcsB7cWwJdjcrtb2J&#10;HT88PyiBsWmiWB2UbjZW9xxhOsTD8XCdva+H+R2QWCcE3IIDD27YTT7CvqVRfpxxfCd2SDrTQYzG&#10;NwYKDwCD/ng2J99gTyB14wrYICvBDdlVb/rgmRhIDcD/ACw10mIBRFRSxVCP0YEco5DA/PDTU0dR&#10;Q2khVaiLjdG9968/wtb49Dboeegw8gIo6+o98eDBXJtuPbngfTBV1QluEyUsu9CVLg35VkYMnzBH&#10;HT5HtfCoR70uyB/gRfB1VRx1KtujKMR+JGKlfkffBD1D0iETBpY78SAAMPgR3+n5YIYGVEVySiBW&#10;/KfFsAMQgQKJAV6hRY98C8xKpd6sCp9uQeet8FeXJtO5Tc4c10RNFoQBRvT6W6g/A4G5N7kBr9Sc&#10;JQsgb09z7Y6XcXJYkDv7YW5INtHLIoN7H3x1atFNyjfIWP8ALAERmAPH5YA8TEWFiPj74IPQlvdf&#10;Q9yyE9PpgvzWJAUbj3ft9PfBUYLgekolvw9z88HlhayggfPFlQkIKIFFiDf3v1wLzJCfSDb3wWW9&#10;PJwEVDF/xA/MHCSA7IyQuxuccD3PXARIzHk/pgZmVVs22/s2Ei4Rykt/7QAnoBzgQWQk7mUD2Avh&#10;AbSm5tt+GDlnEagdFHXD2hqkpjMaAWQbve2Blib83wlFYtvSb4595J5wSi2EoyWqB9Kct79sFNM6&#10;C/JwCWYEdcJ3qA3F74AlOGUuVSLO25nt/u2wQkMJawkP0AODml46YBKGkXc1ifngFJVBJ3nWIH1A&#10;L2ZeL4TJK9azFVfywbG464DxmM67LNTjq4PQ4cgLRiONQkXTnnjBBIpPE7+ZsQqoP5YP+6mUgyKr&#10;EdMeCRDnYo+mO7y/8N/mbYHrZSQfusKsDbrg4KIVC9B8cElgW6BG+fOOFBULZwSB73AwQNJijR5a&#10;m+8N8LjAnddpNicJwqQCy+n5DHQVbndc/HDgqND82zDbcn2wFpWF9zKCO1xgJmjj4LAYTs9O8hDl&#10;Tf3NsORaKrXp8xC9Z1HwUFsFCr8yTageQ/4tpt+mOGpo41N3jU9tzKD/ADwB81pgCBUxoO4Drgcp&#10;wUq8/kAoy/E45vUnkgfPCL7/AEhIY1MbX4uGvgX36nJKgliOtkY/0wQvqljqlSSR/wCH9MMmZ5nD&#10;PXfs6MmSWRPMeNRayXA5+BNx8bHCqozRdhKpIR7+W3P6YZ8jjWnnnrKmF/v9XtklXcP3ajhV69ge&#10;g73PfDdaQEYUhp4hDSIltqgdAMAEClh5aFb9+2AftER+kU0p+q/54KbMKiU/uqQkd7uoP5d8FVpN&#10;NYpGyxJb8VyOwwQtLG6neWIPa+A/epQLiJAx/wAT9vywESzMGKoiqP8Ae/5Yj22pL7I37pBBtaNA&#10;jJ0PXHRUbjtIt7YJLzPwzRA/HDWM0njrGgEofbe5VbAdOLYbbSYuAyU8yFi4NxYfDAQVA6c+xwQR&#10;Nt3NJYkdAMJFMhNhI1/hhbCSm3jlLlADE3NzzYjBbttDbpRF8dwvhK6uTZXN/c84Sz5etVtMs0/p&#10;NwUYp+dsOWnon3JxMqgKqNuJPBPfBTzjcS6kj6YjtXpajnmXea6Ve6NmM4Q2t/CJAP05woo8qioI&#10;jBBCyJcteSRpD27uSe2ADe6ewnkVUQUh2QH4yKP64TV1VTfdJwJFVtpFiQQb45GIFKI6hiRxsjJH&#10;6C2D18qLhVsPhxgtvVCXEpHQ1aU1OqsWLMAfQOenwwYarcp/1aSx7FSP54NaW6FSRc+x4+t8ExzA&#10;NsPfpgucIbPC8KpltandvfcQLfrhPU1GYPHaCkjYnmzyrgNXmMETlQ3nP/gj5P54JXOAwO+F6cHg&#10;Xsf+eBIajG/lBozngdnaOmg3nm3qJA+NuMOHmVpABmVW6kRxE2+vTCWkrppCwKbuw2DApPv7OxXa&#10;69kuL/r/AJ4IUjbYNKxdNI6ZDRrI2+QK12ta/qOFbgi1jhFpnc2nKEsuxgputunqOFbEXtjoYvhC&#10;6CHgIxBc3wo/gwmS4I5wf/D9MWQpXFEztdSMI2NzwcKp2O0c4SscJ3Clbwq6+0bVtl/2ffEWZW2t&#10;+w6uMH/jhdP/AIrHx5r2uzWIYHH1l+2BUvT/AGaNeMCR+4p1Bv13VUK2/XHyXrhy20DjjjtjP1B9&#10;QXOeKEhwATZVFWY3J+IBthBILHkcdsLpje3OEcq3I+OKRsFcwb6JOV5t0wG178XGBEE3I5/pjxW/&#10;G39cCUyCVAvYH64vP7EYt9pLTQsSDT130/1SXFGbDf24HYYvn7D8e77ReRMOdtHWta3/AMoI/rhv&#10;ZXNGN2oYB3C+i7iyH8sNlVHNUKyXYA9gbC+F8zFKSZh1Cki/yw0QVbCNfNIlU9iNoP5Yr6g5C7LX&#10;jdtSCkkMUuxl2SSdt1w1u+HAxl23KSAfjhjzmORaoS04Rdr32tcgD2HP874eoKlZIFewFxewII/M&#10;YrOrkLDYaGwowRlQ1+T374DcK1yCcGIwZbg2vgJTjaQGHxwClJpeVQ3OPSM4BKhSP97Ajzgt5ETi&#10;2EkBSAk5drMu0fDBbyIWIt9Rju1CCSRbANiXIuT+uBRCl5pEbi7D5jARtYg3+h4xxrXwB2ANsMSi&#10;QmYRc/kQe+BJPtHq9N/0wQ0RaxAIH5XwAo/Dcn4AYdPQ4SpiH6Wt2txgqRSAQQQcBaWSNOCAbd8F&#10;mokbhitvgMNYQbSgsxQenp7WGG3Moi8BkS8hX+FRfvh0mXfGBGoEg55YKSPrggt6P9nz3XjDoNtj&#10;KhuWV0cFT90lKi/+xZzywHUc9xh5kdWHBAB+OE+pMskigqKjLgsFXJC0JYA8KxBI4II5Ud/j2w26&#10;Sz/9r5dGtUop69BeanJCsoJNiVuSL27/AMrEuDnKa6NJ6v5g63GAGnFyRe/xwelFJJd1u3YADrgJ&#10;pZof9oF2nlWU9R7/AA+WC6pDHVFLBsa5sflgwAGwtgYVthPOOcg2IAPwPGEOaREWhJHYXIsceK9b&#10;qD88dRpFNuvzwcoubFbNhWnSfhbqB1xwxoyX9IGFDRXFufmMErDt4thE2mApJHZl62HywWYmPa98&#10;L9iHvfBZdRuRXUsOoBF7YZOkqxr8vng1oS0e+wI9rgHHn22HS54vgPl7+QRzxzYYE3acEUilQXux&#10;BHsMcq6KOa/lsOT029Dgxo9l9wP1GONMkIO52UjuFJ/lh8nhAQ1JxUHL3QbS8Z4bab2+IH9nDlEy&#10;SRK0ThlYBgy8g4QM8cpUhTIoO4MptYgH/PDdR5lW0WYOaKlbyw372KUgK3fcvPpPv735secPVoRI&#10;G4Kfiu5734vfHGXm9v54DV1uY1Ud6bL7k9GeQW/K47fHrbrbkYSu5LUbJ7GxIw2w1aMPai24uMFk&#10;sWJI9PtgyXzhEQYSJDwAinkj44bK2tqMvjsaKqnuCR93i3kW7WtgC09FJvaljgMOAPrglwy263+W&#10;C6KslrMviqGoKyFpG2mnqYhFKnNvUGIt79eh+mHGbLvNXoGbtckWw9JbxWAgwyqIR5jFWHFrcnBh&#10;CNHY7WB9/wC74bKnI6hhKY5jDIw9LXPpNutrc4Ialq432vWSBTbt1+oGEBaicSM0l04kMRUuQG4H&#10;AOEE1OrHaJQG6n/pfDpFTN92REYMi3s5vz+ZOBtRGWl8t/Ltu3bkHr+V/bvhzVZRNc68BRyRFVrF&#10;0jv3J6/38sHptjUFgdo7XH9eMO6ZRBsYkuw62Y/DBcWVRCoDN/s9pBUgkk/O9rfTAHaOqluQ42pG&#10;6RGNmV1sBck2sBhJP5NPEzs4t0PBPbpwMSWOhoYiGeLf7K3Iv726Y7NSZeUsYWCm1rG/H1OGtqCn&#10;lQeeJd0s0Urw1BUWsgIfnjcLcj6g9ObcEVK8k0TGWIJburkg/IEcfniVzUlK5Plqkh73WxOE0mXR&#10;IWMUYQW5AJ5+X54MvAymEbyo88EkRMh3erkXW3fB0FI7JchYz7Pf+l8ORRlI2kgfC+CxDtcsRybA&#10;m3P54DcLU/kuIRLQM7ICqKLcbRYX74JSJKyOORJvNjPRk9QI6cYcwo4tjxjAH4SbfLBbxwhEDytz&#10;l9osDgIbdexwm2yg3LR29gpP9cdZJG/DIE/7uL1qoAjvL5JvgICj3wXsIvumLfAKo/pjnllhbzHH&#10;yOBUgKOBvgiqnio6d56mVIYUF2kkNgPqcE7C5AV3KX5Yte/wGCcxyXLc0y+ajr6KGupZRZ4ahFdW&#10;+hFsKwhFkpZR1lNW0cVTTTxVNPKu5JYZFdGHuCCQcGmZFNi67vYHDbluUUOSUMVFl2X01FQwi0UE&#10;EaoiDvYDgc3P1wtSyj8Kr8hhBwCW3KMMwA5bATMCL8/QXxwuByf0GAmQAA3th7TUvbhe9mt2O3HG&#10;442G3txzgBmIPXj2x4Sl7ALuJ+OGQ7Su9VuYzYfEf54S1IlqE2BNinrdhc/lfCxztUbhYntgIIYX&#10;thUhq0nihmg2pEsMca39JJvjsnnPbcyIvfaMHbbC54HuceESMLggj3BvgrCIIkI+0/vBz32m/wDP&#10;BhiZgP3pFxzZRzgIgZr+pvocd9QHUn5m+BQopqNYCJHmcD2AX/LBE8qQo8jzyKgF7s1uMKlZb97e&#10;5N8MtYi19V5IZnjVtz8XHHTD/JMa6oGVtUVk01RMzR05Noo9x3WBIuxv9bDphx8qO5YAk9OWJH5Y&#10;7tEcZCoBbAAr9+BiUYUXKLMFPYWTvfrgpaKESb1p41b3CC/8sKdq82BJ974Ax2jDKUdlxVRAAI0F&#10;u4XHCZOgFh8BjyMpsdw/PAnmFrg2/rh1HVoSJZQWkce4BtgAeFF73Pa/JwSZHLHcQR2Fsc8trgsQ&#10;RfqcJNtJRzTJKtinB698eXZu4UfRRgmVvLTcFwCSoUpa9l9hxhyaQgIbHeSyi4OCnbY1rFSewPXB&#10;b1kcChE5Yn0oo5bAoAdoZ02sR0PJGBUlUEHy9tyPSP8Ae5tgQfyEvJIip8eMeZlc2+nBthGsHlKW&#10;ptxkBsS7bj+pw6VIyor46aNpNoMYFy1/yA497Yb8uRQWkkNyzFiS3ckk9fiTgGdzGVoKcbhLISSV&#10;IttA6/mR/lg3L0R42l2mN+i7h06i9v5X/LDKIm3YS37x5npAv9OuO2tGQBtv3BscAA2izWc+5HXA&#10;WWNWP7tFvzyBh1KAvKiqAouQB/ExYn5km5+uA2JAJNgO3vjlQ8adDuY8XGEflySObv6QObjDJV3R&#10;tRKQxKx+v3thIxlZhu22+H/PChV9Xf6nAGmVLnaWPYDEZNpxnC9CFhvtQLfrYWJx1pLmxJUewwGI&#10;mdjZdq/7xwVSVkFUjsiTIiG26aIx7jcjgGxPTrbuMElSOMQIJFyPgcESqyk7FNyp9W02t7E9L+31&#10;weKunYCxufbHC+9A6G49rH/LAlFkZSRTOImCxlDuI9QHNh1Hq4v/AGMDJWIwqVjV5DYIz7je12tc&#10;G9vh2wHMYpq2gqYKedqKd0Kx1AFzG1uGA72Pa/OK3yrwS8vVFFn+eatznUOZ0jGSFagxJDG+0ruV&#10;VUEcG3U8cG+GSs3ZVnySyxRKkBXft9xYHBVPVVCzHz0UIeN3mDcOvQd8dQSqSVfcD1DYAVqDOLKg&#10;sLb3Nz/n/ZwfKNvKsnTW7/R6h33LbLm9u/PbCluowRkd/wBgZdu/EaeMn/wjCj5846KMekLoIhQC&#10;GvUYPYcEYIQdMHkWGLFKR2EknN8J2OD5hcnnCeTnAO4U7BQVD/bgq1X7MGskRbs70KFT3H32E/0x&#10;8qq5rsQSOe2PqH9vWrFN9mnOohf/AFmvoouPhLv/APiMfLqssbnkWxnzk7guZ8T+NNcxO69+vPTC&#10;aS5JvhRPIO92HbCcsCecVCuZIRJ4PW2ALctgxje3GA9/+eHSo9VxwTfi+L8+w2t/tB5YbElcvrCO&#10;P90DFCFbrY98aD+wsgfx9pjwdmW1Lf8AwB/XA8EK7of/AJMY9wvoRMNtO9+LDDQxlBNi68dibYeJ&#10;7JTyEni18N0k0ZNnZFHH47D9cVNT0XZ6zlqb6mN2jUyANt6WtfCHKcwCPLRzUrbS14pXb8Q72s3x&#10;HUd8OtQ6OpCOHDdSvYYZxH5Cix3GOS6lTcdTz9FY4q8rBkFODgni4b8NvpgqmrKWt3mmqY5wjFH8&#10;tgxRvY26HCX9t0qAytuNhyNhP8xj3+ktBMNiCVpO11H+eGF9AjtqcZNxPXBDR37c+2G6PP2mkCJQ&#10;zk7trO20L25Bvz1wrNTODf7oAf8A5r+nTrhqPVGC3lDKNa9r29ucFyxlRe3HfnBTT5gxdhSpEgHI&#10;N2Ym4sAABc83/PvxgqSXMoC0ZppJJDayxQkA/Vja317YEhOHBHslrXwfGFaBbtyOb24w2Srm53qk&#10;AI7NuAP6nAqykzWQBgTCotwGUnrzzt/u2EBnlO53sU6EKoALmQ252jrgCFSD6Tx+WGP9l5lMxTzX&#10;U322DlW/Qi3X4YFDpqqZysjPa228kzOb/wDeJ/z+OCIrqod/YJ485VdgFux7g9cI5pER7sVBHNie&#10;mEjaM3hUkeK179B1+o/u+A/6HQbQHazX3FQDbp8MMQO6JpecBqONfQ/hNREh9hIL/wA8ESZtl1K1&#10;5aoKT0AXr+XzGDU0pSC+x5lY9Sr2N/6YMOnaVG9Ssx5sW/LjA7m90e2Qn4Ugqs9y+VV2sw3Dq8TA&#10;XvYC9rXPz74g+c1FJlVW70k9LDOxWSOpZ2OwgEeXwwQg7Txt3dOexsGTTGVuHZ4SX9yxI/Lp+mAJ&#10;ktHApVaWOx7W4/vj5YYuamEMh7JnyvU75hQU1QlM8Eki3MVhe/1PQ9Qfa2BvnLyziL7pPKTwWUxg&#10;Ke4N3BHX2OHdaGGPaViVSq7QLDge2DUo1UcRiMMSbhbbj3PGHD+yl+zu6lMa1NXI5AotrW4tITf9&#10;MeSGvLASRbE7+pjY/kMPskRjYAvtt074GNrso3BjfC39Qi8kg1aZGirWSPaqXAubKef/ADf38Mee&#10;nzYggLGGbne1iR7Ac/zw/GFUc34I+PbA2IDgjC3pvJPdMaZfXzR2eq2m3O0Dn4dMdkyqYKWNW5Pa&#10;3/IDDv5/YIB7jAHTexYKRfC3lN5KZ48reqN/ODKD0BJP1GOx6eSJ5H8zazizbVAP9/32w4TROrea&#10;iICOoPU/LAldpLekgEd++G3HogEY6pv/ANH4d25pXZb3scBGnKFZA5iLC5IG88E+3Pww7KpBFjgQ&#10;juBxzhg8o/KYEjhySniRbQ2A6FWJ+hF8L48kplIJhRiP8RJt+uDoaVjH5h4jXi9+/wAu/Xtg6Pdt&#10;3Fdw7YcF1IRGBwERHl0KW2QoqDooAIwM5bA5B8gJtN/SBc/A3B4/LEq8PNJRa01C1NJ/6hSqJapU&#10;kIJ5sqXAuNxDXNwbAgWJBFral8I8nzWlmky6GPKq9iCssAIjY9w0f4bHm5ABvzzze/Ho5JWb2qjL&#10;qoYX7HD8FQLRqn4RYe2CKmNlUt1GJ5rrw/Oj8qymoFU1RJIpWrbbaNJOCNp2g2I3Dn/D7nENeDdG&#10;4c27jFaWJ8Ttr1bieyYb25CZZP3hFx8hglo7SWAF7YdYqCJnJLke4HXHpKSGB2uNyjoTe4xXItXQ&#10;4DhNITbx+eBbgF4BsffC0uiG9hY9icFv5AU2UHDcYTfFyElETSSn/wBoG6I4UgfLj+d8DkpkeMoy&#10;A36cWwPdz6epwAPc8m+Ek4Ywm96WSFGEbLx2PF8Hou8FWsG73wadrNYnnHmhjazL2598LHVBW3hA&#10;Wmfkck/E4TSRvG1iORhetasTBZRtv0e3pJ9jbp/LB0sScXVgfcnCoqRhzlNDbnPLMfgDxgp91wXb&#10;kcXthyaKMA2W2CWplJItbEZFKUUm51JuSNx/LBXO30kqPYYXNTHghxbuCt8FNTFen8sImzSfaEk8&#10;u/PXHPu8TXck+YOnp4PzNxb9cKGjIPvgxFtcMLAdOnxw9p0hZNg6WX3tbHBtdLWP0NsLzDuDFeAP&#10;xc2AwFqfkheV+PthrxhJbNBYnlrj2tju764Cp3C9seYhVJJsBzzjSsrMPK4zBVuegwnLGpsQSISe&#10;B/iwKNDVgO91hvwp6tz1ODjEoFyPlhWoye6AoB4BAA7DHdm7qTgdwuPbR7gfPCHKNBVFHQYESLYC&#10;SA9gScCDFRyfyGCukyIY2+mOAE9sGtt68fQY8rhhdb2wkkSQzDgH6YEEHF1Ix1mIPWw7YCSe2B4T&#10;leMfFyb46y2TaDtHwwWZSL3UAfEYEl2HWw9zhC+VGQiaaikplcSVc9aWN7ziP0/AbVXj53wZuc/h&#10;Fre5wNkcclgVxx5ADe18EgPdCjBI/eCx+GPSIGSzE2+HF8FbyzcMAMI8xzWCiiALB5GNlTu3OEmI&#10;PKSZvXsjCkgfdPJcGzEWFv7/AJ47SBaCBY3cNKeWsb4S0VK8khqHTy5HNyw6/pheFER2hj8zgwFH&#10;zlGo1+xHzwGQqUsSR8Rgp3ZFO48nkXI5wBpluDzz8MEXC04CF5V2LXN/e+CHppJWsDcfA2/ngUcp&#10;aS/DL72ODpRHJGQUJ9yPT+othXaLKJWJUA5sB7HAmbeDa7D/AAj3wFQuzav4B+FVJP8APBn3dpD6&#10;xwOx74LhNSThrHvu9zzjhDyGyXA9z3wqdgqMu0A97YIeInjm/v7YZCEW+5j6u/8ACvP54C0O/wBR&#10;sAPhbAJoTI4Aa5HsvOBijkK2MnHf3wk4C8ixRLfcit7n8RPthLLWhJNxSRuoAQfzwo+7wUqNJJxx&#10;1LWwkjronm2Jck91/wCWBKQRvn2j3Ovlewbvjh2yXk86SQddoewwmq5IGfa2+VgeLk8fnbBVXVNT&#10;UMjxoF4IG65JOGOUiMWm6qmasrQzD0sxjvfoBf8Amf6YeopEjjC9h0H+I4aaGF5akLIoMEagre+5&#10;j7/L+eHZoQ3a/wBcPfZQgZsrwn3ck7R8ecFRTMT6hYdcGWCAm9sccFLk8DDZVhAmJk4Uke+ArFYW&#10;AuO+AySA8huR7YKarK2beNvxHXDFMDaFIp3EEWB6dMEqLPYgfXHjWq+4hhb44RPnHlFgq2t/Fa38&#10;8CmwnNm2cBwoxxVuotcg98R+arSVgDE8knb1hb8X7HB8ObTh9iQPuPG0gmw/L+uCBpPY7p2KhfxK&#10;OTxxgEsG/wBW0qf0w3ivqLbY6Z2PIJKH9Lj+WCY2zISXFErOSCfNMgBHwNrX+BOAsJ7tOSwJELkA&#10;nre2BJIpBKm4HzGEe7NXIJSFVPVbc2+POEU1JqBw16iEljwEW1v5374VpGx0T9HJdfURf2PfHWkU&#10;MSYwQAeeMM9PlmbKoElasq9xt7/5YNOS1k24yVgYkXsFFvr0/wA8HYSbuvhWvkzg5HQFbW+7x9On&#10;4Rg4nnCPTsZh07lsbHcUp41JHQ2UYV25x0kXwhdFD8IQ0Fzg5xZcEL+IYPcWUjFnlTHlI57XOCZB&#10;cYPmF2OCD1wBUzeFlf8A7Ruqen8BMugQkCoz+BW73Ap6lh+oGPmnUbn3Ek/T+/74x9Gf+0kqTH4T&#10;6Yg4HmZz5h5F/TBIOn/fx85KiTk+oD6YyZ8vIXJ+J/6qb51LXPc8YTMSD024Vzct0vhK9++IVzp5&#10;RbH1c3J9744Tfpxjxbk82x4HA+ySCRfGiPsIJu8dybX25TUH/wCeQj+uM87SRe+NJfYHgaTxurpA&#10;OEyOck+16imH9cNwbWjoM6mP5hb7mh82mljvt3qVv7X4wzppVSRJLmEkycjYqIp+nBvh7cfu3HuO&#10;uEbeVt9LncOynnFXUu2ldhq2B7habv2bSQMIWqJVeThVZkLNYg8Db+osbd+cdGUUsZCeSTbuWNic&#10;LLsZNzOcDbaOARjOLieqo+U3sm4ZLRq6sI4wy9CRcj6nnCiOhhRg5IY9/bChIwFJurk9gOmAyAxq&#10;R0JGG3Yu0/lg8BAWmSN7hdoPNgBgaizH08nuDgO8Oo29PfHUJfnccPafYF4se5wnaw4thRYk2IJP&#10;vgHAa5UgYC+qJrQOiSSDd1wE7goIJt7XwteJJB6T6u1r4LKLcj+mIyVKE2U9OlFU70LqG/hLkr+X&#10;QHnr34vhw83Y13T4i+CKinMsTDrbv7YTZdVNNvilVQ0ZspD3LD3tbjm/v0xID6bVSgx+08FLXmLg&#10;WP8APAPxrf2xxrA26YNjQKtyDz2wr7qxQblFSIu3kFT+WCViAuRc3wqe3fAfS1zfb88MT1S5SOSK&#10;7AgEk/HHhSn8R79hhaRcX7nAGPFr3+mGJRhJTCgt63Uj/AbYA4Ux23EcWHPIwokjFt17YKKb+L2w&#10;CKrRJCKtyQ3v8cc2orXXr74N2KCR398B27j0vfCtMgOCykdR3tgKIltrKLj3waSYgLD9bYGVEgvt&#10;6fTCsogLSTYb8cAdsD3lRz19yeuDWTryW+eCylx0wrKfYETIxAPHfBUilfUgAbr7YPKXPGOBenNs&#10;OD3ULm9AuU061KMbBSO18Hge2ElRSneZYf8AaL8e/wCeDKSqWouhNpV6qQel7XHw/s4P3CjHO1yV&#10;LuPw+VsOeR1keW5jHUVWVx5zCgv90kqHhDG4sdy3v06EEG/Iw3otrX4wYGt/FyME1xabROYHAgq/&#10;NL+JOm6yCjprRZZWuhjWkmjEYQL/AAK9ghA6gA9ObDnEykzXL0mFHUVNMszdadpFJYdeAecZVAaZ&#10;dkgEiHgqQCCPY4dMg1BmOkaYw5PWyZfTkk+VEiFRf2DAgDnoB7++N6HxIVTx+C5+bwoHMbqPutI5&#10;vmGXUGXSvWTx01JKpjZ5ZRCpBHPJI7A9D2PtjM+oMinySdSlbTVuV1DyLR1dPPG5lVCoO7YxAI3D&#10;v9F6Bp1LTnV+bQZlnlTNnNTCP3QqiCkN+uxAAoPuQLkAXJsMJYKWmy/d93hjg3Hc3loF3H3Nvp+W&#10;K+q1TJxTWqxpNC7Tm912lEvpHLG/YnCSoqZldQsi7OdwIuT7WN+O/v26YR5/naZLlVRWSRzVCwru&#10;8uBS7n5D+/hc2GG/JNUZbqGBJaOrjlBF9tyrD5qwB/TGYAXAuHAWyG8YTm5IB564J3OtwDYfLApW&#10;VehH0wnL35F7fHEV2joo8OSbkc4CXucEiSxscDL25vhEpUuGUhuTjplANr3wW4uwN78e2PRrHyWA&#10;cezDCDrSqxaO3qylWG4H44IeZqYnaxZB/wCz7j5HBvF+lsBZ7qOeO3OHvuoy1diq45oQym57+4OB&#10;syqLgjCRg1wVPPwP9+2BRyA7i4KygD1cFW+Xx+YwiLyiBN0UoJ9zgstGeq3x0zEWBsbe/XAFXuLW&#10;PscB7qQFAZFDXAtgLKSeLWPxwYzm9sFzOVkT95tABDKR15HN/hz+eF7lJBKMp5+WOlSo4Av7nBjS&#10;pIh8sjd2LKbfpjpX0+kXPb4YRzwmWvZJPu8e5jYe+C0p5KkrJIpCfiVPf2Jx2KN5is1UQsnWOLqI&#10;/n7n44O802272Y+9jjSx1WUhEMDa3PzwEtbrj3I4HOOso23J5HbCOUkFgX4tbAGDH2t88C4xwG5v&#10;xhJIZcWsHA+NucFhrHhv0wFmAJ9S8+5wA1CIbeYPrYYQtNyuzOrmwY8e2PJKwFr3Hbjpgl6uniUF&#10;5VB784LGbUZW8cokHfbc/wAr4ekRLUpMl3G4FvpjpqB7EfPCM5vApIJa/sRbBD5pFKzCKN5CpsQp&#10;H9T/ADw2UO5qcWn3rYEge4x0mwH+WGwZhOQtqGYX7llP8v6Y9JVVp22owD3O+9sEmJbwE4kksPwj&#10;5LjjNYDi/wAsNwlzHcNkCgHg7nHT5XwNv2k6k7Y4wegH/XCQ2KpHzTpDCzs4RE5JI6DEdSD9sZml&#10;RJxHD2sb88gX6H6YcanLa2rEYllARHVyBb1WNwOnTHVopwCEcgG/pU7QPoAMOCEDr4CUh0QhVBt2&#10;OOSSo67gxJ9jhEMrn3AipYn3Yk/ocGnLCLEztcWvzyfmcPuQ57IIVCGYkXvb2vgchUmx5H6YK/Zw&#10;5/ftf4jpjq0CobFiCe574HcCnAPFIT1cA74TVWa0sK3llRF7Fj1OOy0EMj39fyDcYEmXxFmJVVXo&#10;bHk/XDWEe1yRDPKNXZizHb1sjH+mFkue0sQuCxYrfaELcH5Y9HllLExdYwzE8m98ET0kdTWxeUhU&#10;hryEccdbH3vgt1hAQQLKCdTRtaMrLvPIHl7f0NsBfPEZVYQyi5tYbTb4nn+WHIRRRgqsai/Ww7d8&#10;cDxo1lUA9rAYRkCdsbjkJuOZo1xs9Y+POOR1km66wP8A97Dkkm1SFAUHk2tzgopI8oYOWA6A3wBf&#10;SIMPdNkvn1JvNSKoHQ2a+CGp662yiRI5TwDsJP5k8fnh9cs7beWHxItgJk2my+k+9sIvTiJ1cplk&#10;grhK3mzIg6hmFyvSygAG/wAz+eC5Mumqo0Eq+YGHrLEXP98/ph5l2qR3bvgLVCoAb2PsRgd5TiEE&#10;ZTPQ5EctEmwRQGSxbaSdwANr/mfzwdPl01RTAPUlGVg28M3Pwt0Iw5s8ci7ivHvgFkdRwfrhhISi&#10;EI6JrjyslAjVXm2t/CRf82PvgX7Cp5ImPlx26MREAfqcOQkVHuNpY9B/zwVNHIW/GoT2Uk2wt7k4&#10;jHRInywlyGHw/Fe+C1yuniHqW/zwr+7PGQAfrbHJFnjcGSQAdrgDjA7yi8pqR+REEZQoNmDfL+74&#10;4WgW1wpBwa+3dcDcT7C2E8cCO5Y8bewHBwW4p/Kag1SotgsYUnuOuD9jLGiRnadoJbvhFUyMauON&#10;VZrn8QsQPieb/lfCoNVXdTGoTswX+ZIOETxaBjKJRqgKORb5YA06xm1ifcY6rKqjc3m354A/pgmK&#10;eKeUtEhKEXDmxBwCnDR2XRUXTaLE99gsP5nAXnKiyB2b3UYMkdS54CsDYkDHacLI/JZWA4NuDh7K&#10;IAIEdTMxG1VHxc7SfpbCeWtrVkEbRBARewa9xgQgE9QzOSG7kjCpuAAAu0A33C9+lsLJHKlYA0jC&#10;n+nCTpzLN1gTTp0H+6MLLWY4Q6aa+naC/wD7lePbjC/vjrYvhCuxoUYBbnB8igLgmH8Ywa/CYsKQ&#10;8pFL1OANZsGScHBEpsOl8JxoKYYWMf8AtK6lV0roSkZgGlqqyUA9wqRKf/ogx89qwjzCOlv14xvD&#10;/tL5tzeHEI4dEzN+eliaS38jjCFUCzFiAP8Adt0xjzG3WFyPiJuUpvkJHtftYDCdz264OkG256X6&#10;nBBHHtiJYJ90U1mx4DiwP6Y6RuJFseAPbjAlIr1iOOpxp/8A7PyPd4vZ655IyOQH61NP/ljMO4k3&#10;ONVf9nwm7xF1O4/CMpSO/e5mUj+RwP8AuC0/DgPtTPmty1AJpZLdSp59sNrRBpPQhB/wjnDpKbQO&#10;QOinv8MJotspvwPgOTilq80F2eowQkoupswN/jg0Rrt3WPyODpEv6tvHxwBGZWG0AnGWQRyqdX0Q&#10;NpAvgLA3ubMfjgxGIcK49PuDbAy7KOcNfdPSJCnm/GPMwS1+vsBjrSswsOR3GAhvVfphiawE22zl&#10;cVmtxgJS/v8Algy1+QcdNivOGuwkiE4NiefljkqqFN7XPcHAjELkjkfDBbqBhrrKfkoDGOxU254K&#10;kXBHxw01kRo5Y547IgIVhbi2HFwb8KcEzwrUQPFLco4sQMSNcbQyRghKAAwuuAlyo7hulgLjDdSz&#10;yxVZppF5H4WvwRhw8sMPWflgjTTaZh3i155yCb2cDsMFrMj34t9cdMe+1lIFuhAOCZlILG2024uO&#10;Pnbv+eAJUobSPWTYeG49rY4wAXcQD8L4T0xkKXqNjMCbNEpVbduCTz9cKJoNyBkBYDnk4YJGhwiC&#10;wYsL9DY25wEgnm/HfACixyu4iVXe25lAu1ulz3wP1dzb9cMnq1whlX8WCy9iOn1wIh1Hc/M4K8t7&#10;8/qcPwmXjMqvfaSPck8YGKhS341H/EbYL2qtubEdrY48Z6FQfngVIDaMMqjqQPpjo2E3DfQdcJyh&#10;J6Y8rFRYix7fHCToMzCI3ZrD5YCgEhuGHHx7YGVJPFye+Oxwql7LbCQEI4Db079/fCKtpJwfOg/2&#10;q3Nvr0/z98KhfeAOuDZGa3I5xICQbUTmhwopJQZl97jG6MRyAeoK24X72+F74Xq4YKet8NdfQtKR&#10;LTKVlBudthf+/jgVBmEdQ3l71Ew6oPnYkfUHBA2LQAuB2OTmWZVuOfrji1Jbg8YKEouce3Br9fyw&#10;geykpGLPtJ5H1x5grKwIAv3GETzbWsSEB6Y8agLy78npe2CtIDCDPGjBl4PYi+EppljBCqFHwGDZ&#10;qmGMuWmjUDk3YcYS1FbTxQmVqmMR/wCJnAH6nC5S3ABecAGwAtgliGsABx88FyVsFg2+9xcEWNx2&#10;wUKpDuO1yQbG6kD9bYj2kpb4xyUoaHra6n3GAhWXg3I7H+zjizI6llBv74LkrGjDH7szEdr2498F&#10;TjwhMjR1R4BHG7rjnQ88fLCVKyaVA/klSegv1H1x7zJ5bjy7MB2HQYbaUPmtSgzMGup6dyMAD2Ju&#10;bXwmD1I4CKfa464EyVO9g0Y47r/1/wA8Ptdd2m81p6FKu17HnuMFuwB4A/Lg4IemquG3i3ytjhp5&#10;S1i/x5Pw6YcNI6oTILoBHpUtG4GxWX3Y8jCg1UToHBJBNioUj+eG8xSWvvI78c3x5aF2XcCQT/CC&#10;R+gOHLQeqfe/sl+5QQQCVPcHphPI0MshR1DAfiF7YI+4szDduH1tfA/ucR4usZbi9r3PYcYGh3Ug&#10;c8nLUYKaHbv52lbG7cYPLberX9ub46kUd1sQpUnpz+uABF3WABN737jDUObT25a5MsoFvLH14wXK&#10;1W0Z2eWsh6FhuAwpYBBfHEdbHjr784vblm7axaSI1dFHdpo5ZD0RV2gfXknAlSp2fvnFz/CjXAwr&#10;B+BwA8m5GJLTFo4SdqeaS/7489wOf54K/Zh2EGpkuep7/rhZci2AM55wrQ7NxSc0iRR7SzHi1zgi&#10;RIaewDHc/AA5/sYUTv6b9+wxyCk8xRJIt2PbDWU20XS9DlsDR7pI1djb+/0wqjpoR0ij+qg/zxxQ&#10;qLwMCYhUPYYYk2jDR0CA05j9CBUHcKgW+Oqzsvq9V/fBTkvfzLke9uMd3KbWNieww24nlHQrAXmT&#10;m+0m3scdQqQSBz7HjAll44x4biRcW+WCTEu6oiSHzGBYtHY8EY9JKQFG4c8AEYNkcNxfp7YIl2kF&#10;r89vhhIhk0V13G0nrgh2v0YjAZdygBRuFrm55wEkg2DFh+WIybSLUa08cEIuwv3NucFGtVvwi49z&#10;gqoXd/CP+9xhPHTSkEXUnqAt+PrhrKcMaeUsM248fpguWUKv+9/LAYolgChuT2BOB7/M4CAD4C5w&#10;xPcpbRaLjYuLOBfAioktdOnxwaSR/CAMcey4QKSS1INPTlVtGq9ub8nAIQxRTbax5sRzjsc0dV5k&#10;diY1IJ5tuPNun1wYXCAE4K6HzUW2zfRCPoQXsCetjc4I2+qwJAwb5glH4Tb/AHhwcALEHgr9AMAb&#10;U4FYXoFNiGO49uemDmttvcfTCXz9zWB4PbHlkuL7lA7ljYYV4pIstDHpBANvjbHQQB1vhNBWRVKO&#10;8MhZFcpuZGUEj2uBcc9RcfHHS6MTcgbeTfA2TlKj1Q5pRY3sX7D3xwSFowyenjk274TrKC20upPa&#10;9v8APA72JAtt/wB04IoqpHbzIOV47HAGdQRdwAeLXHOC3kZvStvof+eEzUxDkM4W/f2w1909JYjC&#10;ws1wMEyT3UhlIx5fKp0Krdj8TjikSA3ZV9wzDCTVSIeSR/SJG2n9PrgpadQ5kJu56t3wrdgOAbj4&#10;YJK3N79MEnPsgpGhP4re5OD2otqEod4HxwTtXbzw3vgyJpQGUm6D+K9gfphICLSDbH98IJIK8AHm&#10;+FDxg26G3OCoYwaqWVvxGw6dsKGQMoO/y17jg4coIwk8im1lAA+GG+pkkglDKdhJ4PW/TDrIyxqQ&#10;LMT1Ba2G6sg8yoQBbqODyRgHZyrbEmqJnli2RjlxyyixwH7nMADUeaIlFhISTewA6/lhVBtjk29L&#10;/wCLCoyMrKtiVHe/TDAWbtS2Bwm2KmXMyYWmlihKkDyXKMfqtv54caLLIcrpvKSWeUbi26pmaVvz&#10;Yk2+HTBwcbrKeLW27bA/pgxmTZYDoLWHbEjcBCCXGlOsgI/YtGLX9AwsYc3wi0/tOQ0e38Oz/LC3&#10;sfnjqovgBPYKyzCHG3Q4GxsMAh/GuBubLiwMKTqElc3Y83wnc2wok4JOCmFzhnYwpmjCwh/2lbCT&#10;OdBR9SKavJ47Fqf/ACxheoO09AOMbg/7SqTZqfRK9vudUbe93j/ytjD1Sw3kAEX+GMuXLyuR8RNz&#10;Um6b/dNsJvcnCiU7T/XBLG5tiFYZ5tFkWNrWwEDgWAA9sdPXHgASSOMJMvJa/QY1r/2e0ZbWGsZO&#10;y0dMvzu7n/4nGSm6m/GNhf8AZ4Q7q7XUwNyqZevyv95/yGBHxha3hn/ymLaMv/q0n/CcJqB40JZA&#10;zSWvweAMLJOKd7i91Iw2hm3Hlb+ytxilq/SQV12oyQEqacK1rbQfbvhMxXeWXge2AyRgG/XAdpv0&#10;xmPVXhduCeOMBbdzfHue+BMSMAQjtABK9v1xy7fPAWJZumOEk8Wthk9hDRrm18d2sTwLYLElyLY6&#10;JZP4b/TBBRlDeFyLAdr4TyMFfaeowY8jMCpcr8MEvIi39QHzwxGcIhhca574A2APWQIfVKoPtfBE&#10;2ZU8SbmksD9cIBOXgLtSgaxNx8sdpp/PgRrFT0IPbCJc4pJXdQ7ErxYoRzhN+02iq2dIJvINt97A&#10;AjuBe/8AZwYyKKrFwa/cDzyny9gMeIJI5w0LnrOm6Omc34HQ3/LBaZxXM+05Wygnh2lNvmbKbX7X&#10;tiOs0pxI3hPTNfrgpi4BIY2727YQiuzBzIVpVS1tu+Trz+mCjPmof921PED13KSb/nhqT76GAnD9&#10;4zAk3HYnBhKm62FxhsnjzOeNiKsRMRyUjS4+IJ/rhMaCtdrtmU9+hACr/IYLryhLj0CfRGALk3t8&#10;MeMsfO4EdxzbDO+UvIt3ragggWIk6HBB07RyyuZvMqCbEb3Ngffg4fB5KC3HhqeZK2iSxknSNR/E&#10;xH+eC5M0olB/1yHjsSOMNFXpmDfFNDTArGLHkcYVZXHQzxSPHFHuJ2uu0Ag27jr0IPPvh6CjD37t&#10;tBdmz3K6cHdWLtHZVZv5DCb/AEloJgfKeSUL12wP+lwMOxRFPA4AtxxjygdQxAOGG0dFL/c9kzNn&#10;gYfuqCskUfxCIAfzv+mO/tSu2h1yaVgf8Uqjn9cPBQXHANvkTjwYW5AXDWOAEYD3cn8kz/fcyJAG&#10;XohP/wAtLW/JRgs1OdubJFSxg95Nzf1w9hyOb2+WPbwB8O+4YfdXRD5ZPLimJf8ASMvZKmCJb8lI&#10;ibjjs2AT5LmlfXR1NTmAWWPbteKCNLcng2AB6/lh+Eo27AtvjfAlPpsRhtyf7PfJKj/7GzBw3m5r&#10;UElj6lKji/sEAv8AHBT5HmX3yGSLN2EKEb4pYTIzEE8hywt+RxJHQECwwAoAAe2C3lP5TR/2m6PL&#10;FjYs0kpN73MhP/T6YDU5PBUhvMXcrdVexvz8sObXNrnAGKA2JAPscNvJSMbeybYcgoaeMokG1ett&#10;xwZ+xqWRgJISfiWP+eHAuHsL7gOlu2OEE3sCPrhtx5S2NrhInyumhdSFG0cDjpgsUkS2KIrbfwkj&#10;p8sOYQqOmE7rZ+f6YEklShjeKSCSFSfSo3HrYWvhKHMMgVrX9+cOjqCtxGd3Zt4A/K3PbuPr0wmk&#10;hLg3AI7Xthw6uUzmdW8ovyg6hh6gfjj2wC4vxhLvkpJAuwfdrcHfyP0wqUh1vybe9sSV1CiuzRwV&#10;wxgfhPFrYKk9Lno31tg12tcE3wVKq+wuPfAZtS7QgH0gncQOh54xwBBa9zjuwMfVcD3AvgJ6XIth&#10;E9k4ZfRBZkYDAjtjFgT9OP5Y8FAYW4wMoAABhrRbEW0jKLX474B5ijrGh9uD/QjB3DMt/SOcBksT&#10;boe5wqRFqLd0uCI1Qjng3vgIQrUtKHcArt8sEbT8enXBnlADgXwDgXFtuFzlOAtiIobqMGWBwVcq&#10;CccDnvzi+sZDZr9DgOA3J68YCQ1rgn6YIYTEWh9RgEhCDqLnoD3wBjsG4kgfM45ZmG4k/ngwUNZo&#10;LqRhgHbk9rjtg0uFAGA23Y86qQeB+uBTgALnmd7XwDzOelr/AFwEuB0J/LHhuJB6jDJAWuswPF7Y&#10;KLn+Hr74NPNr4ImAN7NYjqLYY4RVWEPzQBzjyys6+m+0fTCeMkuVUk2wPbYck39sK0RCM8xe36Y4&#10;0lxbHOOwtguS/FunfDFNtC4G2iwFvlgsy2/F0xwkjgc3x3aPbCsp13nub4JmmaFgUK3HtzjshPN2&#10;NvYd8EoEYm7C/wA+BhUTZCdovK88sjG7HcT9McUMnRh8cDMQBvv3D2GBFrWAHTEeeqlABGFxdyi1&#10;ycJq6raKMr6gWNhbrgx6kREcg/H2wnKivrA7gmOPm59+3684JtEKu8EfejqOAxR2F/Ubkk9Tgbqq&#10;kbmJPsBfHJHCKbeqT4YIG5ub89+MImslSNYKCOlk9HDEKeo22wS8e5bmQge39nHSTt5IUe2AqrMC&#10;Re1sMSpQKXoz5cgCsAO91v8A9MDlIYcMq/8ADzgBCr3LfPjAUjDW3cAe4AwyVZsoEkrBjtYMPc84&#10;IcuQ3qKFu4wpKxkki4+RwELb5fywJBT3SRRxtuBc7j8MHK4dgv8AMDBhC7uv6YFJCTygLfphs2ns&#10;FcKITZTY+xGBEKh9LWbtfCQ7iRtJvgzy5bep7r8BbEhQUj2py7d2Pc8WGAPGirtViGHUdhgDvIyM&#10;jPZT2AwTYxSXJsR0w9pAHqjXRgbEDj44JcEDnn649JKVkaQKrFuSRfnBUbiUs0gu3ZR0GGLgOUtt&#10;o4yhQAw4974L81SjuAAAL3HfHCAxJO7nt2wnzGNxQuqnaoFtqjn88NZJpJwABIRtDKJySp4wGvp4&#10;6mCWNxuV1KlQL3B4wXlamKjALG/P4uTyTxhQ7+o8An3wd5UUbfSFHdO5JJp3LVy9J3mp4pHK+fP5&#10;jqp5tcpf6XNve1gJEYERVbcDbix6YK3sD6he3vfAWkMp4kQ273vb+uHLi42VOjKhEmUBfS17XGPL&#10;S2sXdZB8umBLA7D/AGov3seMcSKWG28gxjgN0IwF5SsdSvNAAAwazH+Edx+eAGEWB3IJCeF3f3bA&#10;3qYI4y0kyRqO5bCOTMMuL2NQGseLc3/X4YNEHC+VZmm2YZDRA8EJbg3wu78c4bdLSRzaby9ov9my&#10;XXrhyIIOOph+BvyCstOUOIdMDk5F8ejFscmN1GLIzypOTlJXIv0wS7EdMHP6mwUwN8J1qdfP3/tJ&#10;atz4haUpuiJlUj3+JnYH/wCAMYsnazMb8fyxsj/tJpL+K2n4wCVGRIeOxNTP/ljGtSykNfnjjnGT&#10;IT5hXG+I/wCoU2zAm9sEstzg+ccDi57/AAwQeTxxiJYyAbnHFaxtewwJiPbjBRO3vz7fXDfNMF3o&#10;T6iecbO/7O2EhPEOUqSGbLFDX7gVf+Y/TGMVIPA5xt//ALPJCNMa0k7NV0oB+Syn/wCKwzLL7Wt4&#10;WP8A2mX7/oVrtV3oVHU4jUOc0chOwu1+4jIv+YxJk4GI7AVaNdxBAXvf2+POKuso1966/U3ikKTM&#10;EjTcIpXsbWC8/qcEHMmPC0ku72JX/PCrzVvtEikd7HHN7BrAXxmemqpZ1O6lJZK2qf8ABRfnLYj9&#10;MFCfNGH+ypyOTZnJI/Lj9cLHn2gjgH4YL8wlTbD+nskGnukiTZpUMFDU0fJubN+lxg1IMxLkvWgi&#10;3AVF/wAsI3qaiCvCqjSI2243DgEgFuew68Ydi+xrhrj3wzjt4QRt3GichI1hrFLbq87T28pTb444&#10;KBmDGWsnYm34bL/nhU8oYmw59se6/DEe8qfygOUifJ6d2DyGR2HdnOAS5FQMoDQbiOhYk/p0wvwE&#10;x3Pc/XC3FOIm9kjXLaVLBIlA63HGBfcoY+Qov8sGOxBYdDgKyNGQefzthtyPYKsBc+7LESAtr9R3&#10;/LARAq8WK/MYE9TZidgN+oJ64D94jIuT5bdwRxhgUgz2QA3lHkm/YnAjKo744XD324BLtsbi5PfA&#10;qQeyNVkkUHcR9Me2LuIBtb4YQ7iOnGPeYw4D/rhrCk2lLWXy1u1rYJMyFudxv2Avgu7snPTBkUKt&#10;+O49rdcJCRSHIQX7A+1rYGI7eo7T9ev6Y4FVD6SAT3xxQfgfkcL5IQhOAF5Fj8MM9XDJQVAmgQOJ&#10;P9pYWNrccjr9cPJBH/I4CyiRbXJHe+DDtqhezcPcIimqhVRB0fcp6G3984NY2AueBhvUGgmJ/wDZ&#10;sR5v9D/f9MLNxA+A64YjqnY7cPdeMqi9+LdcGLGHNxdrfDBNr9ifljsd423KBf64FWA1GNGiva4v&#10;7dMd8vm55wCRmYbgNx9r2x1GYAcW+t8Kwn2lCESn5++AoNv4hY+2PNIUX4Y9vPHfDWiARhsVt2wW&#10;YVkAswv7Y6PVz74PRxALhN388OhIxhEfd7G1ucAWM3uLWPcgHCszqOHUrftjiSxlb7bWHI9/lgui&#10;hF2kb04QjsfgLY9c8dOMKNyyeq1vgcFMQNoBsBgVYQNx29h8scYi3PfHjcdceBB6frhJqCA0W82A&#10;sfjgpwHJ6D54PkG4dgR8cEvESPnhJ0mal4J2gj5j+XXCY0zID5ZO7sLCx9hhYQ1+RfAVDhgQcJrq&#10;44UT2bs9Ugp6pKlFK3DWBZTwV+BGBSqeSecK81g3TI+wBh1I4JHPB/nhKsnrdGO1xzY+3v8ALEhG&#10;MKJriDTuUmZSTYJyOnIH87Y7sG32vg54N3Kk7r35PGCWuOotb44j6q0OF4AgdAbe2PeYyH1L1wEs&#10;bX6H398GpK4TlRz88I2nKCLcngn4HARBFGzsiBWflviflg1SCxvHx25xySym1rH3vh7Sq0nMqhS0&#10;gaIC/wCIr0v14JA9/f3HbA2UDm3644WFz2wDaG6tuPvhJ6Wvw+/AwLkY4CCOMCUkAnGiVhHmlzZ1&#10;JN8BeRIo2d2CooJJPYYHMwQXY2GEqRGtqRJKCKdOUj7E+5GGSK5CWqtrspUHlVIsQPfCg+ntg0bE&#10;sbXPucAPJvh+UqRZ+dhgLSIBfcD9cekAIPOAFFGHSpdJv1OAs23tfHdvtghhzaxDexwrpGMI4sBh&#10;PO5VTbrhQvrBspFvfBL2YbSCeenvgU1ohXKxgDr3x2Il784OKhlsQAccZHROhKj3wjhK0VtLXFj9&#10;cFge+PWKmwGB23EE9R0wyIil5EvztF/hxjpVueLWx5SLXvxgDzkC5It7DCx1TIisEvkSGIgS7Ts3&#10;Xtf42wxPJnbw7zldI1QxuyR1bKvFrWJS/wD174fXq4w12ZQo7scJ5MwpVBKyqQOtsWYtQ+EODOvO&#10;FOx20dF2NpGiUyLtksNy3vY+3xwJVLC7XAwllzSIgEMevTYx/pgiozyOAKriT1AlbRnmwxTyhL2j&#10;krmb1LpJFT07gTyG9yPwgWJNv0/P2wrpkjhhVTLyOvHF8Ragq/v+cvXTiVyDaKONSV22IAIHW1rn&#10;44exWlzZIJD/ANwj+Yws9FE0hx3EpwLqSBcNf2x5lHXaBhJE9RYutO+3p6sdjmqWUGSIR825YH+W&#10;FRPKl3N7pR1PJx0uu0gnaPhhvYV5Prjpo0PIIkLnr7bR/PAGjqyOZYVPbYD/AFGG2k4CcuCWicgW&#10;BBAPcDHfOYG5UHDc9FWl/TVpGvf92WJ/XAJssnePaK9kbqJDHe30uP1OEGnukXt7J1aQ2vtAH+7g&#10;vliEC2B7X5OGv9hg7mbNKuZu6Aqu3j3thAckJqC02ZZhUXbiJ6l1UcdPSR8cFtJQGQDJCkqqqccH&#10;54KlkgjW8kiJfsWAGELafo2iRGW6LwFYliL+5J5+uBxadoKcloaZIivJKnj6jp15w5pNud2QxmlA&#10;l9tXAbcHa6/54K/bVC7LapSS3ZemDYqSlS4WGMAj/CLdfjj0VDBEW8uFIb9fLULf8sMKCL1FJ5c4&#10;pmYhdzMbkWUnCd85jE8cb+a0jX2pt5Nhfgde393w5vY/iwTJ6N23i+GwUQ3jkpHPmb7gVppLXsTa&#10;1scgmleQb6Bwp5BMu3CkJI54VuP902/XBvkPIl77D2IHP6jDgA5QHdxaLnNtqqgX2Jf/AJ4QVbS1&#10;a/dkniG7ol7njAdR6Vi1DHTh6uekaF958gi0gtbawINx/fW2EuWaMpctraKqFRUVElIHKq2xFZmF&#10;izbV5IAsOe5xea2DyyS47ugr91KI43Mtzzfakuho8yhRULwRRjgHcSSLfED+uO/dapW3GvmtYjaF&#10;UX+oGHN5CyWMYQAcXN74Kd1YWHHz5xTVZrOiQR0hhDPJUu5cWF1HH6YMio4QwcNID0uW6/TtgTl2&#10;DMl2UC97W498FrIWFmKqvtuxHvKsCK1x4acXUw2J5uW735ODFijjOwoADz6bgHBdt/U8++BLDJu3&#10;XuAL8njDhxKcxsHKO+608g2mNCPZlvgMsEVNGBGkZuALKg6Xx6xFwAG/4CDzgq93DbjER0JF7YIk&#10;p42NBshWRplg2n6ArwCnYYcSpvfCDTC7dP0K33ARixta+HEtY2x1kXwN+StDK7GCOBj0ouDfA0AA&#10;BwXN0ti2pAbKIYXa/tgoixtgxkF8B/iGFtU6+cP/AGkdZ5vjfllMvWDT0AJv3aoqiB/L88ZBquGb&#10;bx9MaZ/7QzMGqftL5rD0FHllFAPiCjSf/dMZjlk3MOSB7kYxJDbyFxeuO6Q2kMg/PBLix54wol9R&#10;t1OE5JtwAfpgFjopvxEnjBJuT3wcy2vt9sFWHe31wJscJ15EN+/xJ/yxuz/s8kb/AEF1a5BAOZRo&#10;Lm/SO/8A8VjCsfI643z/ANnzEv8A6Js9kPLHOmUn3tTw/wCZw8fxLW8LF6lv3/otTRr09PTnEdUj&#10;bZZNpt0Jt0+GJIhso+GI1Igjkb0nbci+Kuu4aV2E9GkPzgFNpEJ7K4Fz8BgppWYH07b8Y6zR7jaQ&#10;Kf8AgwQ0zM7AEFexIxlKptCEYwRa35dcBuYydrEj2IwA1DBuf547b3Fge2EShruk2YuyoJSbBeDx&#10;2P8Af6YNpJvvFMNh3WJW+BzKDG67QwYWIw2Za5pp/KkcKrsSgJ6fIYQFtpQOIjkvunUkXtjm4MLY&#10;46/HHAGHxxBSuAgowMvNze2C3fepDXA+eOFrW7YCX55OGRltrqFexwBiATbpj3mX6YMtftbDpqpE&#10;N6l54x2NgvNwfmMdlUG9wR88FcqOBbDKSl6Xa5NlF/fBaxu67rM0ZNrjpgTA24wLzXsFZyyAkhSS&#10;QLgDp24A/Iewwkh2CLkpx8fpgtIAG5sflg5n5PB+pvfHGZTYXH0w2AnzVIZI22A4H6Y8Du6XwEkq&#10;1ibkY8CQATax+uGvsnpGLHZRbvjwa34Tx2xwvcHaRb3GCy1z2GFaYBHGQi1z0wFmCkH4WwBSpPJ4&#10;PbAiV6A8Ye0iMJPmdXSU9OHqamOnuwVfMNt1zaw7k/DHKeQUxEUgAj3bUv2P+HBzkG1yD9MFTRmW&#10;I2F/f4fL44NrgcFVZGFp3sSkre5BxyO3PGEkE7PM0TsTKp7/AMQ98LOeowxFKdjg4YXAt7jpbBgU&#10;KOl8c2g+ogj5HAztLcH8zgFKEW8YMf1wERDqDe/tgZAPt9cDRVXkcn3Iwk6Cqbbgj9cCBXscAcMp&#10;v0OBAlhYLb+WHBQEIRAayn88cEYHbjASNpJwBi1/T1w6FD2/C2AyLze1vnxiOauqM8hoTHk8Qeok&#10;YAM8gjRF7ktfcfYAK179R1w4ZH9+hyiljr5/vFWqDzZQtgzd7fDDpwCMJaQAOSB88euD3v8AS2Oo&#10;nmDcbWP646KZjdhx8L3w3zToBNjwMBHIsfqMGGEluAfyxxkYDphr7IqSdoyouJEb/d5vgJQnoMHg&#10;EG9gfmMFEcm4sD0+GFaZEM27rz8+cJpoY5GXzUuo6Mosyn3B/v26YXNAxuQwHzwRJExAtbrzzhw6&#10;kz4w4UkSycWc3PZjx+fx/sY4Fu3IvhRHGxB3Ja/8N+ox37sqMWjDmNepkPI/LBYdkKEEsNOSMpwb&#10;Y9tAHthZ5S/LARAATwLexwysJG5McfpUuBYbUFz7Y8JOCRz2BKkfztg8RjdxbAJoLDde1+2EnGEU&#10;kaSkFlsO4v0wBlG8kA8E2v2GDDHY8cA8HHBGFFg272I7YFGtgA7eTjxS4HQAd8EGjlZ/VUSfIHAD&#10;l8Zvd3a/U7ucafK50Inz/vdQQzhKWPqxHLn4fDCs1tOpA86NB0G5wMFjK6VLbYgLfE4CKWnXgRKR&#10;7G5wRz1Teq7Q3zCkTrUxntwwOAtmFPbiTd7WRv8ALHVp4IhdYwASTbnrjiiBCSkYUnnoMAiAPZFy&#10;ZjBGt2L2+CE4TTZmrMEiSQ9rheuFzShV4OAR7WYgn8sMCE+UkWsktdY3OAGqqGu3kva9gWI5w4n0&#10;jv8AXAHkIXmwv7YI4TW4nCRBqvadqICet25P6YS1VbNB6Ng3kX4vf8hhXWVkdIjMxBb+EDrhDQUL&#10;EfeagXkclkDdVHQX+OJAAq8jje0HK7C+YzxkgJEbcXXdf9cclp8wcHdUhD22gfrcHC+Sp2ABQPr2&#10;wAPu5OBJARBr+pST7nOVF6p7gWNul8FxZU8aEGtqJD/vSNcfrhV5lm45+eAtuAPOBv2UzWEoj9nw&#10;+WQzNKD3dyccOW0igbIl63vYW/lgzbyABgQIVSMDZUnltRTUkbk2iVVtayi2AiljjAGwLbpYDBjM&#10;wJ56YJeW3J5OG3HuiELeyGgjj58lS3ucFS1l/QRtX2vgt5Xc3C/0wX5bX9R/LEReeFIImg8LjTRu&#10;Vt+uBxzAWHS3thOU8tu1j3GPRSEr6Rce+GDipDG3kJS7s7XJ+gOAlC3UnBLlyCenyGAh5Ntx19sL&#10;eU4YKRzbY79gMeUK6jnk/DAEp5CpLW5N8D8lwLXA+uFZSIAQwqlbhuPh3wBmQ/xDj4D/ACwCeNow&#10;OpB74BHvUggDd2HxwW5NtCZ831ZBl9HmU6DzWol9Skqq36D9fy/mk01nlNq2SnrKWRamnePzlkjf&#10;0KL22k8G978EDocN2c+H2U5jDPU5qlRmjKWlEDtaJWYm9lHU+o2LbvbDzpLIochywRUsaRRMfSEH&#10;RRwB+d/zxozu05YPJaR8+uPyCHUeU5zY4/mU+vd2X1kAdhgLLu4BLf8ADgNm2BST8QMDNwoIFz35&#10;6YoAhPSC97cD88daRiLBQT72wIQhyLAlvgMG/dtijfZfbnCQ2Am6WGd//bWX2sb4HBBGjC5ZyPc8&#10;YOkeGEW9bn2HAwU0oLekKB3JwrCcbiEbuBG4EW+GOCrBYekn3vwR+hwFHjBJdmLX7cADAJmje/AN&#10;+eCb/wA8IO6hBs7o8SqbhYFPvuJN8BcEjpb5DCKRkJTc34eRuwp+8JIm5rgHgnnCL0+zsk1UzMpE&#10;a+v/ABX5Hy5/phsllkTazF2a/RgcOkllI8smx5HPXCSqUF2uST8/6YjcbVlgDcFJxmEstwz2BFuA&#10;ALWtg627m+EopSvqsR8D1woXgcjAC+SpiBWF1JQg/Eb++BtUNJtBdio7X4P0wW6F12hrX+GOHbHw&#10;7gHBC0O2ylMV1v0P0tgYQKfgO2CFZRtKlZAfaxGBIFeRdxCA8898GD0UYVnab9WQ0RBuPLH8sL2B&#10;X43w3aXsun6FeANlvT064ccdjEdzGn2RDsjImABwVOeDzg5eBbBU2LYUg+JEkXwFl9Q+OB4APUcM&#10;VOTS+Sv26q9qv7Veuze6RtRwqe3ppIQR+d8Z/Zhck/PFvfa1r1zD7R/iPMTvCZzNFc8/7M+Xb/y4&#10;psOL8HGE828kLiNYf7hQ3uLk3J+WE7m/TjBx682HyHwwSWO0C5tfpgNwWWEVISAeOBgofDnBrgn5&#10;e+AMh7YRI6JFdjYqbC2PoR9gGgem8Dq6dxt+8Z7O6j4fd6YfzBx8+lUFADz8PfH0l+xFSfdfs46f&#10;kvuNVVVk5/8Atxj/APuWDjALls+EgnUX7FXyg46WxFS6LLOA/wCGVxYkn+I4la9MRiqLCtqQrXHm&#10;Mdp+ZxW1uA1ddLwilZWW4Yd+vOErSBbsDuBwbIrbiVcPH+RwklUwXUnn4HGK4qsurNuI5scF+Yys&#10;bA/IcHARb54CblumF1Sx1Sr7yHYkIy/8VsJqkx2LggMvN2YL2+OOopBva2PMiuWDW2lSDfDtNFV5&#10;Wbm/JLIpknhV1N+3XAug5IHzw05dOI2anIF17k8/30wtlmZurE24wLhRRRO3gFGll5wWx4OAiW45&#10;OOK/W+IzyrlUKQx7495hQe+Alh7jAWlFuMPylVoZbc3tjhiPfjBTTEnrwMeWSzi7C2GT8Iw7TwRg&#10;t93t+eOvuJve4OOFyO+GKdeG4g8XwE3Iv1wMvdeoGCJp5At2Ba3wwKNcaQpcXFvljjSOOgBwYkz7&#10;b8Mtr9MBchzwLfPD0mtcSQki45+eBrJdvxdMB8sAX3AEdRgSjYee+FSRNm0K7HtfApGHOOBVK7tw&#10;X544fT2H54ekyFf5c++Oqb8HHtgCBugx4H0jm498JNdpFmFIVYVSFwUIIK9FPcn4G1j878YX0kyV&#10;UAkQWF7EdwR1GAGTcLMSB7gYb5lly+sSWnX/AFaRf3u25YntYW6Dm/P04xJyFVzC+/8AaU8bT7jH&#10;PKDHmw+eAw1Aax4ZSAykHj546zEk89MQq0uqFsb3GBBBG1wbDASCR0J+WC3ZluCcJFaPQ3HBsfe1&#10;8CJLE3RQO203/mThKrFRbHgzE88Ad8EAlSPlS63sfocFN7YM3bh1uffBZBLcc4QNJBBMe8E7Vb5j&#10;BojUggLtxzYVPUjAyhI6YSFAA2jpa3uceuF4FlHwwOKkaWS3mKnztjstGYWILK5HQjthtpq0xcAa&#10;RZ3D4/PBcm4PYkDBpQdCOcEuLsLMOelxhkVhAPIGAbFJv3weI9w64AUZOb3+Qwk92ipBvXobfHBH&#10;ln2vhcknlsGBII6EG2AlVZgq8k9vc4XOEiQOUk2G3IwTPAHTlTx/EoBYfK/H5/p1w7NSsVJCMSOT&#10;xgs0zSMLKSLdcEA4ZCB743Da4plaX7o5R920epXYWBB+HNj7i5HtxyTl2lbjkHuDhyqaECErLGAG&#10;/wB4H+Rw0VEEtA58l1eJv4AQdp6/8vyxLtLsqmJhEQLsIwgm3H8sBc+rnp2wMVcVyoKkgX5wnOaw&#10;eYIyCAWtc7ebX6eq/ucLaVJ9pj7oTQWNwf8Au2wS8R+J+QwoWuh3kKrEjueL8/nbHHqIz6Vgqnn6&#10;EIocDp0Ucn5C54NsNsKQ1TO61izkdBgvzi3HQ4GDf2GPFFK8AD5YuqjtC4LnrxgBFyRfjAuhwEkX&#10;64G7T7aQb2wTJu3X5t8MH9Rxzjxdgb3/AEw6VIg3bi2PXKRkBRf2wNpXCmwBOCTWsgsCL+9sCXAJ&#10;BpOUMyOBzfn3wmqanyo7k8noPfAv2jMwIRiB7qo/yw01DCvqfISQFv427j4fPDh240EzqYLK7FE+&#10;ZVW+WLdTp0DHhj8vYYdHuQSepwXBBBSQLFBGIkF+Bfk3vfAzz2vgiRwomM6nlFlSTe9z8cccbvxX&#10;FsDbapwEMDfDKajaLbcovbBTl7ccX+GDmIY8nASCOd18Qk3wpmikBISTc3J+OAmK5/ECPfHdp9/0&#10;xx32L+InApHKCyKvxxxrBbAYB5tySDx34wmqJXRW5uqi98H0oJw3KVBdiXuB9cJd6i5L2uT1xGZt&#10;WMtXtmjtErbT5fqLE9BYdgOuFWS1kWdl5Ypi3ltYjsPbnpewvbqL84tzaOeAbpWEBXX6d8Yt4wnl&#10;vWL9seJNrA46Ytv8P64NptpYsT+HgHFHHRQHASZhLyQdo9rA/wA8GJIQTdBf3waxF7k8e45x1XVW&#10;sg9Z4Hxwk14pFGWQj8IHzOACaT8O0Ajve/6YMlm5svUfxYAZgkqj8Qte4IsDhyU1BBlcyqL2I+Aw&#10;XtHucDmnDElbEe+PM8UMLM5soF74bqn4FpmzKrZ6r7pHJYyAAWBPqJ4vbqBwSPjh6WnEVOkaXG1Q&#10;osB2Fu2GvKTBV18lRHG5lUndIw4BPYfEd/oMPM8g3CzAHpY4lcdo29lUZ6nF6AlOxsWcAdx/0wFn&#10;jiJAQt788nHZPKUjm5979cAUIW3M24eww24KaigrUSueGO0drYP+8MQoZQxHQk8frgmZtz2DcDoB&#10;0GC9x/hUEe5vhBwTFtouZVSQWjsPgen54D5ix8bgBg+UN2GEE1MzOebg9zfEalacI3eBclgccE27&#10;heD88FLTlLndz2wZu8o36D3BvhxjCIikNKd5XHoLMfhxguoRrnhnFh6N+0C3w5wMSl+7D646SLHk&#10;EnrxhFR3lAhZRFsNueeAb/nbAGjQp1JOBMgZCpbaOwA64T2VTwSWHTBIkJ0Yq3f425wDab8kfnjz&#10;MWNje498cMm3knjAKUPXDdL2vf3PbCJg3mKWQqOxPfCtpL2sL4LRUV9zRgnthVZT7gEVFJKslgu1&#10;fe2DZZvQCtgdwBa18FrRgS77kkX4HAwoa/3fy1UAXuBe9sG3AymsEqzdHvfS+XnqCp/+EcPo7fHD&#10;Fo9R/o3QWAttbob/AMZw9mMAdb47GD/Sb8h+iR5Q1tt5wRLwevXB17LbBEv4sWhhG3lF49GLkXGP&#10;WuRg2mF54x/vDDlG91NK+I/jfXftbxY1xXc2qc5rZut77p5G/wDiv0xXVyGvYfU4lmsalc0z3NKx&#10;QdlRUyyL8mYt1+v64iMzWc9sYBy4lcTqf9Qo9bEdcFsLE+kY5G5A9sDY/G+BIvBVBEN0ta+AFiRx&#10;174MkBQYKQAG17k9vp/0w1VgISUarXO0t9cfUb7J1C2XfZw0HC8flu1LNMVPtJUSyD9HB+uPluoG&#10;75Y+sP2f4DTeBnh/Eev7Eo2P/ehRv64mh5K3/B23K49h+6sFVuBbjERz6UQZlWRr+JW6kcG4B/ri&#10;Ywi9sRHVREebVDFrCy9u+0Yg1jfRa6d5wU1NISEjZebdcFh1Des3A7c84KknSRQym9+pwkqKhIIn&#10;llkVEUXLudoUe98YbhhV7FG0rdlLekkD2wFZnQbfTz3tc4QU2ZU2Yo0tHVQ1Sr1MLhrHte3wthQJ&#10;Q63vY98Dzwm3Bwwj9yjkH1e5OPJIJGbc1uL3/wCeCWYWuTe2AoyqbnlR2w45QkWmzMZ5aPNoZ0s4&#10;T8a/7trHD61Rc3U3BwzZ3Camn3RKGIB4ZgD8Be2O5DNfL1hclpIQEJY3JFhYk9+OL+4ODdkBxVeH&#10;0vcz708tKFG3v2OPeYSLXwkJ327YEkhB5xXPK0gEeG9jjha4OCTLYe2PCTcbWv8AXCAtEbHCN3kD&#10;rjxlvYXwUJBfgi46jpjpkAA5thVaEO7o5JSSOcGxsHtcA/PCUPYhSefhg6OSxsRz2thUhLiEZtQd&#10;Ln549xa2AiSx5GPEotui39zhUU5eByvGxNjYW44GCyHF+/yODkCOpMbK/Y7Te2C/Mh3bfNiDDg3k&#10;UW7ck4fa7sh81g5K4sMrKCpD342qbkHBi0soP4envhM9ZHA/nfeI9gNiBc/0/rgEmpqRYxtrVIa5&#10;KqCbf8/+WDDCeigM7R/uCOMcsbDcLE+98GBCOgGEJ1RQutmeSRx0Cx2/mRg1c6omFo0kkYjgMQvz&#10;6XwOxyL7TH3ThGpaEADHGU7Au39cIUr5ZFlZF8tf4eb44a2qO0Iq/EhcP5blEdQxL1S/XnAJaeOs&#10;gMMqBozzYi9j8MI5Gri6hKh4g3W0Y4+pBHbA6dK+OOTzJnlDE2uqiw49gMPsrIKjM7XCqKBTs+Wz&#10;LTVEqsj8x26qe46D6dcOi8KCx+vbDRXZPLmPl+YisU/CWNjxb2HN7YAmT5k0TlZ542A9LhmKqb+4&#10;I9h3w7mC7BSjmewbS0lPTcAcdbYAVXgs+0n3OEn7PZ4Vinklcmwclywb8/7N8FNlf+rmOodJmBtu&#10;WPaAPaxJ/n+WI9ldVbEr3YDE5sqIdhYKetmOCTLEhtuUc25OGwZJTKUvCpC32gC1r/L+eBjL4w4G&#10;026WP/TDekdUwM//ABH4palTES2xw9utjgxGJ68/IjBK0kQT0oFvg1VVWA6Me2H9AzlImbsEN5PK&#10;b1Cw4N74C+aWP+zsPZcBsoNrXwYkSqfSCL+xwYLOyCpu4RTZirLIY4nYqN3IHT3/AEwSM6lkABhF&#10;ueb9PlxhesIWxsLg3BGE9dRGb1xyujjuoBNvr7YQLD0ULmS1Yckr1VdJHeJIgf8AhY/ywnc5xIl2&#10;ADH8KhRxx7f54XZdmjSKlPOwNStxyu0t8R74WEsevAPbDOdt6J42GUXuKZZjnE0ZEboD33KBb+v8&#10;8epqfNGOydiUPsUvf5/2cOTvzwbgYHG+1uTYYHzPZTfZh1cUnjoGJVvObfyAsgJB/UH++mBlZUGx&#10;pSU/w8nj64WllPHHv1wSV3scMHlP9mYTZyi1qaiKPb94k2dlDcD6dPra+CJY/PIcysrAcsByfbB0&#10;jDbYD88FKffnBb3Ivs0fRq6Qed8hck9SBgr7vGHLX5He+DjweBgIFiRht5T+QzsiDSxMxJUXPJ4v&#10;gflbAAtkFuPjgxiARfHgV7ck9sLeU4iaOAk3khxdlJI6YC0fuuFhS/BHp9icFtAL8kg/TDFxPKMM&#10;DeAtNAEkXBODCt+uOn3wWPUebkewOLtqhVrwC883+WOshv147nAmIwUXJHXAuRAWvG3xOAFwAceZ&#10;yOMFOQcDuKbbS45ux2k2PwwS0dz74NJ3cYQ5vmqZRRvLsMspuI4k/E7Wvb4Djk9sDyUV0kuY1zxS&#10;rTRyESN+IWJ2g8frg/L6ODLIyFT8TFmJ6sSe5wHLaYO/3yW8kx6Ofl/dsKJmANj1v0wZIaKCgaDI&#10;7cUJpw3IFh7Xx5Zr9QcJi9wbKMAAc8XNvhiPce6n2hKDMQxBsfpjm82sOMF+WAO7H3OOqD/hIw1o&#10;6XfMBa7G5x0kW6frj1vcflgstc8o3HthXnKEgFCO1xwefe2AX4/Ff5YDv7n0/PAPNt+FLn2OHTgL&#10;0g5wXNF50EsW9lSRdrbDY2+eDAp2k2AHxwV1HthweyIA9Eyz6Kyqemmp5IZWp5gBJEJnAYe1wb29&#10;wDz0OHDLsqpsro0p6SBKeBb7Y4+gwoNzfnHgGYcnj4Ymkmkl+N1qV8j3D1OteJ4wBUJuemDCtumO&#10;bN3Qi+IOtoUEoG6tyO3W2AONrEA7h79MGsQnU4JK7/wgj54YoALyUGwOOFNp4x0qT2wJLNhzhHfZ&#10;A2i/OEuZurQeXbduYD9b/wBMLpR5akg2JwxZnU+ZVRUccrJUuVYMoPpHIPUWPv8ATDtbbqVeZ+1t&#10;2nTKIGipyZE2SSMXYcG3PuOvv9cKGh812AUsD7YEhVAOCQBYAWGBMzKBbqeb8c4RN5SYNrQAiZYb&#10;Mu4cr0vzbBe0rxwbe2B7iW9Xpt1wAt9cMVLdru4qhLFVHywWXBAKi4OPM9zYIBb44KqgzwMEI3dr&#10;cG/zsf5YWeifajWBReOD74JcbxfHAxRFSRw8iqFZhxc2627YC0rMoJuhPVWAuMJI4XTYGxOC3YKS&#10;Dz9L47uAPUH5HAC6ggnthZRFdjazHnAwS54FvngsbSeMCU7BcC2CqkFIZYRkMVVwP4XvtPzsQf1w&#10;jJIYeq/0wpDKXCvex726Y5JB5huBz7DnBVSYIourMC7c/ljh8gqb2I+pwW4RR6yd3wwAjaDsI297&#10;98MiRmwBmCNx8scAAJuoPw6XwAOqji+48EEY6JGVLEE/LDhJHeWkaEkqrdkj/wAsFl0I/Db4nCSU&#10;TSE2AI9wAMDtKIfUADbsb4YEXhShpFK0tEyeZpmhYG4HmD8pGxIPwt88Rbw9dZNMRKOQksg/8xP9&#10;cSiTtjsNObib8gmIyuX9PTCeT8Zwf2wS/wCK2LYKkbygqPVgjNq8ZZlNdXXt91geY/JVJ/pg4cXx&#10;EPGnNv2L4La+rw+xoMirXVj2YU8m39bYZ3dDJ8JK+MFfGXpY3c7zYEn6fL5Yi1YhjJvfjricZpTA&#10;R7eCo4tb+/74xD8yT1txjCkoOXDSv3OKRxHdhQSCt8I47Akc8H3wevqF74G74UDsZCDIbdcEXF+c&#10;HyXtYYIVAp6H88KqwFGjwPRft/PH1o8HVEHhVomOxuuSUKkH4U0ePkvIt4HbaSCMfXDw+jFLozTc&#10;I6R5fTx/lEg/piWPDiup8FbZefYKZxkHkm+ITruInNh6SQYkYEfBm/yGJpSuH289MQrxOmelqaBw&#10;zBXjkuALg7Sv/wBNhagboytqVwaCSoxMWRSz2AUdW6AfH2xC9a6pgqsuloaSZZlexlI6AA3Av0Ny&#10;MN/iLmtfXUsdHIzGh3CXYiAbiL2DmwLAXv8AMA9QMQqlqQZRBNZA90YbSLfH2+nw7Y593O0rktdr&#10;3ZiaKvqpHp3OP2PJJWjc+zqkfVl4uP8ArxizEbf60clXF7dsUl5z06eW6kPGxUgi3IJ5+Xx7gj3x&#10;JMgeapghSWVtqqAu5iRwMPQOLQeGTvYHAiwrQU7Rcm1/fjHDVU0R/eTolu5YWxHcv07Ey7tyxE9S&#10;Fv19sGw6Xp6eUSb1JU3F4xx8vb6Yba0YtdAJHuyGp4bN6JL/AOtwn5SKcNuX5r93zadmkBiqEJUq&#10;DywPy9if5YP/AGLTvYmRwfdbX/UEYOXKqYbbBiwFgxPI+PS1/phxtAooXCVzg6qIRUup6aMjbBUv&#10;7+jaP/MRhM+qnek8+HL55Ba4RnjRj8gzf3cYcY8qpkVR5Ysv8/fBv7PpxIHMKs1gLsL8DEfoVi5y&#10;OQEznVFW67hRrECbBZXBa9vhf+d8dlz+tWJpIkgYBiptci/fn58f88PdPR0sMYRKWBUX8KiMBVuO&#10;bAdOpwoRgi7VVVUG4CiwH5YXoGaS2TuPxpkNTnLobPEkhFh5cDMB87n/ACwopxmsrf7UkryQsQUH&#10;9MO27gG5X5Y8GI7/AKYbc0dE5gef95TS1HmQRXaad2Z2BQhV2KApDXvc3Jb8hxzfCh8vrpXF8wna&#10;MC3lhhzwe9rjr74cXnBTggfADHoirJ7n398NvPQJxpwcOJTY+TySKyyStMb9Wc/3+QwXT6c8tCHl&#10;XYTcqN3PHvce/wD0w9WA5Jx3cGtfkYbzDaf7Kzraa4qGnBsiRxlbKdoNz+t/+WFsGXwuT6NxPfcR&#10;b8uuAT0qioWSMhQ3DC3HzwopiWjBtbdg3OJFhQRQMsteMouXLoiF2rcfE3wAZTS3F4gSOnwwrlls&#10;1uo748GDdMBvdXKtiCMdEE0FIybTELf374OgoackA0ot1CqABgkOVNxb645E++YI1rnp/P8Aphtz&#10;upRCJg4ASyaKn37fKamYWFgb34+WBCBdllkRSO3vglQQ1lUAnm57YVMkQXa0o3e56YVptu04RQXY&#10;ALfX3wK59z7YIScOXUPuXqCLgYGH39AR88CUQHQo+NrrgXmNfh2W3sLYIYIwIaxHB5HcEEfywLhx&#10;1v8ATDWnDcrjKp68n3wW9+x57YO8sPxYj64AUcizAj2wJJtStCLtzzzjpQt2vge0H4fLHtl7br3w&#10;yJAstxfvgUsPmrcMAR2tgSxNa9jjwupHHHfjCTdUQ0bDrxgwOyspwOTqfb2wUUJPUjCtLbfKMNTY&#10;ekWPxwYjiZbjqcEAqRgIWzMBcX7g4JNSIzTKEro2QMUPBsLcnj/rxhFkmYVvlrBmS7Kg+lD/AIhb&#10;+f6HthzkZkIYEr8sIKmgStLuVMkxUgEGzA9iO3Fu+CBBwVUkYYzvanBnJktgEh5sAT8gcEUVfLCs&#10;EWY0s1K0u5KeeVCRKVNmVX6MR8CevzwqkIvcHj5YAiuVaY8PFhFozIQQtr9jjrvbkNY+2BHa52nk&#10;YKcLcgcqO2GUgFoYBYWBwGxBtj3n7lBVQDjoZgOcJSAUjGjAUWu1+/b+WOKoIAAtbBYj4uLg++Dd&#10;tlux5H64SEgLxW6++C9gBuOMHxjeAzdOuOCPkmwuPhfDlNQRZ/LHiTuGOM/JJFscLLxY4dFS00tj&#10;bi57DHdote4+mAXN/bHi4Vbk3OLxWOOy84CDpgpgN1yL48zlje2CyWv7WxGTaIAcrhB6kcYLZhcm&#10;+DGv0vfCaT8RwJNJUhVFXFSRNI6ehRcnphkjR81rvvkieQbARR2J2IeSDfi54v8AL4Y7VVP7RrTA&#10;AWiU8ccFv+X99MOEVOY1VRcgYLLRZURAldQ4HKMiQMwUDgDA5ohIhsORz1wBQ0ZvbnBnnuFNlAxH&#10;u7qf5JGB5Ysbk/LHgFJtjjjY5JYn54KO53AvgQLKI4FJQ1kXqD8jgDVA/hHHucAbjjASCO2CKYro&#10;qAWAvjrOCLWOAiEg7uB8Djx9sJNdoo2Pe30xw3S5HBwZtA5x5hcdL4Se0SZGbk3HzxznqPw++DgB&#10;fjr3NsCOwrtBUn4YflFuRIAY9MC4QcDHhGRc8fTHXA7nDjhBycIsAngYB5RUkE8/DBqtfocBkQsD&#10;bCR7knf08G2A+fGtxu5+F8GPCXwBqYAcDn3wJscJwQQh+YJV4NxjxZUS+PDldo5OAGFu/J7i/TCL&#10;qT0ElzGuFPA0rEhE5PH5D88MWRIs1ZUTyLcqoKSykFjuP8PsDY+3ytgWsptlAtOh9ch3W97Dj/zE&#10;H6YVZFTTR0SNKjAHkD4dunwtiZlhhKqPp0jW9AnmnI5dlNz0BPQYNtdd20qOnzOAGNKchpLk+wOA&#10;NVXNxtRO3OA5UxN5XZNxY7QbYIJO+7m1u+O/eY+pe59rYT1NVCEuD+o/zw4B7Jbm9SjGkUyEgEn2&#10;vgMkioU9JDMwWwDN+dunzNsJfvLcsLlfgw6fQ442ZxIu29jzccknj2wtruyW9jeoSolb+pgQOovg&#10;rzd5A7dsIJc1jjPILG1yQpGANXtKo2qSffgf1wYY5AZYx1Tk0Y6nke2AFQOnGG0104X8JYnsObYK&#10;qqqenp2me1NGnJlkb0gfWwH1wYYUBnYngNs74DIdhLC4JHU4YnTMZUdkl2x24YC5ueluv8sJTl2Y&#10;zU0l6ifcSD6LB2seV5sLH3tf2OGDO6bzxyAU/s227d/fCeSuVf8AaSiIW5DGwAw3LkNdInrK3a4K&#10;yWLKPmP6dsKYsjmgAA2vtPBvyL2+GGLPdP55PDEpWvpb2+9LIeu5eQeP0wUc3pImVHnXdYG3TqcE&#10;S5Ra4Z9pItwORgUWTxlmCqgZhYPIAWXpyDbg9vkcCQO6cSyH/alcUq1A3Q3YWuSPbAHq9oHVh/iB&#10;Fv59cGpAIo/JZtwHF7dcB/Z8G7csYF+xJwvSE+6XskxzZeB5LAm4uWUg/kTg2OaepB8uKJ0A4JlY&#10;G/y2/wBcGCkiF12gA8WFxhXDGihQi7bC3AxINgS/v9wpx4dLImSSpKqblqDwhuLbF72HxxLEvxY2&#10;xENAHZBVRlma0gbk9Li3/wATiXqOQMdPpiDE2lYF/wC7let6Pngl+t8Ht+G2E79caAU4FLgxUX2v&#10;K/8AZv2ZNfSBtvm0sNLz3EtRHER+TnFuj1dMZw/7QXPDlH2b6qm3hBmWb0VKfc2ZprD/AO04jeaB&#10;Kg1BphXzfzaikaNri4ve39/XEHzmHazX43D+mLMmb7xSq34lte3Tt0xBs/pj5rqo2Lc/w2B+vvjJ&#10;kpcK/JKhzssczAc829sK4mDC/H5WwRUxkNccgc8jHaWQtY9cQZ6KOrShkBHIOACMrgxSLWODQoRb&#10;8YcJ+EUsLVEqwAAGQhR9TbH1v0hddN5YvYU0QH0QDHyi0xGs+p8sUkkLOJbji4T1Ef8Al64+rWmC&#10;UyDLPf7unH/dGDjPqpdf4G2onu7kfopZSN0HB+eIt4oIRQ5fOG5SRore4YX/APiBiQ0swIAxF/Fi&#10;YLk1AxPAqbfXY/8Azweo/wBJy2XA5BVX59QDOKYwljG4N1kIvbj27j+7g2OKw1Fkma5E95aNqinv&#10;6ZKSCSYn57VJHTq3HxxbAkViG3cYDKVZRusfbjHNHBtY2q0UerouwR1CpyRpq2GOqamrREoAbZTO&#10;+4KDZiFB/PpwvfrOMipXdElAbyWA23BFxbriSxAeYSefnbBokjvz6xfpbEdnlHpdE3TN2tNpVl62&#10;X1Hd9cOAYNbgH44b4pUFiBYexGDo5xuvhy5XQzslyAMb9TgYVbXwk8wqOtj7YGjkm55wO5HsStSA&#10;OOD74FuuL2vgleBc84M3X6Yfdi0+1DWzG2Bqt/hgpQenTAlJJ5wNm0YGEYFuOADj3a9iPmLYDzjq&#10;3OGRUveUGx2OLa47Y9e/a2B2Dd8K0qQyQg62wIBb3BwWqhRgSnkHDJ9qEQCLDnHIYzE7Aybzf8PT&#10;bx/ywZtPtj1RTh6Zm3eWbcbu+CB6FV5mUQ9vIRjQB05vf4DCcKY2sw497Wx2nqXdQjBVI67RYn88&#10;ecKxG7DUboqUZFhcZ7DpgshXb1XB98KR5WwC1z7XOA+lh+AD5YSdGKDKABzbtgM4NgnVe5wFH8pz&#10;5YuOhBwOZ/NUcbCOoHfDpl1Aq2sLYOikUX3C/GE6Kxsb8e2DChKWHOBSq0YZgVFwST3x0EYJRA3e&#10;3zwaFA/CwJ7hTfCQnCEPzPtg4SqU2sQAcFKbqOn1xw/A4ScIx1AN1F8cQKG6WHvgKE9CbjAu9rfq&#10;MCjFhHLMpUC2wjqb8HHXi3xXtYEdmscACrwDgUUhSwPpHuThJuOEmliZb7lsR74K2XIvhdOoIB4s&#10;fY4TlFta31wkTXYTcMoUVC1DzzVEiElQ5UKtweLAC/XvfphRcEmxA+eDtwuLEfU2wUUI5J5Pa+Ei&#10;sHldB2Xt347YJkjLm4Yj646XO6wOBWJ7YSY9k01mWU0y/vo7js6qPMS9+UJ6H1Hv3OPUFY1PIaOq&#10;ffIAPLntYTDuevDDuOvcYcmiF+efphJX5c1RT70QsAeq8Mp+B62xIKcKKpPBiO9nHUJSsm7lhtPb&#10;m+PW3sT+ZwVBDNGqrOtyTw4Is35dD1/K+F7URTaU5JW9un0xGQQrbZGkWEQke0YMSNW6+m2AxoSx&#10;3KRx3FsHBOLEfphKQOQNiotkSw+GBAFhtIvftgRQAk7bk8XOODhgCgcX5Hv1wkxIC8WsAoQKD8LY&#10;EbFeCAR15wZVssqxlIwLCxFsACgC239cEmBvKTSxmU2VST8MEusin1XUj3wZJJJAzbUI7FsB+8ee&#10;QHJ8wYBSe600ZQO2C2Jt1wFyB1wEPwbY0HGwsYLjNzfArm1r46oXbcG+A3jWQBmXr0uMDtKW6lws&#10;efhhpzGpZ5hRQG08guTflV97e56DC+tqYqWKSTer7Rwin1Mew+uG+hWOMmqrSI5m5F+P8uBxhg0k&#10;qF0oA2g5KUUlKKJCiKiDvsW18HEnubYKatp3NllBv3txjgqImJYSKb8XB9sIh5N0ja+NgoFGEm9w&#10;bYLMgAJJvgmWrjDEB+BzxgmaviQg8kHuB2wIY66pIzMHVGt6je18cSym2E75lEUBjjkdfdemPRTu&#10;7HfaMHgc9MF5bkxnjKUug6gY6QAffDVUZ2WR1pFE84O3cT6Qf64BJmkyXHlklztVUBJJ7k+2C8ko&#10;PtDQngMt+cA3RqpJNh8cMdPW5lIw3RpYk8FeB7Wx6GrzCcEwwOqngPJEwB+PT9TgvLPUoTqR0CeX&#10;qYt1gy9L4IesjS/q/Q4QPRVNQtRfzQEIF2k2Fjf+FSbkfIYN/YzTwkMxdr8W6Lx0w3lgclMNQTw1&#10;HtVKQAeCeRxa+EVRqTKaAk1OY0tPsPq82dFt87tgptOuZZlljSOMMpUhz6uOeLcW6YYqrwsy2ura&#10;+trHmaorfTK8MzxnZuLKt1INh6RzcWUewsJACkbK/mlIYtYZNPG8sWZwSIo3F433gD/u39sIIte5&#10;RVFEpJqmsdiRtgo5jyP+50+PTDhQ5HS5VSpT0UCUkS9BGv8AM9T9Tg5qFWQ75Ge/uTbC9AzaIGUn&#10;ACITNy6Fkp5B8Cygn9cEnOKhzaOn3N7M3+QOFwoYVkV9oZlIYbhcX+RuD9cGpCg3fuwA3UKAo/QD&#10;CDo+yLZMeoTK2b5gIZJBTxDZ2RyT+oGG+rz3NTTBkjiVv4jYm364liRR227BY/pgfkQ25QYcOZ2Q&#10;7JRy5QY5ln7x+YkbhbkEtT2Ut8GPBt3HOAGfU0yghnAbqCFFvrbE+8uMi5VSR/EwG787YAYF3Esw&#10;JPuMPvb0CbyndXKC0OlqiWqFTVVlVPUqCF3gBYw1uFZQPbuT2+N32syopuEVdUuvUtMAvPwAJAHH&#10;S+H2VUVR6rk8ix4wX93E9u+F5hS8hoySVD20xPJID5wYdTdTfDpBlCxIC0hcj/EMPrQrFxawHTCc&#10;AE9MEJCi8hh5SFaWNlceWeRy5bk4TfseFmDsWNug3cf54dWiK3I7e5wXFMksjofSUsDwR1F+/wAx&#10;0wt57peS0cBJVoljTy444kHsFP8AU48aNA+8oGe9+QD9MKiV3dcGSWDDYCwIFy3+Lv8ATDB2VJ5Y&#10;4pIZqQ/j2XJ7EAfkMI3BJttO4dhhxmVmbk3GC51jVDsWxPFxgbPdGGAdEkRxYWWx+eGnVk0cWTN5&#10;sohR5EVnY+kLu9V+fYHDykA/iup9hhrzumeqq6GkWR4iXFQXU82jdOOQet/yvhZKGSg3AS9EJpoj&#10;+Kw69jjjFoge1+MHD92gBFx0Ax5g1yStx8O2C3BM1u1cgY/+0Nz74MYqeCwJ9r4KbgHZcH3wW4Cj&#10;k4EuCkEZ5QamVWWyi+CU4F35A7DAyDbnAJDcdMA5ylawDlClFwdhPx9sdEtvTu5HW+CS5jXrxgQj&#10;39bge2A3ZwrACUxp5oJ/h98B81XkCxmxB/De/wCuC9wClFvYfHAI4n/EtuvIwtx6JV1U50E7pJXi&#10;SQPIViJKiw/j/wAxibp2xXOg5GXNp0Ync0Bb8mA/+KxYqkFQMdXoTcIULxTkJupwQ/fBrDjkYJc3&#10;+mNTKkC6qnvxjFf/AGoudNB4caKyiMhWq8zmrLX/APcxBL/nUdsbVUEAC2PnT/2pGoPO1/ozIr7h&#10;RZZLWWHZppdn8qcfpiKfDCqOtdUZWZ9PVwqMqSz7z0Y/Tphj1GhDM/UE9ubcYDourIaSC5I6gW+v&#10;9cOGoIGdCCA1uL2vigTbaXFPCgFVEpJGGwkwzE9D2w8VKDewI74QVUJdb25Bvx2/TFUgdUI7JRBJ&#10;cA7j9cDqJLKLG+G+mlaOTaeffCwkSIQfzwFhqRCkHh75cuplMrqNkErLuNrnbbj42N/kDj6t5XGE&#10;oqdQAAqBQB2AHGPkVk9dLlUz1sY9UQ3Ae4sbj8r4+vcBjkVXidXjb1KyG4IPIt8PliaIeoldn4NK&#10;DCYxyDf40lsRbi3X2xFfFxQ2maV+bpWKb+w8uQYlUQKnriM+LPPh/XvYExyQsL/GRV/+KwU+Y3LX&#10;fyqnjqeAt+vcHBqzr0U2F74ZhKTa7W/4euBip5ADG9sc0TeFWIpPfm2HT9ce8xTbm498NkVU24An&#10;p+mBxzEm97jviMlSAVwnVJCeh6YURSEdThuhlseThXHMCODgVJtpOCSXXrbBqSFTbphNG4IuMHRl&#10;RyL4ZClaOeh5warD3wlSQEjtgxZr8XwkqCVqQOg646FF8J1kub4UK27CUgFoxbcc4EhtgsdcCUkd&#10;cDZRUjDt2dB+WEUOYedXyUyQyBYhd5HUqOgtbixHPY8WwrFxgIVRc2sT1w2aTgAIwg/PHVO7vjvf&#10;HQCDfCTkIxDtdecDYsDYnjt8sEckgXx4XQWA4wVqMi1x7RS7QSrW9N+lrXIFsemdpFve2OVMfmxX&#10;QHepupBtgELF41DggsL7T2tglWA8t23p0Qw7KvyxwO5ueo9sCDKeovb48Y6kaqwYncP8PQYelNS8&#10;g3Ne364OS3IZT04scJnLqew+mOoGDdb4VJUlkQFrEXPvgdjzbr8sAil3/iANulsKljRhuuUHsOcC&#10;lwm8na5NrYUAgrwbX9semhIHJt3xyN1dSDYkdjh0y6AWXofrgBPTofkcGiRE7G3uDjxaNxySF77e&#10;uGTIyNlCC62A+WOOymUsCQvbnCYubEBrqOxOAqsjvwbn2wjwiHKUtIQ6lWNu498BZmY++AeWyAGx&#10;+uPcfLAo6tC2uVNiRjmyZOVJuP7746HPNjgDSG9hb64JAuJIdtmiViPcm+BsRtuVsD2OACQ3sSR8&#10;ceklO24ANvfCTG10ACNiq3AHOCgRu4N/lgElU0YvGhR/cdv05w3wzGSF0mJjck3sxN/Yg2Hw+WJm&#10;xbxdqlLqfKNUnYFHbgkEdrdcHxFYkYg3J6+2Gykm2Iscjb5CxC3NyfnycO0DRyxWcDceLWxC9pYa&#10;KsRyCVu4JHV0cSBmU2U87Vv6SOhHt9MH0dV5yrG9vOYEggcG2FCx04RllYk/DDVX0iKjLDNIiRrc&#10;Ox9RIHAv/XBB14KquaYzuaMdU7yR/hB5U9hgSU6qQt+eeSL4a8szKSeJv2huhnG4g33I4AuCNpNi&#10;fjbn4YdqOuiaAhEEq3LXJKm1v5YHN0VZa/c22ocFIFjAAt88eOXqpZzIAR1vyMcE4B3K3p7gc2/X&#10;BUrGR91zbpYcDDiuUw3FBemaJdzJYE++E0pCG/PPT44VrWmOIpIbD+G45v8AHCCRzJe6j6cYY0pm&#10;XeUNSJOSAR8cEyUtjuBULb+PsccVWMovcfMYHKLgc3wKnV9tFO7D1yC/HB7e+BQZfKqcu1j2vc4d&#10;7r8z8RgDm5I/kMau4Bcz5N8lIDlcrixmKjrx3+GEkGTS+eCXCoL3cMSxOHh3IHB/TBYc3+BwLn0j&#10;EDT1SH9k+TzEFvzc97++CxkvmuJHILH8RPthxJ74CSxFr4i3nojEDeLSKXJlUfu2O73PQDAXyuJp&#10;Lkent6sOKW4DY9Ilh1BwQeeQn8lgTecsjFrC+ChlcJJDggdgO2FzlibDBUm4D2wBe7qUXks7IpaV&#10;EICr06YC2XxysCw3W6cYEXbp0wNHO0X5PvgdxOCUYibzSKFPTQApFCoQdjg5PL9P7mNlH8O3jANq&#10;Mx557YGSii1/1wg8odjey8ZlThQF+QwBqks3c/LHGNzYDDRqat/Z+VSiFWlqZwUiSMgNci1+SLDk&#10;XPYc9sKzyn2tCMyw/tSvGYqoRSCkd+Tt55+APB568exw62SMelfUO2EeTZVHkOVwUUV7xqN9+paw&#10;ufqbn254sOMKpGZr89cIuocpMj6ot08xjw1gbthNPFtYbNwsel7jCwy+UtuLe/fCQtuYnAlSgdkk&#10;ZmJ9XX3xxJSRcgjBssQPQY75VlucAeVOuB92BEEDHlUAEAWx70qecLunqyvKwHJNhgaMs0RI+gwU&#10;VLfAYHDaMEAdcEDlA5oAtHiRhTlbc9zggvtIFvywbIGC8cYJIABJGCz1Ue1BkNydvBGOGKfaHUWv&#10;/iwASICLsfgTg6adSq73VR8WAw9O7Ig4A8pP5D7uWPvxjiU+1vx7P64OlmCjrc+2G6WZpnVQhU37&#10;4DcLUoaXhKCWV7A7j7XwA2vducGzRmA7XG1u9jfBIi+8TIg3bmYBVXqx9v8ApggUwa2rQ9yb+gv7&#10;nAgDfnjDDqmTNKOnpEy/JUmgLEzVNc7KqkEhVSMOrPyCSTdenB64OXOxmUs/k00cE0EAtZSi+a27&#10;2PI6kX9+b9tWPQOfCZnODa6G1IG7huHCdp4vLk2t1wB1Eam3N/cXwZHaWFCzBmIFyPfAZFso23vj&#10;NLaUJ90UhAJF8M0v77UfFx5cYBNrjncSP0U9jxh8SMjl+Pa+GymIqa6tkMiuwl2GO53IABY2tazW&#10;PfqpwwvqonDgJYIL9Rxj0iX422+uDowCqj6YBLGxYWNh3uMMpAUklRVuf4u2EkkcrEnzAv8Au7cL&#10;ZENzbke+CL7rkHA1m1O1IXexsGGPcN0wbMLkAc2H0wGSIpw3XAuwpMWgAAnnAw20dj9cBAAx4m2A&#10;JpGQupZe2PeduO0MQMcJsPbHNwHU4JtXlKr4Ug0TK7akgAN1aNwflx/UD88WfEbqOb2xVmhpPL1P&#10;TqfV5kciDjvt3f8AxOLSj6c8Y6fw8/2vvUD/AIkN+TfBJ5Yj3wY3PxwG1iMbIN5RhDUWx8qP+0Wz&#10;z9tfadzikWxXKqCjohY36xmY8fOY/lj6r2JHHGPjF9qrUDao+0Z4iVwbdbOJ6YN2KwsYV56dIx+m&#10;K2pNNAWP4g4CPKrLJat6DMo33FVLDcB0/vrid5jEJ4i1xZuLdv74GK6qEKqpYbiCBY3xOMlrPv8A&#10;la32tKg7def+d+/v74oNPdcm4UVDc4hMVQ/NyWJv/TCDaTcdR3xIdU0nlkv2ax/D3/n1viOJJ6gD&#10;ziJxF4QJJNEY23AkC/IwbCTtuTe+FLEOpDcg/D4YSONnwxG4UkBaV0O1WPF1b8ie2PpB9k3XX+m/&#10;glkaTSb6/Jr5TUKeCPLC+UbfGJo+f8Qb2x83cudDOEmO2NuA3YHGmfsSa5bTHi7NpaqmVKDUNPtQ&#10;MeBURAvG1/ihlT4lkHbE0TqNLW8MnMOoA6HC3il+3fEb8VufDnOBcK37g8i//t48ShVAPAtiLeKp&#10;K+HucMRZB5ALfOojwcuGu+S7Vxs2qMRwydLdsBDsCMCiltEFHAHxvgatzjmHCio8kLqna3OFUZPH&#10;thIAVtc3wpo2uwVunviJxtHVJSlyQbYV07HgjBaKjXAODI02qbfr1wqTXaWtKY04xEP/AEjSpqqs&#10;yWfK56cQLvWYkbXjuAZSxsqooPqNzawv14lMZsD24xHNUaKTUDLKlXUUcyqU8yELuIJU9wR/AObY&#10;IEbsqORjnNthoqXUWa0tXGHinR1O3bdgC269rC/q6HpfsehvhyjfcOuKSl0XrDTcivleZRZzRJIJ&#10;fuVbCEkU7rgCRbXUexA/QASnSviFVVWZxZTXZZPQ1zsAsUqFQVt6iri6sBf36A8kjEjmtOWqCJ8r&#10;TtlH3qyF+PODkcA2/phKrMAMHoeL3xXOVfAR/J6G+DFv24wQFN8HIbWwykRxbpwMAB/eEY6TgsG5&#10;OBvsjAtHbuce85I0LuwRByWY2AHxwANgatb4YdFVYQkZJUDI6uh5DKbg4NHquOmC4YVjQKgCIOig&#10;CwwbhkJFIKr7G2Ec8bJUqVJ8s39Psff+/fC/bwMBeMSKQT1w7SQcqvLHvbjnlFKCpB5wPYTa3GCV&#10;Yo5jPVf5YPQRqPUxUfDEvCijO8YRi/gII4/Q47JRuTdbEdx9ccZNvCkX9xgYlkVfc+9umBvsjLSk&#10;+89sGQ1jodjfy5GC7MDc++OksLA4JMRSWCsKqeCw7g4Jee99to7/AMI5GCTu9xb4jHQTfr3wiE9B&#10;CWQ9uMeMp5sOvOO2AN+vzGCpmDA9sDeU4bZXmnAI4sPfB1NMu5W6hT2wmub/ADx5UIbg3PW1hgVJ&#10;Sc3lRvQQGB7HuMJ5IHdrqQi9lt0wmLlFuWIv8f0vjgrHcEEhlBAN/kT0HyP5fTCQ1tCOlk8tivD2&#10;6kG9sdVjfAzURvTjbGAR1XoDggyjexswF/8ADz+XXBY6prKNABUAG+OMgva1vrg2H7tJwpLnrcgj&#10;B22IEFVF8LhDab3Cgm7c/LHrCYbHF19r8YXyOqgGS4B74Ty1Ee87B172wVkcKNzQ7BCQ0mTR0tS0&#10;4meVGH+xYCy89iMOTSCEMLEHCMFuzn6jHFdhe5L27Xw7nF2ShZG1hwEqjqiL7iOT+mDGqIyo22IP&#10;cjCQuqqQU3j4G2A/eok4FOfmJDf9cRkqUBEVNOtKXYBmguCLH8Pv798dpqsSoLNz/wAJHw6Efy4w&#10;tiqaeVTG8F1I2spbg/piM6igrKCdJ6Bw1MWA2vbgkdD6eRc/C3W/BuQN4VV7HQEvb8KkZqpVCLuJ&#10;C9L499+kitZBfsxJ4wiynNBXwssiCKpjNniDXI/v+zhS8jKeOnc+2BNq6wteNwRz1LSAAkkdyMFb&#10;2Cna5Av0wV5nJNwL/DHLtuJvc98JSAI5iw6n4YAWdlsSSo7Y8ARjxdQBuNr4HlFytNIptycc8gr3&#10;JvjrvsXjjARI5F7Y0twWGMoRQKL4LMfJubYGisetz88eMdr8YY5yEkBVsLXxxlQ2v+px0xk9Mean&#10;J6jA5ukkH07r3vbAyLR7rY95QA/wj3wW4A7nDHCQyuEg9gD3PvgmZRxxgw264Absx5xG44UoGQiT&#10;H6SbYCOMGqLdBgIjLHaeMDyn4RRAHU3wEqAbAX/XBogCg974Gtl4GFSZEghVuwIHW5w308f33MTW&#10;tYxAWiBBBB4557cfPk9B17qCqijpmjkYrHICHNu3z/IfK+HCngaGBBJZpLcleBgx6cqNws0OECxB&#10;NyWPuceAIBN7Htg5lCW42k884Lk9AtawwykSVmJYkm5JwErfgYMck3bZcjkD3wGxLerqcJEBSKCb&#10;SOL/AFx51Crxg0xki/A+eCmQqSexwNIggdsBAubkYERu7Y90wIUrRXC5g2IWY+/bCdnut164bZ8x&#10;lZvJicQuCbkkX+H53H0xd0ulk1cnlxjKkbEZMBPckgUAYLUbxci47Yh9dq+LKMyFHPV/fKneqPTw&#10;JuKknkEjhbfG39MTCGZZoE6LxiTU6Z2lf5byCfZRyxOiq0S9Lv8ASoO483vguWNlCiwuBa/thcfL&#10;Rrq4YH2GE0nqvbnFYuccWqbY2g2Ak5DObnj5YFFDscE8C4wYyhR0x5XsbkbvniEiirN4Rros34xc&#10;9b4RZlQu9LIKfM6rLnKn97SemQjutz0Frk29rd+FP3gILnr2wXNUbyhYCQKQdrdDY9DidhbuF8IW&#10;sJICj2qsvq8xzupT7xHl8VXaJ1VpFd41A/C6sGDXv7C20EG3LFV690bp7NY9NpFNVvWOaVvuzLUL&#10;TNcgyOxP7ttz7bi5Xb2tjmo9Paiz7PcyrHzl1iqjGsccQsKeNQbqhPdiSWa1z0va1jNNeHFHlrh0&#10;iUEcksty3x5698dNP4nAy/IZZPN8LRDYms9R/BOunM2zGtetkmhWGlWolSnF+sKsVRrDoCoB+uJH&#10;TTs0pMi7oQpA2k3J7dumOUVKIIVKxtGTyATyPyJwekMaRKiiwHAxzL3F7i89VSeWuOAiHVEUuW4A&#10;ubji2EWT5XVfsmKsqqqmikJYfdm3blIPqL7UNjuLfit2HAthRmypT5ZUSSWKqjXv8j274Z8w0Vle&#10;oDH+2qZ80jhkdhTVUzGAueCzxqdkrezuGa3Q4DpaqPDi4bU800sdXAksTrIjcq6G4I9xg2wHxwGn&#10;p4KOBIoEWKNRZURQAB7ADpgzaSLm30w/ARJFKguRs4PthO8ZBsBhe+4te98FmEE3PXDKUOITb5e3&#10;m1jgEwDOb2HyN8HTMNzD2wSbML9sI8KwESWQEgE/ljw9Q78fDBrRhVOBUyoJAZDtU/AnEdG1IcIv&#10;y78AYKlhYvZbkdenTC54laM7RY4TeoWQDjv8cEGgFCD1Q9KyeTrDKXN1XzinJ4G5Sv8A8Vi4wwU4&#10;pSSRqGaCqRRugcSj5ryO+LscATMLd8dF4c70FqCTkFCbm2OG2BG/vfHAAo5FsbTeExNIFXXRZXRT&#10;1tQbU9MjTSEDoqgk/oMfCnVNdLnGdTZhUrepqnaolc92dix/Un9cfZn7ReenTfgF4gV6NslGUTwR&#10;sf8AHKhiS3x3SLj43aypmpa8i1i3O23TFXUdFzviTxQamyopjNlTMo3FRcH2Hywo0tmJhqRAzKqS&#10;cG/F8LqOH71lTjddWX8S9vriHwu0EyH+JDfFAilzxNmyplqan8+nYrdipsfqMQeW4cqLg89cT2CZ&#10;M1ycA2aUdV6n++T1+PwxFqygAc7Rbv8ApgLJyh4TF94KGxJPztgTVCyG+79OmB1dCRe9we1sJtrR&#10;vYnAEHqkjhICAQNwHG7jjD5p/UWYZBnFBm2XzeRmGXzpU08lvwyKwZT8twB/64jpO9xyB3wdCxRQ&#10;D1w3GQpGmqIK+yGh9QUWu9G5LqWiYLR5pSx1UcY5KblBKE8XKklT8VOIL44eI2R0NHLoz7wWz2ug&#10;jq1pogCYoUnjO+T2BIIW1ySD0HOMV+Gv2yNTeEPhVSaQyXLKKrnhqZ5Isxr3eRYopNpCLGpXkP5j&#10;XLEHfa2Engqc9z/Wmbavz+aWtq66MrJVTm7SuzKxuOwG1bDgAWAAHAeaX0ErsWeIMlDI2C3HlaBi&#10;cmwtuX2GFkSM5tbn54TUG1l69eQMLI3s3GOfcbwtQcYQlpGJtcMPfCiODyh7YNpnDmx6YUeXsa9v&#10;ywIFpGzhFxxqeTuB+OFEahAACSPjgXlRkXX0kd/+WBCHjAk0nbZCMRgoFhbB6kA9L4KjguLEYPC+&#10;i1sCSpGiuVwrv9IF79sHxxRwMpSM3sL+5NgCfqbm3a9scjjHUjnClI79OvfCJKLauxsL7f4fbChb&#10;gWOCggU8i2DYlPzw1p0apIwYjEnHES/TBoQMMOTSQyuDda2PEWvg3YL9MAAu5viMqble62Pf3wZt&#10;wAKTgxV7YcG0uEOPgWwaABgkXBvg1b25NzhE0mQgHa1hweL4LkVon6bf64PWYotjb8sc37x1wrxa&#10;AcpPURk2lRA5HYkjj6YHG26MbgDgSnixFsJZ5Fo6mGR5WtKSlm5HwA+H0xI07hSqPHlP3dDylcTX&#10;9L9uhwa21R6umAPGxW4Nj25tg2EttUkeruMJSnKaq+ugoZAlRVRQswDKHlVSQRcGxN8FftvLUlVZ&#10;c1oqcsAV86YKH47N+E9PfDwtLCt9iCMdTt45wTOsflbUAN+/9jD2kMpDDm2W1BAizbLpb9BHWROz&#10;H2ADXJ+HX4YXSU88ShjFIqnkFkKj9RhLLTRzpsmUSIP4WFwcJKfJaDLqhZqSmjoSL7hSjyVYG1ww&#10;SwI4HUHphrKfhLyWIFmIwFjYXJ/PA5FRlBjkZx/F6bYOjp/3Bbb6cJMSkwUrzYEn/Et/+X549a4A&#10;HODmVtvC3HvcDAhAoQ/vAoB4DHDpnEJNKjsrA/h7YJSkIkDt+FeluuF6q0rAKL/XBvktGot174Gr&#10;Tl6RqhuRuXn/ABYMdCBe1h74MITcLi3ywX5i06yHmykX44wQQOQb+npx746Ha3DE/U4N/dyIAQQf&#10;dcFtCFNgCR7DCJykKRZYl+b8Y6zAqL8npjout+uPFCb4c0EqFoKMCt1N/hbAlIF+efbAfKt24OPL&#10;a4wKMAHhGOOOuCDBa9uDhQV4secAdCOcCU7eyCpso4xyUJPG0bjejCzA+2Ak/DASpYk3I+WByiq8&#10;FRuoyd9P1stcjqkJtvqPJBkIFyoYqASOx68dACSTIKSsSvp0ddu6wawNwR2se+FCghSrcqeNvbDN&#10;VRtS1MVqpKYSNtiZoxYN3G4LfpckE2sCeoxKDvFLPLTpnW3LSngDceeR7YERu6YIy+s+/U+4WDqA&#10;WUdACAQQfYgg49PX0lKLzVUMdiAQ0gB56d8Rm7WgxwcLBQzFdr8t88CeJAQQtievPXCdK2Cpb9y7&#10;SkG1oo3e/wArDnp0wvakliy9Km3nXO3yEa0ytYmzI1ivTvbD8pi9o6rSnMhLdBjpQknAggBwI8Y0&#10;gKWMeyDcqLY6TvHS+OGTbcdPjjo3MOgUe9uTh+AkvKo28YAzbSLjd8sKqGhqcyl8mkj82RQWIuBx&#10;9fnhLVRSUkzwzLtkTgre9sMbq6Qb2k7eqLklT8sJCxJFucOMeQ5hX0ZrIor0wuS28DphGirYG18R&#10;kEcomPbkA8IBTdbHgt73GBEFRc4XS5HXw5cKx6cJTsAQ24dD9cMGkmwidI1pAJTYcAYMVIHTvg8q&#10;HFjgj1A++IiKKNFkspALHATKIEZ3YhFFyT2GHDL8qqs3naGji86RV3EbgLD64a82pXirP2bIRHUB&#10;g0qXBIUHp9SP54faeawhMjQaJyoVQeIlBmWvajI4oaqpraZ7ytHCTHFdbqGboO/1Q9SMWACzLdmA&#10;PxOG/KNPUmRwvHTx7WkkMskh/FI54LMfewA+AAA4GHBlYskai7swUD3JwTnBzvSMIg3aLRe31FiS&#10;ze5wCS7qQeMOOY5JX5KENbD5Qf8AD6wb/lgiPKaypo5KuKneSBDZmXthbXXVZQCRhG68JAFt2tgt&#10;hz0wcCHHQj548wJ+GBtTopnZhbj52wF4ywthTS0FRXyiOlgeZ+4Xthxn0xmtNTPLJRMsaDczbhwM&#10;PtccgYUZkYwgFwtMRS3fACAWsMKS4INlHwOEzEFiTycC0Ky12EVKxC3Av9cMWa5VPX10TwSfdiqN&#10;umCBmBJWxUe42jk8DjriQFgo5wURyMTxSvgO9hoqwx5Z6mpjyTRuU5DTrHTQASE8zSEszH3J7nvf&#10;54e1j2WAIPy6Y88bAXGOAsOMROJcbKEuLzZKMsoHtgVwfjgCgi3GBMOQb2thrtVi213qL4Jc8++O&#10;yS+pVt179sFkEtycL4kmiguWU4Ey3tjyx/T5Y7YBuOCO+C5R/JBSNQb9STzgwWS1sCVC178YEkax&#10;kmwJ+WHykV0EntgWOFgTjjXbi+GtBm6TVqRQctMZNhIwTg+o344+l8LlUWH8+p+pw0Z7VeVmWVos&#10;ckx8xuI13WJXaCeeFBbkjkfnh6CgLxgrtqiHxlBIt1GE8wLOhaQqqc7QbKT7m3X5dPhg9gbG+AyC&#10;4wBcpgBaA68dLYJk3DjcRf2weFV/fBglMY2ghR8cECnLa4TWKRmfhbfXBckJF7AnDgZiC4QAA9cB&#10;+XGEnDiE2lCCRYg49Et2GFNQ3B3GxGE7ISORgTVqYZCMmAWFf4WPXvhMGF/l74MkVh+Ik/PBMgEi&#10;lQD+eFyipEV7K8EoAv6CP0xc9PIZY45HNyyhj87YpOqhZI2BAsRyb4tvSlSKzSeTTMdzmmRXN/4w&#10;oDfqDja8NOXAqOTgEJ5bkYEDYYKS5HBwYGv2x0GEHKo77aucLln2e83p2cJ9/rqKmue9p1lI+oiO&#10;PmD4t0ojqIpRGFW1xz1v1t/L6fLH0B/7RfUCZd4T6XofM2S1moY3C2/GqU89x8PU8fOMG+LKrNkl&#10;LUiTdu6C1+18V5TZOMrlfEv9QfJRnTKCXLCD6ipK3v0/vn8sQaqASolXaBtYi31xPdCuKiE+lfSd&#10;tl9x3+t/7vhrzLIklzupeQFU3bmHtcdMUyPSsQ5CQabzHypVRnspPXtgOoIHoK1mWwhblABxx1GG&#10;2aJsszFkJBHVWHfEgmijzvLChYmSMFl46j+7friMg3hN81GZakSLboD7WwilAkPPQ4WSZdJG59PA&#10;64TzwspIHGBc1GD1SQ8NcDn54MhDH42OBJTMzEm/tg+OAq1rYi5T8KU+HujY9Y5uIJ5tkEADuF/E&#10;9zwB7dDc409pPIaXLKRKekp1jhRbKt7m3vz1+Z74o/wGo0OZZnPISWjkpolTaeQ4lv8Aqi9ffGic&#10;qjaOQkrwOlha2M7UuINFdZ4VEDEZOqdaWnZRbaVA4574dYaaMcFbjCSJ2YDoflhbHy3BxRBwugDe&#10;6OhhCG6XK/HCsQsNrdR057YIi6C+FcDbrc3Ha3GBBTbbyhJHc84ORdxHGO+Xz0wcqE24wKMBdjUc&#10;DBgp/WSBgyMcXt1wYg5sFv8AXCT46rghAwYiFbA8dcGiO7Cw5Pa+Do4r9rYak9ovbY3ODEW/bBnl&#10;2IsvHvxgxYRYWNsJNaAoHGDlAAxxVtxbpjtuemGpEDWUK3wx7YO2BxqDe5vgRXnnDIrQVjN72wIx&#10;XtxjoW7LxfCjYQdxFviMEAh3JPHC3cfrg5YQf4rfTAtwAv0wB2Q82thiEFkoLICLgH88BVTfpjqz&#10;Bf4v0x1XLPbgnCrsnB90ArtOEma0hraNwiK1QisYixKi9uQSObH+djbgYcQfTc8YFHLHGLsw5Nhc&#10;YEekoX09pa5NeR1RaIU88yPURnYzK1wG2g2v72Iv7HjDsnLdLHscMeZ0tQ+YLJQvtJ3HyyygE9bW&#10;NySTci3T1E264b8m1PUuzRVkZidbXYL6V9upPtifYXDc1Z7J2td5b1KZlIUc2vgoqQpU9fbCSrzM&#10;07RhY3nkkPAW3C3F2NzYdf0x56yRyI2ma55XcRxzzYAD9b/DAUVZEjeiEVclgpBVOGkBuAfYe5+H&#10;bv7Y8sZBAAAv1wPckYRXkA2rYAtbj4D64C1ZSqLtUIF99wthDCdufU4o6BALFj9MFpUx+ftN+Ta4&#10;5H6YIqM8o6WnMrTegekyKpZAbXIJUG3A72+OE1LqPLqmaNKeYzTSLvWKOF2Yr78DgfPCA7J3SM6l&#10;O4AYdOnxxyVbRkEYZ4daUNS0a0zNOjlhvWGRkW3QsQPSCel+t+L4Zl8R/vqE0uU1c4C7rhdtySAB&#10;br369Ppgw0qsZ4xglS6NDxe9vhg5JkYkbrntzfEWyvPqrPi/l5ZV0MySCOQVUZRSCpN1JFjzYcX5&#10;Ptexs0uciVoo4BdGN9kZI45/E20Hv09hzzhyCBabzQTaf5GY/iW3tbpjkMAepDSsBGWCkX/EDwb2&#10;7d/oMN0T6hlqDAlLC0LE3mMrRvbsQuxr+1vTb3NuVrUtUnqllZdzKdlyAFAN+fidtunf4YYovO7B&#10;KI0MQ2D0sOG7/rg6wCncBt735wnS1ZZHVboSpYFtzcX59Xtb/M4MWkj2gBLDt3tx8fngDzSka4uA&#10;whSFdpIYdMI2lgQ7TPHu7C/J/u+Fa3SwQ2I78Y7H6WLKSpve4JHNrf1wxICIbiKSVmdkZo4pGUC9&#10;9h5GARRtPcrYWHBY2vhwceb1OCxCvdeffvhEhEBJ0pECCRUBaSK97W38jBKQ1LbSEjQtfau8m/t/&#10;D3wsMfFhwPbHaceWwJ6jlSOecNuaCiDXdSiIcsqJEjdykEhYEwMu8p8L3AJ+PTHmoaimuzzPCjXt&#10;eBDyOo9X06e5wrjmp13lhv3ceoHj8jg6oWOZVZ1DkgWKuOAOeR1/liSxVqNzXXkpm+4Owjb70ZUF&#10;jcMpuL9wv4Tz3wKOiRVkuqOHPO4X/Q4WyRRIxC7VXsbng/XBDiVl3E2F7X33/Tr+mBJReWCm5tP0&#10;M0gkZG3RncgVygva3QEA/W+HKIyQhfLkkiABChXYAA9bC/fBQYhxxc9zg7hhdeg9++ALuxUwiaOi&#10;VK4KnzW85iL7ienGCY4dzegAn52xz3uemOpI0TXUXJwNo9gHC0ioJHXHVSwsSW+JwLAGksbDGusF&#10;D8sKb45uHS+ANJfpjo59sMeE6f8AQZJzyaxvaE//AAlwyaiYjPK3v6/6YedBMDn04HP7kn/zLhj1&#10;K23O64A878SO/wBIKhH/APLPyUoyEn/QOo/7/wDPEHjdrC/B9sTTTjM2gpyTzaT+ZxC4nULe18DL&#10;8LPklpR65PmuSly5Yv6bW22xOM6b/wC93FtNiUQfqMQWU7geb3xOc3F/DmL/AII/5rhROtrvkn1Y&#10;9Ud91BFJPBa4wcY1AvgEagjpzgfq64q8LSUk8PLLn83/AMwP/wAIYjOdUqyaszKrO7zWlsfawFgP&#10;yxIPD2cPqWWNRc/d2JPt6lw36iT/AOqCtt/j/pi1dQD5rMaN2sNdk3KSb849Hu+80/8A80X+Yx65&#10;Um/F8cQ2qqf/AOaL/MYpN+ILVd8JUz8SIpKqoy6CMEvI+0WwdqOqTSemIcupSEnlW1/5t/T64fq3&#10;L1rc/opmFxTqWX59P64gerp/2hns7O94orRoD/Dbr+uNWX+2C/qVzmm/vFkZ4GVGwvpJI6YLZyq4&#10;UtYEgDCaayqbcj3xlcrpFYuXTJpTQy18MSvM6hyW53E2Av8AniNVWv8AN6+jlgkWIJILMQDcfrh/&#10;zlv/AL2sX/zOP+mIGrbkGL0z3R7WtOKWTpYo5C57xZtJtrWC2tgLR9B0+eFIAU45IPSeRinV5Wzd&#10;JE8d73wWFCtjlTWxU8e6Vwo+eDgOARyDzh3NdixSkdYGUIEWvb9cAK2a4wMl26frgJ3EcYEqI4KC&#10;RfrgqZyF4BPywcQR2wVOxVeMCkESoYL6jzjsQJYAG3xOOhCTdsdI5sOuEDSlPZD8sEmzg4GqAEYA&#10;itfkkfLBvXoMJAcL2PY9a2ODBE9U1LpaK3uffAXJtwMeLAY5u4w5ISJtR3MRJUZ5CqNIskRQ+YoG&#10;0DcC4uR/guOvRsPhfbxfjthsomhqM0qJQHdgzL5hUAKyuVIBvz2/L44dPJLPuNtp9sPkUFFGbLig&#10;hy3fHrXwbsFrDHNjX6YGqVgEFFhQOmAuLjjjBpQjAWTvh0ibKJYEmwwXYhjg4xseMBZbdAThbkQ5&#10;RDxKf4QfpgDRlje2FIHvxjhFzhHKO6SN4mJt0+eBJRg84U+Se4uO2BBQvUYYYTXhNNbRyCMta49r&#10;4lfhnWh8mrKK9zTTCQW6BXHT/wASt+eGaqEYisQWGCtEVwpNVvS7hH98hZAOt3Wzg/kH/PF/SuLJ&#10;QfuSOWH2VnI9264OY9OMJYje2FKLcdcdQ09VGsL/APafZuI6Hw8y5JdjLLW1br34+7qh/VsZJ1RK&#10;mbeHCyIGLIoA4sb9/wC+nGNB/wDae5v5/ifkmWhlYU2SxzMv+EyTzXv9Il/TGcNIzHO9D1lFL6nS&#10;M29/TcdvkPfrik99yELlfEfjtMPhlLvqZYrjcR6Rzxx9PYfpiU5hQebNMWG27XJHbEL8MpRTanen&#10;kJB2uLEdLdev9jE6rMxiacHptPT357/DDNJrKxlWmrqOSKYTNwenT2HFjgvJM0KSKeLjggnDzqRT&#10;VI133EEEn4d+nXELgkNJVFGJvfqvztiAmspfNTHMqJKgCeCwU8ixFvj/AEwzrTCaTmwPTnt8MPGQ&#10;5lGYxExuDybni2F1TlcYYuh9Siw4tYdh/ftgiA7IQGgoxUUSxMqjk25Pbr2wKOgZ1JC8d8Os9B5r&#10;qSAFPcA4PMBpqe54HPU4BwrKIZU98C6RYsmz+tYoGE8LKS3P7sMxsOv/ALT9R1xf1ArKQDdhYWA7&#10;4o3wmpXh0N95HCzVszix5K7I1239rof1xdGlKi+V0Ye/miMB7jvax7YyNUAXWuu8JdTCz70/xQjr&#10;Yj4A4cEiVxwOuEsNrDnC6IDi1gT+uKJHZdBuQ1hHFicKooWFiBx3wSk0IazSoCOLFub4ULXUcZAa&#10;dFYmwDG18LaegQ+YwZc4I8RtcC+3CuKIGxH6Y4kXmgFDGw9xILfTApZYKI2kkBIA/BY9fjwMMGOP&#10;RMdTCP8AcjQLnCiJeB3wTFIJUZ4kZ7A+w7f9MHU1QH3JJDIhQ9SQB8Oxvex/I4IROUZ1UXdHJGBb&#10;jBoUgjjCaaeZ1Lw7SFaxBTlhY9Du4IIA5A647TtmDXvEi7lI9T2K+x4v8O3fD+X1JUbtUD8AP4JU&#10;iEXBHODvLKgXtc8gX5wj8mqMDBmUT82denwuLf3+mG8ZPUQVT1TZlIwNmMJFlBtY25sOvQdLd8Fs&#10;H/JRuneP9hT+kRte1r/HAlhQk+tTY29PP9/LDIuQx1M0Uru8iht4V+vY9e3UflhTDkUELKYwQQLc&#10;tf69MLYwclMzUSyD0tx805/dip6W+ePSq0S3MZt8xhMKO+0EsGHUr3+YwcItw/Dz/wAR/wA8LbH3&#10;RiSeuAiRWxMwKX+ZPTCeTOYzIEQ3J7dz8rdf+eF8VGkT+YEUMBYG2FH3Rf8Aa7UUn/Cliefh88N/&#10;bCEnUHqAmv8AavlMqvFIN3FwAQPj9DgmXNGMm1PLII4JJ5OH2OlHVbKTYcDrbpgtqMc7kF73v05w&#10;JcwC6Thk7j8ab45WekLlo7jtGSf63xwUlc8ZLiOH1W233AfC9r/phxWjKMCByOoGDUiCksL8fDrh&#10;hI3o1H5Ejhl5+vvTZDlMrwKJozJJcNd5iBw17WB79Oe2D0yx43S5jPF7D1W9sOaqCo9P54EEsR7H&#10;3wQlxYCiOjvJcSmHMNOvVNLeaJBINjxRx2upHq9QIIPsRz8QRhYcviqEj8+hgWpWMJ56O7qxF7Fl&#10;ck3sem4i9yLBrB0Zdzc8YAsbbbPZhc2t7XwxkJQDRtGbTBmOSNVSN5VQ9Pf8OxFsCb7uLdOm1eg+&#10;IsAtioJlWSNJ3hiYkNHGSBYi3Yj/AJWGHMQqvRfV/iPXHQh7DAlxJVhsTAOEjbKYqlAtTTw1EQta&#10;OWFWAIHVbi6888HqcJ8t0bl+V1cVTSq8Rij8pY/ObYF8tY+EvtB2qPVa47Hk3eVYhbAcYNQgDjA2&#10;e6fym9k25rQJmcAp64ffIAoTy5vULAWHB9vf4D2x6moaeGARiPaimwXcbDjsL8f8sLJI97WItjgW&#10;xthcIg0LzxxM6bU2hAQvw9/6Y4tMiWvZAOBfpjrAq3Avf2wWu7ng29rcYVlSNY0jAXZKqBGSJpED&#10;ObKrG1/l+mBrGAwJPGCvLkDWsB8sHUu6LhibDEdk4KPYG8IzyFFmQHco636YPJVqdkmUG/FzgyOz&#10;IPUL+yHHrA3YdMEVGc8qMVVEKWVZqYPIyuxlS4PmIAOn+Ejn37e5wpSVJ4xJGdyWuCMOM0TRtuQk&#10;W6YZZQ1LUMy/7GQ22sOUa/JP5j4nr74K7FqH/SdR4KUF1J6AfTHr24PBwAC+C2jAY8H64jJtXwLK&#10;UW2i5BwCVWQBr8drd8DQ+gbbA/E8Y8zgix5HfAp9vVJyxI4sMdSMMCRIqjub4UIEdWXaQcFyRRCw&#10;a5buluB7WOCvGU5GUS8Aj6zRntwSf5DBbttNt+4diAcGuEsQEAv374LABw1owL5XpJi5B4PbkYAe&#10;puPywMXvcnHCpB64RJKcNCDtNuBfA0PHGO2JW/THNpthkW28IYPTqMdkjdW2sOf6Y4qdsHIg9r/P&#10;DAoFpDrcYKZT1tg4j03xw8Y2VzwwiLN7Y4SVvY8Dtgcpu5OE0sazcMob5jpgHIhypJ4fSBs9mt/7&#10;g/8Awlwzak//AE9Xf8eHbw6pkgzyXYoQeQ3A/wCIYZ9TcZ9W249eJnf6Q+az2H/23fIKUae//USp&#10;+UmICHJQKDzifadP/wBQVQSf8YxBIEUKOAcDNljPkn0nxyfP+V1lZYyDzieZuP8A73cX/Ag/liDS&#10;sCCAMTnNiP8A0dw3/wACf/E4GLh3yS1fxR/NQkMAgwGoqI6SnklNyEF7DqT2A+Jx1SAo4w3SVAqM&#10;xFGth5W12a1/V1A+YHP5e+IALpaD3ULCknhM4qdR18xikQiIozurAMQwvtv1Ava4wDUAtqGt+L/0&#10;w7eHKiPOpVX8IgIH/iGGvUKg6hrf+PFp2YgPdZcI26k32CbzFuXpgEag1VMRzaQfzGDz6RcjBQJe&#10;pp9v/vB/MYqgZC1SfSVcL2+9gD8W3jFPVsjNmlWrtYiVhf6nFn5hmIoNQZfE5stQCgJ7Hr/TFe63&#10;y39naknYrtjns6fH3/W+NDVC2gjosPw5wbIQ7qP0TU0XJJYn3OE08YWM83+mDrsz8jBdUrKhJPAx&#10;lLoFZogoanQlImYyNFSmJCzqelrWxG8wyvTEWWzPSVrvOo9K3PXDtnNm8NYe37uP+YxAYwABbGjO&#10;8Npu0cLG0sJeXODiMrosBgl/Uw64UbA/BNm7KR1HfBbx2JOKN1S3A4JkTTzisNVLVeZTbt8cIFwT&#10;fufYew/zBcjGHF74UfwAHkDpgPAt2viaWZ81F54wk6Rzz6iiRFY3Y46y2+mBOTe18AYHr1tiElNS&#10;LclhbBew9ucKo49wuAehwBwATcYGsZThwSGTf5lr9PbHUkL3sDwcGvGGvtwUV8kABup9sCpAbCMR&#10;jbnBik2FsARTySeBjoZg5F12nBBAcIZFyfjjhDDjpjrY4u63XDqPKDtwVLII0LObKOSfbB23rfCP&#10;NGFPl9RIeyHg9z7YY9kQyLTdpeuSsy9WRwRvlEymJlO8TSAEE9QVCkECxuee2HxjxcGxGGvT5rJc&#10;lolq2RpI4I4hsUgKqqFAPJ54PS3yw42PIJw7uaQxD0/Neiu18GMpUcDAEBuTfr2wMi+Fdo3goJAI&#10;9sANg1ycGcHpgt9oOHsJ7XG63x7aD2JwFpkT8bqt+m5rXx4Txvyrb79NvP8ALDEFFjkleZAebYAU&#10;v2wLziTYBr+204NSFyt9lhfm5GH2uTeawclE+SfY4BKApAuAT74MknVWtxfobmwGC5mDL+EP8r/5&#10;YJrXHoozNGOqBMB5fIuDiP17vl9RHUUxMdVCwePjuOfyw9VBm2MylEVefX3/AFwx1/8ArEwh8wNI&#10;ylgqeogdLm3QdPzxO1rrtMNVGw8/krcyyujzSlpa6C4iqYxIFPVbi9j8sOi8cYrTwjzN4TW5JVSM&#10;HVzUUwcWBQ2DqvyYX9/X8DizB1Fh8MdPA/zGAo9wXyx+35mi519pLVVKxLR0EFHSoCeAPu6Obf8A&#10;ekbFIeHcxoaqBX3JDKPJYgEgntfj5/kewOJn9pHORqzx315mcbtIkmb1EUZvcMkcjRqR81ReP64h&#10;mXQlckeRW2yQTCUcdwbkn6X/AD+Jvmh26UlYPiDfQ11dEw+T/o34lJExIjMpQG4Jsw9x8x/dsL5Z&#10;Jlq6iOQHcrEW6dCR9en64P8AE+gLrQZ5TKQZApax7i3f5j3w7RU0Wd0VNmEI9MyepCOhFwb2/vgf&#10;Wx7Bc4aHKjk9O8tO1kJBsOfY2xEc0pvLl3FfmemLV/Z4EbEgMOlv7+QxC9W5WkUzyom1WPQDj+/8&#10;/bEbwU6ZcsqWicbT0NycTfK6z73GCzBmHXnvivYrxuOecSDJq3yJFLG/wFxfDNNJFS2SEOpI4+WG&#10;7NbR0c3NjtNiflhTBmCSr+LnrfCDMg+Z1VPQU9zNUyLELcWLG1/+ftfC3AhM0ZAVz+HOVTU/h1lE&#10;CgK7oZ2U25WQlwePgyj34+GJ5l2WytH/AOsSRAi1ozt7YbMoHlwQxwQtFCiBY7i1gAABz7AAYk+X&#10;vdAXHqxjSSWu2h0YbVlL8tyudVRXqJQrXDEHn/Lp7g/LDsmUCQr63sL2J54wVRh+CD1w8wC4AJvi&#10;EvKsjTRhJ48jpyLC6buuw9cL6PKKdGAMaMOPxIDxg6JCbcXHvhfTwW7YAvIySphBGP8AahU1HEg2&#10;ACNLWsigAD2tbCtaJAbISQB3x2MXPthSiKDxgN57qQRNHRFrThDgVivFiflg8LfjB8NOzdBfA5Uo&#10;YAiVhWQAkdMGJECxAHJ7YOamIN7WwKMFJbWHPvhJHsk5prEg9RgTURZebWPY/LDgAjkGw3exx6OP&#10;ixwlGeEyUVP5PokiDSQkjdfqPh/ffC8wbVNxYjA8wo3kbdG4QMu11I/FY3HI/LCugXzaRRIBuHDX&#10;a9/j/fxxK/LQ4KjAfLeWFN4iHYde+PeUR8cOLUqqxAtb3HfBRiGK60gbCThB2x4xbTcYPVOvGPMn&#10;Tg4fcEWwrkaMUDG/PTArEHpjkRtJy5JPa3AwocdLjAlyEMdeUmcXFhzjioNwNyD7DBwaxwIKQCAe&#10;D14xHyVLtRaJ3AwLYMDAsowPYD1w4TVXCKCcdMdEZDA2vg3bt7Wx0AW4wYKhcAUV5dz0/LHghU/D&#10;BpXHMEmItCEe4c4CE23tjoYcjuMBL2Nhx8sNaFzSuFS3XHgl+2Au5UWvYY9HJcCx6++FaYgkWlEc&#10;Y2884EFiU8rz73POC2kNgL8DBQn3PZhYnCsJBpSnapJsLAdOMBkRNo2ix+eOKQBb3wJWt2wkfBQD&#10;G3W/Ix5XZOVe36YFyvfHOuBRoqUvIQei+wwnqE8yORTZiwt6hcYUyXU2PU9sckQMF9IVlXk9bm5N&#10;/wAiB9PicM3BsJPaHCimlEFPKIm3FCu6Nz/EPb9frjrtduR+uO5yJBSySIGlMSFljA5JHItfvf8A&#10;n88E5fWJmdMktipIvsYWNvl7/DthyOoQRSEeh/KEy3A6H5Y4pI78jrgxoyjDjj2x1Ygyi9lX+WAV&#10;xFMXY7bEd7cjHUiJH/LBjFD6T0GPG3Nunv74YpknYeq2OhLJcjnvgywbki5x0X7YdGAiF646L9sG&#10;eWb83HzxwLfrzhJDIpBEbHsTgxICV5HPtgSnm+BQEkn298JMb5XkgPI5HzGDRT+rrx7WwMHctyDg&#10;RUc2wky0Hvta+Al+PbBZk3DjAQTjYXPoTnBV7qQB1x0sxFrW+WANuPA4xGcpDCddM5iuVZzDJI22&#10;N/3bH2B/6Ye9S6JmzfM2rKKeMLKAWB55t1FsQqSNmTnvhRSZ7mtBH5NPWvGh4sbH+eJWygDY4KjL&#10;C8v8yI0VL868rSujxlyyBp5BtBHUkm5NvbrivktGmFsxnqZTNUTNK57tgvyVwErt5xgKXTxeU07j&#10;ZPKJWDctyL3xYVDTrqXRIooHVJlVVO7+Egi1/wAsQRVKgjpgdJV1eXy+bSzNC/cr3w8bxHe7hFqI&#10;TKBtORkJTnunMy09lklXUKnlqbBUNyxPAA+tsMuQgvSB5I7TeY5MhQqWJIuQDzbggfDHM41jnOcZ&#10;7SZS1Z50UBFTPuiUgkEFQf5n5rbC1JCgHVvngHbLtqeLzTiXNKUeHptn8v8A8wP/AMJcNGo2I1BX&#10;f8f9MJqDMKvLJ2npZmhkZdpKgdPrhPPNNVzyTSuZJH5LEYcvBjDULYHCcydKRh3lbk2+mORAmpg/&#10;41/mMeLYDv2lXU2Km4+fbEY5CtOB2mlMPEpnhly+VOHjfcD8cKM+pU1hpaKvg5niTdb5fiH88Q7N&#10;c5q80TdX1YeOJS15NqhR3JPHHzxGhnGc5uppaCqal0+4uzWIkna/UAgbUAHHc35AHGLBmaXOFYKz&#10;WaVzWso05p/JGTZq0jvFQRCqmXqx/Av1B5+nHx4wXTZRVxzyVdZXz1U7LtEdwIoxf+FBYX+PXDpB&#10;SRUsQSFNgHU++BPKqD1G18U6N2tjcOisCkpv9JtBJR07BZ1UKQ38LC3B+dsRafRWcUNLJPNDGI0F&#10;yRIMNtDm8+Vy+bR1fkuepFrHCms13mNVA8E1eHSQWK7Bzi0XMkaN7TYWU2OWB5EbhtPdN5JIBx5X&#10;98BSoiUoC9i3PKnj9MAeohLEI24+wBxV2O7LQ8xvdCK/TBRU3uTgXnj2OC2mUgelr+xAGC2PPATe&#10;dH3XV63x78WE5lc/hXj4848ryE8i3yw/luS89qUpwDxbBchBvzgKGS/tg/YpAPUnD7f+RQ+aDw0p&#10;PdV4sPywGVFZTzz7DCyOKMMCwBA7EdcFzwxzOLKEBvuK9Thtje6QlceGFIdgUcWI73x77wgXcWCr&#10;8ThetPHa2wWGAvDE34oY2A91GGpvQqXfIcbUiWrhPSVSfa+ACqhRdsd2Vf4YYmaw+QGFphiZg3lJ&#10;uHQ7Rx74MBATyyD5fIIBsDhemkBc/skC1IlQuqyMvv5ZH87YR5nHLVZXVRwwOZXSyORYKT3+nxw+&#10;WDAD8KjoqiwH0xx7qL34wrYE9SuwSmGOplp4AkCO8YugZojudgbHkkekC/NubcC3IUx0dZPDvkqz&#10;BITwBCGG23YluvNuV7fHDoRbArDjjvbDbxaJsLgMOTMKevaQb90UakKSdp3fHg/Pi2Oy5UrekVdX&#10;YkElZLEjuOP74w8nqLj88AmEdr4bfWAi8vuSmuDJqdZC7STTAqVKySkjkW/P44M/Y9HHOJVjcFeA&#10;olYC172I74Uk2JtgFyTYXOFvIUnkNRf7OpLG1MgJ7sNx/M84PjRIl2qoAwWd3FsDXd0thbyl5EdV&#10;S9uAPrQN7c4HHOqtuEIB+JvjxQsLEXwAgjDhzu6QgiPRAkcyHlUUHsFtgsr6bAWAwcV6E4DIeMLc&#10;TyUYY1pwEkq0L0z26kEYRxZXdJJQ5ZCgWFf8Avc2+Z6+9h7DDjU8wP8AI/ywiy+Y1NBTNcgFTwCO&#10;vH+WJ2G2kKlqBUjD9cpqpMwXTefUmZyqBFSFjIV6hCpBP0vf42xaesdRQaL0hneoahh5GV0ctY46&#10;7hGha3122xVuaUInEoYFg/UA2wp8WM+bN/s4Z0ybmqJI4qSRRybiZBJ9CoZvkb40NDOGBze2Vdkb&#10;5hbXcBfKrPzK1bK87NJUuQ0rHncx5LH5kk/G+PZDC1RQVsJ5LSAWHsVH/L6YluuMhNNWTnZZl5J2&#10;2vfDJpsR08Vc022MkIVDEC7eu5+gA/rgIHbn381leLMuKwgZVRR53pqsySYlzCWjBI54Nh/IEH44&#10;jGkcwOSZlUZBXt5S7j5Lt0Dcgj2seP8AlhwybNxlepKjeCIXvY3973+N+P77LNcaajz+i/aNIm6e&#10;wF1tewPONIU4YXHHHKWVMUsMnlyeljz07c/5H8sNma5R98pnBQ834Pb+/wC/fCPSGsQdmWZsSJEO&#10;xWYWIA9+xP8A1xP0ghkjBVFKkcEe2JCARRQ0OVR1dQyU8uyQWIvz+Yx2mBUgXJ7cDpiydSaWWsTz&#10;Y0G8GxPQ/P6YhcmRVMEjIUICi5vbpis9tcoxd0uQVBRLnoOt+OPrh/8ADSgXM9cQzyDfHRK0/Pdz&#10;ZU/Ugj/hxEJXankK3sV6exOLk8Lcg/Z2QQSSpaattLL2IX+BevYc/NjirK/a0laOjh86YHoMq0sp&#10;JAF7MPfnEoy+Bitz+WGDJaMBFaU8DhVHX88S/LI2qBcXIGMrplds03wnSghO2w74eaWEHjqMJaCH&#10;YoWxIB4th4pIAvbriIm1OG90dHB+G/NucK4oyegtjsEbccYWRRAfDERJHVGAilg6WFycKI4jx8MH&#10;xRH2wpWC9ri+AKOkmRbfDByoQDYXOD0gs3IFviMGLFbkKAO9sPxlCiY9xA4IHywaULEcYNji4vbB&#10;ojv2wikASiVgC9MGCBdy2N/ngQiYkHt7YULSo63YYLd3Ubm9UilpRLG0YuGJsGHY++ElA0kNWyNa&#10;PcCCvx7f1w9pTKDfbhszCnkWcyD0hfxEdePbEsZsEFZ04LHtkCVoA1zYfXHWiDLe1vljkDCSEMp4&#10;OBBSCcVlpNrkdUmCW7Wx6wGDyN3GCyCB7YFWESFBPC/ljzD1epjY9jg3aXJ4HAvybX+XucFPzhkk&#10;Hau7pgyMbiSObY5s+GOhLdODh0xsI4RWBtfr3GBCmdl6DAELgD5WwriqdtrrYYK1E7dwUlZNpsRy&#10;MeKe2F+9JLG4J9jgRoo5B0K/LBgKIlN+wnpjxiuOmFBpyj2AvzbAGQg2YcjC2uSSd0tY9e2Cr+r2&#10;PvhU1zxbCdheQ98D1Rt4Xo+V+fGDY4d7WAH0GPRxGSxtxg1UZSMIFMR0XUCQ8WLH/EeceHlTdVse&#10;nzx4tttdbi+O+hhuAAt74NBwixTsFFrH646d2zYTZflg4MWHXp8MckkYQ+W0ETqTYSG4dSe3WxF+&#10;xF/ZhhinRINjjgAT4Y7e/wDDjlxa5wKKrwgsAfjgNgBzzgVwTfg/PASeR74a0bsImopUnUliQCLH&#10;nphE9NUVEiBAktZvGxmIQPfrvb6m7G+HRCDcEjaeDf2wVcRkdipDKfY34wmmioXs3C28pBE61KK6&#10;8KeNp6qe4PxwBUCO3HXAcylkoa1a0RXpSiRVAjUDa/QSWHvxc2/kLqX2k8WIPNx0wnCuFJFJuweU&#10;lI2sQBYY6QxAAODWVCet8BNl74FWkUb2PfHgSBc8/PAmBYm2PFNtwThIqtAJ9Vz1OB4HHIsaFWX0&#10;9DbvgvaVchbkDoevGEmoko1EJ4I/XBkce1uV6deccikNrE8jBov1thITZu0Z6VIuq3+FxjgeIO91&#10;JBFhY8jHRGAbsSox6QxE2BO32wkKu/z1X+P9MCNQhXduAA73xGotK0AUqzVMh63kqZD/APFYN/0a&#10;oPKdFg3MxBu7Fh9LnGkDZ5XObz/xT61ZEg9UyL/xMBgs18HJE0bDpw2GeHS+X2i3U4qTGb/vgCL2&#10;t0tbpxzhZ+x6EMp+5QLt/CyxKCvyNsPikQc4mgF2bPaKna8lXEvwZwMJW1PlkchEuYwrxewIta9r&#10;3/54Vvk+WFHD0EJLjaX22b6EdMAo8ooaFGjpaYQqzbj62Ynp3JPS3Ht2wIIu7Revsk0utMkiPlnM&#10;4N5NgiupYn2Cg3OFsOZRSBCiyENyNy7ePrhbcD8KqCO9sBaGKX8SKxHe2Dod1Gd/YJLJmWw7fLa/&#10;tjy1jyAWSwPc9MKPLAJ9H6Y8yiM2639sOdoCEGUlI6WJKGGQqPMkkYvJI3ckk2Hw7fID2wL7073O&#10;zj5Xwov+XtgLSAHjAF7eoUjYn9CiTVzAAfd/Se98AaSrduEGy18G+aR0wLzD3OB3N7KTyZP+SSgV&#10;zFw+0LxZhyfy/wA8IZ66fLoqmszGeOmo4mHqJuAnAubDqSeALnkDknDwJCOowOoleqRImVfLUhtq&#10;qALjofe/xJOCDm9Ao/JdeThR2Smm1RHEaiAQ5ZdZFppF/eykG4MinoL2IW/sTz0d44XRWXzNoPsb&#10;YP4X8WOFl74beU/lBELQKx/2ji3secckoYWNmBYfHB7yEcWtgG7A7ztwUYhb2Q4IY44goQADpgQh&#10;iBvsX8sAR7Wscd8wBCLXPtfA7nd1J5YHRCk2xi9h+WEcEgndrKLjn+/ywdLdhYG18dgTgkDnErCQ&#10;0uKqzNt7WBGmFQp+GC9qj44Mf8OC7G44xCXnurbYwi2WxsRgBBtYC+DCCL84CFsCd1sNuKmawLgA&#10;Dc4ESo5HXHPqB8zjyqTgbUuwBG2vjoXjryO2Ac9scuVvyecJCW9kNhtUtbBTEk3wMkkAX6YAzX4J&#10;wV0g2lAJsceEntj3N+l8eK3wNqTaBhc3ntxjrMLELwMBAJ7YEBbCpFQQwN3bHCVAte1/fHS23m1s&#10;DSrVKSaAQKZZXBMxNyFFjtAtxyL3+mF1ymycgWiTfs1sFlWLci+Di1wOBjwN8MnpEsBawwU0bhyc&#10;K9wtbaD88FN6mJ6Yc5RCwi0G6xItg24GA7cebqDh0NIyyjBJFzxgW72x5uLHBJqpA2n2wFltyBgd&#10;7ng9ce28YZEURICY3UjgqRhny29DSU6y+hVYhj15PTjD4yek36YRbI5MxnSMsYY9rFirAAm5tcgA&#10;n5dL4tREbSszVkgtI+uETOI54ztIYHrbEUzx5BpfUOTN6oayEOgPaRWW/T3Td89oHJNjMRRJCCFW&#10;24m49hhlzjLBKrC/4u1r4id6Hekq7p5S5o3Cli/xE0jeplBT13639LDt8j8MVpmORQ0UNOKwWV5z&#10;GqdDLdQPUSOBcW/71viNhav0Z95lO2LzDfst+e3H9O+J54b/AGYMhy+nTNdVZUma5pItkpZmvBTI&#10;bXUqDZ3P8Ra4HAA4LM8Eha6wn1sbZYdl88L5capsufSIIWpiAB5W2wBB+Xtbp2GHrSmoI3pfInk3&#10;SBvSBzYe2Nn+K/2OKHXHiyaDS1FR5TTS0r1dRHJcR07KyqoQqDZWLt6QOOT04xmTxG+z5m3h9q2p&#10;yuuiWgqYk+8CNm3o6BwBKrjgp8TaxsCAeMa8UwdkGlxc+kfH0v5KBar0nBmKvV0RVauMDel+oHTp&#10;+WC9JarqaJfuNY3qU/xjm3PY/wBnrziTqhyunSWUi9gu1btuPHt2/LDVmWV0mYzrUbFgnja914DD&#10;uPn/AH1xetZpHZPdHnENRtAZbMbeo2Pzt3wRqWqgpclmlYi5Xgi1vz6flhBAtJlab56iNmtyN1rc&#10;E8f+E8/DEQ1jqz9syGniJFKh6+/+eBc/0pBptI9KZQdSakpqV12xkmSW3ZQLkdO/A+uNK5JSRnZ6&#10;RccBQtgPyxUnhZp8wUqVjqfOqfVfm6JfgfUi/wCWLt03lchRQY3YW4FrD53/AL6YxJn2fkur0EG1&#10;m7qVI8qohsUbbgexxMMroFQLYW9/jhuyfLwsSXFxiVUFGXUWFm9zxii8+66GJtI+kpVBsR1w9QUK&#10;stx/zwVR03I4OHWCnN7YrlytV1KJiptvFgfjhRFBzyMKEp2PPH1wetPtYGwOESEkXFCCfbB6xi/S&#10;2BrEQTYYOiiN8NdJiLRaREgXHGBmO/O23ywcEtYWvj22/TD7kOy0WE5ucCMVrcYNjQW6YNSIEYEo&#10;qRKpc++BLHY9LD3wd5Q7cYEBfthWmIRa3wmr0MkYY9V9v8sOKoAOlsFPBuBFuuJGu2m1WkjD2lqb&#10;MuO+Iq3Fr7D14uQf1GFBX3wl2/dawenhgTYduSP6HC8ruwUuDjqg0rrZtPIRBQbcBKC+D/Lx3ySf&#10;hiBX0iIub44Vv1GFRA/D1F8FmP47sJIikSqgY75ZHQYN8vkcYFe2EkvRxB+Dga0tmt27HHkYqeuD&#10;WY9b4cGlGQgsqKOLFvY4MjlccX47YACDjtj7Ye64Q7Q7lC3hjze/wx0uGXkA3/PAFbHCgGC390BY&#10;BwgtGG2mMgj274JeMji1jg/YDwecd2mxB9Xzw3S0wJCLVFAsOcDYX7Xx0ILcC2O25tgqStFuC3Ns&#10;BWE2vbjChQCcGAcAjjCQ1aThFFsCKll974HIQeME7io44+WEj5Rbx7b4LMYPyPUYVCQEcjBZUML9&#10;D7YFHdIllvawwUwIPPTB1it+v1xwtuBGARooG3scBZQTxxgTJb4YCCb32mw9sMlXdESRqwZJI1dW&#10;FmVuhH9/yw1wA5VVw0kru1LMN1NI5HBFhst9QQfj8Bd5cFrFevtguppUqaSSnmVWifgj/CTxcext&#10;xgwR8JUEjC0728/qiyqFr9zgDxgdL4KppJQ8kM9jLGbbwb714sfnYi4/SxGFQ2sbixJwxwaVlrg8&#10;BwRBABJHTHCoNweQcG7AffAG68cYZSgVhAKqp4xwkk27YGWNucd2b1uB0w1oqRILHp0wdHMR0e2O&#10;W9xjyrZumHTEI0sWFg35YKZ2UcmwHe2B8AdcBJuThJh7K6wwc2wYhUDCdHXqPz98C8w3Hti4DRWC&#10;lSttFgcBdg/TBYNx1x7zLdOcOXFIN7coRv7YMiW5uTa2Clu3GFEabFwQN4TuNrypc364FtA6DHLm&#10;1sdAJFsPlR0e68H564BIwtxzgeCWB74YkgJwMotydvXBODigYk3tgM8flbQbXKhrA9Aen6c/XEXO&#10;VYwMIvrcAEn2wBXu9u4646iMJL34PbHWYBrWt8sPgoQTaFu5HbHXNz1wEEC98BDhmIGBtPV8IQbc&#10;RwR88ee3THFYHrzgXB+GDuwmIrhcU3vgBWw4wPpjhAthJ0BBY9b4EpvfAGYAXvbHnfYpYmwHJwJU&#10;lEG0VUOwUBPU7Hgd8KolG1VtYjDfA/n1rhQTFHa7joWv0H6/lhxiJD32nEzxTQ1UGO3yFxRnlgry&#10;OD8cckt0UWGOmQt6f4cdB3X5viBXW5ScjvgDG4tg2Qcni+C2UAXwlMgHnAwNvGCmFicCBJW+GR0j&#10;MeazDpjguL846gvh0nBcJCi9sB4OB7Ds7fTACCCeMOFGuW5GAEAHA9wBtgJIBthjjlFaEWB7Y4Tf&#10;AWNzjnOAJypNoQ7knnHBybWx7kj2x5bkHnCu0QC6Pw2x49ccBFsc5XtfCspLtzfHCo9sCAvjt7i2&#10;HJpC5FkWxwX6nAla3XjHTxb4cYPhRHlF7Bj34sDNuMBAHS2HT8rhFiDgZUd8BBvfAwwIwTShJQJF&#10;DG1sNeXEq3lsbN1t+mHcEEi/bDJQBvv7KGuFe39AMWYxysvUGy1OTi97jDfWJYk32N3J6Yc2Ugm+&#10;ENVTFkIPIxAb5C0I+U20lLT01S2bVERkgofWsa8tJL1RR+V/oL8YM0J4uVesdVV+T1GWGieCFplA&#10;fdYAqpuCBa+4YeMkziPJoDFfy5Cxfc1um1R/TCXUev8ALsgy+tzKWSGMwxM7vdQxVRc39xxiSN0b&#10;WGxlSO00s7g5pwpnkOXxvHU5htImqiEuepVCwH6s354juRZZDUeJ+pMzqBFK9Ll9NQwLb1KHeSSW&#10;/wAG2xdv4cJ6TxLocnVsuqFaM0ASnlkJBF7Cx6355/I4j+rNewaI1pF5z7Ic1p3aR1XcbxMu0fUT&#10;HntYYk2OG0Ac/wAKh6bfuIoY5445Vb+OH2eMg1p4jaZpcro6fIYa6GqFc1LAgSQoq+UAttqtcsbg&#10;XNub2xmzxs+yPn/hvp+vzpZ4K7LKMb2eOQrLEvclWHqFt3Nyfh3GoPtJeIuX6OyXIa+pzFaOtOZR&#10;GnG4KxXZIXNz0Xb1+YHUjGfvtA/aZpdXeHVRo/JMxGY1mYKrZlXi6QUsQYnYHP4mPAJW4tu5PBBx&#10;GTm8KvqoNO0G20QOff6/JY/zWmWeQqlVYKSCr3sDfpe+BZdkFHNUwRJUGqlLqCUGxOvxH9ccrY6Z&#10;J5FpZXqVuT50gI3G57cn6nnr8zYvg3oSvzutGZtDtpkGxPMHBJsTY2P6dQe/TE75NoNrFg0/mPDQ&#10;FM9N5G7RQWh8kAAXToe2LQyLLzFBEhH7xbcW6flhXkGkXhMZkiAVR09r4muW6fWEBgB8sY7nEldl&#10;HEGgIeVUQMai3A/XEioqToLYBl9CqohYc+2H+mpQV5FucR8qcYSeOiIINrjvhzhp+ALYPpoPTa3T&#10;CxYF3j4YjrKPckf3Xb6bXwMU5C8i/wAjh2pZYYkKGIsx7k8DBEsNj06+2HIAFgpmuJJFJIsYIwIA&#10;jthTDT3exXHZqcICRzgVJgpM1seGBFLm9sCVDb08YSfgLyrdhgdiPjgIDjBuEhNWvW5wYg46XwBW&#10;A747uKjg4SFGhRgMqADenIPbAFN+X6ewwO6Q2IJIbqDiQUg6ptqf3cqu9ytvwk8YFQOZoAW5ZSVY&#10;j3H0worUE8T7BYHCHJ7xjyvVe3qLG5Jv/lx9MF8TfkqWYps43JwXaKexXns3U3wQxLJa/HthRb0+&#10;rBLJbtiK7Wi0IoJ744QSfbAzfvjwHJthlKgEE98cEd+2BFcC2k9r4SEgWuKtsCAuMct7jA1XcMLq&#10;mQbEdsC6Ae3vg5YiTwMedSva2HUZScqUJGOggmx4waVDdceVcMkUFI7EXF8dMYDdOPbBinbgxE2m&#10;9rYMYwozhELHuHuccEe2/bClVsAbY4yLboAfcYkpR2k5THdlhYG2DGU24GAgG3AvhkSIZGuTbAcK&#10;cEygBuuBBpEES4sMe5HbHWJHwwWxPtbAHlGAhMB7YLZDfpgW7Hmv2wyNJypIswx65ClSbj2wYQTf&#10;vbHG6YVWn46IraAenxwPcbXvz3xyxt0wojQbblFdT/iF8CcIqCQVdJ5iAqAJB/s5GBJHsvHb/pxg&#10;mnkE6E7Sjjh0PVTa9sPBUFSLce2EdRSld08Q3Mv8JP4x7fP5+3xwQpyr5hduHwn8kQYrdDc+2C5F&#10;4vg5GWaIOt7N7i2AujoSGHIwlZBNoooBb4Y9yB1wNhfobYAQLG+EipyDIdovgtpeOOMCLgYIlfg2&#10;w1o6JQxKRxcnBTVAc2Atgpm3DrbAGZU5IuewwrCXK//Z"/>
  <p:tag name="ISPRING_PRESENTER_PHOTO_1" val="jpg|/9j/4AAQSkZJRgABAQAAAQABAAD/4gIoSUNDX1BST0ZJTEUAAQEAAAIYAAAAAAIQAABtbnRyUkdC&#10;IFhZWiAAAAAAAAAAAAAAAABhY3NwAAAAAAAAAAAAAAAAAAAAAAAAAAAAAAAAAAAAAQAA9tYAAQAA&#10;AADTLQAAAAAAAAAAAAAAAAAAAAAAAAAAAAAAAAAAAAAAAAAAAAAAAAAAAAAAAAAAAAAAAAAAAAlk&#10;ZXNjAAAA8AAAAHRyWFlaAAABZAAAABRnWFlaAAABeAAAABRiWFlaAAABjAAAABRyVFJDAAABoAAA&#10;AChnVFJDAAABoAAAAChiVFJDAAABoAAAACh3dHB0AAAByAAAABRjcHJ0AAAB3AAAADxtbHVjAAAA&#10;AAAAAAEAAAAMZW5VUwAAAFgAAAAcAHMAUgBHAEIAAAAAAAAAAAAAAAAAAAAAAAAAAAAAAAAAAAAA&#10;AAAAAAAAAAAAAAAAAAAAAAAAAAAAAAAAAAAAAAAAAAAAAAAAAAAAAAAAAAAAAAAAAAAAAFhZWiAA&#10;AAAAAABvogAAOPUAAAOQWFlaIAAAAAAAAGKZAAC3hQAAGNpYWVogAAAAAAAAJKAAAA+EAAC2z3Bh&#10;cmEAAAAAAAQAAAACZmYAAPKnAAANWQAAE9AAAApbAAAAAAAAAABYWVogAAAAAAAA9tYAAQAAAADT&#10;LW1sdWMAAAAAAAAAAQAAAAxlblVTAAAAIAAAABwARwBvAG8AZwBsAGUAIABJAG4AYwAuACAAMgAw&#10;ADEANv/bAEMAAwICAwICAwMDAwQDAwQFCAUFBAQFCgcHBggMCgwMCwoLCw0OEhANDhEOCwsQFhAR&#10;ExQVFRUMDxcYFhQYEhQVFP/bAEMBAwQEBQQFCQUFCRQNCw0UFBQUFBQUFBQUFBQUFBQUFBQUFBQU&#10;FBQUFBQUFBQUFBQUFBQUFBQUFBQUFBQUFBQUFP/AABEICgAIoAMBIgACEQEDEQH/xAAeAAABBQEB&#10;AQEBAAAAAAAAAAAGAwQFBwgCAQkACv/EAE0QAAEDAwMDAwMCBAQFAwACEwECAwQABREGEiEHEzEi&#10;QVEIFGEycRUjgZFCobHRCRbB4fAkM1IXYvElQ3IYNJKCorImU8LSGSdUY+L/xAAdAQACAgMBAQEA&#10;AAAAAAAAAAAAAQIDBAUGBwgJ/8QAPREAAgIBBAEDAwIDBwQDAAAHAAECAxEEEiExBRMiQQYyURRh&#10;I3HwBxUzgZGx0UKhweEkNPFSFiU1YkNT/9oADAMBAAIRAxEAPwDfCkyba+4wrKkJPpPzSr33LDIu&#10;KkbscZ+P/M1zKM9uL90pO7Hn8UpbdQiTEdjSEFSFp4FVFpyL0zcoC40lG4OeCPmvLciFBU224ckc&#10;c+1JQlxIUhBWM4P6a6vVsamXNLkZYAUkHzwKQCMmEr+KrLagWT4qXjW1163OLady4n/DSEaxl23u&#10;7XsPoHjNMbbNmxVKSgK3Zwc+9Aj22ypyJK2Qk5X6SK9duIgTvslpw+nn/wA/tSz98XAdClsbHM5N&#10;czvtr1PRNSgpc28mmMcznWbm4044nC8bVGnEO1w5MZ1sKAcxwa8YMZbDjXAWRwT80xtzCmpCkLVh&#10;BP6s+KQCESE6hSghXIJBp1dIUiHD7h9SV+49q7ukRyyuNvNKLrbh5IrpMmRJjltWVNHnHxTAZtTp&#10;MphLDiNzaRS1uvCYjy0LT/LUCKdMTm2jgNjGMKpIR463FFaQATkZpD4GcKS3Cmqdx6FKJ/pml7mt&#10;uVNQ+0RjHivZ0NlxbZQQEYwRXJhttshST4oAUuSUTWGShQQ4j2pcoaXH9f8A7gHik4cJElK8qwoD&#10;iuI7ZWohR/TQBy2ntNpGMVxIcSoeo5zTh3G3CeSPeo8ukK9ifmgEevPHt7Eg7abgEpJ+K7W8p0FP&#10;gV+YZBCyo4SB4+aiSPSGlx1ZOF480lD7QCgo0nDYMh1wE4QPANJKjYmKCThNADuJHSp/KjhBpa5R&#10;kx1JLf6TTKU4WEp2cqJpwELfidwqzjyPikBI2mIHkgFYB80xnocgy8pO7nxUbGlyG3CUqOM4p+7N&#10;UlvuLTlQ5zTAXcDiI3f2YUecVw3NTc2QyoeseTSkS8CWwULGeP7V+twiwpO51WFE+KAP0WIxEeB3&#10;AHxzXt5tanUJWyrHvxTi+wkPIS8xgHzxX6E27Ja2lXKR4NADaJFkPxiCo8eabW+4mBJUhacc8/mn&#10;8eeuFJ7ah6VGkrnFQ8sLGBn4pBkTvclmYptTY5rqNakS4RIUA4Oa7dtzZhJ7Z3Kx5plBQ+vuNNqI&#10;V7UDyMkfcNOqYHIzgUqtaoEhsujBHNJvvu2yekPpOc+afXOS1MShWBwM0EsiNzajXIocXysCnNqg&#10;x5cZxt0gFPCaUtcSLPirRuCXR4NRiY8i3z1EqJRniljAhi7a3IMzcFHYDTu5tvxYaX+VJPin90Ye&#10;aaDu0rbVzX6JcmpkD7d5Pj2NLA8kVaLutKVDGfxS63kplNOn0kHJFKQY8aPLSTwjNPNQ2Zp8pdY8&#10;fAoIti2oLfGukFDrJCVY5AqJgQHwFNBWcDjFSEW2yX4KlIUdqPamNvubjU0tLBSrOKMAhsy+/Fm8&#10;gjBwT808nTUlfcUjHjzS85SO4VKTjPvT1caPcbSEDHcQKlgMobMyGpttWzjyPNRlvtoYkJQVegml&#10;rVaVtvloqISs48+KVu9sftS9xJWjyFCkIZ6gtT0F5K2iTnmpCE+5Mt6gUlSkjxXYuxlRkqUjeE8G&#10;ltP3SO3MU2QAhfGKeMDyR1juLbE8gpACspUDXVztjImF5hY5Of605utibYuv3DShtUfAry92xbEV&#10;DrRODzQB1c7U45bUSkr3rAwQKQts9T8RcN9BORxml7RJdVEU2QVHGSK4YmtJmpKxtUD70AI29LMC&#10;6thQ2gnBzXWqLQYs0SoqtzauSKlNRWxuYhEhkgZGSKSixnp8BbYOVIFADNxD0q2JfSNxSn1CutL3&#10;OM4l+K4jAWP868sN0VEluxZCD21givHIbFvuIdSCkFWaBDFcAQboFIOBvp3qW1OMttSGsrSecipL&#10;UNuTIityoqs8cgfNIwpUl63qZcTvKBnFADdp5F5gJDzZDjQwac6fXG7rsR0jYrxmm1huLIuCm3Rs&#10;CuCDXtztTcW6b2lYGcpoASXbv4fd1BB9G7ANdX+I/an2305IVgil73FkJjsy21ZHGcfNPIc/+LQg&#10;1JTlxA4NIMnsK/qkW5bUhO5JHim+m5ERNxW2ogBXG2lIbkZmclpwYQeOaiblY3Ldeu61ntqOQfxU&#10;gH820qtd4W60cIUcjFL3+M8IjM1A3ZxnFLXdmQ/b0PtncUiubLeVTbeth5Pj5pAel5N3tKSpPqQK&#10;4067H3LYJxnIwa/WS4sR7kWFj+Wo4waSu1t/htzW60dqFeoUxHkq1fZTC6g59WafXeK4uK2+2eT8&#10;U8ft5vFk7jLmHUjPB81G2V+QWFRXsnBwM0hi1nlSHI6o6/GOM+9Rabl/C76gLQQc4p/cXnbNKZcL&#10;eU+TivbwmNdg3NaThQHqFMBS6wI7kn7pPAWMnHtSsVpq4Wp9tCgXE+K6tMiPdYS2Qobxxg0whwHL&#10;NOKi5/LUeaQCNvaXCy2VYSo4IpzfbS8yhl5g5Hnj2pHUkKQ0tp9k5So54qQts12ZDEd0HeBxmmLJ&#10;7EU7cm+R/MSnzTG0XWTBnuRnEEoVnmkYNzk2y9ONLSSkcVK3tJ7JmsI4I5wKAGctara+l8IOwqzu&#10;p9OfauaGlJQCrFJ2eei9W5cZ1Pq9qjlzhZpyULSSkH4oAfRJTcN8sODBV7GmL9vTBnGQE5STnNSV&#10;5ZZmBiWzzxk0pb5kedEUy4AFgYGaAHSnmLpayARuA8VEWmMm3O7idqT5FJqb/hjhWSe3n+lSuxm5&#10;QQtkjcPIpCGmo7c1LS280r+gr2yTGlBUV1XqxgA0lFkIiyUNungnwa9uFtRHnfdNZORkY8UwE32R&#10;GkKcSrASc0+dcauULcCNwpCG6zc477KyAv5pq02q1YBBAzQAvbJKYT3ac8H5r9cLch5xb7IyRzxT&#10;mU03cENOtjC8eK8gzTCeUy8n0L96BCDVzROt7jK04WninSIZbgBSPbnim862dlsutDg88UtDmLRG&#10;SlfCc4zQBwzIFyShh5QStPua/S2HLdKQtByn3pC5WpaJCXmlcHkEU8iykvq7L3KsYyaAPUqbnRnC&#10;CCoHxUemUqCpKHM7N2cV0Yq7c+66jlJPtTieyi5tsqQP5h4xQM9ukVuUUPx/IGTTa2XAsyVoX4Vw&#10;a/R5jlqnBlxOUEUszbkzS+82eRyBTAaXmGuItMhs8HkVI2t9u8s7Hz/NA4pqxLXKbER8YAOMmkp0&#10;NdqnIWyfQeeKBDWRBdgylrSTgH2qSkzGpttSnP8ANFKw5jUth9Lv6yOCailxHGGlOD54oH/McSID&#10;1rbakoyMj2rprZd2nlKVhwDIFLRbiq5RhEd9J9iahX4z1rnFQJ2j2oAafertlwShQJSDxUvLUi8J&#10;KgAFYry4oi3Nhl1GO4DzTGezItS0rTkIVSHwRQ32yQQ4rKCacoYRMWoN/GRin6WI90t7hWQXh81C&#10;Q5irY+rA/SaWSXwKMPuRZyG3jhrOOae3GI2iX3GDuBGeKRdji9RFvJ4Uk5ry2TExFlD4JOMChiJa&#10;w3tTSVsuDA8c1LONlEQvNpznkVCRYRloeebTgjxUjbLg6YTjLw4T4zQBNRpRmQkocGFD5pOO9smd&#10;lwbUkV0yhQiJdQAcc106pD621lOFUERVzDAwD6SeK7QVEAK/SaReQZMdQSSFJOaWirC46QvORQgP&#10;IzQhvOHPpNN5bqm5jSynLZpZtX3CnUKPI8V0pIUyG1YJB4oA4kJQyHHQQAoUkygyoG9tXIOcV22A&#10;6XWHeCRxTa0tLgMvIUrcnOBQAq+kPqaOAFAUtGWppxxDgyk+DTeYtbC0OJGU/Ap0Vfcjxg4pjGrS&#10;C0hxSB6ffFduuNzIOccp9qTtUvY88w4njnBNfnm1RmHFIGQTQROEvdlTba0+hVNGIGy8LW2PTjNP&#10;lFEyM2QML+aYqlOwbo2CMpVSGKSJIcZfZdSNw8V3CQqNbUOtnIB5FdTIP3XedRjdj3pjZ7gtqI8y&#10;tOUg4oGh7KmCTIjuKG0HjNdzmVx5iSlXocTzikblHS7b2ltHnIpyHQgR0v8AIKcZNMBtYy06JTKj&#10;g8148hTVtcPOAeKQiMBq8Odv9J5qTbeS5FeYcTg0ANGXEToDBCQF5xivbn3Ij7Kk+OBSRhrZgBxn&#10;yg0uqT95GYW5xgjOaAFChM4uJzhwp4FMLUHI6H2lngE8U/mRTGmNSGyMEe1I21xtyW8hR9SqQHN4&#10;jNOsx1p85pVb4hSmApPpUMHNNLmvtIODwk5FPe+zcbe2vA3igBIsgXKQ42MgpzxTf7pEuG404nCg&#10;a6YuAi3ApWkgeDSs5LaC46hPB5oBDZD/ANiGDj05ruShty4hSRgkZr1qQ1cIuCkFaDxSS5qI1xbK&#10;0+kjHNAzpu4Nvx3o7g9SPBrqG4iCy27j0+4pvLaaC3XWxwac21+PKtqmlY3JoA7uKo9xcbWg4zX5&#10;LqG1KjrVxjjNNWwzDktBRwjPvTm8QG31IeZXjj2oENI8RUR8ubvRmlb21vbbW0oHPuKcW2OJUV1o&#10;qHcFRy23WtqD+kK8mgB3EQ4+lSVK9SRwmmkeS8y8tJ/SKVm9+FNacQeFDnFchxTwdVt5oAVnl0x2&#10;1t8lPNO0zFyoaTsy7jBplCuB7BbcSfgZrp19UCQjH/tq8imB7Zbx9pKWy6nAPvSk1KO2t1I4zmmy&#10;G2pExakoxxSybigxHWFIyocCkB63ITNioODvScUkicmNcihQ/Xwc1yw4IjLStpGTX64todntOJHn&#10;k0B8jqWpEZpwoHpJzTyA6xIjocSQFDimf3DMht1hQ5SPJpGI0iJDK/A3UAP3XgZyQpWM+BTxaOwF&#10;7Vekiou4Mod+3dQfNSDDiHFFpSuce9AsCbLffjBSMEpPNfpCt0pobsnHikGULiOupSv0ZrmVHUXE&#10;PJPGfNAx662oJcSscEHGabxVraSnIOwGnMp9a2kjHq20xgSVltxtxJGDxmgB84R3NwGK8Uj7lpYz&#10;zXDz5QEKxxSzikJO9HIUORigMjeLliOEE+9dqLjLwyMpIryIUSkLSDhQPivXyQEJV+woARlKKSlZ&#10;GUg+KkEraWylwDCsUgAEMLDnjHFcpGGkED0e9IRy0hMnenOFCvXFlDKWs+r5rpxhMd8OoVyoeKbT&#10;GVyEBbZ9QPNADqJuZSvueD70yTLAcxj0k08Ly1RwnGVgUwiDub0LGCDTAXDDbUguJ8kV2+2H2CR5&#10;FJ9xsSEoPuMZrtTPZS4Arg0DPIZ7gSknJFethxiUvcMpNItsraSFoVk0qt1biwSRk+1AHMhxaAFB&#10;PpB5pRLgJC08EiuApXbWlzn3pNpStyPT6fGaAFwgPqIJrhRCSlJPOa7kPIaVkHnFNwlLzZWFZUKA&#10;HzP8lR5yFCmyAS4rA9IOa6QoKKRu810gKjvLzyk0AKu7QlLieFU3UFPnaf3rvapYChykGunXgSNv&#10;HFIEchRDXbHmlIQLSFbuCPeuYbYcKif1D5rxwl50oydopDPAhUh8knI9qeOL+3jj/wCRpLBjNpWT&#10;kj2rhzMhIcBz+KYHIQV7VZ8V68/3RsTyn3riY722wlPGfNKRWiAFK/SaBCqEhpgEYpKOC48VKwU1&#10;4tQcWEjO3NdhSY+U5xnxQB248GiUAVw2jLgUo5pNDO5ZKj55r1TuAEpOafAHsl7uLCB4+a7W0GWg&#10;o1+aQlIyryDXEkqkkJSfFAMTUTIPjilM70BA4PzXCHO2gpx6vmvY+CST5BoD9jhDZbWdxrtx0uKC&#10;ScCuHVbnyE+KWXhDQJ9qAPV4abGDzXKEZQd3n5rgDvZ5OfalVubW8A5NMZ4VqeISDxS6cso/NJtI&#10;CUBw8EV53Vuu/Kc0hHrKe6vevzS0h44CE/1r8soZ/c1ylHqyTwaAPdmPUeKQcSVKCk8ilnXN+B7f&#10;Nc5CUGmBw9wCEikkK9B+c10lSlEkjNcKJBNAHC1gqA2k14QU5wK6WokDHmkxILazuTmgDnJWjB8V&#10;wrc0sDxXpXvBxwPiuXFbgDngfNAHgAIPNcIUEqGeRnmvSnbkgnmuWFJ9W7zQM7eIUvKaWCsM4PBH&#10;NNlrwciuge4rxQAs24UYUfBrwubnyoDNcJUQlQI/7V+yUAK8igQsVedw/pXLKlbs/wCGvVHujjji&#10;umQQ3z7UAfi4a6I3Ck15KxxxSihgcHFIM5OAVZwfFdBRHivw5Rz5rhIIcAxxTA7zk5PNeA7ieK6W&#10;cKOOBXJITzg0DP27nGK6wU+2K8Sc4Jrt1zdgY4oA9Qkr5zXS1ew81+Kw2gYHmvAjcAomgDsntN4J&#10;5pPkn8V+4UcZr1aQPFAjlQzxXSAAPPNeobOzcTxXKh4xQM/KOFGvMHz5r3bn8V+yQnFGRHQbyOTX&#10;AQSSKUbOUec1yrhWQaAEnEBKSM0kGwf3pZavOTSaUBeTnmmgEdm1RJNeK85FdOuBtWD5rgqzzSA/&#10;LKlIxX5HAwDzXq3SpGBwabtlSVYNAxygdxXqVwKUWlO35rlLRLea8B4xQI4wOeaROG10qUEO4z5r&#10;p/b2/FAxLeVKziuSVOKwfNetZ44pVI5JIoAbqaUn3pRtjaCVHOa6CSVHJyK/LXtGPegBLtjvDnI9&#10;8V09g8V6gbcnFelO/wBWKAEFHtJ44rllBcUVLP7Urs76gnwB81283tACTQAgWu4v8CliUp4xzSrJ&#10;Q2mkFq7jp28j5oI/J2lgpTuFcgZJOa7eeIaCRSSEkIFJ/sM5CQpZBOadhCW0eeTSTKEAkq8mvxTu&#10;PB4FAhVt9LSueRSiZIUs7RxTY+oYxzXSVFhwenzSHgkWHgnkjzShcUvBHjNNA4Vr44FLtO7fPNMS&#10;Q97pSkJA5pw0hCW9yjzUaha1ug54p04/vwlJ/pQLALM6kC2nI7g3JWOKWiPQoaUAt5cPnPsKj/8A&#10;0bMxtKklK0nkEUveIYlzEPR1jtrHt7VMBWTa2ZU8ux3AArjbnxS9zsRi2ZyRGcKn0eQDXLFidXbn&#10;3W3f5qBkJSaj7bOnKaU0tKsq4INAHlifmlaMbty+DmnlwuD1mdQ262ASchWK4lXB2zrQ2pratXqC&#10;sU8m3aJe2W25DfqSP1AeDQCEJsxi7KbcWjYpIwo44pe0vwmytg/pUMJV+acMGDKtUmJ6UuAelfvU&#10;Ra7WUIDbi+QfNMDwW10PrAcJSDwc04uMZ2JGb2qKt/xS82M5FbAaVu3eDXjCZDsYoUN2znJpDE4r&#10;8mQylpSStKfmlGbs3DfKFJ9JGCKSi3wx5QCUApHCuK8ktRpUp15JwknOKQHhU0HVuJVhOeUmnUrs&#10;yGELZVz7jNcXKIy7DZcYO1ecKH4pBm0ugEoUQACafIHame5HUoHCh7UrEjGS1tKsH4NM4aXlrKRn&#10;J4pwhbjTuwgg/NAj2GlQlLTnG3jNcKc7bzieSRXSA425zwTzXZQFOFXv70hiRdyk58UipTYI2jmv&#10;ZCClKiTxnwKRadCFbtuQKBoQcQsOccVwnvBzGcpV7U6deLjm/bj2pNay0oKIxSGNiw+zJAGQFDin&#10;UqC5FZ7hPrNeS33HcOAYCR5rj7iRKZCSkqxzQB7Dhuz0glP6fJNdJc7bimATg8UpbrwWStpQwAOR&#10;SAkpS6pwpwM5pYAdLt32zfcUn04zXPeblRSkgBafapRu8xJULaSCrxTCJEZbkblrHq8Cm/2A9trc&#10;aLI/meVDwfFeXm0iS8HGiAPIxX68wVOPNrZPAp9bITr7J3E+kUDEoEd15raT+gc01jXJbE9TQTx8&#10;0uJL0KWWx/7Z4Jrx4Nlzfs5+aAPZy0PELCcfJNSIisSrbuGO4BXnbZmQFBGNwqGhpkpkLZSogHxz&#10;SEdQw4064xuyVeKQclPWO4Bbic5PtXEt1+zXBAcSVFR/VUjcJCJjKStI3Y8kUJgJX+RHuEdtwJBW&#10;ec4pvFiMSoC+f5ifPPtTuyRWJLLjbh3Kwdv4qJcivWiepAO5CzxRkY1hNPRnlFJIGeAKWu8x2Mlt&#10;T2efFKTHHrUpDq2/PinE0t3eI06RkDyB7UAO4V7anQu0pOQRxTKLDZEvduynPIr2xssIlFpSgEHi&#10;m9yZdg3FSWxubJ45oAc3+yqCUvRzx8CuISpT8UlBKtnChUght96HvSSQByKZ2C5/ayXmlt+c8GjA&#10;ju23lxhztuH0HyKQlJjGYXRxk5/alJfZEgqI2k+MUpcLchyKlxnk+DijkBa4R2psNtTRAUPP5ri0&#10;29x09sZC8cUlb4ch5HZTwoDikxdJNnmoS4n1g4/pTAb3B+RbpZQoYINSr12+8twDicnHmlrk5GuC&#10;kOrT5HJpS0w405h1kYz/AIRQgGljTEfbU0eCv2NR8iyfYzFLQeQeK9btD8C5bkE7QeeakL4xJhsJ&#10;fHqSRk0AM7zHlNRUS0klJHiu4F3Mq2lDwJUnzTu2XVNztpadT+nwK4tpiJnBCgADwRSA8tNyjMzk&#10;E454INc6isYflokRyMK5wPauL1p0NTd8cnaeRinbcKU9b/So7kf3o/mB7Gt0iRAUEqyUDBFRdouk&#10;i23Bba0+k8U6sl7fgy1Nuctq4Vmlrg7F+6DhASSaYDee9G74dKdqs5qYuluZu1oadjkBwDnFcX6x&#10;M3G1syIxAURzikLHEkJiKaCjuA/vQIb2qNIcbMXdn4zSEK7fwi4qafQSk+lWRSSbnItN3QFeArmp&#10;PUJiKLUpSQC4OaQyOuFtjqlfcskpCjkVI3G2quNkRIaXlxA5weacWyMxc7U4lJBUnwRTK1tyIbjj&#10;RUdquNp8UwPNOyHpcByI8gkpHGfekYFwatl17chsozxkjinypn8Kmp3Ixj2Apa8Qo10Sl9KcKIzk&#10;UhCd/gMPBEhhQHvxXIjv3KzqW2cutClbdBTcba8x3MuNj081H2WZLtM5TTyCGVHBBpjFdOXp3sLi&#10;ykenwMium3I0SdtUjtpUfeurxi3uhxtr0KOQcUtdmWLtbmpbRwtv9QFAiPuloKbimSwQG8ZFS06G&#10;u7WjeDl1AxSdr23aIpoqwtCfTikLe/Ktrq215UjODmgY10vJlWuQWHSS2s4wa6vUqRZrgle30LOR&#10;Urd8sQUyW2ckHJIFeuSI2oLe1vT/ADEijAC65bV4toUpAKgM8io2ySoYmriOekOAgA/NOretq3vp&#10;ad4QoY5qMu9lSzeBIbXtR+oEUAdJtv8ACLi9tXsGcj9qkpkJUy0qdZO5wc1+nMIvNrLza/5yBjim&#10;em35DCVsPHAzjmgQva33ZKER5GCpPjNc3APWyc0sJ9Oc8UyuyJFvntFvOM5yKnO6u5wOU5cSOTSE&#10;JSoguG+S2jBI5NI2C5qdQ/Cko4GduR5r9bL0qK8WHk7UeM4965urRhuGQhPBOQRRkYi4DY5Dbwaw&#10;gq5wKf3KJHvCW3kJBWRzxXkaam921SFIBcTTSNcFW+chtxG1Pg0wObdNajy3YDyeCOK5XbhCJeAI&#10;SD5FK6ijICkzmB6gMnFOLDc27vBcQtICgPBpCO3BHvFr2eFDnFMYKU2dxPcyGzxiuXVLtR7iknbn&#10;gCpV8M3m3pWhOF/FMBndYjU5xDzIzgZGK9tl2ZeQuM6nChxzTeDOTb5yWl8p8HNLzLclL65DScoW&#10;M5FADWXEMBZfbR6Cfanq1N3SMypPC/BFewJqZcZcZweocDNMJjD1qKS3k+rxQI6kPu2qWlBT/L+a&#10;fvxU3KIXmyNyfFKuNovMRJwA4Bz81EwJDtrecSvJbJwc0EhW33B3tmNJ8ZwFU+uENJhkII8ZBriR&#10;GalRO80Qffiudi2mGy6SQfagPk5tNwB2sSDyBgE11dYe1fdZPjniuHISJMsFo849qViyhFW4zI9+&#10;OaBfyPYM5MxhTSk+v81HyFu2yY0Qk+c4p27EXFZU+0MjORXQkIvC2QvCVjgikArKZRd3EuJACgPa&#10;oyDIegSHUpBKfcV2937TcgASEVJQWWZge9Q7iqkBG3GIpxpMho8qOSB5paJJbcUGZX69uBmm4dct&#10;sntuAqaC/end6hoeebfYBJUnPFAYGKYatz6mjkJ8Yr2PcC5HUw6nke9d2W6IYkOx3U8K+a7mW5SW&#10;Vvtp9OfIoA4uducjMNyGVBJrmG83dEuNvn+aU8ZryPPW+yI8nx7E0xmxFw5SXGlYSP8AOkAyktm3&#10;PqGDtzxinkq5/wAZjNsY9aBzTp0x7hA9i6DzUWuE9BWmQhHpoGhmWpEBSlDgDyK8U2iZ6kYKj7VI&#10;xHk3B51LpwojxUM4FW2WpI8HkUhnSFuwDt3bUZ5p7LjNyWUOtkFXk0iHP4kwoYG5PJxSFrmfZvBL&#10;/wCn4NL4GPbZfHbY4W9u5J8g1NqjrkwVyEe/OKhg23OdcUwASPintpursdLsZaTtI9xTQiZslwWm&#10;GWnPB4zTxZ7TzZIOCaZtwnHLQpxnlYOeKXiy1PsMpWnCxwaBEi6oNoUtHvXLIVtSsc/iumwFqUhf&#10;xxXTSuygoP8AehAuhNSAiQpYOOOaSkpWpCHWzwk80sBiQUr4SocV4QIqVjOUnwKBHrziCptwD148&#10;CkIDqJfeb8LBziu8qbebURlCqbtNhqc6tHBI9qAQo8oJaShRxg+9KuNrjlt1PKDTWe134u4KwpJp&#10;1FexCaQ75NMBBhpD8t1QPJHgVyh5RDrK/wClcLZXBuiVJOW1jPFPGWUSnXAeDQAgmNugqU2eUc8V&#10;HyFCVJjFZ2kHFOorq4L77ajlCqSvcQLgtPsKwUnNAxeQ4uHK2J5Ssc02t7TLxlNJ4UcmnMaQHFsf&#10;cjBKcZ+aZBhUe7ulv9OCeKAR+Q08xCI5UlKs/tT95xq52tBb4cScH96Ut0ptbD7S/wBeD5pmzEWi&#10;2uqaPqCicCgBml123XVBUnIUMc1MtIRKcd2n144FRkhf3bkRS8Ag4NOJLLtunsvIV6FcEZpAI26Q&#10;7GXJad5RnwaeTYaHrSFNKAxzxXiGkyZ7zalAb0+KbRUustyGlKJQnxmgBSO/hiOl0k5OCTSL0VLF&#10;2Gw8YzxTqOGpsTA/Ug00TISzdmg4c+3NMY5Ajz4byVJ9aKZREliMFoBKUq8U/eZQzIeLf6VJzXFm&#10;kMuMOsrGDQJCE1piRJZdTwV+cUoX20vqjLGAR5NcTdsTsrCfSk0pcksvht9J2kp9qBkcFIt5UoeM&#10;05nsMzw06nAKhXMNLNwaWypQ3g1wstw5DTajgA/NIOxW3hhbT8dxY7mOCaj2IpiuZC8p3c05udsD&#10;L4fac4IzwaXjwUTrepSV5dHsKAyd3uE09GbW0QVfim0Fpw4bUrkDjNJNtvMlCF5xn3pe4MvR3EOJ&#10;8ccigCOZek264qIzgnzTm5l5UULGTnmu1Fchpagjcf2psm5n7dTTiffgUAKRJi5qWwoZUgY5rxm4&#10;/ay1IcTlJpJEgQX0L28K88V2823IWpaefegBWS6lDZcA4zml3ZjM9hkhPqHmm4eZehFtZAUPav0F&#10;LURSSvlJpiPYl1aiXHYUgpPnNOZgaW8txsenGeKj34jb9y3JHp81JR3GAw60tQB/zoA5jS2JUPtL&#10;/WmkZsxESS0VDjxXKWURR3BjGc15eWGprTLqDwfikPA6loZI7qDgKGTilrcWp0FbR8p+abQGm3EL&#10;ZWr1beM0jCYVGLpCiAk0AOnnUR1MpJ9KT4p9LhhTjchpQAxzzUfcmW34iHkKyRTi1OgpQy8vyOMm&#10;gQ4hbJoebyN496bPb246G9+dqsZrwwXoNyWUK9J5z7VxMbcW0pTZ3YOcUAiQdZdR2XByngGm76iA&#10;6UJz+1dxZzr0EIcGFDxUexNWxcS2sEoVQBMNPJkW8FScEfNI/chuSltacJVwK8WrtQlqAyK9adZu&#10;EdtwcLRSDBwEtRpbpQSDil1xzNjBxKuUmmKZLTlwWhR/VUolKYMVSQrOfzQhDX1SApr3A9qWtr21&#10;pbboztPvXEVpbcjujlBHNeJdW4XSlPANMZ487vmoCspTSzqUs52q4NfnShaEFQwqvENpkbk7uQPF&#10;AjpCVpSFjkGmQB7rpHnzTlpS20hvJIzSTKzHlrSU5Ch5NAxJTQeCFj0kHkGlUuJdJbJ5xSM6Ull1&#10;GE8Zpw6lpwodTxx4oAZtBTSihSvTniu5aVNOIcSciuTskJcQFYV5rxDasIStWQKPgELl0vFZ98eK&#10;bxphKFIUPUDxSuFMywr/AAEVz2u4HSgc5oGcuu/zUbk5B966VhkLCf0mvd26ICscg4r1IClBJxgi&#10;gR+Z2vNpUkncKUfUpTiU7vNcoSGSoJScClVtJcQl1J9Q9qQCsYLYQtCvUKbo3FwKAynPNKoKnnNh&#10;OCRXjOWCtB/uaQHa3u2rCPcV+Z/lKS75+aSKT3huPBpST6FIbCuFUDR084X3QoDKR7UolQYbOBgG&#10;vWE/btqyM14wkPpIPkUwEAyVlW/kexr8XVbA2nOKVlLKG9gHNJx2gpnuZ5B5oA6juBCCFjxSBV91&#10;II8YrwlTijt5GfalVpTGIWP1keKYhWU8GmwlP6sc0lGAW2Sc5zXCwVpDnzXqHNjZxSBCpV3SUp9h&#10;XaF9tGfeuIiShKl5yDSfdK18DjNAHLH89wnPg12+5tVtb8/iuchkqx5NctoX3gsnKTzQAspvaEq8&#10;GknlqUPwKUcc7jgHhNdONBpJUeR7CgTPUrDbG7HJrmKkqUVk8Vwkl0gEcV0V7E7E+PmmSO3HCpQS&#10;n9INLLwyArPP4pu2FNnCuR8164srUEnxSAWZSVuAnnNdSHtqtg/auUOdlrBHq9q5SkrUVK80CFGk&#10;5Hq5ArkEuZT7UoHAvKEjBrxCQ2fg1IDhshKSlX6qbqSpDvPinAQncrn1Vw+reoZ9qBCTiNwOOKbB&#10;vuLxnn804USCceKQWONwVz+KSGJvIU25gYx71462FRjg810V5IJrlaThWDwaYCbK9iE9znNcOEd8&#10;7BkGujhSQMZIpN0LaUFe1CGKpcyMEZNepUUq3CkkDuL3A4PxX4KUSQSOKAFy7vJHjNep/wDbI/NJ&#10;7Dt3ZrtnDuUg/wBaAFWQlXIPNKLO7gHBpFvazkHmusYWFk8fFAhVGAjnmvdoPqrkEKT6a9B2jFID&#10;lRyeDXuTxXKGSlROTiuwnd49qAOwkDk81wBvXgDg17tKxgkYFdtIKVZPApjZ4sBHArlPyqvxJKzX&#10;pBpAdA9zyeBXhUBwK6SMoGRivzKNyzu8CmB+abAIJ966dwPFeOrG4bfauclSuecUgFCrDe2k053E&#10;+1enk5rwUAflDJzmvD6q6ODiuVfigXyfs7Qc+K4J5BrvcFA5rnaBzTATcAUM+9csJCEknNLYCj4r&#10;8VYBGKBjd1tKlAgV64kJGMea7cBGDgYr1H83JxgUCEe2dp4rwNj+tdocVvKQK/Pgp8UDPD6k4zXm&#10;AlNcoOAc14natWBnAoEfgoJVu+a5fcOPSMml3VIAwE1xv287eKBrgSaUsnlOKWcaVszu4pJO9eT4&#10;zXqSvweaAFEpCU+c0glG5zcTSxSCkEKr8FISMGgBN5SduB5rwEoQPeulFJGQM142sq9sUAcjcpBO&#10;MGkknLg3HgUuskHb7VwpCcH5oA6KkKGAck1ynDXtxXjKQklQ5Ne7lOqwKBM97YcyrGPevELBUE54&#10;r2QSlIAOPavGkpQBnz80CPJbYKgAT/Su2iEN49/fNcbglZUeQPmulOodUAPNAYF0JG3cPNcOOFxQ&#10;yK83lJwK9KDtJNBI6JKcYpZsH3Vz8U3ZQXFDccAUqpOxWcjFRIi4JGecUrHKUL3fFNt6Fnzg13vD&#10;ac5BFDAibo3EvMoPMkIUPJ+a7Zt+YjiGnNzgGePalIVrZciPNIWO6E8GmEBmSwvbuxn0k1YI4tip&#10;7TpS0VblHBz4paVdlwHlMLQA6PVnHvS11dk2ZTQCc55Ch71w4+3fXEvFnDiE4WRQArKnM3lphT6d&#10;riRgn8UvAbgKZeYGCpQ4V+aQt0uEgrZcAOeAaYsQizJcBVhsqyFA+BQBwLa809kL9IPJzTy5MPwk&#10;trQdza/cU0vCH4E1ttGVtLGQoU8iCXIhqG0upSc4NMaEI0+TvCCN4BzyPFSMa9Fh/wBaQEK4IpvF&#10;ubRc2hra4jhQNdFDch5ZxtHmkBy400JSnUDCSckUtc47TluQ/GI3Z9QFLyER3rfls7XQMfvTCDAd&#10;eeDZV6TzikA7tUVMthSVL2ufFexC8qQuOVYUMp/emZQ81KUhOUrSeK67jrb3dUML+aYHgW5EmKaI&#10;wUnOacSd4dQo8bqQfcckOB5acKAxn5pb7wvtJQocpPmgQo45v2nHIpBzKXQR4r8l5JVz4zjNePuA&#10;nankfNJjESjuJJKuM0ktCEKTg8Z5rpxCgsgH0ik3WtrYIVnNIaF5MtlJRgDA8im82SJKUADCQfak&#10;JEcLbyTlQp3FbaREUVHcoDgUDEXpKHmUspGMe9OoM1uMkhaRgjyabxICVOKWo4STkCuJccOPkI/T&#10;mgP2PyGW3JS3eEoVStxiNOsjtKBHvXi4aktZScj8VxBivPqKcePc0gP1tsoCDuVsSo+TTG5sTItw&#10;aDYKmh71KTy/DbQDkc5AFI/dPSNq1pzge4oAdJjSzF7oyffmmto1BIYlqS9+jxj5p5bb+FLWysYH&#10;jFfnYsfcXEpHJpgKz5zagXVDCfmnkdcefbzsIFN1w27jDKAR6fakLVbFNOlrf6T7UuQFLdFIkdlK&#10;+Ccea9uUORa30uITuSD5pC4Ik2qchaASgc5qVeu33MQb0bjigCMlqM1KFuo3EeD8U+t7MeXb3GlE&#10;bxx+aUskuK824yvBWRgZ9qjVxFQZiwhZOTxQGRKNAXAkqAWRzXNyWuM6lxxO7PzS85L7KkrUCcnz&#10;SsuSmUyjKMnGKYz9IkMT4KUvAcDg030+YyJDjbihsJwAacWlMZxLjDhGPb8VASLM/EuKnUKOwKyM&#10;fFIQ8vtoVDnh2Mo7ScjFOHYcmVCEhKcqT5pV8PPQC8BuwOa50/eFKCmVggH2NMDqzXc7SytO35zT&#10;WYWWZu9Q2AnzStwQ1HkdxPpyqpG6Qo9ztiXUEZAxxQA1v1tanW5D8RWVJGTiktPtPvsrZUeccZri&#10;zQ320qjZJC/Ga9edk2S4p4ynPtSfACDNxftdzDSwSSakbutmUUuLTjPOcV+uLbc9aJiU8jz+Kc29&#10;ca5xHIxx3gDgmngDizfZTGXGSoKWRx+KYN296DOWW1nAPGKYQLa9AnuHeeCal7m65CbQ95SrzQB1&#10;cWJEdAeOVJPmnUK5N3GCtiQnA8Cv0C6IlxlMupzxkZriOmM28hBwM0CEbUzFiTQ2f0K4pjfbI43d&#10;0rYP8onORUreLOe6l1leAfYVy4zIejHaSpaBQB2/HkKgdxOTsTjNMLBfliQtlaOM45p5ZLw4UusP&#10;pwnxzXKmI7LynQMZOc0vgDm5RGEu7+E5NKXSyt3K1IdZP8xPnFObtARMgJW0sbhSNkQ8hotLJORw&#10;KYDaxMyhGMZRJwPFJQ7q/bLmtt5OEA4GaWM922XMYSVexp1d0MyVokbMEjJpAhG8tRXlIfWnG73p&#10;Ry3MX+yLaQod1scYpeFHYuluda3DePFRFmQ9bJTgKjsJwRQMT0vCkW17trJ5OKeXxD9vlBwJ4UeK&#10;8u6pNtcRISnKCc1IO3Fu7QEuOowpPn8UwG8l1E2M28pv14waXsD0eT3GHFAewFKWhyNIQtvI/amD&#10;lpVGlqW0rHOaAE5MJ2yXfe0s9tZyPinF5adbjJmISFg/qxXWo4rz9mEhCtykDnFc6VnrmW1caSnP&#10;HGfekAsJjd1tyEuIAUkU3tnaaeXFWdu8cA03kzE2mchtbeAT59qfXhhpPbmIOPjFMCMjQHLXcFOI&#10;WdmeOalbkyt+IX0eT8Uoywm6wVlCxuxSduW5FYWw7yc8ZoEdWaeqREVDkJBJGBmmLKxaLiEFOEE0&#10;8uDTkEtOoT780s+23cUJWpHrx5FAM8ubDNwaDjZxj4ppag1OddZccysJwATTiKtMeT2V+D81HyoP&#10;8PuxltkhHk4oA4ipes776VEltWeD4pzdoixBbksHBPJxTyYw1erapbKsLptZ1dtkwpKs5PGaBHUd&#10;w3RLKXMbgMV0JLtqmbFD+Ur3phLgyIVxSWVnZUsG/wCKMHccOIGaAEp0VMiO5IaRkjnik4l1+6gB&#10;l9v1DjkUnZrg9Eecjvj+WeATXd1hGO0XGecnIIoGcKUqxuIWhHoc5NPltt3MJc2euuISxdISW3k/&#10;zB80nHkG2zAkpJR4oA5alILjkV1PpPAzSDUM2wF5oYQTyKXvMfvAymP1J9hXdrkl+H2pH6vzSEdu&#10;PM3NpKVD1GuQ2u1YKRlPvSMyAuMQtknzmnMWWJ47LnCsf3pgcPW9FwX3mwN2PFJQJym+5GeHp8A1&#10;4y+5DkuJOcCl3WW5cVbqSA4KQhCbCLDbb7PnPOK6LhmLbDnApFiWuKEtPfoUeM04mxQ4pJYXyBnA&#10;pjwIyYr9uld5pRKD5T7U5b7NziuAkJc5rmNNASpqR5Axk0iIS47Knm8kE+1AxvHD1uV2yD2ifep3&#10;e3JYSkjk+KjxIblxwFjCgaeLjAMAtq588UIQxCnLdNGR6fc4pxc4QuDC5Df6kjIxS8dxE9RSvAWk&#10;Ywabuqdt7ricktmgENrbcFiN2X0+Tjn2r9coBYcadjn88U7VHalwe42fWD4FJMSAyUJfJwD4NAxH&#10;vpuKtrh9aR70izGcivKdbJ2jzT6ZbQmSX2P0qHtX6zy23C6ysf3oEcSlNXKECMdwHn5zXEKYq3zE&#10;MPJylScAn2ptMCrZI3JGWyrNSU1Cbmhl1tICsZ4piIxEESLlJLIyRzSkS6uNNPRn0/tmkbfPNuu6&#10;kqBweDmpa528S2VyWRk49qAGc20Kfgh5v2+KjoLiHHOzIPOMDNObdcH2WlMuHKCcftTS/wBtUy40&#10;60cDyDSGNZkZVvU4Ug7Sc06t12E6OIywAQOCadRXWbjb3GnSC8B71BNNqhqWsJ5Hg0hja5xnIM/u&#10;jKa6koZmtpWFfzPfFOUzU3V5LbgwvxzUbIjKtspXOUDmmMQ3u219RSOD81IOQUz4XeBG/wDFcTpT&#10;dwYHbA3gUytEpceUG3CQjPNRYClnuKrRMKXBlKvOaJFRDMbXJYHpxnio24wY77+Y5CiRninFluTk&#10;ILjqHB9qBkppm5Pdp5lY9Gcc0+ltuRQh5KfSDSNojd6M8tIwo5p0xIWuKpt0ZIPk0yPySPdS9HQ6&#10;OF4pBrMpCiPKTXLCy0pAWPQeKWGI7y1JUAhVAHThDjSN3ChXAZEllY3YUKTdKkrQ6OUZwRSzxCEl&#10;xvgEcgUgZypzEdCVec4zTISFMXPYtB2KHxShT9zH7iFElJzgUo+r7nsHA3DzTQkJTAG2lgeKcMFm&#10;ZAHOFpFJFzC1suDhQ4NJQW1IZeCcmgDtaw28wXTx4BpdwBi4J7Z4WOaZzFpkwkgDDiT5pZAUwhh5&#10;WTjgmmAi4QLipCvce9eTULbgr2jclJzSk9Pemsuo4Brtals91lfKVjikGRJt1udbWlJGFpOKQnOK&#10;izmjt4PBNdQIh+3XtP6TXspxMlDJPlJwaBocsttvSl7cAkeBTWE8uNJfZWPT8Gu3IrkKS3IQrKDj&#10;IrpoNybksKOCsUxDGdGLjfebPCT7e1OXZAcZjlw/pNcSo6oLb6M+kjNdQ22p1syP1J80D4OpzaY8&#10;puQlWMiurfMalreQrAJzTSa8n7ZrcfxzXMKKEykuNnhQ5pDF4yExe6tJOM+K8uEdmUWJCDg5waXY&#10;cZEhyMr/ABfNNZzaYrY5whKs4oF8jliShqaltZ4Ixk1y6hlh54t+RzxS0phl5uPIQckea4ivtGW4&#10;25j1jGTQI6S4xPt21ZAKTzmmqOy1ISyo+lQ4zXciImMlaUn05r2TbBJZZebV480xjIwhBlLcC8c1&#10;1eLcJDDchpR/NKKYMpS2yrK/aklJejNpZWcjNAxa3MGUwttasrSOKio6ZMCapIKgknB+KdyGZECS&#10;l1JO088V4S9KbW6lOcc5pAOLgy8iMlzBPwa4iTHH45bcGT7Zr81dVqihl1PA4rgyBDdS4U4R75oy&#10;A1aua4UspUjKDwRXU0oS0pzaME5pWcGZeXUAYPNK9+LKthZPDg4pCGyHmbkwg8ZHBAr2O9HYLjKj&#10;hR8UlaYrcOVhxWEq9q5nwszVKQcpHOakM4dipSlS93GaevMtSYLSkKG73GaUfiNSLTvQr1DzTK0x&#10;ihxCVk7FGl8gOLX2254Q8rg+5rq5wUszMtnIPNNLrEUicCnI54NSERkyW1FavUB70yJxsbkwVJ3e&#10;se1NgA1HYbWrCUmm4Q61LPJ255NOr3EUqE0ts8cUDOnGcPhxtR/GKfWtKHmX0uKws54NMbSwtQQh&#10;auSPeuRHcbluFKjhPmkByoKZZUjd6d1PX4inGmnmDnaOSDTebD7sDe2rJ967tLjiGktKVgHigZMR&#10;yuU2Qo+vbUZDU9GckIWP70vJS/DloUgkpPxSUkuPoecSn1UAhR9xxmKhxAB55FKL7ckoXtCVkc03&#10;tUpx2KptxORnANeCZ9pcEBSSU+KOwHECYlxp5hwcDwa5Q41CbSE+CaUQ22VvOhOEkZpNgtTYykjh&#10;SDQxHEuG394h5JxnmnoH3kVwBXIqPecSmU0hR4qQS0Y29aT6SKAPITi0xi3/AIvFc219TEhxtwcH&#10;5puouJKXEDPPtTtRDr6Tj1BOeKOwPZr6UOI49OacKYQlIdSogkUkUIlNFKuCDX5O5IDe7IxQB+Sl&#10;SzlJ5Ffn3glQyMqx8V4yVMKUDzmm0yQW5DSiODTDs5K2pKVpc9KgeK6aeQ2tKFHg8Cv01LaB3OMn&#10;muXI7cxltbedyaQCEiGG5SlpVgGunUd+GFNqwRXZTvWW1K9WKZsNuRkLRg4Jo+A+B1G3LKErVziu&#10;VKciSyn/AAkcV29FUI6HUKwRg146fuHEkn1YoGKr3Os5SM/ilWlhKE5GFU1iOuNFxJHA8Zr1bywk&#10;Kx70CFmnyZCkrHBpRZDSVH2pIPJUtOBhRFKRyHS4255+aAOmHE7kOV0pQdcVg8mmqFpRlI8A+acu&#10;shtaXgeMUgPX/wBKcj1CvzjalpST+oVz6pAJTzSkt1KGUgDn3pDOXHFvADkAU5BTHa3g8keK5YQl&#10;Lfc9iKTbBkqIP6famBw26pxxW8ekik1OpOW0ng0q+rtIKcc0hGjhxG8HBHzQB0yTEWdw9JrwOfcS&#10;juzj4NczXVKTxyB5xXS3EobC8c480gFH3AygNjHNcNDclQNJlvvs9wE5rveUtDA596Yj1LmU9sHi&#10;v0dRaUc84pSM2laN/gjzmuCS6slI4/FIBPu958pxilXVdrCQefivC2lKs49VIutla0rByQfFMB2x&#10;gNkq8+1cFwyHNpPFcPOEoGOPmlWyjYFnyB4oDB6giO2fn2zXkdHcJK+B5pLf31ZHzSzzxxtT6eOT&#10;UhnTq+6oJQfFdqSA3yPUKRabSjC85roguL3D9NRwJHaEqeG4+xpw8tKGhxlVeZDLZI5JpNKC5hR5&#10;FMOzqMgFW/OK8cXl3PtX4KCFBCa8cb7ZyaYI4eUEkkDmuFAFAPvX5ZO8E+PavXkZRx4pCOAR4+ab&#10;rR21K4pw3tUj8im7p7azuzzQCOHCCiuG14VhXg1+IJQSBkCud/fSAkYIPNNkjggpcVt5FIuulxIB&#10;HvSjqy26APGK4U2OyVZwo80AdJSpsjA4NdEJVn2NcMnYgbjmuigKcB9qTA934Tj2HvXTeEr9J81+&#10;UEqSU4xXqEbUgj296aA7G1RwTnnzXrh2EE5xSaTuXwc0soFY8jFAjtvg8cg10PUv4xXSAEpHOTXO&#10;PVxSEeuOYwmvUZRn3zXik7vI5FfgrKgn/OgkdNIyo/FdOEZCd1c8oPHNdBnJ3HimB+A7aa8b8kmv&#10;Cd5wOa/e+PekI6z6s+1durxwOK4xjzwK8CStQ84oGLJSO1kjNcJVk8jGa63ejaK4oEdFSQSK53DN&#10;eZAPI5r9gE0DOirucDjFcEhJ5rtOEpzSQUla/wA0CO8DGfev27d7V+JwM4rzeBzimB+Cgk8DNcLc&#10;ySAK9KwfA5rgKKDkj+9PAz8p30bCnJrwKUkAAYFfsdxRIABpdPCQn/OkIbBClEkVwttwqA5AHmna&#10;sBQwMCuVpBBJNAZGqmTgEHPNetpQ3kk8mu0ennPHwa5WruYG3FAzwlKvAzXu9SkbQK6KO2BSZyf3&#10;oA5IUk813tBT5r97814tQ4FAHiBlR9xX5SNygAmu0rSAAPNfipSMnHNMDl0EI2jiuG2ylHPmu0lT&#10;vJ4pJ0qDgSPekB0DknNebQfFKhodukgUtn80AfgccAUp2ihG75pErK18V24+oJ2jmgTOArf58Zrp&#10;xnCc54NeJbITzXRxgAnigDxZQprbjP7VxFQEn9P96VG0j0+K57u07cUCOluZX6U10hSzk0moKAyk&#10;YNKsJUsjJxQM/ITu4JAPnFeKR6vUa/Ka2PHnNelSVZ+aAPCwkHINKtlLiSik+4EJ55rptYUcgUsC&#10;IOFAmNuhIWQSf1V5cn5louSYqwVbxkK9jTueuXaQw24d+f8AEKXcmm6oQtxruLY8rx7VPAjiRNel&#10;xGy42VoaGSrFeWG9RI7iyEZbc4UPinFtvTKmZUZaP5LiSP64NR8CzR2mCAsD1EgHzQB07bY77inG&#10;lhIKs4PtXtytK247LsdzeDwoUrfrS2uCyuEva54UM+a5t8SW80tAO0tjOD70AewokmcgIWP0DKQr&#10;zXMe+P2+aQEYCfSpPzTGDe5n3O4ghSDjFOn5iC8t59rG/n+tDBHa1MOSnJITsUvk/FO97EmEdigl&#10;1J/vSXfYlQFI24IOQqkocRtC0qUvgkZoGPGoYdUhtStgV4NM0mTDuBQSSEHg/NSDyA8vtpVwBlJF&#10;JTmXo7QdWd6VDGfg0AIz1OtPJkHwqlZD6nGG3tmQOCaRaW7KYDaklSU87qXbeKWVsbSpCv8AKgDp&#10;bxcjpGzjyCKbBwbSAMHNLRpCo6C2pO5PsTSJQFKUUjk80AchCUDc4cJ9xSC3MLOzwPelXWyQN549&#10;6QcWhLqgk4SPmojwcPrWUKIPNeoacdYyOPeus7knim6ZbySpA8DigYsxHW+wog+Pmk4qe452x5B5&#10;r8JTiAEJ4z7fNMnHn4z4UElOfNADt1LzMgJPj2pR9h9hlTiuUnxXPfU6necqI5zS7twEqIlsj96B&#10;iEdb8loISkke+K7TclwlpQRinVtnohEIUAARjJptLaTJmnxjyDQIWk3ZEkjup9IpWDOjOHYAMHil&#10;BBjyYq0IxvA81D261FuWsA+jNDAkBCYTI37sDPFSz0FuZBIaOCBnNQ12tb0VrLRKuPPxSlpkSUIS&#10;gZPGDSAVtcV1tRZyck+a9uf3FplNKAJSTyRSLtzMKWlKshQPJqaXdY86Nhacqx5oATkT0zoiMoyf&#10;evbUY7iVIVgHHg0rY1RlhbaiOTwDTKZaFRpZcQrCT4xTAafw8w7mohXpUfb2ru9R5EVSHANwz5pe&#10;ZDfjpS8fVnmnKrgiRb8OJyvFIQgq4B6AlLic/mk7S/HW+pC1AJNOLcGJKCwscke9RU6xLhS9yFHb&#10;5FMBafagxL7rK8Dzge9OVQnpEFTqeSPFM7oxKhwQ+lW5OPFdaf1A44hTTiCB7UDPLRcllL0d1P4x&#10;Xg7MSSDt2c0qZMZmXuXhJJyakbpDjXSIl1kgH3xQBxc4rFyhpUggECm1jgqcQqKVenyCa/WyAt3L&#10;O/APg5pq83LtVxAQSpNMQ2lS5dtu4bAOAeKm5ylTYwfWjO0UnemzJQ3JDfKR6iK7s14alMuRVJ88&#10;ZpDOLLOZeBjnwqkVQUwpxUhewg1yxDbgy8+Bup1qSAZUdD0Y8+5FAhS520PQvuWF5dH6gKbxnHJM&#10;INPDd7CurCxIba2LVncPBptKlu2mYlCkekqyKAO2Vt2+UgLQcHg13fIYWpt5jgH4qRmstTY6Xdvq&#10;xmm8BDUttTG/1gcCkAow07Jg535UgeKZWS7LTOWy6j0+M17bUyLbNWhxWUnjBpxMjllP3KE5Gc8U&#10;wE7gUQn1OFOEKPmnzkZi523KCAQPNcSFx71asK4WkU1tTH2RDSnMhXtRgD9b0Of/AIsVAg/NIynZ&#10;FruCE8lBru5xXYUtDrK/T5p9JdE6GhakZWnk0AIyAiUrvlJ3Ac0vBMe5RXWfBGRXlrlNPKUysDJH&#10;FNjFECcrYraknNAhrBtz1vmrUXOAfHyK41MqRbdshA3JV7VLzoSywHkHOfcV0nE6EWn07iPApjP0&#10;SUm/WUdxI3gZpla3mEyvt3CE5GMGlIklFpkpQtO1CjivL3a2lyW5bJ2lJycUAN34P8OuCnEn0E+1&#10;SqIypkda0HJxX52Om6wFLbUCsDFMLI7IguFtZOCaQhW1PqQh6K9yk5GDTJ142WUglH8sqr3UZehZ&#10;kJTyTnxT9tbN9tTalpHcSOc0hnmoYrNzhtSEDKhzSNrdYuUZcZSv5iU4xXcSQiO83FdOB7ZppMhJ&#10;tN1MlvIC/OKYHlkYctctxJcyjPg1IXmK6lAeb5zXAhJmRlOoXlec8U4hyVloMO8nwDQB7DcVNidp&#10;zBUKbB1UOQAUnANdyUOW99Cm04STzTt8pmpy2n1Y5oEczUIlJStCeR5NJRuzNacZV5xikbfLU284&#10;w6Np+a/OtiK4t5sYGcnFADVlAs+5B9KCadXa3okx2ZLCsFPORTiSyzeISVDyKThOtx8RnfB8A0CP&#10;0Bf3DgS6RuAxSUoG0ze4lRUhXBFcvww1MK0KPzxTlQRPjOIJ/mJHGaQHr8JE6Gp1ojf7Uxiy1oj/&#10;AG7wJIPk11C7sBrCjxnkUtNjJkNpcZ4NMln4Onoqmg242rAGCcV2yETHyFHBxScCQAsMPnGfFJS4&#10;impZcZURimMTLi4Mhbbgy2o4zTi4wEmOh5lR49xSMkonRwndhwHnNJx5TsMJZd5bNRIjliWottpd&#10;ri5QFoeRIYPA5OKXlMNyUp7XB81+ZlCMntP8g8UwE4EliU4pC+FK85pvIZXCUspz2yaWXbT6n2Rg&#10;Cu1Se6yG18E0DO1MtXWI2QAFgU1aUu2ycKTkHjNKORnISkONnKfPFOW8T1EL4JHAoyGRCfDEhhTz&#10;YyfxXNtmqSx2ngdp4zXi33betbX6keKVS03Mh+gjfmgQlc4AYKVNcpUKcQnC023uPB85pk6+7Hfb&#10;beUdtSSI7chpSR+ojjFACciCUyg60eDycV2p5uZGcbWfWKTtMxUV9Ud7nngmvbrF7O6S1ynPgUAN&#10;m0qtraFnJQT4p3OZanhtbYwo4zXTElu5QktqA3e1N0pXb5ACuUigR3Bm9l1cZ0en2JpMQA24t5sc&#10;filnmETllxGAoUlClr3qQUnAOKBnvdansFpQ9Y45pvHedtk9DKge2eM17c23IZTIbT6c5OKd5TdV&#10;RzjCsUCGyYCbjc3lpHgVxBuD0GS5HcJ7Zz5rwTHbZdyhKfQfNSLkNu4BbyMb8eKYDRdq+4gOutH1&#10;+ajYTvdcbjyFcDjmnlsekRXXG1H0GkNR2rtht1lf6uaAI69wTapvcbPoPxSkOfHfZU2QCSOCfmn8&#10;FtFxbcYkkdxKfTmoBuApqQ7gcIJ4FIkNLgw5FfDzY8HORXb5VdGd5OFAVIImNzUGORhXjJqLuEZ6&#10;1vYz6FUDGLaBFP7nmnP2X36VqaIBHNOtjEiLlR9fiotyS/a5ISBhBqLAWtc4224pQ4CQOKIi0mc8&#10;p1lI8E1ET4rS22ZJUOfOKd2q5fYuFA5QaaDA+s8yRFeW2fHwamcrkR3FJHq/FQ8NRfmFSPc0/t0t&#10;UV15K+QeKAJCDIDsXa4PWOOa5Ct8sIV4pNLoU0XUj055xT5SGn20Op84zmkI6dwwyUKGU+1eQ8KV&#10;tcGEKHFeLT92hQT5FdRnNzOxYwtPFMGM2EfauyG0ncknNcPIUphLravB5ruG4n+JONODbu8Vw819&#10;ul9O70ZyKQC0x0PIZ9nMUxgzHo01bSxlJFKykGTBbfZUNyPzTRiSPuELcOCeKYDxTQksSQg4WOcU&#10;nbZrj1vW24M7DjNKuNliYVN/pWnmm9qnMNvuxlDlRPNAfA9lNhcFLrSsqR7V6ZCXwz3OCRjNJNsl&#10;KXgjO34rxDqJLATjC0GgQmyHIs55sHLaq9TFRIiugHDiTmlXnxFltKUn0q4zSymEokOOI/SpPimA&#10;3ZkKMNpDp4B81xPiBEtl9tXxXcIszoj7SuHEE4rlwiOyz3fY+cUDF3WjOQ42rhW3ioqyoVH+5aUT&#10;gVNygjDTzRxkc1H21bSp7zS+N/vSEczYLcu170qwpB8VxalJj9neeD70slkMKlMb8p8iv0JtidHS&#10;gcKboGKXKC2iah1KucZpN5KbnHdbzhxNdvhDUhrergDFfnYrcdwutqwFD5pgcW5ARGQ2s5wa6m2o&#10;GUhxKsA88UvbGUTIqxkbgc1284lKmm1q58UC+Ruwx9y28kq9Q9qSgodbJZKsA06XAVHkF1KuCKRc&#10;jvLZ7rasEGkBFvB6HcwrJwDzSt9W52UOjOPPFOHN0nd6cqApNElLkRTLo5HjNMYtAnmda/WjK0im&#10;1quojvuMOIG1XFeWuYiJK7ahhtXFezI7SX1OpIIBzSGIXTY04Ckekml5brMyG0lP6sc0rcWWZURt&#10;aFDd8Uzt0UB8tOHGRxQI8tLLTinGHDgnxUfOtq2HFKbVhOa7lwXmZpUhXKT5p9cIzv8ADO55JFAD&#10;adDUWGVtqySMnFcw2XHg6CTux4rizPPPgsqJO3xSb8x6DNyBx4NMDhhT7JW3k7SrmpC4sPMxm1Nn&#10;2zmk3lr+1W7jG4ZpKBcXJTAYWNxHikM7il2dKQlXJA9/ev0jvxJHGR+Pmkpj7kGShaBginiJKri4&#10;FbfA5oEctsOuxnHM+qky68uKhtfODXhnKiSO2R6V8Yrq5dyKwFJH6uaBnTzLjLzS0ngYp5AYcll9&#10;WRkimdukOymtpTlQFIszX4stQSDj3BoEepL0dDzZORmn6oK1REOoJ/pTWcl0RFO4xupazXF5EXsq&#10;TvCvFADyI8qW4lskgge9Il52LIfQpOU803ekOQp6VYxz7U8lyDKQt1CT45oGdM70wC4lHvniky+i&#10;Wpslv1V7Y7mnsuMOe9eOymokxBI9OaYDq3y20uux1jz801HaguqWDlJPIpw7FYU+p5CsbhmkGWmp&#10;kVwJP8xNIDufFbldp9s7c07ShT7JbSeUimKEdlhltSvel1Ifjy96DlvFAhK0rdbcdbc+eM14Zi4d&#10;zSFpyk/NcPyHdpeQOQqnW9uaWlOIy4BQMe3B1tuP3G+Cr4rhpKXGEO5ya4U2iU0tonbikozRjp7Q&#10;VkGgQspZkIWBxik3O2WE7xyPFJNKdjSyk8t13Lkpyk7fTQLAkECWhxOcEDgGkIe+MQ2VYSTT3sNF&#10;CnkHGRTR5jvRe4hWSDRgkfriw4iU2tPKa6faW8wpSTz+K/JLjgbSsjOKZKdfhvrTnKT7UAKwXnkt&#10;dpWSkn3ri4qdjSWykED8UolpxyMpaDjPJrsLL6EBz9QoAWaCpKFKHBApJiWpKVtrTg5rmM89FlkY&#10;9Cq/OlSypaU5xQB+edLC2lkcZp8hxCyVp8kU0MgSIyAtICs4pw28hl1KSnAxigR1DLbiF54OaUUs&#10;KCUE8U2kvIaUooHNKN7JLCVDyDURjplsxEKOcg+K5jtd9whXINcPKU4kJCuQPalmXyzFO4eqgDx5&#10;e1PYRzSsYfbsqKhyKSip7mHQf3r8493n9g/TnzQM/JSZK958UnykltPgmnDiftkEec1xER3Mkn1A&#10;0xCDH8lSkrGRSIPdfUkjjwM05fJeWcD9PmkJCAkpdzgj2+aQHaW1RklJ554FdxFAKUlY80lvW6A4&#10;T+a7LyAnJHOKCJ44tId7afBrtpssLPxSbYQ8Nw8ivHnFvAhPJA8Ux8ninlfc8j0mlHFpbwMeTXIU&#10;oISSK82hxJOeR7U8YGKNpIWfcHmvygRhOODXJWUjb5NdNLBHqHIoEeIb7Dh+DXpGVjIr0ZkOYzzX&#10;awWvSTk0AePOZ2oAwKcMIDTZ35x7U17ZVhXgilXHC6kAEjFACjRU6sg8J9q7UoNpKQck0mhwtpAP&#10;JFfkfzFE+Me1AsHTaCF8n+tcyVkkJBzXbzucJT8e1fghBbBJGRTHg/JIDWDya5SCnOf0mvG/5qji&#10;vyzn055oASGQDgVw+nuAZAzThLKk5JxSTqVFOUeaQuhFtfaSUFPn4pFQOMjFLtoK18/FNnEKS8Un&#10;3oGhEpC1AqNISUKDmB+mnL7Q7eQcEUkhxvPr8mmhngdQprb4UK4WtTCEq8ivykpU4oo8V7v7je3F&#10;IBZkF31fI8V+S6Qopr1tRZUkDxSYQpx9RPFGQFA0oYUDgU4CNw88mmwJA2bvFKhRQrcDx4piO0FW&#10;3BOK6CXN4xymklr38ZpdDnbQATSAVJwK4AJGcYrxKVbsk5BronBxSGe7se3NdKcJTjxXqcJT7Zrx&#10;tJUCSMimByjgk0okAnPxXAVlYAFKPFKDhIpYGfiMn/pXe5OzHik0YA3GuwUuEgcVIR6hGU5FcnhW&#10;PJrsqCEbc1ylsj1Z4oEcKz71+8DOOK9c9fivUJOwg+9AHJVuH4pulsJUSPNOUNke1cOoJVwaA+Tx&#10;ClKPI4rrAHPtX5KSr3r0jPvQM5SnPIGM1y42TjJpUEAivy09wcHmgQ2Ce1k5roOekEnBr0tgcKNc&#10;OtgHzkUAeqeJFdKQSjI5P4rxIRsFfu5sP/1aYxFbgA27cV02kp9RrhzKnQQOPNKBZ2nIyaELo93l&#10;0n2FILyHcY9qWSlSE+fNJnJVzQM5dPo+cV62oAAkZrxaQr3r0ADFRA9UQFAgV0TlPiuVAD966SMp&#10;zTA8Q2T74rhYyvOea8KlElIH9a52kck5oA7WAkEA0klSVEgDJpRG33Ga5CUoUSkUYA9UCyMlP9q/&#10;MNl0lR4r8pSlYBFKLAQ2DmgQi4VJUR7V6CFpx70qygK5XXJSCo7RwKAPyDsPCcivQ2HFEp4NJ/cY&#10;JSB4r8pa0EFPGaAFw0rx710Wwg+a9YyU5V714AkrOTQGDhRCFZV4PvXSW0qyRSrrba0ea/NhCcAf&#10;3oFgTRtBKSOfmum0BBzjNevLQk5A5rlEhK8AigZGfdvymEd5suJb8nGa/W2/MRX3QlsFtfCk4pW3&#10;3dpgrQUgtKTikW48Jp5T4UNpPINSIjdxuOHlqbVsQVbgKlbhFjz7e0/EWEPNjCgD5pO+WlqYwzIg&#10;nHsUim8CxvLWUF0tZHjPmgRw3EkLcQlKiT5x+a5NylR5W8ggJ9JGKSblS41wLGDubPBrudcHIriV&#10;yWwA5wOKAF23Gkb33G9gVyOKcuuRbtbg0QErHg0miXHnWssOp2qB9KhXMSE00pIDmUmgkhWzxGGH&#10;uy+ctqGN1NZcFUe4FpBJaPKSK6nQltyVJbXlOMinJgPLil1Kty0CgEcvwXYMVUpCytI9viumXnp8&#10;RSdu8HnBpCHJlObowTvSvyDS8aYuC8UpTgp4UKBH6DMLW5KU5CeCMV1HlBh0laPSo5waQTISiap8&#10;JwFHlNPZSEPnuAY49qBicjateUjCTzTBTi2lL2An808wkEc5FM5MghZCB6aTHg4UVKI38Zrz7ZsF&#10;W9WQK5cDhSCrx7V5t4H5pAdRn2ULUCMj4+KTS80XlEJzk48Ui4wlt5Ks4T70q4lpKkBB/cigZ+Lq&#10;G5AJTnHik50hMjzxn4FLTQyqLubPq8VyyywqMQonf7UAcsOoCNo4IFdwBHDmXPf2pKFEBfO84B8V&#10;zcYpZkJDZynPmgB1OiIclJQgjHng1KxbZGW2fXl3GBUKYjqW+6pRyR7U2iSJPdI55OARQA7MN9ua&#10;tLKjsB5pW4Rn4TCXEEk/ik35L8BkKIO5XmnTV0EyOErGcCgD23znpjOwoKjjniu2Lk1BkhC0Yyce&#10;PFL2m7xYjxQUjkcV5doLExaXUEAqOTj2oA9ukSNMIcTgqPNdW2G3JbKOAoeK/QbcHwUhXIHFM22p&#10;UGcrP6c0gOBFfgzCQSAPYU8uMl9uOl1ecCl30uFvvLRxTlDrE6KG3AMD2piErfd03G3kOgZSMVxb&#10;EsuPqQvGPYVzbozLcpbfAQabXS2ORJyHWVEIoAXmwHI83uNHCfbFdTTIUwXSNwSPNJzH5DUYOHkU&#10;vary1KjFp0cfmgBlbrqJ7DjDw9I9jXbDTEVwHAAz8V24xHacy0QOad3i3pdiIcZ8ge1MeRpqKysz&#10;m0SI6gPkCurLb3Pty2VHI/NdWyI843gk7fIBptKdlW6WNoykmkI4UZNvmqxnbmn0l9x9KXig4Azn&#10;Fevye6lLpTnjml4VxaksLYUkAHwaGBzZrizN3x3ACFcYpiuI1a5yselOcg1xb4yIU1aydoznNSl6&#10;it3KH3WT6kjJp/AHk+M1cYiXWjg+5FJ2ts9kx1qyPYmv1jbV2gypXBFIXBl+HNSlv9Gc5pCHLoct&#10;spKR4+aVu0cXANrSgFSeTxSknfLhhW3K0DzSFrugW92lDGODmmwOrVLbVllwYI4waaPQhAuffbUQ&#10;FHNOp8ZLUoOpTgecilAlq5RVFKvWmkCOLrGLsf7ho7lYzkV7ZpqpcFTTqPWARyPNeQnS20WFqHnG&#10;K9fbchOIW2BtPmgBgVot0oNuJ2pUfFOrrbQtKH2VYAHzTq4xWrk2hzHqTXsQhxPZWeQPBoGJx8XB&#10;rZwVJprDlrYmrjPJ9J4zXCGX4F0KkE9o+ae3Zsuo+4aTkj4oDIzMQQJBfHLfnNO7jHbucEOsKwrG&#10;ciu7ZJRcYamXk4UBTZvFtdLe49tR4zQI7tTj6YxZdOfYZpq/Let0kJUjcgnOcVIzWFIYDzPIHJrk&#10;JRcm0hQ9WKEB1cmGrhHbdSMkc15bVtzUrjOcKAxzSUd4w5KmHE+nFdONJZkCQjj9qAG8Nhy1TnGw&#10;olok+TT2dEU5FW81+sc8V5MaFwiKcbVhf4ry2SHWGe07jGMc0AcMufxSEWX05cTxTBtRs01LJSSl&#10;XwKVnh+DLS40MoVyafPgXBpKwkd0CgY1u8FMhbchvhSfivQU3aAtskF1PGfev0KZteLLoxgY5prN&#10;a/hbypDZ/lqPOKP3EdWhtVsJbcVlJPGaeToziVIU0fJz+1e7WrlbwtBwvyK/RJCkgNOe3zTAXDhk&#10;Mhpz9Q96atuOQpR49FLvMqCg4g5z7Uo2lMxBB4VikAlcIvfT9w0Oce1cWaYmaw5GfRhfPmvYrrkU&#10;LZc5T7Vy9FLSe6z+r8UANJW+zuDGe2Vf5U7nstTY6JDP60/FLLUJ7AbWkFdJMbrYdixls/PtQAlb&#10;piXFbHBlY4rychUV3vI4RnnFLR4iHHFut+Pmu1OoWFsOjk8A0Afk9u5QMpPrqNYfXAdDbpJTmnyI&#10;yrejcgek1+c7cwpJSN3zTGdTYaJARIaHIGaThSgVqbdGD8mnCSqKMEZTSBj99K3E8EUANLhG+1eD&#10;qR6Sc5FP1IauEdBGNwFN0PF5AaeA4OK8kxlw3UqaOUfikB4S5b30jGUDinMxhE9ncngp5rliQiY5&#10;sdICseKReS7FfVs/9ugRxAua46VNOgls8Z+K6ucXvMhTKtufBpZDbEqEscb8012uR20hXqSDQNHU&#10;WUpttLD5J+CaUIwVFsncnnil34zVwSlTfCh5phEkGLKUhY48c0ALxJCZzK0upwv5puEO2xwLAygm&#10;llx/UpxHAPPFfvutyA0sZ58mgDy4vNTu0pI9fzSyX3YS21ITlI85pu7bi0+2tK8g+1OmX9z5bc/p&#10;TQhXtJuL/dSNqq9W+Y4Wy7yg8VyylUeQoo5BrqWpEmMsn0rFDA4cgbGUOxzgZzxSoWJK0NuHBNIx&#10;3lsxkJcPp+a9lN/z2VNnJ88UgE9i7fPKc5bXTuHGD3eKSAR4r8hSZTykODCgPJptF3x5C1A+keaB&#10;HSHy4FRnseeCaQltPWyU043y3S9xj/dsB1k7Vg84peM4mR22Xj6gMc0DE2kou0wqwAQKj0F+33Bx&#10;AJ2mvCh633whB9PxUyhhuepZVwvHmmIbRoYmR3FBWHPxULIW4kJbcUcJV5NPo6Hob7gSolIPNd3G&#10;AmXCLra+fegCPucEx3W5DS8jHtSdolMqmPJe43DmloDwyI0g+3Gaafw4CU4UckZ8UAR90hKiyy8w&#10;Dtz7V33Te2i0pI7iRUiJzbjCmFJAWOKi32XresSGxhPvSJEMplyG9g+Enmn9wkMXWM2lCQFj3xTl&#10;ptubvW4QCfaoZ5H8Ok7wfRmk+hjdzvx3ktuKPbB8VOusM9hDjSskjmmjzQujC3kfqHxXtrWIyk94&#10;egexoRIfWi6fZS0lScg1Nh4SJC1ITkEZqJkR2XZDbjPKT8VItPCBKbChhKh70ESQss1DinYy04/F&#10;O1qEQpa8JJxzTRpDf3S3GxyRninS20zYxOfWKBDtpsxnNyf0kU1dfIUVoGcHnFKMOKKEtk+rGKZw&#10;3yxOdZeT6Fe5oEOrgELdjPI/UfJFItuNyZLsdf6iOM1zcZCIgaUr/wBsK81+mtNreZlMKxkckUDG&#10;cFoxxJQVZSPbNN7g22uM262cHPNdwpCHZr7SlY3U3lJDLbjfkJPFMY/E7sBgr5SRg01UwHL0lTWB&#10;kZpdjs3C2D2cTURLmrtkptRHIpCJ+JcFRZS2HmztPg02SFJfkFA9PnFLd/8AigYW2ACPNM0zVwrs&#10;ULT6VeaAJKTKbnWxAUMOpNdtyzEcYDqcoWMeKjZO4b3G0+jOakWpjV0tKCpIDqDTAS2oiXJ4pB2q&#10;GRinLambjBWCMKScc0wRNQ1cEId8kY5qQWymOXSjhKhnigDnYlllsZyjNNZkVEa4suoVgKp7HYRM&#10;iKTu9Sfao2bkOsBR/Scc0ASURpmW8+kn+YRUPEbMCU8M4APvUgIyokxD6CSlVIvxzIee2+TzQApc&#10;Yn3MdDzZyRXLLfebDJV6iOKSjqfahLQoekGu3IjqHGn0Hj8UgPbe07bnXdx4/elrjEXLZafa+ea9&#10;YbXKddQo5JHAr8wp2LDcbdzhJ4pgOEhxxtLZPqCabW9brLy23P0E8ZpdgrIQ6nkEVxLfGcpTkj3o&#10;EMXpqoVzAKfQTiu7ypltKXEp880pPbalshw8LAr83FRdLdsB9aPPzSATchR5jCHmzggc0nEgplx3&#10;EBeVjxk13aIwS45HUrn2BpktmRCuGU5SAeRTGJmE9HfS2rhOeKVusN6KttxPjyCKWvIeKW3jnn4r&#10;pmauZHDZTuKfmgBs2HZbalYyoDmkRPcCOysbhnxSkK6/aS1pWkBB4NeyQhJLqR55FADF6UqBIQtK&#10;Ake9LbkTStZTnjNKSO1cEI4AIHNcRJLMR5bKuUkUAhNFwbciLZUnlJwOKTaWiB23SMHPjFcrZby4&#10;4DgA5pwtbEuGkggqHBoGfpzrU55vaPPxXsOYmDI2lOQfxSEZ5qG+CsZ/el1sokytyf0n4oA6mFuR&#10;ueCRkcik37l99EbbKQD48V02+0kuR88nxTd1CYqErIwQaAF25JtrjZSOOAaUWoPvrcQnPGa5VtnB&#10;Chz81+hzkxZCm1JGDxmkB2zOLkNxp0ZweK8WpUNttYR+cV5IQlppxzBwTmnce4tXC3pQUgrHAppA&#10;cNvouklO4e1LRZCGJD0dY9JzTZlaLZOQVDg0tISh+S4+kenFAHLMVpAW6B4VkV5Mitzi2pBxnzTq&#10;2PMSIzjSiN3NNmQ2zMCCrAzxQApACHFuMKV6gMCmDTLsV9e1WATinEiEtuaXWjx81wGHX4q3B+pJ&#10;zxQM/XOO8hhCk5xUhBfekRAOSQMGmbUxx+OlpScmu4E9UGWW1D0nilyLH4PYEz+c6w6Mpz8V2m4N&#10;xJwSpPFJTHW48sOpHBOTX6dGbnutrScZHOKAJWeG+z3W1Y3DPFIxmw6wl1J9QrlljuQnG8kkDjNM&#10;rYXWCplWQCeCaBEg8oulQSBuA5rlJQuLtcG0j5pql92FcCFjKFU5ub7S2kLQMDPOKAEkKTtWySeR&#10;xTOO0tnckq9KleM09Wy26EPNq5ApIQy9EWpKvWk5oGhO6MuMdtSDz7YNJOFxxpS1crxSjSnHUtIW&#10;c8+TTaah6O+pP+E0wOYExxsqRgkH2pxcGXGWEOp/ek4UVTjDiwPVXaXnHmOwr2OMmgBaG45KCcjk&#10;Um3KcjTlNqGUHyK4X3be62R+ml1BUp1SwnnFACEx5TaStKfSDkGnaHkzIzS8eqmgUtMZ1Dg8exr1&#10;jfGYaUlOU5qIDpDiDJ7ah5+aeJQiO0R7Zpu6ptTjZwArGaWaWmShSM4IoAUQ0A6l0K9PvXCll9zK&#10;eU55r0LBKWRXsNCo63Eq8e1IZ2tYaTsR5NKxWggHeORzmkYzf3D5JOCDSsx07w2jznmnwITcWqTI&#10;ynO0U4UpLZwkeo10hpMdBV7H5pFjMh05xigD82DGcVu/SaauL7r+3HpPinE1wqIQnkgV64ylLKFn&#10;hQoAQDfbyknj2FN2lfzlIWk4Pg06DanUlYHivOAjx6vmgWBslktOFKFek12xuYfwf00o2EuIJ8KB&#10;5pBz+eVBJ/T70AKSZYL6UpxtrpSkNI9smkAyF7SoEEV48juIIB5FMYsygqe35yDXaySrgcZpKOSE&#10;Ae9OYiw6opWMY96AZ2oJZwsHBpFa1qUFec16+4l53ZnFfihTSAKAPzrxSBxwaUbTj154NJI9Y9XG&#10;K7CwrCBSAVZTuWMnIpVzajOPNJs5Zzu4rlKtzx3eDUhHaUFKguun1BSfT/Wk3FhIwDmlWkdtJUeQ&#10;aBibPoSVe9cpT3FZHkGvTy5jwK7SA0smgifnXCSEnim+VoJz4ruSkulKgcYr3hfpzzQDES2tKwsH&#10;I96TXteeyrilFAt8E8Vw+hJAIPNIY1dQU7kjlNIONtuN5H6h5p4EZSQfJFMUN9sKPJANMD804GTt&#10;IzmvS0dqlgY+K7G19aSBgivy1KS7txkfFIBNglZyo4NdOgtrBBr8lsbVZVz5xXBAzuUaAFEFKnMj&#10;Oa7BGcHxSKPW76B/alwQCRimM6S2AsHOR8Uuopc4SOaSJwQaVbQckj3oF8iiDhHJrxLZCyrJx+a6&#10;QQeMcivVKA81EMnKsq8UuhZS3gGkhgA16gA++KBnbeUgkiv20rUAfFeLJKuK/bynjzTA9dTs49hX&#10;TQSEk+9cJVvVyc11nKsDGKYH5IDiueK7WspGPauQnaQRSnbLif60gEtpAyfFehJUQR/lXbv6duK8&#10;aRt96YjlWT70mAc496cFkg5yMVwtPOB/egEJhKkV+528cUohJxyc1wUFJ5ORQgOOSBSiUqGCK/BA&#10;UknPiugAhOCcUAIrR3M5IzXigE/qr8oDPJzXC1hX70Ac8buPFfiecV0M4xj2r1CN6jxyKAEt2wji&#10;lQreOa8dHPtmuVgoxzQB+CiFYrl9BVjacftXSDg+rnNdOKA8eKBISLYSjnNcoSSSQOKVBDwPtX4A&#10;ox8UyRyRk4xk12U4SPiuQck7TXJWonGaBHTaQrO41yraVH3Ar8prOMK/oK/bQ2MHijIxNTgPAGDX&#10;qwU4OK8LeVEjn4ro7gnBpAcBJWODX5CSFAK5r8QR4NKtISUncTmgD88tOwD3PxSbatgxjiuloAVk&#10;c1yXCo48UCOA33XCpHGK9UhXiullTIykf2roHc3z5NAxVAAbGFVwQkEAmk2Ackk+K6UgqVkGgBdS&#10;RtB84+K/Mnf7YrlChtwfalED3HApiPH0jASB/WvAgIGUjJpXGBk1zv2nxSEQLUBDUhSgr0Zp5qKy&#10;octrL8FWV59QFRd3huww0WSVoV5Ip5b0yvtlrSSQnnYakR/c/WeFMeSGtxQpPODSE2XKizTuJS43&#10;7V61fXku7kcKSfFPH7gzKeK5LYQtSfJ96BjVd6Do7y2trnz806lTol4gobeADgOQfivzjMSbA2Iw&#10;lSTyfkUhHtbCJDYK/Sr2NAh3AbixiErUFJpGZDVEuBcQrdHPsPamc+A5FnLQjK0+QRTpbUluF3uV&#10;IBwR8U0MeTra4iImUyvePcU0hypSAVIysK4IpxBlvJjKaHrSvnaPauoktDDn6MAeQaWAEotwEaUk&#10;lHqHJFOHJbMiWpRRs3DxSLyWXpRdQNvNK3QMvxWloIS6k+1Az9JDZCcACuu4Eske+a7JbdhbsjeK&#10;YuLI4HNAHJcyog+KS7oSDxur1WM5UeKSJAUQOR7VEMCKlOqcHsge1KuJUUhWcV+SlbnCUk16ltbw&#10;UE5PvQSE3Y5caK/8qTaiYQVKXilWd7wUAcGvGm1PKU1nxQDFIkUPtKSTjGSPzTNlgl5YKvSDTgpW&#10;xIDeSDjivXorsRG8nIJzigYm+2popIJGPFO4sZUpJcOSB7GuVR1yGd6RnA8U1h3R5txbBGD/AK0C&#10;PRLWh1TSgTnxTtTZgNdwoBUeRTZ1Soqe662f608/iqJULYU+rHBoA4XLTPawsAHxTi3oisLS3wN3&#10;nNMoXZQ+ErOc/wCVfpsYiSFNq5z4FAHd0tQEoKaPBOafs2twxVL3kqA8UrFgrksFe71JHikY09yO&#10;8pp3ODwKAGNnuj7U9aVJOBwM1KXKYcBak4PmmTsYNP8AeSOc5NSqlMXaCUpICwMUAx1b58e4QNhU&#10;B+9MojKFSC2FYSTjNRca3qiu7Ur4zXUhb8SQ2Ef1IpAPblBeiy21tZ2g08ccXJYBUnOK6Exx6IkK&#10;Rk4815apjZKm1cn80xHLEhL0dbK08e2abxLe0h8YxgnxT2Q20h4AEAKNI3OI5GSlbJyfegCK1Ja3&#10;47yFsEls+cVJWxLz0IIUSVAe9KNPOSopaKSpdMUXZ61TEocb4HFADRi9PQriY7gPBqZnyG3WEqKe&#10;fJprcm48p4SG0epVO4L0eYwtn/GB70CPLXcYspC46gASPemPaTAmKG70+Rmko1vEO4ErWAAc1KXq&#10;3In24ux1DePcUfAcM/TYqZkErZI3fik7CCptbDquDxSOnHFISWXV5/evbrGdtkgLbPCjnigf7H6Y&#10;25bZyUoJ2GpFTRmIDh5IFcLYVcoaVH9aRmmVsuDzMgtOD3xigQ4gzVIlFpYwg8YNevxftX1OpT6V&#10;fFc3NtTKzJQOBzinNonpukcpWORQAs04ibFKT5ApnbWUx3lJJ2pPzX4rEB05BCSaVmtpdjpeb8+e&#10;KAG96hLaWl1o8ZqRaP3kNOeVAUlDebuDIbKxvT5FcJK7dLAz6DSA5hzuzLUy4nCfHNdy2ktSO6nO&#10;CPal5sVLn85CQrjORScZ5EptTaxgjimI8w3OZVtV68UlBeLRUy4cjwM0m039g8cZ2qpWYyA2HUHJ&#10;/FAzicyq2qS6hOUqPOKUlNN3FhC0jCsZxSzDyZ0TtLwVCmTzjkJ1KQn00MMjiMsto7Dh4IxzTJEd&#10;2LNK0rOz2p++2JLIdSPVj2pKDKbfcLTnChwM0AOXm0zW9ycbxXENxKkqZdGD7UkUriyCQTsNKusB&#10;TXdQcn4FACC0qgvcf+2o05ltpfiZa/UK8adEprtugZ/NeLBiYwMp96AGkZ9Li0NPnwcc0o605Elh&#10;TZy2r2rlUJMh/uJOD5xSrEsJWW3OMcDNACbkQSgtxPC/gUg1l6OWnhnn3pwptcZSlJJUk0i+kPpB&#10;QcKzzQB2hoxEo2D0Z5xS620yF7k8GuGXC2oIcHBrstLbdCkcp/FMDxp0tLLa84+a7SxsUVoNer2u&#10;HnGa6bJQk58UgE1lDqDnhdJoeLA2rOAfFdymTs7iP7V6SiWyEqACxQAk8hSXUrb4A5pVSkzm1IX+&#10;rFcJX9uoJUOK/Psgq7jZx84oAbQVvQ1qB9SM8UvMY+6bS62rCq8iPJKFJcTz81yELjLB8pz4oAUa&#10;fLaEMvnk8c0lLjLaeT2zgU7lsNTm0qT6Vj49qj1OLZcAXlXtmgCSaSHWtq+FYpohpcVSxyUGldpd&#10;j7kZ3CvW5Ce3sWDk8ZoAQUlD6Bt/Xn2r0OFh1KXx6fk0k4yqNICm/HnAp33GpyMOelYHg0wEBDQ+&#10;+pxk4I+K4+6LaltOJyqv0ZLkZxZTlSR4pV9pEpgrztepAcKiExu40rnPgUmmQlxsNufqzivY4djp&#10;9Zyg11Jjpkup7XpJoGeOtOwHA41yg+1cMFqY85vwFkZpdqSuMosvp3JxjNNFwylxbzJ/pQB+AeYP&#10;nKAcU9QhuU2AAAum0eUpxGxacHPmnT7JjtJca5JwaBCCnVQ5KQ6Mj2p5JipkuJdaPI8gUkH2pr6E&#10;ugJV+a8eQ9Ak5QSWz7UAew3lIeUlaePmu50YuNlxvx7il4hbfSVZG800cechOqQvlB8GgDpGyRHS&#10;yrhVNXS5b5rYIKkfJp/IiJeiJeaV6hzSMZ1M11CHiAU8c0AOVNh9zege3tSdufQ6t1lxOCD5+aTS&#10;pyDciDlTRHFKsMpdecUDhRoAbSv/ALXrzuy2VeKcS4yHQw8wr1/iupCEPt9hz9WeM0kFrtTyAtJU&#10;2ff4poDmOUO3Q90+vGK7kR3Isrc2o7fNIyG0PXJLjR8injckJd2Og8+DQI6hoblMug4CzUOt02xS&#10;kLP8vPipFppTLi3E52mkp0dq5xFZGFikAzu8Rt9Dclk8gZwKTsc1n7txLoxkY5pe3lMRxLL4O1Qx&#10;zTaTaQi5LU0cpPIxTAbXeClEpbjPKfJxTaLME1lUVafVngmpZqWltLjLyMKxjJqJlwVNf+obGOeM&#10;UDRCyIj8OQtIyAfFKNstTIa0OH+YKkpK0yXGSryfNMLrbzCPdaPHkgUhkYh521pUgDKTUtGjMzrb&#10;vJAc803LzVzjhCEYdApkyh+G6UqJCaWCRIsPKtuxSgSnPvRRIdj3SOw6kAKHxUa9DYnWbchQKkjm&#10;uLUtMNpBWr+XnFAiViSmo04IVxnjmpOU2mOFLbPpPOKaT48aalp1pQ3finVtSl/eypWeMc0CZy02&#10;p5lLrfqweaTfd3yP0/zMUrEQu2LdbUcpzxTSe65EltulBKFUCFXS1PtzjTicKT70y7iYRYQtX8tX&#10;GakpCkKjLUhOMp5FMXWmLrbdqSA63QNEVKtxbuxW0v0nnzSwQh7vNqV6/PNK7BFksl1XpIwSaRuU&#10;VLU0raVlKhnigZzb0/ax1ODkA+K5uimLmhtSB6xwRTmxXCK407GdIC+fNNJrSYqVuI4wrg0BkUku&#10;PWhDS208YFKqlpuD6HNoCiOa4/jAuEJLK0DePH5pCWtcBSFtp8eafQhSPclMPuMuJ3IxS8ZwsQ1O&#10;pB27s4pJDRmjvBHtk0nb7nhbkZafTjikGCQnLZmCO+nhzgVKxVpcdDTngp8moV3bDZbcKcgHOKk+&#10;8zMbZeb9KgKAZ0GvtnXQhXFRd0hrcCXUKPB5qSirQ5MU24r9XzXk+N9mlYKwUE5FAjhh1auyy4T4&#10;4ppMTJgXIlOSk05lMOKbjvsHOMeKXeeVKdCVj1baBiQQuTb3lJP5wKb2yU52g25nGcDNfoTz8MyE&#10;KSSgg8Ukpp0RO62DkEnFAHRkPw7skgHafNSFwfVIirUgePimyJf3SmgpP83HNdRXXY7zrbiCW6YD&#10;yzSe5B2qGFjxSbD6PvFtr9/mkQ52ylaE8ZpzIaaKkveFUAN3UpE1LZPBrpcRVqK1oVlKq5mR1OqQ&#10;+2fFfrm85JhjH+EcikA3cjvMvtSUE7TyaUklyYhxxA5FLQJK1wChYyQOKSstwbakOMOjhXzTF0eR&#10;Z6ZDAZfTlSeKbCQmFN/TtSeMUpcOzEuAWAAnP9KcXdliU0h5pQzj2pD6Ip9htxbiuOec05C48uD2&#10;wQlaeK7tbDcpl5CiN4qLVDVGl5CvTu5pgOLew2xKKXV+k+M0ymwN85SkK4HNPJ0JSn0qScDHBFex&#10;YhdLvr9QFGAOHGmTb+D6h5FNIcdLO0qOEqNcOMrS8UkkJJ5NPJkTZGQUqyn5oAazoiVykhJ8+Kk7&#10;SuPHUpl0+o+CaYwG0uXBsOK9OPeu7jB2TsIVkUDOH4aW5a3kngGlLk41LjNFGPg07+1Q7b3CVese&#10;ai0tpYQ2pRwgK8GkA8hutQFoQsfqHvXKo6XX3HAPSmlLlHakvNLbIxgHilbdJZSpyO4Rkjg0xHX3&#10;TEm2LSoBKk/NIxmmoDLbuPJ5pN9ltCFc8ZqSWIs+2pQgjekUAI3Yx5xbW2Rn8V7AcYW04yo4WB70&#10;hHjNxJaEOH0mvJ1u7MtamlenFAHEeMI+9wK9Oa8mRe4EONryT8U8Zih+0uFKvUKa2phQIbWrnORm&#10;gY8tqVPsOBRypI96joch1h91BSSknFKpW9Bmr4O01y53FNF5I4zmgDubmE4hWMUs0tqYd23KgKSk&#10;TBNQ0Fj1gV1a5TUSYpC+EkY5pDOHFNyElrHrSa9ify5iG1K48c1+lIaYmBaVelRr2fFDjza21fBy&#10;KAJCWy5EWVtnKce1NtrykofI8HxThpa34C05ypIpK1TilBYeSfxmgQtKcbfRu2+rFeMMtSoKk5Ga&#10;QafCbgptxOEkYFLvsJiBW1XpVzQIRbYA/kBWDimbIfiOuJOdpNOJMVaHW3WyVe5r8ruSI61HyKYz&#10;i4JVHjtrSOTXCCuWyVkcgc102+t6L21p3HOBSSJjkF/tlGUnjBoATgSlsqcSeBSslC0RC6n3OaSU&#10;juuOOAbU/FKMzcQ3G1pyPagDhiSuchtBGSK7kPuQ5iCAcfApmpTkRKHEDAJqScd+8Uyrb6gMmgOj&#10;ycouxVuBODXFrnl+EULQAR4rtiUVPOMrR6MUm2nsNlaU+ndUQHCnPt32yseaeuFtrKh5xmm0yQy6&#10;00vGTS8RxEhxSFjGRwDQArHbQ+A4k+oV+WpTzvp5xxxXCGvt1KQlXBrphCo0rcT6SaQCi1iMoKSB&#10;uPmuoyFF7uLGUn3pFx4Pz9n+E+KXluFhAaT5zT7GdSVd5wJScJrpxaYqQRwa9ZSG2QpWAfemy1GS&#10;7yDsozgR+YQfuAtXIPNdSXe88lscCvz52ISlPmumWApsOK9JTzk0DPeYyFD2prHdzJKVDjFLvqMg&#10;FSfArhZCGgoD1Y9qBCDqQHCE8AnxSSW1R3uDlJ80uy2HxuJwoGuJO5xQSk4IoEJvqWHkED00q6Qg&#10;FWK/byhsBY5r8gd5CwrimB6ygKSlaTya7/xE4/tTZlJYUGkqzS0ZK0vqSs+mjIHq2cOhYPNfnVL3&#10;JV5A80qtYDwBGE104lLY+SaBnil5R45rptkKIWOcVwkFXn9NdIVg7U+KYHbu51XByAaUe2obBI9W&#10;KSQCw4T5Brh1ZUsEjINLJE/JT3Uk+CKVLiikJzXClJbHFeMpKzvBzimMURlIORXJWe76gcH3rp1R&#10;BwDmvxPCaQsnjuEpJByK5SkOAH3+RXqFZKgRxXKne0eBxTASdP8AM2muVoKU7iKXdKV4KU5VXLcg&#10;LbUlSfHzQA239zkD+1Ng4W1KSU5yacJJbVkDik3mytzIPNBIQU2oJ3I4ruOS44MnmvHHVpQUHiuk&#10;I7bYWFDI80mA3eb7ck8+a7WhDrBI8ivQpKntyzwaTyEKUEcppgKxnA0lIx5966WR3CQOfNeF1CmQ&#10;AnCv9K/BztKGR/egBYuBxsZGCK7RIKHEjHppIuek4Tn8Vy0sujlNADsugKJA810pze2DjmmqHe24&#10;BjIpw8r04HikxYwdIdSTgea6zgn8U2ZUknOMY967Q+FOkYwKWAHCU5Tn2rwpHOPNekgJxnjzX4Gm&#10;M9SQlPya92KKs+Aa/JbK/FdungDPijoR+cJ9hxS3dCWgPekkOBDfPNcoClLB5xQB6lW7k8Yr1Jy4&#10;AfFeuBIPiutyUgEjmmM/PLGdvNJ8c16B3SSeBXhTjikI/JSD4rxeM4rpSQ2c1wpIWM7hQB7tA4Br&#10;0rSQRnmkkrSFbc/1rwgJUCPHzQAnvCVc+9flAHkDJpR0JICsc1wleDwOKYjnvHGMc0mpa2zxxXSj&#10;kkiv23eQT4FIZ6EqUkE8E1wnIV6jxSpVtHn+lILAKsH3pjFXCkgEGv2RjmuENhPPmuluZ4xxQB+b&#10;cGSPY+9cPLKiABxXiTsOAMUopBwDmkAmgqQfzXYTuGScV4EhShk1+cHgA5pgejCVE5/avFKCz8mv&#10;CQRivzYKTTyB+XlOMV0W1dvPvXJJKgDXZBA80hDdAO7J4pUqAPHFfipIRz5pMbiCcUAKpeAzu9Vc&#10;4ONwGBXiMqIGMCu1q2cZpjP3cC8DFcrb3HANdobSU7s8160kZJJpEcn5naj0+TXQSEc+a8ISVDAy&#10;RXoXkc+KAPEnevxXq1kEDFetj1cCliR/WgDkBRTXSR6a8QSfPiuVhQHpPNAYIuG0/JBbxkDlOa4Y&#10;vC48laSjaUcKFNmb5KZdxs2rQfGK6cnMuSS882Ub/PHk1IR+X9uXnH9pRvOcY4NdT3Y11tqWuG5C&#10;DwfkU9ckxJltW0UhC0/oNMY1sZkqAKwCffNADqDbEOMlsrCSRgEVFbJCZim1Zyg4SadOQJEeRsbc&#10;J2+CDT0MvoYU+pIKk+aAG8pcuGhL6huQOM17DurrkdSAne24cmu410U5GdjvNlaV+OK9hduAUYTn&#10;HlJqSEKRbgxEWkoTyDzS1wejyJCHmxtCh6hTSfFafk91r0pV5H5r87GAi70qyU8EVEY/kNMGMlbW&#10;N3uK4MFDsYqC/UB4pvBj/cNEhWCPIJpVpruggK27TQMRbB7R5x+KSCiMgfHNLKTkcePekVBZyEj+&#10;tDAbqHqGTlNeFaUrzTr7UEDKsE0g+wG3EjOfyKiNMTZlra7hSMhfH7Vy1MW0pTaQRu966KkhfnBF&#10;c9xCXwvFA2hErW2o44zXX3Ba9ZyK7kSG1OBWPSPNcSXULCMDOfagD99wZC0ujjHzSkiYt8AeSOKS&#10;S6nYfdPj9qUjPNtOJSrnJoAWg3Qx0KaUM7qRaU2h/ulO4g+KSlBL0vckbUin21lUYnjf+KAFLjNb&#10;uEUIKfX80lDiMoQErUK7hW9LyCVHA9qaT4i2FJKCcA0AczbeoyAts4A8YqQRbXOwHSoqWB4pOP3i&#10;wV+Pwa4h3ZaHihQyPAowCOItymRX1NqBAzgU7nSUDCnUlOOc16t1JJccTj9/anUr7e623aMbvGaY&#10;C8eXGuFuAGMkYzTO3Quy+UpVhJNJ2m2CO4lkq9P4pa5xJEB9Kmz6PNGAF7rCdjKStrlNe4D0XOzc&#10;seTS7MxUiHtcGTXNuuLTL6mljAPzSEfrROQ4XGV8H2zSSmW400qB9JNezITbMkPt+DzXr8Fb8Xut&#10;q9XmgBC9xpDWx9JJSSOKdRprj0UBfJ8VxCnOOMFh5O4gcZrlmWlh4JWggZoA5j3oQpW1Sdv5NSF3&#10;ajyYv3Cf1YzTO7QGZYQpPB/FOrey24z2HFcY4zQH7iNlXHfSptWN3tSTsFMOcFIO0KNRT0N633Yl&#10;okJzU9MhLlwe6leXADxmgR1dbUh+GXGVZXjJpjY3FtNFlxWUE4xSOnpb/dWw8rKTkc17eYz1sPda&#10;5QTnigBa7W5y3rD7R9PnipNsi7QQTjeB703hOm8W0oWcKAqNgSH7fPLRJ2g4waAFIU12JNU0s4SO&#10;AKfSoqgTJSAfemt8iK4ltj1eeKWsdxXKZLbh/UPemDFIsj7xlTTnO7gU0SlyyOfp4JyKTmIdtkjI&#10;yUk5GKk3V/xSEEkese9IDueludEDiR6sZry1yG3GzHX+oU1jzvsXUsupyk17OQIUoPtj0Hk0AIfw&#10;9druxdB9CzUxNb++iKU0r1j3pKLIZu7JPlVN4ylQnltlWEE45oAVsUtwb2n/ANs1zNQqE6XAMgn2&#10;pR+OWkF1Bz717GkCa0UL/V+aBHTakzmckYVXDSg36HOEmm6krgOj/wCBPNOpLAktBbYyfJNMYhKj&#10;qjSEuM8JPmnQCZqSFDChTWNNQ6rtOcEDAzXS21x1KcSfT+KAEkSVwZJbc/SfFLOQUL/nIGVZ9qTc&#10;DdyjZ/8Aug96/W+QuEe26fTnzSAcMSEykqQsYUDgVyCuKvavO3/KvJ0bYA+yefOBS6HUT4qQrheO&#10;c0AJrZCyFtmvzbnc3NOefzSTTqob+1QJTmu5rHcHebPIHigBq2Xo0hRHKM06fZRMbK04DgpvAmh0&#10;KacThVfnwuIN45TQB+iy3Wz2Xh6PAJrmQ2Wcrb5TmnC+3cI6VpPqIpBmQGXg26CUnigY5bUmYzk/&#10;rAr9HkFsltQ4+aT+3Md0uNn0GnALbic/4qBHjscHK08nFex3A6ktrGD+aTQVskqUrKfinBQFtBaf&#10;NADSS4qDgKyUH2r1SA4kLZPPmlUrTMy04OfzTZIXBf2+WzQB3HeQ+vas5WPmvHd7ClAfoVXpjhzL&#10;rYwRzXqZCXmilYwofIp4A/dhD8clBwrFIod27W18kUsUKjIC0+PxSaimUpJSefegBdzc16mxkfAp&#10;BDiHXilZwTzS6VKiKCV8pIpB6IJRK2/SRzSAVLa2M7Twa9cSh9gKGA4OKShzVIJadT+Aa/Toa45D&#10;zRyk88UwGyXnIshPdO5NOZUMSkh5ggH3FJxnETHtjuArHBNeP923OK2ZLZ/tQB1bpBZCkujPNdT2&#10;VIIeb8K8ilYzbcpjck+qmTz7jRDThwjPk0AKNTA4Q24nB+TXkhKmXgU+1OJUNuQ0lTSskD2pi1K7&#10;c1Lbw8fNICQTic0VKICk/NRrTq2FqJ5RnBp9JZwC63kJ98U3gvsykPMq5NMBw/HacjJW2Qc/FIxJ&#10;amVpaeztPjNNFrXbHAF57ZPA9hUm+2zdGmyjhQpANp8ILmoWyfFPmJaXNzTvBx5NRrUhyJMShQ9H&#10;zT6RG+5BcbHI54p9AJtwy06pbajt+BTiQWZsQpUf5opvbrgpJU26jGKTuiFRx320nk5wKQC8Vaoc&#10;cJWfQTiuJkTMhLzKgfHFLxnUXGClJGFfmmjT/wBhOS24Dt/NGRD5l9LrpQ4QCBTVtlcaYpSVZTTi&#10;ZDC3UvtePeu4TjT7a0n9Q80AIzmluth5o+sHJpdDwuDSGl8LA96auP8A2ru0/oJ813OYU0pqQycj&#10;3ApjGzyVwZyfcfGKk0tiakLwAoUg083cXgVcLA969aQ5FkEhW5HxSA7iSCne24OB4pvPaVGZ7yM4&#10;zninaEJkrUpOEmvVuYYLSwDTENnUIuUdCkJ2uAVHxZ5iS+04jPtmpFQVDLTiR6T5ApB1lE+duRgE&#10;eaBjW5xvvHO4yjxyaYtTFFCozifPipR2Q7bpBbKcoUPNMZERchlbzY5TQBC3KC6yRg4PmnVsCJzZ&#10;afV5GOaUQ4qatpDpCTnBzXl4ta7eUKaVx5BFIP2IJbYtM1e1JwDwKUZzeXFBCcHBp4yWZwWl05c/&#10;NRzinbRKygEAmkSQtCadhdxlROPcUQR4EedaVpSob081H2xhV0LivBIpvbWX2pjre4gA4IoAkoDC&#10;owayrKM1NOQlxpKJLCspV5ApgYRkW/LaxuT5ANO7c8+20ll3wfBpiOpTjk1xQR+pPOKVElL0VIeT&#10;hSDjmkQ47brjkpyhfvXdydSGi4B6c80hCtufaeeWy5jaocU0ct7cJTxQrCSc0+jRWJjKHWjtWB80&#10;0S0ZanmVK9ftTBDe7Wz72Kh1tWfxTViCS+hpxflPFOUJkQ45bWTjNNLq29GcYeTnGRQSI3+FmNdl&#10;pzj3qU7jMiA4wojuJ+aSSVSbolR8kUhOgOMSlKRnB5/ekI8jMNsMF3yoGnzs6PPiJGAFp45pSBBa&#10;lQlpKsKxUM/AMckpOUg0xkk1dEwz2yng8UzbS2uc44B7ZrubGS8206kg/NK29lpDykryCocUgHok&#10;sS7YtDn6010ytqIwznxUY7BUwHCT6alX7eJtob7ZysfFAh3Nt6CtuS0rGRniv0ppVwhOAfrSOKbR&#10;A6G22Fq5FdtKehSF789vzTENrU7Jjo7DvjPGa8uxkQpiHEAkHFey5S0oS8gEjNO3rk3cIre4esUh&#10;nja1TmVr8KA8VF2+c60+4yvJRml4N1+zmqbI9Brh55sl51Ccc/FAHtxLsZ5l5sc59qkmpf3bKjsw&#10;vbzTSPckTIiUrThaTxSkaciLOCFD0r4pgeQpo2qaWjx806K0OupBGARgVxcBHQSUk5zXakodiJWn&#10;G4UAerSuK2pvd+rxSENTjfcbeTlJ5FJzUPPMh5Cs7falw8XYG7ae4PNACTUgMykJUghtRxXs6Cz9&#10;z3WyE854rth1mTG9Q/mIri3pRJW62s8/mgDm8W5MmK2ttYKj5plAiuKC2SfA8GnDzbsWUhndlBPF&#10;Kz470F5D6ORjkigP5kK2XoUlwjI9uKcS23FxAvnJpxlUtLqwnxTH+JLIDChnnA4oA/QH3pKSg8qS&#10;OKaLkvMSSUnA8EU4MhVvmBQTwRzXJV9yXHAnigZ1LYdETu//AC968tanJLQZWc+4pP8AiSjF7KgT&#10;g4FduhyEwlaAQrGc0CELoytEhIQdpHxUnBjl9kuLVlYHvTKIpyfLSFAbq9fW/GkKSjigMHqg6HcA&#10;4bJ5pa7QwGW9hBSrFfkIL0IqzlXuKQAXhlKlejI81EEPLXGbSrturG7HFMTDUZzikq9KaXmxlJmN&#10;lCuMeRT2AhlwOoUrDhHmpAcyY7T9s3IV6hwab2yKIy20rX6VH3rlbBitKyo7SadvRQ9HaU2cmgDy&#10;+Q//AFDZbV+1OGY63YLh3ZcApvGZWuYlp1XgcZrxxT8CU6nJ2mgBnbzJYWtvPpUfFdTi/DdQtI8c&#10;05CHUxS8BnnNdiSZ7aQpHqHFAztKjJhKd25Vjk01gXBPacZcTxnilYdw7CXGFpwn5pskNtL7mPST&#10;TQHSlMsSG1eAa9kxUOrU6g1+uDDUxaFNnCcUvAj95hxO71CkA3kxxJiDYeR5ryCy6taUFXCaShsv&#10;JmKazwTX6Up2JLA/rxSAe9x22yFAnKVeRXan9gQ9s96/SZSZkLJThSR5ru2zWZkTsrTynjNAjuYW&#10;X1B4cKxniuy0J0E7OVU2jpaMlTKlekj00slpdtyQfSTQB1DQ6hvtK/UBxmmEZ12PLcQvJSTTyS66&#10;h9pxPg0k46paXFIRuPuaYzqWTFZDiU/mkmnfv8LUn1Cu/vw9BDa0+oU2RLNvdGE5BoASMksvqTjg&#10;+1OkhK4K1hFM31iVMyhJx5pxHuPaadYUkbaQDeO+JTHaUnKgcCnE5S4C2MDz8U1QFRcOoTwTmnM2&#10;Z972Rt9VACq1F4qWgAemk7bLDiHGlpzjwTXS3DGeSgDhQ5rlhrK3ilPigDtZDPbynKc1IFCErDqP&#10;OPApoh9uRAwr9STS0SUhbyWlDgikB3GX904oeFCl5ThUUto8+9cFhERxSk8E/mvdqmn23MZQaQHJ&#10;WGFBZHqHvXSSuUoO+2a5luJlygnGE0q6TEa2Jxz4oAUku7ylA8Y5r8sfbNj3rm3t72lKXya5fcL7&#10;gSkZCfNMMn5tCnB3PPNKSnRtSlHv5pR5wR2AB5NJtMjYVK5zzzQM6baMdo5IwaZhwGRtV4PillrM&#10;hWxJOBSqWUAAqTgimJiDjXZV58+KahpxEpKh4/NPNn3Czj28Vw+FAbQfVigixlcH1JWkAce9LlSE&#10;sbs4yK8S0lbP80ePNJuIbfBbHgDihj4OWEKeUHEK8U6WsgcfqpGG39qgo9z4FLMhaHlBfKTSQxfC&#10;HGkrI5pJRL2dvtX590IwACAa7QO0neDwaeBHqFlLW0jmu2tpyD5pslxZXk+KWcc49IoAUz3V7QcC&#10;ulpS2nCv6V4GhsDgODXigXuRzigDgIC8g1+SOynYPeuy7tSAB6q5Sc/q80wPMFtWc5NfnQopCxXS&#10;yP0+/wA16k9tGCcikI8Dn45xSSFh1SgoYxSyE7sKByKTKdylBOAqgeMHCnCytOBxXqh3FEhPtXqc&#10;rThYGRXgcLLhJ5B8CmIQ7u0lKhx7UjIJSUkeD7U42F3crxSLu3aArzQSQi80p9OSQOOKbNNnad5y&#10;kGln8hY2q4NetqbSypKzk0AJyEJUlOylU7WPSU5yOTTcHtkEA4BpZxz7hSSkYoA4bO3coDIz4pYO&#10;B1AOMGkypbaynb5rotLS0Fg8ilkBTapJ58V6lKkpUUkf0rlCi4Oa6ayleCeDTA7A3pT/APKlA2oE&#10;58V4tn+XlJ5rpDmQE5BNIQkGykHA4zSobAIIFfkoUpRCuBXTgU2ARyBQAp5GDX5I9hX5K9yc/Nep&#10;GOcUIFg7T6E5zzXOCo5zxX73FenxRkDz3FOUKShHPmkWkjOVeBXuQtWE0B2flLyrOMivy1lXt/Sv&#10;VekY45rwDApj6OgragDHNfm8LXk8AVziu1YSnjigR+d2k/im4CSvA9qVIBHNctI5P5oFk5Lac/Fd&#10;lSU8K8V6U48CuXPWB7EUhCLqh7J4rlOVjwK/b1YxtyDXYbUlINMBu4FpVtx5pTtKCP1V7klfPArl&#10;5B3eeKCR6hIAyaRdwV4AJrrKcYrzeEHO3P5pDPQ4ANuOa6TynJFcqV3T6Rt/evyEqzt+aYHu3JCi&#10;rxXLxUogJPFdvM7eM1ygbRknNDEeJSADk4r8PSc4Jr07SrPmlFPpUkJAwRQM8Q2pwE+E1wpRAwOK&#10;/dxYGAeK5SFKXimB0GjtyTzXiQCSFKx8Uo4CgYzzSWQMnNLGAPFoHFdpWAnGOa/DChk1+8DIH96A&#10;OMEnjxX4+tQGa/dwk7fc0olkbMUAcFOwgA5zXYIQcea/NhLZyeTX5ZG8EUAflqKBkDz7V7yscV4t&#10;7Ix7V62V+E/50CPQ4pBxjmlVhezcMVwdxJOBmu07sDNAjglYApVvIJKjmuFguf4sV04khOAecUBg&#10;hQ8y+tyQU4NdzxGvFtQhOESEHgj3rsrjSIq2kelX4pGDbULeTuXtFTEjyDbkkttPKAB4zTaZDfg3&#10;ItDPbHIPzTq429+LNCUKKkAbga8El7apbyCUjwTSBHDz8i3p7x9ST80szelLQtBSSlfJpw3LalRl&#10;MvJBQfBriGYsZ0IUMpPzQB1Glx0lCgkEjyK9lrZfm7kHag+wpGVDbTNKmTlsjOKUk28GGXmj/MT5&#10;FAIdLjNORlFKgHEimlvhOSApJVgHiuYyVyWsAkLIrtgvNOhBJCxwKBnDUVxt1aEqII4yK7bSppRy&#10;efmllb23/wA+9ePqC8DGM0Ac7khAzSaniEqwOPArlxeCU4JPtivEIcWANvppZDsbFDqjknjivXk4&#10;KUhWfml5DDjbG7B2Zps42ooCvc0ho4koSNpT596/SA3tQAcH3rss70jJ5rtiAHQo55HtQMQdDDrJ&#10;TnB+a/MJbDOCRkDya5RALilc8D4rkxlF4o9qBHEVgFxSVeCaTmRT3wUHxS8thcMNlPqPvTxi3qmN&#10;l0cECkA0XEAiqXu5xTWOy84CEk10yXluOMHPninDoet4SSnaCfegYkt5+KoI3H5Ip19w48hKlDI9&#10;q4Cu+oLKeTXTU1MdwoWkYIoAcx7hlZQpICcVyvspd3khKRSLJQJG4/p80+uUZiTDC2TzjkU/gkOX&#10;RHuFv7aCNwHmo23Q1xni3u9JOK5tURwL2FRSCMClbq0/CeSU52g80ERzdGX4K0KbVn3p2iU5Pip3&#10;JJIpDvOy46VKTuArq33RqK7sUByfFAjmHPDErtu+/GKWlQ2++l3O3PNeXKEy+8l5J2qzkYp4zHTN&#10;jkbsqAwMUAKCKmVB9KskDjBpC3OOR/5a+c8U3irdgOuIJJHgZr9JfeaPdKePNAhaeftH0ulOE15P&#10;7M1pLyBz74pR6a3cIQCk+r4pKBJj90MK4Hjn5oGfoD7LroQ4rb7c1xc2HIr4U0o7D4prcoPYk5bV&#10;wfGDUk1HVMhhClZUkcUAfocYzEq7h/mY4NMGpMmDMLKjlJ45pOC/IhTloWTwcAGnl9jOOMCS35+B&#10;QIRucF2K390xznk4peJLN3ihl3jjzTfT8xyUkxpH6VZGTTW8RZFnkJLX/tk+aMgKO96yy0gE7Pb8&#10;1KSGUzWfuG8dxI8V01HTfYQKyA6kcVDxJD0CctlR9Hg5oDsfQZ7jjK2XQCMY5ryVCVAjB1nn3NeX&#10;CEUsdxk5B+K7ta1PsFh5XpPgmmM7jyhd2ENLwFj3rwLet8kIx6P9ajprDltmJLRIR7VNsITcGEqJ&#10;/mAYpCEZaPvgHGx6kiu4s1ExhTDqfV+abtOrhTghXKT5ru4xVRip9ockeKQHMRs2p5Skj0E0+uLT&#10;c6EHWj6hzikbS/8AxKIpt1OFp96aPzf4Q+lKwSgnxTAfW+QUtBt/jPHNN7hFciOJdZPp805lpTJZ&#10;S81588Vw1cm96WXv2pgLFQnRU5wHPik4MlcOQW3B6PFJy21w3t6OUHn9qXirZuDaxu/me1AHlwgp&#10;U4qQzycZwK5ts7vJU08nbikGJi4K1NPnakHAJpy8yh2OXWMbjzxQAxkhVukb0AlCzUmQ3OjZSPVi&#10;mDEtMlHaeGCDiln0OxNqmf0D2pAdNSA06llw+fYivX0KYeK0fo816ptNwwsJwpPmvUykhSmHBg+2&#10;aAFWiiU3yfVTEyVxHilRyg0sYymUKcTkgc8U2kuNTWPhVADt6Ih+P3Wf1eaSiyUyf5DpwfHPvSKH&#10;nLU2gL5aPvXU6Ol4tusL9R54oA9fZctj6dgy3SoYRcWyoH1AZpMTBJR9u6cOJpBhLlveKwct0DF4&#10;clTeWXh7+9Lvxtid6Dkea4ebblNB1sgk+9eokqZaSl0+9AhRl0PICFcfvXSlmGQPKDXEloYSto+R&#10;4FdtqDyA26QFj2oARfZLqg4ycEcmvWpKXsoc/UPFN/uXIEwFQyyr/KnEpgPI+4aGf2oA/JKomV59&#10;Br15pMhnc2cE1+jyW5LBadThVJrUbe4jIJQaAydNv9sBh08EY5pFUdTT25v9OadTWUTGgts+vHGK&#10;YW+4liSWXRn2yaYyQDofaKV/qHvTVLjsdwqHKMUpcGxt7zRJHuBXMKah5pSFox7c0hC7iGZsbKCA&#10;5+KSTKWwEtO8p/NJOR1w1pcbO4fFdPuJmDB9KwKAPXYXeV3GlYxzxXbMxLrC2nR6xxk+9Iw5SopI&#10;IJT4rqaz3433DH6hTGdNRVMsbkcDNcTltTY6UY9YOK9gTlpZSh8cHjNJz2Cw4lTXINAj8HV2lxoF&#10;JUhX+VOJ0dqfIacbHOOa7CkTmktL/wDcHzUapx+33JKQPR+aBj2JMDK3Y7o9OOM0wdZLCVyWhnB8&#10;CpGSz9w0p9AyoDkCo+zXFK3HI7w4V80AOmpjV3goCgO54Ipu4XbS+3tGUHzTO6sOWl4LZSdquc1K&#10;RXk3dhCV8LFADhtpFyeyPOPFMGpztunqbcHozim3ekWu7AjOypOdHRdYjjyCO6B7UhDv7NEiMtxs&#10;jceeKjkSlusqYc5IpGxSX4aCh0kjxzTm5w1KZ7zB5PJoAUcbXFZacbAwDzSkhCbmtCgOQPakoMpT&#10;kcNPDn2zSEl961y0AD0K5zQA6gTlNyHI7own2JrlpGHHVoHpHxSz4ErDqBzj2pvbJwakLZcTjdQB&#10;1I7U2Kc/rBru3ykMrDDquCOM0wmu/ZS8nhCjTycwiUy2+zyofFNcAcSYwRO3sk4/FObbOQ7IW24c&#10;K8DNR1uurbE/tPH1HjJp7Nggvl9ngeeKEAotpcdxxxsnbSy1InQtwUAv3pG1XFt5C2nRz45ppJKr&#10;aHFAFTZPtQA9ZfCEttOnIPHNNlsrh3QLQcpNLlLdxitOt+lYpKPJH3qUOHJHHNIB5MSmagk43geK&#10;hoT7kZbjSh6DxUnJaLckuIUSkimjccS0OhKvWPamIi71bVMhDjJ4VzmvYzq5akMSFZGMZp0lwqDb&#10;D3srHNfr7a1Rw3IZ8e+KWBg3Mh/wy5KWOUg06nyo1yba2J/mDginzYYmuL75AJT/AJ1Ay0/w6RlH&#10;Kd2RQNdjnuSLO+hSQQg+RUjZkqnTHFe6qRMz+KtoQEArxTATX7VcE7QUkeRSGyR3ybdMcRg7M+9S&#10;zjrq4jb6BynyKSW+q5t95KOQOaRtF32LWy4n0e2aBE01NRLaQHEjfXEftyFOxnOM+KbS3ERVNu+E&#10;n4qQS2zJ2SGjhWOaYhozE/hrgSFnYT4riVEejXJDzRyhVLdszQ43u/mA5FfgXkltDntxQM/T1Lfh&#10;LUhO5Q9hUQxKdmRw28nlJwDUi1IdhTVtOJy0vwTX5SUqS4ptIBBzRkMkBPW9ClN4GPHNSjKnLg2o&#10;EDIFfpi0S22VKTyCAa5mOrgSkKQnCSBxSAj2g+ytxIJAB8VJKgd+2laVAq8kZrmODMU6oJwaSQiQ&#10;1uSlR2njFMBra2FurLazhAPvXdxgusSQE548Gn8WGtCueD5qWktIdioWf1JpARzdvW/bFqXysDxS&#10;VoLzTSgeE5xip6EQGFBSfSRSLcdDoV2uOaCJHT0Ox3mnE+9O35JehLJTyE81+dUoupaWnOK5YeSl&#10;xxlY9KvmmMa2eUy9HVHdA/GaRmNNwHW1g+nPilHITcZJcSrjNL3KG3cITamlZI80DGjsFt+SHkH0&#10;qGaRhKZC3WVEeo+9LWxaWXC26rAHimj0DD63UngGkM6cDcLaQcjNPpMdiW23IbPIGTTOdHakQ29i&#10;sr8EV+hNqikMrOArxk0AOGUiclaN3r9q9ZacbAZV5NMxEkxZZcQfTnzT6b30JQ+Occ0CF4K1Q+62&#10;4MpPjNcQJYEtTahwaUXJTIiJcKcKHmu22GH0F5HCgKYCTAYRctqTgK9jXM2AqLNLjasJzmu1W77l&#10;tLzav5iPOK8w9M3p/wASRQBzcYrrjbTzZyfNLMynJcVbSxlQFJRZi2Giy8PVnAzSSJv2MnK0gJVQ&#10;Ij7fcFRZTjah6SceK6uTIYAeCcZOa6kOs91bgTz54peXJYmW8AkBYpjGAUm4hKsZIpBMlMZa2in0&#10;n5p1bX2oz23I2496bzUtOPLWkeORSA/PxwiL3dv5FdwZCrmhLRHIrpdybetoaI9QpCDJ+x2uBOKA&#10;EpynIEtIb9JHvUu0wqWwX1ecUxkuJny0FAyTyRXguTsVwtken49qPkDmIh0zC2OEKODTm+Q1Ru2E&#10;Dg4Oa5JWI6ngNuec145MdmMsoPJ8c0AOLYx9wsJcUN2OBmmq4S27icHGPzXLgfjTWykEYp42y5IS&#10;86TzigY5ucNLlrCkHJ98GkrFCdOxClenPuaZNPPiOpsk7SadvF+M00pBIwPagQtfozkWc2tHt7il&#10;FoVKhqdOCrHmk0zXrgsIWnJA80nDuJhKeYdTkfFHQxC2S1lRZc5BPvX5yWYNwSNg2+9eOrDRS6nA&#10;BOcV1JDbyg6f1YoAVmstLKnEcZ5rjtsy4m1PCk09hJZmw1pChvAqPhRFR5mxSuF0+hITiNBLpbKs&#10;YHHNcqYfhvlaSdpNe3KG5HnHZkAU+Qlb8BSsZIoGMH+7GebdHvzS7j33roITkgc0jEkl49tYyoHg&#10;fFexZqYUxW9I59qQC0R5otOMr4rmEwiJJG79Cveu7ghkhMhBwD5xSjyGpkdtTSvV8UAN58Qpm72j&#10;wOadyUOu2/eSTj2puwha1qQoncBXTb7zaFNKTkZxQAtAlF6J21JyoeM+1Mok5TEpxCh6TSwfXCkJ&#10;BThKhSfpccccSjJFMD2QkIZK8eTkVwHkzkNjb6h5pyJ7T0NTa0+ocUwZe+zfSduR70gOfuPs5pAT&#10;/el22PuO47t/NJ3BSJUwKbT7e1LW+4COXGlJyMUDEWJhU2tgpyc8cV1NC4TTa9n58Ug4laAp1KcA&#10;nNLypa5bLTagPij+YhRbxmlCgnCgM0nbpym5a21J4NKvKVCW2duEkYzXsRnvPuOpRz7UDO3kpisr&#10;UE5CjmlYqEOKbXjCsZrxyQHYq0OpwR4rq3uIQ42COD4NIiOG2jKcWlZ8GlJKlBCGUnKhSb7iYrxU&#10;k8n2rkNOB9D+cpPmkNCmAlAyMLFfloW+nfnODXst5KpCEjwfJpVWIyDjwfagZyHzsKUD25NexQGE&#10;KUr3r2Cjdv3DiknFdxam0ngUIDxJMl7nwPAp09IDbO0Y3eMVw2pLTJJHq/Fcxme6srPIoBCkNvan&#10;uHHNJre3yAP8Piu3HgP5KfNeMM7FKz++TQB+WPt1FST5pBSVhSV+xNK7O+4oE/tXjwUylKDyc+KZ&#10;EazXwlIArpLaSAtOPFelkuJO8cV+UtDaQ2D58Udgcpb7mFJPINLrVuOPfFJRkKZSr8mvwS42+FDJ&#10;SaBiyUJdaVuGCK5ICkFArp5wHOBgYrxsJ2hWc0xHLCSykpVg58V0kjuEKFJFSnVZRzg+KWWTsyRz&#10;SDAqtQACAMiuwgsJPIwRSbWx5v4Ir1WXMICif3oA5Ge5k8g104oeQPFfmsoylQpEv/zihQ4NACi0&#10;hSQoHxXgKXkKGea8ecSyMH3r8hlOe4k8EcigR+Z9CAknNJlCkSd2eDSydix6TyK8UkKWMn/OgDh0&#10;KcSdvmuWmydu79VLpSW93PFJvNq2hQPimAjIbU2vAPFJqZDjJH+IUu+v1AE8mkFbhnNA0IIShrG/&#10;mm0hKS96OR5p48hDiP2psFpYWOPNAz0vpXHKSnChSaVKbCVAcV+yXNykpyK/IllSe2U8/NAC6nS+&#10;vGAB80okKSgg03KXEEYHFLK7im1H8UAhMoW36vIHtX71LWCTgfFcxVuEKChx+a8cSoOJUDxQwHAd&#10;WlJSDXiQpJCvNeIQpzJB5r8hK20kGkMdGSSkY4NJocXsIVzSK0KBSRzSxSpeP2oIiySvCc4ApUrO&#10;PzTVha/UlXOKXSFJ580ALA4GTX5o71c8CvB6kcV0gY/ekDP27nA8UshpKBv+aQzziu1OEpCfamM8&#10;PrUeK9IxxSjaQlBV70kRuJNMR2kEe3FcuIUVAjnNdHzgV5gp8nFIDxRIABxXqVFPtXiM7snmvVZV&#10;4oA97nNcPIUpPBxXftj3r8MgHcaYCTWQOfNcrUoKPNKpRnn5pN3ClkE4NAjlCE+Sa8yhaiCaT5QC&#10;CTilAhspyPNAxEM/zCPaunynbgDxXSXQg8/tXDyTt3UAcJIBBx4pROVcjxTZt0rXgjxTh30I4NAH&#10;juDwVcVyCkjg1yEBSDk5NIMpw4T7CgYv6UH969SN5yE8Vw6rPAxmum3SkYxigD8Vkr24FdqRt5Ks&#10;UgrJVuHk17lSjgnikAokAnKlZrlQQFe9d7QUeeaSCtqiCM/mmB2Fg8Vytak+ORXiB3FFQGBXid3c&#10;wTwKMgdobK/UeK6OQMZrpfqHB4rnIQrGd2aYj8FhKcY5r8QW0FRFeLxkcc+a9dklTQG3NIZ0y0HE&#10;ZrpG5tWQM03L62vY4rtuQpwHgimIXdJ2g+/mvUr3IpFROAM1woLQoeSKQCqNwUT4H5pRYK1DBpFb&#10;hcTgcV2024hJ3HigRFsW0JJKl7TTd1t5qWW0kkHkEV1OjyIzu1SioYzkUrFeeRHDpb3AcA1IBZxU&#10;uKyJKx3EDj9q7Rc0zIq0FsDcPIrhi+elxl5O5tz2+KVjGLHIwQUZxigBu040gDkceRXMuOlx1C2y&#10;AFV1MgpVM3skFCscUs7byqKVJV60+woATZhLU0tzfhTY8fNKRm1yAClWN3kfNIRW33GzhWFHjFfo&#10;7jjaykgpcSaAFVIdiSgjwRzSm9anMqG1eeDXipqy+FOo9XjPzTlcsOKStTeCkcfmgBJ11algq/UK&#10;5IzjJxxXkh7c4Ckef8q/EBYIJ9qYzxuU20SVJ3D2rwTOCrb6c1wktYIxXAc2tlITx81DIkdy5inY&#10;6UJBCT5NNUla0DAyE+TSoeAYxjJ8Umh9TLakgZCuCKCQklK3txSfHiuW1OZUkKIUD/eu476mVbdu&#10;M11twvfQAky65HcBPk+a5fccS9uwRn3r8+vevJGNteuTEyGAjHI96QHTrpeaBAyfeuY1zcYKkpPH&#10;wK6iOIB7eeMe9NmmQ1L349JNAHjc8Id7hThWc06l3VE9CQpOBXM9pp9lPbwD5riBEQ4kdzCT7Zo5&#10;AfQ5kdvDe0HjzTSQ00/JJBx8CmbsRxExZSr0+wp5Itzn23eQr1YoGPFW9LsMFCuR5NNYLDrbuxRJ&#10;QTxSFufeU0UAkqJxj5paZJkQ0gkH5xQA+uSHoO1aBn9q6TMM9pJUnKh5pNq6fex0haTkjzStunsQ&#10;3ykpBzxzTEO7fc2YjhbcHCuADXM2Cy67vSQM8ikJ8ZmS93EEfPFPIkRL7J3K5FAj1uOJMVfqy4kU&#10;haS63L28hOcEVxF7sWbjOUE0pKRIjKLyR6Cc0APLuw4hHcSj81zElCVCKFo9Sacw7l95G2uJ5A4p&#10;i3Obiy0pUjaCeaAEWJzMeSG3Bt596Xu1uS48l9o7cjIxXV7tzEgoebxnjxS8Vn7mPsK/UBgUBkQg&#10;siWsocVlSRTKQ3JtU/0qJbPgU1KZcG5EpJ2g8/mpeWl2XG73O5I8fFAH5y3LksqlBXOM4ptAmPOp&#10;XHd5SeBmk7Neng6qO4njxzSV4D1vf7iUn1HIxQLBzOiv255IQSkE5zUkCu/Qw2r9aPB+a/MOKvsH&#10;Yr0u4yKhWLhJtNzDKgUjOP3pAdMPy7dMUCogJPj5qRvML7iMJbJys8qApW8QPu2Pu2jhWOQKj9Nz&#10;VuuuxHjkL9z7Udh+51apin0htZwjODmu77Gct62nG1egnORUXeYr9nl7WySgnzU9FzerUWXP/dQM&#10;p/NBIWiIF2jhLhHcA4pjEfdt9yU0rOM1EwJMyBdQhQI2nx8iiC4xFS2jMaOHPcCn2I7ucNbifuWz&#10;kj2rm3z1yI5ac5PjmmliuDzzjrDxO08c03uqXrUsKQDyc0dASEhL9lcQtCSUHyady2k3iM2sJ9Q5&#10;IruFKN7tICxhwfNRjV1XapiWlJO0cGjIC8S5Kiygw4jCfHNOLhFDyg80ngDkikLy2JGyWwMjyQK7&#10;tl5QvDTice2DQIdwJbU6OppzG5I96jQoWySXBnYD5r2en7KUp1GQ2rninkZTF4tziSBvAoGe3Flq&#10;7wQ42fVjPFMLZMNuSll08E4GaSiTBaFll08Z4zUjd4TVxhB5vhaRnimAhcoR7iHW+Ar4p7bpzbqR&#10;HdOV/mmFmvDLikxXyAscc0pc4CY0pLzZwPORSEeuFy23DhRKFe1PJ8MS4v3DSvXj2pJgN3VKhuBc&#10;QPamrTy4bimirIzjmkAvZ56+2WXufbJpC7RFwvW36kqOaWuUD/0HeYPq8kiuLdL/AIjHTHdPrHHN&#10;MB7HUi6QQ2vG8DGKhXVvWyaGzkoB4pWeiTZpDa28lvPOKeki8hO0AOAZ5oGJzInfQJTXBxk1za5K&#10;ZiXGHk4+Cabsy34kl2O6PT7ZpSSw9HiiQyM58ge1AHE1LlmUBypJOQPapZJRdISeMKx4pFEhu7Q2&#10;0uYLo4ppIeetctpvB7fzQI9ExdvloaWkqQD5qSkMofw83wr3xSUoJmlBSBnFcxpP2b/bWPSeKAE4&#10;qm5zjsdR/mD5rxKnrWlSFnLXzXE1oRn1S2knA84pRuazdoHq4VQAsthEiL3mDlX4pONNQ+Ux3wAv&#10;xzTWDI/hqw2rPbUeM17d4QL6XmTgn4oDA/lsqiqS4g5bHmk4zbFwUvG0Lrm2z0yguK8cqxjmo4w1&#10;26ap1KztByaAHT0pVtKmnRlPsTSyENz4m9kgH8V0+5HvNtVgguY8ioeG+bDtKiS2T70APIU/sSAx&#10;J8Z4JpxeIq2gH2FZT5wK8ubDNy7TzQyo4xik4V1Qy/8AaSPcY5oA8scxqWtxpzhf5+aWmIXbW1Aq&#10;y0aYLgCG8uQ1kpzkkVIQrozd4i2HE+scc0xnYZauFtSEKwsc8Uz76kPtMunwfJrnf/BSCoEtk4FL&#10;3fsTWmX2cbuPFAhS5xVsPNPMq4xyBXjT6blLSheAsCuojyVOIbfV7cZqKnQ3Id07rS/T54oGP+4/&#10;bnnUr/Qrx+KjnYazEckNH1g54qfQ0LtbnMqCngPbzQ/ZH3Y0h2O+f5ZODmkPs7ZuSprDLLw9QPk1&#10;1MYcgy23GlEJPxSeorUtlpDzCsAnyKc2N9MpAalKBUOATQI6iyUTrhsfUEnHGabOd20ynPUS0fak&#10;bjAVDugUlXA5FTQRGusBxJUnuge/mgOj22mPcIjmHAF4zTEvvR0KZWr0g8ZplbYKoi1qCyBmpiZE&#10;ZuUNKm1gLHnFMDmTEW5CS/HVlQOTiuGpCpq0JXjeBjmvbQlUJXaccBQrjFNb3Gdgz232D6DzxSEO&#10;m5b1tmlLgJbNLb0S1rdQjG3nNLtqFziAlPrxUXbpzkGatpxv0Gn0B5MmszGdrgw4k4FKQLgm2OoS&#10;8CUK+abX1KGFpfbawknPFLbmr5DaKU4dR5FIZ+uMVqbNDsZOQOeKc268KZUpl5OQOOaj49wXbZew&#10;oPxg07Df3y1raG0nnFPsB23F7rjjjYxXAuCXGHGH0eoHHNRUO6y4krYQVJHkGnV7S4qJ902n1Hk4&#10;pZwIc9xy2JaWhGUHzS8gNy5CFNjCiM8Uxs91cmxEtPIx7ZNJy3n7dNQUJJTQBKJkBt8sO5Bxxmmb&#10;WWZK1pPop24f4k0l4JwsDmmNuujSX1xnk4J4BNMDu5RG5MYPNL2rHmvGn1LbbZfVhB4yab3EfYuD&#10;nLSjn8U8nR2Z9rbW2v1pPGKQiBvNsdi3P0LyjGRilCwxMgKCiO6n5pwlfdlJEhzJxjmmMuIY8pSg&#10;o7PxQNCEPNtdQ5tOAfenU6QzcpzSwkBR8inIejyIgQRk/NMlxhbXm3wN4BzSJEoxcBbXChSPSRyK&#10;8abYdDrqU8g5xXpej3VQUE4URXtpdjxpDkd05SoYFAh8AxdIHbKglQr2G19ktDZXhJGBTVcQRXFb&#10;FYTnIpxOjB6K062v1CmI6MR2LLU6jlJ5ruYHXogeQPUk+BXcZ4uMhKzjAr9b3FIU4jduQaBHTb6J&#10;DCFOAbwPFMocxDUt1pQylVcvS0NFf4NMXZjAkBzcBuFA0PX9g4SM4Oa5nTWZccIIAWmod+/R2Euh&#10;SsqTUNJ1RHbKHFcoPFLJILWJQaZyjHxSX3xLCgUnd5zUA3qVgx1qaGQOcCl4OqGZ8B5SE4W2ORRn&#10;IiWXLdw24nJFKma6406jn5oRt+r0vrEdacKzxUpbtQtovaozxASseT7U0mBLWS6uOJeZWrwDge9I&#10;2++qjzFNFWfV4oB171t0d031EzGlXeMH5B2lvuDIJrhvqHZZEpM6PPYdbWN2Er9quVFrWdrFuj+S&#10;zpd/QxOQVJ4VUo49HeDbicZXVVzOoFmuriCzIQVI84NFNtv8K5W4KjyEqUjyAajKuceWgyn0GLkF&#10;LsRQPio6PGLKko3EIzSQvKm4yEZzkVzHuG9akrBHuKqYCc63KbllSTkEZFKwIokRnUKXhfsKUjvp&#10;kKUkq5HzXLEVaXipB9/amMjHorkZ5CSo7d1OrlAWO262oqwM8UvdorgKD5z7V+gJedadaVnckcUA&#10;cRFuymFpGSoV7FnrCCw6nJHjNMYcp+HOVgcHginFzfLLyHVN4z70hknb3kHey4nAVzXUFCDIW0k4&#10;B9qbuOsuRUvo4PvS8cpKQ6g+rHNMieR0OQ5K0FWQs16lbkKdyg7T71wEuuq7iTuKTTqTLLzYKUgq&#10;A5oAaXUAOJeCfSDXchtm4ww4BtUkUvublQtqwAoU1jBttwtKOEqHFADGCwy8HG1KG72pnNh/bjGf&#10;TmnK4So0lbiVZSDSt3ZLkFC0qzmmMjJUUK2lHkj2r2Mw2WXEqV68cU4tMUqSpLq+QOKZusKRKJSe&#10;M0gG/wBphsnwM1JOtsSIqAg8gYNKzY7KralSFAL98UztTaW3UrcV6DxigDy3yG7bLBcG4fNOJTTc&#10;mR3W05Saa3NltcwBs5B+KdxJrcdstLGOPNAHDMzen7Ugc+KSuRVbw2lI5Hg106hPD6PY0pNfTcOx&#10;6fVxkUALw989suqHqSKZxZbqH3UeEninLU8wZYRtwgjBFeMpDqn3UJyPigD9NQ4zECgk4POcU6tU&#10;0yUBt1G4jxSSLmXoJbWnJzgUsqQmAppwN8HzTA4XN+wum7ZhPgiurkhqUlUhAxxmlJao9xdSsDnH&#10;OKXiiO9b3WiQFD5pAMg2zMtyAlQ3p803ixQ8tbe/BA4pW3we1JCSobTSMuO9CmqWnO38UhiTbb8B&#10;a/ICj5r9NakMpadGfnNPpbbz0BLoTkV4xP8AuoIaWjK0+9MQ0kSnJKQrGSBgmlrXdAy0tpQ8jwaR&#10;jSEtuKaI4NcyIrbbiXN3GeRRkZ5GktsT9yh6SaXmxmXHFO7vyKSnw0ubVtHjFOYdvDsQ+sFePFAH&#10;nZRKtwSk8g80lbIimZQb3cU3jIdiyC0DgKNKym348pCkk/NAC8hh5mcop8D3p062sxO6E8+c03dm&#10;OSEK9POPNKQrhvYLbgwPFAHcZ/7tv1oypNMoc5KJbrJRwr5pwi4NxJoQBgK85rhTTRkOOj25oEJP&#10;RQ02pzGOc4rpspnNpwjkU9+7alwFo/xAVHw5At6hu53GgBF6R9jKBCM+xp0xEMoLfAwPiuLnskOJ&#10;2V1BugilTKk8YoAbxpKnXFsKGBnFLXaIqOygtjx7imrpUFKdSCOc09TcDKhBvGXDxzQDOm0OTWGw&#10;ryBTeLJdjTi3j0/FdqcdhONjBA967bQVSnHdueKQxeaoFhTgbpSL23mW1Ywoe1JQ5YcjPIdTgZPm&#10;k4spCJTacemgBw0BLkrSo8+wNOnFHtpZT5HxXDzbMR8vBWCa/BorUl5B4zk1ED0Mjt5XwU142hUt&#10;BUOQK8nPBSkjBCc80ukpixyEf4hQPJ4Xw2ztSPUeDiuWWwkFzOc+a5hJKlkODk+9euHYS0jnJpiP&#10;EEvPBOMpp4MRGinIJPgUlCPa3FweK4BVKdK/YHxQB1FbDrqlq4UK5kOKLhCfFeynQ0sJSnBPnFLN&#10;tdtO5Xg80AcFSWkpX4OPFN1ocWQ6CSM+KUdHdcA8JPvSm/7ZvaD+2afYhGa8e0No5xzXCEIdaS4f&#10;IrtA3KO/4pJboT6APNAM9x9wk7DjFd7lJQlB80k0wGHCpJODX6QVpAWkZ/FAC7Sc7kr4BrlKED0p&#10;PFJuPqDIVtOcf2pSIEvN7sYI+aAOGGVR3SrdlNdF0peAIyFV6tJXwk16rICR5NAZFFAMkkcZrttA&#10;4XnikUYVlKhzXSTtHbBOKAPz61E5TyK/KKRhRHNeIQpCiD4pGW4W3En2+KAFylEpCs1+YKUp7ec8&#10;V+JSG1FKfak2UJeG4HBFAHBbKHlEH00u63vbSUqxXCVNlxSd2DXrxKEY3cUCZ0BvOzdzTfYpBKVK&#10;OM164gpUhaTkVyAXCfVTTGhObFKylQVx81xj1bSSTinCh/JCSabPJTvStCvFAIRx23Dk8Cv0lxp1&#10;sYGT7V0otq3ZPqNIbUoG7zigDqK+GCUqTwa8WkrKlJHGa/KcS7ggc/FeNrU24QRkUDF0b1tc+RSD&#10;zjjTgSfFLkrS2Snmk0oXIUCeMUAcpQtxCsHn4rkBZQB4rxa3G5O0cA0utjcwSFeKAOG0OMrHPmle&#10;24skg5riPvUBuOR80rtKVcHzSA9SohOFcVwVLCxg8V2pkraJCua5aaUEes5/NAxVnK18Hmu3HVoB&#10;SaSQhSHBg8GlVtbsnOTQIcRknbn2NeLKt2UnIrllRCACaUaQWydx80hHqjnnwa7QMg581xgnBHil&#10;N2E4xTQHYWcY9q5KQD5zX5J4ORg1wXMrIxx80AKhH+I8CvxAV4NflkbQB4rwAbc5oA8/SOea/J4/&#10;auVgKVXq8cAnFAHW3dgivwwo4zXoPbbPNJp45ByDTAUxt9+KbPI9WQrJpVRTnBNJuNpQfPHxQAmS&#10;nO3ya8VjwK/EoPgHNebgknNAsH7ekeRk1y44VAgZGa/FBI3AV6zuPkYoyMTEUpTvzzSXqUvCjwK7&#10;dK95wrA+K/IQCnzQB6tKdvpPNJNvBsnI5pZkAE55/aknkjujAoGdoQonuYz+K8DnfXtxjFKLfW21&#10;6RgfNN0ggFWeaAOn2ylYCeaULYCaSbUSdyjwKVLqVg4pMD81wk+4FcOPpJCQnn5r1LwA24NJ9tYy&#10;rGRTEdJWtRwBgV6WSo5zg140tSlcCvXQtrknzQM/FJCwkqwBSqW0nnPNJJSkDcpWSa9bUgKyTxQh&#10;Cq3UNjxk0kXAckDNdvyGljAFJodSFBIHFAzwPlzjbXLgcaUDjFdqWWslCd1Jqkrc2hSOaAF8rWjI&#10;GDXjYcJ5HNc910JAxxXYcdCc0AdrbUMY80osLIwTzTcvuHGB/WukuuIGT6qBEU49LDRcXykHFKRL&#10;oE7kqTuaUMYr1u49xpbK0ghVcdhmK4kq5HxTEKNtxyPGRnIpNyElb6m0HGRkUrLYbOxbB9J5Irty&#10;GVxy80r+YgeKYHUaM4GF+r1opGJLeQ6oLz6uOa5gPPqyVZBJpw8tQOFDCvINAHRdUy6Btwc5Fere&#10;3PF5YwpXBxXDzpK0KWP60qp1LrZSUjzwaYCshTcmO3gYUnzXJcyhI9xSSFCv3k+aQ+jxRwSfYea4&#10;UNjyecJIrl9CwgewJ/vX5tsrKUE+Pc0iJ4EtokEKPFLB9tSlJ9hzSL0ZIeI3cH3puAlD5BPp8Uho&#10;/B1PdJx6c5xXaJCA+ncM5Pivy2mxJSQfQBzSdzSgraWz/h80EjiXIHe3AYArtL6SEhXFdyktOxeP&#10;/cxXEOMhxGHDjHigBV5bRSUEAnHmmTLKEuA44NKtNBUhaVHCc8UlcW1R8Fvnn2oA9kMASBtOPmn6&#10;mmHYeAfWPemKI6lM9wnnGSK4YUXQQg/0pAdw4xcUErPBNKT4qoq07DkU1kvLh9vOSa9ckOuneeR7&#10;Ckhj9mKtxruYwaZpuTiXFsKztJxXsa7rQVJ8Ae1fm30FSnFo9Wc00Aolw29PcCMU7fkIuTI45rmV&#10;KZmRBnAV4xX62BhLiUrIAJ8UwHEJLEdxLa8Y/NNrpb0qlhbRGCaVvMRPeQWVZOfmnDVtcdjlales&#10;e2aBCkS399glPlIpi05Jizcf4PGK/QpUqLJUk/o8VIvIVtU9tyceaBCFxU6hovITwBS1svH8Ri9l&#10;xPKfmvbfcm5bK4zqcmmzSm4DpVjaCf8AKjsB826iO6CRgClrtDZltB5GAfmvZTbM2Klxv4pOCUH+&#10;W4vgjgZoEcQ0JWEtKX7cU2cQ/b5wwokGuZ8J2NMHbVhPtTqU067H7n+JI5NAxZMdyUVOggkfNNYl&#10;xcZdWy8ODxjFM7VeH2JhQsEpzink9wtvd9SOPagBtcIrkJRkBHpPIxSzM83mCG1JytI805auSLrD&#10;W0U5OOBUNFlG2PBCk7ecc/FADhiS5bX04GMcGlb5DNxbTNY/wjke9dXRr7+KHGRlXvimdlvRjyPt&#10;Xgdh4xSA5s94dSsMO/oJxg11eLe7aHA+z4Ud2RXN5tq4Ej7hKf5Z9QxTyDOXfICoysb0jgmgD80r&#10;+Ox2kKxvA8n5phJcmWOegDO0HHHxSDjz9olBHwecVMz0KvEBD6R6kjJpgdKim6pMtACXEjOKRtly&#10;dQ4tlY8nGDUdaby/HlltQ9J4IqQmsKZdMtKTtx4FACMgOQXFPJGAo0/MkXWIG1py57HFNo01FzjK&#10;bUPUPFNFTFWp5OU/mgBwic/YpIQoEpJ5p9cmU3FtEhpPOMmuLk43eITb6Blfk1xa7s1FdSwscEYN&#10;AHtruqfuPtlp9Jrybbwh5TyEnYDnikbo23DuKX2x6Ve4FS9sntOgNKx6h5NCAQjzWbjBcZcGFp4G&#10;ajojxtLp3ghKv86WuTCLdJ7ieEnzilpC2Lpbt6RlafYUAI3dpi4BDiE+vzSsG4oiNht0445BqMiz&#10;GoziSvn2xT6+wWpUdElo4B8gUANLhY0uTkTI6sIPPFTkR9iWz2XVevGBmoywzmUn7Z5WSfGa5uMA&#10;sTe40rA8gigR5Daetd1WQrCCf8qf3WEXmu+0oEnmvz0dE+AXG1/zhUXGlSY6A2pWU596Q0P7PJeQ&#10;kx3TlCuOair4mTZpzamAdp5yKk7rGdbgIkMnPzivGZBvEVtpzG8Y5pgPmZJu8JLbgw5ioBEyVaLq&#10;lsZAzz+RXVxVJs8pvaTtHvUgphV3YMlIAWgUAeX1Dktr7tsc45FcaeubsmMpl3x4wabQbm6EqaXk&#10;oJxg1zcGXYDffZGEqOeKQxzOQ7bXEqR4znin3eN4YQCPWKaW+Sby2204PUfmm765FnuIbH6BTEKK&#10;nv2+XsxwngcVKTUqmxQ+2MqAzSDaE3R7JT68Z8UhHurtumOx3E/y/FAHtjvSZfdiSE+eMUynhVkc&#10;3EfyieKUlNpjLMxpv0n4p25Mj3607HE/zE8UALrWzdLehxsetI4pvHurbUhDb+SRxg0zgSkWd1tp&#10;wYQTTq6WtqVJQ+yrOecUIDq6xUsPJlsHG7ninVrksXCO4y6v1keTTeA8w4lcZ5eT7ZqKXFMCYtQV&#10;hAPmgDtJVYpbqFf+0T5qXeYYvdrAbwVDmkZiY16tpSlQLg96iLVNVZilDmcA4o+QF4l2VZpLbbyT&#10;tTxTzULLclLc2MPV5OK6vDEW9BD7WN4HIpK2XBmKpUR4Harjn2oA70/f2JG+K8nzxzXFyjizPF5v&#10;Own2qOdtyYclTyB6c7sippu4xLzbVR18OJHk0fzAXTNi6gtfbJy4nnBqJadEF5tlzhOfBr9Ejt2h&#10;1C84Qae36GxcWmJLJHBGcUfyAcXCMmQhDrRwpPxSMJImvlt1YJxxmu7WE70JWsc8eai7zb34dxC4&#10;6iEk5zQAq391Zrm4UK9CuMUjcosh6K5KQcLzk4qU7C5lvW4VAvJTUXZ5rn8yO8ODxzQB5abi9NaR&#10;EkEkD5rm7W9y3SkLaVhPtim15iv2xxK2/c5yKfW99y6IS27+oe5oDAtb83B8JfXk44zUc8w/bJjn&#10;rO0nj9qRmtSYVwG3KceCKmUwV3SApwq9YH9aBj+1oZmQlJUodzFQo70CUWwv0E81HQPuYUghKjwq&#10;pi7R1vQUyUHKvfFIQvfYa1xGZMZWFcZApGG/JnoDLnKgOM02tNxkLCY6vUk/PtXU+U9a5iVBGE0w&#10;HsK4OQ5JbWMAUu+4JO95Cc7R5ApBTzdySHEpw5jnAr9bLozGcUy7wFcUwYk5eG5MX7d1IJ8c00bu&#10;IsT6CEHao1+usRpp/uIOE5zTu4sRrnb2XEHK0jBGaQHkqazdZAcbT6sc0xZvL0CftAO0fNcWt9q2&#10;zwHPB4IqQuMJqQ/3mx6CM8UgFA4uYhb6E8/im0K8ObHIzw3J9s15bLyLc4tpSdzdIS1NLUp5Cce9&#10;GQFpi3YaErSkhB5FOo10Ny2JUncpI5FJN3JubDSysZI8UixJbtU1K9o59qeQJGLezEmKaUjCf2r2&#10;UI76lyEIx75pK5OR5biXmxtUfNKwXWVMuNKHkeaAPJK2rlbQgn1o96/RWUQ22tyyEH2NNmYgG8JP&#10;FSk63Jk2kLbPqRQIYXe2pVIQ60r0q54pwxBZm29YKklwDjNNIYVIUltS8ADHNNHd1vlk78Jzg0DO&#10;Y0PYhaVnlJqXuDMaXbUbP1jzUfJW32wpCs7qQTc2mkltQO40gJO3sNQygqGcjxSc2C244p5sDg1H&#10;TL4iKwkrH4FcQL8h5Dw52kZoyh4ZLuPDajPIxzX524gRFJRnj2qDjahZce7Sx+BmuJV7YhTNqv0q&#10;oyGCUj6hbcK2DkKIppA1Q2zMUySQfzUNcLjHg3BmSB6FeRTS8yYe9ua2oAg580uQJ9y+s/cSG1Dj&#10;GahpN4jpjocB/SfFeQJEO6vuq3JyU/NCxehLmSYJfSF849Xipxi5dAEC5kG4xn3EqGccjNBVymt/&#10;ZoQV7U9wgH+tMI61WqdJZW+Cgg4549681Gy1I0kSy4nvJUSCDV6ok3gMoNrE5DhqaQ86kNvADJNL&#10;JmQLBNkpVJbLTgzwoV83PqS6/wCrtC3qJAiTlMseyknxX7Q3X656it++bdFrdKccqrd1eIlNZyYc&#10;78PCR9DzOt7Kfu23kKG7OAoZqMvvUCyrMhYfS1JDKsEEecGsbQtc35YAZmOOtk8DcanIlgud/V3H&#10;ZC0lQyTzWZHxUa2nNlT1Da4MT9ZLtfbx1kua3Jj8pf3Su2pRJwNxxir10pqC/ac02zIkyXU+gAAk&#10;/FEDfRZmX1CaccbDii4CVEfmr51b0ZhXW0RILaUtnYPatxvooSjL5KcSmZmg9eLxZZah33f5nANT&#10;mj/qn1jp7VUGP3VuQpLoCgfj+9E+pPpgmMKacbSFtJPHFPLd0ahQ+0/MaHcYwR+4q2X6W2OMIivU&#10;gy++u/1XJ6Q6U09cy2ZKpigkpB5HFK6e+vPSsuPCeuIXFU6gbgR8/wBKxn9UBl6xgQIralKbgqBQ&#10;j4qoWP8A7bfZxnG1IW0AkgitdHxFEo89mS9RJM+0OkOpli1vZ/4paZSVoPweaL7Xdw7H7iXM18vd&#10;C9WT0SssQLdX9u9yUfmte9K/qDsOsdKF9uUlt/3QVYNaHVeLsqk9nKMiN0ZLk0VGvjcuWEqWCRxT&#10;gS1MzSW1DCuKoeyauMy5hbMgFJVgeqim66jl26cyvubknnAOa1MqLIPDRcpRl0WVPAQoOBOFE54p&#10;R+Q3PYQhxOFJFDsDURn25uQoEgfip5D7EhplweSPFUfsSHMOM09AcZSQFg8Unb2HEFTJPPtX5UdU&#10;YoWk4Cj7GniWVtSm3AcjGTQI9gd2LJUhQ4PtX5t0M3BSVp4VSrzpUoOhPINdSi3JAWB6wOTQISmM&#10;ttuoUnwTzXlwhpdZS60QCmnMZhuZEIJypNJtRykqaKsCgRFxY7kqO7z6vimLokIQlpRO3NPm0vQ3&#10;l/8AxzXl2YcSwlxPvTJEbPaejrSUccUnEQqQ26onCxT9ruS9oV5SKjsLZlqCfHvQMRb7m4pJOwnm&#10;n0uCEtJDZyDzxXsiOW2N3sa8tK/uFBtZwB7mkLsa2xtLU7D6v2zXU6PufOwZFe3GNicEpOc+4p0y&#10;4yhpSVn148mgMjaK+2qMphQ9Q8V+dWICmljkiuA0loF4eM11Jcbmdso8/FAxw6sT3Q6hGOMmubbc&#10;Ah5xop9J4rpmYiGstFPBGKTitoJdcGP6UCFZiRHa3AYyc0+YeaucZAUnx7UyelIlxggjBTxTlpKI&#10;SWz7HzRkYpDQ1FnqbVwlQ4ri4QhFcUtpWAfOK7mMolPh1BHilvtfu4KsKyoe1AhF2IpUdt9tW4j4&#10;rwKcmNrB5IGK7tndbYWyRz7ZpCLJUxO2rGBnkUALxLhtiqjuA/AptEcajzTvHCqVuW1p5DoGEZrl&#10;9luThxseBQMaz47f3KloPGaczYbbkBC2zk14zHS/GVz6v3ps33W1hrJ2/mgBKK04plYJ/T7UjCek&#10;MytySdmaVdecjPLwPSRzTlCT9l3AjnOaBCV3cW0tCxwTzXbctUtAChkpFflyUz22wUYI4ruM63Fe&#10;Ugp4UKEAlDnp75bKfTmn05tqO0HQOM5xTf7RtKlLHz5p9PaTLtyQnhXigBhKZbmoQ+kAYrmCtt5L&#10;jWfX804hMhposL84plEhFE5ageAfmgYsmOGG1KJwAea/SWGpjSVtHBqRkttPQVBGMjzUdbi3DcQl&#10;wemgBsytEOWkPDI8UpLZS8+XGgQkDNe3WOiTOAbGc806gSWme4y4BgCgQzjSUyW1sFPqHiupUZdu&#10;ZSsJ/OaSbT2nXH20+nNO5c4ToiU7fV4pjO1uffxG1bfWKaQ7gWppbWMJ+KcpcFvcaTjg8GkFNodu&#10;KikZ96Q/gezENoYW4B6aTZjofZbdScEUuHEvxnGlDFJxA2ypLZNIRx2jNW4N2SPAp2hRhxA0f1H2&#10;pJpr7SWtwHg168l1chK8ZSaQztkZbV3B45Ga9bBlIO1X6a/SClWAc88Uqyz9ohSgeD4pCPUr7LQB&#10;5X81wwglzufB5riIS5JO/kGlnsIcLSPegbEnXO4vA8Zp02gRgVeARTdtstH1DgHNdFz7p0DwB7UC&#10;OUfzJGVDz4NLTXCtQQjyPiv0lQZ24Hq/FfgyVbXfGfNPAztpCTH9Y9QpIoMknHtX51xS1AJHHvxS&#10;ykCM2V+MigBNS8M+MqxTdttLmc+RSjALjgODtNeOqS2opTmmI4/UooSeRSgUWkbSMmvEsbHA5816&#10;6VOpKgPFAj1jCnMLHpNflJS2ohPArzufyx6ea8aSVpJJwaAOCytt4KH6TXru4uIUASB5rp53eAge&#10;QOK6aUQ3hQ5FAHbiknnHNdMoS6Mk+KRQ6C5tIrsJCFYB4oAUey7wnjbSexK0etOSKVLZRhXkGk3S&#10;ojKfAoEctqzlGPSa5OyMSAP1GnDa0lIynmmqlh14px4pjEXI2HwrdnPNKut99shJ5FflqS26jIzS&#10;ikpQoqHg80hMQbQEJSFKrx1HbVweDSiihxvIPIrxSMEEnNAz84ErjEA4VTJloIQkqOac7AncCcp/&#10;FeEtON7R5FMMDCQyA4SKUbW0Y6kkYUKVW4hpSQU5pFSdylKCfTQMSADYCkj+9d5W+5hPHzXDcrcF&#10;IKfFdArbIWkcGgDttxSCUH/OuSpSeUn3pRDSnyVDikW2lF0pP6aAPUNqefBWcV6ppSHFJCvNdyYq&#10;kAKBwK7aZCuVKycUAcOI9A2qwRX5ttQAKlf514lvYtQJ4pR9lC20qQqgDlOQojca6UjekYVk/FeJ&#10;SnBycnFeMt9skk8UALJO0DJxSqUBB3Z4NIOthTeQea6bUC0Ek0gO8d1XBxilFDecE8/NJNs9tZOe&#10;KX7SVgKCuB5oELN/ykEea8RkqyTwfav3DgwFc16BtTjPNJAdKJNdbcJHFJpQUnOc168VHbimI6I4&#10;NfknIxXozs581y2CScigZ+2gHOa52Bat3xXZIxXpKUI4oEfikLGK8UjYBXqa4L4WraaAOXEpJz71&#10;6lKCPXXC1BGCATX5x1LgASOfemAk4oIJ2DAr9kOY4rwjHBFfl5QnIHFAzovbU7cVwjcvwcfik0LU&#10;5kkftXoSpKvPJoA7KTnB5rhaM8A4rxxJPOcV+acSCNxqIz1txCBtI5+aReUU8gmlHAgvDFeOnKf0&#10;00ByhapCMewpJQIVtPFKM70jgf3r1TRccJJApgeLbQhv0nJrpktoQCo81x2PVgEGuwhvBQRk0CO1&#10;qQR6Rk1x9wpCSMGvUfygeP2Nfhl45AxQNHLO/G4cV5hchXKsAV3hYymvzjQLeAduKMgISGQhYCVZ&#10;pZDaQnCqSZSjduWrn2pdxSSRxQBy2lJJOOK6ISD+nmvzb6ORt8V+WvjITzQB+K+2fHFfs5BWE4NJ&#10;rcUrb6MmulOuAgBOPmgDpt1Skn08/NcKW57Cu0KUc4Fdcn25oEeBK+2PY16FKCfHNdJKv8Q4rlx3&#10;YfFAEU2qNkZPI5wadTzHmNNqbUEq9xXs+3sTNr8Q4KhymuWLOZLZAXtdTzgVLkR41aypCsKIUBnG&#10;aQbU+z4SraTg15GckocU2c7gdtKqmuxnOy4nyeDRjACqlLaIC04Br864FqBX7eK6kSypKO4n0j/F&#10;SrTrD8ZxtYxkcGgMnhcbdj9oj1f4TX5kJQlQUM44ryL221YVyMcGu2toBPkZ96AE1qTtGBg+KSW5&#10;23BjwaVUnfnHHxTR9ztIXnyBQIcLC32gQMpHg02dbcbCSTwfekoF3W4wUKRhINduOLcbJx6fY1Ee&#10;D1aXEoQVHknivy46iAVEZJ+a5ytSMnJAr1lpbySrOMc0Euj1cUto3buTXCI5WklRxj/OnDDSpKdm&#10;eRTXesOuNe44FAjxtvOU588V06gtOpSDyRTd5LkZadx8ninLjDpT3h6k4/tQMRcygnJ5Br8FlwYI&#10;zX5O59GdvqNc91bKxkUhnK5JS5sycHiuG0uQlFakkAnNdLW2XSpQxjmlnJCX44B5owAk88mUU5Hi&#10;lGZDe4oxn80pDEdGN5HPFNpDA+53NnAJoEeNxkl7f4x809kMMORits+oeRS6ITbzGN3rSOahWm32&#10;nloByjPFA+x7bbeHRsUo8nIpvcbe/GfCgSnB/vSjkh2MEqCSDTpVwVOQhRTnb5oEeRUSH0hQBJ98&#10;05i3V1qUpK/PjFcwbsI8kpWkJSfAriU4yuUXP0e9MBeU+Wl91SThVPLReGpbTjK8Y9q/F2PcIGwE&#10;ZHvUZAgpjrUoqwM8GgX8x6yWI8lSwcDNPrnEYnRErQoeM8U0uduS9E3sH25pSwRitnsuq5PzTAVt&#10;TAQlLKl8H80ldoC4MpKkElJPBpG7xH4DoLZPB4qQaQ9cYaCv9aRmkB79q5LayD6wMmmkWU931Muj&#10;Ccf3pKLOfiTtqgdvg0pc5JYkd3Z6cZzTA5fjFnc8EUrCuDdxjOR3E+pPg4pe13dqc0tpQGaikPtx&#10;Jy1fpAPFAHUbNrcKlJPBpe8Bq7xkOsD+YPIAqQmvsXCFvAG4D2qMtkxmI4QrGFcYpAJWm7phuBha&#10;c+xJpC6Qy1JMltH8s85/NK3aO23IQ60MgnJxUhCusae0qK4BnHFIBC33dN3iqjOgdzGE5FRi0v2S&#10;RkJ2nNcEqtMpa9hSkHKTU1JlN6gtgW2AXU8HFAdDR9tV92uJTtKRzx5pBi6vW+T2AjKPBBpODdjA&#10;dDe3gcGu7mf/AFIkJT6DzmmMWfglxapqE+n4HzStuvKZLK47yeTkCuLTfWnt0VQG1XFM3EC3y1rI&#10;wj2NIR0h3+EyRlOMn3p9PDV1ZStABcHsK5uL8e6w0OoA3I4OKa2yczDkt7jxnBzTGLW+4ogPBhYw&#10;k8GuZ0VtcsPtA9v3NK6hgsF5MllXC+eKe2F6O+wuM4obiOM0IQnFnRJ7P2rh9Y8GmXZMZ8+o4SeC&#10;KZSYn2F0cA4Tng1LspRKjlIOV0IB24Y95hKSlWHUjmouzlNtkEPK/lq4INIMoVGfUtC8c8in95iN&#10;vW9L7RyTySKMiG2oLU0p5LzK/Qo52indtWhLfZdPoI96aWQtuqQh5zKSPevbzblxn0lBwjPFIYym&#10;2hxmeVpVhB8EUQwG0zYCkKVl1Ix+aRtaU3FtTTh9aRgVFtd+BdVJycZ8UAewG5MGcpJUe0TjGakL&#10;1bVtM91rkHmu7nEdET7hA5PsPaoyFc5TiQy6MpVxk0/2GObLNfdZVEcGQocE1HT5D9mlISByTUhc&#10;kPWhKHm05HnNN59wbvCG/R/NAFJCJCUVXyAkpT/NSOaiLTfX7dcPtlpyjwc07iX4Wt0IUjbng5ru&#10;5NsynBLZSCDycU8AJ3uM9CWqQ2j+UvkGvbPPNxY+1dTkkcUv/GUzIJYcAO3gVE/e/wAHWlZTjn0m&#10;kwOri/JsstAQkgpNTofOoYaHEo/mp4NNZE5GoGEFDYU6PNNYN5/g04II2pz6hQB1Gu7lvuIQpOMc&#10;eKlLmUzGBJQjOPOBTS4didJTIZwcjJr22XxiOtyK+BtVxzTA8tF5ZmtOwnRg+3FMlOItju1QKU7s&#10;16+1Hgzi8n0oznNSN3Yi3i3IeaUN4GDQAtdoUa6wG5LXlIHikbLMZbdS28rHsM0hYUmOjsOLyhXz&#10;UfeLS6xO3NqJSfcUAPr3bkxJ6X2VZCjkin7Dce6wlslQD2KYxYbs+GtK1/zGxxn3qItyJEWaTk5S&#10;qgQpGQq2uraWspwfmpm4w2btbUPR8FxH6gK81LaEzbUJTR/mnk4qI0stcF9KXFkNK4UFUIkL2ia3&#10;bpSO8rA8EU7vcRpchMho+hQzkUnqezN98OxzubI8iu7QhL0RUd1fqA9OaBC1omRpDDsZ1YKyOM1G&#10;SLeIS1HdsOabKtimZhUglKgfOaJJUFu4Wf0qy8BzikH7namY92saQ2oF5HnFR0BpTQQ2pfpzyM00&#10;sbT0GTtUTtPBFOb9BehPJW0rKFc1IB5cbcuM8hxtXpNdRXXJ73Zc8jgGm9ockSV9l0lQ9iajJU+R&#10;a7rtx4NJgOPupdrmOJIJR4INfpfcTF+5QjBJzUhJk/fRxJKB454prCuLb8ZxhfIJ4oA5iz/4u02w&#10;6nJHvTeYHrVOSEDAHvXBkptrwKRhWeBUjMmoukZtzaN6fOKAFISVXwqVj+YkVFNTpcSS6gHAScY+&#10;aXj3g218FkY+aUmKDxMgJ4PJxSA7t0dyc08oDLgpm1cH2N7C0+knwaUtl5XCfBSMoPmnNxWhYL6U&#10;gBXPimBzI3Q2mnm0j+1LKnIvCUocSA4PFJwpiJTHac5A8V+SpqDJQ5twAaAFYUxm3SChwEA8GuH7&#10;czLcW42rI85pxcIse4r7jRAyK9tMRDKloK85oAQnwmpdvQEuetPB55ptZ4wgyUpdV/LP5r9LgvsS&#10;8pPo3U4vEJQZZeQeD5xQIbXy0ocnpcaVkH4qQtDrMZCmX1ZzxzTOKw4Hmy6r044NOVwkvrXhXI96&#10;BjV22pcfWps5TXsdLTrC2HMBXtXsJf2UgpdJKSeKbXJYQ8p5segecUB2dtQREKCT78U7u0Nt/tOJ&#10;8jGainLwmY2hDY5qLkasct81MV1HnijKBBeqG2qIlaOVfFN4shtgLbcT6j4NQFy1Q9Z0Id25aUM8&#10;1yjUqJ0Uy0IBA81HIyaVcRFX6xgK9zUpDvjIjOIB9JFBL+q4cwtNu4SrNPBebe0FMhzCjRkMfkkJ&#10;c5pkJUhwA5xTWbPjSIywp7KwPmoW4Mth1pYew2o/ND9xYUu5ONx3ydyTxmoORJIJLbf2mEkOK3BK&#10;venL1yjSXi6gjgeKqNx6TFjSWVunupWcc/vUpaJUpL8dThPaWMGo7iW0Ppd4hzm0tE4cFMo9xat8&#10;woJylQxVd69E6wvty2SrYpVDZ1DcrlPXsPgZxmrYwlLlDwXLOZT6JDasDdX7URTJhsutrAcAFVzC&#10;1POk2sM/qcSrBrNH1LdetU6JvkW128ltKxyT/Ss3T6Od09qKZy2LLNuPxBdbMMLy6hPlNB6I78xC&#10;oinSFJVjzWUdD/VTfLZZgiWd7qk/3qcjdY73dmVzWXO24VZCRWyXirY9mP8AqIlta2ul20OJjrLx&#10;BS2ojJ/FfPN76j9cudQ5ZVcVoHdPAJx5rV+ptY6i1I0hElklK07SsDg1n3UvQ24Oai+6ahLQHVZC&#10;9vBrc6PTRqWJdmNbY5dF4aI6o3K7WnvzJIdkdvnJ58VxN603G0219tSkqRk4yaptrp9qKyXhpDMh&#10;XaUMKTmk9VaavUNam5O4NkZB+a2no1t9FKlIA+sMn/6SpwfW8A6gnCQaYdL+nFzmTkMo37cjwaLt&#10;MdOnpsnuuJO/dzk+1bT6AdGrWqCl5YQZBSDzUbbo6aO9ocYSm8FWaU6fTbc200pKiQPerx0XpSQ5&#10;ESgs7lY44qxo+mrXp+ckXEIQ2f8AGfFFEa86dgu74kyOQnnZmuc1HkZ29IyYUbeys7T0qUi7fcqj&#10;EOeckUdNaD3lt59ONvgZphfetVuts1TaQlS/AAofc6tz5UgBmOpSFcgYrU2WWz5ZlRhjosiZp+A7&#10;DS0QCQPiq91J02iyULKTtCvjilWNV3ae83uiKbQTyac3h+5dtKkJOB/hNQrsshLhktqfZnnVnR5h&#10;u5qLh3oUfB5oT1J0PtsFLE5lCd4UNwAFaBmo/icwIkDtL/PzUL/ys5Iu6o6llbQ5OfArqKdXPCyz&#10;GnWjOPVzpmjUNkjiOnHZSDgVUdjt2odKXZDEIuojq84JxW0NX6VS+6YsJwKURgpFD9l6Uy37gI5j&#10;dxfknFbKvVxUczMScHngArNry9WK0oWpayU8k802uX1dSbJPSqS4ZBSNuw1cupemK2bcpj7Q8Jwc&#10;Cstav6ONr1AsvhTaN2ealB6fUZ4KsThybn6GdZF6/wCnqLglrYlZ548eKtOFqzsRmCfHvWV+g/UX&#10;SPT7QEmxSZaG5CM7Qo8k8VZWnOrljm28tfcJccP6RmuT1ejfqvYuDaVTTgm2aAf1m0lDO4jarFTR&#10;1G0GW1bwAeOao9OpIk63oSlf8weKJZDq5FiYcSsjbgZzWonVKHZdlMt6NemOyE5CgadRn20KUs8p&#10;UPFVqxM/h5YDjuQtIqecv7TcJCisY+aqDAWR1pQ4Sg+lR9qVlN4cSttWVDyKDYmoG+3uDox+9OY+&#10;o2u+Al0KJ9s0siwEnbXJbcO0E1HrkOrj9hY5zxSMTUSApZCgDnkUsJrL7g5Gc5yKkA2eQ7EeSfkU&#10;mzFU+t5weQKkpJD21QIJFMmFuNSVen0q4xQhojXVPhOxX6ScUs/EXFZQUnk88VKXGCW4wdAz70jA&#10;ZXPUls+KBDOAkF/c+cH2pOTE7jx54+aUusJxiX2+QfapCDGC4qysjuY8UgI8qY/h5ZP6xTBpsxFN&#10;uEcZzzTl6GpLm/I25pa5socZaKT5A4FAzlxDc14Lx6ce1dQ5TMdLjJHBPBr9BDcYFtw+fFN+wkvL&#10;I8DmgBy8w2y0HCcZ5p7vamw0hB5Fey0Mv2pGz9Y4ptbIgjOoClYSo0IFyOoDCUPdtauCK6WzIt8l&#10;RRy2qv12gOh5KmlZHkEUp2ZD0EqPKk0wPHA8x23cZBPNfnQh1Rc2+oUtCll2N23U5I8UlCfbL621&#10;DGfmkDPX0tTYW3wtPiuLbESd7e7kCvz8b7Z9JCvQo13NjORHBIaJwRQA0bYVHkFPycV+uzK45QvH&#10;9qUQl11gPfqOc0sub94xsUjKhQBGuud6IVlPgeaVtlzbdjqYcSB8Uml9DbSmVjAJr1EZqMW3T4Jp&#10;jG3faiTBnwT4pd5lDiu42c+9cXSC0/IQts8HmlobKQw42VZWBQIdRg09Hxn11+UlTW1JIwajoyi0&#10;75xzUhcUbWG1g5oDoQnMqbfQsHjFeW8Jd7qc4UaUQe+2UlWVY4FMYqFtyFHxikAsuOqOlZK8pzSj&#10;8duUyhTZ5FLlKJMNfIzTW3uJhrSF8g0AeIeRCmJ7nIIwc0s7FTIeW82Mt4rm4IbmTU9scAc0tFmh&#10;nuMqA2AYoDsaxZSXW3WCgceDSb7CorKTjnOc1+QjY248gf4qdKmJmQ0IKQVUDOHlGahrCeR5NNIk&#10;sM3QpKc5+afpeEJ9tJTwfakVttO3JakfFIBec+jCigY+TXbbLbjbbg8j3rxsNvMOIVwQfNdx1NpK&#10;GknigQ3RmS84jdz7VIFzsx0oI9fjmmLMcxZq3VHj2FLSSsuNOYyCc4FIkdpSVNkq4INdlSn07R4T&#10;X6a+lKm0jyrzSn25jjcCMEUmDE0LKBwMEe9eMtl1zf7g0pGy86OOKVfCWFFKDgqpjGkp5bito9qd&#10;dtLbSXPBxSTLCkvYV4Pua9lrDiktDwPegRyjc68FEZSaWlPbUpbSMZ966QkRo3qxmuYqA9uUoc0x&#10;CkZIbThX780m4n7l3YD6a6dUVnaOOKUZ2ttlR4IoATTlhJTkFQ8U1QCtwhQwTSzCe+8og+9dSl9p&#10;3A5OKBsReXhQRnxSjCS02sqOQfauAz3EhefB969JU7lCPagjg4Tu7yePSa7e2oXwf7Uo0SlrC/bx&#10;SaEBb2FcUAJOMKUtLg4HvXTzhHI/rXb5CcJSrFfo6VJSorGRQI/ICVpCsYNetJLxIzj968ByRxxn&#10;2pV5CWsFJwaYHTyyEbB5FIxivCgsYr1SCtIVya/OrUUjAyaA6OFOKDoAGQeK6fCGhvxk+a9j+pBK&#10;gc1w86C8GyODQMSkKQ+0kg4Oa7QUlPbyd35rh9DTCQAffNd9tC8LTwaQhEtpYJJNLOhDjSVDya4Q&#10;EOqUhSgDX5xaYyAAcj80xnjKkNqKVHJNIK2tuL9q6whxYWOSa/ZShwpWM0DOHdjqE4HPzXjLwQop&#10;IBGK9cyn9A9IrjeHFDA/egBJDW5aylOc/iu+VNhOMH814XXGJBGPSa8fC3GioHGaAPxU5HWCPBrl&#10;KXFrKs7STnFcRwpaQFHIr1xpaJAGTjzQArIcUpKUn+teIZLSgpKsg+2a6dZ7iMhWcVyykJwFK/zo&#10;QHu0K3JUcKNcNtbUkbqTfjEPAhZ5pw023tI38ikB4UjIVXpRwRmvE7QfNJuoPd4VxTAV2+jBPivU&#10;gEDCq/EIcQRu5rhlvtpxnNRAcAAnGa6A2o25wKQWkFaTnGKVCkugg8U8gKx2trmQrI+a7cG9WEqz&#10;/WuGnEst4zn969DOHArPpPNAhwglDfPmu28nJV4rwBLieDX7d6SPegR+3EnHtSjiglICRg0m1kK9&#10;VeKWor8cUwQqkBSMmkw4hSttKKPpxiuEJTjP+dIDlbqWjivC635wc/tXS0Ic8eaQUA0RnmgZ0h8L&#10;SoY8VyhwIGduBXSEg5KfBpMLyraRzQI6dWF/oGeKRDi9u1X9qVWjt+M1yELcBOABTGhHKhzjFdJT&#10;uPqNfgCDg/51+WhWODxQMTeHbPnIrwFpacZ5pRbY2+o+aapKUOnIyRQA43dscivdxcyUiuXJAcSE&#10;hPNKpSUN0ANwt3ft4BNKLZV285rxtG5eSeaWx5yeKBZEWE9vIVyfmulHC/SM4r1S04OMH81wp7tJ&#10;zt80AeF8rbKdtfkBxtBVikkZeUdor0uvqWUYoGdN73V5UcClFpBynNcrjFLe7dX6PjHqPNAH4MNl&#10;I3HBFegobTk+3ua8Uppxw84xX5b7akbRzigR6l1tasgefive/g4ApFDwaPCc/vS6FJPqxQB64VJb&#10;3Ac/tXkdwuDJTyK7XIyjCsYpIySgEpTwKBniHVpeUDwM0qt4p5Aps1JUslRTmu0ytx2qTgUAKJkK&#10;UM4rgPlbmCK8MraSAmvUrSyjcRyaAEIsFeSkO7VfFNt8qPII5BzjNcNuPlw8kKBxTlT7zLm19Pnk&#10;KqRDJ6JTjKv5jfrPIV80pNdRPS2spw4nziuHJgfCQpH6felYrjIcJPIIOaYHbEplxhTC0jJHBNcw&#10;IzSlKQtX7V7HhsqcOVcZrosBl0gHKR4oGjxtgNqWD4B4/NcE/wBqcqUEpPzTZQykgUDOS6EjOcYp&#10;s4vuqIAyCKVIDahuINJh9DbgwBxURdiLLKlqUkJxiuvUpKUDwPanTUg4XhOVUxRI7KjkZPxSAWSV&#10;FKkgZpNG9olOT+aUZk7XCoAZ+K8K8rUojGTQM8bWtpYwcftSbrbjQU6B5PmlC5sUDjNeyJRW1tIy&#10;PxTASUoycHZkgea6bnqbQpojg8YrqNIQ2MDH5pJKmy+VK5FIZ7GeDC844ryUUPvZTxil5SGlMJUn&#10;hRpJlpKjhRwcUDOHUtFkgjKzXFujpC8L4Sa8bb/9QUk8E+aXfjKQnck8Cl2AzmRu29tbVkHn9qdN&#10;QFOtlSVeB4rqPFckJ3AZIpP7lyK6UnI3cftQAmw44l1Qyc/FdPlyIkrKPJzShb7eXACSec0qbg3N&#10;jlCxlSeM0CG6nRJaCiOaWt8xqPICFAfsa/RVNRl4XgpV5ridDQZIW2Rg/wCVA/2OrihCpYUjx+Kk&#10;UwGZcE+odymzVuMiOohXrAqPhCTHeKCpR5pgKQGDGl9sqO0nBzU3cbbsjgtHyM5pjLhuNtd0jJUc&#10;5rqHNfkNlpROPYmjAj21qkPNqYUT54rma5JtrySMjBrx+U9b1D08/NSLh/i0RCwjcoeaBCiJjlzj&#10;pOzJHnNIR7suFMDSx6Twa4h3NMCR2lJwPFKTm0OvlxKcp85oDAvPfaL24I488Up9wxd4TjeBuA4r&#10;iLIYlR1tEZUBUbFZEN5ZCtozzTEe21lEJ3cs4APNPL3EjS44fZUB+1Ly4LEqCXWVAKxzioe2tK3q&#10;Q4vKM45oH2SVpShtADigEq4xTC/21uO+HGlAJPsKdXOH9o0FNqyn2pOOx/FoxSVYWnxmkApblNSY&#10;haUQXMe9QrbaYNxUVcAHNIKZfgXA4WRjjFTM+2okwPuEEFwD1Cl2MeXSREu1vBTjuJHiouyzm7Y4&#10;UrGEK4xTWAjtvJIV6c+oGn95hMK2ra8Ee1MMHl0aYeeDrQ4V5xS1vlR3mlxHsZIwkmkrWhsfyXD5&#10;HBNR0+EqPcUqQogjnIoEdMQURpikk7dqs5ogkCLdraoAjcgc/NIfbsXG3EoUPuAOahoLC2ZWzcdh&#10;4UKXQDmytsxnQHV5bJwQaS1DaUfcgtHCD4Iry6W1bOFNq9J5yK9g959SG3VZHtmgZL2mC3Mt/YcX&#10;/MSOM1CGI5BuO3eRtPBryb91BlEtKKSKctodujZdUcOJHNMB+/DFwYKt380CoeMh+M+Bk5B5FJxp&#10;8qPIUnB84qQWwuQyXwefcCgBa8WtQgd9leSRyBSWnO5JbVFeVwrxn2plbri/62HFEtqPvStxYfta&#10;kOt8A8gikH8xvdoMi2ze0gkDPBqRZdfnxi0skuoTxmuY77t72hQ/mo5zTR+e7b7kCpBBHB/NMBnA&#10;uUqHdCCD6Dz+aJJ8d2S2JrSc8c00ktIlAymUA5HIFc2/UhjJVGdT6FcYNIR7bNQvOLXHcTlKuBmv&#10;Jj6rYoKW3x5FJu9mMvuhPGcg1KSJsW/W0I4DqfYUAJIv7d2hqZWn1pHGaimpEeLObcOBtP6fmu40&#10;du2ykFzG08GvLxa23H0OskbDzgUBgXvbTUp5D6ANih7UvY7jGYCozmClQwM+1c2mO3KSqM6vGf05&#10;qFkWpcSeoBRIB4oGPH9kWUtQPop5Kbj3a3IUkArRXEuM2/BStP6/emtpT9q8kKJDSvIo+QF7ZNZt&#10;EhCiOPBBp1f48aU+iQyAQsZOKY6jtJ7qSyrKFDPFO7Eyl1H2z68HHpzQL9xSwyY0d5bTmMK8ZpvP&#10;t7RkuKSePINMZtueZnLKc4B4qXiQTOt7nrw6keKEB43EbuVrU0lWXEU0hRFsqS2VnaDyKY25cmDL&#10;KSTtJwafXtLluUy8gEpV5pjHl3tjkTYppRKVDOR7V7aUuz1lpZJKfBNdRpzlzibfKk0wRcHrdJyA&#10;UnNAjqQ7Kts4gcCnqre6/GXKQkBWMkU3nTPvkh/bkjzXkC8uAlr/AAK4IoAZx5coNFJWSknlJpxc&#10;7atMVt5s4Srzj5pC4KMElRSdqjwae2ueqWz9q56h5T+KA/kcaf7r0gRnlFTZ8E03vNvkQZyktqIH&#10;kEV7O+5t0tO1O0jkGl3pjs2P3Fp3LSMUv2A4gtuzYbuTtcR/nTGPKlQFA+ognChS9uuamn1EJwDw&#10;RTyR/wCx3e3kK/yo6GL3GK7/AA9uWyOFc8UjEuDs1CGXhz7E0rCup+2+2WnLZ8Vye3DdCwnkUxHS&#10;J5tsgBSOQeK9ldi7P93woDkU5lpZuJbdH6hxikosVDMzJVweCKMCFrfLjNx3org4UMA/FQ7dvDDy&#10;iFejNPnraRJcCSB8Ul9i6GFkk7hTGjq529may2tsjePIFfrSG7e/tfTls8c1xbY7gUCScDzTmbAL&#10;jydisg0gGk2A0ueS2fQeeKl7MlhIXGcAUFDAJpvFhBh1QcVk4p2wlptW9JG4GhIWSMdtKWZjg/wA&#10;8VJKjtvWxTZwDjg1zIeTIlYzgkVFPyn2ZRZz6DQxi0C3hABBzinkm2omMq2KG4e1DV2uUu2rSWzk&#10;HzivF6glRYP3W3cPcCgZPQYxirCXTgZpdcAodKkucfigz/m965LQ2EbVHkUlD1+tm4CJKGBnGaeQ&#10;C65O9hI9eT70mbqybepKnRlIz5oeu99iPSUpLoSCMgZoXVcGl3B1CXso84BqDYsBg/qxMSOFLbJH&#10;gGmo1StxlchoEge1Qcm7QZMFDS1AFKsea9GookBtUfYkIWn3oySSHg121OWGlJCXBSq9bMxg408k&#10;YIxk0FvNwUS0yUr5JyRXs9uLdpDgQ5tG3zSySwFka/sRmkPJAIzXN2u0O6yESEoG9sc0GPLbataY&#10;/dysHANOLU0qBcGkOr3NupoDAVXC/wAS9WwRVICXE8CmFmvMS1RpEV3aoKGB+KCtUsy7ZdELik9t&#10;SsmmSm5M1ToSrC1DijkeAzuVvYkxWZbbmClWcCobXVxZtzsN5iQMkYUM0Mom3NmGI6lnCTjist/U&#10;xrnWWmtUxWYq3hB4ORnHk1ZVS7XtQ+Ess1rJ1U/IdjNIWVZI96iuoGslaFmRX3XgkPDyT+3+9Zc0&#10;p1e1HKmQnFNrU0ANx5oW+pfqRqjWBhsRI0hDTJxvSDz4/wBqzloXuSbDfHs03J1uu8x5MuK+lSgC&#10;rg+arXUP1et6OtymJcdSltKxvBrK2keoGstOzdspT5hkbVBWfFEeoo9v1vp6StZHf/VtI5NZtegg&#10;n7iMrFjg0XL+uCz610+yw1H/APUJTyT7GhaJ1/nsz0PRkbmj7VmzQukVh9xlmKsHwDirl0B05uL0&#10;xDTsdZQTjlNbWrT0VR5MOdk3wi59MdcZLM9DqmdyXF8j4zXHVrTjPVC6Q5X23r28KA/ai7S/Q7/0&#10;qFLZIPnJFXHpHpUwwyhTyk+kcA1i2ammmWa+yOyc1iRmjS/05vSJDalNlaePTirctf08MsKYL2WU&#10;g8pxV6LTC0nE+5WplDTYySSBQbJ632q+OyY8HY880kkbTnkVjS1uou+0aqhHsfRem2nrZbkGStrD&#10;fJK+KC+oN5003FDcT7dxTYwNnJrGnVT6ndY6k1ncdOpS5DjBzYktk+KNelmnJzURt2Q89KWrk7+a&#10;zqtNYlvskVSnHqI9vzUq5TjJiNkBCs4x+arPWWs5zl7TDkxCraMA4rVtp0guQ1vEcgEc4FDNw6Rs&#10;XDUrbq4wXn2Ka2kNTCPDZQ4tmaV6kdtjrYQytBX8Dird6Van1I6+gx3XWkHHAPFWdqPoG2EsOt2/&#10;I48Iow0N03/haEf+k7YHn01i6nV1SgydcGmMdUwL3qvTQ7khTa0DlQPNVxb+mty3pfRc5ClD88Vp&#10;u0xY33ZhvoHbUORUoyzp+3PiP9ujg48Vzq1SjwkZmzJQ+nOn0p24NuSmnHAP8ShVz2Ky22I0lPbQ&#10;pxI8KFHkZMBcXazHRtI4IFDlx0wpdwQ4yVNg+axbLnMsUcDy3TYaSW1R29w8cU8dtbNyBOxKf2FC&#10;c62ybRMS6klaaMtPvBxjuL+ORWOh4K41bpNIeBSkJUk5ChQK5ap8OVIkKWdpGAKv6+tR5xACAT5z&#10;QxcdNNyWykDg+cVnValw4YmsrJlK83u4WHUAfwp1BVyKN9M9b7Par5FMrDbq8ApUKNrn00iyrohL&#10;yAUk+4quup309Jl3eM/BSWykg5AraO+myO1mPtknlGiLff7LfYwe7aFocGc4qqeqXSS36lS6/D2t&#10;qIJ9IpawaMvWlbGjcpTiduMVIWiVOO/elRSPINa2M3TPMGZGxTWGY91V0fes1xcLylhI5ChQE5qG&#10;XpS9JTGWtYScHmti9Q5ENTi0SkpSDwCaz5rLRUR9xb8VSC4rlNdXpdV6sfeYdlO3omtP9bcR2kOO&#10;bXePeja9/UgUWRi3NKO8qB7iTWP9XxJFoQ6oqU26nwRQHp/Wtzfu6G3H1rQFY5NZstLVY1uRjqco&#10;9H1V6aa8OvZcaN9zkhAA5o6msyY7cqOp4728lIzXz++mLqJcLR1lajKfWqGocgnjxRV9U/1aah0H&#10;r12HaEntKBGc+fNc3qPGP1cQ6MuF6xybZ0YpU+3SmnZAS6kEjJ5pK1Lk2+9pVIfywTgHNfOfph9V&#10;+q594W5Lec2uDGwE/miXWX1V6osl3hJVvTDKwVZP5FVPxFneSX6mJ9G2prSZcj+cCCMjmpi13GNJ&#10;YAD4DgOPNZT6W9X2daBt5c1LW5sZBV+1WPYbutT29uWl1G/2VWvs0VlbwyyNsZF4pvLaSpsOgqH5&#10;qUZuaFtN5xk1R9yuEtu5N9hZWlXnHtUu/fZ0JhlYWSBWI6pItTyXoqS25bwlZByMCmDDamFJKFAK&#10;HNA9j1YufbCpw4UjzRBDuwksIdC8+3mqnxwwwTC0uTpW9QzimhbdS6vaSKRh3hbUtSfKaloshCnV&#10;KUAAeaAGy4BMErUrKvio4RXEuNJVwgmpNyeHH9gHoHtXs2Q2VpGQAPFAEfNgfzSM+3FdQoIcjO8+&#10;sfNO3nW1hJ3DJ4pNtvYVBKvNLAiO2uoIQf0E1J3CIQy0pCiOPam0hlZ27ff4p9CQ4+pDSuQn5oGf&#10;rUiQ+vYpRIA96WYlOxZDjS0kpNIvuuRJvo4Ip9JdCoodWjCjTYCaHkNyEnbgGuJUNCXy6g4B9qWi&#10;9uSwFH9Q5pRlpMkqSDz7UAIz4ZkQ0qQckV7HaeehKQfVt45rtIcYUGifJpaOVwlL38pNIRFQnVMl&#10;TS08/FePufayU5ThJp4+vCw9syM13KDUtoKxlWKYEPPba4UPc5py+GZdvSlvhafiv0lLT0PaOFA4&#10;r2FB7DiFKVhBoGNIjSA/sdV+2aSlMKYkqUhXp/FK3GMVzfQTtpUQ8xVqKsqFACLUXuRioH1V+WpR&#10;Q0hZynNIwA6FFOSEk4p3eI/bZb2H48UMMiMlKmJSSj9OPalrWG31uhRAUa8jMF5tW5XrA4pnCaWi&#10;Q4ckYPmgB4tn7dLmDgA1yFNzEpKU4VTtcpp6CpOMq/1pnG/9IpBKc5pZDIil77WYQoZB4pcxy9ve&#10;AwkCvZLQmTQUj814ZqowcaI4pgN4kvLTjBT58GupKFQm0LAyfNIZU0juBPvnIpy7O+7ZbQUYV80h&#10;nq5JmBslHqFJQ5aW5qgtPmu1OiJISNvFeILS5TrhHIGaAHEgoSCtJITSqGEOdpxJwB5pPvMyYpRw&#10;Oa6hgd1LYPpxSA8UoyXlp9x4p428UMpbKQVCmKWvtZjiyrI+KdoSp0pcHikGMnhbClkucEeK7UtT&#10;/pBwBX64uoCRjk/iu2UJU0l3OBigEzqKsMNnJ5zXPaU67k/0pNALzuQeBTuQvsJBSPUaAE5bhBCU&#10;efxXQjhKEuHHHNcNtHeHFe9dyXQ4Q2nx70AJyHFSSkJHpFOAAy1xwa8QgMp5965ZBfcOf00wPI7Z&#10;7wNdzHMupQgen3xX51wMkJT5JrxpBS4VK8eaWAO0oTHRu+aaqQXngvyKVfV3F49q7I7DAx70wEJJ&#10;7aQlP9a7it9sFfnI8V41lxatwGa8ccIWECmByjc64VewPilX3Eowceo14hvs7jnApF0rcwoDIFAH&#10;SWEuoKvBrtI3oKEnNdqwlrHgn2rhhnaQoHH4oFg6QEoQEnzSZXuX6hX5SVurVj2pwoJSykqHNHYM&#10;R5bTgHNco3BefY0o213wT4rxeUYQDmgD8V4BArhxCMpUR6hX4BSV4NeL5TkUmI5UEPghQwfauG0B&#10;sjPI8Uo4ja3nycVzHUFozjB+KYHDzKEuBQ81ystvtlCvIrt10BYOMCk1IBKikUkNCUfa0sADI+aV&#10;khK3QQOaRZc9RSpOK6krU2oKCcimB4XSnclQx+KQG5OCkYTnmllqL5/NN0LWhakKORSGeLUp54A8&#10;fvXuxxGU54Nfn45WErSfFLtbc4UeSKYDcIw36VciuAolWVmuxHCHVFSvTXa4yHGgoHxQAilWCoA8&#10;Glm2kFvJOVVwlKAceK/IQEqJycUAeOJCVDca87AS5lPIPmunkpebzmlGVIRhNAHGEAfGKTLqQQTx&#10;SzrKA5kjj8V3IDK4+QORQAkEoHI5JpdntnhXB+abtLSgJFLpSjvBR5qIHTiUoUCfFdbUqOU8V+Wp&#10;Lvt4rxLiW1JymmAolCHTtxgjmlXClGB7VyHm0rUoJ5roFMgEkYoEdoSEoJHvXLaN5yDXqXE5Cccf&#10;NdIbDAJzweaAFCMJNepOxPPmuE5JzX54KUMJPNAsnQUVKIxx811nAAxXjYKWxnzX4UAeK2oBwnJr&#10;z0FPqHNflkhWccUk+ClOR4pgdB7asAJBTXBJW4ohI/pXEcqUDuBrsKUlfjAoA8LhUdqhg1wSpr34&#10;rtaCvJBpIJUVgKOBQBwoFYOFYpNIwMbjgeaWeRtPFJp2YI/1oGdqUhY4pBDoaXjZmvWxtUTXW8LU&#10;PTz80hnfbKyVgYr9lRTtPiut6kHgVwncpR3GgD8qOUAFJrtONvrODXB9SwM8V2rYSATmmIQ4Qo45&#10;FduLC0gAV+WoIVjFeNZUVHb+1AHvcUwAEp2g+9JIQtxZUOD81+ceW4oJ210pLqAADigBN5CgcKUT&#10;XQbQlvO7mlEsFwepXNJKYCHPUvI+KBnLIaQolXJNdqLa1+kV07HQtAKVYxXsZLbQ55+TQI9aUnBG&#10;2vXHUtJztr1TzaVZSOPzXi5LLqPUBQM8S6hachOa/NuJXwU+K5bfQk7UjilFOtt80AfnXm2MccVy&#10;Hm+CE5zXPfafJChwK6S60MADFAH7uIWcEYr8XmyoIKeK97jIOSa5UGlHfmgBsVKUwFqbIV5rx2b9&#10;02GnU4KfCq6++7kfGMpPn8UtHVGdSpC8EEcGpEBOM/HcQUKwTjGfivI8Pa4cqGxXvSbEBCXVAK4z&#10;T4RuykBKspNAjlUUNvAoV6felTtSSk88V4hO3yeDXjm1OeaBiK1gkgmuEq9WAfNJuLCcDxmuH1FC&#10;cigYo6wFFIJ5PzTRbSW3ik8gV+DjjhSVHAzxSjrASpOV+fekNCsSS0wSVDKjSGGnX1q8Zr1UYKwQ&#10;qvz8YMpSQc5pAeK2tu7sZA96/S3GnGk7AEnPqrlTCnGcJ966atoCcrVg0AepU2WVAnCiOKWgIZ5b&#10;cOSfFM0RipwpJ9+K5kNqjugJUTn3oGfkwlNSlnOUE+KcT4SAwlbRBJ8mudrhazjnHmmzTjhBBJOD&#10;4oAXjQ3JaDg8gU1Whxp8tk804D7sZSduUjFJLfC1lwjkUgOHEOtIztxz5r1qUtxO08j3px9+l2KU&#10;LGTnjFcRyyyrJwUnyKMDFGLmWVjAwMeK5dkoed3KGBXkplpTySg+RSqYrbrShkbwKBCrU9lcdbSg&#10;D+aZtMtocCgRtJ5FNosBaXCFHIPFLz7W7FZC0KyD45oyMUukYFKVNniloMNT6MbsKx700jB19oA5&#10;JFcKnvRJITggeKMgO2X3YskpOce9dlbjYU6E+k8g0l3+5lah5paNeGVMqZWAcDgUALwruqQ32nE5&#10;+K9ecMRG/bgZzTJlaE+scYOakpEpiZEx4IFMRzMkouLCFBPPjiuoN4bgkNkcHg5pK1vsR/1kEE+K&#10;TuENsyUqRj1ePxQIcXFpt+SHEj04zTy3yGHmFx1EbgPOa6tzbC21NukFWMCouXbVR5WWle+eDQAu&#10;yymLI84A8mlrvbg7D7rCySfNLuQUSLeFhWHccimNvdcSSyvJSo45oA9tUd4J7Zcwk0jcorkJY2eD&#10;708uTD0DCkng88Um087ciltSckCmM/RA9Pilpw5wOM1FhyRbJwQDgCnkmW/bJITsxg1+nLMsJkJR&#10;njkfFIQtPta5Mcys+ojPFR1mkOtSCw4T21fNLwb06csHwrgfim09tcRBJGFHlJoAdX61mAUuNKyh&#10;fPFd2lCZjBbeVgjwaaRJb90bEdw8jxmmc4SrY8lPjn2pZGOJcdyNKCUnkeDUm/B+4gF1KgXtvNM2&#10;u7cUE49aRTFu6PwZikLztPGKfQHtuEmI+CFHBPqFScyEtthT7RJJ9q82O9kvtpBTjORTSDeHF72l&#10;+D80gFIb70tstKPNMpkl+HKSkAgpPmlnZioSwtCSRnzS70lu4BLhSM45xQAq64qc2l1I3KA9QFMI&#10;t4VFuG3GAeDTmBeWYMgtqGG1cHNczI0cSFvp/SeaAOrm06k/cIR6CM8UnbbuclCh6FeRTyBeo78Z&#10;cZ3x4GaZ/bsskkcDPGKAOJwMHc5sODyDinMe7i8wiyU7nEeKcImRrnblsKILiBwai4AbtMlLpwAP&#10;INMfZ4xdF2qUAQUkHnNSU6Uzcwh4JBOOTSd4Yi3hSX2D+ryBXNvS1FcLS+UkY/agQrZ7wzDfLKkg&#10;oUa4u0VlTynQnCDzkUydtxS+paDxnIqfiMMTrWWVqw6B70AIRUxbjbi0SN6fFR0GN/D5QIV6c4NN&#10;obD8OWQCducGpW921xEZD7asBXsKBDnUdvakRUPMKzwM4PioO1B9UgMOqyn2Jpa2OSFZjuKOFeM1&#10;HSpsiBc0slJCweDigEOZ7UmFNO0lJByKfx0O3FhbmcLSOc105IN0ShW3ctI54prCua2ZvbA2pBwR&#10;SGNmn32kqSrJTnxS7qXW2krwdp8GnM1PbUXEp9Kua/MTkyGSwU5VnijAHkJ12UsMrVn4JprPblQ5&#10;YI/Uk8V0t92E8lIThQNSa3jckpc2etI5oQHlrceuSF7v/dA96YImSYMtRIwM804hT1W+SVhP7inM&#10;zbLCngn0+4pi+RtIcLjffSnIV7ge9ei6onR0xHk+oeCadWyUwY646hx7U1lRGkrSo8KBz8UBk9Zm&#10;Jtb6SBgDyPmnE5bFxUHW08gc13PhszGm3keQMEVzZY7bcgoX+k0mA1hPtMqW2s+lXFflxEt+tPjy&#10;DSk61pEtYQfPIqQYiIct6m1H+YPFNANZLzFwtaWXB/NQf1fNMo6fs1IcT+oU8RaVqSFA4FPVWtDz&#10;AAOFp80xnlwktXdCFFIDqRzTSMtEZZbVghXml2YAZWHFK4HBrt+Mw46Fo/qKCIxFtbS4VDjJzUiw&#10;ELirYUn24NcqUx2indhXtTRy+x4SQh/0+wNCGPGrJvi9xB5TXDsRuSUJ3YPvTdnUrLaVllzc0RzT&#10;X+PxJKSW1+r8UgwSbEZMWQW9w2nkGlTBxJC+4CmohqW3Kbc/nYWBxzUfBenNyiC5ubJ4yaMhgJZT&#10;a0nchWcc0n92lTAwfV70LXLVMq3zHGloJTjjimjOplLgLf24UDnFLcPBPOXZ2G8UFBIPvS70l5UX&#10;utKAWPagdWrnLhNS0pOFEcGmD2rJNvnlhZVjPilkeA7tVwkSJimpKsKPgnio6TKmwLqNzhLBV/Sh&#10;a/agktuMvtAg44Ip5E1Eq9WN4nl5vn80ZwLAQ6nlzYi4z8bJQrk4pK5TJr9nTOQCFp5VxQ5A18HW&#10;2Ysjn2GRTmTr1EFTsFxIS05wMimA3teq1XSUY7pJcA8Gm0zV32IkRHOEZ8Go1c+JAurElIA5yce9&#10;c3NuFqL7p0EIJGcg4xQNIlBqmHC+2cJTu+aaahkw5EtiWFBCjz+9BV4t/dgJQy562/cmv17vERjS&#10;SVOuAym0+xqag5dDxgKZr0e5z4vbdCQBhXNBOoZj1gv74Q/lCwdvPtzQHYdcyH5x3qIA5SBTfWF5&#10;m3NwyRuG0EVmR0j3chlIObJcJN4jyAl7KkK3ef3o5vNuduGlGpUZWX2xhWPP/nFYmu/WS9aCdlOM&#10;7gkg+RUNpH6+btAalW+TGLwWohJ2/v8AirXoJv7ROyJq9VymGOoreIUk4IzUpabw6EK7h5IrM+ku&#10;tcrUrrjiknc6rIQasFnVN2DW5LC/GQMUpaSUVyTU0+i49QtymtJKucfJcbOcD44qn759TQtDkCO+&#10;0sOhYST/AFH4q1tCXKdqbSUiI6woKWkjBFVpdvp5/j9wQZrWwBzKT/WsaEYKTUyxY+Q0uXVQXy1w&#10;32QSHADRVpV5257Xdp5TX7T3RGLZrZHS9/MabAwM1a9htmmbbbUoEthlwDnKwCKjYoP7SDeOitkW&#10;Kep8qDZKd2c4rjWvRWH1HhN/eNI3tj3HNEOueu+h+ljBXdbiwttXGGyFH+2ap7UP1v6EkNK/gU1b&#10;kjGUt7cZpV12ZzBENxKw+i1g0dbnA6hJcR4zUdcbdpmRalBURpZT74FU7qj6o5usIMpiPFW26M+o&#10;jHFVIx9QU2M09CmAgkkAit9Vo758spd8EXPqrTemLmgsNsNJKvOCKh7Z0f07b1F3uICT/hKgBWXd&#10;adYLvEuaFRXVoStVWzeVaju3R9d7jSFokNt7uCRng1lfpbYrlklqIP4NJaH0NomMreXoja0+SVp8&#10;0R3PV2ktHykrMuL2knkoWk18s7drHWdzkutonykYPO0qFWjoDQuo9YJAnS5Dic+VqJqhaWVn3MhK&#10;+Pwj6JXb6wOnulNO/cukutJGDs9/8qoPqX/xEIVwhrY0bBe7p4DqjnH9MCq61R0EmXTTIgt4XgA8&#10;VK9DvpPQSVTWNyknkEVbHQ0VPdNmO7py4SBKL9RXUbqIXIFymPIivH9KQRxU7061+7pye/HSHi9y&#10;FLUDya0Tafp6hQbiDFhAlP8A9Wmr3QJmLdlyjG2bjlQxWdDVaWEdqMdwsfLKm0F0+Z1NrZd1nxy5&#10;3F7skVsHSGh7XEQ0OylpJ9jSvSvp7ZYbKQ8lO8c1a930zbFRG0xlpQseMGtFrdc7Hth0ZldW1cka&#10;bRGt1uUWGUqbx5FDUGHHeuqXShKdpzg1MO2u6RWlMNvBbWM4zmudO6ZfuLy9xwQT4rS75Z7L8IIf&#10;45bywGpCUDbwKWaTDlxyWUjB+KBNV6SuEJwlJUpI+KmNCurZjKS4d+PIJ8VHlj4Q4XpB6RcUyG1b&#10;Bn4qJ1PoqTBmqkbioK+KPG9TQIrobcWEn4pve9R2+a0tIeSEJSVFRNSUZPhIjkjNHXOPFjBqQRu/&#10;NFTU2E+9sJTnyOa+e3W/6uF6O1ZItdhUXlJXtLmMgc1Aw/qr1k9AEmPIbW6f8JA4re1+H1FkVJIx&#10;5aiCeGfRK5OxHHlNhIUaCrxd5ln3CLkhR4FYvtn1favhP/8ArW23XFD2A/2phffrQ1DGdG6ECSeM&#10;j/tU/wC5NSJamBtIasmR2iZrRSVD0kCiTTMwXRsb1YV+awvaPrmW60lF8tu9KeAUD/tVoaI+sfQ9&#10;3ucKG3MXFmPkDYoYGax7vFaipZcS5XQn0zVtwszK3ULwN48Go++W5TiG3NuSg/FQs/WqZqY5ivoJ&#10;WBjJxmnDl6kRo5+4dQkY8E1qdkl8FmUS8eUxd4/2ZUlCgMc1FjTDUGQvuOpKVeBQ1NZflS2XoUkc&#10;nkoNO7k3coHbMhSlBXg5ow12IrrrNoFN0bIjj1nkYFUcOk+oZrayyDhoHyOTWtXHw/2y4gLx80/t&#10;1tYbdUS2kFwfpArY0at0rApLd2fOXVvTq5SXn481hZUrIB2mqbc6ZSLFeiO2QnOc4r6u33QFruNx&#10;BfjoCc+cVSHV7oazGfck29KXEkZx8V0ul8lXNqMjXWVNcopboh0/iR56Lu8rD6R496jOtfSh7Wuq&#10;TMbZW4nyPSaNdN3VGnJqIzzZQEnCsCrX011J0m9c0w5haS4QACvFZN9sovfFZKorPZlvpz0LkNag&#10;ZQqMpAKhyU0VdfehktTEVDDOSEg8D8VtSBYbAsx5kRLRSog7k4oi1ToS2XlmO44lK0kCtNPysozW&#10;VwZaoTR8wNKtXfSD7bAC2yDjnNXxojVs6ysqfffVsHq2E1bnULoBGfkfcRGUnHPFVDqjQtzs7bja&#10;WysYxgCtlDV06hclTqnFhDbPqBkiVJUlAW0gYGamXfqutUKxrFwYO9sE8K/7VnBtiTAkvsOtqQpZ&#10;9xwKCdaxRHbdZkrV6z6SPer3o6Z/BH1Jo2V0H+pNvqlMu8WDHWhpgE/Pz+PxVuwOpP2NtcS45hxK&#10;sbc81k76QpunenVqnyXlpS9IQclXnwf96GurPX5mwXt1cd/LCns4B9s1pdR43fY1BcGZXctvuPoN&#10;pPVT12aLnJyODUsnVMqM+lLqSEexrPHT3r9p5jp/BvLkxthraN5UQOf/AAUhrP6ydHSGY8O1S0SZ&#10;rigkbMHBrQz0lqlhIv3xfJpu1Xd+QJD2PSPFNr9cJSEMPJUdpx4oT6dark3Wwh91sgOIBGR5ry63&#10;qUAlk5KVKwkVhyi48MlkMplyc/hzTzbgyMZwakrdPW7F7nc5Kfc1TkrUsiDdUW1aiC4RgURXS9v2&#10;d+LG3epxIwAf2pckixbbdVvJVuUCUnzmpWNczGlIWf0n81VkO6SURXyM5HPFSFo1DJmONJczge9G&#10;RYLU77U2YFjGD5p7OdYMPtpIOPzVa2/UzjN0MdQJBPFT7t3DZWheckZFGRYJ+Mpppo+oYP5pOG6W&#10;pCl7uM0HTLpIbhd1J4zUhb7kXooUtW1RGaMjCuTIU6tCk+acTZSVx0jHq+aFYd5wPUrhJ96et3VC&#10;yQVBQp5FgnIbjb8XYoePekmUNoklPseKYonIBBSQEmvHJCXZIKTjbQI7nQwypJBASVU7mw+7DQpC&#10;/wC1Nbjl1CMHOaUjBxtsJUTtoA5iRN5O5Q3gY5pm8l2MtxJOQaUKHBJKkkgCnTsRx6Itw+aYDBER&#10;YhdwEAk1y0gv9pLivTn3pa3qWtssr/STXd5hfattbD/UUDGslBjyTtV7e1OLUthwLQv9Z965bR3o&#10;6lL/AFAeaQhM7SpYPAoA/OJ7BWQPSDxS6VJmoTgYIpw6+xIhHgBVMWpBgLQPOfPFCASbkqiTxkZF&#10;LyGy+px7bhOK7UluU/vQPHJpA3BSEuN44OaBoQjOlxotqHk4FdzV/ZhBCef2rwFUdnuFA5Oa6dki&#10;49sbMK/NID93US9itvIHNJw5DQkrQscGlm3G47xQoc4xTVMdC3nHAeBQArJaQxgg4STmnrTYwhxK&#10;vamsttt6K3tPPinEMAKDZV7cUAJsf+qfdQVc+1PkLMVkNZ8+9RrDLjE1bmeAacT2XVtpcQd2fik0&#10;HYsElJJWMprsOfpSBhNcOrX9mBj149q7hrCo3rHqHikAqdsTODyfau0tLdUlSj6fimRWHpWw5qQU&#10;72GgPJ9qAP0tYCUoTmuorPbSVK5BpFvcvcV+9dKf7mG0nj8UwOisyFlI/SKWQUxm+eT7V+aQI45p&#10;AKVIez/h9qQHTbZW5kjzXclz/AP717IdLaQlPmuWm/TleSaOhnSWwlsKUPFJrCpBA9hSjiy76E+B&#10;XSAGkEn2qQCKjsbAH664YRvVyOR8160O66Ve2fFeuOhLh28GgR+fBUrbnArpCOwyc+RXm3cnPuPe&#10;vyiXvRmgRyylTr2VeD4rp9aWiEp5rtPoT45FIoT3VnI5/NIBZtHb9R4BFJKWp9QCR6Qa/PuEkN5x&#10;XTTamUqzTD9xXISnjzSKBuOfJFdNEqdyfFdyFhj9I5VQIQcUdx8ZNehCkIO4V46xvSlYVnmuyor9&#10;A80DEt5zg+MV+ylGcCusKT5HNJBKg5zyDSEdL2uIyRmuUK7Shkea9fSsI9FJby6gAjke9MYi4C64&#10;ooTSoCjHwrgiukJW0rPtX5YU8khJ9VAdjYAoWkjxXLqErUrnBNKBK0jaog0m9HUkpWDwaAOEhTbB&#10;BOceTXKEJUAsHJNLbUuZRnBIpFCEx04znmgZ+UU7tivevQgIQcnivX20OKSsGu8oWCn3oAQ2JcUF&#10;p4x5rvcjdsPGa9QEspIPivVMN4DmeaAOS2lHjmvElKhxya6Q6k5BHFJb0MqJwTQB0pW1YBHmuVJ9&#10;BGOKVW6h9IUBXgfBVs28fNIZykIUgfilCoNlPBpPehndgZp2laFxgoj1UhCeArlKTXiCF8beaVjy&#10;iF7CAE1+WsIcVtHFNAJq9KhTllJCCNvFcs7FpKlckV0iWA5tIwk0AKttpzn3r1zav0mvFvNoyfP7&#10;V7hKwFeKCIolKWm+Tz7c1+bB3bieK52B/Cc4xShwhO0GmM5UCTx4+K9Ur08DxXLbS0ZKlZBrsJUR&#10;kcigR4hYUjkc0kVHJB8e1KLUUpOBzXGFKGMYpAJha1jIGKSUpajjHNdAONuEZ4PzXamlKSVU0MSS&#10;hacnOc1y4g//ACwa8SpSOCeDX5bWDuzmhsDzaRjd4FIvAFQ2jj3p6oMqZ8+oU07iG/I4oATakqBK&#10;Cg4rspWRmvHXMqylPFdJedCeRxigDtlal8KIyK/PNdv1E4NN+05jcDivHg65gFWR70sAO2UoKMk4&#10;NJlSArgZxX5LIbbHOSa4aKC4UqHNMYq6oEBWPNesyNoPp4rx1IwAPApLJXwBQB+7hUolKcV6VqOA&#10;RzXBK0Kxily2pScng0COHGnEjcFUihsrVlaqWS2tfBVxXr8YgBW6gD92k7cA4HzXhbQMYPiu2m0B&#10;G0qJNIpaCXCSr0ikI9OwZBFJtsNrOT4+KWdS24MpPNex+2klKqYz8Es4OBXmGt2CK9UGkn3ApQtI&#10;UNxoB8iSW2W15IyK/PpYcHBAr8txo+nODXjbbKjyc0AcFttaBzilSyyEj1c4pMx0KUfVhNd/bJPK&#10;VcUAcRnmIpKVJ3NEYNJiM0ZylNH+SfFdqiJkLUhKgE16uAqONoOakQE50dUV5LiTuQr49qWbbKkh&#10;W7z7V4llxSAVfpz70p2C1yD6TTGeqaKeScj2pB0cn/IU434BpsoerJpDGryw5t4xiuVOFSPkV04c&#10;KJ9hXCnUlBAFIEcKQvZuI4FfltrSgKXwPzXQkKU2EY969ddW42EGkSRypCktA8814N6k8ZO2uGnV&#10;LbUk5wDSiHFNpUgeDQB62FrPpyTX4OFS9p8/FcNyuw5z6Sa8cfCnVLx5oDs7f3xCFL5Srwa7LC1g&#10;OFOUAZzXEqSZDTaVJ9Kfeu4tzCUKZI9JHFACbE5QK2yAQrgV+StLSScerPvXjbaG1lefzSstTchC&#10;cDCvxQB5JkB7aMAEjmuSWQ2QBk480pGabdAQo4NNH4qmpGAfTQNHDDaS5yfTXcu27U70qODzXT0J&#10;TTC3QeMcCvIrq32QknxSASZjrVgf4vmuF9+O4QRkfiu3nnmFp4pUOLUoLUPTigR2VO9jKU5NJtzn&#10;XW9jg4HzXbM7ClBQ9BpMvttq3HxnxQM9TNTGeQojCDS8pTUx5KwAKRnMtSGwpP7gV1FZSW9qlYNA&#10;DqI5HWVtqx4wKYpgIElak+M0m/CWw8ClRIJpZ6I642S2rAxS5DGRw9DQG8pVyOa4YZyADwDUZDkP&#10;tuFpzJ9smn8gvMNAkcexFMXKPJUVTb2E+PPFSEKAqa2cKIWB4pl3lSEgjzjBr8xcHocoK5x4oA42&#10;SYs0gk4BwamHYrv2peSon8UxckGQ8p3HHx810zeHCFNKT5pgcw5ElzIB5+KTmSJERYyjCgc0oxOE&#10;V7JTjn3p5Plsz2g4Mbx8UAeJvCp0QNqTlXzX6PckwXQcAKpOI6ww6kqIGfNcXiMl15KkePNAhxeZ&#10;7M1CFAAL+RXlvvEdltTJSFEjmvLfHYdbUh0gq9qi3YHalqUP05zSA7cebYlFwDgHI4p89OaukEjb&#10;/MT4rt5iNKgEox3AOajYCRFUFrxsB5p9DOGXjFKVpThYNPrjJTcGELCfUBzxXl2SxJaSto4/ApK3&#10;ONsObF8pI96QDSJd/tnQQMDwa7n9t50uEcH1ZxS023siR6CClXPHtT6ExHejLZXjcAcGn+wDWw3l&#10;tAcjL/QoEc03Uyyh9RzjnNJJtKWnCoKxg1JKhsTIKiFfzAPakgPJBYfjhKRn5NN4zbUdxJJG0+RX&#10;NuYUFdpw4BPmmt0tz8d8lJOw8g0AOL1aG1FLrauCcgCl7U03JZXGfzuAyk01iMyJCNileoeM03U5&#10;IjTDn2ODQM5ctoDysZBSfapaJGblRCncNyfauHoa5LPeb+OahWVSY8oFKjtJwqgQqxEWxI3IOADz&#10;Utcbe3MgJUlWVe4FJy4a0xkuI/SRSNvdWpQbzxQA0t0d6DICFZ7ZpzNYUmSClWAea/TluoeCFf0N&#10;KPBxxjI9SkigB1CZMvKSrBA4/NN0NPR5JBJGD80hAnLK8pGFJp+uTkdxQzTA4l91lCXNvB96cRLi&#10;XW+26MpzwDS8WaiWwWnAOfBpotCGVY8EUxHUr/0zgUE8g5Bryd2bmpt9SdrqRgmnbzjciINxwsUz&#10;YYQHUkq9PuKQz9GkJhu5Rgg+aRcZbcfU4CBu80rJhgydqDlJpw3bw0FBZxxxQB4h9DjBZWP2NN+w&#10;3HUlQ8g0rGgqd3YPIpz9olxIBVgihi6EpXYmFCsYX70tb324ckp4IUMc0muE3FcB3ZT5NLIRGcX3&#10;AoZT7UAcPwkKlFRwEmncaOhtCwRlJFdLlx3doUdvtXsh/sNAJwUn3piGAtmHytHAHPFObhaRPjJW&#10;2SHBwRTd6a5HZ7g5FNWtRrbQpwIOBnNLgY8jQnGlJaWeDxim8qGqHJJ38Gm0TWcaduH6Vg+9ITNS&#10;Q3EqSt0BXtmgeCTmrbQ2lwLyqm8e9MtIV3F7VUORbu2tta1rylJ45pjd7jGefZU0vg8GgMBh/wAz&#10;txmFOcqbT7gV1D1S1c2VOxsKI8ihqJdbd9i5EWoFR+aR069Eskx0LXlLvtSyGAjjayireXGd4UeP&#10;60m7qWNBkBLpwFc0Ny7WwuW5LZXwlW6lb5HjXuIyppe11IAOKWWAQTLhGLAlBfpBzUbe50C9RWwy&#10;r+YByKZWZht21vQnl+rHpzQTJgT7PfG8KKo6zjNH8x4C+wliMJMWQ7gqB28+KHkRZEC5Eh0ltS/+&#10;tMrtGlqnLWyVcDcMVw7Olybc2SgpWk81HLJYH+oVz7TcGno7pW0oDIzS111ROt8Nh9HPyKhRd3Zg&#10;UwtJJSPenTcr7pkMuAKSKTf4Hg8t3Uxm7XAsywEuoGORX5vWkFC3myoFknyKENSwovfdMcbXQOSn&#10;3qC07CTIElh1XJHuaaWSWEWvIuttTAZmMOAu5H9q7lT4lwjmT6SsD2qqFoXCtrrHdJ2qOMn2qc0Z&#10;d47eG5DoUlQxyangTiHMTUMCSwhiQRkeK5g3mDbZskpwWVD1Cge5QyJhWwvCCrgVN2nTirjEdQXC&#10;FqHmjBHBPv2eDcGGZ8dwZQrdgV3q6wM3u1NSIytriAMke9BkOz36zJfYClKa3YGfije3Wu4PWVoO&#10;Ap3jnFAnwC0y1OOW+MsK/moISR807sulZDSZLhcUpDieB8UdMaVaRbUlTqd4HIUa5b1npzS0RaLn&#10;KbQACM5ppZFlldT+nV5uVreVFcKFDOKDrZ07eYafTeZRSfdJNS/UT6xdM9OrXKlR1CQwg/3rNuov&#10;r3sGt4MkRYqo8jGB/wCZrZ6ai2bxFClNR+4tv7SxWO8hQdCkJOCCaktRXmyT4u+OpCcAjaMc1imX&#10;10N1mocRJxlXqSTRKz1aju5ZdkBtJAwonxXQ/wB3z7yYn6hFq6h6b23WTTinXkt58Chm2/SZa1q7&#10;qHQSTngVWGr+qsqCwXbLLVJcQMqSk8Uz0n9RWsgtAdaPZ8GpPTXx4ixq2uXZq/Q/08QLIpDm8nBr&#10;Q2mNBWJ23hDrrPcSMckV8q9cfVrr23TTHjvGM17fmgC9dfeoFySl9y9SmEr9214Faq7T2zk4yfKL&#10;VZBLg+wl71hp7pWHHZc2MzHSMkFQzWf+qf8AxCtDWJKm7cyufJ5CVNpG3P7g183bhqzUOoWkqlXu&#10;VM3fqC3CRT9m0W+TY1B9BXIHhRPvTq8anzJ8kZX46NL336/tV6jYcbtYRDYXlIKvI/yqtbD1H1dq&#10;2/LTK1M813lE7UvEDz+9NejfRyfrWM+gRlJbR+k48+aFepfTS+aEvbmWXWUp5StNbCFFNbxhZKpT&#10;m+clpP2uBKL6NQXd6e6j9IW4VA/3NAVttKf+fosW3RitlxwJ3DxQlomBeb/d0t7nFknncfNaW6O6&#10;XdtGt4KbjFBbCgd6hWd7Yw3JYMfLbxkOtd/T7qSLpdm6WaOTlvKwAckf2rKV4s98ZvqkORFhxtWF&#10;hQ96+1+mZVtk6RaYWyhWEYAIz7VS+r+itqvl5dls21sFZJJCa09PlNsmrEXyoz0fMxrR1xuz7b06&#10;KEoTjbgVoDRqbjd9L/wIsFMZY2+PatIK6GMLCm1QAEpPBCakLJoOFYZbaS0lspPAIrKn5KuS4Qo0&#10;ST7Ko6Y/SzD7y3noZUFjPKauzTvRi12oONIjpaUn8VdGnL5bLPCZS60hJUMZxSi5Fsud02oUn+Z8&#10;VoLtdZOXteDJjWl2VxZun9vjrV3Akp/NGVntVn0/lXaSlBHJqO1xpZ+MlxcR1aOM8GgCFp29Xu2S&#10;kfeKDiM4Tn96xt9lnbLFCJe1lTa3x3IxbOTS1409EuMRwhtIXjyBWWWb3c9KOqTInqbKD7qrRXSb&#10;UbV5sanX5KXMJyVZpSqsissOECNtsEiNfHI7ThSFfpyaiNUu3fTd1KX5Sks+QSaov6xfq/t/STWM&#10;SFpqU3NuKVYfSg5CBz5oJvvX++9WdHpnRXk/cbMkJ8+K2Wn8ZbqEmUzvjDs15ZdXrkwVq+43FI8k&#10;+aktB9Vo8O6rhSHWgFE+onxWPPpZ1fdr5Iudvv8AIU2kBWxS/wBjWTfqB1vqjSfVW8xoF4fRFDqt&#10;ikK4AyayH4eSk030VLUJ/B9m+p3VzS+ldOPzZ1yjoSlskDcMnivmV1P+tPVUHVrrmlXQbapZAyPN&#10;Z1s98v2pY61z7vKmt4yULcJFWg7bNPjRSVehM9IyB75re6HxFdeZWc5Ma3UOXEeA6079VuvL24ty&#10;c420n/5f+CrSidXbrIsCpblxDhUkpUgK/FYru8+4ttJLCTsHsn3FGvSS5TNUz27YouJUs/pPzW7W&#10;h06/6F/oYjtn+R9q+7Ms3l24PMIdStRUrPnzQXcdYPXCYBbNzCc/pFdfUHYL/wBPNVpgym1pYeTv&#10;bz7g0R9DtKpvJEm4Rylv2481mRnFvbH4F+4AWjVF7RqduLJWpXcVtGaMOrca5aQbgvyEqLL6dwUR&#10;Vn3DQlri6nalJbTsbIXnHxSnWpgdQ7LBgMMjbHH6gOaTbSwmHBU/StI1k86w/jhORmpm6dM42mdU&#10;264ofx2nUrJB/INPekeinrXqNEUNuAK9JOKMOuVlGnWElYXk+AaG4yxCQnlPKJz6gOq06VpyxydL&#10;3J6JKjpSlYSrAJGPzQjaeoevb7CaRO1A6XlgbQlZ8VDQtPSNR6SYkAkjdtKfekdKaJulu6iWlMlT&#10;ggrWAc+AOKxXpKIp+1EvUm32Xz0K603vRWom7fqWYXYLjiQl1xWcf3rft7uEK8WKE9GcS8FthQKa&#10;+bf1mQLborStnNsXiW8kKUU+RwaY/Sx9Q9+jvCBcp65DCUhLYcOcCud1njFf/Ep4f4Myu9x4kb8b&#10;kK+4U2E+PmiS0TmFIw4QlQ96zzePqZsWjnEvXHCiseBTXSf1b6M1lqEQmJIiuKOPUcZrn5eO1CXM&#10;TLV0H8moExI1xBO/JqE1LotbkFakEubh70tpW4xJ6UqYeDqTyNpopelJ+1WnOVfBrX+6qX7ljwzK&#10;166VPKkPurickk5xVO666PvT5yHIDbjLyTnckkYNb0ubjCoKdyBuPnioH/lu0zRu2DuH8VtYeQml&#10;hmO6V8GPdMzNaaQYEN1wvsp8bicirEsvXu629sxbgyVJSOFfFXNeOmrLqQ8lAz8Y8ioZHTKz3CQW&#10;32Ql0jHiqJ3V2vLRbGMo8ZKxP1S2uFcEMy3RlRxtOKnJ/UzT1+CHm1Nkr8pwKz/9T3R0Qb40bS2r&#10;eOTsr3p906uw0+HpKXE8YBNWxhDG6JapPOC9ZWg7DqxoyWu0F4/w4oG199Olum2pUoOZWkEpTUfo&#10;O2akteoks7lqjKPg+DRx1DTqKFDUpptZQRnFWwvsrmlGXAOEZJ5RkCbap+iLxJYkNuJhrBCV8496&#10;rO96cd1RMeaIcdBVlCquzqDqV+Sy43cWe2UH480joS5WZssuuoRj5VXYV8wTZp5cS4AyXoq6MdNH&#10;LeHHBt5DYJ8c/wC9V90b0xKY19BMttam0PAknJrTl+vMadOTGaKO04MAD4or0n0qjvluTHjguZCt&#10;wFUXOMVlji30aotF1Fo0ZDfaSEtpaHP9KBpnWCMubhZH8o5z7UfWy2PTema7epkh5LeAf7Vmm86M&#10;uUGQ8hxpYBUea4+qqu2b3s2MpSglgtKFrq3an1C3LLyUFo8E071x1YtUPU1tZU+C5gAYxz4qhpOl&#10;LiJcctb4yMjJBxmpuZ0ndut0gXB+SpRaAJ5/asqWkp/JWrp/g0HbdbhZdCAFoWMipSLrSPHhNkEB&#10;efjxVb6dnw7TPDDityNu3J/pS815h6JJLawAFZTitVLTJvgyFP8AJcUC9tOkXDYCB5p2/rSPdZae&#10;2MKCSCBQRpW5xv8AkVwPvpQ6n3J/ah+VqS32hUV1uY2p10YKM/8AnzWI6JrpFmV+SzHtQOuQXGgA&#10;UhWM0ncL0/Haj9vOSAKG9P6gQqHKU6ncD6h/nX6Xd3XrcmSG/QhXmqsPomkFiJUhdtUsL9eckVJ6&#10;edelwnVLd9YHFVONbPsSS0oYQvjNT0q/P6fhoe52OJzUdrDHIewLhN7qQVZbCsE1LvypDc5ASvKS&#10;M1XmltRPXWxuygCBuz/pUtarpMnS2zzt2nk/tS5Qg8E50IQsKCsHnmpM3UrQADziqxcu8pqUprBI&#10;3U9l3eVGfaKfBAqYsFnNXFDbHgFRpZiblhYUeD7UDSLlJZtjb4Tz70pFvjzjJO3JxSyLAUgpPCTg&#10;+1e71vLQ24chJ96EGNQvKfQnbzmnEm+vMyAjGN1GQwET6FJeUlP6TTyOhoRlIPCiKiGZpShC3PHz&#10;T9yay4G9o5Pk0wZw9HDDQc/PilA0iaEKCeR5p3JW0uGE5Ga/WxbcdBB9vmmGSPEpMKQUhGQRXRjJ&#10;W2t7b5pRbSJExax+nFOY0htxC2fjigWSMRKExsMKTgg48Uk663CkJ48U8R2oMsEjOT5ri6RUSpSV&#10;I5B5pEhGT2pRLqfivbYhp5t1CjhXzXbDTYjut59VNIUNSHM54JoA6EbtKAUrjNOFwlh4OIJxiv13&#10;iKaSgjnPvTiKlwxvPIHigBJmMt1tw7sq+K9ZccYaDa/JNIxHHm5Cir9JOKWuyXEttqQOaBCwUtDi&#10;tw9IHmvQve2FAe9JsqdeinI9WK/QHFJJQscD5pDFVBtLgX/iArtI+4bKs8g00kvhEtKSMA0+UgR0&#10;ZB880gEnHD6W884peElKQor4xTTt9x1LiTxnmlnF9wlKOcecUAKuOqedCBwmlFKEdA/+VcN7UoC1&#10;cba5UTMO7wB4pgLNoLnqXxXjj53bRXi3gEBI/VXiEFIJVQAswEtncaSV/PXjkDNdbt4SE0qQGUgq&#10;oATd2tJOPNJNM5IWTXZa7pB9q9kAJQAk8/FGQP0le5O1HmumWg2gLPmvY7eBuPx70m4ouubUnigD&#10;hKlPvenwDS0j+V4AzX4pSwMp4pMIVIO8k8UCP0doOJKlea/OqKjsSea7UopBSg1+abSMLJ9Q96Qj&#10;xCS0MGvFpL7gJ8V+J7zhFKuq7LIH+KpDwJrKW0FIP/auWWiVhzPpr1lvduK+c1yh0JSUe2aGBy8o&#10;qcITzzX57kJ9jSyGg0srzkY96bOJLxKgfBoEdoWQCD4NN1oWQSnApZK9wAzyKQG9pageUmgZ+U8p&#10;3akDmk/Ww+SSOa7UwVDck81wlCnCkLNACZSXFHmulhSmwCcAV5IY7ToIJxXXbS42rkgigY3THCHC&#10;sKzXgS26VBRwa7bAbTyfevzjKUuBQOaTQHKGw2jzkCvEoSV7k0tubUggjBrxpASjNMZyNhODXjhS&#10;2nJOU14tCULKs5r30vMkY5FAHm1CgFD+1cBSHFFCuDXbSUtpORmvy0N7gv3PtSEeNobQjGf7V0Ah&#10;Z4GDX5pafUCOK/dzYrIGRTASW42HdmKWJw0fgVy42l50LSnn4roqAyhSaAOmFtuIB9xXa3EpX+nz&#10;SbPoHpTS7pSUJwnJpCPyh20bh71+YCXTux4r93MnaocYrxKzHztTkUAdb0hzaUilVEIb/FeFQUkL&#10;Cefiu0KS8Nqk8/FMDtkJxkeK4KQ45wcGuiUtAJ8e1eNtho7yfNAhRzIwnPFdJWptsikVJLigpJ4p&#10;U5KMA80gOGyVKJIpJT6g5jHFL7SEHByaZjeHeRTGhd47lD3pIuKTlNenduyBX5aFK596aDoSSwV8&#10;7ufivVNlI5PFfkpUhRzXr6QtvGaQZEgkA5BzmuHUIUnBzmlWcII3c0k8Qpw4H9KBiYPaA4yBS6pA&#10;cbASOf2pBbwKNmOa6aQtKAQOaBYOQXgvaocE8U4+2BbyVc/FeIO9eVY/avzyRuGCf2oA/NbeQok1&#10;46lGcjz80o2WkApPJpJ8jPA4oGLt7Q3g8n5pABQyUgVwiSV8Y8V+LixkYxQB624pxXjml1tuBYJP&#10;FNw06UEjgUo0tRTyaBCgbzn1YpNbe7/F6aSeYWpeUq/pSxYGzG7mgDoMI25Sqky2jByrmvGW+0SV&#10;K8+1dOR0qUFBX9KBiaY6MblHApUpbcIKD4rlXbI25r1pLbQ/V5oEcOLbQdp5Ndh5AGT4NJOIRvzn&#10;IpQLaW3tGM0AJKQ2tRPPNKobad9KTjHvXKG0IJ3H9q5bZQlxR3YBoAW7DSeNxJrnsjwV4FcKQc5B&#10;9PzXLkdS8FKs0AMpsOTAdS8hZWyr/KnYfc2glRKT716lTq2lAgqbHkUo0UrbKdnp/wBKlggdpWst&#10;jPINdpJAIJz7iuGjsTtxnFfnFAEn4FBI8WR4ps6ogEg810peTx5pqteVDnJpNgckFWf864a2hw55&#10;4roAEnnyM1xlKV5T4pDR+C9ijjmlmJAHpKc14wW+7lXj4pPcA4SPGaYzpKw2rOM5r9vSle5Q4PtX&#10;jqwpaQBivZDba2MpOVCkI9lIbXgpHAr8FNKaIwM58101sU2pKjzjim8dI3lKj6aYDyGlnkOHPxTZ&#10;yKnvEpOOa8daKH0qQr0fFOVtZZKgr1fFIDpyKhyKSlYBA8UyYjLJwTzS8dtaht8mvZGWAMc0h9CE&#10;tDzawpPn3rxsqc/V5pw4HHUhQG4DyKQEgFSgkAKx4oATW64UFvyM1yHOxt42kHNdd5LIyscmvzz6&#10;HWwCBuqIHSnkyDkjBxSrMprJbOKSjLaSjarGfekJMZPfCmzimM7dYCFlQOE58UrIitOxjtPrPxSz&#10;cdMxraVevHNRYS9GlKSTlJ96fQIdRoilJ7alcDwaQnNvxHAlKspruT3gEFBIA54pRMoyEesZKaAE&#10;23n1AKI3JFKRrqQspWnGa6jzW0ObFJ2iuVsNrcW54GcikAnIfCSV7cmnKrgmRFQg+RXhS3KjEoAC&#10;vBFcMR0MDcojZnBpgKxJLLTiSo+T4pSWUrc3AenzTWfGbStCm8YVTu2Kac3IdIOeKM/AHceUylKm&#10;tvJ8Gky22FbqbSY+yYChXAPJFSAabkR1KSrChQB24yzJjcYCwKbQIyWncLV6Ca5YYUheN3mupsV1&#10;tSQDj9qZEUvloTtStlXB5A/NJ2pp51SWnVf1NLQy7KAaJwR4zTaQ4/FlhJyCDwaQz24xH7fJyhfF&#10;dNMOSWVuJOTjkUtIedmJAPqxTOLcFR3FtpScHigBs0X2nikElOfFK3GMpDYUknafI/NKPNuNo7m0&#10;jPOa8ZUuWgsr5UfBo6GMoi152rJKT4pWdHcSQE855r9N7kMIbKMHyDT1gqlgJH6gKAEITa3UlLij&#10;mmyy9FfPqJAPkUquQ5HkBKklJHxSywpSS5t3ZHijAHTZVIbKwT48UwacfYcVtJ2k8iloslbbvjKT&#10;xinrqNre4p4PORQAyfkusrSraSPmnaZ33iBu5IHiuu63KY24GU+KRbbbjvpP+QoEILuKmpCFBJTg&#10;+KePONuYdI3ZGa6uTDMhSVJAANeW5tCVqQvlBGKAOGJ6khSU+D7VyQnlRT+aWEVCHlhP6adIjN4K&#10;VEbSKAGrE7+Upk8p9qQcAbUCkbad/wAMUoFSPb/OnsK3JnsKSobVD5pgMlbJbaNyQVD3r2O4ht0o&#10;UB8U6YtRiycKOU15dobZIW1+r8UxCCLOhp9S0cBXNOWoyQlaSMpNcxLkhSOwsYc9qSfuYgLCnEki&#10;kB6zblZyjgg+KeSbcJTIWn0uDzTJWpWEtB5o5GfUB7UrH1HElNKWhwBQ8ijgORH7JxlxKV5I+aQk&#10;xnIkgKByg0+Yu7FwQU7wFg/NRk64uuFTJSCM4FJgPu0koDiXBuFOTNYdjDeoBYoDvz8+0OtutuFT&#10;KvKQadlLl0sC3ml7ZBGdoNGR4ClUpDGFNrG1fk1+RLYfaWlLo7gHzQDoue+8+5EmqIT4yfY1H6hj&#10;3HT98BbWpbJPGPihPIY+CxID6VPrbkODBHGahriiRDuIUysloKyRnjFQWppEwW5mbHJyAMgVxZb1&#10;JvUF1G099KfejOAwEupm3P4c3LjO8gZIB96ZQb3InWd0knutjxQxbtRPvOOwHtwUlWNp968N/Fnl&#10;OMrSUhXBz70sjwPomsZCVmO+DgnjNOWtaxkTFx3AAlQxzUSp2NMQl3aAoHIqKvNuRLmsOt+kjG7H&#10;vUeRonzc7bEmlfdSAecVE3ctXUvIhvetQyMHxQzrGzvR9r8dR5HIFDduuk63KW4QoGjJNJBXZbtJ&#10;bhSor7hLic7TmlG0SHjHf7xCM4UM0IW2ZMlOyDgoUvkZqSjLns2xRKivackCo8kmgpl216PcPuW3&#10;SUOAHBNSU1byIaHmfU5jGKgLXc5N1htpCVdxA5BqcZU+GEpWnKx5qSIPggbTdrxmUiSVJSc7albT&#10;cZjSgSCQT5NLMNKmSCCjaTx481Jpgrit4U0R78imhMZ3CTMgrD43YPOBSjt9cmwWdzRKgcZIowat&#10;Dd1t6FFI3BOKVt2lGHIym1pQFp8U2iOQPgyXGZwLidySMYp6iCFvr3I2oJ8YqeTZ2IU0GQUhKfBJ&#10;p9Jdti0bkvNjH/1hQkGQff0qwXG3m0YBGDgU0c0psU72xhJ5zUheepun9PRCJk1lpA/xKWBiheT1&#10;t0q9BUqPeoiifbvJ/wB6sVcpfagzjsgtQ2FNqd7y1DYfNCDcZpdy3sOEIUecVxrDqfEvaVhmU26h&#10;J8IUDQex1Bt8V0sqdCSkZzmsiOku72klZH5ZcaNCt3iMva5ytB5/pVXXPo/qC2XMqamL7AXkYNSd&#10;l6+2W2FCFXFAWByCrmlLv9TunImVuTWgn3yuprT3R/6Q3r8htpXTLjsdDct3K0/NE8ct6dd/nkJb&#10;B8k1lPX/ANYlqiISdPq+6kq/SEn3qjurn1q6xu1vZgrguW0jnujIJH71dDQXW84wVytgnyz6VTtb&#10;6dXEKjJaSseRn3qmeoX1aMaLLlut8ZEp0JOF+w/zFYR0t9Ss+e0IshS3ZC+N6leKSvWqjfHlcrVK&#10;A9efzWwp8TJyzZ0UyvglwXJqb6wdQTXX1Lm/bIVkBtBNAkzr49f1ojXC4KUDyolXmgtnRsC8WSU5&#10;JUWZKckEjk1Rupoj1suLjCA6cHhZB8Vuo6GiKztMR3SfyW11G1e1rGM5a2HR2hyCT5qvdDaFfuc9&#10;5gKKR4zQ9aHlfcISveXCa0z0n6ZT7iyxNZQQFc+KzoRrgk8YwUycpFB6s0NddPyHFNpWtAPBTURY&#10;k3G+SfsipwKxkZ819JrV9PY1JaiX4YWrbz6c0Nq+jz7e9szI0MthKvVhHmsd6qlS+4ahLHRijTmo&#10;V6LlutTmVOAZHrHBqw9O6qtMqA7IJbDmchse1XT9Sv0n3CPppu52qEpSwn1hCOfFY9sOh7uzfTBc&#10;aeZc3bTuSRWVVfGz7OURcGuwj1rbk6xf3RkAKB/w1onpL9KsTqP0if7jfbujbZKFEck8VXegNASL&#10;HqmI1cEKcjukZyOMV9JehdkttmYYaQgJYWBwPFavyFqpW5dl1MXI+QWpekl/0Pf37c/HWe25tPHt&#10;mjq09PZSrOxMcZIaSQVjH7V9SOvX092DUEhu5RorZWvle1IquB9P4/gJjx4yQyfIx7VhV6+rbyWu&#10;pkR9MVqsyLNFU2hCdwAUMe9XP1L6J6U1palfcw2lObeFBPNCuhulB0jGR20lABztSKspp10ISheS&#10;gDnNaS+9u3dBmSlxgzDZPpbttuvalQ2AAFccUcSelbOn5TCpLASoHhZFXRbbza4tybDi0JczjCuM&#10;0WdQrBGvOmVSEFoYRkKyKHq7ZcNj2RXOCtLPehAjNtJVubSKIrdq6EhYDpCc/NUzCvZiF9pUhCkN&#10;kgFKhQ3fOoSEbnAsDtnzmoLTWyfRJuK+TWltlwpjicBG085NVh1lRCtEhqSl9trHJwaxb11+s276&#10;RjMwNPSCicoYK0k8VQds+pzWOq74lOp7i/JaX/8ANZwBWy03i7JyW/hFE7lHo+jM7Xsc2tt5mUhw&#10;IHHND+ieryXNcxoa5KStasBOf3rKTvWC0RbGpDNwBX/8d3iq/wBKa/uDPVmx3tMhRhtvjI3cEc/7&#10;1tpeGgotplX6pn0E+tn6jHeiOlILsZHemzOEA+B4/wB6wvoH6z9Z3PUjpfmqZbePCEnitLfX4bZ1&#10;a6QWW4W9KXZ7OFAIOTj05r5v2Gx3GJdmkoYcQ6DjG009Fo4wS3RIWW56Zrnqlr+6antaexPP3Doy&#10;QlXOavj6XtTXG29OLkxc5K3XCyoJJVyKwHcNQXbTE5hcxDqEnGSsHxV9aF66sWixFvuZQ4kBRB4r&#10;dWaaqyOxIw/UknnJmfqvAnPdRLu7KLrpU+SFOHPFWh0N1LKsEhCXEKch49SfajzW+n7drWMJ8RhK&#10;lL5VtTzVxfS79OrWrdMylyGAHASlIUnnwKszVpU5SI5dnBBxuqWmLSh94YirUCco4qpdc23TvUiB&#10;PmxVodl8nI/V70ZddPp0vWmJExLUZxUUKIBSn81WHSjQc6yXpz7htwsLyFbknFWQsrsW6LyiLTiH&#10;30p/TijqRZry0uR232cpQPf3/FZy1vYL5p/qVP08485ujyO3gHgjg1tvoZJm9O7zdJEMlLToJCR8&#10;1Eab+n9evOp1w1BPVvVId34Un9v9qxpWqLe54SJx567K80n05cVpyM/IjdzGNxIom0RpyHYtUKmR&#10;Wgh5o70gDzWqj0cTaLII6GNyQn/40EQum7aJzpSxsWeM7aP7zpksZF6Muynepejrv181vaPvIyWm&#10;2MICgPI4q9Lb0Dh6P082x2k7to9QH4qy+mfSFyZLad29oIP6iKuS9aGadhhgqClIGM1otV5fZLbX&#10;0ZdWnzzIwrcukDkq4EpWoN7uPyKNNPdFGkIbPb7hxjxWhnunKQsehIHziiC22KFaUoSpAUv9qwp+&#10;Zm44RctMkUZpnoC2xqCPNRGBSlWVDFSPX/6c4mtIzLjMfYpKcnaK0NAuMZhYQlsAipiRiZGP8oKS&#10;awf7zv3qaZZ6EcYPnVZ+j50uhUKQkpbBJSMcUnfdIyJU2MiM0E9rlK8VsXWXTxF1kpW2yCc84FDZ&#10;6YJYuaO7H9GPit7V5nck5mLLTYfB86PqEVNuCftrkorDY2pz7VTfSr71nVbUOPuyVgA1sD6sumQY&#10;1DG+zyUrV6kgeKjdBdF7ZaW4l3QzvmIAUriukquhOtWJmHKLT2spnrfqtFpfbhzWlF9CcZPvVNWa&#10;9KXemZMXcy4FZyk/mtg9W+jqeqM0Poi7HUDOQKzXM6U3DT2sv4a22srBwBt5NWblN/sLGEa26T/U&#10;dJ0XCg5cVOIA7jecnFX219WVvnthxENSFFOSlX/2a+dkrVbnSi4LaulvWtwp9O8Ypo/10l3cARGC&#10;0rPlNa63x+mtllrkvVs0fSK3/VbYJ6VJnITFCDgbj5o+0r1M0/qFO+NIbKlcgA18k5+qp8pxlMhS&#10;0FzkZo36ca5u9gvTchuY52msEo3cYrDt8LVKPs4ZOOpknyfXGFIRcQgIcBHjFJXLTKkzEPISf6Vl&#10;rox9U1mvV8hWuTKDMpagnapXvWuZPUKxQpMePNuMWPvSCC66lP8Aqa4+/S20T2yRsYzjPlMAda9P&#10;o9wAedjhS/kjNJ23Tdvh29DDjaNo5KcUeXXWWm5KVJZvUCTx+lt9Kj/kaBb3Hbuqe7b5aVIB52Kq&#10;j+JFYZNck9C0/YGi2+ltsLT+K/Xy1wNRtKaQyjAGM4qJt+n5qoXeSS4keTXUaTIiOFtPpPvmobn2&#10;Bmn6gei0d2K64w0Avn9IrJuodKzbJGDYQ43tPkCvqq7pq26iiBMwpLqvO6q46pfTpbpdjccYbQVK&#10;HBCa6PReT9NKFhi207nmJ84bdc5SXEO71OOtDxWnuifXCEzFbjXOP21DgKIoUu/09yrZIW4w3xnw&#10;E1J2LpO+YZbEdQdJ/XtreXXU3Qxkw4xlGWcGutIdbNKltMeRIaaS5wCrgU51UdPSnmZTUmM6ys54&#10;UKxT1P6dXW3WAONOONLbTkEeaz0xq3Xbcow27nL7TauE7jWh/QqT3QkZav8A/wCJH1P1Bo2y3qA0&#10;/EU2UDGdh8U4tXSmJcLQssyPWB4zXz2tPVvqXpe1NqakSHGD5QrP+9HfTn6t9Zxrs03IjuqbV6VJ&#10;OeaxrNLbDOGWKcJGuo/Q5cgqfQsrUj2oZunS65fcuJbSrYn/AAj3qT0114uFrbbmzIrv27g3Hg1I&#10;r+o/TyZQfcUlsH9aVnmsFSsTx2WtIqC/ab1CxGdjNpdQ0fOKA42lv4JdWZlylu7UKCtizwOa0/P6&#10;y6PvrQ+2eZWtXkZFV3rS32XWSVtR3EgkHGK2FU5PiSKWkuUx3bupFkEfYy6jZswTn3xRhY7pHvOj&#10;pSkEKQkkgj+tZ0b6NXJhmSYy1FoZIxVt9GXXrVpiXbZiC4VApGf61C7T1pbolkbW3gBNb9TrTYpz&#10;aXZCQW1c0SQ+u1l1dZxsWl1MNGVAe/8A5mqT6ldJpt21BIeaQtSSsnBFc6C6aTLLBnRhHUC6nBO3&#10;9qyY6ahxTb5IStmnwaJ6YdXYOoLZOagNYbQTxRvE120xbWlJThwHBNUZ0J00NJGemUP5SicbhRrc&#10;rrHZQW2BuTuzWBbp693tLYzbXuLJZ1ih5DzpQCcZzSth1P8Ax2WlpA3FBoAg3+ISGyMZSAaI9APM&#10;W+5vScAI81jToUVksTyHqtUqQ2uIsBW0+KcStQfZBpSGwQRjFBthnQ7neLk644CEqynn9qkl32JP&#10;dQwkZKTjIrBccDJxu9JMJcjZtWDkEU2avL11c34zsGaZm4MbXooxwM4ofRq5u0Oqb2gDOM1DBJLI&#10;ZHUM11AZAPCsVMvXd+C7HSoZCgKDLVf0SIz0pI4HOadp1aLi5HynIScZpBgsN66uGOhW2lW5zi2x&#10;jg49qC5OrlNEtBGRjjil3dSPxmWl7fI8VLJHAWs3VxGeCMcU7gykl8lQ25oXj3lS4BfUg+acs3oS&#10;UIKUlORTyGAjdSJkn0nGKVDAbX+r1YqAh3gbylXBzTv+KAO5J/Y08gOFsOtFayCAaWLLjcNDmfNc&#10;SLsh1pCRjB8127PT9uG88UZATRLdkrQ0rkClG5RjvKTzn4pFiS204Fj2pdLjLzilnyaAPC4VJK0j&#10;3rp6cXWEoIyaUiuI2qTjNIS3ksvt4GeeRSAWjSC0VBXgCufvQTuAxziu5K21sF0DBxTa3uNSWijH&#10;q+aAHzoZdUhZ4UB4pSOtEsKQT48VGuo2ykJ38DjFPo8YxlFYVgGgQoGRHT2wck+1cNIUzJJP6T5p&#10;F8ud9Kgc5NKvyD3MJHqxUQ5O5rp7Q2pyPxSqXA3HStIwSKbx39rSg4nn2rxUj1pSRxTGLQlCStSj&#10;wRSkpwKWEhXPxXBWiMCUnBNeNIStO/3p5AeR0Bpn1HFJ7jJWT/hFJlzerZnNKIJZQR4NIBXupbRt&#10;/wAVcMNd5zcr/OkoyS65k8fGaXkPBg7U8qoA5fdw720+PfFdISGUlZrxprHrVwfzXElzvqAQOBQI&#10;8UovH/6tLKWGmCEjk156WWSPc0mykuHJPFMZ7GR5cJ/oa5dcKlbUjj3rp07TsSeK/IQGVAnnNAsC&#10;gSlpIUPNcFHfyf8AKuHFFwgDhINKBexvjzTA5dXsSEpPqrhlvaCVivzaA4ok/NdSFjIFAjyTkhOD&#10;xSagWWvHkUuU4axnmk0AuLAUMpHmgYhFQXF7vGPavX1AucilHP5azs4/Ar15ADaVeFUAJFO0YBpP&#10;aCCD5pVsEqBIOK9cACzjigQzkEbknk/NKJZARkcg0upKCg7hz+a4aUojxxQMaoCVKKVDgV+ewjCk&#10;jIpw8kBWQkVwgEtqCx+1AsnCUpcTvAwTXiFZSU7a7SCQNp4+K7UcjakYNAxo6FIHAzX4b9oOMftS&#10;ykudspI5rwBxog4B/FIYih3naU5r9IO1IIQRShStbmQnFeLWsJ2EZo6ASbVvA4waVGUnGM1wQoJB&#10;A/eu96lqH4HmgDsApbJT5+BSe7dgnyK87jiNyc+a5QnHOcmmAr3VBwADilVpUWypOOKRLhKh7UoF&#10;FOU5yDSAWQorYBIGaRG7vBJHBrtskjanGAaUcc8cYIpAKYKcYFdgDduAwTTWOtZcOckU43qyMCn2&#10;I9/Us5r84pPCT5rsnPtXnChk+RTEeBAQMZr1KTjIORXhcDgIA5r836E4zmgD84ckAHn8V+dRuT5A&#10;OK9QxtUVFXmkJaFkgg8UgPG1LSkpVg5rvtqXyDzXqklbYSDg4rhpKm85PFNDOSnByo5NcrbAGfau&#10;n0ZAIVnNeI27dqjmgBJb6PA80mDsVnbmvy0obUopGa8MjKfHmgD1SS4rckCuUF1JIV4rxDpaOa9S&#10;6XlecUAeOMHO7dgea6ZcQFArOaReBCgCrNKNIaU3nODQAo4tC3fSK/KdwkjbxSaBtUCBn80ute5P&#10;CRmgZw00cFQGK6IUofH5rxt9wK2kcV28FbPScGgBFwrQME8Vy0ndxnmu0MLe/Urx81wWyleAeaBC&#10;gQW+VGvFshRyhWPmvXG9yP1ZrxpkD9auPigZ+DbZTgrya5WENJHrzXLjCAvO/wBPxXS2GnUYScfv&#10;QBxhChkGlG22nBgHmuW0NNekqzXrSUIJVnj2oAW+3bSkgkfvTf7dG7IXxS60tup/UK4Sw1/8+aBH&#10;i2kKACV+K/FhBRhKvVXhZQnIK81wlrCshfFAztEcn0qXivFMODhKsCvCw44cg/1r84h1CfJIoEOI&#10;752Hang+1etuBtJTgYrhh5KVKKU+k1+UkE8nmpNYInizg59qTUs+r4NeurBG33pF3cUccY96OkM8&#10;WkIGT700dQUk7fBp2BuHPJpu+VBPjhNRAalJUkjwRXYwRmlmGRJBIO3Awa5cY7YIzkjg0Ejn08EH&#10;mu1pb7YUk+rPiuRHy0VJPI8iu40UOtKVkDAoEepZC0ZKhmkWoxCjg/0NdNJUte3OOa9fCo0oIxkH&#10;waBiJYUF4SSK8djuMoSfmnklhyKju4yk162hyW2CkbsUANW2nHGyoH9I96QQt0DG45J808Q4oLU2&#10;OPbFJPILHK07R7UAeuPuxmwrH9q9bld4BXChXbjoeawBkYpOMlDLg3DAV7UuQHjExMZa9wykjGKj&#10;1pQqUp1BwDTmS2hThKD49jXDURL6Fc4IoA8kJZkRVYwFj3pqxFHBUePakW23GnVIJ4zTiYw4GEqS&#10;cfFGAEpkQsv5SrORkYpePHU8MpPq96QYLrg9XKk+K7D647gVgg/ApDOEB1uQdhIx7V28VJQVLBJN&#10;LlWE93GSTXiZQeCkFP8ATFMDxl/e0EqGQKUQ4yy7ggYNNwpMc5P6c+KUkRUyCCg+RkYpgeT47bj4&#10;7RGCM121FMlrZuwpNfm4inSE5wpPGfmkz3YkhSeefekA3ShyJIWnO5I84p3Jil6KFIPA9q5fS52y&#10;4kZBr9FcUpspJ/pQAkxHW8QFkg0i8w62+QnICff5pw6t1h31DABBp82wqaN6RnA8UYAbxGlymljw&#10;sDmkIYeZdUFA4J8U4adcYeUMYOcUstDiUlZGfzRgBSU26y2lxP6T70miSt7AVzXqJji2S2rkGuAt&#10;LYwBlQoAVVJMZxKsbT5ruZJE7Y4U5KRzXshbcxpPA3gVxEcSy7tUAUmmC/JzGnJZeCSOD81w8233&#10;itI4JpaZFbdf3N4FettN9ohR5oInBuQcaLChjHikELbbOU/qr1UDdlSTyDXZYbKQc4V70MZ3JeTc&#10;EoCgApPvXDTyYqwU+RSn2vbQFBJr0w+9jb5pBk8kBuYsuEDdSkZaWshQ3AjGK/NRChzar054p01b&#10;+xJyo7mz5qQiPDLQWVJGKdR3Wltlp0cHwaeTrY2NqmeSqk1sNdnHhY96MARzcERl7v8ACTXcq3BS&#10;krbyU49qXSpttvLquPAzS7E9hhJ9Sce+aQcjSJED6+0T5GKaqtzsKbsdPoz5r2VfI7DinWVjIPPN&#10;cO6pgvtguuZcI9vakPkkZkNKGu42vJx4FIRpjTKO08DuPzUG5qqPEUSVbkUk/fo9zbLrRwpPmjKA&#10;npF3/h43KSdh8V6xf/uUlxhOAPIFDTmq4twimM4kbk+DSFvvzNrXzgpVwc08hgI29ZNPvKjrSQse&#10;9eXG+Jt4St0EJPiheW9FXJVKaI+eDTmffI14t7bZA3I4pZDBOpnxpTX3Sf8ADzkUirUMG7RilRAc&#10;Txg1F6fejw0rZeWChwf2oevNsVDml2OvDajnApZGErEm3xpao5XltxPv7GopiE3Huiwh7DKvzUJe&#10;ITqgxKYXhfunNOHIzxgCUFEH4pDGGq50yw3IORHitOfANJydfvJtofOQ6ODz71DXqbIW33NhIB5z&#10;Qrcbyplpe9vKACT+KhksSQds6+duDaWHwSFHg/Ffk6lnWiSSjJYx5oLi6hgqtqFBI7oPFEKb3Hfi&#10;tpUNwxzRyh4HR1kWpKXkAhJOT+KIP+bkXdoF7kjjmhRbMedCV20jIPtT+xRIymQCDu8VJMi0iea1&#10;E1kMOK/kqOBmpGK8zbJzTkcgBXnFQbtgalRlIBwoHIxT6LantjOwk7Bg5qSf5IvCJiVbociYiUhI&#10;S7nJIrnUml29Qsh1pO1aRyRUlBtwWn1cHHGTT+PMj287X3EhPuM0YIgfadJO/ZBBV/MR7H3px/yZ&#10;M7iHF+lIPipi5ass0N0qblJTzyARQhrT6nNH6EjhV3nNtoVkJO4c/wCdTjByeI9hyuQquOl2H4gU&#10;ojxyDQXdLDb07x6QUjkUCP8A1c6N1Ixi13RDi1nCUhQ8/wB6h7l1Jjt7HpEpKGneSrd7VkfpLn1E&#10;FJLthzKjw46k/bFIVimtuntRH3WnBuC+CTVSam6u2WxKakqnpLR54UPH96d3nWzNx0kdQ2t8OxG0&#10;Fa1I5pPR3LuJYpxfyXPEu0OKtSWdoV4z7VPWG9Qlvq+7cbSMeSRivlnrv6vdRydQvQrG/wBtnOAo&#10;AZpxpjr5rG8qk26fdih0t5aKTg5way4+LvlyiuVkPln1SuV1tUI99h5tYAz6VCkZvWDSyrWUPPIT&#10;IQPVkivmB0e61avh9RBa71PeehOEja4onPPHmivrD1nt+gr+81J7jqX28pSk/OKb8bfGWGQ9SDWT&#10;WGoPrQ0xpJa0MyBIwop2poF1L9ekZlaHobLiUrOMgn/avnvcNbMagkvSI7CkNqVkZqztIIstxtDL&#10;lxWlLX+LnxW8r8NW4pyfJiPU4fCNQ9Tfqnv50Mm/QQVpWOADkjj/AL1mfS/1ka6v13eiSZa0JdJC&#10;CCRtqx0XGwai0bKskJ5PaaSSgqI5/wDMVmWdpSbpm8qmssLU0lZAIHHms2nxlNXxkjLUyk+Cxer+&#10;utWzrEtqdNd7a+Qveff+tUIxO1BFG4XCShJPGHDVia5nXa72ASpYUlhvAAA4IxQLb9SsuLaaeQCg&#10;enxWb+npg8JYKHOT5bJewdWtUaYkgrnOvNK4IUsnj+9WNauuDdwQVSlkPqTjAPmgudolFziiUwP5&#10;ahlJ9s0w0701uEmV9wGyUNn1YrJVbg8Y4KdyfI+uvUfZOccBXyeOaGr9q1d7kIDbziAcAjcae630&#10;VNS+XY0dWxP6sA0LWmzvSJAy2rI48VRPdu27SaxjOQr0sqZatSwHs9+OVA4V4q3ev2srfqfT0KPE&#10;tXYmsIAUtCP1efgUD2bScxcNlQQtTqVApAFXBp7RE+8IZD0ALSBhRUnP/SrXFJckdzfRkeHdpMGW&#10;FNgocSffzVr6Evdwuc9lbjYUokBSseaPtffTi6uT99BZ7fOSgCrI6HdHIrrTYls4dGM8Vi7lTFyk&#10;8otxueEiNu1mdaZgOIjdxtzBWEj9qMV9NNK6viRA7bktSQkAq2gZ/wAq1JpDoLabhb2XFqQQnjae&#10;aJVfTxbIctt9BCUeQBWql5WvpFi08jBt3+mWLFu6ZEWN/KHOAmtD9HNKMWWO1HfRsbGBlQwBWr7F&#10;0jsSooLrYcWPOac37pfZXrOtiLGDT+OCnitdf5R2xcUi+FO15Y30Q1bGII7BbcURg8iiqA1DU4Uu&#10;oaCT74FVBY+mt7tbjyYslYT7Ak0k7fL3ZX1xZ4IKDgL+RWgcm3kyml8FwXSJbZjTsN+O2+0tJABA&#10;IrK3VL6d7NK1D9/Chtsu5yQhAGaum06gfmtBSVkqSOaVk3aG47ueOV/JFZVN1lTzFkHFPhooe39D&#10;Wrm6wXIwSpscHHNWhFsbmj4rY2KCUDyRU0nWUK1ykkAeccijKRNtmqrS4hwtpWUHGMZqy26y77hR&#10;io9A/abynUEBSQ6lWweCoZpg5e1wmnGkMqWlJxxWCvqF+py5dF9eXGy2eSVONKIwDkeSP+lVXbv+&#10;Ib1AhpdR2WHg4MAqQOP8qyoeOtmk18kXbFM+rtv1TFNsUX2AgDypXtSIvNlA7j8lttsn3UK+R731&#10;YdT9Yulr77sMLXkobTt/0qyInWPVEnT7Ldxkrwn/ABA4JrYQ8HbNZyUS1MU+i/vrZ6nwumNpiXKy&#10;zR924f5YbV5PPx+1YjvX1s9W9R29cJF8dZhkbSlsqHH75q1Os4idSOn8cPv7pTCcoKlZPv8A71Tf&#10;Qbo+91FeusDIb7KCQr8itnT4tUJKRTLUblwPdG/Uve7XZ34ct5yVKVz3VrPBo10P1ckXxiQxcMqW&#10;6CUnPvWbtUaTuGmNTzbStJLrDhSSPfmiLRU24RHkt7FBQ4GRW2pSztcSiX5TJi/aUuOrtd7EglJX&#10;ge+Bmn/WjpNL0JDt0ppSlFxGVbR4q3OkthenXuO+82e4VDJI/Naav/RuLrWEyzMYDySjjI8U7p11&#10;8P5FHLPllbIEmTI9RVyeQaKYUW8W2Yz2w4W0qyDg4rR98+l+VY+oUdiPGU7Cdc5AB4q53PpVefjA&#10;txcBAyOKoV9FUVmRJqT6RW3Rm43DV7DUG4lTrKQAEL8VdkD6Y4Vyu0OczAAAUCdqPNRGjtEo0Df4&#10;zb7JbCiBnHGa3ToONERYo74bScpB5H4rS67yPpv+F0XV07uzHn1IfR/H1BpBmTbogbkoQM7Uc+Kw&#10;0rozfdLXYW+Qy6lguYG5Jr7pSJtvmMBp9DaknjacVUPUTorZdUyEvsxWkqSrIISM1h6XzEocWclk&#10;9Pnow3pXp7J07Bg5HcZdwFAjxWxeg7MWwrZSwAhtYGU05uXR5i32Zr+Xu7fI48VzpiK1bpTaUDZt&#10;NVa3yH6mO1Dqp2PJb+udE2nVdtWHYyFlafOBzVEH6a4rrUvZGQkEkgpSOPNaDtN0D0UN53YGMGpC&#10;KlWVIKQAqtPXqbauIsyXXGXaMYReirllmuoWVBO74q+uk/Tq0Q4oW4Ap0cmjrUem4jyT6U7z7ihq&#10;ztv2WW43g9v2qdusttW2TCNUY8oPZFiiOR1NhgFGMA4oBkdP7e3OU6lHJOcVIO66lRJIZKMtk4zR&#10;DaHmrosbgMnmsPc/hlmCGjT29OoDTbJ59wKcpvyZSgFJIKvxU1ebPGWhI4SoVEItrcZ5Ksbkio5f&#10;bJEvHtiZcffwPfBqPl2He8lzbnFPhfI7G1pOAcc808jzmXkElQH4JpiIJNpbZWXFJ809RPEVO0YK&#10;Pg08eUJCdrYyPY4oduNrkGQNqiPxQwJNucl14nYDnxkUutDUheVoBx+KHG2pcSWErOUGidhSUISo&#10;+okUICjerPSOJqG6oklrdznxQP8A/Rm7ACm2U7UK4AxWrJDMaWQkoBUaiJ1hjrBAaG79q2Fetsri&#10;op8FDqjJ5KW0V0jLrwUsJOBnBFUz1y6UMac6hW29NNI2h1IcSAPGRWvLWy7bLgrBw2eAKrzq1pJG&#10;oLgyt3ON4NZVPkbFPMnwQlSscGXPqb6E2fqJAg3OHHSh0Mp3FKffAqmtDfTNsdCVRN4B/wDhmvpb&#10;B6eWebp9mO4QSEgc/tTix9NbPZXkrZbS4M+4rZ1+Z9NYxkoembPmr1D6PMW55nfEKeyP/jiq4iaT&#10;lSbqtlhC2m1HHivql1A6I2/VEgOtoSM/4cVSOtvpqdsSVTIjXrQCcAea2ul8xXYsT7KZ6eSMPWbQ&#10;MmydRYk7KkJjrC1Efg5o1+o6XdupqYUmxXN9kxW9rgQ4R4A/P4qW1uiXY1y1SGi08cpBIxQjpyFd&#10;ZVomKZIy5n3/AHrf+jVf7pLJh75QeCrej13v1o1p2n7xKWAcKSXSc8/vWlYX1J3DpReGolydW9Af&#10;IOSTwKrLpV0clf8AOjdwlbi0XPV5x5og+r3pU65HiTrWkuMttjdtFYlukoa9NxLo2yznJ9I+hPU/&#10;T+s9HNyk3Bgh1OQkuJz/AK1DdRbgw1NT9hMaBKudqx/vXyW6Y9TL1pC2rhszpLLg4SlKyAKsvSnV&#10;/ULU5T11ubrqCd2Co8Cuel4TMt0XwZcdVjtG/XrvOtLbckyO42f/AK1Hlh1MvU1uQyoggDwTWELn&#10;9Q79ztbcSEtR2jlSjUzpD6nJ2n2UNvDgYG8Gsazw9iTcSa1Uc8m25GimpLwCmUEEc8VN23prbVNf&#10;+ylKv2qpelPWh7W7CVtrC1YH71d0K/obiAuZCzXPWxtplskZicZLKK26r9JmLnbVtNIGCPGKpG1f&#10;TRHaUXzDCljkq21sJi4MzWsPt5Qr3Ip/Eiwm2VBLacHxU69VZWsJilBMyQro3GfShl5hIQnjGKkL&#10;d0G0/AeRIMdsLBz+kVeGqbYlh7ewgcnwKipFqe+0Cy2RxnxTerskuwUIjqb0/tE7QD4LLSC01wcA&#10;Vha9aS/5muk5pLLjbbCykLSk4IrZLt0mOQnYCnFIbcG3FN9PaGtUCG+24wha3eSojzTpu9NtsJRy&#10;jIkHpIphDEiI+tvb+rGaJ4qHrK8tTYU4hCcbsHzWrtOdMrO6w4gtgJNOD0asa7dKbQlKlkHFZn6y&#10;OeUVOv8AczHp7qmYTDzck4Scg7qNNHa5081/OfktNpzk5UKCesPRR21LdEV0tlwnCRVB600JfrRZ&#10;HG23HkHGdwJrPjCvUR4ZS5Sg+TfC7fYr1GEyGph3PJIUDUnZtHWmew4GUtdwjwMZr5bWHrdrbRcV&#10;UATHVJQcZUSeKszSf1d6o080h8tuPuK4PGRWLLQWrmLLldFrk3Ra9B2964PQ3QlCs/jmmt26MpZm&#10;K7Zwj2/NZVa+rO/vLRc1RSD/AIsD/tRar694TMeMzcQUPqwPArGlRfXyTU4Mtw9KpyXXsJAA/ScU&#10;6tlguVvacZdYVgjG4CofQf1haRvzzMOdNbYedwE7yB5/rVvQNd2N6UgsyGpDK+cggisWc7VxJFqx&#10;8FWtaQmW1Ml1ta0lzkg0/sjSbKwHpOFK9+atl2RabsvYlSAFDyKG9TaEEiOpEZYII4INYzlu7Jpg&#10;7pVbF/vMtQcShASfJ/eqw6h6ktsK6SYjctHdQog+ofNEy9L3PSsW4OocUlxaFAEE/BrHGu7BfbZN&#10;ud1nyXVFS1FIBPgk1mUURsfIOe3k2RonVkBvRslLshskj9W4fmpTT+orexaEvpcQshR/xA+5r5/6&#10;b15dpcVcCNJcO/jaSc1e2kH59j0iH7g8oJBzhR/er56BLlMj6qfwauYv0C4gOZCcClE6jjz9scEK&#10;IOBiqe0Ne49xgh8yAWyMYzRRpWUwzqYHfuaB8GsKWmcSWUy3WL1HiRjGdSOR70uzdojMVC0gDBoQ&#10;eW1fNVLZac2oCM4B/epANsoQuIVjeD81iOOOwwEjEqNK3uoOMcmljLYlgBCskeairazHhsrbUvJU&#10;PNJQWEx3lK3+hXjmlgCbfkMJj5S5hSPPNOW57JjtrWsYVQu5AXJU721kjOeDS8uFi3M7XORwQTUR&#10;4J775oNrXu9KT81+YvjLqwlB/oKhYqY6YzjTizkjIya4tkiPDQpZSFEHzmgMBMxfEpWUg8inQuLb&#10;rqVODNDTU2M6pxwfvT6JNYmpAT+qjIsBJImNOMhtJ9J967ipjwwlQPJ81AJfa3FBXgp9qciU0shO&#10;6nkCbeYQ+6HQdoFPWMOsHnxQ6ZmwBIXxT9m4llrA5pkR62kpc2+cnim0guNXEHGU/Ffoz/cO8qx7&#10;4rv7xK3SRz7ZoAcKyWlLApNBDwSrGFCuGpZaKkn1Z9q6XI7e0gAE+aQYOO4Fy9iv7U6fH27KtvIp&#10;MJbKw4BzivBJDiVoX4oJHcVQWkLB8V046X3QkeBTdC0NJCRnaTTsIQgpWk0xCpd7LeSORXDCDIV3&#10;SefzSTm55WcjHvThTqWmMJ/UfikB1IdBOxJB+QK6bQENFZ4+aQhtDJcVXbjqnnNiR6aYj81l9fwm&#10;l3VBhO0ck1ygpjDJpLCnlhWeKBn5to7go1+eJWobfA813IXsSABk10ygJbyeKAPClKEZP9qSZ/mu&#10;Zxx8V+SS4SM558UqCI/IoA9eUEcJHNJNtd1PI8V0El31+1ehw5ISOaYmerO8hPtSeOxuzXTRKM7h&#10;6vakHlqcVk+KBHo3BQX5Ga6WovrwmuVkISE5rqKQkFXvQPB+S4Wmykjmk9iz6iMiunl7nPxSq3Eh&#10;sJFAdiLuHF4SOTXiSWyR4pw2hKRuH6qQdVlznwaQCTiFOKBHgV+XgjbnCjTlaAy1gHzTRDYUrd70&#10;CPGmyyfVXXbUtW4cCvXFArANKkhpBzjFAzhadycBQ3U3bKtxCyBilEN7nN4Vx8CuXkBS8E8mhCRy&#10;9uOFNmufU4PI3UoGi23jdgfmkywRhaF5oGIYcQopUeK7LagncFCunEFSsKPJr8hBSCk8gUxnON/k&#10;gGkm0LaUQTxSqmQVBYV4r04KvUaAOTHLyCsHkfmum0kYBPNcpBaJGeDXaUodAIVyD80AdBlbDvKs&#10;A104gufpOTXb5R6TuzSrTKUAr9jSEetEBsDPNdtIIOT4psEJcXlCsYp2o4QAKYjla1JWABkGvVkI&#10;RnBNfk7sEq8V6klZxikB40UqG7GDXiVoWsp8GvSoIGMVwhkJVvJpgKrUgYGa5SjaklSsiuVNB8hQ&#10;Pivzqxs2A80AeBrad6T5rgNgqI3f0pJCloyCa8dyVApNIZ2trtn1HIFdrLSkjb5pP9YwVZP70kEB&#10;kHJzTA5debaOKbrO4lSQSmlntjm3AyfevFPKawlKcJ/agBEEuJxjGK/dspAIOBXqUqcWfbNeFOwY&#10;Uc0wPUhCl+o14NiDnyB7Up2mi3uCvVSQWhKsL5oGLNTEYPHHxSgeWEhSUU2bKc7gninKZflJTzSA&#10;5Upbyx6cV+UpxGQqknnnUKykYFKJedeRjZn80AeKDu3IOBXDaHHDgmuC47v2nxSyiptIIIyaYj8m&#10;K4DjPFLGHlHCsn96RSXXeM4NJNh5CyN1Axw1DQCe4oftmvFxUA5Cxj4pCS04rGFZOfau0RVrbOT4&#10;FAHS2EOAbDk/NdNxAeCsCm7SFtrPNfnkOKWMEj9qAFzDwcFQxXqoXO5Kv86R7TnbySSa5aD6sgHi&#10;gBRyGUjIXk/FfmYa1DJVjFJpQ73MZ5r1TjrK8eaBDnC20FI5NJh14D9O6uFSHU+rFd/eqCM7RmjA&#10;ztCe3kY9NecqVuz/AEpVWPVSayAePimRE1K3K4HNJrJJAPCa9ec2jjg03dUpSOefzSbAVbcCScnI&#10;FN3n+4NntSauOQa9TjdzzSGhNJU2ogEg+9KoQp9ZAPJ81yrK1E4r9hSVccKoGdobWFqbHmufW05s&#10;PAPmuyFtkEg7lV+O5BClDn81IR69FWwlCwfPNJuPqKgVjP5pdT7joHpyBXKHEvtrASCRSYZPTLW8&#10;zsPKa9iTftV7RwD81+juNsnng+1eSAh13OKAPzqwXi5jHOacyZDM+IEkDcPcVzHLTsZaF8EeDTTs&#10;hkhQOEk0gFY6UMqT3P05ru6stqWlbXx4rmeynsBaDkn2+KbNgqO1JJNAxyxCU82SDhQGeaYKkKjv&#10;KR7e9JPKlx5hAJApdpgklbvk0gG78Z4pU6OEH3pVtxxaEoPI/NSLTwU12iOPzX7tISRxwKAGG/Ys&#10;ZG2u3QFLBIyPelpCErWPfFdNFCTtVjBoARjuJbUUqHoxSZaBcKkcfinC42Vccg812Im9tRzgimAm&#10;qEiQwSk+qkGmlIUEgnjjNLxipKMHhWfNevhbRCiBz8UuxjeS0+w4hQJBpTK3kglOVY80sp0uFJUN&#10;3FetupaWSRxTENWn+2FMqGc+9dFAbGUil9jbylHOPilkJQtrZ7geaAGa3hJQncn1ClI0sx1jt+KV&#10;TFCDk+KVMAOgFvH9KAyIrcS67vUMftThl3+UtCvUk+K/NQj3Q2viunbeuKM+U+aBPA1bZQP3FdvM&#10;ocSnHCqdfZh1je2cH3rlqEXRkHBHtQGRu00G1AE4Hya5lQyhQKT5Gak0QO8QlRxj3pFbSoz2xwZH&#10;tQIaMtKcSQP1D3rhAKlkKGD4pWU8Iqg6nxmk3LjHfGUqAXjwKB5HghqZQFn+tPF2duREDqFYcPsK&#10;gFX9cROx1BwaUcvTsOIX0De3jP7UAS7JRHb7bg3K+TTV5Kmcvt8p+KjIl9F4HoGHAM4qJc1O+xMV&#10;GcTtGaGPARCUZ4yj0qT7VHt395MwxnBhWcA1HTLsu1IQ82NwPmmki7NzB96gblgZwKAJm8akk2kp&#10;yjKR5NIf82NLYLx/qKgpOo27qwlp9IBHGaYNuRuy8yk5SoVFsaQQO6mYuaAN+0CunXmnYSwh7+Zj&#10;jmq5Va3QtzY6duc4BoOumpblbZTraSsgHio7iajnoO7uZsSQh0OFLGfVk0yviX1JadjOkbhk81Xt&#10;415OuERMTB3ccipKPKmzbS23uUHAPNGSxIP4D7c22rbcXl0Jx5rqxf8AonQlTnoUeQT5oIZZnWht&#10;LpKihwYJqYXapexqS26SPNR5E0gjn24uyC7HXgDyAaUcYEphDefV4qItRmtoWFZP71Kdp11lDgG0&#10;iplTO4FsdhuLaeWSlQ4zTSRbJsd4KYJDWeaeuOPl5BWk4xjNFdniJmxtuMnxTwLINLhyVsIdbJUf&#10;GBThtmRJYUCCSOOaJo0MwZQS6kBPsKkpNsjhnuIIBPOKaQAKzHeYUkONqUnPNEMe1CewPZv/AOIq&#10;WauMNbBZdSneBihuXrW26bWvvSW0JHgKNLGeAG190ekQHeMe4FVJcojZQ/GWAdxKSatOd1Bg6hib&#10;YryVFQx6TQLdrMIyyruJUV8jmp7H+CcX+QGt1lT9yWFcJzxRXBtbSWAC56hwBUdIjLZbW95KRxiq&#10;j6iddmOmkdcmUSpKf8NWw087eIok5Y7NH2a3xozwCl4So85qYnQ4VsCJCHRsKvY1gi4fXpb/ALTc&#10;w0pTnsCf+9Cz317XOYlMVmEXN2eSfH581lw8bdLspdsF8n0cuOqLVHi9xl8FYHIzVA9afq7h9GG2&#10;1LT9269kpQn/AM/NZat/X246hZeLkzsk5O0KoM6nsK17plx5xzuvxwVBROa21PhnndY+DGlqEuIm&#10;p+lX11S+pNzfYMb7Nojg58VAai+qi923V78R1Snom7AIPtWY/p507Lv1uujVtX25kZJKj7mo+X1H&#10;KLvIt89oCZHUUbjW5q8Zp44bRiyvm+jWEzrk1eYzymX1pdIyEk1lj6hdS3G/mMh2QtQJ4SFGlrVr&#10;WD3FtvO7XT+kCovU+n5GoWVyYxU4tByE/itjDQUVpuKKXdOXDYHaevErTTSQla0PeRk1b1q6myNV&#10;WxMWRMWHGQPfzUCOmT110S++pJTNQjckY5OBVN29Vwt89aEqW2ttWCPzVzxW0sEF7ucl8arnouen&#10;Xkd9YU2ngk1c30ea8t//ANHWoLTenu4goUltLnPGBWRG73JbwxIUpSHf1Zqx+mjUmzT0qjuEsPHC&#10;k/FQurjbHDHGbjyVZ1KZFl19dDFQW2e8e3+2aZQtQSba63L3K7wOQT8VqzUnRJGtIyVRmA5IcG/u&#10;Ae9Bd2+k/UKrBIlNRFlyPk7ceQKwMKEniRkZbI/R2u7PePtpbu1m5NEc+Miuut1kVr6KxdoWXFsI&#10;2qA5zVHul6y3ZceSyuO6yraQRjkVduiNaj+EEdve1twrNZUGrYtMpeYladObQ5eLubSobHHDtAPz&#10;RPfLfN6ezzBvDbjLDn6FHwaNemGlIuo+obEiCClaXQrb81vbW30lWzrz0rMdYTHu0dBUy8kerOP2&#10;rGu1MdLiMhxg58o+cmhNSNMSi93SGd2MZ81a2oLzbJGmdscIefd5IAHFVLrv6aNbdNL3Lt7sd1xp&#10;pe1K0jhXPmp3ppZriy6YNxZWB8qFZkLVZHKIuLiy+nrDpqZ9OlyemsNiYlolOBzkA1jHSGjFakfk&#10;ojoKlhZCR/WtlxtKPag0ZJszaigryMH45qC6I9HHtHayU3MiqdZWvhWOKpc4x90vgay+EQGhem1w&#10;e0Y/FeiqDzYyjI59qKdEaHMBIZkNKC18FJFa9sejIUdbYVHDbTuBnFGcjopa3GGZzSU/J2itRPzK&#10;TwkX/pX+TJb/AEaTJjFX2SV91OPFB1r+nCMxdyHIpG5WcBNfRC3aMtTNqSkpSpaRXtptOn1z0tus&#10;NhwHyRWE/MS/BP8AS/uZisfQa2w4zG6GAcDkp4q2dE9I7MHEtuBKPwBV/wB603aJ1jCIyW0rAyMe&#10;aofWCpun5iFQ927PtWnt1ttj7MuFcV0gqnfTtaLi4kADZ8Um10BtWnkqVGbA/ahZ7qLqe1Q2pCkK&#10;U2ByalrR1el3VtIdR6jwaxndNrDZaoYI6fBuWnHlJirUGt3AzXd91PqS2WhElA7iR5JHj/KpqbdB&#10;dUgYAPk5o3scGFqbR8uE7sS4hB9R/rVC5Y8/krDS/VS4qbR9xhOeCRVraZ1M1cQFOuDB9zXzpvv1&#10;LMaT1xedPbPufs3lAKb5GM/vVoaO+qnT8fT7txlOOIZZTuWB5/1rO/RX7dyiRlKGezfMCIy/ucSo&#10;Efiqy6+Wxq2aZk3ZOB2UFaj+BzWPpn/FH0jp9otW2LLmHdghW3H/AOtQh1n/AOIKnrboZdlskRVt&#10;U8ntrU4eTnj5NWU6G6yaW0plZGPOSPun16wdE3B6LFZMtSVFK/HFMk/8QqNOS4tdvCF/4Qfesd3T&#10;QU2JIdkP5e3ncVfvQ9IjFtzaU4IrtY+OqglmJr3dKXTNrOfV1eNVJX9vBQhJOQR7Ua6S+oCe8thl&#10;UpSXljkZ9/iswfTxb29TypcDeA6EZTnz7VB6x1fJ0RrNccOEKjOZI+azFpNOo/aVb5/ksfr9oGNr&#10;HWL1ykKLc2TyVKPk8msyagsr2l78qEs7glWP86vbqT1ktettOW5UBK0XVsAOn/w1VFztbt6W1KJL&#10;ruRuzV86ouKUPgUXjsdzIly0lamrkho9l5IwojgZFNoPVe5ANokgLZSfHzV8wrP/AM29IXLSuKDJ&#10;QkFtZHPg1XMT6errKtLjqUHe2eRj2qbU0/ayOU+xrM1nMv0YJhNlCAORmrF6B3GXYJMt+L/LdUk7&#10;h80Y9JvptduVuR3FbF+FD/wVfeivpsjWdedwKz5NYmo1tNPtm+RxrnLpGdrD02t2tdbSpt0PreUS&#10;f86s6J9Ndng3FqSzhbRI4xV6QegsO2zG5KXEjJ5Aq8NGdNbWmEj7hveR4JrSX+Yil/DZkx08vkpj&#10;R/SW02lph77dKcAHxVwaZt0FBG5kFCRjxR3eNIQVWlKIzYStCcUBMWi5NB9LLeQM/wBa5W7VWXSb&#10;bM2NaiiJvWmoci/IfabQQFZzjxVn2C1RgwkOspUkpwTiqlSie3JV38oUD4o803qXYylp5XI4zWK5&#10;yfbJ4Qy1t0qtN4Wl5psJUlQVwPzUjIhuWnTKGYzhSUJAoytIauQBwFg0/udlhfbdpSRz8Um21yS6&#10;Kgtqpsopy4tRHnmjnTMhLrgbePPjB81GXSwOWx3uQzgE+DTRZm2d5Mst7xjnFQ6DssiczGfhbHGx&#10;jFV/eNKR2XfuIyec+BTq36ofu6thSGxU6zCWcKXyk0D6BNpybb2u62kn3xSLetriXwhadn5qyWoM&#10;VUftlIyaCtXaeDLTjjIwQD4pNBklrc+u5pQpxWanG9PsSMlQycVVdlvsy3xiVNqKUnzRTZdeffYb&#10;yUK96Ewwz3Uem20qUpHkVE2i4yIBJSCSj2o8Xb1S44cJKsiohViLalOJTke4p4GiPGrjOWApJSsc&#10;EGpuOy5LZCwn0keagZNp7cpDgb25NGESazBhJSogkjxQhMgJdkUl7eUnmkFQXGifWQP3ojVPSoA4&#10;GDSctCJLKlBODQGRayKQIfP6gKVXIbUeQKE0vymHVNoHHtSBu0lMjtKTj80ZDARSG0uZwM1FKdl9&#10;4ttjIHg1PWhlt9oFw4OKWft7bRK0K5piA5N5mtXANrbwAfNGFsaRIbLjqvNQ8qMkrLgTk01Yvy05&#10;ZLZ496XQBBKtsYu5yMUO3uwNyXUr4UkHPNes3oPTC2SUgVMphGQ1vCt34pgCkUNR5KmiSDjgZp5E&#10;nsRQpDh9RPHNPJGn3TKDoTz703n6bcYUHSD80AOWpSXMKHgeK6u0A3a3uJDYWdvxTK3y2UOFl84V&#10;7VPRbzDgpCS4P6008CMadbeh8m8LeddjFCOSCBVPWXpPOtTDrYSe2M19Ir0mLqCOpvtpWlQ4OKr6&#10;4dJW3Q4tDXpOa6XSeXnVDZIwbNMpPKMcaf0xNtsWS4sbcZ24pREiZfLDMgTIReSAQFKTmtJS+ljj&#10;SHGy0dhOfFPdH9NYS0yG3GxnByMVsV5iDeWU/pmfKOZp4jrBEs/23bTIf24xj5/2q7uu/QOVoSxR&#10;5kZlSg6jyM0addejT8TqS1dLXGUl2O5uCkj96u3SIunUjSzMG9QSsMDbuUnzxWxnr1iNkXx8lSqb&#10;eD5bvTdQW6SplttYycDijK1S7q1bUffRXAgnJURW2tT/AE1x370HWIGRuzwmpDUvQDFhYZTCG9Qx&#10;wmrF5KnvJF0yz0Zy6O9brnoBxaorW9B4G/2qyJf1zahiXWJBFtRILiwMp/8AsVHa36DStOWtZTGU&#10;jjOcVSkFyLp2/oVJSHHWjkbvmrFp9NrffjJD1LKuDcGpfqvuOntPW9122YU8ASAPFMZP1hymrZGd&#10;CQz3CAQr2rOw16rWUBtuS2lCGTwfxQP1ZnfdwQxCJ3pHGysf+5tO1yiX6ufwfTHpTrw69itSFuJd&#10;3AH5q51sRUW4hbYOR8V89/oXvtwiaKnOSnlLkMJUUJWfgH/ahPXf/E61FozUVwsibG0+iM6pG9ZO&#10;TgkfNcpf42yNso19I2ldylFNm2Nax0RtzrCSCD7VFx5clUEvoB2pHNYYi/8AEtuOq7i3Gk2RqKyr&#10;gqBP/wDNV/WP6lrf/wAmrmuNbm1jkJ9v86h/d1yWUslvrQ6Zf2mNXJQ240pQ3K/PNEtsujiJSQDu&#10;Cz4qgejOsoPUmc6q3ugqSncRnxRmvV0uz3d1hY7hZJrCsonCW1k1JNZRZ986esaknsvSx6c5xQ11&#10;R6MWqTaA1HbSpRTg8fimdo6xvTnQy4zt28BVWBYZgv6gtZKx8VWpWVCaTMNap+m+OJ69kUHceQRX&#10;Vn+m5qLHUtUULSOcEVuG6aSiyZgWtAT/AEp//wApQ2YJbLafUn2FZy8hZgr9GJiCzdEhcnFRlwwG&#10;s+AKov6hvp1NqmtvQWFYSrJCc8c19KINgRb7q4lCBg/ig3qHo6PcXHC4yF585FC1zb9w/SXwfODR&#10;P0/3LVbjUltTzLrOACCR/wCeK0PpLppquwBmOmU+tIx+ok1o/QOkYVgSpwRk7SfGKPY1tgO7nylK&#10;cnxiqrNVu4SLIx2mZplx1JpiS0N7iyBzRLZOvj0MpiXE9tfgKNaMGh7NqGGpS2UdzHBrNXWjpGm0&#10;B+W0g+jlIFRqcLHiQ5PCyHL+tGb9AQlaklK/8VB2tunVv1Dane0hLm5PPxWXZ/V+7WNxyItCwGv0&#10;mpnQP1FXOTujvg7FnaCqtvHRTgt0TGd66Y10x0tbtfUBJDY7KHOU4481ZPWy0TH7EzEtkcoaKcEp&#10;H4ot0m9aC2Z0l5AkLG/mjmw6hsWo21xZCmjs4BVSnNp5JL3Iy3oqJerNBLLpcAHgGrM0tfpcNJef&#10;B7gH9auhfT+zz2QttTe0njbULdujTpfSY7gLavGKreog/uH6ckAmi9Y3hzV8iShKlIUkpSD/AFqx&#10;7WLpMnLefJSVKz+1FWl+kAsFs+7cSFue/FSDmmZJYceZHp/FanUTjOXtLoLC5G6WHlJQd+ePmuLr&#10;KXGgeh0BY/NNoTFwDjgWhW0cA0Havky4e4q3ftWKo7ngsXYdaZvDoivOLWCcc5r23XJ27B0hXpQr&#10;2NUJL6lP2VlxsE5UDxTXR/WV4sS2dp35zVz08vglg0dKaUvZ23MZGK9jxktQ3G1u+snPJqv9A6jk&#10;3ttMhZ2p/NFZjSpkh1wK9IHsaxZRcXhglgm4LLCWVJU5hR96f2JttlayV8A+ar6dcHIawO56geRm&#10;im0Oqfs7kjdjFRQNBO7FS5JUW3OMeRXSWELIw56h5xQ7anX3EdxSilCvBr1pL6JoPcIQT5NMjgKS&#10;kOp2JXyKXbU6lBRnNDLn3LcvKCSn8U+muy2EtuDlOPagME6mU402P7UmmU8hzPIBqLTOeegqcUk+&#10;mkY11flYGwjAoF8hCiU4XUqzTpyZuWkk/vQi3JlB5ScHbmnUlT6FJIOAaAC164pQhIBxXSJDZZKi&#10;QSaGhudZHr5FLoeDbIQV+fFGQClhbK2fUea9DoecShJ4FDzalNNZ3ZB9807hvqZ9Wdw9qYdk8tsM&#10;JVzya/R2lFY44IqMalGQ7k52inyJ4Se2jz+aBC7iu2ShPj3pVlrsgk+9IMcOEL8mlXXNywkA48UA&#10;cvZcWPil1KDTQA4JrwJCUcjmuMlbicjimhnTTSlepXNeLXuJSP7UtIc7SMJ8mk229p3kc0JCPQER&#10;0hR4zSaEl8kg8V5IJkHCf0jzTgEMNDigfZ4vahGAeaSaTg5Pmu2gVqKleK6kKAximREFqyoiunAl&#10;DVdgBKORSSiXCkY4oDsQTkkkc/vSgVgba9WAhZAxivxwUfBpAdOoAbHPNeMtHIWTkfBrgZWQM5pU&#10;qKFbfNMD1w5VhPGfFeuDDeFDn5rptoY3HzXikh5XHtQBw20Xj/8AVrlxpLJO2nicRxt96bra7iwv&#10;PHxSAQ7JKQr3rxKO6varxS7pyCE10wjaglQ5ph0NQ2lnKU+K/LZ3YV/nX4qUp8enKc05kkIQB4/F&#10;LADRxIdwCaTQwG8+okUslO5GfeuAoBZBFACTjAewpJwRXbSW8lJ/VSqwG0E+1JtpSv1+KEAkWksl&#10;RJymkXGUPDcD4pytaVObMefeuUtBncT/AGpjEgE7gkn+tc9gNOHnI/Fed1DpJGARXaHUIWAec/NA&#10;ChYS8yTuxiugodoIyfjNd9xKAojkH2pNl1L4KSOR70hHbbQYBUT59qW7RcAVnxSDjiUkJNPGdob8&#10;0COXSVp2A8ivY6VoR6hzXrbYW5uB8V24rccCgBNJyr1cCuXXkJUE0r4HiklNJWMnzQB0AlCSQfNJ&#10;hsKWV54rsthYxmuAylsEZpgN1o3LIBr8EbBgmue0e6CTn8ClH0pWCE8EUh5PFsoABCsmk0PNBexX&#10;Jr82NhAPNfn46VLSRTDo/ObEAlIzSK1l4pSE4p02oJSUKTSYbJQSPNAxm6lxp0fFKGN3Ekk4rtQU&#10;vBVxik3Qo/pPBoA5bY2HJyUivHkIUoAc5rtt9CElB8n3NJZLa92M0wFGz2SE7OKXQnuK4GKQMovg&#10;bU5UK9KnmiMjBoAcdpRVg+K6eZUhI2n+1IqU4pORmkkOvFQHmkI7W37k4NcBtWQD4+a8eQ7u8c12&#10;WHCjPvTGKlhSQCk5/NcFlSknChu+KRQH1qxnAr8W3ErBpCPUMuhXqOBSqmHEDKVcfNcLbcUkEnFf&#10;mkLUCnJ/agZwULIyPNKIbcc4zgfmkQlxlZBzg1+e3pOQSTTA6KXEuYySK6W06jke/wAV42hxTW45&#10;4rkOuqyMEgUwO1BacK5rxCnHFYCa5LywcGuvuFs44pAdrKjhKk8163swQsVz94VKztx+9dqktqAw&#10;OaQHu7IOf6VznOSBXvAAB5NJF0Annx7VJkRNRJX+nKTXKkqzx+nFKNyE5PHGK8ddC04RxURDVbO0&#10;bs5FJYyaVCSSecDya/AJQr5HtQTPxUCgcYUPevXVlw7/ABiud27j3roKBaUkjk0CPxeU7tJwQPin&#10;Djoda24/rSDIbQCk/HFdx1pbUAvlNMTO4UoMoWhQBz4JpOEURHlKVyhR5peRHbeV/LIAxSLkPssk&#10;g7sn+1MR1cm2XyhxogHPilmu0topUMK+abJhKdSCk4rkMr3kZ4FIl2eoaKCcnIzSsyKrsILZyk16&#10;Y60MhQ5B4rxpxfbDavAPFIBupDjg2E7TjiumWlRCnd5+a5uYdShO0bSnmlYswS2BvHqSMUAzuQku&#10;qLpHB+K5YcSRg/tT6JJaCS24Mim4hp7ilIPGc4oARDCQFKJPmu0rStJGcGnCmN8dR9/emyIhKSoA&#10;kftQHZ6loJ5POa5kREgAoOc0uhpSwAKVaZLDwSsf3oBsQjsFz05wrzSI3NvqQr9J96lZkIxdr7Zy&#10;PgV2hLMhoFSRk/5UwyRL7Su2FBPoB80qlXcbCVDxTtLiGFKZXy355pNx2M04lXhPxSAbpbDZ8ea8&#10;MUEnHvTyb2lIStBGPcCkg6iRHUGsbwKBDYwj2yse1exI6ZXCVYUKSZvIRujr/X4Jpk845b3C42rO&#10;4+KBkugpQ723Pb2NLLeZhLStChg+1Dstxb7Cnu7tdx4zUbbluqWfuHst5wAT4oyGA3fuEZ0hRWlK&#10;v3pAXVD5UCsdvwCar++MSWZYXFcK0q8gGuH35KrbuSopWOTz70ZHtDaTMXGWEtKBT+9IO3GQxFXI&#10;SQQPKar6PqCWg+sqVgY5pvI1s/FbUh1CtueU/IqLaQ9pYTGqHHWw5txjkmkV66YklTa8JWOMk0AN&#10;9QI6iEIbKEEc0NXi5R7gXHWHe06n9KQfNLcNRLhRfoym8OuAhX5qAm3ViFPDiHMt545qmndQTe+i&#10;MX1Zzxz5qVZ+5kr7br/sTjPvQ2yW0t6fqiLcGW+Ug8ZOaUZ1OyzHMY4W2sGqWiGSJqmFu4bPAyam&#10;EokNS0J7hCQMDJ80ZYOOCw7fd27VILqMYJrq4TotzlB4DB9wKD0RZCUAKd3g/nxXSIU5mQlSXD2y&#10;ORRkWA2/iEZ+MthzGPApK1Ij2wq/+6IcGNp9qgmILziCvdnilmmX1vtp5AOKkLA4e04iU+t5DmE5&#10;/SKbPWCVBkDYkqbX70UfwR1iKHW1598CpGBeYZaS3LIQtPBJpYEQtv0d3EhQVndyc1E6n0JAjxnV&#10;ukdzH6qN3bxEDKjCeSop9garbUOrE3K5KgOLUHF5AHtRhByVVJt0eDMJAyj2V7VK2iStkdpKQUuH&#10;hQ+Km5OnoyrbIiyj2nuS2s1VqrtdNPSHW1hS4yCdrlDRenku9NtRJgJLigUAVIW5th5ntBafTx5q&#10;m9O9TzLjPRnl7QchKlHHNSFu1I8+pRRIAAP6gqmoy/Ami29rMJzkgg+SaRnS40RBc7o2p5wDVW3P&#10;Uc2I2XVLLrP/AMhzxTKLqhm6NACTuCvKc+KaTfSI7clg3TrrpKyQwzcHkNvE7BnPJpra+udv7gTB&#10;KVoUcgiss/UTp9mDFbns4cUpZKE5Hnis0yOsmstL3OMwncywVgEjONua3NHjJ3174spsshW8M+pN&#10;+61ogNokPoHbAzuNCkz6jo1wcSmK80lsewVzWRuqfWN1rpSxJcdUZCmuSM+4rLdi6gXhdwbfauDo&#10;StWSkKOBWVV4acuJvkqlqILlH1Td6pTJrSlxXEgrH6s+Kyp9X8HWtvhwdQ226PuRiQHGWj45/wC9&#10;DGluscy2Q09x8OowNxKvFF966/2682JVrkIEuO6gpJPO01sNP4mVFql2iiepjKOI8Fa9PPqNv1ht&#10;rLCJRclLwNqicpNWDb+tmrX3DJuM4lB5COayhqFtWlNZKksq7kVxfcSR4Az4qz2NWSp0Zh4xyYm3&#10;lQGRXSLTUy7iYPqS/JpCyfUgxa3dl0/msqTkn4oN6tRLH1j0hOdgyUgtAuD5H+X5qiJOsbUxODsh&#10;QWg+lbZpivq1DsTEqBBSrtSOARxxUY6Wmt5SFvlLgpW4QFW2etk+pKVbaWU47anW5CUek5Aoun6U&#10;euqDOZQSlRyofFWnA6If85dO21wUJM1GT+fArFemlztJ+onjJRMO+b3MhZaKvijK1X+c9bn4kZ7c&#10;FJ5z70J6o6dXvRcnbcIjjaQeFBPBqS0NBmXOe23H3JIPIx5pUSnnbYuRyS7RcP0xTZGndSykqBT3&#10;gd/5FCfVbQMufruZcoQ3NPO5wPY4q69FaBnRu1JaiqQ8UYKsYqxtF9FJF4bfU+2pTnnkVfKyqPEm&#10;Vrd8GJr/AKYnWMJkPtqAzuBxRh036ltpuTESUxhs8cjzWtr50GbvFodhvwi48n9B21Vd5+lO6QGv&#10;vbbCUXG/UU7KlHVU/EhbJfKLB03YUXaMX2WNzTicBsDjmg/UH0zyblekz4sIhlxXqCU+KvL6b21T&#10;7SIdxiKjy46tikrGM44/6VrPS1rtceJhcZsgc+oDmtBqvKumxxjyZUKNyyz5w6l+kF5u2ofaaWp8&#10;pyE7fegJnpfqbQ9zZckQ3ftdwC8p8CvsG9p+1XplpSIyNrfOABQtqzp1a71HcZXAQSoEZ2isJean&#10;/wBSLf00fyZ/6BaftV5tsNSMKJSAoH2rUtl0dZY0dUZcNCgpOCceaqLQ3Sp3Rcp8xUYbB3JAFWDA&#10;179u+G3GldxHpORWl1GolbPcmZKiorCM6fUV9EekNXzJFwhxPtpCwVFTYA5/tWc7T9Jj1jbkREpW&#10;42ScHHtX0qnaji3SOouN8Y8EUhpnTlvuSnT2kkZ8EVmUeStpjjsrlVGXJ81envSu56O1ql9llYS0&#10;54x5FfRDpleHIFpjqUNpWkBSaidbdNmrHMM2PGSWydysCubPcGm2m1IWEDP6c+Kr1erepw2ShWoE&#10;z1C6fw9bOh0RkqcJ5OKqLUP01RkuF5qKA6OeBWgYV+SzFSSpJOPNSlr1ZaHn22ZL7YeVxgmsSvUW&#10;VrEWWbU+0Zc0z04jRbj2HUbXUnBBFHsOwW63ygFRU70+CRRh1asCLSReoGxsI5Vggbqpy9dTfuCH&#10;xgFAwfirN11xNKKLtt0SHeIv2qEJS4B6SKD9UXy+aNZfjBBU3zgmqjtXX9GnNT2zvvhtt94IOVYA&#10;q4/qM6j2DSeiI2obk7tiupzvSM58fj81TKiyLSaGmiv7P1GvkxbzYyMZ4NRrmv7izcStwEOpODWW&#10;pP1v2a2auKLdFU9AWcKcP/2KmdXdezfLc7cLegtAp3II9+K2EPF3T5SIvUVx4ZvnpfqV/UaEJcPn&#10;jzVb/U/1KsnR6IqVc7iyHSNyGgfUao/6RuvV8vrshmYNiULwFKzwKxT9Yevb5rbrLdm7nOdkR2HN&#10;jDa1EpSnA8f51OHjbI2Ys6RS74NZibR019ZVt13puQ1Giklk4xjn2oSV9UStP6ohRFwVdt90IyR8&#10;nFZQ6B6vY0W9LVIZEhLif0GrYnSI+vi3NjsJYkx1hbaT+Dmunh4miUM4MKWpmmak63deZXSzSMTU&#10;S4CnY0gAJ2fnx7/ms0Xn/iKapn2WZAsUcQFyElPdydyc/HNHHVLViuo/QtWmpoR/Eo4SUe+ceP8A&#10;SsRwtKS7TeBFktEEnAVjisevxkYSW6JN6htdh90acXdNZzZl0X9zIlblLK/JJINaAhaZsd50pNht&#10;upjPnIKfms7X/SGpumzDF7ZjvJiOgEPJScf+cUxsHV2c3cCZC1EL8mt/WoRiomG8vkYdR+mC9HXB&#10;Sm199rdzj2pYaEvI0anUdujufbNH1qSPHirGu2sLNqGGPugC66MYPPNak6CwrMeiN5t1yjNqhrir&#10;UNwzn0GqrYQqzKPyNNvgxLp7qeibZjEuRCXUeFY81MXCHY75plT7BSJw8JHk+aibL0qc1hqO7sW9&#10;gojNvLDZ2+Bk4oot/RK7WVZGF8H4q+ubUVGbItLPA9+kqMmx9WGHbjlEdQ2+rweRU19duj7Zbeo0&#10;KdZm8tTGgpzYON2T/tUhB0hKjGM7GbUzIaIysDGatnUXTp3XdhhKciGXMbAGSMmsa2VcWm5cE1ky&#10;5oLpHPvLLMhqOvY4OeKubTn03THXmlbFAEglJFaR6M9OH7fbGYcq3dso4GU1oKy6BQ20lQjhOBxk&#10;VptV5hVPZWjJhRuWZGR7d0cutqfY7Cf5KQApBqyNO9NHJkdcbt7Cvg4q2r22LM6W3WdxUeFAUxj3&#10;1NoktLWyrCuSQK0tnl7bC9aeCJHpt0LXaE71u5B5xRTdtMiyKWpxJ2exFc6d6iusvAoQe0R70bon&#10;xNVQ1Ic2hePJrT22ytluky+MVBYRVEsPmN3o4K9vOKldP6+mR2UtrYwpPHNGsPRzDZ7SVBaT5xUZ&#10;qfQa7YO9HTuHnAqgnke27W65Y7biQkmiC1tJdClgjnnFVkqFKjMB7tq2jyRU5ZdUuRsBaTgfNAgo&#10;vmj485BdQMOEc0CR7PIi3NbPbKgPerLiahYmRUk5SqoaW049c0LZGATzSYA2xqG5WGT2ggpb/NFM&#10;HUDlxCFrOfkU/u2kVzYod434zQdCddtE9Ud9B254IFH7DDsJauaducEU8d021ItykFYUce9DibvB&#10;QU7HShz3qat9zaO3Dm4HzzQIBrtb37BLStpJUnNPl6nlxGUrWnCPbIoovEVM4DYkKPyaay9MuSoB&#10;QtAVjxijAxtY9Sokt7zyfipR0ouZUCk4IqvHWH9OyzkEIzRTC1lCMRAUoNrAwSaMgSA0219u4MDn&#10;2oRnWNdolh5tOE55oujapjyBsQpK/wAinMyGLlHKduSRxRwBzE1ClmA0QRjHOaUYuQfO7dhJoadt&#10;LseKtolQA8cVC2+5SoknsOqV2kngmlkZYU0JkJwgbsChp6M+5IUO4pPxRFZJrK0pVkHPmpV+LDkI&#10;KkgAn4p9iyVm/NnQ5YQ46VN0bWC4Iej7XQDkUwu9jaXlSRnFRsR9UVRTtPHxR0PsKi3E7xUBgio6&#10;4wmHXd6ME1HsXXvSkoIUke5NEibWktoWF+fan2Ih0XExlAAHAHNer1Cgr285/NT71siqQDxvxzUF&#10;crS2g7gBmgCYYhCXECx7jNMGrN/OUrimkfUBYa7O4gDinUS6hZ4XyaMoWCNuVpMeT3Uoxz7U/hXZ&#10;EVG1eBxT6ShcpOPNRZ02468pShwaBjoamZW5tCkkininl3AJCeQaEJunlRHFqTkY5zTuw3sQlgur&#10;yE0shgkZ2mAJQWpGVH4ofvGnVtv7xuAHtRW7qhL76VJG4+KcvD+IIyQMn2FPsQPWFAShISrBT7UR&#10;ruDYZKAQVVCos62ZKyCUCh25tzIs4lLiijPNABS5sdPIGTxXsKwpjPqdbRgK5NQltld95I3nii+J&#10;OQ0wQtXOOOaYis9a6KZlyVPJjBRJyTik9EuMWNxTLjCEp/IqxXH0SFEKwQagLppdEmRvSnbk+U1L&#10;fLGAwh/DiW+RJ7620YPgU+lxLcSgqaQpI8DFCVws0+37S08opHtXUB6Y8pIcVkDzmo5YYG3VvTtl&#10;u2mHt7KUubeMD8V88Op3Rllc91+O2pBJJ8V9L12+JcilEtIWj3FC+s+j9mvjCjGjoSoj2ArcaDXy&#10;0j56Ma6lWo+XLWjrnb2lRo7SlJXxuxS9r01/D5hRNR3VkYwr5rZOo+jjun3llpnekngAULJ6MfxJ&#10;S33omHByklPvXZQ8tTJcs1D0048FNaKvM/R63o0VpbLb4OSkcYP/ANms0ddLC1HvU2cU7luqKio/&#10;Nb81JoWRpvSkiXKjAhpBIWE84ArDXUm6p13dHYTEVe5BIyEmsqm6vUJyiNRlDhlP2jTEyXa3Z7Ud&#10;QbQM7wOKlrH1WvVgs8m2qcLjDnG0+1ac6T6DYn6JVZXIu11wEFShVZ69+muVaHHXGU7gD4AzUpJL&#10;p8luc9kV0M60ak0LfDKtkpaQ4cLT7YrSj31VswXW1TVh2XI/WfjP/wBmhbop9MIlaXXdJUc7koJ8&#10;fis+daLYxYdSPR2VKD7bhAH9ax3Cm588tBulFcGw4X1CQ4qxIC09s+ojPirE0l9YzEaNsioSVE4z&#10;/wCGvmSb/NLCGu+sEjkHNWf0xcSlKVzJGE5zjNVz8bRasYBXyjzk+pemus0rVEVl51aUpPORVwWm&#10;+IlQWnS8lefbNfPO3dVIemdKoDTmSlORzRD9OX1Q3LqbqWVZIcZZ+0G4qJzkcf71yup8VODcodGx&#10;r1EZcPs3smXDRK3EDcr3pK+2eJc2FKyAvGRWWbr9Xtk09q97TlyQtFzaVgjBx7/j8UUWLr+3qS4J&#10;bYUA3kDGea1UtJdFbnHgyFOLfZYTUKTFlqjpTlvNLSY8hkhGCBRhpF2LeUsqcT6yAfFS14sIfXht&#10;vx74rDJ5K5g3iXbpaEoWdueU1Laq00jWNqKHFBKlDxUDqNL1purSUoySfekLvqqfbFoyghB+DxU4&#10;pp5QFEdSvprbd7qkNZJz6gKqqz9Anbe+R2lKwrzitrxNQm6RSHkg7vc0Rad0ZbpjCnFNIJPPgVtI&#10;a+yuO1lEqoyZio9Mro05tbLpSRtH4oU6i6fv+idPuyISnG3tpVuHnNfRMaLtTiCOygbT7AVXPV/p&#10;fEvVmcZZbSrKSMYqyGuUpJSQnV+D5g6Z+pvqTbJC4Q3vNBWAVA8f51bFg+t7VWmSlF1hF9se+D/v&#10;Vr2/6c4sFbzi4aSVHztFR9y+m2FdVrSuMEhX/wBWsuTpkuWQW9BV03+uZOutluEFSD7k/wD2auO3&#10;da7fHaKZKg22RyT7VSfS36Woembop9tKQVfAFGHU/oXKZ0/KkNr2p2Egj2rT2wrU8RZlx57LcsPU&#10;SzXE7mHmnW1fBru7261agUUqCAFeK+fWgJWpdNankxUPvOxQ4QMZIHNaHtGu50FpLspSwEjIzmk6&#10;GnwSRLdQOlTTE/uJALZPGKr5WjTaXH1RoxLh5wBVlWzqIvU7oDoJbScAmjyzQLNNbWtS0BZSc5rI&#10;g5RWGG4pbSV+nwrY+lTRb7WSQKg5P1Pt2eS7F2rLg9JFWlPsjbUqX20pDCgUgj3qj790Pdnz35CI&#10;3qWoqSoJrIhXVN5mVSlJfadyuviHdz7/AAlR4FGds+oOK3p44UQlXBqlrn0ZuLDbiX2lKT/h9NSm&#10;kukdylMLbkoKI4/+Qq90UNZIKyfTNEROuLFxssJmGjKj5VRdC1W/Ltwc24IGeaz7bLYzpd6PFCcg&#10;KHOKM5fUtiE6mChIxjGR7VrrdKn9hdGX/wDEXXpe/OXNt1XnYCKfMalW66lpSNwCsVWejtbRbTb3&#10;3VuJAWD5NFFs1baEWdU4voK9xOM5rAnTKL6LMp9BTLv62d7QG1Kvam/8VdYipcSnke9DsDWVuvEl&#10;S1EbUipBu+MzWlIbH8tJwKoaa7DBNwLq8+w45syrFcQp8qbI2rBCQfekY92RDawlO1JHOa9jXpK2&#10;FqbTlQPkUgHD6ZyJSktn00+ejPqbaVu5Hmo6JdZElSsjnFJtXOSmWGyTtJpAEKVPKaCAvJFP4odS&#10;ggmhG4XF+NISUE+r2FScy6PxoLSxnkZp5E0TzUl1tR+KXiy3PugD4+aHIN7XIjKWsHIp5b78hYKi&#10;n1fmjIYC5MwuyUj2FPXZCWlDHJoSiXltx7OcEVIfxIKWVZz+9SFgmlXMOLKfBpRiaD6fih7+INvK&#10;JT+oU4ZkgJ3ZyaMgTBmFckAjAz708lvpbRx8ULOXLa8FeR8Uo9dVOFI9qBBJFWkNb/mv24vOAZyB&#10;USm5hLaU/in0eQlCAsnk08h0P3T20YA5rxpkLBKhyKaB4vrCs8D2p2H0kAJPJoyITdc5CE+PmvVY&#10;bOK5wCo58iuVOYwCOPmmNnhbSvKt3NcKwTj5p0UpQ3lNNWiHCr2IoEdBPaBwBXrA3krV5rl5wN7c&#10;gkk0ovCf0+COaQZOlvBSggYxSzSA35H9abNIClkn2pRx7cQOSmmB6sdxzI8ClHkpbZ48mvyFBCOK&#10;5S2p5fngUDEY7JUd3t+a/PK3ObUn+lLPudn0ppJtsJIcPk0CO8BtvJHqpAqLrnqTxXaz3VEA4r0e&#10;lvCv70AIOHtAgDivFJSWwsjmuiCVgHkVxMKgghAyBQCPA4lasEcVy64hrgJ4/Fdx8LaSVfqrlSgX&#10;Nqk5B/FIDpLTbqUrHBFcLWha9hNKKIaRhI4pJxlKilQ4oENgw1HcUonOTSkhtlaErHH4r88lKlbQ&#10;Mmk3G9iADTJHaHGxhJ969CEMqUU81yntbAed2a/KUO7g+PikAqEoeAX4wfFLIWhRIB/pSCm0pTx4&#10;rthnGFA0xMcIR2c5PmuUtqD24HivXQXRwRkV0pZQgYGaRE9WohXjOa/POBtrgYNfmXN+SpOK5UoO&#10;5SRTGfm1JWkKrhe1Z2jzXaEIb9Of6V64hDProAQdW0ztz5r8Q2obh71w8ES+U+1etLRHUEE5+aAO&#10;W9u8gjIr886ls5A/au3lthXpFJl1DqCNvNAzxL5eHCcVwpTqF4xwa79TaQQngV6pZeUONtACZY3Z&#10;O7JrlsIzhWCa4CXG3VJzXKmMnO7BHtTDo7diNFYrtKmlIKQnxXIUlvBWc14paADsT5pDOErDB3BP&#10;mlFze5j0iuRKbU2UFGTSakFKQSnAp4EfnZi0cBPFctKccBIGPzXanw6kJCMke+K7TK7SQnbj8UDE&#10;lSHM4xk0kuQ+hXqpZcgg7tlfgoOJ3EGgBJa3SkK5TXodcWn81+Ms7gnGR7CvXJCmznZgH4oASTJe&#10;SceTXqnnmyFYxmlVODbuCcGuPui8QCnOKAOC+875FeJedyQBk12ZKkHaRgV0mT2lbttAH5Ep4J2l&#10;NcOvraHKaVL+47gMV4p1Do9YwaAOESAn1Yya6XLDqhlNchxGCnGDXTKmkK9YyTQB1ltQHtSzfZWg&#10;pxjHvTZYbU58JrotJSPSqgD8G3CD7496bqOQSeBnmnKSRkbv701cQCFKJ9/FDInbYbWD7H4pNzKM&#10;bfJrxSMEFPuK9CspCfcUhngP8tWfNccYyTilVIUUAgcZ9q8Q2HfPFAH5CEFWfmu47SVrIWcD2rkM&#10;kHk4FKKYG1sBXqPvTA5CEJkKBPpHiu5bCW1IKfBGTSM9BZjKcJwfmh+PfXJEjt53p5GRTSYgrMUB&#10;krbVlQHiv0BCngpKvemkV5zZ4/pT1guJTn4/FAjmQlcV4NjxjivwZWgFYGQa9W6t14KUngDGTTmM&#10;vchYHIpANWX1JQU4z71+eZxtIyCeakGI7Kwc8Gk3VBiSjfgo8UDEnCmchKSMLHH702/hhhvhROEK&#10;PIqRltoQA63gV44+0/GypQ3DxSGJPW5IJcbPFfmGQWioHCh7U3jXBLzimisBIpASC1NDe/0K980w&#10;JeK2h+OtOQldR38batkn7V0Z3e9MLu87bnQplzg8nJpu8hq4wi6tQL4Gc5pZGkiSnXluKtDrQ3gn&#10;JxX53UsaUB6trg9qGbJJbQp1uQvKc4GTTSS223cluJX/ACwcjFLIYDKXqRqHEbLxzk+KYo1ExJmo&#10;DSvRjJ/FD10nRbnEa9YCwcYppGLNtlJ9W5Dg5/FLI0gpk6mhPocRu9QOM5pBmZHfwlTo555NCM+B&#10;/Ocejq3Nk8jNQV8lSLa0260sk58Ubh4DC43OZDlLS0sra/Bpr/zU/BG5SsA0Fta2lNQlh5v1KGAo&#10;0Lz9eJi3BpiR6kFXJ9qjuJqLLZF4dlul5vyeTTRzVTipPZKiSBnPxQ/adZwnnUobKQk/mkLpdkQr&#10;mS2gLQvnNPItoUSL0+rkk+OPzXjk11Ufg45zUKq+traQopykc04iXMSFFKcbSfFJsMMfQ7vIQSpQ&#10;OBwc16LspQWCPTXbSErRwnBNPYNralFQ/wAXsKfIiKfdQ4kFAwaRfTGnqShScLHHNTT1nVDcTvQd&#10;vvU5C0lCuKA8k4XgcCm0LOCrdQ6TcORGByof4RQhJscm0uAv7wPc81oZUaPayQ4kLx7mq86iuR5s&#10;VxEYgyPZIpJElJlY3FrcEuxwVOJ5yKSiP3DuJfwolPsa7t9zNrklmS3hfgginovTTcxagkdo/wCH&#10;xUsZLSUt0B67FLwO1YPIFELmnJxKStR3DG00GydbxLGpLza0tj4zXiuvjLTK3FqQtlAzvGOKsjTZ&#10;PpEJNB7HD0I7XSTjzmiCM7Gmsp2PJBxyCazje/qGh3GO6+w8E4BAHFV3G+pBSZSmkydvPJzV60d7&#10;/wCkjmP5NlSbuzaXRlYWPwai9QdS7fHj4jEKfSM4FZ7071wtdxkIblXJtW7jBWM1Mpv1ouNzP2sl&#10;D2/4INT/AEdy7QZj+SxYHXy4uumG1HJUrhOf/sV+makudwJDyVMrUMjGarxiXHg6hYUQAARj2q6o&#10;0y23oQw2E99IGQPeq50yjy0GY/BVELqrB0Xqpli7XVLDbiuUuuAf6mrPu1/0jqTszbbcGDJ4VuQt&#10;J/0NY8/4inT+Mg2i9Wl5yPIb9DjaFEA8k581RegdfXKCiPCbnLbcIxys/Fb/AEfiFq6lNPBr7tTs&#10;eEj6px5dh1la+w3Ma+8bHPrGc0OXbT9vZtMuNMbGQk4UR5/rXzYvvUrWehr43LiTnkt90KI3HBTm&#10;vo70q1lbesnRRma+8hu5iLhasjO8I8/3qnWeKnpMSXKJU6lWcdGXOrUaRY7FNl2yRs7ROAk8jzWX&#10;IH1B6njXkxG7issoJChuPP8AnXmqOs17i9QNR2GbJ70D7h5gZPjCiAarZ/Tr0SeudHX3Wirco/Fb&#10;nRaOPp+5ZI3amTft4Po19LvVGPrizSmNQPIUgJ9O8jI8fNZp+oPrpcOm/V+4WuwPpVbmjhJSrI8n&#10;4oc6S6vcYakNR3VMuODYADjniq26y6XmtajXMkqU487yok5q+Xjo1zdsFx+Cv9TJraw4f+om46oM&#10;eJdHS4hSwRk/p5FF11YjXluIh/tLaWAUupwcHjyazlpzS8m+SlNsJIeSOP3o903fZWlVuWS+KU0p&#10;Q/lqc/3NbKlKCxjBizbk8suPU9sg3zQxtLpSpxIKEqyMe9UHbNO/wa8qgHnedqFe2aP0aohkCOqV&#10;6kj2PmuJVsiTJLLsd3c4hQWSPNZbiuyrIA6ysGq9DYFwiPtw3PU28EnYofv4pLROq48Z9KZq/wCU&#10;5xk+xrc3VW7aevP04NQ5sZpy4COA26pI3A5+a+f0Hp9c5MRL6WVlBPBAOKwoTnuykWYWOQ71dZI1&#10;wtpkw5IkpPIAOSKtz6VLUxrK0XO13VGQhJS3uHI81T+gocy0PFqXEWtrOMKz4rQ3TlkacnoetzPb&#10;76QV4HjPn/WsuT43ZK/2Mt9UdJKsnUufa2SVtBwhI/FObb05mTHUKMdSgBx6TWprv0B/5z1Si8JS&#10;rvqVuUccGtEaK+nJl20IdXDAcSnk7fNa27WUadbpPOS2MJT6MbaL6ezJMD7VxhSe4McpqydLdPNV&#10;6QfCYqV/akeADitR2vpna4b6Y6kBt5J+KsnTWn7YlBYltJ44CiK1dvm4/wDSi5aR/JjCd09kdQQq&#10;BdIQU4BkLKKpq4dE9R6A1WmZGtrjkRt0ZShskFOfwK+sNv6T2Zf/AKyM2Fe5IFS0nQ1qfj4et7S0&#10;4wSUCsOXmW/gmtNj5Mr9Kf4dqK1xmnY4Yk7AClScEGjNLg0VcMmOlSCcYx7UaXnoy1BuKJtrT2AD&#10;uKE8VC9RNJ3JFralJQVlPB4rQW3ysk3+TPjFJYH9j1Bb33+65BThXglP/arD04zbLo6tBgthBHuk&#10;f7VT+nUvGPH7qMAeeKs2y3T7ZaC2kBI4NY+5g0AuvtHtaf1UibbIqWG1n+YEJwP8qkW7i6llKgSE&#10;Ac4qxrl9pdk7Hgn1D9R9qhLbarem5faOKSWzxzUW2+wI2x62TBWlpKtwVxiidF8dlLSC3hKjwrFV&#10;91b081oxCLhFVtaHJ54qEsfXC3/bNNSn2GykeVLApxhKXSHwaAt0ZLje4AE4qAvWjGZby3mkhLh8&#10;4qK0x1Bg3WEl+NOjlJ4A7gqUe1rDhvbZUtlvIyDvFT9Of/8ACQygXuqWbYA2+oNhPFJN6oTpcJkF&#10;9AZPOSrAqvvqd6vaY0t09n3Rq4IcnNJ/loQoZKufzXy41N9VGttbzVRV3NyLC3EBLascZrZ6Tx09&#10;Ty+EQlbGJ9vHdW2fUund/wB5HUop5w4DWeNVXBm0XhSWZSQ2TkDdXzo0L1j1JpO+RkvX6Q9DfI3I&#10;cdJA/wA6sy+a6vN7vLC49xMlKRuJQrIrdQ8BPP3GN+rS+DYTWu3mpjDa5WWSQP1UDfVf1IZ6V6Uj&#10;X63XBIuK8dppLmST84rO7vVeYpZjJc3PI4885qker1zvetr7HZmzHHmU4CWlLJArJh4JRluYv1me&#10;EizNL/XDr/WMhcC9ze7CVwEJyKsS29UG7hGbiSz2C4f1KOM1l2+aJkaEhQ55QQpQCgPmo6/9QJ90&#10;MdzBZ7QHCeK39WjprjjbyYcrJSecl79foVzj22HOgLKksLDm9KvbNa3uTlt+oT6GhFdcSq7RIIcK&#10;jyoKSkE/6VgzT/UF/WDESFJeKmUgIWhVaR6e3yRoSyGzRXN9untFKk54TkYrD1+kjZBbfglXa4s+&#10;eMZgxZD0Z1O11CsHPkGr+0BrGCrSf8DkpBkeULP+lNepXQd2Jq2RKhFao7zm/wAfJry49IrrY40e&#10;5xmVuICcnAPmijFccMJvdyaF+nm+xbC6sPs7C4SBgYzVOdful3/Mut5c+EFF1xW4gDNJaL1BfWpj&#10;S3WlNobPPHgVprpxosa1fTMdQFAkc4qF9kKk5y6CKb4Rj+0dDNTiG5JhxFlbQyQEnkULnqDddMXB&#10;yE8hcd9tW1YOR4r7SdM+h9mMDDjQ3LRhWRWVvq6+gFM+6v3yxgo3ErUlCf61rqfLwlPY+EXyoaRl&#10;nT+tmtUW2OWFEzUj+Yke4otgdOm9bLYdaZBdQobsDnNRXTHoZc9H6nBfaWpABSoKBq4enVnuumNd&#10;uD7RaoC1ZBKeBzWzt1kFDKfJQoSb5Ro7SvRGD1D6ap0/dIbak9sJTlAyOKxZ1u+h26dO726qHFUu&#10;GpWUlKc4FfS3pvdkR47bxGzgcUVawhw9bQFR3WUKOMbiBXHV+TtpsfyjYOmMkfGOP0EubK2nXGVb&#10;Ac4xWkeltpmDTbtkcbUG1tlIG0j2xWyIfQi3yWlJW0jPtxUfcumkfRqu6mInaOc7az7PNb44wVR0&#10;5n/oz9Pz1mvLzz0YJYdVk5T55q/Jn02xLyhLrTaEHHOEil7frFqM0klCUoQcHAq0tH65gXCIlHdC&#10;FH5NaS3X22S3ZMlUpFI3X6Ym7ez3QylSceAKW0ppmJY3lNGOApv2IrSrkth+OU9xK0nx70A3HTqF&#10;3NxxDXpV5wKx5ai2Sw2SjGK+AdsV0t6LgUuobRg+MCj+G7FfRlLiCgnwDVe33Qjyt0uO2pO3kgUy&#10;t01+EeFqBHlJNYzZbjIX6w09DlpDjYS4sc4qGd0abjFRiMCpI44p/a7h98QlxWD8UWomt25ltW4f&#10;1oEVCLM5bZvYcbKBnA4qYUH7KcjKUKHFGGqVw5zTbw290c8VyLWi+wUJ7f8AMCeKBZI3T+sm4yNr&#10;wJXngmiv/muHOiFLpByOKrS42xdpklp5spOfNfi+lhKCDxTGH9qjIvDTrQA2knANQd/0u9a0qdCQ&#10;Ujnik9KahTFmBKlbQT70dSpbNyZKFAKSoUhFa2i//ZHL7Su2D8UUQ9T2uYpPaWUr/NdptbS23mvt&#10;wpPgHFDFw02u2Od5ttQbBycUuQLFgXcukJDm5J+TTK5W1L0oOBAJoYt1wDbIcQrA/eiC03hmcnap&#10;4BQ9s0+xje+6QUuMJDLW1WPYVAWea7BlKYeJTj5qzG7qhUXsnCvYUL3WxJkye72yCfcUsCQ+j3Bh&#10;SBl5KT+9TFtuncJSFpUPbmqm1LaJEFeWnXAnPjJpXS10kMyUIW4pSfk0ZJYyHuprW3OSSUbv2FB9&#10;30xGdtyvQptxI4I96seLKadZQVYORSE9lh/0lAIowLJT2l0OxZ/bO7GcVbceYGGW1e+PFD03TyYj&#10;hlNJ5HtXLrkqTFKk+kpHilyhvkIXbiiVlBSDUFdbIpxpa0JAJ/FREK8SGJ6GnhyTVhsvNyGm0lIy&#10;RzTXIugFs6JERtSVZyDUxDuS1L7ZOKInrRGQCSMZ9qGrpBVCWpxoZxzil0GUTkdtDqcrVmuzZ45y&#10;rgE0NWm/FLS+4ggin7Wo0PLCBk08gJ3G2/br3oIODTmJqVoxu2pJC08ZqTaiJloynnikGtOtNvqK&#10;xwoUB/MbMXduSvCVZPxmnS465A+c1Gm0ot8wqAO2ppm4shsBPKhTAhv4BuWsrRjNR5ifYO5KiAD7&#10;0SpuxfcKEgbvgU0ukdUuOoKSEnHtSwAvEujRbRhQOfNOX7qnKUoIoUt9tdQyrCyCBxmoyMZTVwX3&#10;XCQDwM0ZDAbyEmQ0T+oGoJGnG3e7u9PuKlrfcElsJWRj3qUb7TjZIxzTF0VbI+6ttxCN5KAcCjey&#10;XdICApXP5pS82RhwgpGVeag2oDpdWEekiljAFgJejuN71AEEVEyoceQFYRyfxQp/FpsFfaWMpFT1&#10;tvLbrQ3H1e9PIEb/AAN1iSe0nak/io+Y1NhShvWSmj9qUzhKztNR90itTSSBigQP21xTjvqWMj2N&#10;EcF5CylKhk0KrivxZ/pHprydc5sJ0KQjgUD7DWczHdJSR7UMTIZhuqUyMg1+sN/MyVteHqNFT7cZ&#10;bA3AZNPsQESpD0dG/YcfIFN4N7kuvpbH6M80aSLdGkRVeP2oNm2sw56FMglJPNLoZMyrdHnhK3UJ&#10;J+CK9atNtKQgx0j84qKv1zdt0ZC20ndj4qLtmq5M11KXEpSPxTzgWDjqnohm/wCk5MSOEgKSRjH4&#10;rIts+mWPa7k/LMVBWSTnbW6IyUzm9i/BHivXdIQ1MH0gkj4rP0+st06agyqdUZ9mP7J0w/h7oLDQ&#10;Qc+cYont3ReLeZCjMcBSs8hRq9blolpmOtbaeRzwKH2rE92lFCVJIq2XkLZfIlTFE1pLplaLZpKT&#10;AY2EdsgFOPivnB1m6ANag6tTIsf1qDhJOPya+g9rnT7S2+2VqCVDHJqG070ot8vULl5eSHX3jkk/&#10;n/7NS0uunp5uT5yE6VNHzzV9KQElXcbKi38ChbUHSGRbZP2sJpxBHuAa+s6Ok1p+4fdKU4WPGKEH&#10;vp4t9xua1tISrJ901ua/NtP3IxZaX/8AhPmHqTSd2tungJJWhKU45B5pX6UeoMHpBq+VcFrS49I9&#10;C0E+RxW6OtvQBpqxvoWgBCUnBAr58X7pNIsuoXXmQtKUrzkVvdNq69bFmFZXKllp9YWLbq/qE9qt&#10;hAQ6/wCopT+5/wB6FunetbnB6t2yOw4v7Rx0BaCT81BWWRdLrqVMV1ZbYSnA3fHNEdh0ZLa13CnR&#10;nBhp4EnH5rPnXB1uBUpPO42v19+riD9ONosj4tqpUmQ0FBKeAcBPvg/NU2f+Lkq4MgN6fLTyuMb8&#10;/wD8NCH1YWR/qxCs0Voh0w2QkqTzzhOf9KyW30vn228JirilRCsAhNc9V4unhyRnu+RtS7fXjLvC&#10;482Vb+zvOcDn/pRM39YVt1Q22gt7Ng9Wf/sVi/UTatLtRxcGMNpTwFCge1a8TGvriwNsdfGB4rN/&#10;u3SrjBD159n0t0/9StgefbiJkJS6rwCoVeuiOo4mtoSF4bV75r5CaZcfu+tI8pt1TUVKgrhWK2Tp&#10;PrA3ZorDDisJbAG/PmtTrfFLGakZNWpy8TN8xrjHKEr+5A3+xNOGoqbosoKkrTWMrR9SdonXiNbR&#10;cR944dqGtw5/zq2T1jb0jIjqny0Rw6ARvVjNc1Zo7q3hxMxWRl0y77hpeEiOpGxIV7HFAN6tqLWT&#10;kBQzUd/9ONvuziC1MbWD8KBov0+mPqxgOrwtJ5BrHlCcPuRJNMG7fM+1Wh0E4+KkNbXtV+0s5BZG&#10;HHBtowk6OhrYwE7SB5oG1FB/g+Qk7gDVaZICNEdD22surZQpajuJIBqd1Z0SbkxEhpKUqPsBRZYN&#10;XR4ENJdyDRIzqaLPSktnfn2NWepIOSiv/oXl2G3b2UkKPwKAtUz7jpOMoELTg81sxl5uZGIcaBTj&#10;jiqS6t6FVqB9aGI5CD7gVlUX+7EyqabXBnVfXaPEdhxX1AJKwFEn81oW1X+z3CxxpkR1h7KRlIUD&#10;WY9ffT4/hxxAWlwePIxVeadj6s0XJdipfkKZJITkkgVt5013RWx4MVWSi/cbrkx7bdYgcQwypQ8g&#10;Yp1D03bLtCU2hKGlAchOKxjB6k6u0qd61reS4f0q/wDsUe6C6/3EylCTGWhRPxx/pWBPS2R5TMlW&#10;Jlw3vpG3JUot+tQ5HFVreekzjMlf8tYUT+oCrGt/WRLK0vydoSfOaI2OpWnr6lKkOtKcUeUgjNUK&#10;22BbtTM/XTSk1DaYKN6QrjdyKkI2kXbVZwwqQtw5z5q9pNqtl5ytrYFEcEUNXvQ7jMdRZWVnFXRv&#10;3cMW3HRXUK6sWJvcvhAHJJo36T3yFqqVIQzKbc2H9O8HFUBr+z6gflyY4UWGBnn5rO9i17qzpXrm&#10;R9lLcLS1EKyeK2X6BaiGV2Uu/a8H07u97tETuxnn20utg8bhmgewdYrD/F37Y2+hxxJxgKBr5l9S&#10;etutn9UOyE3F3LxxtSo45q8PpUtT9wvKbpd5K3JDqdxCyaxZ+K9OLlJ9Eo6hSeEfQRzUEVEVtxjH&#10;q+K8kagiIiFxSkhYGaH7bPgJQlle0IA96E9VXWO1IcS2v+WRxzWj9Nt4Rk8FhxdQMXBruDnZ71II&#10;1XHkpbacIIHGKrPRdyZQytDishY+aJYcCG2w5MXITtHOCfFRdck+UNhT/wAwsMSFNIA2HyKdG8xm&#10;20qCQBQfb5MK4yStCwQB5BpzIkxpGWG14WDxzUGmgDRqTGW0mQk4/FO2ri2/ICEHIIodhBlFp2le&#10;VinEV5uHseCsnFRGTsGQO4tHvml4c7bIcbUSQKG7dde5d8/4TTmVPDVyISeFU8kcE6i6tOPlG05F&#10;K/fBL5TtqLjuNI3rx6sZzXjN4jrfAONwoF0ThmbClWM/inSrmXEjgjFDYv7Rf7ZT4NOnL4w2oJ8A&#10;imII27mO35xTuDcUJPJ5FDBuLG1OD5pZuU0E7kr/AM6AwFDdwDrysnilkzQo7ODQxGf3ErCsilUS&#10;1d7IIx+9PIgnMlIKU5rh9wNKKke9Dy5yg4CVYxSzlxTuTlY/vRkeCaZfDzRK0+PFdNLWrHHFRv8A&#10;EEhA2kHNPGJzbTI3EE+afZEdlRTkDzXcfC0kqGCKYmQtw7/anSJKS2c8UAL90FwJxgeKWP8AJ5Bp&#10;lFfDqlFQ4FdvPhxe3d/nTEdYJWVeRXT6wEcV2CG2cefzXLK+4spxx+aB5PzDSe2V++KQWoLWQKXf&#10;UEJ2p/rSaI4SQvOM0AeuDagfNIoSoqOfBpZbfdRkHxXnnCc80CEikjhPtXaxkDIGa57am3K9cClq&#10;G2gDls5JCqRddCSAE8ZpyEEeRzSScqUQpPFIR4tKCAoJ5pt3Q4spIwKcvuFtPA8UkFIVlW3k+aZJ&#10;CJSlIyE5/NKqaQ4gKIxX5qWgAoKf2rh10pAIHFID8ja4rYrgUqFpZwj2+a5G1QDgHNfgESDycEUA&#10;KhOwlYIwa6ypZBGMe9cOFKx2xwaWba7DIyck0xHZVxgV4oJQgq98V+aCgckcVwtzC8EcUAJtqQ6D&#10;7EVxJI/ST5pcpbZyoDz7Ug8pt8D2oARYQGtxJ4rgpQ6rcnzmlNySSgeKSbAZBJoGdFxDS+RmugCr&#10;JQK4UtLoASnk1+U642oDHH4oA7aedUNik8V+kJUMEHkV00pbwUcYNN1pVuIUrjNAJizIClZcVgmu&#10;FpQ24TnIr14thsKScq+K4DjYSAoeaYHL6m1t8ea9Q+htIARmulJZbGfIr8p9lTfwaAPVdtHrCMqr&#10;hyalbRSUc14iahBwRnNdLebJ3BH+VIMCIc7SRtTjPyK/NqSpZUoZNLJloc4UjxTZb6UOHA4NMBRc&#10;tJyCj/KkzJwMBOAa7UUBIUEiknHEOEcUDR42QlW4pBNKuvId5Pn4pJLyU5BHNfgpsHOM0AdpfTja&#10;U+a8DiGDkJ8/NdK2cKxzX5a2nRgjFMBNTyVr3FOa/KdQvnGMe1doLaUkY5r82htKvV4pdAdtyGko&#10;IIzmkgWt5PtXrzbZOc4FcLabUBhXimB3saUrOa9caQcAGuEtNlPB5rptkk8nFID1cXCMpINehgpb&#10;zuFfgFBRANcrQtPFAHK0KcIT4Psa8cinBI5wPNcFxYSP9a87q1cZPNDEeJbOzPz7VyUjPnmvVZPk&#10;1+PtQMWRIKE7cZz5pLng/wCVeDABzzX5YKgfzSEfgVKznxXKitIJTkgDNfkSMejGQPNLJd2DHsfY&#10;0wKz6pa6lwbQIUNJ+6fVtBH+Ee/+tM+mMp1bzDUpW5av1KPzS2uorDV1bccwULUQM+1K2uB9s829&#10;H8DHishJbStvkuKQy2w2lSACMDJpVtLcmKSjGR8VFQ7g3NtSUKO1Z4r8l1y2ISgDcD71SPBJJbbW&#10;jtqxux5qHNy/h0hSSPQcjNKF95O93bwBUDKuCpDZyjIzmotkkiZXKfbT9wgZbxmkXX3brHS4lWNp&#10;8VEt6gU3HMcjnFRhv6oS88gE1HJLAUQJ7rqlRn1YHjNNbnGkR3h2nCpPxUEzdy+pbiPPsaSd1K+V&#10;ED/D80sjwPrrFkQo4kIcO/OSM1Dv3WWWVPlRygE4pq9qJyWhxJUT+KFrxrBNuaUMg5GNtLJJImWd&#10;cPXdJbwSrdtwaVfvMm3lJJUUKGM1WVu1tHZeUW0BC1E8fvVgQJn8Wtw9ODjIqKfA9uCSQH5LBfbJ&#10;2jk4qQszX8RWtDq9p9qStHdbiKQU4yKeW6ItD4V+kA1IiC2obNcBKIiqI2K9jSEmPck9oqKjhODV&#10;kP29SUqUn1FVfozDKFBt1KT+9LAZA61fcqR2VE5V81IS9MSpDKVrb3N+c0WO2qK2guNqTuAyMV+/&#10;5nZjwzHICiBjNMRUOs7Mq3Re4OEfHxVfT1R58FTewF1Q/X7irT1u8zqKA42y7hw52pHzWfrjcJ+k&#10;pzkaawvKlehRHBpYL4klp62y7ZMWFOqcQTlOT4q29MtJlOIMlOSBgA1WlguDrmx+QyUoHjI80XNa&#10;4jxcJyG1gcftRgHyWRF0zHmPFOAlJOa/SrIzZZQVxs9yarQdTHA4tbLhw3SY6mStVBUZOULR5J96&#10;aRHay13blBbY391IA+Kjl63t9vX3GnApKRkkGqNuE+6CSthTi0tq481xaLRJcdDZdUtv3GatVbY9&#10;hdNy632iVCLaMB0cc0IsdaJ8SQtLAOw+DQbqzQD7dlVIgEqdIyAKx/qzr7fdI66VZ1xlqLIwpPvW&#10;y0ugepk0mU2TjUss3qvqDeJe514/yVUrEuCS6ma4e4nyQaw7ZPqWvs/uxlIUpDZyP9qtfpr13kX9&#10;4wZrJY3Dgnwa2UvCWxWTF/VwNGToFqva3pu8B4jhI+arrV6l2S3PSCCkAZz+1Qt815Itjobjgj3/&#10;AHp3B6tWG96fmW67qQJOwhOfkjFVx8ZbFp4yTWqh+TKnWPrgtthcWM8pDxOE4NA+jutUmHF/hd4f&#10;Km3ud+fH/mahOuWlXndYumKFGPvykjxQLItb8BlTkpog+ASPauopojVHG0187XY85ND6e1RbtQvJ&#10;gxXsuLOM58UK9TLJM08F9tZSE+oqBqm7NPkWy4tvw5BbUD7Gr4jTY+tdMJhz3w3OcRhJWfJrPrUZ&#10;LhFLyvkpRGp5yLh3GZDiVJHgKqwulvU27RLy285LWoNqyU5zmhRHTi4W+7SI7zStqSdrmODQ29cH&#10;tKXpbYPqB5xVLShzMlnPRud/qw1erel5tJbloRk/nilvp66w3SZ1Sbj3SUfs0qyAfGMisUMdS7m2&#10;+klag2eMfirU6R6qRKnhPe7MlSuF55qudNF8HFIFKUX2ai/4lsyIvQlnukCSELceCChJ88KNfPmw&#10;X9/7pl4ulKknzmtQ9abTftd6STFmqW60wrc17+3/AHrMUfp/eIr6mDHWVE4BAqvSVT0yUE8olOSn&#10;yaTF/st+6btxX0peuXbADn9qLOgeqrnZtPyrMmWpglJDWFfINZHnS7xoh4R5qXG94ynPjFE2keqb&#10;8aVHDCyHNw9XxWznKu1bJGMouPuQ26t6Ik6c1rMlyFFSX3S4V/JJz/1ri22+daoKJ7iVOQl8q4yM&#10;Va+rHka5YZZmNhK1BP8AN+eK079OHRO06i00uz3SK3IZfThKlDxWHdOvSRc/gsjmx4MD2rWDFuuo&#10;WxhKCvPHtRRruVIvMBEv/wB9BwrcPirf67/8Pu/6Kvcq42Zfds7iypKQDuSPjxUFovpNerRZHWZ8&#10;JbrSuAVDwKVerqsjncsE5QaZz9N+hI17uUeVw4N4KkY8fvWpPqN+iVjqd08avmnmRHvUVoKAQCN4&#10;AHH+VVd0I0JM0hqcPNNK+0eIwkjwea+i2hLoFWduI9gBSAMH9q57yOtlXZF1vgyqq8r3HwmvnTvU&#10;uj7wqFdYTzL7R2kkHkUX6egXGNb21BCy5nkkeRX1j6k9ALTqu5LlORGnFKB9W2qh1B9LB0+932oi&#10;VxVc8DxWVT5ipx93ZCWnl8GZmNI3nWuikRiVBKBwmrS6C9N4c+2uWa529PdZyErUnzxVx6G0RDtY&#10;CXGwADykirdsFnsMDatlpCHj5I81hajyvDjWWQoxhyM0XL6dIBnKCI37AJp7YekbdlmpZejlIJGC&#10;ocYrYUCz2y4NpdKUdxNSFx0XbLxa1gNJS+B6VYrUvyN77Zf6UPwUvpjSsC3pRlpJVxg4q2dKSGG1&#10;fbLaSkEYT+aEIFhWJjsNSwlSDhJ+ahLhd7lYbuGVHhJ4VWvnZKx5ky1JLoJ9aaLZduK32ldpwnOB&#10;UMzZ5SYy0bSrGfWKVn6wS+pJdJKyOaKOnN1Yub64ru07uRmqyXwV5b9aX6wT/tAr+SDzuqxrHrp2&#10;dH2Ogbs+arfrzcofT65GbKWhiKR+tRxVK2b6o9PPX5i2tytrrh2tq9lGroae2xboxyiLlFds2S1e&#10;EyXkNEfqPmneuYAb0o+tDYUUpzgispaj+q+w9PJcYXyV2Er5GfipnVX19aH1BoG5R7DPblT0RiQj&#10;5PirYaO6TS2sg5xXOQeuXWOy2Bx1qZOaYW0cKQTyKlbX1xs7Vicvgkd+3Nglakc4xXzu0vMn9TdZ&#10;Xh+e4pIlklAzwDWn+h1jh6I0JqC0X95DzMhlxLaFnxlJFdH/AHMlWpN8mK9TzgsNz6/Oncnuxkz1&#10;NqScA+n/AHqGd+srSz1waXCmqUfIUSP96+a2rNKvWrVdxS00r7QyF9pXtjccUtFcctcf+alTbnlC&#10;z4NZNfhqse9YIS1Evg+oXWn6ijqzpK6q0JEiU40QD8fmvmTqbX2rXri43JmvsEKIwFYxVn9OOri2&#10;bcbfJUCyBgFR4qVmWaxambekyHGm1OeD8GtxpvG01RxEondJlW6X1jrBCtrN9mthPqCUunFWzpnr&#10;ZqW4R0RpFyfkSmDzvXyRQbpHSUq1a/iRVoLlvdWEB3HBBNWj9Un0tXfpfYI2vdPyd9sfCQ8hHlBP&#10;9PzWROFFWFKKIJyl8kxF1Zbtc2iQzesuuN5y2pXn/OstdU7XAtepFuWpvtsHyB4BpGyagvaXPuY5&#10;W6kjkD3ohaQu7DdIjFa1fqyPFXxhBxxFYI5afJD2+xSr/px2awhalMDPHtUTatf3ewhbLTykq/Sc&#10;8mtO9L4Ft07Z1IejBTEoYO4cJqK1r9P9quanZsFSUJdG5JT7Gpyi1jEsEU18lL2TWEkPB1RK3lHK&#10;lUZQo38buUeRuBVkE0xsfSuXbbkWXUFaN2N2PNX1oTou5NLSmkcjnFSndGmG6bFtcnwQl50rI1rA&#10;hoeSMMDG3HmjS0/T7pW6QYqX0JQ+sYVVwae6KXCU2lotbDjjirK0p0B+8R2pBLbifBrQ3eXqj9rL&#10;40T/AAYJ1t0BOibys2dwutKVkEe1W50e0xIu0VuNLJU4nAya2db/AKZ4V0aV91he3596aXHoIzo1&#10;AkwgEhByR81rL/MQnBxXZctPLPIJaW+nSDfmkKmJCxx5q12fpj01N02qEtpBI96a2LUy7TbcrTtK&#10;fNHGmNfxZEfgFRV5rl56y2T+4zlVFfBRmqPortMS2um3gblg+BQx0t6Z3XQdzegy0ksIVlBxWvUX&#10;gy0hKU8HwDUBO0o/Mnl8N4KvBqMtVbNbZPKJKEU8gzpvXLVolCK/lNF9yv8AG1DbHGdoWCMeoUE6&#10;m0ZJgSBIUzuA5yBTi0R3Vwd6DjHkViZZMEnemsNy8peMZOwqyTiiSR0qiuNF6JHQpaRnITzTpd17&#10;eUKThQNHWjdRxAz23sZI8GrPUl+Rf5FSQF/w11cZxPbWk+Kk4esY8OQEOuhPODmiXXNnjSrmh6Oj&#10;BUecUJag0SmSUutMqJAycVU8kuGWTb71bZsZssSUBzGfNcX+OzebatokLXjz81UkCG5BUUZUkg8C&#10;ii03iRG4XlQHuaMgQqND95DrYZ4JOKhzYJWm54SUrS2eQavDTkuFKQVHbu9xXOpLNHvUZQb25HuK&#10;MZHkCbHflRWgpairjwaKbbfo9xKSAAc0JHTUhtLg/wDieKjW1v29agFFJpiwXE422qOQEgoWOarf&#10;Uelftp4caT/LWfako2qZgQEKdJQKIbVcBcWx3XAoj2NAdAdPssq2qD7YOz5pk9dHn1BC3CSKvKJB&#10;hTbepC0pORiqw1NopqLdEutuBDajijoAbTciCUElWPmjjQN8bceCFqAx80GXvSy4DgcQ5uCh5FN7&#10;S4uG5uCiCD5oEWrrizR7k13wkHbzkUGzrAzNgoUyk7h8V67qB2VF7RdODxRTpNCHGW21EKB45pjK&#10;udYVBlBKspI96I7ddlpbB7h3D5or1vpRhxAeSAnHkigG/wBm+1iB2M9kgZIFRY+w/sd1S8ydxBVU&#10;5JSzPgKStIyRVJaeu8ppz0rIPgg1YtsvDitiXB5FAsEX/B2kuPM7ijzigqVGk265LCXlJSDxzV1x&#10;ocZ9WVowSM5qMvWk7fOSoox3PINLAZwCenL2+mQ2lat4/JqzLbMROwFAZx4qrYenZEOYsoXkA8Un&#10;J1DdLbMCU5QBxn5oyPGSzbpbY85Sw4gUFXGwmJJC4wAGamrBe3bjF3vKBPvUrFdZekbFIyKeBZwD&#10;KL0/bGwXWyoe2KeW3Uybg6ElOznwaJrpZY0iOMJAOKru72ldsnIcaJ255xQHZY7jjAjFKgF7hTeJ&#10;bo7zKhjAoOl6kVbWUKcSpQx5FTFg1OzcUgDgq9qMiIzUNq+2cDjackGk0ahdtkdDi0HijOTZhMBO&#10;8c1FytNlUctqwR8UDyNImsUXcoSMhXxU/Egic0ruEZPzVdT7e5YXg4nhAPJFTv8AzhEgwmlreIUR&#10;4oTHgnVabbQVjjmh25QFW1wEDCQambXqpq57e2c5qQu1uXNjY2ZChRgXI0tNwP2u9CwQBzThu8iS&#10;6EnGfHFQytPLixFgFaAfYVD29t+JPSFqO0GlkeA1uTYcb8GoSJBcUpwJUQR4omRKjyYvBBIAzScV&#10;TAdOAOKkIDoCpMKetTnI3UasliVHClHyKibwwhQJbSAaj4bsluKrIJIoQgj7EZLZQCATUJcbY2kF&#10;xvk0wiT5D0wheQBRREYbcZBcwKXYdAo0pYaISPVScK5yzJKFnakGipdoYUv08A1B3a0mLuLSsk/F&#10;A+yWgy0OuJC1ZJ45qRTbGVPrX4BoJtneKVLUSCn5p7Bvz0iV2lKKQOKYiTulrb3FSeagG4y0SDsB&#10;2iilPpIK1ZSfel/s2H8lvHPxRgASVflwXglQzzRHaJpuCCs0xu2mMoLmRmoW33GZZ31JQ2XUj4pL&#10;I+wxVFQ45uIxivZtpZkMekAqxQp/z6ncpDzRQrPipyzX5EwDwEqpiwQCISrfdBhJIrq/6mfi4QEF&#10;I9qMfsGHJAc4J/NQ2pLEmeDtwMfFAEbbLo+7GCnCcKqbYVEf2BwgqNDbKlxcMOcAeDUlGkxImFOH&#10;B+aMgSt4sDcuPgYIAoLVYDbJQc27k5o2TfmFx8Nnfmmx2zW1BaNpHgmgEQ7852E0laUHbikoeqHn&#10;3+0EkI9yaIE2gPQcKwfgmhG92pdu3LQdqfxR0AXplsORtpIUoikrYywsOJUgcnFBMG7Jip3OrVUu&#10;1qJn0iPys+aMgOtTaaSiKtxHBxnAof06+8xEWnByk0YJnmexh5BCTxS9ntUJQWk480ACzeoXmFrD&#10;vPxUvYbqUkurVgq8UnqnT7LLbjjByRzxUFZ5gLYS4kgpPJoGL9RbE/q6CqOyr9XvVBaq+m5xm3uP&#10;ONB0nnIHNX5I1k1EkpbSnKfBqYTem7rG7YTlKhjmsmnU2UPMGQlXGfZgJfRJuFdS8I6t44wBUuz0&#10;3MdJKWS2on9QFbWi6Jtz8gl1hIWr3IpO9dM4KY5U2lO78Cty/MWNcmH+lijK2mOma5jvaDKnlK8q&#10;PNNdR9HoekdTwLhPip+13ArKhxWmtLWtFpuZbU2M54OKGuvlld1DAEZpO0Y/UKhHydkpYzwSdCMZ&#10;fVj0uh67k246baSUBP8AMCPnmqKtf02Oia2w62oK98j3r6DdNukqS823MXlPyqrCX0QtYu6XWwgi&#10;thHy0alt7Kf07kfNY9Jpmm5mxDRShB/VSGqZrlpiKOCUoTzX0jvv05tXWcp1JQEY8fNUB1/+n1EO&#10;2OIZYShYHJA81sNP5au6ajLgqnp3FZMQdNXCeqFsvj61KZYeCijPwR/tWiPqjukjX5sb1lU4y202&#10;AsJOKrRdh/5fZERmJiSlX6vml5Wpbm7Mjw3RtSgYIrfejCySmYLsa4H79/u2htPRJn3RU5kApUqt&#10;zdIeqydL9IGtSXRGGgzvV+KwHetF3HVC2VqfV9q2oKwfFXzqHWzsPol/y3GAedca7YSmtb5DQx1C&#10;SijI09zh2yz9O/8AEk0ZfblIgKQ42EEjeoD/AHoqb+o/SGr0F+LNSsA4KSR/vXyr1H09m6IjqnS0&#10;FlTx4/r/APZoz6ROyYcBUtTihHJySo1r34Wl8IyVqpfB9VHtSWG46dQ+083uKeADT7Sbu+MX0+pt&#10;PivlveOt9zgXVtu2SXFtNq5Tu4rcPR76ldOTOnMeNKeCLspACmz5zWn1XiZ0rMOTKr1ClwzUdp1V&#10;CainuLG8eRS7eqrS+5he1Sj7Gs7RdfxFRXXnHNu7kZNJab1jFn3DcJGRu+a1f6K1LLRf6kH8l66j&#10;0vG1IklhtPq/FA1z6MM+PtkLV5JxR1adWQbfAbWt5IOPc09t+p0XR4qbUFfGKx1OdfBPCZR9x6PR&#10;VrHdjD0/Ip/pjo1aX5JLrCUJA84q8V2oymlqWkHNQ8SyvMS1BIISfapfqLHxkW1GZ+sfTlUVLjVr&#10;3JHgYquNKdHNQQJbUtt55zJyU5OK2LqWxI3EuoChnyRX60uW+BHQgNpU4Tg/iprUNLBPOCs7LpK/&#10;RLb31BScDwaENX9S7hpZCkPJJSPJrUv25mRfSAEfFZ2+oyyMG1uxo7IVJcHkDmrNM42WpSISk1Hg&#10;z1rHrnCuQLIADqvJ4qlNWyI11eXIjYW75PFe6r0HdILjzim1nJJ/aomzspjtuhwKDwGMH3ru6K4Q&#10;ilE1M5NsF5FhXIdbkSmgE7uCRWi+g9tdTc4ikNntq448UA2OzIvCmEvtlKAoeRWoOn7Nk03bY7m5&#10;CHUAemqdY8VtJdk6n7ssPtV2WRChsvxkKKtooDnQ7nc2lqUwpJAxnFXXaOpOmr1CRHkSGmnE8YWa&#10;JTN0lOgdliXFW4R7KrjMyrfMTa5T6MvxFXO0MqQELWs+Me1Qdzd1dLcSy0taGFq5APt/ateW6w6b&#10;jxXFvLYKzyMmvyNMaemR1LaLO8eMGk718xDBUejLJItdlYclOHKk/P4qasEJoXlTsh0hs8jJouue&#10;jO7biWHt2PCU1X+odPXmDFy22rAHkVi43smmE8t1CnJCmpATHbHKs8UyjaxivuttB5KwDjINUPqZ&#10;d9EV+Ml51oO8HFO9Itp0/bEuTJXqBzlR5q79HmOUxqXJfrl+S1cEpYwc/FP7ZcxKvaUyCAM1XOiN&#10;ZWm+XVDaHkLUjg81I621PDtFy7rT6Q4P8KTWG6Zp7WiXDLP1DdI8BR2uAbuMVCsXFhsB3uAk1Xdu&#10;v6dSkLekbT7ZNS1vQ088WUyNygeOaTrcewwWHDVFeSp9asKHilBJjynASrAFRTFsMRpAW5kKFcPx&#10;vtzlK8CqsiSCZiTGk/ywsAiugralbe/n2oQhMv8A3BUlRxnzT+UJKFjYorJHtT+BE9EMlkKJcO0+&#10;KcR3pKVFRVkH3oZ+6mJZwSQB7V1HushLak5oFgnpjshb/LmB+9OWJCdoK3OR8mhIzZDy8FRpIh9T&#10;43LITmkMPf44y0UpKv25p+m8NupSQaCR2CpBU7481JIvEWPhAO7FHIBsi4gMDJxS7dwT2M+TQi3f&#10;2l7RjANS7dwZLIIPHzUsiJ5i5I7KiPNesyg4Nx8ioQXBkMenn9qcMSEFjO6hCJ0Su+3wacRnxt+D&#10;Q+zISUEpVxSyJxSOFVLIE2mQguFKua8kyUjaAahWZuHCpR5pVMxLzmFYxQImUgBsqCvIrgJ34UD4&#10;NIfxBpO1GQRS5eabRuCuD7UwPVq3L8+aWbSpoFXHIpBstvDd70s2QQQTj96AE3CrclX5pR5wBGUp&#10;5xXPKc/9a5UpRPjiggctqDqFBacU2VIS04E7eKeqOxBIFNg2l9eVDxQNCLob3EpTmvUrQ43gjxXT&#10;i0NO7SOK/LShLeQOKBs/FbYASPBrhJbZOfmu0bHgMcYpJYbcJSOFUgHCmkL2uJPFKKy8j0nmkAj+&#10;WEleB8V3HQtkEjkGmAuNwawPNcxyV5Kx4r8hakrG4ZzXTshDftj8UERJxxKnNpGBSS+21nillJbd&#10;Ic8V4ppt1OPBoHgabUE7h70kX0BRbxTtSWWMDcMU2caZQ4V5z70xnBcLTeQP61yl9clQAT/WunJi&#10;FNYCeaTZWtPqSMCgDpQeaVgHFepYLiFblYVXJfW64ABzSTgebWrJxmkB2htKCNysjNKyG2lbSk8U&#10;gloLZJKsqrhtsBPqV/SmA6C2CgpJ5+aTaaaAKs+9J/bg+45pZAbKNhODR8AflFlasAV2h9hI2lPi&#10;m6EtNuZJzX5ex1eE8CgYopxnfkUk6GnV/Ar1DTSQQo5VXCkBpfPKaAFw8yG9hHikAttC8gcVypKV&#10;LznArxaEnGDQGD8SjduVSquytIwcUgUpIxmvENlJ85FIBUqRwM/1rplLfcG5WRTdbO5WQa77AA4V&#10;k0wHLiGgrcCMUg/tV+k1yWSRnPNeIQTxmgBZphKm+VZNeNxxuIUaS2FJwCa/OJWkjnmgBTsHuHB4&#10;PvX5bKkHO6uCXNmT5rxClq880gFjuSBivSXNuSK4RIWAU48e9fvuHOef6UwEVLKxjHvXJyD+RSiV&#10;BJxjIrxSgo8e1DA55Jziuv1HacCvCoj2r3bkg80hHhAScV6rBOfxXpAKc+9flIwMpOR8UAcbEpXv&#10;xk1+cKXVHPoGPavUJBbBz/SvH46XWF7DtWBTGVD12DsOzNSYxPocCif6ilOmWqo1wgtdxwFZSArJ&#10;om1rbIt10zJjzCMYOCfaqB01AmWt51mIVKT3DtP4BrIi8wKvk1EuEl6GXoy+fIwfFMnr+40Wmnz6&#10;gfNQOj5c9MJtrJWMeomkb7cUC5EqO1LYwc1jNliQZDVzKG1tqxgjAFNIk9kJ4AUSTkVXEG7N3Oa6&#10;Ur9IPAzRNb0bQQpWPeo5JYwTUmOmQ+hSRj5xX5+1R5qAhYx+RXsGShxezIyBUg7GDaA4lQyOcUdg&#10;IR9NiOwUtJyCODXh0ol1GAjCvc1K2e/R2ipt5QH70/k3yChO5tYz8U8IWWAc/Qy46FuI4PNUXr6I&#10;u2zVJVyrNaPvGpmi2pO72xVKa6srt1fVJ2nYnz+1QaLIv8lJW8Oy9SAqJCUcnFaD0pLSzCZTwCcZ&#10;zQTpTSMeS644FDKjg5NTE1xyzOONYPpHBFJcE28lkG/xcFPeSkp8g0wm68jQVFW4Kx8VV2Hbg6Vh&#10;1QA5JpKFHVLnKQ8v+Wo4OTUhbSynOsDCGSoKyQPFC1w6svXBxRYGw/NQ0zp++2lTjBLjQ5BBzxUg&#10;jpshywmcysFxJ5SCKiCSFrV1FuUmSpguk8ceal0XaYxNadWCtKiNw9qR01pSOiGZDpSl4D04ow01&#10;ao86KpLy0gJPkmpYIvCHt20zbpdrauMRSW5DY7i0Ch+5WrT3UGCxGf7Rkx+VL9wab9RrJf7PZ7i/&#10;YXQ8pTSilGc/9a+ZMP6mdf6F6jXiNcVuJUl5SFtFJGP862ej0U9W3s+Cmdqr7Pppa9K29xl6FIUj&#10;+XkIUPce1At86ebHHQ4oIC1ENrB9vaqK6CfUpI6kaiNlllTchw+hfIqxfqT6oy+ise3S5xVIgKKc&#10;qTzzxUrdBdVP02uRwujJbkx3P0rJ07FcC0l1JG4KFUnf+uzHTO+oemoIaUvb+1Hds+qaw6vsmW3U&#10;4Ujwo4Kazv8AUzbIOtbNEl21YLoVlQT/AFrZaPx05T22xI2alKOYsvnUP1E6VlWqNMiykLdcSCok&#10;+KS0z9QloiT0qDncbURuPsBWBrjp2Vao7TK1qwgbtufNEempkhTKGk7kqUnAFdCvD0dGC9ZM+mLX&#10;WmxS4qHo8hCwf8OayX9SVstUnWadVRW0p9KQpI/xcc/6VWFjv8+0vpSd7oSeEA1N6hvir3anY8sq&#10;C1pIQkjxWZpvHw0090DGsvlasMF9P9QNPw7o+otbUeSKJdQdSU9qJMtLQjpAwn5PNZ6u9tVAnuJA&#10;I9Xn5ou0QZF5lNxpGVNo4QD4rYxlue1ooa44NH2bqU7qa1tonKS3JQn0qz5oEuk9xF6cfL25KVjO&#10;D55qoNV6guOmr0YqFqRt4H7UlE1Jcpju1aypI5P5qyMq9zilyVuLXLL/ALbd4F1uCf4mELb/AEoJ&#10;85qb+ojQlngdKkXOKyEySjIKR4GDVQadbVLDMxxZCUrB2Z8c1e+trrH1v00Tb2uSQG/24Iqq2OeE&#10;Si3kw9AiyCoPgEAHirL0ZDlXhbTji1FxogtgVJ3LpDc7VEMkNqLCDz8Yq2uiOgod6cbSlSUPD2PF&#10;YkUqY5bLnLcwhtMlq6WRUSZGCn0owHAOazd1Q6fPs3h2Y02VIUeMCvoxpToo00cutJWlwYzU1qf6&#10;WLVd7YCWkhOMjBGa1dnk9O3tkXxpmuT5UwtJTZkVWGFEf/IDxUroxs2bUDbLyyxz+s8Yr6QaU+me&#10;0W4Ox1RgsqJGCAaib19Bdu1FIefbR23F8jaocVXHyOmT4ZL0Zkd0rsTmrbHFakqQ+nHBHNXJpb6X&#10;LbMkodciNkK85AquOlHTa/8AR6/O26eS/D3fy1k5wK1bpHVjbQAWrGB4JrR6vXz3/wAKXBkV0rb7&#10;kZh+qH6AI+r9OCXYj25zA3JSMc/isCyPps1Xo277JkJaFsr544PNfcuPqpl30rUCFcYNBGsem9q1&#10;ZIW6uOhSlc8AUtN5Wdb9/ISoTWFwfMtnptNvNgipYbUmQjB3Y961d9Pc+XYYkOJIbUH0YBJBqyZ3&#10;R1iyoyywlCM8YFSVmtMaMtAEYIcRxuxUtX5L9RDbgVdCreS1Zsq33+yNsS0JWCnkGgSV0jhTGlqi&#10;MJWyPKMUstTzWAQQj2NFei9TMxtzLq0hHvk1olOUemZWEUsvTbGm7mUKjhpKTxuHijOzXtll1B7g&#10;54ok6osWu5W1yQHGkLTk7ioCqEt+o2XZLjAfQrYcAhQqxRst/cE18mkm70x9qktrCsean489m6QO&#10;wtKVoIxz7VmhrqAm2fy3XwB7kq4o/wBG60TcYqiy5vSPdBzUZVTjy0GUx9q3RX2ckvxEjYT6gKEt&#10;R6cnMwRcIDmMfqSDVWdaPrdt/SPUT9ouTYk5STsQcqHnz5rOdn/4j0yReZkddvxAfXtZSR+kE+TW&#10;fR4+65ZwVysjHs2hYtdzY7iUOOlJHBCjV36K1Gzc7WS66kOAe5818tNdfULff4jFl23b2HVBRAHg&#10;E1oxrqRMn9Dpl2iTjCuDMUubwcHcEk1lW+Jugl+5Wr4MIfqY+qC0dEtURWVPpkSXsnssqyfPvQnq&#10;D6jEaqsce7xkFspTuVnyK+XmrtXXbWWqZlzvM52fKS8rDjiieAau3p51QZk2Q211eMJ2FJP6q3Ol&#10;8ZROtbuzGsuknwbd6Z9WGuq0KQiCf/VRshWT5qu9SfWs30T6g/wu5QHlLY5WUnGfI/6VU/RXVMjp&#10;rreTJhHNvkDOCPeq5+qK3y9e65c1AhnAcQkFIHtk/wC9WPxdam8LgitQ32wp+qr6srx9Q9zgKgpc&#10;h2NkgqazyrBHn+1cWSy2fUIsdxhK7MqEElZH+I8f7VTcLRF7fsDjtuYceS1y4lCSSBTrSvUpOm0I&#10;iOIU24leFgggg1uqKKqo+mlgolJy5NF/WDpmLq7p7ZrxEATMioCXAPKuDWP7VaZ8OM68yHARwrb8&#10;Vp+V1ItuqrI3bZUgfzEekA096KaKtUnWsWBPbS9Bkr2r3DjFTdEa1vfwQ3PozhpXqBO0bIS4zyrO&#10;TnyK0nZNcxtdaaQfvAiYoAqST5+ab/XV9Mlq6VLhag086EwpysFgKBwcZ4xWYtNuXe3OJXG7jeOR&#10;jNFNqm+socksZNDa+0kiVp9MhrYkI/UPf96trpN9OenusvSCfHkoSzeWkZjvnA5waoCxXy4Xy3Jh&#10;ykrVJWcAnxWnOkl2m6c0i/Hi725SU4G0HzVmrm4wzFlVb92GfP7VWlrhpHVFws5UpS4rqkbkeDg1&#10;L6flyTGLUgOIU0QQT71sLQn09r1lf5sm7RFLefcKwsjySasW7fRvGfYLTMPa5t8pArAWtopfukZD&#10;rlJdFNdLbvbNR6UbbWyfvIpBCyOc8Ud9VrnqvqX0pVpJhzMPcle5XnCfbzUhp/6fZ+hZriCwtDKh&#10;/wDHir16bdM0zme26nCVecisHU+RoXuTyShVPoxn0Q6FNMlMechSihZCwR5rQkf6ToqSJcOIlbDo&#10;ycgVq7T/AEKsEIb0tAOEZJ4ojZ0a9akJDLm6Og5CM1o7vNWSf8PhGXHTrHJjCf8ATg/2FwgyUoUM&#10;J/FKWXoDPt0cwXtywkekGtWardfiOtutx87fgVDP6gRJCHFsbFI8kCsV+X1Hyyz9PAoyw/S/IvAL&#10;akFLgOQqjy19FZ/T+OHVoDoT7Cri0rrmGCnaAk+M0VSJ0e+tlKyFJUKxLtfdcsSfBZGqMHnBTUDU&#10;WY61NslEhkfpx5pvZOrDybgpLjPbUDg1aDfTph95bjKU5P5FCOo+kKoTjkxprKjyQK1zbwX8Bvpj&#10;WQl4wMqUKkL8ty5w1NBOc+/xVX2GX/CF+oYUnyPijqwayiy2ClZG8H3pEcDIdOhNgEDhZ4NB5sj+&#10;kpxZWkhsnINW7Gure8BCgAaZ6gtTN5bBKdx9jRgaYN27VceMptKlDd7Zo7tV6Rc2krDgBHtVVas0&#10;u3HhBbYU28jwaZaYvsiBLQhxzKfFLPwNou6a43cYi21gE4xVZGCqBcXmkLKW1ZAFH0B9EpltxpQJ&#10;I55pK46fbWQ6pPJ5zUyJS16jTo12Uou/ys+KfQHljDgXgp8VZFy0jEuENW4YXjg1X7WmZcS4Osq5&#10;R7ZqOMD7Dm1OtT4qFqUCtI5qeYaPYyltK01UJuEu0yy1yj81OWjW8yD6f/cBPvRkMDjWWnHEOfdM&#10;gIBOSmoFyLLRDDqTke/FFs29rubP87GD7CpixwokiJsWydiuPFPAfBWVquDrcwJDhRk4NGFvuJZd&#10;DYdyk8nNQ+u9GuW18yoasJ8gChl+Rc2IiJLaCcH1Us4GXJGW09HO79RqIvulWp0NbrfpcxmhO0ax&#10;eWWu6nOPIIowd1S0/FQhCAMjBo7F0VbEjShcHmDnCCafsS3Iru1JKSDRFCgNu3/O4YX7Zqd1PoZs&#10;wFPxxh0DPFCHkgbdqiTFQUleR+9Ky7ibuUFa8JzQi4Hmo7uUHLfnAqMtl6kqJSpJAzxmjIYLis9h&#10;j3eKpta9xA4qv9Qabm2y7dppOWz4op0ZqKPDeHdXgEc0vq+4t3CS0Yyvf9VSIlUzXblbpi23G+B4&#10;olsGopUZgYO1VTd40m7c1ocaUFL280ISYEu1S+y62pPPmokg7F/fucftvubs+1STVmhTWEtFOSqq&#10;8YnmA4FFJUr80X6e1WypSFLGCPagCM1Poh62KD8RJCRzgUlCkSo0QOrB9PmjeZqJm5DsBPnjNKRd&#10;NNPxlBSwdw8UYFkh7XrRqSwlpQwscVJxJH3Tmc4BoRv+lF2dS3WSTg5wK/QdRPQ4YWpo7QMHijIy&#10;woFqjqDqnCDUTfNJMzWFON/qFRNv1xDeRt3FKle1T0C5iWgpQ56T+aOGLDAK0vTLHcltKaLjY8VJ&#10;P66TGlbe0W1e+aMU6eL6+9kUO6p0aXFl7Z6h7ilh/A0Ten72LsgJW55HFP5enxKCiTkeQar60y/4&#10;c6G1HaU/NGTGq2lR9qXk7wPBNMixO46S7sUpwFAihRpCLBNSlwbU580ewbqt4AEg5+Kg9SW9uUsF&#10;xGcHJwKH+Rr9xYatZb2J7mAfBqUiXlmcQAdxPvQNfrIh23IdaQUqR+K80nd0x1JZdBC/GTSywwGN&#10;9tqXUEKTuSfaoefpmFOthSpjCkjgmi9Mposp34PFIvS2C2pASMGpCTKxsi1WeYG0ghKTVmsX9DjL&#10;e4Y4oZuVoDwU42jHOcimbseWiLkKxtqPRLsOJFyakpDaSDUTPigK3JRyfiojTrzjjiEunKjRm8hD&#10;YRlOaYgTbYktBSk5H4p1aX3FOfzBtGanneztwlIBPtURLzFCiUcecimBMlhooClc0g601uCUpKQf&#10;NRMO7BxBOTgexp0m5/cOJCfbxxQIaXSAmGsuN5+cCmgvTgYPoUQmp+THVJRhQAOKZm0OIaKUgFJp&#10;AM4Goe8dpSeanFRUyGO4vgkUMrjKtz25aQEA5zUo7eGpcdIbdCEjjmjP5Gx5CsSVhwpUOfahy5Wd&#10;y3SlugYqbRdjFaTscCj+DXqm3Lm2d/uPNAiPi3Nl+35cyFAeRTGDq6MzJU0hzkcc1NN6dEeI4FIy&#10;CDzVezbAuHci6ls9vdQMs+M+q6Mg7uD7Uk5Z3GHlEICkkVH2WUERE7VBOKkjqBIcSkrScfmn2IEt&#10;RaaUXlOhG0k+1JWnuQPURnFHL0hu4t4SAR4qHesy23tyUEp/FGAyeRNTJkEM42L8ZNOWXHHJRRv3&#10;5+Kgp1rWh4uJQU/0pvZ7iuFPUd+SPZRpZDASzrMXlpKhzSN306hUZIGCce1KHUQWr1kA08j3SO4k&#10;hRyfYU+wA5iYLFIQw42Skng0RG+xFIG5QTxXM+0t3N1Kg3kJOaj7npdLiNyUFJFLroZNtX2PIiBD&#10;TgyDTG4sCWyUn15qGgW9MaUloHafzRA6lMUJO4GmIiH9MiRG/wDa8DjioB23qtDnqRtz71Y1vuYK&#10;SFYphfYKLg0T28+/FLA8kO5PbRZSorAVjIqG0/qba8ptS+c+amZdkQ7bFIS2QoDzQWLaqE+QUlJz&#10;5NAFjKe+9b2hWQfevWdPhKQAAQr3qBs76mIwUtWR+anYt/QW9iFhRH5pgB2p9LGE+p1CSQfinWj3&#10;EspId9OPmiWRITcMNrI9XzXIsDZJQlIIx5FGAEZWoWUvYbO5Y+KdIluSWgonKTUA/ZP4fIUspJAN&#10;OU3Zppr0qGB7UkA/h2pEicXSNuPmm2rNMqltBRGcClWr20paAlQyfiphUsSm0pKs8e9NCKqZP8Ml&#10;BBQfT8CpRFzcdeTh0t/k0SSbSyqX/wC0FKV+Ka3HSoyXEo28e1RGNWNU/azUtqWp0Hjiobqlp2Xr&#10;CClMRncSOTinMRliPKKXEgFHvRCzq6LESG0nChU4ScXlCaTWDGut+gbzL3fU0pt4c8CqZ1D0duYu&#10;ndjpPxyK+ld2Yi6nZwEJ3Y/VQHM6UB+WSAnZnyK6bS+ZnXHE+TX2aWMnlGNIHTy7QLWEugq48Uw1&#10;AXNO2wOqjnuo8AitrXDpK4pY7I3JA5FUt1w6ZvqtLiGWClwDyBW1o8tG2ajIxZaVxWUYL6r6iunU&#10;K6W22mOSgupBCfjIqzeqPTYaJ6QQnbZuTKcbTvQBz4FTOgelU+HqH7qTGL3bVkbhVy3jTUjUkIMy&#10;oxWgYAQRxW2nqIKXDKYwf4Pm3aIN2buCUEKLjivCh71pbpXomfYHG7tcmVdpACgCPNXxpT6V4t/1&#10;jAfXBU2ylYURjA8j8Vd/Xro9F0/oPtW5kNLQzjx54rAlr6ozVaecmQqpNNmIdc9eXE3NcRhsNRx6&#10;SBTbS3Vebb1Ld7xweUJzVeXrpdfJV5kSVpUWt/mpuJoW426I2/2lODOMEVt4wrlHlIw22WlZuueo&#10;7neGRNcdTC3ADnitqdKdQMyLVHfL4BUAfUrFYHkpkxbMxujbCkg4xzSN06g65+xbRaHXY7aBgbMi&#10;tTrPG13xxDgyqtRKL55Pq/G1PtjjaoL/APvTmnlpvf3Di3HWy2ke/wA1hv6Y+oWrb3aXmLrLWqQ3&#10;47mcn+5oY6ufXbqbQN4fszURBDKygubTzXKS8VcpuMfg2K1EMZZ9B709GuTS0hQHFV8zbnlXkttK&#10;8cgVlLSP1ez75pti6OKypf8A7iU54rQXRHqTG1tLblpeSVlOSFKxWPdoLqVmSLY2xl0WcbrcIa0x&#10;1p2JHuBXb+kbZqRtT0kBbmPJpzqm4srSShxsrx7KFQdnky1x3C2oH8ZrCipReUWZK86gdGbdIYcL&#10;TST5qjZX08MyJSnGY53E+cVp24XWS4/2l488g0X6ct8JyMlakJKiOa2VWuupWMlMqoy5MhRehjsB&#10;bY7eCPxXU3pTcVzAQpW0eBitnf8ALMKQ/v7aRk/FdydJwl4T2U5I8gVY/JTl2Q9CJ85Oo/T26w23&#10;FNOuoWPG2qUZtGvrdOMiLcJDaEq8A19Rta9J2JyFENglVAh6FRobSitG4q58VdHWwa96H6bj0zAk&#10;3W3U5oZ/ib+Ef4cnn/OrI6a6+6j3FpBdD6m049RB5/zrUCehFpefC32wUg524q2NFdN7JAhlIjNp&#10;AT8CoW6mlrEYk4qSeWzP9l61XXTEDdcgTtHIVmifT/1MWbUeGXwn4IqP636HYm3kwYMZThcJyG08&#10;UI6Z+mx4KLgjrZV58e9YyjVJbmWORa9/k6bv0ErZ2b1DP5rM/U6C8rvqQ4pthsHaB71e9t6U3O1h&#10;RW2pSRwOKCtd6QfQ2r7lvDfuMVmaaUYyx2Qk+Cgul0iZAubjjbziCpXmrwtdqbusnuzH1OuK91Gq&#10;emXePp64ONst8p8ACpXRuv3ptz2yMtIB49q2ltG5bkimFuHyaAtuh0rIDLm1B8Yox0v0/VbpBd3F&#10;eeeaBLR1CiRGUAOBRA+asvR+tf4ukFHKK5vUV2R5aM5TT6ZOm2PreG4kITXLsF11WMkgUR26ezKW&#10;ELxzRAi2RWUBWAUnmtXgeQHRbnGou4cUiy+9Fc3dsq/JFHLwhOp2JODSDsRl8BtCBxxkU8CyBD81&#10;aipSkYHxURJvIDwCU8e9HNx0+sNkJT596ELtaTCy4pOMfNHI0R0nUPZYISnK6QjXGZOdTngH4qFm&#10;3VlDigU80izqN1l1IaScU1EngNWLe6hW5xzj8mnfZayVBXIoLF7m3J8NhW1P4omtFtkuhKFk81F8&#10;EWsBBGmMLaQjHqHmphmYyWu2Tgmh4afejupG/g1KMaceWtK9xIFJESbZfjMYbUQSql1yGc9tKsZ8&#10;VGv2VSu2tJOU+a7etqlISts+oe+akLglktltoDfg0lJdcjo3Bziox5MgNglef2ptNVIUwOSf60wF&#10;G7jIekEdzCQalYr69+Sv/OgtLcpK1kHHuc0vb5EovetwhGcUhhz9wFKBLninqLgkbQpYOKCGA44+&#10;f5vp/epNDQWU/wA3/OlkAyVdEhI2qxTpUwbEHdQqy0HMAOYx+adFxaUbQrJHzTyJrIRqmjtHnmlG&#10;J4LWDyaF0SFketeBS7ckJA9Q/vTyLARty+4sg/ppULAJwOKhY0vackginrc5C0EZFMWB26206oEj&#10;mve40Wy2RTBqSkueo0qp5tZ4OTTDAshKGfA4NcCO2HCsnzSrXbdb2kgH817saKtucn2oA4Ux3Ugo&#10;VwKVKFFrCT4rxMfspxuxmvAhba8p8UCPGFkg7gc1320OZChX5KllWSOPxSi1JSM4xQIRUG0LAPAp&#10;stspWSn9JpytpLpBFe9pKwU5waCXRHORN6gc14pCG1EL8Y4p0WEsq5VxSMlDa1Ag5oAa9gHJA4Fd&#10;JljtlATzS6X0ISQBTdI8qA8UDE3UutAHGK6YK5KsLNcuSHHvQa/PIW2ARTATW2pLhAP70q4ygMjn&#10;Kq4bbKkEk80mlCicZ4oAVjpAICjXi2U93durlbJHg/512ywFZ3L5oA8dbSsAJ4/NKQ2kNqO88Uml&#10;rarBVXrjO/hKv86AOnm2y5lJ4pN5vuYCfFdtRRyFKH968DRDnJwKAPyGUbME5VSTbCQ4SVV241hR&#10;2q/rXDrJQkEKyaQHik4VweK6cZykYVXCW1KHqNdNpVk4oQHSGFdsqKua5ZaVnk14suBQwa4X3Qfi&#10;mAsptWcZrlxBTznNcYcKfNeo3njyaYHaWXFp3CvzYcJ8Gv3fcRxX4POp5IxSA9U4vO0/5V53S2cB&#10;Nch4hWcUsXkqA9PNACSnSghRTmuitJGSK7UtLg5FeFxARt24oATcSkHjmuEthKK92E8/516RlVDE&#10;eHATXqVEeK6KEbfPNchSUK58UAJLSQODXSMgnPJx4roqA81+KiAVY5oATLe5eAcHzTOXJcYUU+wH&#10;Jp4tRO0gYpjLClNObvGPNIZUfVLU+f8A0LThSs5KsGkunUJmSwlxYBUPJNVz1OvRha4dadyUEYqw&#10;umklLzBbQf1AEGsrGIEcclq6R7bL7iSBgngUDdW7dKTd0rgpKkOD1AeKLrewuFLbBVkKNG0PT8e6&#10;sEuoClY4JFYjWSSeHkzRpwliaFKBSseUmj8T0lBwSFEeBUprTRbFknd9pvCT5wKF4zSnEqdPzx+1&#10;QxgnnI3masdt8jCcpOPeuR1NlBr1oIR4yafO2eNdZCHHE4KBjFdT9PRHIgZLQwo+QKTTDghzcLtc&#10;nUyo+eyr4NSLSLq8e6hxSmh5BqZhtN29gR2EhaAnGKkLc6lg9pSMbvapKIZ/AztVpf1Cjg7XEDJB&#10;966uunpD9ukRQNrxSQKkYct20TFu7ChB4HHFS1zbkS7eq4Rk7ilJPFPBHLKr0F0+uDV0cVMWUNA4&#10;Cc+fzXt9YiytVG2hwA/p3fmq/wCsXW28dNtMXO9OMqQY+QE+PnH+lY80b9Xt6uWtm590O2O6vOQf&#10;HPFbjSeNt1kXKHRTZeq37je3/LxtF0EBY3odOAsU31Po+VCKDDBUMeU0Aab+oa1akfaSXk94AAKJ&#10;Gauq0TJiIxnuNl6IUFQJH4rGu0dune2xYLY2qazFlPXjqjcNB6euz89slqO2rBV7kA1nXp19ck+5&#10;XV63SY+2K+4rtqB8DP7UX/UH1NterIN5sLElpEpRUVhKhx+KwtYEKs17Uwo4UFkIWPYZ811fi/F1&#10;2V7ro8swdRqGniB9M9Kdb4ky4tQ1uj+aRwD81b3UZiTo/Qbt+gPlbbbXecSFe2M18/8Ap1KjwE/x&#10;F+QS+3jaCfNXh1g60XF7o5cIcJ8Ol6GW8A59qes8Oo2x9JcfJRXqW01IZ6W/4g9phsPiaFvLSCgt&#10;q598fFZu6mawsXVHXsy/QmkMOyF57YAGeazrD3syHVrSe6VnKTRjpZTUi4tgL7DiCCc+DW30Wlq0&#10;7zBYbKbZynwzQ3Sqxt6b1C1f2E/bpZBzjjmmn1h9Ybl1A0zEtZa7kZDgUXfcYNSFl1bbbbpd9uco&#10;98j0bfB/NCd0dg37TEtRUh1Ks49yk+1Z1tELJbmuUUxnKJny0Sp1nAS06tCDzwTg0aRtfSftERHH&#10;CS4nAKj4qx+lHSpjV5IfZy2jIziqc6tadOk9ZvQWXB20qO3HtVG5VLgtXuO75cZvbSuQouqz6T8i&#10;p7plc0XO9MRnwErKgOf3oMhy37i20h4b0tnCfzRxpOwJhakjSEq/mhaVFCfbmsmLbeURf4LJ6rpb&#10;0B2JKo2GnMYWB71Wtw6tR7gWVoh7Vo48ef8AKrU+oG5p1DpiJHQ13FpKQcDx4qU6MfTvA1ramZbj&#10;Q3JSOCPNVzu9OLlJ4RGMcvGDOVxuYvrm8sYV4wBVhdNIkVMqOXx2Vg8lQ/FanY+kO3Mu91uOAtX4&#10;4qbs30lQZz/bWosOoOQUjzWCvKaePO4uens/BkrWHTVvWN0kSmFDDWSVfiovp909FyvSYC+Co4Cj&#10;71umb9Hd0TAkJt6yNyf1AearmB9MGo7DfG2ltradQsKQ4Afmj+9NPhuL5F+ns+SM0/8AS66qIUBz&#10;alYyD8f50a6e+mm6WlhTHL0VXIOPer50tpa6WO1x2rk2QtIAKiPNWDarvGabQ09tQ2PJrmrvM3bm&#10;kZsdNDBm+29FJD0Zy3zmCtpRwMp9q/K+km62OWzeLAstIRypqtdtQ7ZNU2UKQSocKGKIW3Y8CAWk&#10;qDhIxisGfk758FipjEzbp273GwlEK5RynaACvFGsDWsOY26yFg7OADVhTNHQL0juqaTvPnigHWPS&#10;pq0OomRFFtKz6kitTKTk8mRkZwbmymduSAQT5o9t0ptqP3g5hSvaq0SxGhOoT3BkYzRHb9QwWQkO&#10;r4HyaisjHWpbe1cXG1LRlXnOKhb1o6cuOiVb9x2eUpojnaitpZSQsE44qW0rqiEwvYtaVNr4waeG&#10;HKKsa1cqI+GHlFDzfCkqPOaNdO68jrAS+5sJ4GTWd/rS6g2bpdd49yalIacknhlKgCf/ADNZT/8A&#10;w2HpbrrTLSkpSnCVA+TWz0/j7L474kJ2Rj2fVG56otsuKlpUprB4/UKBr9qq3W+UENLQpI8qBr5i&#10;3b6ndR3uKpUR55tYPhKzUvoj6iJ9yGy5TVIUDg9xXNbBeFta7Mf9RE+p1svtsvNgcxha0p8j2rCH&#10;Xb6zR0u1rNs1sQZLjPpJJ8KyfxTW3fUjdLAEuMOhcAHa5z7Vm/6mLVA1dqNzVNpX3PuTlxA55z/3&#10;rL0/iJVybsWSuWoT4R3qn6x9eayujil3BceET/7LaiBj+lEOhutt2mkNNPqL6/ck1Ulr6P3K/ac/&#10;isVtQCElSkgfAzQjZNSzNNznUN+l1Cikk+QQa38K4U4jKPDMVtz5RrnW3UO6TbN9sJakO7Cpa0Hk&#10;H4q7voi6q/dSX7Td5gcKfSlS15J8fP71iuyybperK/MTucQBuWo84qB09qC9aduTj8CS9FWVZ3JJ&#10;FWX6Su6vbgjCyUXkP/rs0jMg9ebxKbLkmHIV3ELBKgkeMf5VQ9vS0wtO9O1YUB+1an0/rGNrSyyW&#10;9QI+7nLThL73JHj3NR8PoDb9Ut9+KdrmckIFOrTxpisMUrHJgVB1DF/hkaH3UrUNvk81q3p/BGoO&#10;mL9tzlElvt8HxkEVmy8fTdfrTPTLYZccYbIVgZ8Vrj6cLIxdLK1FC9rqCEKQfIPg1XrLowr3/gIp&#10;uWDGGrfpwuVj1S5EYaW42+slKsZHJ/70Fa46X6n6TT48ufEcahunLbwB2n/zmvs9bejNlnqbMlpt&#10;x5IyFFIyKlNb/TZpjqXpF+wXSI24ytOG3CkbkH8GufXmK+FgzPQlk+SuieoduYhNIkvJdcUMpA8g&#10;1ZNoct+t1Nw3dqFkYTn3p/1K+ga59MNZJVAcck2wuYBUDwKnZ/Re42EW6TAYWVpKSogHnmt5+uqn&#10;DcpGG65J9Fx/TP0gi2W9Ox50REmHIBSd6ARg1VX1k/8AD7uLOpDqLQ0UKiSAVvRkDASrg8f51rHo&#10;45Ij2+IqSx2nAE5yOa0gmXGmWlLbqUOZTghQzXJ2+Sshe5Loz40rafz9XjpZqvRF0a+/iPNKQeeD&#10;V99L7o6j7GSUKS80Rk45r6dao+nfT+uXHXXIjRW54JbBqmNQfSUnSE4vR426MTk7U8CtzDzVUoYk&#10;uTHenlngz/1x0pd+psazlbi34DJB2KyRU7o76XIFwsrahDBd2j/BWkdMaMgNQUMyGkkI9iPFWjpm&#10;2wGG0NMNISB7YrWWeXlFbai1abnMjGJ+lZ+2KRLjwyVIOeE0daQ6eogPBMhrtHgKyK2WzDiljYWE&#10;H8Yod1PoyBco+5htLLw90isCzyd9qxJlsdPCIL6M09Z4UFK0oQlwc7sDNG0SPGeUnYEEn3wKAmtO&#10;SosVxBKgU5wQajIV2mw5OO6v0nHJrUynKTy2ZKSXCLbm6ctl1jqafjIUsD9W0VXb2n39N3Y9hJDJ&#10;ORiiOyamcUBvOVHzRT2I91bT3AM/JqLbYAYjVxgqQHkkZ4BqftmqGJQKc5z7GvNSaGZlxS4g4KRx&#10;igSHHetVw2LJ9JpdEkH8kRZxUlW0g8cioxfT5uW2taUDar4qJfvCW3UKJ2geRRfp7WDU6P2UY3J8&#10;0Aysrlo9/TsorSj+RngipKFd/skoUTgYo7vjSbmwpCgCk/HtQwvTbEmC4yQQsDgiljAyVs+soza0&#10;7nRz7ZotXc2bnHABCgaz2u3vW2YtpZWMK4zRNp69So0lDalnYPk0JiCu76WjiZ3uzlCvOBQJqS0I&#10;slwD0NSkoUclPxVy26ciSyhKwFZ+aj71YIE1K0qSMqHFPAsldWa+OqUBu3fNWLaJqUstrWNyTVZ3&#10;KwvWiYoNA7FeDUhbtVuWpsMPt7k+xNCHgs28Q4d6ilKmxnHnFVpqHRqoxL0QZ28kVPWbXDUhwtqT&#10;tBqZeWJUdS0jcDQ8MOivrPqGfaEnelWE+xozt3U+LMihp9vCxThjT8O6NFPCXVDBBoP1To1zT6+8&#10;160ZycUuUHAZp1MzKRhAwM140huRcELdIShQwaCLHNQpSSpW1J85+aJZNzjrbShDiQsY5zRnIYJS&#10;/dP2Lq2pxpYBxwoVVs2G/Z5v2qkkqBxmrYt99DDICngpAGPNQV4gNXeel5tOce9PsEB9tvyGXXGZ&#10;KDuHjNGlk1bHSx21gDioa7aIefT320EHyeKFF74MksuZQsfNLoO0WvIks3aMsH1Ixjmo636Z7yHG&#10;BhSFHgGhGz6p+zUuMtW5Ro7sd1bLSXAvar8mn2NgNqXTj2nJXc25aPxUW5dhFZ3KJSk+9WlqXtT4&#10;ZCsOH2oMk2I3O2raMbC0jIwKQiIsF6bTdWnVLKk581aEjVsWQwGkHJUnFUqq3vWt7DqC2kfIqZt9&#10;xKdizztNCYMJW4P3Tr4S2ClZOcih276TkRAp9tHpHPFFduvbBcTsxk4zREnDzJCwlST80wZS7T6k&#10;bvOU+albbcvuG0kLyAfc1NyrdFjXVxvtgpc/FRM7T67UVOoQQ2rmkAX2q/R4uFKVyBTPUlwYuzjJ&#10;bSM7hk4oOTI3J4VxUxbpsdCBuIJHPNMYVf8AI7VztxcQU7wPaq+lxXbDcy26g4zxVsaYujTsU7V+&#10;n4zUPrOC1IdZfCEqIVyPmhgmQcO/QEFAcPbc/NFtlvUJ0AfcjPsM0I3zTJmRUSGI5BA/wihNlbkC&#10;RgqUlQPIJqCYYLouDLc9KkpwvIqLh6dLrLzKmgpJ8ZFQlk1jHQlKXXAlfjk+aOLRJTLR30OpUPxU&#10;yJVF70q5aZanA2Q3nPFObVcuxGUpCyMHnNWVeLeJ7agoAgj4oRRZIzaHo6kbSc84qI0yQserEOJD&#10;anx48ZqccuKJTRG7cKo2fb37XdFFLq0pCvmrH00tchlCgSvIoyPB+lWUOTS92iU/gUFanhuw56VM&#10;b0IzyBVvw31FSm9gPGPFR0+1MTitK2gVftRgWSB0q86tptSlKPjzRi5IaWkb0AkjyRQQuNJs0wIa&#10;OUH2+KWmX2XE2hSN2aOgwGCi06wWuyFJI+KD73Yyw8l1lOwg54qTs+pFvYC0AY4IoiWY9xQPQCfi&#10;n2AGzJU9qClaFZx5payXcyClt85UTiiiRamVsFBTtH7UE3S3Lt8gOMg5ByMUgLBS00iPtKc7h8U2&#10;VAadbUnHBoei6hdTGHeOAB71J2e8NzsoScnNPORNMg7ow5aXw8zlQB8U+Xqt12IkqQQR5ohn2dqQ&#10;z6iKjv4MyGFI3Jx7cUDQlarj9/gnP71Ny4YdYwSOR5oZDX8H5JwiupGoklnPdwP3oDA/TaglopSR&#10;zTVpabO5l1G5OfNL2a6NS8BKtxNOr3aHJDOQOKAF13+E42kpUATX5F0bc2oQoGhq4WX/ANAlISUO&#10;DnIqKtgfiSgVLKgD4NGQwHF6gl+KcJBBFQqbAXbWtKUFKvkVMu3VL0NIJAOKXjzUiOAgg/imLorV&#10;tiVbJau+pSmweATRvBvTbkNBSORSFygC4qICef2pqiyrjRigZBHtSwMnk35K2C2fJpJ63pmxSojn&#10;5oQbL7D6t2cD5oshzSqAAc0JgR9qsi3VOsgnGeMVE3KzOxJCuVefmiONdjCewhIJVSsptycCpTeC&#10;fxQLohLNOUz6N2T+aI2r0cpQUj4zQ43YnWXHFjcD5qJcemR5St6/SPejofZYEjtvtK8UFT7Mk3Du&#10;IyAfipG23Lvp2FWfnmpMJQpIVgGn2AITLY+07nKtpp/bUFoBRySKJ5CmnmtmwFQHxQ8lp6PcMhJ7&#10;fxiljAZJ23XINJ9acfvUm3PZkJIIGMUBakuTzSAGht/anWkp7rqEl0k4+alkGh7eretb6Ft5SQfa&#10;mN9YlNxElGcge1FE+6MoKAGs/wBK7W81Lh+poA+3FIWStLTd5bMwNuEnNHMW5FzaDj80NXi2qjyw&#10;8yjnPjFcPPyIrYdSOaXQ+w7MxlEcp2jx8UOXO3NXNlZQnBHORUF/HXFIIcVgn2zUraJSnQlIO4E0&#10;ZyLobGzO/wAPKU7hgeaiYLX8PcUHCoKPzVkKejpZS2QM45qAvlracYU42nBHvTJEQlW9KVoc5z81&#10;ORJ78cpH6s/NDhti/tiptRBri3vzESNri8JHzSAMn1CW0ruAAkeKGWrIlx11CQeTUvFdDroBdHNO&#10;o7jcR8lOFfOaCPQISrS7a3g4QSAakI16bUlOTsx7miW5JTNZUrYBkfFBpsQeU76iFZ4FHQwgh3dh&#10;ySkBYJ/NT0t9IjgcEkVUC40qFPG1SsA0TQr6pt1HecJHwaWQwOHrWlc1xxTZ2qHtQ3c7A47N3MpU&#10;E5qyo8+NKaTtCSTTtbERcfIQAupJAV9b4b8JaAVEA+Rmpd+7t25rao7iadz7et5zKUkJHuBQ7c7G&#10;8pW5RUUg+9HKBBPbrn3WFEJ/V+Kg9W2Bm/QygtArPHipDTzrDLW11Q3D2qcKmnGcoApxbXKE0ioI&#10;XSJuFHU8lpO88+Kbu2KNAkIS6wgYPPAq6W323I5BFCd902i6SU4BA/Aq13WPtkdqFdJu2xAStKW2&#10;1JHwBQ91nQvVNuTBhDuLUMcUq/pB2E5lpxYHvzTq1sIhye48rcU//KoKclLcSxlFEp+nqQLcEmKC&#10;6o5ORX66/TxIctzCERUjHwK06zd475CcpA+a7F2jKk7E7VBPms9eQvXyUehD8GOLp9PMlLW59glI&#10;8DbTiz9JYsFH86EFADwU1sCU7Fm+ktoUP2pq5YIb7Cv/AEyeRwQKyF5O3GGyD08fgyJHtbej5T78&#10;dtLIIPAGKyX9Q9oh3ozrg2gF9ROVH5rffV3SLqo8gR2SncCAQKxXfOnd1manEOW2pUNTuTxxiun8&#10;ffG2O6T5MC6Lg8CX0rdJxqfQNwckKI7aFKSk+OMVWV56q6r6ZavlwrE84y2ysp4Ucea2bYLU1oaw&#10;Jj21vtNKbwsJGM1UurulDeolvzo0MKkOEqKgms2MoTk1Lopy/gGdLfUdrC4QRImy3FvD2JPNWrof&#10;6or7bYbrkpgra9z/AOCq90F0en3iSuO3DVlGcjaaAOrep5XTyY9ZFx9mPJxg05abTWe3A1ZZHnJp&#10;K1fU9D1FfUsqX2nFKxgn3rVPTu5i4QmnSv0rANfIPSEx6/XqM+2hxoJcyVpyM1tFXXGfpbTMSNbV&#10;bXG2wCtZrTazxkZJKkyqtS195vuPDP24UlSSgc+aZJuaUvKGR6ePNfPKF9Weq1qMf74ZVxjd/wBq&#10;mIv1LXuD6pMjcnOSd1av+5NQX/q4G+UuCcrGAa9nWtn7c7sA496yPpn6r2Hu0FSUpc44KqvHRvUs&#10;6vfZSVhSVgYAPmtZfpLdP96MiFkZ9MkZVpkuyV9pv0/NJxW5kV7tqyAascRkJjjCAMio+425CYyn&#10;DjOMisItIC06ehKmfdOth14+6hmjAxY7LIIZbTx8CgWO/NS4sMoKkg+a4ut9uKAltZ2imAaCLGea&#10;VuSg59sVTXVjR5uTa0stYBHsKtPS+99lJdJPHvUlOisPLAcbSU+ORVldkq5ZIyWVgwmvoGuVcVvu&#10;tZBPuK8vfQpmHGC2ElLg5JAxW4pOnYDqcBlIHyBUHddDR5jKtjfGPittHyMuEzH9IwBP0Jd4ru9p&#10;a0to9snmpyF1Sd6eW4KeQte3yBWo7h0rU647hr0ftVB9ZtBsNRlxW4+5xZxwmtnXfXqfZIpalW8o&#10;Av8A8OqO1cEsx4KtwOCc/wDajq1/W7HlrbZlJLKT5z/9iqltP0yRmUGc6jLisqGRVZ6/6WXmDcVG&#10;DGWts8DaDV3936aXSEr7EfQHRvV+2at7a40xDilf4QrmrosaTIYQv5Gc1jf6RuiDtqiN3G6yHO8s&#10;7g0SeK25b4qWIyW2hwBjNcrqqo02OMDYQk5RyxcxsoIIzxVfazguPpcQn3+KP57io0QknBqvbzeE&#10;BSytYFYqWXwWFYSNLlTqsqyrzzScSxdt71nnxRFIloedUWzuUfio5b7jYyB4Pk1bsaLMslrHplDk&#10;lOMZz7VZlu04htKNx9WKra1XwMLR6huz5FWBb7q8W2lqPB96x5Lki8k//wAsuPrSSQAKkGLCpDW3&#10;cM0xYvILiElzH9al/vgrG1YP7UkVvIylWZTCMbs5+KYC2utoWADzUw6+4tXHNcd1xA5TwfmngMgw&#10;+yuKlWRk1AyH5AKllJ2UdSWkvAkpHNQl3bS3HKEpHijBLIB3O9lpZISc4pnFusmQg7U4qQmQwveo&#10;oBNR0NSmXSnZjNLoaJm0d5ayVrwT81NQ2VKXla8UOIcdS5lIIFSUNciSk7cmkAQRmlJe3BZ2n81J&#10;KSUgnd5HFQkZiUW8DINemPLbeBWo7fiogO3m3n+A6E4rptpSBtU56v3qLmokB4dtRP7VxKjTdqFB&#10;Rz+KAJ6O44jgLzTiO4+lRKjhNQDapDUfPO+lUTpQjEHz7UIeCc+6d7pOfTTqLIUpzO7ihiO9L7fq&#10;FdR3ZqXjnhNNMWAyEohYGcf1pwJid4weaFkLUFBTjo/bNPGJCFLSSvxTyGAjXJ7hA3HNOBJUhG0+&#10;fmoL7xsOJO4Uv98FOAlXFMjgnIsgbSHBiuu4hS8YqLMkek5/pS65ADYOQM1ITQ/KkITx4rgthZ3J&#10;Vjj2pq4reyBnz711GTgbc8fvQGDxxoOD9WSKRLaGD6j5pXsbXc5OK9kRkOAYUTQAipDaycePxTZU&#10;nakoCePmnaUojJwabOLbJzjNMEJdpezcE4pJCnH14PgU4XPJRsAFNlrUgbk0DOXUOJXgHApQNKDW&#10;c1wgOvnOKSUp0Ep5oEKBta1DKsCvxjqDnCiRSa2nUoByf2pRhLhSSqgZ240Sjg81xHaUgnKv868C&#10;VhfJrpbawQQc0AeltZc4VxX51CyR6ua/AOEH2NfmytX6uKBnoZV2ySeaTbQs5BOa6WpYPHivAXEK&#10;yOaCJwA4lePIrl5S0EYOKWUpW0kCuElRByMn80gE8u43HxSjaluJORXgkLPo25FeIeUhWCnj5oGc&#10;Fbgcxg4/FKl1xnBxXvdI9W2ufuC75Tz+1AHSnVbd22vRJLjfKa9D4KNu2uUOobOCPNMDgvgHGOa7&#10;akIScKTX4FvubsV2QhRzxigD3vICs14ooUck8V+W22vGDivC0gpwFc0Afgo8/wClcgEZBPk+a6C8&#10;ggGv3k4P96RE824I5rxxKXSE55HNegEpwDz81yhGXFHH9aY+DzIBUhXjHmvA6R6cCldgX+o4HzXH&#10;ZGeFe3BoGJd5SgQRTGTcElJbWAB/rUmrY2AFYPsahp7Le8qPgjiogjMWvobVy6hzFODc2lW3/M1a&#10;miNNi128PN5O5PpFUTrK6SYHVG4JyVRw5n/M1d+gtYR3GozS1jjH9KzJJqCFgL4d2UxIDbyeQeCa&#10;N9OX0LGwKoEvkyM7LbdbwAfFSFgk7X9wOMViDDPWTcd+3sqdwVk5oFucKI9BQY5CVpVyB70R6nZX&#10;IsvcDmFgcZoRttsfdGHF7VAZAPvSBD5m1Rv4aTuAfxnNPNORIxSoTSFJ8JoHvci5sSHEsJUUeDil&#10;ky7jbbe284CpKjz+KWR4CB+PHteoi4lYVHJ/TU1Pk2x19hYUlJzzg0KXG2OybU5LCjvKcg+9Vxen&#10;bnbT3n3FhoAqA+cVJJyaSBo0V93Zp8dyMH2lOJSffkVB2XUDEBD8ILS+gZ9ANfKm/wD1XartfWC+&#10;tNzXGLZ9wppKCfAB4q6+kP1GS5OtrWZMgracXtWlR85rf/3Peq/UX8zC/UQ3bTQX1St2O5dG9Rx7&#10;i22wqQ2Q2pQwQcHFfKq326HZ781HcdS5HSr9f4r6U/XtfLNN6AXG4MPBmSdiWwk+VEHivk8zNdej&#10;oUokuY/Vmuj8F/CqaZian3NNF+R31xZjEm0yxsSQopzya3N04+oiC901+zlqSiQ1FO4KPOcV8t7R&#10;qORbZLa1OK2pIB5q5dK6rdvbKg2otf4cg/qre6rS1axLd8GLCcq3wVDrrUVwkdSNQ3BDriUPyFrT&#10;zwUknFDouKn5BdWSHRWjbv0uj31e1loKUoAqUBUhb/oquOpYiZNvUVEgAhI/7VFuFC27iWXP4KAt&#10;+tZjLrIVIKUAjIz8VcOj9VjVDKIypYO87Syo1S3UbQN26Z6pfs91iOtFB9KlJ/UKkOniXXLu0pkl&#10;CwanC3fxkUo4Lgn9CWbtN7kRSSrOFbR70TS/o4v0zR025W5tbjkdsuIKByrHOKmekN8kRNRJg3Ft&#10;QaUQUuKHBNfSHorGgosqGHkocQ8n9JGRWi1+vnpJJRRkU1KfLPhpH1zc7D9zaLnHV9w0oskODBQf&#10;BqY0Xfv4aFsKUXUvKyUKP+lfTH6qPoJ0pq5c2/2aMiHcJDhccLY8k1j9P0h3PTtwjlzctCD6VYq3&#10;S+RrtjmUgnS08RRJ6Ev40tpl+alO1zBARj596rmJ0ekdXdQTpLLilyFkqx5xWq9HdFky7YY0iP3A&#10;cDGPPFWh0w6CNaNuq5bbIR3Tk8e1Y93kaq02nlko0yfZ8/Jv0833ScxlD8ZxcYq5Vt8UR2LpJNYu&#10;ofb3q9XHHtX1NkdLbRqSKhEiOggjk4oXu/0xxocpEu27SyOVII8Vr15x/gu/S5+TK2nujLV/tyRL&#10;Y3uEeCKuHpP0Zm6cWpttBbinkceKtGNoj+Foyw1/Mb9seaUjay/hr6Y0hJbOccitTqfIzvTj8GTX&#10;QocnSrcq3JDTzW9I/wAWKYzpbcAocZUCo+aMfumJzeThW4cfmomRopi9hQZXsdPitPyZOR9pjWKn&#10;whpSgD+aPI8K23VSVOJQXgOFVn27afu+inF/dlQbUfQ6Pap7TOpnmoyC7KK8DzmjLItFxXqyx5sU&#10;tK24HAUPagOd03WjJZcUppfxSkXWaHG1I7xVge5qc0zraOXwy+rKAf8AFT7FzgrVEKdY7gGFyltp&#10;Hgmie36i2IClOFZHBJNQH1Wa8suhOn1w1ChaUymm8tAf4lV81T9eeqnXnGmWtjOSAR5/1rY6XRT1&#10;KzEqlOMOz60wNVMBaCXUgfGaIb1Ki3eyOBwpT6Dg5/FfIjTv1f6rn3FDy3VpYScqbB81dmmvrc++&#10;xartvjBaNoX+cYrPfhr10U/qIdCnXz6nIvRbWbltebMxRGQEnwKpDVn1z3a7Mj+FRQwD+eRQH9QG&#10;n3NcaolXluYZeT6ST7e1Uu7bn7f6XGyknit/p/HRqivUWTGnc5dM0qj6t9XwrYsrc7hXjBPtRFZv&#10;rL1UZEdTzW1hJwSmsxMum5wgwjhQP+dJTLhcrSvY8haEHwrHFbB6TT4y4lO+X5Lo6y6vPVS/ruN9&#10;krcQUYYQTwnzWfLnGNmuLjbScpzlJ+RU2xrHKSHgXwnhOabS5zN4koWpvGE+BVzjDalDgWXnkWtt&#10;7cSQ7GR60j1N480P3W7vvTSpCi2onlKeMVa3T7SUS7SUFpGXTwUVHdS+jtxs9x+6iR1KZXyoAeKj&#10;dCexbWEWs8gnZtXXJhv7dby3GlDlJqwNNJfucUtvJUpH+FJ+aX6UdLm9XOiOpIbkI8hXvWpNKfTG&#10;5HQ0pCkrUBnYPc0ndChL1JC2ub9oB9Im5FlhPwpLYUw9kYUPANDXUz6XDJW9ebOglDv80pA8E81q&#10;Ow/T9dY8lby2P5X/AMatjSHSlb7JhSyO2vjHxWtu8pTF5TyWRpmfOzoi05YbnKsV9a2w3ztJUPA8&#10;f9a0HbPpctbjjcxpYkR3fUE4+a0rJ+jOxTZLjruwKc5Ch5FOldFr1oZjtsuGTFQP5YrW6jy+5L0n&#10;gyq9Ok/cUg79LlqnW4NxEFpxKeSj5p9obo7J0gC1sW6SfKhVku368aUmoD8JZjnyQOKPLDqiFemk&#10;LEfaR5yK1Vnk72sNl/oQQhovpHF1BFSJoSDjBGPamsjoNC6fambuFpeKWHFbnGx4B/8AM1ZlmlNs&#10;uJVG9O7yKkJkF2alQX6grwfitZK+yXyWKMUDjtyNp7bij6Tjmimxa3iJRtdwM++aGdV6YmNQEr2F&#10;xtPPFCTLxaSBtI28EGsXLTJcFoagRadSMD7hKFnPpJpjM6Zw5dsBZYQSnlOBQxBnpWjao7SBxmjf&#10;SepsqEdavA4zU1J/kWAAftr1ikIQ632wk8EDAoytF1Q5HSN2c1LattbV5jKwAFAZBFCLFmfjR1Bv&#10;IUPBpZYwsi6iXDkoRuAT85ogfuCLpEKHAlYI81Sz0mUqTscWoEHFFtmuMkRPJIQP70shgbX3TZjz&#10;S4wn0K9hUHI+7sshL6SpKfijWJc0zXNjpz+DU+9YId4hFtTYzjzQAM2TVbs9LaNoCiMZz5qQuE6R&#10;DWhTo4+KErpaH9N3FHYyUbuMVLXrVjSrehqW0W3MAbjQHQbWJy33VohwJ3kUKa00Q3GdVKi/vge9&#10;MdOXqOy6HA56f3o0RcW7v6AcoIxQIqRDkuIC+ltRSjziiKx68bkRwcbSk4INFK7GYbzjZaCml58i&#10;qs1HZXLNd3cIKGlHIx4pYeSRc1mvrV2h9oqGT81EXiwtiQHuFHNCGlZKgtKUu7VfHzVhohl5hK1O&#10;BX4p9iK/1fYnI7CZDaFbffFRWlJoYnYSvlXBFWfcJLcqOYrqAQRiq7u2mV26UH4oIGc4FJokHrDx&#10;4J5SalorLSmwUtgk0BDUptkNBdSSr3p/C10FpHbT5+KeRYHmq9JN3RpTiE7HQOCKr9m3vwnXNwJU&#10;g4q1INzXKSC8Mbq9kadjPryMbl0sBkB4GswhbSMEKTwaMIF4j3HCs5OPFB2qdEqtzqn45z7kCoiy&#10;6hVbVObwcpoyPBZlwtjNwUjOAKir30+RKjlTKxnHBpvYdZQbmVIW5sV+aI4stK0lCHCoe3NMXKKo&#10;ciOWaSG3Eq3A8H5qbt2q1Q30odOGz80TXezmcsKSzuWD5NQ1+0c7Mhbm2CHED2pJYQwhgXGLJ2ra&#10;eAWfYGnV1WiRFWlzCgU45qqbV3rfODThUhaT4NGLmomlpDRPKhjmnkMERbrIXpzzQOGyfTimN8sc&#10;uyOFayooJ8/FGNgtYM/u9z0nxRBe4DU+Gpp1IUAMUsfIFSx7wWE5KyR+TRPaNVISRnBFRDunoQ76&#10;Fkg84oTRJFvfW0VEpSrApdBjJfFvvCLgxjKQmgrWViakzW3mkneTzj3qHsupO0kAKyPxRjDuMe4N&#10;NrynIwDmpdkeUVnfNMyI8hMlsLTge1ObLd1p/kuOEEfNXAGYc1rtKQkgjGar/VeiW4U1MiOsJSo8&#10;gUsY6JZHcO6AFAWv0/k0SQrnGdWlLakk+Krm5WaZFSl1CiUfiuIExcZxKg4cjk0xFg6r0w1copI2&#10;hRGcigZnTuIrjG4hwZwaknNRyHVJBeOKnLStqaptZwDnBFHYlwV8pmTa3U793Hual499kpT6lkJx&#10;R/q/RyJtnL7OErSMiqwFklvQ3ChXqbJBFGMD7JttxyW4l5Cd5+aPra1FuFrDUhtJWRjJqoIVwmwD&#10;sWSBUu1qqQ20RuIA8Us4DA6l6aaj315geptQ4A9vNQN4sb1tkKKQoN54NE+mLj91cO84d6z80dzb&#10;fEu9vW06hIURwaeBlR2mS+wk9t84x4zUs3c3ninuErCTTePptUa4yGkL9IJwKiZ9zk2V5TOzIJxm&#10;o5DBa+n72JMcRlsjaRjJqB1PpKNKl7hhOfdNQ2ndUOMs5IBNEcG6ffyEKI3DPIp9oXRXmtNFORo6&#10;ZEZ1SSD4FM9MXmfb1pa+5Vt9xV5Xm2xZ0EYbByOaq+9aSXFfD8dOEhXIFRaGnkNdP6pCUJDw3r/N&#10;TyZEeUorLaRmq2kokw4iHmk5AAzXtq1a446G1jB8U8iwEeqNKtz0rcSkD4xQ5p5UuyLcaxvx4Bo3&#10;gXBuTGIcVzivIlqYfeK9vmnjnIwaGuXWpPaMfasnGaI7VN+6cC1eVeajNQ6abbe+4ZHIqMh3ZaM/&#10;ylBSDgke9H8xB4/BhyFpUtIyKZ3azw3o2UY3DxihVrWSX3+yUKSrxk0S25JlsApVnPmgXQHtd233&#10;RSe1uQfBrqVq1drkpT2lJSTReNOh+SFlY45qJ1PpwKAWMKxSwMcR725cGknJxjNSaLK1cYm5S/V5&#10;oQscv7d1bKx4qbgXxlMnslzaT7U8gKytOpEVaQc0LNSDYZg3KOCeKOmn+7uCVBWfAqFvNnL7iFFn&#10;JByMUYBHh1UhwALc258VJ2xbT+FBe4n80KajsrbkRBCVNuJ+KW0+VxEN5USkfNLIwruttMxnhGag&#10;rhZ2XIKkdspXU+dRNoa7fG6l2HmJcYkgKzUhZwAunGFWySSVEpBzg0d/xgPscY8eKhJdrWpxS2UY&#10;pN5p2OyFAc+4pIXZKNockZKsbfio25WcLJ7fCvxXNou6u/se4B9qIUvstryUgg0wBByzvssFXcUV&#10;CkmZT8PG7J58GjXvtvLKSgFJoevUXKlFpPA+KWBpj63XRtbrYWjbnyalZchk5KcKNBDv3DbAdTyR&#10;T60znZCf5nChRkWBe8xg9HUUjao/FRlvelR4aknK8URFbZbG8ZzTuJDiuMqwBzQPoCGrvJVLBWjG&#10;DR5DuDK4qHCRkDnNDd1s7eVlngimcBMlMJzIKgmhcB2HMa4xpG4YSePFQl4ix3wvYkBRHtQXC1A4&#10;3JW2EnOeaKrXJTIIDnOaechjAKt22Ylb4aWUnJqIRcrxElqbW8dgNWki3x/UrwTULdtNtnc6ME1H&#10;AZENO3lTp3OesjzmiyJOhvuALQkE+5oDtTD0d9YA9PsK8nX9yNKCQnGKaDAZ6gtkR9B2pGT8UDJh&#10;S7fO/kKw2TyKIrdPVcWRk+3k1KxrS08kKWoZp9i6Bp++OxTtcb3Ejg1LWe5KmNhKxtJpW66cS+CU&#10;kE+1Dzb7tpmpZUCU/NIYUrjocXtVg06ds0ZyIcpA480Ou3hMdxKiTSqdXokYZQck8UZQEHd7GGJa&#10;V89vPNPCn+GxUvNDIolYhNT2Qp0jH5p9PtUT+GJQgDIHmjAuwPiakZeKQsHufFSYntvo2qA2nzQ/&#10;Jt6YM4K28E0pdLgzDjbgDuxQMLrciHIYUkJAxUbcLY0jetKfT+KGbFrIkllTfvjNHVufbuEUhQHN&#10;PsXQIuQywwuQgnOOBUDAnyX5pCl7U55zVkyrVHDXbSclXtQrd9M/ZhbjZx78Umh5JmLLS7ECSeQM&#10;UvbWGTJO/GDQpbZrkWOStKlgU4a1GlxwBKdivzQMILtYYrziltAfuKFH7OlbqgnO4UVQXXJKdyzh&#10;NetMsCUeAonzT7FkD4z8u3PbQCR+aI7VOccyXFA5p9drGh9rc3hJxQl/D5bZdShzGM4pdB2Grc9t&#10;pQSSCPin7zbM6GcIA481USP4i3Pw44raDRzaLstTCUKVmjIYIubYiZaglwoB+KYPt3C3uBIeUpvN&#10;WLEgxX1Bxzgn3NNbvaWHiQ3/AHowLIP22fvRhahxUmJyVBOxIJHvQ87bnWnVpSrbjxUYq8zLc+Wi&#10;jI+aB4DxyU08zgoG40O3S0d5aVJyAfiubVPenEdwADNGPbjtxUbsFVPsXRXF4s0iJGC2VHmkbXap&#10;S2w4tZBNWDMbbmt7AkAYqGejLjKCUDI/FRwSzkbQ2XEJAUcY9zU3Eu6MdsbVEfFQc9mUlk7MjNRd&#10;mLsWYSvJJPvTFgIL5aUXqI4lTAJI4OKrOV0hblOOOfbJBHIO3mrmi3LAShaBg+KVeuDbSSkIBzV9&#10;d06/tZXKKl2Z2k9NXB/KW2Q3n3FF1m6Y2uPY3FPNpSraecfirDu8Rt2MV7QFeeKjg0qXbVN4I4xx&#10;V/6qz8kVXEzVGuydDasktRI3ebcJGceKqLXv06OdTtXOXaShSkuHIQBWr5+j2GbiXXGAST5xR3pP&#10;T0FlAWtCcjwCKz6/IOrmPZU6FLsyjpT6R4dtgIX9rt2jP6aq/rloR2wwX+0hQKAcYFfSxLcYsKaA&#10;Tt/FZr6+aXh3EOsNJC3FA+BWZpPJznct/RVZQlH2ny4iNXBNyLriloTu8GrAs5bnvtR5EgpbJyVZ&#10;o+1Z0cntqcVHZyFn2HivNKdFZQT3JmUhIzzXdQurcc5NM4tAlq+FbbQW1QZhWtKc5SferN+i/qve&#10;bn1NRb5DynIzZ4Cv6UH37QEJMt1A3KX4Ao26I6djdL3nb8W/54OQPeqdXXC6lx/JZXNwllGgPqU+&#10;uZvou+q3xYCZc7ZwCeAaoHp59d2uOoN3W7MjIi25ByQPGKqvr1CkdQ7/ACr1KBDflII9qrjpwblc&#10;33rVbGVqbScKUgVqavF0Vx9yMt6ibfDPo/oz6qLc88pb7rZSj9fPii3SXV23dVNV/a219taEcqCT&#10;XzY1Rd2NBwn4ilqRKcSQsZ8Gpv6X+px0ZqNc4TCkunBCj+ax7vEVOLdfZOOpln3H1pmX0WJSWGUh&#10;awMYFMl6wWp5PeRtB9qzsx13amTGnw931lPgU0vvXhtialb69iB7Vz391XN4wZP6qv8AJrCFcEz0&#10;pKTgURMvR0s7SQayXYfqgsaEJStZTjyTVh6R61MawnoZt/razyRWHborqcuSLY3QnwmXS7HadQoJ&#10;A9VVtq3pnHusnepAJJzyKseHIbcQgqIyR4zTkR0PuA43fFYsZSg8otaT4KSufSnbHSEY2gYwBURG&#10;6Ix5g2uhJBPumr8u8ZtlklWBVY3jVJtEpRQTge1X/qrV0yKri+BWw6Mh6SZCUn1D2oxhSEpj7ieM&#10;cCqyOsjcnkFeU/vU7a7m9NlJQhX8usSUnJ5kXpYRN32cXI7hKuADWduo+p1QUPONKUsgnCR71oK8&#10;2d5+GpLWSpYIqrLl0nmOOKccT3ATnBrYaOUIyzMouTaxEou3a51A5HcebjKSkHjI5qAn9SNWOyw2&#10;Iiggnk4rRqelElEUlTQSn2AFRU/puYcdSlMgn9q36v08n0Ye2xfJVkvqK7orT38VuIKlJTkIqlrl&#10;/wARS4N3b7SLbgI6VYzn2q0OrlrVPtD9uLYUdpABrI7HQWY5d3n3GylvcVeKylpKbluaErJR4ybU&#10;6Z/VHI1nHS6pHaOATzVrWrrs0X0odfQMfKq+bd11tJ6YNmJb21rd8HaKibV1J1ZeJIeZS+FE58Vh&#10;W+JqlL28GQtThco+tULrnbopQp11KgfzRZb+rNnu5SRJawfbNfLa2dR72mOhmeXEEj9Rpxbeqd2s&#10;twMph51TKTwknzVb8G2vayH6pZ5R9XW77DmkJacTg+Oaj7wQlCuQr9qyL0q60TL7DadeKkKPuTV2&#10;2zqVGkqSy86FK+c1prtBbS+UZcbIy6YRu5UVcYpuI3O7HNLIuUaSjehYwaibrfEx0lKFDP71guEv&#10;wW5CG2sodXtURzRFCtrTC0gY5qoYmq325OFKAFF1t1A5KSlQcOBVbg49oZY5t4bIKTnNeS7O6tAP&#10;kfih+PqJwAZO4VLI1MpLScjP4qHAhJ60rSn0jmmxjPtkApzUkzewsepOAaXF0jq8gA/mjA8gpITI&#10;aWSUEpzUfMnPNLB2kAUaylsusqCQMmhi4xMJWVciokkQ0jVDoZOxGdvxTaJqWTLScJIPtSHcRsdC&#10;U5FDj2p/4fI7Ybx+aT4GuQsZnTHnv5iihI+aI7ekJAWt7/Oqsk6tfm+lhJCvmpW2XCc8EtqUQTSy&#10;NotVBYXgh4ZHtmnUdbbisBwcUDWi0zAe469wr80QxrU4wsL7mRUkQYQIKCsILmD+9O3FJACd/FQS&#10;LeoO90uGlV94nKFcCnnBHBLlxRSAFZpduUttGM81Bocd45NOW5LiHApYppsbRPNukt5V+r4pdtBW&#10;Bnih9y6lDqSRxT03raARxUskWiQfi4VjNNiG0ApV5+a5ZuSZHJzmvFt95XnipIQkrtpIPkUm7MQ4&#10;AAkcfFOH2W0oASrmmyW22V5ODTGcGYppJ2jH71yHHFNleOTSjjjaiSRXKpqQjZjFIDxt9xw7cZxS&#10;T0hbZ+PxXolJZOQOK5W+mRyRSEcqecIBxXbMh1Zx5rwPBQCSM4rpMpLKjhPBoGdiQpCsGvFSCg8+&#10;K4U+Cd2K5K0Oe39KAwLKmDaMJrkTNw8eK/BbS07fBFdN9pAPH9aAOEzwDtUnivVzUo8DINJqQ2Hc&#10;54r8ptteDnFACn3KEjd4r0SkLGfNcuNtrRgHFetNNJQRn1UAd/dNn0kc102+hrIKRz80ghpKHMqI&#10;rtxlKz54oA73Nb92R+1erS0rmuFx0bRsPPxXSGQEcnxTA6UGykbR4pRpttScE4NJtM784pNbS0r4&#10;PNACyWErVgrAFe/apQr9XFN1NrA8+qulBSUZyTQB1hKSo/Jr8FgqHHFflJJV5wK52bec0ETpR9Xp&#10;8VyQr28V1vwMDzXKl7cYGR8UdDOgOBxXi29xTzivCs8g5AA81wHTjH480sjQhKQonaeD7Go2fHVt&#10;xuPipZQUtsnyBUXLWsN58jPNIZlLq1bExtbv+yljd+9QOnL0/ar02064UpcICaW+pS/uWTqDCdIP&#10;acG3/SoeHOj3p2M82QVpI4rZwWYEkX9arimd2UKXkAjCjVhaf2LeLROQAMGqTsAfWtvbwABVmaOm&#10;L7xbcVhQHmta+HgbQW6vubiEssNngYoO1NqaTYDHeW2Q0rgHHvTvqdqNnSujp97k8iONwP7GqjR9&#10;RmluoeiYry30BXkJ9weKurona/aslUpKHYdXnrTa9M6dm3O7NhuO0nKl1yjrfpjUeiGX4cltZfAK&#10;BuGRmsd/UtrxGotESLPEfSlp4jcQfYVnzQF9nafQ1EE9RQgja2VV02m8G7q90ngwZ6pReEfWm03R&#10;zUkNKLa4FpSgAgc1nz6nOuTfSpUKLdWVKdkApQB+x/2qI+mnr2xpyUWrpJCC7wkLPFUr/wAQvUbv&#10;U3V1tft7IMGEn9afCjz4/vVdHipV6rbNcIctQpQyjMmtLpG1Nq2Rc0t9pEhfcI/Jo16f3dduuMdQ&#10;XlTKtyV1WrFnlygkrQoJHwPFWVomztzHmWeUuDGSeK7qCSjt+DVt5Lz14/J6r6QZs89xRaVhSce5&#10;9jWfnuiVwh3VFvCFcqwhe3itndKdAN3ZlptagtYA2gftWktFdAbO++hyfGQ94wSASDWgt8lXpJOO&#10;DLjS7Fk+O3UDRz+iiGZSTuX4Xin2gL1IjttJQD+r+9fTz6n/AKC4HUOzGXZnA1JaG8JGOTWTYf0g&#10;ag0vLQosqc7R5bx5rK0/k6Lvc3ghOmUQk6JSI8u7oh3E7FPJB3K/Nbw6ZWCFpJDAa2usOAKJHjms&#10;o6X6NPyvt3ksrjvpAGcYrUfT+2SLRamI0x0uKRgcnNc35XURteYMy6IOPZM9U/pu0J1qWl272ply&#10;UlPoe2jI/wAqyHq36EGNHalelWlpSoqFbkBIz/0rdTM9cRv0K3DHBpW33ttUgNykBxtfByM1qKdd&#10;dQsRlwZEq4y7RjbTvRaM72kSGu2+3gBRGDWitD2hzTdsZbC9ym/Boy1noKE8yZ8ABDiRu2j3oDg6&#10;iQhbrD3pcRxzVd2pnfzJkoxUeg8eui7kgJc5GMEVHq0VbLuktPtAqV4V8UFu6vUw4UJwQBzT229R&#10;2kPNodUElSgBWKs/BPA8uGiTo4d5ttK2T/iA8U3h6lYfOBjKTg5qX1v1DtMSyBiVOZ7qx6UKWAao&#10;9nXdo+6dQ3KQk7vc8GshVWS+BZXyy+rXekMOJSFgA+AKL2b/AByyE7sA/qrKp6lsQJfrfSUg4Sc0&#10;YxOoSUWGVcXHwiI02pxThPgAZqEqZxeGh8Pplt3JxhuYHm1AJCuRnzQv1As1onMNTAhKHuM4Ir57&#10;a4/4g8iFf5Ue1gyo7TxSlfOCM0UQfrS/5tsaUutKbfSn2BxmtjHxeomk0ir14RfZrP8AjbdtCClQ&#10;2NjApS29QkQJ6HAUkbvGayL0t69zuour02SQAyhRI3Hjiq8+qjqbqzpPqSK3b5eyO96kHPkc/n8U&#10;/wC7LFLbLhj/AFEGuD6Y9UtT2e/9OJb8h9qOtthSwpagOQM1812vqcubNznxrWfvPtlEAA5yn8VQ&#10;t2+orW2sLe5Cud2eMNXBbQogEf3qI6f3JFhv/wB+hY2f4kK53D4reaPxMI82c5MSzUPqJsXTn1B3&#10;K4aflXFYWy82kntqyOeapqZ9fWqWbo822wnY0opHB9jj5p1cNb26723fBjfbqWnDiAMfvVL3rpip&#10;t83GOe4y8oqUke2TWwfjqlzGJUr5PtmkZn1K23rvoiRadTo7bpQQ2keN3+dZUvmiFWqc+iOs9vcS&#10;k49qIHeleo7Nak3yJDdcho9R2gninMTXtrulrW1KT2pjZx6hzWbRTVWtsUVSlJ8sCrfNkWWSEqOA&#10;eM0eQmV323K/ll14AlK0+U8VES41ovC2m2nf/UKIIBq9ej2kIjESYXsHDZP7cGsvOxclb5Zn1GuZ&#10;lnc/h8oqUW18k/FS8y8Wq8wg6QADxg+alda6KY1ReZ5ht4eZUQCgfqoNidPLpCCg8wsZOEjFRUpL&#10;+QYRIaUtrR1DHCf/AGlLBArTHWfSumrd0bMpUVH8QDY2qwM5yKojTOlbhFmx1dlWUKB8VqAaQb6k&#10;aOTb5iF7tuBx71TdYoJckoptmLNDdO5uoYneZbK0qxgAZqybV0CuS9hSwruL9tvitRdFOgEnSk1T&#10;CoxXHJ9ClDNaAe6cqsZTIMMKATnOK1F/k6qHtjyZMKHPlmOemXRS4We4svdkhST6gR+a0Vbukjl/&#10;irTIhhQUnByKsa0XGyNL2PtJZc9+KPrdOYaYbXGwWleDWjv8xOf2mQtMo9mbtO/SpKtepPvrejtI&#10;V+oCrWkdNdVaYbbnwj3+0MrT+KuiyahYV6cJ444+aJ7ROS8laF4WhXBBrV262y5pyLowjDoomy9R&#10;pk1pTUiItp1IwoEVPWu8BbgWDsWT4NGupNIQGXfu2WRlR52ihG7WVtl1D7YKfwKwGy3gsTTL6Li0&#10;lLjvP70QvttPs9pxYUB8mqjtU12KfS5tA/NFEO4LfUghZUR55oFglpWnoNyYejux0upI4JFV3NsT&#10;dikrYSx22/8ACQKs+1XFCFj3zT+82mNeY+4tjOPNAip7dMERwK8gUZWy9IlpTuIAGKiZemW21OJG&#10;UnyKgoqnYMhTROTmjJLGS7IZRIgBDiQtCh70FX/R0RMtLqEBKFHKgKY2zWMmCgsrG5J8VII1GZwS&#10;hePNLKYsYAvVGnFWuSmQwcMq4I+KSt037N5Dif1D/FVtrscO7wU9zHI8VXOpNNqtUghhO5s+KfQ8&#10;5J6yX4SSUPqGDRBb0Rnnggp9Cj5qoXpMm2LBUgpok05qZ3fh0+n2pBgItZaHZYQZUcgL84FD7Hcj&#10;W9aUjJA5o1E5VxZwrnI4BqPFjdUpxITgKFAkV21fO29nkKTRxYNXoeaS2ThVAmo7BLtc9ay2e0T5&#10;FcQHgHW1IOPmkPCLbfgtXRoKOCr80P6w0g7cbbtCASPBHmn1juPfQnCxuFECZS3GlJ/UPzT7EUWi&#10;C/aJHadSUY4FGWmLyhtaEKcwrPGTU5qSzt3RokpAUnwfFB0/Ti24geYJS63ycUh5LeZmplsIKsFQ&#10;HmozUNoh3iJh1KSoe9V/YdTSUI7K1ZUkY5ortc9brw7pyk085EDStOi3zm3W1H0nwKlFarRBkJYU&#10;Fc0UN29h1/1cA+DUJqXRyJOXmD/MTzxSxgZ7/FW33EkIwT71IbGpLI3AZoQLrqGe3sIdQMV7aNSp&#10;TILEpRQsHHNGQwGU7S0CdAB4JI8VX8uyuWOWUoGWycij1i4MvNANLz/Wun7Qm5Rz/iXQGQTb1GqK&#10;0kPcAe9ENn1IzNCSFjj3JpncNGmbCU3s9Q8GgtuA9Zpf26yUHPBp5Dst2Upi4NbU4VxQZL0cG5il&#10;hoFC/IxTGBqF+0vpakEpBOATR3brxHlNjLiFZHzR2Loqy9aQXbnu+wgoT+KmLDcFMR0qCwSPIJo7&#10;uTTcpvt7QUkeaEf+WWokpZ3KSFZ4Hil0PJLwtZNvOBpIAX8k1Pwbm4UqUcFJHiqP1AmVZr0hSFYa&#10;PvRbpvVCztS8r0n3pJg0P9W2NMh77tpGF5ycUHamsTzEFuYw6QsckVcbMRu4QSojKSM1HK07GuMd&#10;bC+Mj3p4yCKmsep5zKUfzD+1WTYL3/E2QhxXqPFAGpdIyNPTSWQVs54IrxmZNtTDcpCTt96FwN89&#10;FnKsLSd4UkLB5qCuWjIExKwlgIdPg4pO29QPuEN5Rg+DmpJ7UCVOJUnAz5NPhkcsr3/lWXCmrbTw&#10;nPFIIEy3SFNrcKRngVbcaJHuakuqWnJGMVH6l0ihbSnG0+v2pYHkDYN/msOJSHDiiRLEq4tIddVv&#10;RnJzQHmSxcFR1NklP4p4zqmcjdHyW0jijKDBbFtiQ32C082CCKrDWVkNouBVHSQ0o0Sab1KhlrdI&#10;c9Q45p1qaUxeoqO2ATnzTEVjIXJiuoVtyk09gaifiPBYGOfFGiNHuTYwIAVgUIX6xuWiQN6CATxU&#10;R9hcjXcibADWcDGK50y391IUhfKXDzVa3G7v2Z5pKmFlC/BxRNp3VqoQSdv55p5HgJNYaTSiOp2O&#10;nkc8UB3K0Tf4X32gCU+RVlq1Uidb1oxvUocCom2Wxx9lTa1EJc9qGsgivLFe5UN1ClkJUnzVoWbU&#10;ouLKRuAXjFAeqdEyrLJU+nKm1c8U3trkiCyHwFBNJccDZaMS2BcwulXJ8mu79o2PcYylJTudHg1B&#10;aR1RGfyH3tqs45orfuoQ3uZdC0n4NPgh0yrY1plW+4rYUnIFLuXmXaHglCdpzRhLjLlSg6hOVH4r&#10;9c9LG4RisowvGaMfgkMrbrF99CQ4cn4FSpniayoODANV+WXrbcCwpB48ECujqd2K6W1Ap/eo5DBZ&#10;TNgTOgKCHPI8UFXTTL1sk9xPjPOKKdLahbWwNzgyR4BqUmQ13ROUYNPGVkS47Av7522sBagSn5qb&#10;suqG3mge4AR7U5laakPxVtrbyMUByIDmn5BJSQnPvS6Dss1l4XPjd5Hk1yrTamipYI5qBs11S4y0&#10;sKCd3mjCNdWHWu2t0KOPmpdgwCvun1Mul4DaRzxUjp69ojxVZXyng59qn5wRJQU43jxQ0zaExnnQ&#10;tlWxX4oDOSah6siurKO4N3708fUJKNyDvCqqi6wzbrqVoSoIJqw9M3JDsNIKhkD3oTDAhKtHZnoW&#10;EHCvOKHdUWhxie29H3Jz5xViploJyoD8UzuTSJzZ9HIHtRgEyC01KU3t7iySPOaLjct4AxkD3oIk&#10;x3YjoAylNfjc5rLiED1JPvSQYDSSuPKaytAVQ/cWwQEtDYAfIqQsTqHEFUk4/FSykQnedoKaYugP&#10;cshdwsu5/epyyNNRUhClf3p1JisLSS2duKhJKlMLG3J54oH2E5mtMFSc5pop9t9tQxnNCl1usuEU&#10;4b3BVSOn5q5KhvTgmgWBvPiqZkJUlOOfau5j7seOV87vaix+3svJyryKYSray80U5zijAEHYruZD&#10;hDxxRQ1Bbda3qIKD5oDuTDltkAtI3c+1KytZOQmA2ppaRjzRn8jwF0i1xVoUlvx+KG58JyAvLXjP&#10;ilrHqNEpO3OAfmiVy2olspJOR80doXQB3y4T40ELQgjjyK40bqKRLcKXicjijO8WYrgFtICsigdi&#10;3qsb6lrSQM+aOh9lhQ4jUlJ3nG6uZFnRFbWlCuFVA2/UqG0guZCR704d1W1IWAhWRTyLAPTbAYcx&#10;T4B+TUnZp7bR3LR4okEdNzij0gEiot3TxYSvaR8Uh5/Iwc1E2uWe2OAfFS7dxElnCk4BHmhp+zKt&#10;6i8U5HmncGb9ywSn0gcUZAmLbZkyHFqKwB8VE33TaCoqyMj4paDOW28R3QP2NPwtEpW0q3E0xA9b&#10;d0ZPb54pyu/GOsJzznxRE1pwBBXkcihq86dcQVOpHPzSwx5JmFcHJihhVP3dPtSVpW5+rFA2k7qp&#10;m6qaeJCUnyaLbxqVhpxAQ8Bj4NMR7dNIBbO9PgVX8qI/brphKCQD7VYDeo1TGggOAppJ+zmSsPAB&#10;QNHA/wCYMo1eYqkMrGwZ5oii6lZloDaF5NQOpdMl1ouNoGR8UOWZK4M/Y5lIHzUchgsqRbPv0IKA&#10;M+5prdNK/dRQjIJ+KasasjwylBXipWDqKPJXvC8ge1S7Dkr6bp9yyydw5STRBCu/2DAUoHke1TU+&#10;GLs6No4zXM/TJVEASM4FJIMkfH1U24vwcmncmaJCMKP6vmhC5W9y2PoVtJANSv8AE46mUbiUqx70&#10;ZDASQ7G2qGVDB3UL3+zriPB1A8fFS0XVTKGQykk+2aXbfbnoKVKyVUC6I+Jdy1CSFJPA+KbsX5r7&#10;kHJBzyaJ06fSuMAkAjFC15sP2hUpIx+1CyMKIs9ExGAquBbE71KKhk0Bi7yLY1vSlRSKl7HriPOI&#10;Q6ChQ81IMEvdLKgNqWj9WKHIYksqWUjISaL2Lk3Py22QaTj2lQ7px59qjgAab1tKbkiOWyUjjNFV&#10;vvKZDYKxjNCkqwuszVu4ynOTxUvbw2lneojA9qA4CFiJCkL3lW0n5pjdtOMPpUtB3H5pgu9RikpS&#10;rBHxT22XXvIKRyKBAy1EkQpYSCdo9qfSrxJbKUlBxRRGtyJb29QxSVysrSgVU8DyRVrmd1eXDtzU&#10;00GnXBkcUJSW3o8vahPpFKr1CuKUoU0oGlkMBm+zFVHII5oQn23ZKC2+B7U+gXL7xwBRwPipVdvb&#10;kqSAumIEZf3jDiF7yQPanrFxU6UFwYNEUuxhbPnOKGrhGVGUjaM80sDCREZiSwARuUacNMxYrOzY&#10;M0Ju3qRbkpUlJwBXVvvrtxfytJ5NPJEc3u2IlpJQnB+aH5sOdFjEtLwB8VYB+3TE9ZBUfamblvS+&#10;zsAxuoGV5a5twMnDizs96JP+Q7XdY6n30bn1jyadyrL9kNyQM+aRVNlRWcpTkCpJuPQNZBG49FYi&#10;8qRtOeQDVean6ZvQitLacDGOBV2RtRuFX8wYPxTtMUXY7nkDt49xWZXq7IPsplVGRkU9KA8+pbzG&#10;45zyKWHSpycC329rPukjitaq0bBI3bE8+2Ka3DSLKITgZQEqI4xWwXlbCj9NE+cnXy1s2SL/AA6K&#10;kB1Q2nApt9KemY+i03KXc2ErLwyFEcitCa86IOXy/uuuNlwbuM15bOijzCA3tKE4xgcV0K8hXKpJ&#10;vkw3RJS4Ri7rj0+k611nPlw2SmOpZKcD2zSfSP6YLxfLilaFLS0nknBr6Baa+nuJJQpcrAB8DNXT&#10;oPpPZ9LW5TbTSCpQ84Gax7fMQhHEFyWLTOXZg5rphI0OvOS4pAxk1WGrpS7rd3Gd5BTxivoB1l0R&#10;Ct0F6UrAyPFYuk6C/iuo3ZDSFhBV8YrY+P1yvTlMwtRQ4PEQCm2l823toXsX81bnRLqTE0E1DtMX&#10;dJu0hQSVfFMrh05ed2pSle0DkiudO9O1Wm9N3BlspdaVkKNbDUSqvrcGzGqUoSyjWOtOrTvSvRSr&#10;/d1dxZRlLYPOcf8Aesw2j/iI6lvl/Ma0wMhS9qQrJwM/vTnrPLna4sLUCa+tbbQ/SM49v9qzTb9L&#10;XDQ90cuUSKohvJScVqKPGUbW5rLNlK+T6N3ufU5dW7UiReyG1KAJA9v86jmetFv1O+2EOpKlHxms&#10;eae1LqLqXLfYfQtSEcbQCMUBau1Fe+nl+C2nFI7Z4Saps8XS1wXV6iSfJ9TLPbGrpGTISsJIGfNS&#10;dkuioc3tpAO0+RXy9099ZWuTKZiCQG2M4wAf961N0w66T34iH5at5KcqUa1D8PY+YsyXq4Ls21F1&#10;OyspQvggVOw3kzBkJChWQT16jMyO4tZwfarm0F1ysLtpS9ImtocP/wBzKhmsO3x1tUd2BxvhPouf&#10;7FMnG9ICahtTWhkwHAhsKVjioWwdTGdRSw3DBWjPkUYlKpXBHGK1nug+S9NNGSda9OJM+6qeUClG&#10;fAFDc7p08hhaUM+RjJFbBmaSblvFSkA49qj5ekYaF+tA/tW2r8hOCUTHlSm8mF2/pgGobiX5ELuB&#10;R84q0bB9LFq0/bi6YiSoDOMVpcGBaWsJSkAUv96zcIayMbQKJ+StlwiSqSPn71a6YJhqc+1jBJHw&#10;KpFjRV3kSe0pG1sK8Yr6Gau0U7fp7qW2vQf8VD2nugJeluOSEcDkcVvtN5KEIe9mHOlt8GU4rVx0&#10;vbAltKgAONtNdE6+vzWq2VSmnVwyvB4PitY6n6OtIO3sfyxVU60tsTTKC0ywhG33xzWxp1VWo9pj&#10;TjKtZLgumoIkfQi7hBdCZAaztzznFYc6g/UVraFfXG4ryi0lRAAz8/vVgXHXMwwHWGVqKFAjAPFV&#10;zcdPvTmnHgxueVnBIrN02grrzuXZTPUyljBPdOvqhuEiZ274VFQ44zWl+nfX/TtxSGFuhLp9lGsQ&#10;Wfp5Meu/89vtlR8011fElaHuCVxXFqXn/CahqvGUXRfGCynVTg+T6q6e1NbbwgBD6Eg+MqFEoKEJ&#10;AQ6hY9ua+UFl6y6ihtNKauSmnB/hKj/vVo2b6ndRWCK29MlB9I9s81yV3gprmDNrHVxfZ9E3Lghp&#10;KUkD84rmS+HkgoOM1kLSn1pWe6IZamqLTxwOQcZq9dLdU7fqKO2406lSVAEEGtBdpLqOJIzYTjPp&#10;lmwlOOrxu8V+vTnbjbDUZbby2fUhYOaeyZLUxs5IzWH0TBYLTHQ6op8iguUx9/PUrGRRzPbK0KbT&#10;4Pk1FM21mKCpXBPzQ0OLwQlstim5fCOKKERHQ42UJxXEKXHae2nA/NTESewiQFLUNlRwPsko8KdI&#10;bQE8JFTjFqmltOckClY+ooH26UoV6hTlOqWmkFOc/jFPggxMW6UsbUg0p/DpDbe3HNdNamx+kYzS&#10;ovhWckcU+BcobFt2Mn1J5pJcspGVJNPHboh9OCBSDq2nEHNMBs5coqEbneCPak2r1EkgJCwBQzqR&#10;hS17UKIBodfjvQsfzOP3oDos5i7R0u7EODP71LNzkLASlYJP5qnoDyw+kqc/zo0tq1gpKVcUZwGA&#10;xDKnVYBzS79u2NjnnFIQJQabBJyqn4kCSyT7ipkCMDbaAd3JFNVpbK93n8V1MO5zAOOa8LCA0MHK&#10;jQB+UW14xgV4hxlJKcZPzSbTSDuCzyKSWwA5uB4oAcpU0he41y523TkcUg41wMHNKNxwW8lQzR8D&#10;FtjZbxu5rxttHOVc037Sgr81yrcSABQAsWUpUTnzXZjhWDupBSFJTzXqSsI/FAC6oQxwrmukxklH&#10;nkU3bLxPHivUodK/egBRMYbiFUmtkpXwa9WVg8Hmu1NrDYUT+9ACamScEq80qGtyf1UklDih+K5H&#10;c3gAUAOWmSDnOaTWlwOeeM0qvuICcA5rr1BIUaBHmXEJG011h0pz4PzX5KyoGvESSCUmmgPW+4s8&#10;+BX5xa08ea/GWW+An/KvC4fJGM0gO0khHPmveDjHNck4T85r0HHPzT5EeK2oUSf7V7uBGePmvymw&#10;uuSjaM+T4oJHhdzngEUkpWFAexrrckkkftSalJRz596QJCbkpTRKRwnzUdJlFKd20YzUg+UvAqT7&#10;eaj53bejJUk+ocYpDMv/AFe6RZlxId7aB7jKx6R48jNVN0+ZWsJczjcM1pzrVbW7tpdUZ3ncvAz+&#10;9VJpjpw5DDRRkJ+K2FMvZhjTDWyvOQ0tLxuBTirA026hxzuH0rUMYoQdtz9rgI7jJDaf8WKJrPLb&#10;WphbY8DnFYEuyT5IX6jXVSOj94icFa2lYB9zivkfYdT3XT8cwu4tIbcKQMmvr71ejtXjRNyaUQFJ&#10;juLH77TXxieuTjF7uMd45PdUP2rrfBNJyTMDVrKRY0O/yr/uQ873NvBQo+RQ4ZPbvzbilFvYvBSP&#10;GM1AwJz8N8uhRSCeMGjPTWnXNUNvOYyM5K/cV3EHlYNPJfIbWbUMS7KajEqaezhLiDg0au6Pul+h&#10;s911cmMDgEnNAls0HJtk5iQ0graAyV+1a56BQIF0YZjSChQB5BrE1l/oQ3odcXJ7QM6Q9AGbo+oz&#10;oIUwQRymjyX9ICHJ3ctaFshRzkVqGyWS22haAyhAR+BR7aExUoCwU4I+K4e7y18ptxeEbaOnilhm&#10;T9F9K9QdNb5HD+91g4GfOM1o606jVbQ2lxPBAzRBemo9zbCG0JKx/ixQldmXYwHcaOB7gVp7bpXS&#10;3SMiKUVhBizqkONn1ZAHg1FOsxJ9wDqmG1DOT6RQM9q2Ky2UtrBWDgjPikWdaGO8V5Bb/eoRjJ9D&#10;wWmdHWuRG3soQ2s84SAMVBP2cxZexJGccfFB8rqchLAW08EqPkbqhJ/XG1x0K+5mtNFA/UVCrvRt&#10;l0mRyl8ljuzVW9JWsgtDzTRGuLK2vL7yGgDgknGKpW+dbLc9E7jNwbfQRkJSryaxR9UPWjU0Ytt2&#10;x9yMw8o4U2rkisujx11rw1hEZWxiuz6yytZ2SHp16Yq5tBooJSVLGKzVP6v6fnX15KZjYUTwQRg1&#10;8oVdWtZztrEnUE7YkYDfeUAR+2asHRHUtr7FDcuSozEAJSpS+c1u6PCxl90jGnqGnwj6I3zV8ZbS&#10;nG5ACSOFA1RHVbrw9o23vvRV9xaE+hfsDVb2DWk/UKkWwyyArlLgV5pr1M064/ZXrc+QouAbVnyT&#10;Wyq8NXW8y5KXq5PhFLudedV6h1Imfc7vJcaK/SjuK2gZ+M1eVs1c3fosZLctaJHHIWRk4qg7100m&#10;aYtCpshlRZSCd2KFbRrWfZ5YWhasJORzW1rhClbZIx5bp8o0/N1JcW7s1Hdnrw2sbgVcYrX2i027&#10;WfRO9W9x7alUF0d0K5/QfevmdC1w/e1KU4spWfK885rV3RTVMsaBmWVx5aXXmFJCgfORisTXaaNs&#10;E4fA65yhLkw5NtTdv1FcoSV7ww8tCVfODxRXp7Vf8IhutqbzlOc48EeK41504veldQ3CRIjuGOt1&#10;RS6QecmoxthwwCkxluDIUVpFXUexcEpPcXv0kkt3O4xbnbXlImI/Vt4pb6hLJdepam5TpWtyCNgH&#10;z/5mqx6Y6mkaOu6XENKQyo4GfFbn6baWg61sbLqW0OuPgKVxnmqtTbCtepNCgm3hHzxh6ZuUIutv&#10;wnNyU+n01ELmLtspLbqVNuA5KTxX2E019MtluUpl6bGZSAACkoHIoI+oj/hwWbqCBc9NPC3y0Jyp&#10;LSeFVrI+Voyoov8AQl8mBdJaij3NlDbISlxCRvCverO0kzEur7cNKQpKzhST7VBo+ljUWidRPQ3i&#10;ooZWUlWCCcGrZ0l0emsy2i0lSHAPOK2r1lWzO4x/Tlno0x9P3T+3agsL1nnxm1xnRs9SAayX9VP/&#10;AA/r9091XKvlgZMmyPrLiUJ/wZrb/QO2zLHFRGlIKSg5Cz71oK+xWNS2VUKW2h9tSMEKGa4t+Qsq&#10;ubTyjZKpOOD4SQ+iN9QsOhlaFg+R7Gr96WaZvEC3qiyWVEuo7ZVjnkY/61tm/wD08xly3SwyEtqJ&#10;KQE1F2jQQ0zJ7UyEAhJG1ak+a2UvNJrGCH6Zszb0v6ETLTqp19yMqQy8sn1pz5P5q7Z301R7ktDi&#10;YiUqIzjYKuyzfZ28t4ZbBODnAowiXSMt9KiE7R7CtTd5O6csxeCyNEV2ZIm/TZJt0lCkQ9wzk7U+&#10;1WJonREG2M9p6OG1pGcEVp+O9AkNj+W2rj3FBGrtMxpDwkRBtOcEJGKxLNZdYsNliriukR+mYMQn&#10;tFttGMBPAoyfsn3ccNOtIWjxnHtVYyYsu1rQ6N42nORRbaNbylttoWARjBzWC232WpY6Iu+9I7TP&#10;S480gJc/HBqHiaYfixTDQeG/0mjGXPddJU2vgnkCpvTtvZkAFxQJV70ux5Kvt7KoDqm1qKV55zRZ&#10;brkpDeQo7qndW6Qakp3xkhLo5zigz+HS44UOQtPkUAEA1Ape5p4AoPzRNboFtvMIIITuI+KrJucX&#10;MpWMKFTtkuD0NwbFcUCwJ6m0g7a5W5gntZqO779qeTz6CKMlXg3QhDuODTt/SMe9xtoUEOAcEUBk&#10;DkXhQcBQrCaJrNqg4ShxYKT8mgu92OVYJHacBKCeFVHKlqhqBJIFLI+y4m0RLg+MkFJ+Kh9T6LSg&#10;KkxvOM8UNWXUCA2hwLPHtmjeJehPiYCgeMYpkeisw+pp0pdTgoPNO1vhDaJCFg//AFRRNJ04i6PO&#10;pQAhSveq6vsW5acuBaeZWqOTgKA4qLJFg2XVK0thLvpT81KT5jU5gFA7hz5qtYlyT2R70XaSvscK&#10;LTxAHtmpCPb7YH7hblKbbysDI4oCjPPW+R2XgUrB8Vd8WW1JBSjBT8UN6l0fGuAVKRhLifj3oYZB&#10;6Bq9UAoDn6KNrRq2HOAHdSlePegu6WGO9bgogpW2KhrRGR3SkOlKh45oTAtWZFbuCihYSttQ9xmh&#10;Gdo5qJKWprkHwB7V7HvLtuOxxzcPGSaJ9OzWZrhDpCs+M0CXBWchcqzzSltak5+aIrTeZhT/AO5u&#10;I/wmizVOk401rcgAOjwRVfoakWW6JQpJUP8AUUuh9hzEeMtj+cNp9xTuFAiPhSF4xQlO1R21JAbK&#10;MDmpG231iQhBSvav4JoyRwMNSaUER9T8QbRn2pvFD8WEZClH0+RRu9Jaej+rCsik4NibnxnEKASl&#10;XsaeOR5IaxaujzmC2sgODgVORpu5CvBB+arm82BzTVzK2iVM5zn4qbteomY+O6oAEe5oTGTz9mW8&#10;/wB1tsHP4oT1TYXUyEupY2qPkgUcWzVDDqwlpSVj8VK3bszY6VISFZ80CKjtV3NulJbcztzg5o+t&#10;9xCFocbWCkjxUBd9LNrlBwcJUaFr8Z2nJzRQ6SyfAJpB2XMLqykg45PmhDWNnE1AlNpwpJzkVC27&#10;Urj6mgo7gvHg0ZMyRJYDTgwhXzTzkFwAupbaq42Nt1HDzY5IoKt12lwnAA8rIPjNXtCtcRCXWXgC&#10;hYoG1H0+YZkLfiq4yTtqLT7HkmdNai+8iIS7zgeaJh9tLZ5TyPfFVMk3CyRCplorSDnxRBYdd95t&#10;Ieb2K8EVJMGic1Do+JeYhVtIUPBFV6bPJt0gspBUB4zVrwdQtSI6m0pBKvFMJdoD7qXVDGaTQA1Y&#10;9cv2gfaTEkDwDU23q5hToU3nB96bag0WZ8YPM43pHmhGO6uFIEZ5JSoHyafKAOZkpN1ZUVbSD804&#10;tmlGbrCLGQUH2oUVJaZUkd7CT5GaKtI3Zlbhb+4CB7EmgGAuodNuadkqAVlsHiuIUwuRCojge9WD&#10;qGPHlLUgqS7kcc1ARdNrdjOtJbIz4wKAISHelokILa1Ag+M8VYNv1I3MjBLuFKxVZTID1hl4kNkI&#10;PGa/RNQfYvKUVeg+MmgWAhujaF3lLjKB55OK7vWki9HMppACiOcVzbrjGkJDynkAn2zRnFnx5Nt2&#10;BaTx7UB8lQwVBS3Wl8KRSsO/Iaf7QcCgDz+KKH7Qwi6rIa3JcHOBQPfrILNcnFltSErOQfalySLP&#10;sV/GxsJcHI5FdazkQ5cFJASt/wBuPeq4s9zLSQrPA/NTDVyRNWg55BzyaeRYP11ssq7WtsCMkuI8&#10;cUIOx3be92nkFtfwat2DPbZCV7kqSQOKYawtEG5RhKRtS6nkgUsfIIAIM9URwZXgH5NGumbol99I&#10;WoEJoanafS7FQ42hWQPamlqPZeUhSy2of50dDLV1LLhuwtqilWU8Z5oIsraZJfjdoLQc44rxdwLz&#10;aULyrHg5os03bkqaQ+2gZ84o7ArO82B6xPlzYUIJzUhbri59oFhzCfFWXqWC1dbc4h1tKVAccUDW&#10;e1xHmH4ashQJwaWAySFk1IptSQoJUn/5UbQJKJjBV54qnLhHesj5SArtg5Bo00XqRhyOpt10IPyT&#10;TTFgkbrbkGYlaGkqV+1QOptGmWjvJa2qxn0jFE0jcV91tYWPYipSI8ZUYdzBA4owGcFP2xKre+po&#10;qKVD5NFll1Q4JKWi4Mj2NL36yRkzEyMY55xQRrS1OQHW5MN0oB5ODUeUPsuyJfWnUAKIzQ/qyAxc&#10;mVEJGfxVe6RvLq1AOvEn4JqzLfLjvgB7GMVJPKFgEF2YG1FCNza0jjBqAtDkuFLw64tXOMEmrfVG&#10;jKaIQkEUJ6gsrL7ZWyNiwfIpYDslrJcG0oJdAzjjNS/38d1s5SnI/FV0zGktQ1lLpK0+Oac2G5vS&#10;VhDxKVA4OaAwTN8gNTkkBCRnwQKg7fZlxN6Q8pJ9uaOxbUSmUKTxgV2mytNo3ODn5p4DJWiplzjS&#10;S2XSUg+9GWn7moQ1LWAs++aZXu1oQ4pbfqNQltlyWFup2HYDwKXQ+w0enwpO0Ka9XvxTWVbW3AXG&#10;k4x4qNtuo4j8gNOIAWKL2AxIaTtwnNSF0CCJ6oz5bWjOfGKcfxMNKCRkE+1EEjTjKl9zd6vNQ0u0&#10;FDncIyBUQ4JGC192yVbsE+a7fsSXUDavkc5qOjTWmt6Q5tPxXbeo4zLwQXhn4zTEK3KwlyNnduKR&#10;71EQJ6bXIDa28/nFE6H/AL1kls5yKjJNmcS4l3Zvx+KAI6+9Qo9ucSlSCM8YxTrT98bvPqQCAr5q&#10;H1XahcGkKEbkH4prYXv4e+EAbMe1AwvulmdWoLQAqoe62dyXEKVMgkDzip5i7JUkAuA/ua7+8S+v&#10;YnBBowLoALbaXYyuOFZ8ZojRqB+1tBDx9PyakpVlW6UrQMYOeKjb3aFOMjcnkeaB5JCFflXBKUIO&#10;aXuNkXLYO5I/qKHLMRDlpAVtx80Ry7ytK0p3gj8UC+eCLd02p2FsS2CR7ihZ+G5a3CpxOEg1YsS8&#10;IyUYHNRV6twnoWAjOfcUYDIlabz3W2whwDAqTdkqWv1L4oTkWZ1iPlvc2oeDSdudkhwiQ4fxmgeA&#10;qmNCWgto9QxTO02IpDqSPk4r9b3FiRkLyP3qaYnsxVnfgKPmmAD3S1vRJC3AtSQD7V+tt2SyoLUs&#10;kpNFVxaFySvYjOR7VALsDao7qQkpIFIMk3A15GfCmVEAjjNO23hckLKVAoFVQI5t0pe8nGaNLFdg&#10;iOnYoEHzzTyAo1ZUpuDi0o8+9DWoLI8JxWCoIz4zR9GntAlWAciuXoqZjS1FP9TSaDIDQAtpaUhf&#10;9M1Ydtk7IKS4QnihJNl2y1kZ5PmmlwE1hYb7qgyKEPsMXpLawoAgg/NQzlkE2UC22D8nFDrF2dU6&#10;lpLmRnB5ongXxMNYAIz4NAuiPvOldqNwRhQqCjui2yQlwlJ+KsoyhcUgAAg0LXzTyHJiFbST+KGC&#10;ZKWq8MtoSStOT7E1MPXMLQlCCDuoBuGnn2glxsrSBSdsnvx5gS4sr2+AaeQxkLplmXcwTtztqLma&#10;ZXIZ2drBHuKkYOolKdKM4PvUxGlgueUqBHNHAuSvJFvEBkpIwofNSEWbGgW1TzrgSseAal9SxW3X&#10;ElA3HPtQ5qWyJft4KQpJA8Uh9kpY9cokoW0F85wKmZDaJsbIO9RFVpbrX9i2FFW1VFtiuJQsBasj&#10;80JhgeCyKeiqbUyCMecULO2BFrkKW42U/sKsE3dskISoZPxTedETPbVlG6njIIFrXKREy4F458Gp&#10;uLqZKnQhKgTTNyy9xtSeyfjIqJXbBAJXkhQOeaBh480mRH4wpS/YVEM6akOKUkAhJppZLtlxG5zG&#10;Pk0TIvASTtWDjxSIghcNPOW7csgjFNbVehGKkr45+KNFtO3NpRVgpNRH/Ku1K1lAwc0YHkXY1fDj&#10;RwAvKz8Uo1ehcThPuaFJliVGWtW0gDkU5slxjsg7lYUmjIYDZy3MLbC8gKxURcLMFjuYBpo5qJnu&#10;hCHRk/mpSNID6ElS/PtTAHoLghS1haST+BT46kYiKIKiFfBqRdsZcc7yRlP4oevlhcfeC0oISPJq&#10;PQiaj6hVNSUp96eG2qkBKj580IwlCLIShJwU+xqdRew2dqnMEfmnkGiVnWVt6J7E0MOxHba5/KSD&#10;zRLBuqZbexCgqlpFpLqAokA5pgQ8N8LAL5Ix7U/jXVt13aggkcUpJsqBH3bhn4FCsiQbRJyElWT7&#10;UgQcrYTKZBX5pGRaWft8DBNDKNX9sDKSn8GnjGpDLPAIz7VIBpKtrcd3eUggGlDcNiQEAhIqYbYa&#10;mJ9XBJpeVbGG421O0qpAQCb8kpwTg/FS9u3zm8uHA9qgpUNMZe9SRwaUavxQnATtQn3oAmHtPQw6&#10;CpIUo/imNz0/HbCi2gZ/amqNXNrd7acqVUqmSJSQPdVPIAO+uVHcWllCiBT2zarkRFbZAOR4zRm1&#10;amm2lLWkZI4zQ7cLEh18uBOP2pCIe96WPUSSlMh0oZHO0HikG+gFrjD+UlPHk4FEdtcXCHCcY96V&#10;d1QtCigA1fC2cFhMi4J8sr2+9JY8dohttJA4HFBkzpyqGlay1gftV8QXFXRY3fPilbnaGXVdlSAR&#10;4rIhrLY/JB1RZky4aBdu81MZlkHnnimmuOm0OwWItSWU7ynn0itV2np8xGuZkgDB5xQn1Z0Wb6sR&#10;mGwR4JxWfV5Ge5JvgpdC+DFGi7PEsdwkuxGUpJz/AIapvrPoKVqe6OvhojnPpFbmX0dFqBbDf8xX&#10;uBXsXoR9+orWwF/umt5HyVaeWyh0yPnDo7oXcJ89K0sKKUn4q7JVnGiLW21IUpsgAKHitW2zR9p0&#10;RcVpmsoZQfBKRVb9YNDRddTu3BG1nOStA9qzKdfCcsdIx7am0Z1u+uoMpgR4QK3Rxk1J6S0xfrgU&#10;SkvLQgHd+s4o7tH05MNPgtJU6tJ5Vii09P5VpbDaFrSBxtSK2UtTQ1tTMJVzQS9MuscXp6ylq4rB&#10;dHGTWidGda7VqiOHYslDiz7JNYi1p0/mzY5QwlZdWMA+9W19Nem4nT+0yRfZG15XqBcV48VoNboK&#10;bY+pDszqbpxe2XRrQ6whtoy5LabWf8KlAGmjmpospQT30KJ/NfMz6o+rF8OtVt2K5OtxW14T2VnB&#10;p5006y6jXHiMqckzH+N5yTisL+457N+TJ/VrdjB9FzAau8koQ7uJ9gak/wCAm1s9tZITjmqN6UdT&#10;mo06Ou6ykxiQCruqxirXu/WfSlycVHj3eO88BghCwea0dmktreNrZmKcZLOQkiQ4ymyEgFXzU1Bt&#10;7EZgrVjmgjTqnbwhbsOQFp8jBzSirzJbnCG49nnBANYzUlwyWcimu3Y4hOJjthxwjyB4rMOrtBSd&#10;QzFl5CggmtjohwUxE90JUojndUNcNM2qSSvanJ9gKztLq3p3lFNlSsWGYxc6SQYMftpYKlH5FQ0/&#10;RP2SAluPkg/FbKmdPWJG5TbfHtxQ9K6WpWVKLYI+MVvq/Mv/AKjClpF8GMJWkJjkve0wQB5OKrrq&#10;bpFUSI6+6nc4BxkVv97pkywhZW2AP2qg+qug03WUqIw1uycHAra6fysbntKJaZw5Zifp/wBGr5rW&#10;5PTdykw2sq8+1QPUq5N6ZmqhblLDZ2kZrZdn0ZJ0TbXozKCC6CDgVQusOh0vVGqdqWi4t1ecY/NZ&#10;/rRaeGJIqLTKHNQNtqjsKC8jCqv/AE9qi9dObO068+VDAIRuq5dDfTCrS2lG1vwQHlJBBKfxQdq/&#10;pVKkzAl9KgyPbHFYErqb/Y8MuSlHlBd0l+o5/UzyY621IKTgqNX/AGzXAmBOF5J+KydZ9KR9Lxlq&#10;h/8Au++0UtaOritNXANSnSRn/Ea1eo8XC3mvgyoalx4kbYt5elslzZlGPNDeoJa0OlCc/tQjoH6h&#10;7VLiJYW4gqUPBNFir5abwFSfuW0HzgmuWt0d1b2uJnQthJZTIRx6QOfUDTiBdXVuhCwo4qD1F1M0&#10;3p0qVJuUcBPkFQods/1PaFmzyw1LYU6k44UKqWlu/wD4WX74/kuq1d1Z3FKsCiBp9AxkeKpVX1Y6&#10;ItG5l2W2F+3I/wB6R/8AwotOXJe6HMYWT4G4U1or3/0src457L8ZmpVwBSrl5S2AhWP6VSUXriwp&#10;G4lBSfcGpO19RY18eAQ8k59gaHpLormIb4v5Lc/jDbgCUD1V7IlrabCicUH26bsHczuz4p8m4uSn&#10;A2QSKxnHHY8nV0vbTbK1qOVJGefeqhvutrlOuim2RtbBq4V2WLJBDh800Y6cQXFqkDBHnxUWsjTB&#10;DTzsqUElYUVeasKzfdKCSRgCkIFpaguEJb4HipeI48hRw36P2owGSSFzS0EpcVtOKlIVzQGSEq3Z&#10;oNuC+68Nx2gec1LW4R22goPDH7002InO27NcJQmvFRlxz/MOP603OpYtrjKWHUnHnJqt9cdWIkEh&#10;S5SE5PCQqrEt3QsFkvOBJ45/Ne4K285quNJatXqRoKZUVJPvmjuE26lHqJ/rSaxwBINM70nKuR7U&#10;mpCgvANcpK84T5pVbTiE5PmgR4pK0gc1+IWEg5rnevGD4rxClFXFAHaQsgk+K8SXFKwBxXIUsuCl&#10;XnihPjmgDwqWg/mu97m3JGBXKXVFO4jFepkKdOCnAFAHgcV5xXYkqVwRmuA9glOK4U72yMDk0AK/&#10;dqQcYGKUDpSQoD980iheeSnNKpeDqtpFAjsSlODhPiuUvKWSkiu+8E8bcCvC4hPPigZ6XNhx816j&#10;AJOOa8LqFDPuK5RJQvIxgimIWSsE/pBNdqWlWARSaH0JrxT6Cc0AeBe4HHivcHkAeK7ShKcgcV+B&#10;xmjINnCAUjB5/NfloKh8V1kmvFLOOKQdiIaUa5djFxscYwa/OubcJGcmvESVLJSeOKRISbj4WQTU&#10;bKilAcOeBmnUlxaHNuSKbTHVBnZ5z70AiqurpUxa4yf/AJLBz/UU207Nah2P+YgLOU4X8ec1J9Wo&#10;apdjBA9TZyMVVdo1HIiQftXkFTZPn4rLrWYkXx2Xk+uLPsuV7VIA5ofZYZiyGvtz6M8przTDqLnZ&#10;HAHMBXhOaQNrfhSW1FzAUeKxpcMsXXIy6qxX3dMT0Rs916OsDHtwa+NF3gO27Wt1jyQd6H1pOfnJ&#10;r7calSmRpx55sBS0tlP78V8cOrcR+2dYr2iW121rfWvBGOMmuk8I16jTMTVL25RAvMSYbSHVxi40&#10;v9KgOKsXp053pCGmSpvcnJSPc/FRenLuwt+LGfSHoS+FJx4qxrDpuBIvTCbO4C8DuCB5Fd0/am0z&#10;T9mhum2gE6osIakMForG1Kse9WxoP6b7noWc3PVJUqMTu2j4r90YaltQIbL8YoUnHOPNaZjLM+K3&#10;GcPgYGa4LX6yzfKGeDZ1VRSUgGudnkuLYcYdKEAglIolt8h1hoZPHiu7rpy5REqcZT3W0gnigIa7&#10;KH1sK9KkKwQa0STl0ZfZZEWfskJJI2/FF1sai3llSHEJGU+VVnzU2qJEO3LnJf7aUDPJxxTzQHV1&#10;nUcJ1BmoZG0o37gDmro0WSWUhPC7ZQXXbrBZun3UG5WuPPQ6424SptKv01nfW31bXJ1tTENZYB8F&#10;KqqnrlobUMbqtqm4OuuSGlSVLbeJzuTxVUSpDiXyl4KC/BB9q7nSaOuqtOceTXWWyk+GaFX9Ul3W&#10;22wXVg4wpe73qPT1EfvCX5EiQ6tlfk7uAaqqzacdvDeWElwjJ2jzTd+6StO962SEqaU5yAoYxW5h&#10;CuvlxSMXl/JcelL8+Zq1IkqejgFXb3U31zK/5xioQ4kI7a/8XsKqSw6ql2WSpLCiVLSRkURzdTSZ&#10;0JBKO2o+VfNZMXFrhFfKYZRugw1FpN64RP8A8YaQVAj3rPctqVbLi6y4Sh5pWD+DWh9C9TrrZbQ9&#10;BBIZdTtBNDr+kLZe7u884odx5RJrGuo9TDi8FsZ7ewBsWu7nbFNFp0gpPCs0WRupVyfl9+4uOSEj&#10;9KSfenl76HvQWFTIbvcjDBCfejHpZ0njatdTClqSy5jgL4JpLdWsyfQnh9D3TXUmJre0fwC7soZY&#10;cV/7y/YVITvp8seotOyXba6lctvkbB5FWaPo5bdcbcjuk4TwEf8A2KPdC9DLhptxSEb9i+DmsOfk&#10;aEuWmSVNn4MKMdNrlpy+JYkNKDQPkitf9FNMOybQ2oIClY9Kh5q5Lj9LZ1HHEhxAK1eMCpXRnQS6&#10;9IsyHnjJguYIQf8ADWt1PlaZVNVvkuhRJyW4GLj9PC+okQw5bQCFg4c2+DTrTP0SQtKWpyM4huXu&#10;53LRzWg7Bfo3abKClIxR3ZZ0S5Kw46CUjjmuXfkr/iRnejFdoyJavoehXdt8/bJQo5wnZ4pPp505&#10;vfR+/vwX21riBX8skcAVuCE6iISlog59xQ5qPTSdQvHc2A584qmzW3WR2yeSUa4p5RW9h1Q6uV23&#10;Mgjx+aPLPqZ5LgQpWEK4oCvOmZum7ghTjBLeeFAVIxZ6XMKB2qFa/PJaSF+6f2+93hUhbKF9zknF&#10;D2pekr1oYTOt7PcSg5KEjzR5aLh3UJGdx/ejODIC2AFYKcYINWKyfWRFP6YurD6g0Ehp1HCkngg0&#10;Zi6uNpCSoj4ppfNDtsT3bjCAQtXqUke9QD8iQoYc3J28c1W3+R9hmxMccUFfrHtS10hxr9BVGcZC&#10;XMZCse9Cdtu7kRYUo7k/FTzN9Du5WNpNAwKnaUkxXHWyVlH+Ej2ptAWuG4plxw7h4zVvWpUec0Ev&#10;pBJ96jNWdPo89hciGQ2+B7e9As57B6yzd6+2XSD7ZNTqSQ4Eq5Hmq7VCnQJWOQtH+dSUTU0pL4Dy&#10;TuHFLI8FrQrTCukZTbjaSCPiq01Xph+wXNS2Sft1+APaiTTure16VggVJ3qU3dGcFIUDjFPhiK2T&#10;dH4eApJKakoF/fYcSpKiEjnFT87Rbk6IVMDIxmg+bGdtrxZeQQRS6DssiHqZuVFG4AuV41b2rn3C&#10;r0KPg1VzGqGrdIDbhKeeM0VW/WjSFA5yj8U8hgT1JpCVbQqSwguNe+BUBGvJYUCUnKfY1dVnvMS7&#10;Ws79qklPKT+1V9edNMruLqo7eErycChghjEurTzIVuwqiiyXwBWC54qrLsl2wzNjra0Nk5zjipi0&#10;XBt1pKkq5pIeCxdROtXNoAIC1jwaGLtpVyRbluNN5WBkjFS1td3MBe4FXtRHaZ6HGFIewD7596eM&#10;i6KUhOGMvtuJKFIOCDRxaFNNRkyEvDcfKM1Kas0lCnMqeawhzzkUDOW+TDR6SolP9qWBlhNzUrIU&#10;0r1Y5xUm63HucUJktJWceVCqvtuoHmF+okkHmi2FqpMttKAAlXjmmRIi7aSbakKVHTgHnaKG1NPW&#10;2cAtJSM+atiA0mSpLhIV8im+pNMxbvGUpCO28kcEUYH0DcO/ubU7CBjiiS3Sy+AHCVIVVbrjybY4&#10;pspPpPmnsLVTsVQbXmlkbLZVa7fLjbCBlQ5qutT6Q/hkgyIijwckCp2z6jalMhW7CqdyCq4Nn/ED&#10;TEV9NiSzD+4IJ49qTtV7kMOoKVEFP5o5jWtTsdbBSSFcDNCV00+/YpO5xs9snIIpDDqHqNMmOjer&#10;K8cg10/bUXQpfQE7xQGm4JjrSsKwn3okteoUJSkoWMe+DT/mI7v2iX3me6z/AF4oMfZftrmxQIWK&#10;uGPd0usBJIIIodu1sYlyQvbuINAkwPtOrftV7Xl5xxtUasGx3xmax6VAZ/NVp1H0o200zMjJU2rP&#10;q20jpWTIQ2ktLJ2+QKSDss+/wUToykY3KI80HP6XRJtrrRJS6nwRRNbbyl9tIeGFDzmpmMmI6rwM&#10;mjsFwUdZJkuyznWt6spOBn3qxdL6sdWvZIGR45pTVWi461GUwNrg5496i4LaGIxWpv1o8gUdAw8b&#10;kx5meBnyAaZ6p05b71AShWA7jg/FQlsvkOQnehwNrTwQanostiYPIJ+al2BWqLLJsksIAK0pPBqT&#10;maldiONNrBT+aN3rIiWFKyMfNQWodLrfhlTaQopHBqOMDyOYOoW5rSCTtIqUbQJySARzVbRVuQ1F&#10;txJSpPjNTtp1C2ytKHnNhPzRn4YYCpOnEr3guJIIxigW+6dXZZ3dAy2T7e1HEKc2+sKQ8FD96VvM&#10;ZNwZLasEY8mmxAfa5X2LqJSzlpPnNEKdXQLqUpaITg4ODUSzp5TyFsuAqbPihORZHbBOUBuDaj5+&#10;KSyS7LjblsqipSlQOR4oSvtkblyQtCPXnOQKhYV0dbeQEO7kfvRtEzJaC+AcZBp5yLoBb7pN5xoP&#10;MpUCPIFDvrhqAC1IWPPNXZDkgJLTre5J4zQDq3TTarh30DYgnkCgEyFgX4BxKVuZI+TVj6durLrK&#10;SFJBxVOax0+5bXo8mMshB/UBTvT8987UpdIPtzST5B9Fsajt0W7xlBYSTigOdpGLKtTjHKHQDhQ8&#10;1JJu7kYIDyyccGiiC9b5jbZG0k+aeMi6KOiMKszio77iuDwVUW2e8iMnaF5B/NGet9FwLtA3sISl&#10;8DIUKr5jTL4ZWAv+Y37UsNDzkP7Pdokp5sZBWPOaIr9ZLdfoWxaElWOFVS0WS/bZABJSoGiZnVMt&#10;pnhw8/mnkMEdK0h9nc1R23P5Z+KjJ1jkWWWr1qLZ8GiK3XcuXRLj435POaPJ1shX234S2AsjyaEs&#10;gVN/GXGWUjcTilI97VKWlKlkp9xmlZWnnYV4VFVhTajUPcbc7b5RAGE+2KOhloWC6RpTSWCwkgcE&#10;1Ba602hhQkxxsz5xQzZL07bnwsqJGc4ohvOp/wCMMBHgcZFAAy43KYjhxJ3AjwKXsGq50B3YVkIz&#10;kpNHFjt0CfFQg4CsYOagNWaIcgS0uxcdtR5pY+QyTL2okT4H/uAKIwRmuNMoZbklxQByeSaBNQwZ&#10;dlbbdQSpHBOKkNOakLRSF8g0gwH+rbYxcoag2gBWPIFAEfSrzsF4NOlDqc4o6RemZjAbTgKPFL23&#10;T43lZXwvzzTEU9atWXaySFxX1KcSk4BVVj6U1I7dGyCnGKaar6dpUtx+OdyvOKhdOqn2zupKDhHH&#10;io8olwy0oTcacFIdQFHFMLvp2Hc462ggAgYAoTtmtUxZCku5QsGiW2XlmaorK8Z/NSymR6AB7TL1&#10;huo2ZU2TUzP1A7bWkDtcZ5Iosmwm5xT74Pmk73pNuTABTgkCljA8kXatUmU2Ep8q9s0SQGmZjKkO&#10;AAn3qtoEU2e6bHMgZ4NELl7MV5OVbE/NGQwEqtOMIyUKwD5zUBNhiyulxKO4nzxUhG1AiWEoQ5uN&#10;SUm2LnReMZxTFnAOPavkMRA4hlW0U4hay/iTSUkEKPsaUeskhmGpCkb0mhh6K7bHEnbtANLoFhh6&#10;zb3JSQr2Nc/8sLaWpZIwecYqOt2rER2m+4sJA+amv+ZWrgElpQUnxkU+w5A+fZxEmF3aBg+RUnHu&#10;YQyClzO2pO4QlS0KwMgjNQ8S3Ja7qFtHB96BjlnURfVtD3JPzU6xEcloAzvyKrpFsUxdSpJO3Pg0&#10;dRLi9EZGPjzQgwNHLI5HmrKkbk0JXi1lN6bcSkpbzzijkT1vlSlKJNNXoqX08pyTRgR+h3NuEyhL&#10;Zyce9P4uoErStDmAaGv4a41KOSQPaklwFsyt/cJFIAwZLcxlScBWfFQTunFqndwIISPinNtnKjpy&#10;gA1LtTVyE7gRn4qXYgGvVufhv72ypI9wKfWG4hpQLh3EeaIp7YfbIWjP5oOfsy27gShZSlXtSGFo&#10;1IiSvtoITj4p2pRktjeAQoVW8qDMtU5K0OFSVGi+1XNTCEF07gfajIMbXOyJXIBCikA+RUfdoTkR&#10;KHWnCrHtRwmXEeYC1IGDSMqHDksEBIORkUYDIHWO4FclKlnOOCKNmpUdbStoG7HvQQ7CVBn5QPST&#10;SF2nzLcnuJzg0LgMB+FsyYeFJSMUK363hfLJKTn2qNst+elgJXkAmjSIhpTI3gL+aOw6AC/x5Vut&#10;6HmHlIV7010/KlTn0GQ+pWfNHl6t8a4oLRThPxQm9aFW1eY6TjNGB5DeI43EQAkhRI80s07HcbUF&#10;gBR80FKu8uJHJ7WcV5B1MZLmwoKVE+aMiJm+WGNLSrYkZx5xQ21ppbcZfbeUlY+KOIK21tp3nJPk&#10;U+ESM2nJQMGpYAre2vSYr3aWsqI9zRbBmrQkBSdyTTW6WppqSp1sYFM2pKwlRQc4pYwGAlhOMLzu&#10;CRzXNwgRpbagAArFB8XVIZlbHkEJzzRPElN3DC2jhOKMiwBI0w4m5OqS4Uj2qPmRpkCUrKioZ81a&#10;ca3RXXSrIKqZXyysOsqKU80sDyQOm9QBhHbcOV0SNXRBdCnEBQPzQIxbn0PuFtP6TxTCZqqbAkht&#10;aOEnxSyGC3XnmJcQpShOcUDzLNi5hwcD8U70lqMTCA/6Ar2oil/a70qSAo1LsXRWd9YmwJKlMqOD&#10;zkU4sV/eSSJCyCPc0cz7PHuDal7Rk+1BFysKokr0jg+Kj0PIVWmW1cJAJUDt+al5CWJag0Ug1W0a&#10;TJtLpwDz8VOWjU2X8vc4pphg71PZEKIDfo59qinbO+0wC0pWQPNFTU5qdIBWnKamnYsZUU4SMEeK&#10;eAyVvay5ElBT7hJ+DRixeAGSE4yaH9R2vapK2uDn2pq4mVGYC0c8eKiHYaQrscFK0Ag+9RV+ipnN&#10;qLfB/FCrN5mfcIQ4cJJort85G4JUQc/NMMEMzp9z7YrBUCPcUyipdiSMOuqxnwasH7tpTXbCR/Sh&#10;u+2vup3oGOaAO27w7HQntq9NOomolrcCSM5ND78d5iEVt+QPFQMC6PuS9qyU80sjwWPNCZbagAMk&#10;e1REfTSAw6ogpz70/s7o7PrOVEe9SQlJWnYVAAe1PsRWkm2OwJ+9W4pzRC1cWktIPcwr/wCINTU6&#10;C1LCuM8cUPNac77yxzml0NE3b9SEENqWAknHJqZlzWlsAJIUSKAhZHGpJys4SamoiikYUc4p5Fg9&#10;VaC7LLgTjNNLnZHAvIzjFTsaf3FgcAJqSlyWnWAAATR8CAu2yXbW5sBwan2L+lwHvOgfjNMXLR91&#10;LU5g7ajLhY1Nv7kEhI9qOUMJTdEyDtQrcKTfthllKko3H8ioaCntICgobqIol8aiNjuFI/rQIY3K&#10;wAsglsA4plb4jbDo7itoHzRI/d2ZLIKVJVmoWZED7iCEnn4oAUdu8Vh8AvBKaeou7EogNOb8UO37&#10;T6UMhSUnJFN7NFXbwCTx+aMhgK5UVUoDjim861JEMhLfqxSjF2BABUB807N0SUkAg0AAjcBcJ0nZ&#10;hWfJogtkktFKlkHinkyGJLZUB6jTZNmWlncc5owMfPXQFPLg4pa2YmpUpX6fzQ27HMdeXP01KRLo&#10;hpoJQoBP4poME+xZ0qQtWRt9hQzebaAoqSOR7gVKG9+lKEK8/FOi0h2NlXJx5o7EDdtuBhp27PXS&#10;km5OOL3Emn8e2h1xR2gD5pCdainkc/tRyBI2WeXU7OSo06kWkPu71c+9Q0FwW9vJyFV+c1FKG4IQ&#10;rB9zQAjeLW0CVkAlPzXdr9EYlKAa9iqVcHglw4B81OotTTLBDahmnlgUhrnQqtXXdsLykJVzijKy&#10;dKrTb7ahLrSVObcHipqbCXGlKdAyRXTd6UrgpNWerNLCZHamc2np1aIyFFDCcq98VEX7prAdCy02&#10;nd58UQN3VbYyk4z7U+Zdeca3Y3E+KaumnnItq/Bm/WmnEafdW72wrb4BFUJri4XS4odSylbYPAKa&#10;2LrfQU/UTqjtwn4qs7z0uVBaUhxnx+K6jQ66EUt75NbdQ28oxivpPKvHcefKlPK8FXNX39PmmrJo&#10;qxyE3tEf7gJO1Tg58VPy9IGKhYabJWeBx4oXkdMrrOk7y6vt+dtdBPVQujt3YRiRrcXkoD6i7rdr&#10;vql8Wt9yLBCiElk44zQx01+/tMkOG4POrJ9RUomrq6m6JctNudW43uIBxxzUJ0A6Svaxdlypf8hh&#10;tRxu4z5rMhKpV5aF7m8BNG+o289Oo4+zkLf9PKd1W99NHVh7qZdpdwur4ZLfOFq49qx/12QnTN3e&#10;hQWlOBBwVDkUN9Pdaaotqi3bGnmkqPJQPNYt/j6b4e1YbJwulB9n1emahjz3l9manan4VTG06mCr&#10;iGvuN4z81iHT2u9Vx4CzIW4lRHvTWB1t1NZrl/LS44oK8muffh+0mZn6r8n01YmAw0HIAIpNyQgo&#10;2jCiaxVp36m79PVHiykrSo4HFaG6da8Rc1NiW6Ao4/Ua0t+gto5kZMLYz6LHk2kSmSFDzQDdOnKJ&#10;c0uJbBI98VaCbpEKAUOIUMexpFU1jkgp5rAhOVb4LmlLspWf0nTPmDedqQfiibT3RSxW19uY4yhx&#10;5POSmiq7foLrYx7ioxrUEpoBPaJSPer3qbWsZIqEV8Ete7VGkxQjtpQ0gY8VnjqVakzpRjwo+/Jx&#10;uSKvpcqRdm+0AWweDTiDoqEyQ460lS/OTRTe6pbgnFSWDJ0jpbIh28rUwpJWMnIql9VdGF3W4lZC&#10;0c+wr6N3nTkWa0WwgcDAqrtQ9Okl4hpr1Z8gVutP5Rp+4xZ0Z6Mi27plH0jEDxWtTuPf2oV1fdLu&#10;4w4xb3n0gDyg+K2DJ6QvXFSQ62cfBFRupej9v09bXHFtN7yn4raQ8hTN+7kxnRNdHyp6gtagl3RT&#10;T0uS5uJyNxqCYsFz0+kSQt5tR53E1s7UXStq7ahcdZjgI3n2/NDHUjpaGrWUNpBUlPgCtjmuXuBN&#10;rgyTcbtLlqAdlLK/35p/puRco8pCmpD23z5NWz03+mq565vDrnYWWG1eccVZN++nt7TUYhLIQEjz&#10;ioxnWpYbG8gJZdbzo8QodmLJA8FVEvSrq1dIusWY6VrksrVjbnNVZqLT0uJNWy0SCfejvpHaHNM3&#10;KPcnGw4ttWTmsycIzhhIx9zj8n0V0O7Ou8VlxbRbSpIPNWjbrGG2gpQ9RFZXsH1LRbWwyZSkMpQA&#10;CBV46E6vx9cR0OwnUuoA5wa8/wBXoba5OWODc13RksJh4bH3Acq/tXcJxqBll08fmg7UvXO1aWJb&#10;cZKnU+ahLL1Wg65lpWx/L55STWD+ms27scFu9ZwWY5dYiVFKEBRp5GuTIbOG6jI7duZZQtShuP5p&#10;41JhKQQkjB96xSYEavuqg+oNHac+1NrN9xKYXveKcDgZpfVUVAfLg5SKHWL+1GUtIUQB7UiaQN9S&#10;bpckLTEjvKQ3nlQNUnqOy3a+3tiKzIW8SsegHPvVw6hlqvUkhvkZ5NP+nekG2L6mSpveo481k1TU&#10;ES6QddHtHSrDamEvA7wnnNWkQpIwRzSUQdplISnbx7UsveeVCqpPLyVH4haADjH5rourWME5r8lx&#10;b2E4yPxXKiWlECoiPAT+9epdUg5rwq8Hwa9UrenPuPekM673vtr8ZAVjKc4rhtYUMEV+ylHB5FAC&#10;omBQ2lNdtSUIH6Rk0mjtJwdtdqDavFMD930JUVYFeLfQ7ztAr8UNFGM+r810002OD5oA977ZbxgA&#10;1yy82hWSK5WwO4CT6a7XHQsDaRQJCjq23CCK9WltxAwcVyiMlKfOVV0I/B55p9jPUpQUbeBXCI7a&#10;VE7q/BggcmulRvScHmgDzsIBznNeqjJPg8V4mMpKCc5NebF4AzgUgHA9SvOK/FOMnPNfsbVGvTTE&#10;c7kiuQsK4zzX5WEnB5rhLYVnJ5pDEXVjeeMEeKRUjdhWfFOV7Snx480llITjHikMbrcS8o7xgjwa&#10;bvLShRSU5TSrik7t2P6Ui8AsEAYPmmCBHWMYSLa+jbke1UokMKnLjKCSoZFXrdlgNuhYykA1nZMV&#10;T+s5S21/y9/isqj5K54LR0jZ3A0G0KKQT6RTzV6JsMx0AKUofA/en2lAY6GFK8pUKKL7EXPIWlrd&#10;tTkHFY0lyTTK+FzcXpnasFKs8pNfOH66NNswuosO8xEBP3LSUOgD3Gef86+geqpsq0uhDyClsnyB&#10;xWY/qr6ft6zsDU+MpP3TZ/T+OK3Hipbb0iN6TrZj7R7bUqWw22tIUo53E1aWiLfItOpmpcB0JeDg&#10;ykn9XPNUxOsM3TDiXkBQcbPge9WPojUDjk2DLSstyG+S2f8AFzXob5i1jk0X7n0x6PanYvFpiB6P&#10;2ZQACjjFW+yp1Sitjkis5dBerOmdX29hpKftLi0kNrSrjJ+RV/RLsu0AOpHcb8/PFea66O25rBt6&#10;uYInGepTVoS5GuTamwlJypQwMYrCHXv6mbDY9YTItheS/KQ4VOY/SMHxW73J2k9b2x6JcltsOLQR&#10;6iEq5FfIb6p+lNo0T1juzFpuDb0Z0hR2uAlJUTWX4qmNt+JCultjlCOsPqy1TqtU2IuUpiKpGxDa&#10;RgYx+9MtBda7jCQlh6QtCEnJIPJNV8x05uVy7phtl9wJwNvOaGbq1P0jNSxOZWw+P8CwRmu4UIVL&#10;G1YNa5ORpS6aic1GpZfc7gd4Tmqy1V05C5nfcASFjPHzQba9X3B5bae+UhAyMVOyeoEy7Rw0MlY4&#10;Uo1mxlCSxgpw0wt6INsQdSqZkgdocJKvFQP1Jw2p2v0PQWQmOG0p3IHBNPNIoNwkBDIWiTnJI8Yq&#10;17VoA6nZ7cqPkoOAtQ5NQsUXHbLokm08oorpxo1GowplKMvpVjJ81cTX09T5UQfytjYHBIossPQq&#10;6aavCZ9saUtskegCtc9NtFzrvZ20zouxSQAcprT63ya00V6fJkVVep2Y3Y+m6cuFtQfUPGBUravp&#10;3dS4C80tt5A9KiDjNbKuWnzp+SkhsKAPIxUvLvNomW9KHIiWXQMfpxWil5219IyVpYmWbP0ZlOsC&#10;MpCnUk48UcWn6Q7rOeYuVueEN9ogpHyPer/0TZ4hdDwSCk8gGrZivCCwhbacN/isK7y11nCLFRGJ&#10;RGkosjTVwattxQQ4hOFKI8mi11UVxzDQGKmtb2Bd+cEuKjD3yBzVUSb5J05eEMzWHAhKsbsHFaVz&#10;beWZS5Lx0zMZTFQ2ryOOakr7aXL1blMrG9BBAoB0/cUXSKJEVe44zgUa2jXCIaEMymSD4yRUOxFT&#10;ag0HdbElb0ZtSmgclKRnivdK3hZbCFFTTqSQQvg1ohm5QrnByNiwRyDiq/1RoqDPUqRDR2Xgr24o&#10;aHnPZ+s93W02F7tw96M7VcGJm05AcNVBvkW1ztqOADgipyz33tONkkgD3oyJosrUFqReohZdQDgc&#10;Kqqbto1+2vrCSSgjAI9qNka7Qkdsp3fmn1vnMXdf80Ag+1GEJcFXQTJti0t9zP5ottWpe0123CVG&#10;pXUmgEyAZUNWCnnb80CPoXEdKVDasHwaOiS5Dhu7hboycoVxipwaRg3mIcAJWRVZxbsWlJ3DBBo7&#10;0/qVpxKQF7f3NCItYAi/aek6dlKbc9TeeFCmkS4JaT/M8VaN9Yau7CirCifFBD+jnFtObU7jzgUD&#10;yOrReEKUClWeOKKYl6DiSD4xiquUl22OdtaVNrFTNo1AEqDayMH5oAm5URufNyE4JPk1FXvSUlg9&#10;9lAUjHOBU61JbfdQUgJ+D80VW+W2uKplwBWRjmgWSmGZwYdAVxzRZaLk2/htawM+M0w1fphMOcXW&#10;gVIWc4T7UHvKfh3FIQ4QgexNLol2XjY5/wBm4WXCCg+1MtXacjXRJeCAFDkEVXrGpJLCR69x9jRH&#10;bdTuzGwl5ealkiBt7sUNyGsLZPcQeF1C2xLaWe0k7lJ85q5Ytug3OOtp1KdyvehHUGgk21SnomSf&#10;eotEkxjY7sqG6EFZSk8YzRpDnNFIWohXwarByI6kbjnck8ipODc3koAPIGOKaYFlzIdr1DFLMplK&#10;iRjdjxQBctE/wOUft3MxyePxT+DeCsdvO1eeDUqy4u4LQ24oEDyKBAeZU20yQkqPaqcj3xUgpycU&#10;TXXSTV1jAAbSBwarqXCftExTC8nB4PzS6Hww5Dj0vZhwdvHjNSkSzsSGiHU5I96rVjUD8GSlLmQB&#10;Rta9Yx3mUhRwrGDTyBF6p0GY6FS4WNo5KfmgxJksJLiQQpJ8CrhXcG5cJaAoK3ChaFYlyXHwpvhR&#10;4NJoWSLseqHENDKilQ85oqi6nS+k7vNBN209Ks76lKRlBPBAph/FXIB3qT6B5NAw9daj3J0hQ5V8&#10;1Fag0G6019zHG4DkgVGQ9QNPqbWhzzg1Y9puiX4gTuCgRzmjsOiqY00wnC2RsUPINEmntUobkBDi&#10;uPGDS+qdICbIElkbT7496Ar3FXaXkqwpKvzQwLmbubLqgWlD+lcXtKLnF7bnqz71VdkvbyHQd5KR&#10;7UeQLwiaUpzhWKeci6IZzTzC2X2XEEnB2kUAxprtruLsZRUEhWBuq+bdHYdbPcSCr5NQupNG2y6J&#10;3IbCX085HvSwCZE6fnl6MFLWcCiKM+2sYHJ/NB0e1yIocZSdpTwnPvTFm+XCFJ7Km+QeD80ZAstb&#10;UefGWzJbCkn5oITpw2O7lbH/AOLr/wAPxUtbb45MSlLoCD5qUOyWras8Y4piBS/THLa4lxKMpPwK&#10;c2HUKnnEnbxnxRNK0o3dbcrYoZFAaob+mrhtcG5snzil8gmmWU24iY36jjI8Go8WICQ4EpGxdJw5&#10;CVx0ubwnI+aeNahjpCWFLCnPkGpJiAXUOkXrW+5IaT6Cc4FK2a6/bs8k5A5FWFJbRPjkDCxjxQwi&#10;yNMPrJb9Kqj88DFrdqhl5Qa7mD8GieHJadZ2kgg1UV6txtlxLre4JJ/tRNaLx2oqCokj5p5Dsf6j&#10;sDapCXkpyM+1Dl/0628wl5lJCgMmj9mSlTCVKwtChSzSYclJRsByPFGOQyVvpsON8biCnyDR2zLZ&#10;djAFYSvxgnmhm/2ZcKd3Yx2JJ5Aof1Ci4QXW5rSz2+NwpB2WfHGMJB3e9Nbxb49xjqbUgb6BtP63&#10;lOvBJTkD3NFkW8GadxTg+9NBgGWNLvJW6hLm3GSnNQidR3mzTVRnXspQrAH4q0ssOEbhtV8ihvVu&#10;iP4gj7mMva4Of3owPg6tOqpcrYVIyn5qcmhM9hCz49xQJp596EssPJ/RwaIjqOKpwMpVtPxRkGhx&#10;NsEW9tiOsbT8mgy56JkWCTvjqLiM8Y9qMV3FtCgsKwfxTxuam6tpbHnxmjAivZapLB/9QglKvBpa&#10;1XQwlKKQfPFHV30i5Ih53Aj2oAulsfszhS8nCfY0BkJ06kceQgZwDwRTm3IZVLCjwF+aB0TdjjYJ&#10;wk/4qKbWuM5tK5IyPzTAca30c25E+5h47gGTiq6WqU21nByjzxVxquUVuIWwvuAj96hLXptNzEkA&#10;J9Z8Gk0NMBbNd0FaS6CMe9Hds1U0W9recih/UeiXbO2X0gbR5xQqm5KhNqeTnCfPFLoOyypjP8Ul&#10;tPJ4V4JpSdo9M+OsBQU5jihPT2s0LQCrnNG1k1RGW4d6wg/BNPsCrv4HNj3N2MWyop8VGruy41wV&#10;HcbKFJOMYq2ru+qRckPxG0ke5+aEtaaOmSSLiyyPk4FLoaf5OtLXnZLSlw4FHF0ccuUMob5JHBql&#10;4cpxl8BR2uJ8ii22asfiKSnduHHk0sgSFx0rcLlBWyVDx70DzbXO06cOoJAPkCrhtl+RJaSpZAyO&#10;aaajjRbnb1hICleabSDOAFjXMRWGH1JUAff4orsur2X07Avn2ptHsf8AFbQphLQ3JFBjtvk6dl5d&#10;QUpBpZaDstVF2C0YUeFfNJs2pqUtZbWEk84NQdiuDM+M2pZHngGiJiJtXvSsBJ/NMQIal0O6N8pr&#10;1beTiobTt2DDrrTra8t/Aq3GggsqbU4FbvahZuyJj3dzDALa/PFLAJkTb9eRvuC0okc45oyiagiy&#10;mglK859jVbao0wINzVIabKEk5IxT+zkuNZaT6kjzRkbwwum2Bu6PJWkjOfJptfNFuLYABBwnNcWm&#10;7lK9jp2KBorZnfeMgZz7VIXRWVtIs8ztOpPnzRc3q+HGSlCnME8YNNb9a0CWHCjJBoX1dbWjHQ6z&#10;6Vp54qPQdljRLsJQCdwKTUZqW3peSSEE5+KBdNXiRHA7iipIq0Lddos2OguYKsYINPsAGudnjPWR&#10;zKCh1I4NQ2lJb8QFvJKArgmrMuEaPKSUgDYfahq5WVERlYjjGec0sfga5C+3ze5CRgDJHJryTv2Y&#10;2g5oPYnzI8AobUCoU+sFwmTv/dWMj2p5FjArcIhI3hISoU0gTHlkoWc44ovjQWpCdjivVXH8EhsO&#10;EcBX70YDIPom9k7VJ8mp6K4ylncUjBqFv0QoaWpnkjxUPb7rOS0oON5CT5oDsNlPx3TkpB4+Kirp&#10;HaW2dicce1QsC+qkSQ2UEAnk4ovRGjSWQCr2o7F0BlrXIaW835HtmmwvcyFOKd21OaM2rBHD25Kz&#10;k+1QGpdPAKUpJyRSH2ENsli4NJJIVnzilpEeIHAVJGaBbBdJdtUtOwqCaWc12yqSUOtkOZxwKlkA&#10;mu1qYfbCmzgihlcSR3yhBGB4oitdwZuu1JVsFLyLAkP70Pgn4pYyLIEv6llw3xEeRgA4BFT9luCp&#10;L6AeEmmd50+46+pfBI969szCQCO4ErT80hhPNtzG7KsZ81G3m2sTIyUAc4qPXqFtt/tOr8HGambe&#10;W7iQUn9ql2ALiEmAUpxjHuKeovht6xu3FJopc0+h9ClKwCPeoq46aK2dyQCBRgCFTqb7mbtKNqaJ&#10;YTDM1n8/mgdyKIt0ShYPPipVm+Nw3S3v24qKDARO2Jl4EKI20GX21fw93uMjj8UUw7y1IATvyCad&#10;3O0pkRk49WakCBG2XRxrBcJCR7miWJeESEhHcB/rTdWllvxFD8UMSIrlgkBZClAKo6AOXmFyQUpT&#10;uGKbM2VCWlHwT5FRcXWLbAG5Rb3D3p6xe0SVYQ6FbvinwGCCvthS3uWAPkkUvaH/ALOLu3HAHip6&#10;TE77W1Q/V803b00oMqBIII9qjgCBXrRpmRtQFKVn2qbi6jRcGwknGfmhq4aX/hyy5jcM5NNY0ndK&#10;Cm0bW08GlkCw4thbU2XkrHqoZ1TpBJ/mDBV54p/b9TssJDQczn2qS+5FxTyfPin2LoAIMV+IrKQT&#10;tPFPhf3Wl7HMjFFrGnC46TkDNRF90z2Ny8An8UsDyS+nLo3LZO5X966uMVp18KUcigO0zHGJSkIU&#10;Upzg5oheu7bASVOhSvjNPIEy9p1mQx3QMnHFBtwtxjTe0gYyfaiuFqFLwQ1nCT8Uqizt3CaFhYzQ&#10;AFyJsiEoJSTkeOKlrfqd1aA25nNTd70t6QtODj4oVcjqjSMFGSKOh9hM2lqUpJWcgnxUm/AiloJ2&#10;+3tQHK1WLetKQ0Tj8VM2TUwupA2kUZI4GNztH/r0lBwnNQt/E62uocbUdnyKsBy1fcrBB4ri96bD&#10;sQJJzx4NGBg1Yb8uQ2A4r+YPmieGBOaAXzzQTJti7WsbUnzUxCvqoyAlaSgUDCqfa46IwSMZIoKn&#10;2REKYH0oyn3xRGzfW5iAnOT7UpLZLsYnaCCKBJsh/wCIobZCkIJ49qYM3CS6+VcgD2ostFjZMZS3&#10;MVE3SEiCtSwMijoDlF4Q3tSfJqbt7rS2ysY3EUAzUPLy6lJwOaTtd7eRLCXFEJHGKWR4DqcwlSFE&#10;AbqD3XZSHXA2rjPijJh1uVHB3DkcV+g2JlTilr8UxLgCGbjLbXheQB54ogtlzD7eFk7s+TUhd7I0&#10;WlltIA+aEVsTGG1lA4B4xQHZZUWZFZij05JFNJjrMhk4Rgn3qvbVqGW09sdBKR80TwLuiQ5tXRkM&#10;Eb/DHDOUErIR7CoO/R5LUlKO4dpqzY1vaUCtQGSOKi7nptD7ndSckUYDIN2SO4CgKWSPzRY3Nbjq&#10;QAAoioVUZTOUD0kfFQ8pyTHlJCMk/Jo6AO5KxOIDgATioWbBJcCW8lP4FMoMia6sFZyBRFb5KVkB&#10;acH5Ip9iBufbXWG8pURiuLY8pTgDisYPvRdNQwtByKEblanFyMsKKQajgfYUxZDaMAkEfOaeOzWd&#10;uBzQCtibEHLpKf3pxAfedJ3LJxTzyGAgukUSkZCcg/FRhsZUnCAQRUjEuYQEpV6j+amWpDfb3qAG&#10;aYugMQyqI5hY4B96IGpqXWUoScfNNL0hD6Tt9/imZhOtxdyVYOKXQyWcmoYSEJXz8U4j/wDqQM80&#10;AtyH25agsk8+9F1gllQytYwKeRD6dAJIwnNN5KUtRsFGCPxUp982VeQRSVxcQ+zwmgCBjSPUVJ9I&#10;FLpvKyooST5r1EHuNq2pwT+KYpY+1UpSx4+aQwgRH+4ZBUQVKpVFlbZbJUgEkU0tc9C0BRUMe1O3&#10;biXVhCTxTF0Qc6IUODAwAaex7whhtKcDincmKt9rxn9qYos3oUVJwaAFv+YA45s85rh+xN3vhSQQ&#10;fmoxcQRnTxU1DvLTDAQkjdTTw+AwDsvppFbWVBKc/FRUrRDcZpagkZx4FGb1yW8okq4r80C+k7hu&#10;B9quV818kNqfwZM6qaQduM/tFs9vPIxTG1afXpy2liChTRWPVtFarlaMj3CUXX2B8+KhbjomCh0k&#10;NjA9gK20PJyjBRZjuhN5Ri3UvSB7VbrhREL0lR8lOatvpL9LqbdZDIuUVtK9uQMVoGw2SJDeBajo&#10;3fJAoucktMRld5aUpA8CpWeWtktseEEdNFPLMbdStCRbQlxtlsIA9hVKyIrFufWpbKTj3rVfUptF&#10;/uLrUVsqHziq8idFJd4WtxxglAyc4rcaTXRUP4jMS2l7vaij7deY8SW5KcQBt5AxUdeevN3tzil2&#10;8LQls4BANXLe+hjilKQGyhP4FMbf0NhAKQ/H3j3yK2n6nTWL3clCrnHgMeg/Uq+azsIluOKUUjkG&#10;pvUH1EsaVnmNLQouJ4qF0ZF/+jpl1mCztaVnNZp673p2HqJy4vK3J3Z21roaKnUWt44L3bKETYdi&#10;+pS131QaeWGOOAs4qyNEapiaoeUhtaVJHuDXzV0dYr/1GjKuEOK81HRylaMgGr96RdUT0qgPJupU&#10;48OACear1XiIbf4XY69U84kbTmTG7W+ChO7HxXX/ADP3Ej0FIrMUn6rbZLYUvIS4fCaTP1PRno6W&#10;228rPvitN/dWo/BlfqK/ya0ty0ShvKgRT8RIZO9xIUaz1o/6g7a4whpTqe+rjbmrZ09qNN9bSsLH&#10;PPFa27T2UPE0XwnGf2sKJDcdwfy0AUB620x/FkEKypJ9qPIobRy4oACvJLbEk8KGKoUnHlEmjPEv&#10;pchglSWgkk+ainOisW65EhIUD81oK7W1tbZwRxQpIkfaKKUtlRHwKy1rLV8kPTiM9AdLLHpK2qaj&#10;RkIcUOSBVe9brBboNveyEb1A8VaMWdNfCihBBxxmq61Z0nv2u7ruceKWSfGfapVXy9TdJhKKxhGC&#10;9R6BuFyvDr0NGWyeBip6w9ObvGiEyUFDYGfFbsg9ArfZG20LZC3B5Jri+9OI4YLbcb04xwK6OPmY&#10;JKODAelb5PnjfdKyJ8xUZtKyM4JwatH6f75L6cy323XiGT/hVV8XDpZGhLW59sEk87sVSXUy2t6c&#10;beLaFBas4wK2lWpr1a2lDrlU8kH1R6iv6n1WIzLwHeWEgA/NaI6TdOzpLTsebMc3uuIBJzWEpUG7&#10;vahiS4zDilJdByQfmt02DVklzp1EE1QEhLeMH9qr1tP8NQgWUz92WHzmqbe0gBx8jHnmu4+sIz60&#10;iO9uT+9Y36l9RptqQ9seJOTgA0X/AE0rv+rWDKmKWmPvO0qJ8ZrR6nxcaanY2ZkL3KWDT16uC50f&#10;COTihNu0KQHXXR55o4tlqSpIbWckUtdLAftjhPBrln2bFMreDEb+4UQngmjnSO1qX6BzmmMawK5S&#10;hs7jR3orSX2ig8+Mk+xprgi2FUJwqbTlOeKcAhQIxj8U5SG2VABPFejYk5wMUYIDNtzsK4FerUHD&#10;mnTiW1nIHFcHtEbR5oAarQlZGfNe4QhOMV2MBeDwK8caAOc8UAJIUlHOBXSQhawo8ivFNBWPYV6l&#10;AztSeaBijgbWcJ4rwNtdojOFV61EG4lSq5cjjdgLwKAPzDTecE8+1KmOnfkHj96SXFKR6Fbq6EdY&#10;RyeKYHbzSSnCTnNcx44AOVcj2rhphSjjdXRYcQrg5/NIQohr+bycUo62QRg0gttaR5rxCHVjGTQM&#10;UdbVt4NfmW3ACSc142HQvB5FKOFxtXHigDkB0k/6V6SUnFfv5pGcYr8lSleR/WmAspweTX5Wfav2&#10;0Krw+cc5oEcBAySfB81wG/Vuz6RSoTyefNfg3gYzxSHkbulOQR70ksjcFAZGMHFLus4TnPg1wIww&#10;Sk+B4oAbuMtukbeFfB96bupQ0cKPzzT1hsb8KOFGm1yjHucHIoADtVLTEtklwq8Dz+9UW7Y5pkql&#10;wB3MqKjVp9abim0aWJ3YLqwk4+M0KdNL9FaiFMgjacYJrKpyotlUnzgK9KTVN25r7xPadHsatiwv&#10;xn4IS5g7xwaF3rdb7nZlOJ2pc28EVHQnX4RYbQslKTxzWO+SefgKNa9Po99srgQ0CsJJBxXzV+pv&#10;qA/0+vItEhotFSsBSvBGa+osS8Oy4jcZA9Shgmvmh/xV7dbLbqrTFrjqQq7K3PvoT+oIIGCf7Gtt&#10;4t//ACEV2yag0Z8bv8DUzAwhDrxWM8e1HOlun9mWW5Ze7boIBQPbNZ+tqH4ASllRbURuHNWZ051G&#10;/Lklt1xQUv08+M+K9Gbbjg0uDb3STonbVvRZ9ve9acKXtNaZgxAhbbRwoJAThXvWWeh1rvsNhiXG&#10;fWqOvGQTxWnLdLcShC5H/uEckV515HKueWban7Fg46jdB4eu9NTP4XPdt9z7aghTayn1Y48Gvi91&#10;r6fas6XdQ7pbNTOvuTd5Wh51wqDicnBya+zuv7Xql7S0uXpeUTP2FSGwfJxXyM+oDWOsb9qmbA15&#10;F2XdhWA4sAK25OPFZfhlm2QtR9obfR3qe3t37tX1Qzzs38g1G/W5FtsvX1sfhtJZYcQQpSBgHxVH&#10;WK+zLBcmpLDhBHHBxxVzXK/W3qDaYzd04dQkYcVyRXZKve85NdnAIdPOk72pJCDHy4SM/jFX/pr6&#10;VkSI7TriFBxRyrFFX0/6MjsPMJigOtFI9RH5rY2mtJtIitntpUPfA8Vp/IeRlpHsgZFFSsW6Rl3T&#10;v01xra8haWyhWBg481e2h+jEBhlKXkgHgjirGm2FLDe5tvcfgCo9mW/GUpIBHx+K5e7yV9yw2Zsa&#10;YLpBDB6e2/T0ZuQG0u4PgjNHdmiW9+KksIQhRHIAxVZWbUEyQ460+rchPAGamI9xeiOIcbUQkHwK&#10;1spynzItUcdElrTSn3TRW03lfn96Bblpxp6KovMltaffGKteJfG5rSQ7gce9TSLTbri3tW2k8eQP&#10;NVjzgpG0Q1w4qEtk49jRzYL2hlkMyfUD811q/SogJL0IelJ5SKGYss9v1pwU+c+1MXZZsBEZ9BLS&#10;hn4qPvuiLZf2Vh1hJWR+rFDdvuS0qHbWc/g0Swb2pRKTz7Ug5K8Z0c9o2aBHUpUcq8H2okfucCa2&#10;GpDYDmOCBRBMH3h2LQCPY0xuOkm3owdYOHBzQPOSFhb4y+2y6dnnk1NpmKUUt7uCOTQi6H4MpTbm&#10;RilWrsS5wcEcCgPkL4+l2LnuS6MlXhVDOptJvadIcRlbZ/yojsGoilaUO8fmiO4PR7lFLbm05Hk0&#10;YEUoLgQtWPV7mpu1aiUwEqRyB5ru5aTWxKWphBUg0xYhKjtqQpBSoec0uSWUWhZ9TMy4YCnAFHgi&#10;oTUumxcsvMcOe2PehCJM+wd9RIAostF87+wb8imIFZ8ByGU9xlQKeCrHFcRZKW8FBwR8VbzTMK6R&#10;Qh5tOT7kVW+sdLfwiUXo5/kqOT+KOh5+B1D1GUpAK/xg0U6fuqJC9qsH81Ur7a2Alzcdp+Kl7ReX&#10;ImFgnFCYFj6s00xeYpWhIDiRkKAqqrna/t0n1FKknAx70exdYOPsdvH6h5pxGskW7Rih4DKjnNGM&#10;iXAAQrs59ulAXyj3zRBbdTLQQhSsqqG1D0zuNleVJguqejk7iioZsPt5c2kKH+E0uSXaLXt1yYmu&#10;D7gBQ/NcX/Q9vvjfcjfy3UjORQBar2paAV5QsHmjOzapQlsJWrnx5prkjgBbhZJNnkKacBUAfNIs&#10;zlxnAlIOc1akiIxdgMpBKqgr70+W433ohG4f4RSwwIK2XyRBeBXyM0btXyLcWUoUoAkeDVZvrdiO&#10;Fh9BStJ96dNz0hAVu2qFAwzVpVmaVqaP6qHbtpOZZdziUlTR5zUhYtUiMtJUrcD7UaKuTd0hkbQp&#10;KhjmmLoqkIIjd4HatNcQLy4y7uKzkUUStPqakqCE7mj7UK3OyvQJK3O2Q0fB9qWRlkaf1Q28wA6r&#10;nFMNThiWpKkJSV5oBYu/2R5Vtoksl0j3FacrBV7ZNPIhvetMSZrKX47e4gZUMUOB8s/y1AodTwR4&#10;q4bbIQynbwrPnNButdPsqk/ctAJzyQKTQJkfYNSiMsNunJ9hRvatRRnFhBwk1Ud7taIqWZbDhDg8&#10;pqWtc4pjpWo+qhMMFuXSM3coasAKBHGarO4wGtr8V1PHIzijDTt5+7QkqVlI4xT+4WNmQsv7RhX4&#10;pvkWSiYMYW+UtruHAPAJoxs1yeiOJAcJSfNTeotBx50dT8X0yBzxQa1DmQVlL4KSmorhks5LXst0&#10;D2zuDKR81Jah0zatRQCFICV44I81VNv1G6yoJ+PzRXA1gVbUKSRkVJMQJ3TSLtglkN5UwT5+K9D0&#10;i0OIeCMpPGaP5jqbpG5SFCmErS67lblIbOFAZFLAZIaNqt5S0lPCc80WRJanEodHO4VXEmzzLcFN&#10;OjChyPzTi3aoft21D+QgcUdAWGu3JmPFwq2n8UL6q0zLjqEtnK0jzU5ZtRxJ6EYWAr4NT0l5uQ0G&#10;8hST7U/gRV9vuoQj153pHI+KmoOpYj3/ALj20jjFOZenkCYtTbXCvPFCl509/Dp/cCCGjyaQyzLb&#10;c2e3/Je3JUPmkLnEbuLSgpIUfmg6xupS3uCyEj80R264tPkgOA4NMQjKtKxb1oTuSoD0kUEQlSY9&#10;0KHdyVBXk1bkJ4OgpWkFPsaH9X2NpwB9gBKz5xSwA6td2S0kJCwc+anW/t3cKCgc84qprvCnw4If&#10;juFWDyB8UppvVEolLalEq98mmGCyb9aoc2OpKUAqI+KCWrS8z3I6SNp8Z8iimFclKI3jKT5p07AZ&#10;ddDiD6jzRjIZK4e1BcLY99i6dqEng1O2a7PHBCtx980lqnSL817vsnK081F2ZuRCeU28k7h8Uh9l&#10;jxWE3dkJX+sUxvVgbeYMck4IqBt2qjEkqaXlCk/NEEXUDM5zGQo/NPsiV0/Z3dNzkrwVMk8miJm/&#10;sRe3ubKG1/4sUTS4DVyaU3hKj7ZqPd0+HIK2lNAkcDilyiWRAX2HJ/8AaeyoU9buby2eMFP5qupM&#10;d20S1IWkoGeKmbde97e1RxzxQMn2bel+X3EjCleajL9pV6O6ZbSefipqI4cIdSsD8VMJuLchooWU&#10;q45pkSrV3ZaSpK+CBjBqR07rCC06WXHMLFT/APAoqrgtwNBwK9gKFtRaTagzi+wyUA8mlySDuJqh&#10;txIG/cn2Bptqdhq+284IBHvQVa5aUFOV+OMUVMzWzF2KPtmmR6IJOmFzYIbQnK0+DQ/Jhv2l4ocK&#10;kqz7mrQskppogYwD81+1TYo91jh5LY3D3FMeSt2b8uPtQpQx+aItLXxSpwHdKQaF9Xac+3DbrRUA&#10;nzimNvuKW1DYva4movgZe90cYm20oXhWRVZOQogZmRlM7uCQcfvT2wXhyZtQ69kDjBNETTkNo+pl&#10;Ks8E0+yPRTkFLEWYWyrbhR4ojbtRe2usv/0zRdqHQduujYlMANOkZymhtixusNrQh07k8DNGMEkP&#10;WLm5bUpDisii+26jakQNj4GxQwCaqdapCXVIdJOD71MN3MfaBBVjFIWOB7erLBbuvdaTkOfFQ1zs&#10;qoq+42hRQecCjK3Q486Gy6pYKx7UUtWZr7QFSUrSRjJFPAysLFLDoKFObSn2JoktslqUpTKHElR/&#10;NRt10khi9hxDnbacyMChnUGnJtmnokx5Su37gGjIFpWhtdreIBCt39qb6ttLdxhuFxPq/FBOndRv&#10;NvoDzpV8kmrGF0jXKMkcKPvQRK9j2UotxQ0tSFJ8VER7xOt03tPvqIBxgmrXjQo5UlIbG3PNQuvt&#10;JRX2BIjICHQPIqLXyPJ7bZ7DwbcDx3DyCaIra8ZMgKASrHvVUTdN3Fm0qkRXyFoGcA1G6U1jeozh&#10;S8T6Tjz5ozgeC5b9EbnoWhSBu/agK3Muwbi6wCEpPiiW16jVJQkyE4UqpM2SJMkoeHClfFPsXRT2&#10;o7hPtt8CO56Cfaj3Td5dMdtRO7gU91roKJJSh1B/mgeaHbDFlW9bjC05APpJpYwx9lgsSmpgBeRm&#10;kbxaIcxhQQkZxQqxqBTU77Z1OxeaKIzYlt5DmDjxTF0Bj1tVallIQCgmnMiYbZEQtCcqNFa7S07H&#10;UHhk5pvOssdUFCcc/mjAZIux33795CV8fNFiIMKSgqcc5+KryQk2uYgtoyCccVKyNQIhsDuBSSea&#10;Ew5J1y2RkvKQjlJ+KHbo3Is6i5FGfxRJZpjU9kKQPURS02yOPx1KJyfajsMg/G1FLEdDjrZRx5FP&#10;7ZdP4q/uJORThFkWuHswDxUC0tVllkOJ2pz5o5ALPsjIStPt703ZsHbZXlwYJps1fm2wVFwAK+a8&#10;/i6X1javcD8UfIsENdIarUsuI9QBzxTyJq2NbogffQopxzUrMgmY1lKQrI8VGu23/wBE4y7HCkkY&#10;HFAzu165hXZ4ri52+CCKlSo3J0/B8VXlrh/wqW4nt9tBPmiyNMCAlSXcEUJg/wBiTXp5cdC1IAJN&#10;Ad3sy40tTxRwPNHwvjjrYSlQP5rh23mc0oqRwRzxRgFwDdgmxXEfqKCKlo9zack473g/NNolg7Tq&#10;0hrj2IqJkwFwZClYIGfelyAZOgStvbO4H3pqdNpbk7wojPtmvLPJQ7DQdwBFPrhdm0pSngEe9SEC&#10;190+UPd0I4+aQtF6Rb5AQ4ooA80WSHjLZAAyMVBGzNmTuW2Tn8UgyOpesm3D2o7gJ/epaHcly4yB&#10;uHI5oHuthRGkb29yQfapmwK7IAWrHHFCY/5Dm6Wlx6UlxKMke9RFx04p7c4EEKHJxRM3OUl1QJBT&#10;TwrbfZICh6qeBFZw5C4EwIOUpB5o3hakZRH9boBH/wAqjpliQqeFFOQaHtS2ctLyhSkJ9wKXQ+GH&#10;cbVCJA7Takqz8UnMs7lzb3BG7nPNAdoiuM4U24QfzRxZL07FGx5YNCDH4B/VVgUYSUpaIcR8VA2V&#10;TkB5IWSg5/xGrMVOamlYVtOaFb9ZUyV5b9Ks+1GAJQX1tztNlY3Cpk3Jv7cbV8/FBL2mnURUuJzv&#10;HvUa+qVBwVOKIHtmgA9Wwq4tEYyD703a0jsYXuTjNJ6cvCXYKBuG/wDNTH8bWk7FgFNMQA3W0uWt&#10;anQkgDnml7LeRIbyHglYP6c0S3pTc6OsEDkUFsafBS729yF8kEVHH4JBozcnRtKVZ/Ip08tyYjar&#10;1E1W5lTLartqWrbn3oy05OTI2kvjIGTmmmLB23pkpWslvANQ100spgl4Z4580cIuYdCtq0qA96ZT&#10;XvvG1o25GKYsgBDvCYr5bc4SPep+HqyGhxKW3fUa4jadZkpeCm+eTmgy6WZyFOISClOeDSJFrxbk&#10;Z4ASrcD+aYXG0yFyQptrd80x0pH2sJCnsK9s1Mv3VyI5sUrI+aYgWu+nHXSp0tYx54qBizl2iYEp&#10;Tge/FWW7KbejcKBJoZXZUSJpUG9wNLH4BMWj60jtISha8LqYj3pu5OJIcymhG86dQ0sLDeCKUt0t&#10;MfDQwDR0PAZy7Si4FJCknHPFMZ+mCGckZruK+WWQ4F8mpNmd32PUck0yIASkKtj2AcAV6jWC2QUr&#10;GUipu/W7vAKCeM1HydL/AHEdKw3wR7UuSQ7tmsDcNraEbU/NSshsTUhJVnNB7EYQJKW89sZqcZu7&#10;UEgOKBzQgwTg06lEJROORQTerGY7iloTn9qMHNSx1x0p7gyfAzXLcQXNvI8mjGSK4A+Dc37cUlxC&#10;i2KmGdaIdcCEcA+c1PTtNJTAwQCcfFV3c7S5BdUUpI54xS5JdlgMTP4mxtQrzxXa9PdpvhW5Shnm&#10;hWx3NNtbCnMjHzRDH1azN9LavHmn2RIe7af7LSlpThQ+KiYkp6MASwSQfOKOluC4gpTg/tXCNOpC&#10;Tux/WjA8g5F1Y8492yNqRRLapS5aufFDd0sv2zqloH54r9b7o9FQVJSSE+aOuwwFNxiMBaeeT8Uy&#10;mWZKMOp9X71GjUrIVudOD8VL2+SbsNw9KfamHRAqmKhvK3DkewrpvVKO5sKMHx4qXnaecW5uSAQa&#10;Yy9JKQnvY5pcgObfLROf9ZKUCplIirWABx8mhaJiKvaTtxSE3VaYslLX+H3NGQwFcy3Rn0HackUK&#10;XOI7GdCWB581LWu9Myh6F5zT9cATFghQph0wAnTpVrVuUkk07turJU1SEFHp96I7rp9ErKVEGhx+&#10;zOQHNrIxn4qLTH2GVvbYlhHcV+TTq5yozbYZbQCT8UApuM6ARlBI+c1LQ74p8pKkeunkjgcT7Okt&#10;dzG1R9qaIhvRW96CcURRm/usKdOB8Glbgw0iOUp84owMGIkpx18BSsEe1EiHClsBQ9uM0MsQHGZK&#10;3k+rB8U5cu8grTlGMcULgOQrhqQ20S5gE1G3WKJIJSPSaZRJTkhW5ZwB7VKJlglKVeKYuiFTa3I7&#10;W5BOKSjh/wC4TlR4PNF6HmftyFJGagZyfXlsY59qGPJKsXRKGAjHq+aScnpWsAn01DutPoZK8+1R&#10;DE94zAg5PNLIsZCmc2h1v0Amo8WEqbU5hSTU9b5LIYSXMZrqZcWVNEIA5+KYAa1GcTM2lZKM+5or&#10;tzjSEhIOSKipDKXAVJGDTRqNIQokOGl0MKpU1BGOE1EyYZkglHIphHQ87ISFqOB80RIeaYbA96Yg&#10;bbsUttSi2cUwctjgeIkrUoH2zRsxcGkZ9Oairg4h5ZWlIoAZ2zTdtWciOnJ8kipN6HDiNdpttA+Q&#10;BUGFS95LfpHxSkVt9T381RJNPLDB0/pmNPyS2AP2qJuOhoikENpA/pRoGAywNysEjxXCYiVAkq5q&#10;xWSXTE0ihdaaSEGM5tATxWSOpXTJeq7kWnd3bCskivoHrHTaLiws7s8eKpG5aEeExRQzuSTjOK6H&#10;x+t9PiTMK+rdyitNM6jgdN+n/wDBoERK3ko2hW3k8Csv9QJl5vNxeVtU0FH2raMnpa/IdUEMbs/j&#10;xQ1f+iAbR3Vs4Pknb4roaNdTGTbfZr50zZjnTGj7qmQHZClqbzn1Ub3q72rTls2qezKKcY+K1jbu&#10;j9rb0g9JcSgOIQfb8VkLXukU3LUjsdpBUAspBH71s6dXXqG0vgqnXKHZA6LkXq8arjvR3lpiheSQ&#10;o+K2tpLrDZ9EwWEXSbsWE4JzWf8ASOh1aatG/tK3beFYoC1parrqCUphlL2PAIqnU6avV+2RKFsq&#10;+Ub6011+07rWV9pbLgJD3ulJ8f51ZUfUNrtTG+4TUMDGfUqvnt9Mmm3umd/euF2UQ0tPG81Kdc9f&#10;ytTX5TtvnONw0jG1KyBXO2eEUrdtb4MyOsxDLNuSep1jmPKahyg+fHBqZsQjXFIcwDmvmt0p6kXV&#10;7W8WzsqU93FYJKs+9bstmsGdJwGFXNZjJ2AlavFanW+NlpWkucmVTerVktR2K1HBKUgU1YvqIbis&#10;KAxVaHr9pq4umPHnpWs8ZzTti7Mz3Q938oV45rVSqnD7kZUZJlmR7qxMWVuDg+9drXFeO1KRz+KF&#10;WpZEYIaG4fNPLP3VLwtXn3qkljgFeqM6JaoKw2Ap0jxWar3EVfZSnJEcKTngEVru96EiXslTy96j&#10;80GXnpLHaQS1hWPYCtzotXHTrkxrK3Mzm1pVphsOGM2hP/3oqE1fcXo8QttudtCeABV6XfRz8MHC&#10;NzY8jFZ76xvG2FbKEblE4GPmun02oWoZgzg4IidP9KX9cYlPI77KTlXvxWiullvgWtlNuitBnt+n&#10;AFUP0z1tN0VpqQ5LVtSpJKQasbotql3Uk1U8H0rWRgfvVXklOVbz0To+5GkItl2bXATjzRBHtJks&#10;HKeMe9c6bSmXFSFecUTlnsxwkVwhtcg7bLKw3IO9IyPY1PBltlWBwBSCGEJc3KVg07LaF/4qEAmW&#10;wo59q5W0kg4p40wjZ+vn4rpqMjncaMiyMEso7ZBODSQjIB5NP1w0hWc8GkXou3lJyKA4GTsf1DB4&#10;+a5ejHGE85p6Y2W85pIIUTweKMDGn2ymm/UcmvG2yVZJwaVU2tS8ZzXrjBQBg5NIBJbTm4YJ/Jrp&#10;xhaU5804aaXsyTXIDm4igBFht0gnwK/YeUvbjilSXUrwBXTgXtBAwaYhF1K2jxk12lThRniuwFKT&#10;yCTXqSpI8UAItd1S/wAClVLWgjjmuy4pP+HBrwqKxmgZw48tGFY5r93lrTnbmugsqwMZpQL7RIKa&#10;AEkSHFenbX4qweRSqXwn1BNcl0LVnbyaeAOkqwr8V65gqO33966Ukdsj3HNcBY2px7VERwsqGMCv&#10;F7ktkilCveSQMUkqQN2ME/NACKVLKfke4rkJU4sgEjilVv7cqSOPikUSgn1DhR+aBiDu9l/Bzj5p&#10;FxTvqVgn3p8ZCH14UOR70g7OQ2cbfSeKAKA+o+4u2vTQmLQVsNL3K/Hiqn0JrS2XiM0ESQ3u5AzV&#10;+/UTZ4976eXFjwVoyMfisI6c0ncESUtQFKSoKKU49ua2+lSlXhmt1MnCaaN16ZvK58AsNO52I4Gf&#10;NS1mkyQy2l9OFBXk1UXSv+I2ltuPLWVvYHqNXShZeaQtSQnAxWvthslgzYS3RTYZWy6pt0YSQ33F&#10;+EgV8cvrx1LedU/U3dpN1DjCm2kNsNq9mwpe3FfXWwSgJLCVDKEq5zXzO/4kumUXP6g03G27Q69G&#10;Q0Wx77Sr/etl4r/7CFd9jM121p64JQW0FbqQBgfirE6bORXpPZdZ7UkLA2Hg1XVqu8zS0hxl1oom&#10;JUMceQavDpu9YtWrcXJbTCubSNyVJ/xqr0TKaNK0as6DybyxDUwsKVFSR260vb0b2EhwYURzWYei&#10;muZNmaagS4qnEJOEOY881p+3zUzmG17diiM1555Jfx2bWj7Ac6iS9X6Qsz1008hVwQ2kqMdPwK+S&#10;v1FdULt1P6hTp1+tJtU5H8tLRSU5wTzX2L1NrGfoK0m4mGubCHDqEjJCfmvmX9c/U7Q3UzUcKVpu&#10;3/aXNslMhe3bnxxyB+au8RLFzX5JXrMDLCFhakjOCeM/Bq3emDEC5OJiyXUhQ/xGqghx98wBKv5Z&#10;P6quLTujSGoz8N8b143AHmu5qy0ayfRp/pDAu9iuHeghUiMSAAnwBW1dHPvC2R3HE7VlPqBrIXQu&#10;+ydChuPc2lSY75BScfprYVifF1tiZERBQ2RuANcR5h5u5NhpvtC1iSy5j+WFnHINP4ljgXEkqQlC&#10;j7Gq1Tq5UCWpDiChLZ5UfFFNv1IxcGEusrwsnyK5zJmYHt/6bqhpVJgLx7lIoZCnYxLTqSFDjmj6&#10;3X+RIR21+pPgZqMvNmVPd9LYB8k0xECiVxtBxU/Z725FKUkknx5qDnaenRQFtJK+OQKYtTXIju11&#10;JCgeQaQiy5ZVNYylW/cP0mhNNhDshbahgqJqStN3Q8BhYSdvin8dYXJStQ8+9PsQG3GwybDh8KKm&#10;/elYV4bUAc7VUdXGOifEW0oApIqtJtnchT1BsKW3nkAUNYGF9tvrS28OYI+aIozjT7KVIWCD7VWE&#10;cqaUoAFI/IqbtN0WwsYXwfNAYJXU9lZebLiACsfFBkm1vsNBwNKyD7Uct3NtRCXiCFVNxI0WU36U&#10;pUmgMlYw53bcSFDafGDRFEuLbo2lwg4+aS1zpvsOolRE4H+JIoQeceioCuQaB9h+zIU28ASFpPzU&#10;vOssefbFLShKV4zxVZw7y/hJWScUd2TUKZ8PsBeHDxzQIBbpBKFONrBz/wDIVG2GYuFIKVOFW01Y&#10;79oLUnL6O4heM1Cao0G1HjqnQFYPkopYJJk3bL0H0p9e0/vUnMZTdWe07jafeqvi3BUdaUklKk+Q&#10;aJ7dqXuoSlS+PemLA5uXTtQZJZd7gPI/FCUq2yrS92nkYHsfmrSt103toAcBOPmo3UrDU1sl1I7i&#10;RkUcABNtuiY76UOf3NE7V0McocjncD5TUCvSj1xil+Ny8k/ppnFuL1ufDEltTak8YVQLgsdvUgea&#10;SlxOEkcg01dsMS+7uxtZX+PeoO23RiSja5g48VLW99pl8LQ7tH70AwKvemJlgedUUFbef1AVDNXd&#10;TLo4I581ej0du7QileFpIqs7vpNuLcVpCQQrwMeKTX4Hn8jiz6vDLYQTuX7Ub2m8CS1+rBI8VUq7&#10;Wq3zMLSR7g1LQrjIiHIWQMeRTQgo1TYmLmO4khLo9xQnO0u+xDUooUvHOQKk278t5QK1E4/zoxst&#10;3i3CKG1pSrPBBoAqmK6GXAlXpPjB9qJ4FyW02NjmR7gVIa30S00kTIfpJ5IFBkd9cNJTmkS4YfxL&#10;l3uVEAfmpXtRZkZTbiUrBHmq9gSlPepS8A+1EFsvHZVhXIpkQZvumG2JK0qPoUePxQaiPKsl1Aae&#10;UU54Gaucwmr8+kqGKhNQ9NXgovRVblJ5xS2jTG1gvi+O6ok+9TNyX/EUgg8AePmgNrvwpBaeQpta&#10;fORU7Cv6QjtE5UPmmhBC3ouNeo2xRCT80J6g0jM046EgKdZPhQ9qLbPfghe0KwTUnd7k3JgLQ7hZ&#10;xxmmBW7U+ZYdi20qUhf+VE9v1489HS2tI2+9P4FhF7tqm8ALxxQNdYMrTsosPtnGeFY4NJgHcLUj&#10;aleo4zUsizwrwCVbdyqq9i7NNI/mZGaJ9P6mQhaEBRI9jRkBtq3QEi0kyIuVt+SBUJbroGzsWnC0&#10;+c1bJuRnRtjnKSPJoJuGmGTcipKeFfFIMiMPUnaygeKJ7PfkKSkbsZ/NV/dbY5a521Tag2f8WOKT&#10;dnOQnUFBJRnzTHwWZdrW1dY5Wkgq+fehO6ac7sJxsteoeFYqR09qpv0IcUNp9yaN2BGnNAelSSM5&#10;FHYik4jare6lCsoUDRbAvLrW0lW7H5qT1bpVD6e4ykJUPegy4Q5ttjh1CirZ5pD7LNt1xanMAkAO&#10;fNLTraxPiqQ4kE484qqrVrJw5AO1Q80dWLUYmxyFn1HimLBAmxCPJWwlZCOSDQ5KkuWC4lJcO1Ry&#10;OatJFmbnK7m7BoR1p0+duDZcYcw4nxRgMkrpvU6JTaW1ck/NE8iIzNa5WBn2qp9PQ5cJamXPS+3w&#10;M+9EsPUq23+xLPaI8ZpJgEM/SfeiFCHMhQqtp+mp+mLgXVpKmSfIq0Y18S5GAQsEj81zJdbvDRYd&#10;AUo+Cab5BPAKMX9uLFC1DKSBUxadTxCwpalZPsKRkaSIYcR2gpB8YFQsC1IivracRs54zSAMYl5a&#10;nqOMBJpB+1ASwtKAc0KOSDapOAvKc8EeKM7VdUSmkZIUceaA6BrUliO/voaO4ecVD22cmO+kODt4&#10;81ZDzyFBaVjdmhKdY465uVJ9CvIowCZL211EpQUzITn4zU0p5baAleDn3qsLtBd07JD0Z1QaV7D2&#10;oh0/qF2QhPcyvPvTTAe6mtDM5nKgAfINDkjTYbgFxvIUBniiK7zApsYIxUtp92NLg9p1IUTQBVrF&#10;0ebc7alqGOMVOWp37p3Yp/Zn5NSOs9IMt/8AqYqcKznihmTp6c3B+9aVlSBkgUg/kF0OWuBL7SVh&#10;YPOaIFoauaCh9A9Q81U1qvUhEtLi/Woexo9tF9NxGF4bIHGaaYmDE3S32d4WgO/y1HKairlLlWmY&#10;Wlry34BFWNJtglPBajn8imd50nb5cNW9ZLnsRQPILW29vP7UoVxRPbLrIC9jpKx8GgtiE9aJpQ22&#10;VJ9iRSidUuR5wS6ggpoAspxMK5xiw6ynKuPFAGrNAptqjKiD0nyBRRZtSQpBSV4Sqnt8nokxFNIw&#10;tKhjNHYFUuRJ1sQzKYUVtnGQPaiGPqFwxU9wer5ojtenY8uEuOpfJ5GaD9U2SRYFpSkFxvPkCl0M&#10;J2NRLejhoe49qn7JbGJTBKx6veqkF3k27trDSsH3xRvprWqEsDuDGfNGRMcan0SFNuPxzz5wKCGr&#10;POVFecSjKkeB81aS7609HUEqCgoeKirPDVLU6krCQT4oGVzZ73OhL2ugpwf01YNj1o7IZ7K0E/1q&#10;O1Pod6IyuS0cg+woahCbGjreQyo7PihD7D6YpuRKaWtXj2qbVY4F4txQcbsVV1u1aJbiS+CCDgg+&#10;aO7Nd2XkYbJA9800LGAEn6YkW+6utM8o9qjot/mWCcph8KSM+9WrPsbk5wOtLAV80Eaq0ZcZTing&#10;nuKHwKi8jTCiw6nRPYSTjNS1wlJntBsDyMVUltkSLRIQ08lTY96M29Rxo3b3uYPnFGQwTQ0s6Ya0&#10;d3CFDmgWZoyRbHXHULK0g5xViwr83OintqBHxXUoNKZIWR6h70+xZK+YuDqI6FraUEoPJFSsDWCX&#10;3EoQopH5qbg6fMyM8EYWg+1At4szlgfU52yEg5yKQ+yyG5RmMJUpW7964btbb7+7fg0O6d1Iw5CS&#10;XVBPtzRa05GdQ260sAY8g0xAzqXTalLDyOFp9xTKw6nRBeLEncVJ4zRvMxIaHbG6heVYFpkKeEbc&#10;DyTijAx05rWKt8NoPPxUgm4fdqSAnIoJulsS3IS8hkoVnnijCzozFQ4FAYFCYh5JsBkkKOEjyM1G&#10;3qx9+PsKQSB5qWTdlSHdpWMJ4xmnSMvIJOCDxR2ID7Rcm7M8Gn19v2FTg1VHbUWzKSd3gE1H3rT6&#10;HpaHFtFQz5xQ3qnTrTAQ8wFJV70uh9ljRLilxA2OBWfGDUXdba5MJUU7uc0KaUlPMJSConHzR2i5&#10;BO3enyKeUw/kDV1goVbSktlKwPam+n3AyEoWnIz70VTHWZSACnn4qJm2daE91hJT+1GMMCaMtPaH&#10;bVtx7Uj944TjhVQr0SQuKSh0pXiura65HUhLi9xJ5zQArdbYqS2VbCKjHbOkwlYUpK8UcvSWftkg&#10;t5VjmmIXHeBSUAUNBkArRIfhubCoqwfeje36nQ03sUjJ+Kh7rbUx3C60PzSUxB+0DzA/mAUugfIT&#10;s3pJcJDfmmV2jKmMKWWsA0K2+7SW5QS+Qnn3o+iXASIaUdvdkfqqWci6AqJAkR21JS4pI880wzJE&#10;kh1wqAPGasXtMpUELSOaib/aGgN7I9XmlgeT9ZbghtoBxO4/mpP+JsFeC2BQklEwxllsAKTzmoO2&#10;6hmuXFTUk4ANGcBgP7p2pTZISKHUxVrcUlKtnwalrc79yoJJBFTBhxUtDKcrNMRU9wTc4l2U2JCi&#10;hVFdmkSIqUB4qUD7mnt1sjTzhcA9Y5FNRMc7SWi1ko96WMEgojBrhxfPHk1F3KOxLKgEg/mot7VX&#10;ZUlkskfNPGLmzIaJTwTR2LBDqsKzIw0opSfioq62uVb5G8PrKferMssZh5rKhuVTK+WuPJCxxn4o&#10;FkEbZcg22lJJJ+amLbJEqThZBFQLkVUOQW0t5B8HFNHZMu2yd5SQk0kMtQpbcjhO1PigrU9q7if5&#10;YAGeafadnu3RPLmBjxXt0W4HQ2lG+pMQLrtkqKwHI6ikgeBSlrlynlpS+s5zRs3EjiAEqT6yKD75&#10;b3o7yVxuOaWCWQqZhjsAL5B96dQIcdsE4BoSe1HJtkFJfSVce1NLZrMy5ACUkJz4oyLBOantDMtt&#10;RQkJPyKE3rE/GhKdYkKSQOQKPGHkXRPbxg/NKq07HSwUKV5p4DorCyTpkZKkrfUTnxmjC3zXVMhZ&#10;JHFM7xptuKrfH85pvMVKYgp7Y8DnFQwPsL7bcE9hQIAz5/NNrhbGbiFekfOaEbZdJa0EKO3HsaNL&#10;Rc2vtT3MFVTyIg2oS4xU22VBQ8Gom5Cayo9xxRA96O0PRXXAUt5V+KZ3qC3KbXhG04pYAgrCHJTQ&#10;3Oce/NF0MNRG+Rk481XjECbHWvsPFIB8Ur/H7jkMu+BxmlnAYyHjzLc1CjtB/NB8+0dicpSQefii&#10;LT1wQpna4eTT6Q2y44FAA1LsQBOsTUO5C1JaFEtkkpSMLXuPxUzKhofikbQCB7UJx4T0eWso55pd&#10;D7J24u9xGEYpe2OONMEOcjHFB931HJhO9rtY/NSdkvargkIUsIppgeXmCh+WleMUP6ktKnUpMcqy&#10;PIFWJHaivJKXMFXzX6VDgpZPCSfmjAFW26M4H0pWsgp9jR7ZpKm2gN2ag7lawJgU0OCfau3kTISM&#10;s58Ug7C2Vc1LbCai3oiJzeSAVULG/SG1pQ+ojnmiWz3Zp9wJT4prkMCD1h+6b2Bs/HFQc62qsaFY&#10;ykmrERLajDdwSagL9GF1SDtyM+1IMg/ZdUIt6f5pJV+aIGdVomD9W3PtmomVpdoxf/bIUBUNGti2&#10;FqByMeKQFiRoqbmyTkEYph/BV7lNoTnmubNcPtIe0nnHvTqLfQiRlKwfkUwBmfYlx3crT/epGBdW&#10;IDOwrCalro+J7SjtHihU2f7xtwBCs/NLABG1qmPhID6T/WnxuwmNjGFA1Vj+n5UV9XJCRRVpmSYw&#10;SH1ApHyaEPBIux1uSiQ2dtQd506p93upTjFF0i7sLIS3j96/LktvM7ABk0xcgFbXTBk9vB4PNGtt&#10;v8aOnCyOfmmKdPFyQtzZweairrZHGllSEnA9qA7Ch+9R1kqBBFMFtPXNaeynAz5oXbeVHIC05PxR&#10;fYri22yC44G+PBo7Do8n2PEfBOVUNLS5Akj0E0WfxZp95QDgUBTd2Gbg8ChA/fFAZ/JDnUjqDhSC&#10;B7GpCBchNPrJIPiu7hYFFO3Zk4+KjA0beRhJChS5QcBVHhIKTtPJ9q/O2phLalZBXUVFvZba3OJI&#10;NdJviFAnOSfamIaS1Lhk7R702dvD0YblNE1MMRv4oobjtpzd7EhEdOCFcUYGmQUDUDsuSEKSUpzR&#10;OlUdSQogGhNMb7NzIFPvvS2jnNCBkvKKFpIT4x4qIct5Z3OhIr9EuAec24JNTLUYzUgKO0fFHYdA&#10;0pUxXglKc08gOLUdqlZP5qdXZ0JRsSeahZEFyC7v+PekGSXaYBA3nApwr7ZhrCcEmh9u6Kc/VnA8&#10;UtGkfdrKUg5qQHcslC97YpmZ7zhwQQB71Motjq8AkYrp20LQ2QMHNGA4IqJMO/YAVKNTkK0qlJK3&#10;DtTUShj7JZKk85+KcqvjiU9sE0IB6q2NtKJC80wlufakqAzjniuV3YkYNOo0FU9OcZFAiJF/ceJC&#10;0HjxSzMxyQrCcpHzU0qxNNtncAT8UxdjIjA7RigYq1ajKb9auPzTOXY4zeQEpJ+cUubu3Gb2qcGf&#10;jNRVyviEIJCxk/mpJ4EMnWmYCiQ2lRzxURf4X3MFau1u3D4qVt4cuiwcbhmiJUAIi7FJyakpNPIY&#10;M4TLHfbmh6DHC0MLJTtTTXSn0wldx+6nDknJ3CtDMRWba6XC2ASeKf8A8XY7eS4AfjNZ0dfZWsQK&#10;XTF9lK6n6Tx7bBLbbaSgDB4qj9XQIWmGHXEso3o9sc1rPV93SuEtDbSnFqGBgVnzVnTmbqd8qfZW&#10;00TnkVttBrZSl/EfBi31LHtRmC66puV7kLDDC0N5x6RUHdbbcHWcBpa1EeBWnHenEWxxyhLAUv8A&#10;+RFA2obbJhKWI0Y5/Ars6tVXP7TTzpkuynujVok6V6hR7vOAaabVn1/vVlfVN9RjV3tTFttaMbU7&#10;VOINB9401fbpJAQ2psE+woc1P0omotrrshClnaTyKVtdVs1OXaJVzlFbUV7aeoEy1qZcadUt0Kyc&#10;KrWvQjrGrV78S3yVlt1OMkmqF6O9F413TOk3L0ttcjNfod6b0Tq9xNo5DasFVYep08NRFwxyZFc3&#10;W8/B9O1vw41tbS06lbm3nBpC1PSnc7c4zWI7P9S86KvY8sKCfJKqt/p59U1oca2TpIbUTjBNchd4&#10;m6tOSWTaR1MHwaabedSAColVduOrKOeaCNL9XLTqV5DUM91Svcc0bpWVoCsAA81o5QlB4kZaaa4B&#10;TWSnF25xthrLigRkCs5606fPTULlS28lJyQoVrZ+VEYjqU8kKCRms0dferEO3R3o0ZkhaiRlPxW4&#10;8bOas2xMe+KccszR1JuseBDLCF8p42Crk+mh7dp9gMsclRJP9ay5qzUCJrylraKnFq4zWwvpmbVA&#10;0nHWuOQsjIBHzXTeTe3TvJgUPMzSuj33NyEq4qwdyQzkjJx71W2l3HQ93VpIyfFGYum0AKPFefcG&#10;4EJrygpRAPHxXVoK5a/fFeu3qDna6pI/c0+h3OIABHAz+KYh81BU2efevHoTmcjxTtmSlxA3HmlF&#10;yUBODTERzkRewYNJCMsJNSTctsDCqRkOt7vScA0ugyRpaXnHOKQcQsL4qScCvOQRSS0nYTjNBIYO&#10;pKEZ5zXjaVrGTk04Cio+pBP9K7bKwvCUH+goAaJ7gOBx+K8d7iD4OakS0tvKtpzXKwt0AlHP7UCG&#10;Se6pGcV+bcWTgjipBneAUluuu2GfVt/vQBHKWW1+MV4p04zTmQ6lXO3NfozaJAIxigBuh8ue3Fel&#10;eDjFPURksq5Ga4ca9W7GM0ZDI17pbIO3NdF7uDJTTpbCeznIz+KZlYBxigZ6HUkY214XACOK6KQE&#10;5xXHbzzTAVQrIUD7jApMp2q/HvXQzmvFjdwKiB+ThKjz7cUmhpLi93gcg16kEKANcONlK8p8UAeu&#10;x0pPB5zSPYaW2QR6h4xSiMlzDh4+a47fadIJ9KvegBJBbZXyMg+c02mx21hwoVhPmncmNleEkEUz&#10;ej4QQFUAgG6iQkXPSE5pPLqUHA/pWRtIzmVTX2mkJTJYeUkj34Uc1sHUkdbUGSSDgjxXzq1Xqe4a&#10;D6kT3ktqLK3VkADj9VbTRc5Rr9VhYbNcWScXQ04UgHgE4q02Z7T0ZpKSPFZy6N9Q2taxlKUgtlsc&#10;gjFXVpktXDju7VJ/TzWNqVtmZFMlKCwGLG9uI6ps4Xj0181P+IOibYeo9quJeUJC0Dj4x/8AZr6Y&#10;2hvY4lLnKc18+f8AieWB6TfLdeUI2sNENKP9QB/rWX4x41ESdqzBmaLLdrffYyZlxbLkjwpR9se9&#10;WxpfS9uhM/xeA8HtzeQhByRWfNPSEsyEMvA9t1ABA/arZssS56dTElWlan4mMqaVzn8V6RF7omjf&#10;BtnoXqay3q2xG5rQbkI9J3DHvWkW22wy2qNygDgisq9CFWLVNsZeUoRLkP1tE45zWqbYwqLbmUtn&#10;c2kcH5rz7yiSueDa6f7B63rOBbGlQ7zH3w3BtVvTlODXzu/4hujOmtvn26bpFUdm5OLUp9qOpOCC&#10;R5A/rX0ktsOyaoiv2+7pQgrTtClcefzXzE/4gf0uDpNqdnUFmua7hb5xwphThUWzn25PzUfF/wD2&#10;ETt+xmR+wYTiHEpCkjnYPc1ZWh7hLkyGhHUppfHpPg1VLc9yK6gnLgScKzVn6VnMXB2KIbhQ6jBI&#10;T7GvQa2nk1kjdPRK+We9zI1vuyUtOhAIWsYB9q2fY7Ezb9PpSwElpSfSpJzxWE+l+momqLZALi/t&#10;5jWAVg4JrbXT9b1v05DgvPF1KRgKJzkVwfmEldlGfpuji46Rj3FlaVNgkjz81FQ7QizAt7dqU+Ks&#10;6LHZQRk7kmvL1pdm4QytoDcK58zcgREupQU4OMGiGJeQtKQo5JoQl2x+HIU04NpzxilIa1pc2k8j&#10;gUCLKtz7TxzgEY96FNb6eC3hKjoxnyBTaJdnoz4HIAFEUK5tzSWnMEnijsXyV0S/Bw5tII4yBRDH&#10;1AXmEZIBSBROmzR1OFtaQtsmhzVWlFQlF+KPSByBQHBOW+8NvxyM5V707bYivqCiAc+aqtFwkw8r&#10;Qrd8jNTlp1EvKQtR/IoyDD2XpWJcIa1NgJVjNVjPakWie4hWQjPFWJaNRb0ltQIBFNbtYm7u8XMc&#10;UAV45dHVOAbziiex6iXDUkBXpxzUZctDTo7rj7BC2k87ajkOdsFP6HB7GhAWn9wzdo5BI5HimcrR&#10;rMuNyADQPEujqCNiylQowsurS7hiScbeN3zUg5QF32wP2RZIBW0fBFR9vnLjuJcRlBBq3HxFuEZS&#10;V7VpI4oKn6TWlTpYRub5IApNAS1r1GJ6UoeOSOAaImY7T6DuVlPxVTR3nbe8W3EqaUD70T2q/q4R&#10;3D+cmkAhqPTjDstJZAQtasGoSZY5tldCltEtHwUjNHktIfbQvHqHIVUvDW1OgdmQkKOMcijAZwVv&#10;bLmpl0K3nHjBPiiNM5uapO9XPih7Vmn3bZMLzAJZUc4FRMScvvpRvIVnkU0BalmaSwpKm1DNRmt9&#10;PtXdHeQA26j/ABDiou2T3m1BKFZPzRIuR34SkunC8U/gCtEwJEZlRQTlNOIUh1aMBeTR7a7I29lK&#10;sKB8ionVOjHLa2JUMcf4k1EQ1tWpJUBQaWrKB7VMfxJi4SUuKT6qApMtzaF7fUPxUrZLqhZSf8fv&#10;TGWC9ZIF1hLStA7gHCqrV63vw5j0d0YSCdpo0td9b7qkrO0Cl5UFi7yQfn3oEVat9bElTSwR8Gpa&#10;x3NdvmJUCdp8in+r9Cz4jqZEZPeb/HtQq3NLbm1aShxPkGkPPBaxuirnHKfLeMYNQc/RKriyp2Mo&#10;JWfY1C2bUn2/oVn80YWu7hRT68BXtQIru5wZ2mlpD6CtPnKRxSkW8FaApWQCc1aVzEKfbnEPBLhw&#10;cE1Xh0+t1tztt4SCcUuiSZLWO+Bp4EK9J96Ool5QEhalBQPtmqZjrehuLZcQpoj5FPmL6uMvtuLV&#10;t/epIRYt5s0W8ygUNp3qoM1LoqbZXPuGWS41jJ2+1TVi1IgOIysc+5qwmbsy9F7boDgUPcZp8C6K&#10;JamEYUhRQtJ5BqfiSjNRhTgzjzmu9Waeabupeipw2s8pFD89h20PoKVEIVSJdliaWmKjOoBPo+al&#10;dYWmHeYhUoBS0jIVVew70pphOFcgeanLddlSmihbuQaZEgXtPsvQHEKaytHgioaOlMQ4HCgferZt&#10;ltZW0cjdnzmobVGjmVI+4YRtKeSB71HAyGtGpN6e2pzG3jmp2DMZlOAFQKx75oIn6akNRVS2DgJ8&#10;pFRtuvMhl5JycpPJoAuq4W2PdrUUONBSwOFYoAf04gqVFVx5INTlh1UXmQhSuTxUjJtZnEPJP9qf&#10;YslP3WE/abh2Uueg+OaLdJ6uet6Ow+StOeDT3Umh3Lo13WFYdR8+9B8WPIYkfbPJKXknAqOCXZcH&#10;8SbuLCRu4I+aS/gkafHU3kFRFAdsujkRzsuEgiiy13RIKQFepVMQAan0JLsk4ux/Uyo+BTmzyFQE&#10;b3QoIA/zqx5B+5ylzCwfFMZGlvuoq29gAI4oDI109qRpbyAXAQfbNEsp9L4ylQOapufa5mn56spU&#10;EZ4UPaiGyamU3sbfWVZ8GkmASzYIekBxDf8AMHuB5oc1faVvIbeS0oLT+rFHFqubTm1RwfzUpcW4&#10;0hgcJIUOaeBFU2WeGEpCsgJ8g0XQZzMhSXWljj2qLn2BlmeVI/ST4FRd4tsiyuB6MvDZ8ikPsstm&#10;Y48gBGPzmoa8W8TErxwv5odsmqXBhtw+r5FFEST9yr2O6n2IE16fM2C82pz+agHCjUPYZcu3yew4&#10;7wk45q2GLZGWrBGFHyBQpqrSjQdL8f0qFA8k5aUJnMfrBX+9PFWRpSgpwgmgKO7cbVG7zILgSMkU&#10;pB6kOyV9pxkhwHBzRkMMNb/p6HLghCmwTjg0C26I7aLgthSCWlH0kUXM34zmkf8AWnAtf3xSUgAj&#10;3pgVtqqW/b5m14qQ0rwfau9LaiMJzKllTR8Ua6r0d/HYJaeICkDgiq1YtirbIVHXn08D81HoYdv6&#10;kRddzCTjPuacMWGRKti2m3gAvjFAjc1qHIIUSlR8ZqwdO3WM7BGX8LHsTT7IlX3zT900zP3lBcaz&#10;5SM06iXd2O2l8tLCQcnirVdWzOO10JcH5qLlaeQtC2koSUrHAAoaAi7TrmI+yEFB3Y96l419gvo3&#10;KGc+1V3ebC9YZK1FJDZPsK/QpwQ2CjKgTz+KBlhSGo09SXEIAx+KhtSaAclsCUwADjPFKW+6oLLY&#10;Cxu9xRpbLu2uEULwU48Gj+YFKRFKhyFMOZCk8VPxr0hKeypfP5p7qa1MOXVK2AN6vOKhbtp1xvDy&#10;EKAHmkNBzY5kdRbHdSFAcnNdarXHdguEYdV7Y5qt4cnYsArII/NT0a6NJwlTm78E0wGL0V2fDSks&#10;cjxxUI5HdgvhDqC2D+Kta2RRKbbdQE9v3pnrm2R3IKHEpTuTxkUCAdqcYp2lR/FPbbcpH36djm1H&#10;k8011NEaTamn2QQ4kc1DWSeHgncrar81HJLBcJnol27DjqVceCaiI0ZztupabSUqB8ioBFuU52//&#10;AFZA+M0WWqQ4yz2hhePepCKa1Gy/YbutbjCkNqVnIHFS9p1IthsOAHYffFWhdbRCvLCkS0JJxgHF&#10;B7enoUFbkUg7DnBqGMEs5J7T+qm57aUpXhX5NT6n3CgkKSoEfNUxLjOWeeQ0tSUZ4NFdivK1sgLf&#10;OPGSaaYmiRvtpRNcQpLYKweaiNQ6XcejIcZaIUB5oqa2rKVIcC/miVhpEmAEED+1PAslTaVubdtm&#10;iNJUWyTj1UYXFtuYkdmQCCPY0w1VpBiRIQ7+hQOcp4odvcGRbYqHIzyuPbNLoZY2mokiGxgOBQP5&#10;pvqWGiaytDqQTQPpXVk2NIS267kE45qyYSkXNwKcIOfapCK5RamAytnYoK9iKYQJcy2zu086sMA8&#10;A+KupzTsVrDgaSRQlrOwx5sVZaQG3Ejgio4DI/st0YMIng4Hk0tF1E25uRjcKCbK26i0PNF3+YkH&#10;3odteqZcOc4y4kKAVijI8FqTYzVwZOxvB+cUNwmXYU5bK1q7Z4HwKmbBqBDraUqTnNTy2IryQsoT&#10;mmIqC8XOTZ7ypLbxKVH5qxNHzF3BlO9fq81Cam0dHuEgvoJSr2GaZWZq42p7a2QQOBSHwyyHyG3R&#10;vKVD4phd4sSU3nCc+4oOkX+5ImJQ8jgnzRFZFNzXQHTyfannIsA5KgqgygpoYQTzgU/MxaVo3Ddx&#10;RfcbYwpoDaMimMmzMGKFpUAqjAZGkGQh85UkDFTLMthxstkgAexoRdfMWQEc80ou7JYUC4CCfFPI&#10;BSYbEhCtuBQZeoT8aWnsq/xUW2siTH3gEDFeuWZqSolZP70diBG73e5xY7ZCAR4zTywSXJQSXv1G&#10;pa8WbbG2pO5I+ahrcpMNRDitpHikMKRaG5LRC+R+DXCrLDab2k4HuKizekxgVqf2j8mnEG/xpR8h&#10;zPvTFyga1jaUNo3Rf1A8VFi93yw25C0pDiSOeKsCXa0XNkqbIFRFytTogrZJBSRilgaZA6c1m9c5&#10;IErCVZ4qwWW2JDJUtQPFUwuzvW6cDk7SoYIo5j3puDESlxSiceaSf5Bon1xGQFpbVtz5oSmaZLEw&#10;vbgQTnIqQgXpue8QkED5NTMeMmSFEqyPipADseSu2EuIBUkU8h6xZkOALSQoVNf8vIXHXt9/agm8&#10;Why1uqeQnIByRUQ7DeJJYmqyr05+acSrTH7RcSpOfwaErTqCPIgAup7akjzTmHeGpiilp0qA+aeR&#10;HVysYP8ANA3UPxZS2XHUdsjB4OKO4iTJY2HkeM0wmWFTbhKQCDQMh7RqVcSQUuKAHip1hZuDhUFZ&#10;yaFbxYXI7vd2kD4p7bLqzHbSjubVjzzSGEatPKdWlzI/NNNRWBp1gYwVYpu5qtmM3gvgn96cwbkb&#10;o3lPqFSIgWiXKs0lSGkqI9sUmxr16JIWJDSiT4yKMF2lapgWEBQ96G9Rabemyy4y2Bt88VHokTdl&#10;1OJzOXEbAfGam3LaibGCwsc+KriUxIhhtG7aPcCp+x6lQ20GXHDx808iwPb/AKecchbAQo0FMWp6&#10;1zEdxOAT7VZEaT9+obVhQ+K8uNi+5SNqQVUYDJENaiatbAUGyV484pGNrUznSCkpJ8ZFSMrTaywN&#10;zYwKgH4CYzwATgk0B2FkFCJ6dzhH9TTg6eaeSvCwR+9Ca5T8ROSdqfxT+1akQ7hpKzuPnNMCK1Da&#10;FwEqW18+1IR5xjQwpYUFUYTYJlRzzncKaJ04t2IoKSPxmotBkhLLq9MdxQLRWo++KLIlyjXRo930&#10;KI96CX7eLTK3rR6c09dmspaS6FbMDx4phgM4VhiFKyFBWagL/pxLIKmzz7Uxtut2ml9tJ3ZNETD4&#10;u6clWEkUfAugSjJlQhuI3Aewrl7WSg4llDZC/GTRyzYmHWl4c/zoD1Fp1caSXWuQD5FAwpsM5ySj&#10;+d/i9qnWoMdJKgBkiq5tk+RCbDiicD2qQha0cfcWlSCD4oTDGSVvVhYmpUrHqoOatsiNOUlBICfi&#10;i5q5GSMlWDUlarQy+svOEEmhgBirlLjuBtPB+TUlDkPKRl1ZP4qTvtlaSVKbwSOaG2ri824pvtZC&#10;ffFLoAntj0VSsOjJFSUkxXmsISKAXrsougIQU0RWeQX2k7iSTTyBD3+xpefTtG3JqOW3KswAawof&#10;NHj8Bpx1OTmlZWnmXmN3uKMBkB4kyZIVudcOPiim2TW2kI7hClfBqBnRHIb5Q0nJNQ0mXJt8lC3A&#10;SAfalnAyz1SG5jeO1j+lQV0gJbBIGM0xh6zEtKGUNkH3NEMNCLgn1qHHzUlyRBWdHkNRCpB9OKhr&#10;VLd+89WTzVkSIbLzPZSBjxQ1MsqITuWwCc+1RGmPkPpW0n9uak4kplKAhDYz80LyDIZRuCcfikoE&#10;2QXcEEGnkeCeucRMgKIABqBRaFOIIBOamWpZbz3ff5p3CmNKc4SD+1AugVajSGXQjOPyamIT6GF4&#10;dUN3708vDSVpUUJ2rxxQa7bJb6lLDxCh4ANHQdh4icpZ/lnCa8fc7ydhAUo1XS7pconoCjgcZor0&#10;3dk7AqQrcr4NGQwJSbalErKk1FXaC6tXpJQkfFHjSGZ695SABzSdyixlN4AG78UYQZAq0MBJI3YP&#10;70SwZyo6hlQAqIRZnFS1KQSlPtUReEyYT2O4SmkMsVq5IKSVKBJ/NRcpgy3d6EbhnzQ1p0rkEree&#10;OB7Zoyg3VppOwAbfmnnIiJuEXDBBRt4qFipQHSPei+fJRMylAFQaLTiQVY4pYEOWp6Le2FKI/FdI&#10;vJmrxnIPAzUdc7avGBkimkRkxzuUfBoDARG1rlYIrubau0yMgeKUg3xLcbaACrHml0SkyGVFasqp&#10;gCqHBb3iSOM1OwNRw2E5WeaaToqXBnZmmUm0F1sFLWBR0MII2oUPuq2eD4r2Yw9PTlODn4odjtGK&#10;cYxipuFdC22B4NMBMWpbbB3Iwfmm7BVAUVbQKmE3IrWEqxg03urSXk8D+1IWRaDPM5YysJxT03Bp&#10;k4U5uIoaTbFhorQpSTTEB1tzC1E5PvQGAkmrM1WG0kivGLR22lLWnBx705tkpqNHGcFWPNOHpan0&#10;43AD4pgDZZCpQBGEipxu8tQGtqFDNNZduceG5AxmmR024UFalHP70gHbl7dfXwrOfauZssRoLjz4&#10;JwPFdWW1bXsuZAHuafXhMRUZxK8YA96kgMx9R+pFyhzVpgpUhCT5NVUfqRkMXVEKe6rOcbhVi9dr&#10;3abOFNJWkPLPAT5rOCNOWydeWX5zyUBa88nFdjpNJVOndNGtstkp4RuXpLrJm8QG1tkrKx5q1ghx&#10;9IyODVRdFLbbbfaWOwAEBPBq2/4olKwlHIrlb0o2NI2EXlIj7nbVP+gnFQUrT4bIVuUf60XvTW9p&#10;Jxn81HPSG3Rgc1QT6G9njRsDvtpVj/5V7d2IUkKQltH9BTYsOuOFKVbQaR/h60PbUqJJ8k0s4DAJ&#10;XfRSZZUUNjb7ULq6ZJfcKltDI/FXiy0lpoIWAaTeQztwEAVlw1NlawmVyhGXZS8bpdb46+5JbTke&#10;1VX1hgQ40dUaJGzkEHArUU62IlE4oDvvTlm7yCVJBANZ2n10lNObKZ0px4RjoMSrRYpMeMwptTyT&#10;lQFUPqjSlxtS3Hm1qU86r296+ht26PLlOdptACPAwKj0fTCJ8ll15lJSlQOFCugh5SqKyzDemkzD&#10;+hOhGor8x99MQ40woZG4EUpqfp0/YW1/btqW4j/EBX0tueh4tk02iI3HSChOOB+KzN1KsyIKHtra&#10;fc+Ku0/kf1EsJFdlDrWRX6TLJd4lnNwmM+hJ4JHgVe7/AFKjmX9sknuA7cCss6I+pR/SSDp1cdKG&#10;XFbe5j/tV7aHtkG9yGpynAS5hfmtF5HTz9R2SXBn6ecXHaG14ukh+2rKUH1J4xVB6u0A5qhbjj6N&#10;qk/IrWkS3QkxUIUkKSB71XPU2TBho7ENsJcJ5IFYGjtdViwXWrMTFdx6Nx5V6ZStQSlDgKs/vWtu&#10;nKrXaLbFgshKihATx+BVBa7lOMTENNqw64sDj96tjpdpmVGaYlPOFW4DgnNb7yUnOlNswaFtmX/A&#10;CTs2JwDT24w19lXbOFYphbnu200SOQBRGgh5jfjOa402hUV6hzvvMFajk8AGrB0Ta3WYyFvZJPzT&#10;SdAEi4g44Bowt7nYYSlKc1IB8jhWMVyvHc5pcPDaDt5r1QQvC8c0CGryeMgU3IURz5qSLjRGMc03&#10;WUFRT/nQIYha/cnApREohWODShQlJ5Pn2pJTKEr3Z4o7GOmZjbYysDNK/wASQDlKBimS2m1AHOa6&#10;AbCMe9HQiSbnodPqSNv5pbvxgc8cVC7M/wCLArxSQDwrijIEw7OYSobUio6dMS6SEUm4hCmhheFU&#10;jHZSXCFKGKBo8ZcSCQsZpVLqGOU8UjIjAOelWRXrsQFoHfmkAsuWHAeaTC952lWK5jxEnhSsVw5H&#10;KXBzwaYxXASoAqyDSxYZAzu/zps9GUlIwfNeiMrbyr/OgBfY0pHCs0mGUZ5VxSTcZZV54rpyOtJH&#10;vQJie6vA5nzXpUMEVw4pKRxyDQMSK1LJHuPBrnKyg5r0PhBz5FdF9K0ncMAUgEyXNvP9K8bUvZ6x&#10;n804EpC2iAOKSUcN+kZoAQCVlQwc+2aYTg6lWDkEeKduyglAG0hVJOyu4g70ZxxmgaBzUKlO29xK&#10;xxtyVfFZjldK7X1AvstC0hTwKucfmtL6mnfbW+VgbhsNUTpe5x27xJcbeDTy1kDJ881naZtZaMS9&#10;KSSYt0x6LtWFyRHiqwonbRGNHXfS94KlqKmh6sUtYtQTLJeiHBvbUQSoUYzb0u5vFRRnI4zVeobl&#10;LLLKoqMcIV0tclyFEvDjPH4ql/8AiF6Gg3L6fplzSkGUy40oE/8A36aua1thte0DaFjms6fXrqaa&#10;x0alQW0lxhLraXP2C00aVuN0WiySymfM+2tLltQ3Ena6CEKz8Vbmk9UPWy/QIUvaiGralKj49qq+&#10;4wiqFAkRPShQBUB88UWaHdXqCazFmtKDLRwHPevU4LjBoJd5Nu6N0LHenwrjbn9iVpG4tnArU+mi&#10;WLWywpzuFAxkmsFdN39QacvUVMF9cq3qWMJJzgVtjpzNkXC3LcfQULzjB/pXE+XrcZ5bNjpnmIcq&#10;0anV8dbKZCozmMJWg4Oa+av1x9NepWh9YrfnSX7hp9xOxpSyVJSP/CK+jF2tGp4zJnWQlxaRuDXz&#10;WGfq6+sK5yW5mi9SaXMeQhOBIcSf1fI5/Fa/xza1MWjIs+xmC32C04En9SgSQfmjzp7bnoQTOjDc&#10;AoBaTQMqQH31STyVq8fANWT0v1BGiTVMPjCMhRB8EV6FVjJq5dGr+ml6VqK0RWYCixNaI3Y4zW0u&#10;mapbNjYExRW4OM1ivS6oLloi3OxKHfTjuIR71qvpHqC43m0JS4ypKkj3rj/Mx5yZmmecovmM6RH8&#10;84rli9PMKKN2U0Li/rt3bZmJLZPgmm0667gVtK9OfNcsbAM0wW7q6FqwQT5+Ki73opyKoPx1nI5x&#10;81B2zVLsTaQCQDzR9AvzN2hpOQDjkUCeUAC5xWVNup7biR/emkO6LYmEqUQCaIdSWr72QFsp/tQd&#10;c4062vgrjqUgHyKBdhtF1CoFIKspFEkW4s3RgpPOeMGqsgz0SEjJ2kDwKn4FycjKSQcI+aB4Hd96&#10;fLbbckQyV5520Hqiv2xQS82U5PmrUtmpGVtpC1jHvmkbnDgXhCwdu7GRigQGWi8hsZUcD5NGtqu8&#10;eRH5WARQZJ0q/HKy0N6PPFMYq34jy0qCkDPvTDssEXNO5aNwIPtQxqGwJkvB1gYcIyQKbxrntdwc&#10;/vRHElNSGwsq9dCF0Ab8J6EAtaSB7ml2JQ4zwPmrMjWqNOwHUpKTQFrDT67RcFuMAqjK5/ahjyOY&#10;sh2PtKVlTZo1sFwafaAVgqPtVUsz1FOAo8f5VO2m6rjKQsEnFABXrfTzFwYC20BDo9wKrf7CRFfU&#10;gkhaeRVmNXZVxjgbc8YqIXbg5OSHhjNICHiageTD2ODJSfepaDO+5SFBe0+2K8u2ki0ytxlXnnFB&#10;cm4vwFEJSrKDjFLoCwg594rtP4UB71xcOnLFxjGRFUUP+Rj3oOtuq1vkJUMKFHOntVgbG3SADxUk&#10;BX6nZtjnhiQClSTj96kGdVFbgacOMnijXUVjavJDqEgr+RQJd9EzWNzzaSpKOaQBTa76mO8hRVgf&#10;miqbPTcIJwQoFPtVORpqsBKjtUg4INElo1KI4CFqyPFSyRwLf8tuSXHQlPCj4qCm2GZp14OLRlkn&#10;g0exL3HdCdigCakLtDRdLd21AKBT/nSwPorhi5tqOfc1MQLuGnUkKwKHHrUuJMcbIOBnBpKNLQ24&#10;UEnOfBoGXJbLw3KiqQohzjweaCtX6ajqWJLLeFk8gCmtkmqiq7oXx8VOouSJ6wVYOPahiAGXbFMp&#10;bfS2RnzTyFOAKU7sEeRVjJt0WZHCdgzjxVf6i009BuBdZGEKzxSGSKLk2Qn1enwRmpy1rS4UlKQU&#10;1XT0aVFUgnO0miO03x+G2AE7gfNAMML9Y4V3gElAQ6n3Aqup2n0reU2ThQGM0WP6hU60hCRt3eTX&#10;Ea2dyR3lHcFUw6AaLFXFcKFL/T45ootN0kJUlsuEpxUle9JIlRFyI/Do520DPqnRmnAhJC0Z4o6E&#10;WZ9kH2klw+ec0u5peJeIxbc4OOKrXTvUCRJcUxISU9vg5qxbPqNl9IVnar4poGV/qDTz9hlKaQCp&#10;rOEmodUuXbFgEEc8VcF2jNXhogAbj4NB1+0xLaQMNbwOc0sAjrTWtnWVIbfHHzRuq7NXiIUtEZIq&#10;mitTT5QoFKx7UQWXUAiqSkqwoUDwT4tcoodZcJ2KJxQTd9NTLbKK0grZPvVqWq4R7gkAqG409m21&#10;hbSkqwUkeaBFORZj1vWF4O2jHT+s+4oNLUAn5pVy2R/5rJaCgfBoOXG/h89xBSUDPGaARaiLi0pI&#10;WhYUPxUJdojUqSh9tsdwe+KirRLShr9eRUh/EEsrQpWMZo7GRV/sz7jYktNncnyBUZaritbyW1ZS&#10;tJxVqWyXEnNY9JyMYoN1PpxDE1MhjCBuycUsCJFielDaUrdAX+9TcG4KUEneFJqt9R26QyhuSw4p&#10;SD+oCu7HLlDBDh2+4JoAsa/W+PcI2FIBJHnFAcrSgIX2iQofpNFrM1T0dKVc/mnNvMcqKHfJpiyV&#10;1abnKt8vsPHwcc0bM3Pvx04Vk/FNtT6WbWPuGeFjkVDsJfaYUtIJKRyKQwnipS+8A57fNTd001Gn&#10;2wkHkCqya1eUuhOMKScGj2w6hTMiBCjwaaEBL+nnI8kobz+DUYb9NsNxDToIGferJuFvc3pcaGR5&#10;zUDrLTD90toeaaCnUD2qOCSHlm1S084haljcfaiNYRch4HqFU5Y0SWJgZdbUhaeBmjC2ahdgT0sS&#10;FAc8GmmGAjRaXIji2zgpOcA1X10sUu234uqaAaUryB7VZ/3qLglKgobh7imd2ZblI2rIzjGaMBkG&#10;m5LDDQKXQCByKcwdS7lAIcB2n2Nfodlj/wA1tSSpKvehS42l2zTypG/sE5o5DstMXJMuGFbxuIoZ&#10;uEFjvJeKQVg+KgLbfTH43en4zUq1ckTFoycEnwaAEdTaTFwhJlR2vWOfTQaG34DuFLUk/GauyAlD&#10;ULapaVpUPFBmotLNy5IfSrAzyBRgWQbgajdiupDi8p/Jo/sF3ZuJThXI4qvdR6Y7KEORyePIrnT8&#10;5yBIQgL/AHprgC0tUW5mbEKFpByPOKryHaI4RIig4UDwaJpF1dks/rz7U0s1vUZRdI3bjzSYAaIS&#10;7fLAWpScHyTRZbXTLaUhpZBAqV1dptEu39xKdriRkYoHtMaawy6ttR7ic4FHRILWohjym1uDcQfe&#10;isIjSmFIU0AFJ84qmI+r5zMlSXxyk+9Gtq1yiUhKHG9pHGaEIib1pZuPeQQopZXQbqS1OWu8p7T5&#10;U0ecZq15cM3dTbwHpqO1B08buMXvtOFLyPb5pMaeAUsuo5kZKWg6dmaNoqTfIgSVbz71WMmHItsj&#10;sOJIVng/NPbXqWVaJZQgHFGRln/weMuP9u61uPjxQRq7p8uEj7qGSgA5KalLbrt1xY7rY8+anpd1&#10;bu9ucb+RRwxcorKW3OZgtutryR55pe3aklIbAKzkeaO7Lp2LIiBp08ULa10e5aV96CCpGeRSwx5y&#10;PbffnXdoc5SfJovjogvRUrWjKvmqrYkS7ZGS84ySk80Z6d1XHuEMtupCFChAyYvumYFyt6lNpG8j&#10;gjzVd23T0oPSGO5tKclNWaxMbUwdnKcUORbcuTc3Xd+0k8Cm/wBhLPyBES63KzTlNPcpCqsKyahf&#10;ltoCSBmkr3oRUqKZKFeocmh+zl9lS2tp/l+SKjhofBYcaQ0t0CUkLFKz7ZbLkwpISE0AjU8NuSlt&#10;big4DyDRFEvjLyAlo5NSyRBK86WMO5oMckIJpzOvM/TCW3Ane1nzRW5bzNcSpZ2n2NftQaWYm23t&#10;lzJHilgeSNtHUx24rQhScA0UvpTcWElXpKhVLyoMjTk9vOSjPBo9g6ujtMNJdUUnAxmnn8g1+CQe&#10;0UpsLUh7aFeaF7pohUFxTzau4fJxRum+s3BgJS5wfcU8ZgCYwUpwrPuaMBnBXdjlLjtqK2yoJqYj&#10;6rQ4sNoBB/NTCtKuRn1HICT5FDl3sq7c6p8cAHnFLoYWxymSwFLXjNKKtUQpCg4Qs1AWp9LsQOd3&#10;01MMXCOsAJUFY9800RGN2tJS4FJIUBUW1dFQnzsbUpSPii9mAqWnKTkUzb066iWtSAFJPkGgeSNt&#10;+r2p72x1RQ4BjBqaEFx5rehwkH2oUvtoXDml9DW33NTmnb605D2uLwU0fzEeTLK+4UlKeRXF00+8&#10;uGlRTymp5i+RXeAtJxSr0hLzCwg5SafYEFaL0IbRYURkcYrtWsI8d0tqWAo+BUa7DULiFhsnnmov&#10;UdtCpSHGmyDnmkCQYt3T+KZCCMYqPuFm7hSvnOfam+n2FIQlRVs496mwpx1zaHEkU+xgtqq1OOwd&#10;raTuwPFQ2nUvQ1BCgQfg1YblvLnClbqHrnZFGUntgjHxSf5GmTce7NR4ZSpQSo1y3KamI2g5NDN5&#10;tjojp2lQI817p6cGFBCzhXjBoyyIRuWISmSe2CRTaVZN0YpLYPtmplmS8zEUoEEH2po1PUtWFDOf&#10;amGQVeQm04Ck7cmpaNcmWI4IX6vOCa7vVrM/HoPnNRNzsBMYKQVJWKXQ+wohX9KkbQoFVfp8BU+K&#10;pwpyFCg61NKZeCSo5FH0ec21BCFkE/FAn+wJt6eKYziVI4PjFQSbc5aZAOClJNWOZ7BCQBzUNqFl&#10;EhrKBn9qMDR+tt6TDbQlQFTrF3YkLBIGKCZsNSrWVDKVgUHQrtLizfU6raD4oyGC3Lg2metSUDIo&#10;Vb06hMp9K0qyc4qXsV9CWUn9RPzU4h1BWFqQAVe9PsOipLhYnIsxQIWUk8GiTTc429rZjPHNFVzi&#10;sygo7R+9B4tyhJdQFEZ8Cl0HYX2+ZvBUSMGnIebSF4AVuqqrl97AkFKXlbR4ok0zdXFIH3JJPtmj&#10;IYJC4Wze9vU3kH4qDu9i2EONoKTijqNLbfJJHH5r9L+2dGCB4p4DJXFru5tiylxZHNHVlu4lsBxK&#10;wR75oUuenm5N03Jzt+BTWba5VqOGHFBB9viorIywnrp3TsGOfimrmnjccOD0mhq1OuNIAWvcvzzU&#10;xGuzzC0hxe1JPzUhYwN77p15pnZyr9qEGwbZM2kYVVnvzmn0DnI+aGbta2n5aHAMg+cUmgFrbcst&#10;pLjowPk1NIurakAIWFftVc6pt64qR2FqQD5ApKyXBcRkblFRHzQPAeXWIJjRwjcahpOnXJMNSQkg&#10;jxU3p25ImpAUQB+al3VoSogEEUyJUAs71pkZUggZ8mi2y3QNM4cWE/vUzeYzDyN+0E/FQ7tn+6il&#10;XaI44xS6H2TzVyQpgJQ6Mn4NKyGmXWAkncs1Xim3oUgJClDB4qYh3RTS0qcWTj5oyGAjb04pTKiU&#10;g/ihW72hUFZcQMftRhAv7biOFgj4pO5MpmNqITnNMEAKri5GZzkilbZq2Ul0ISSU0RpsJkx1BTXA&#10;qCdtn8NeyEcZqPIwqtksTBl4nmnqLZFddI/xGoy03eKy2A4ADj3p1/E2BIDgcSPxmpERG76XTHys&#10;cjzURHuC4QOxGQiityb/ABEYBzxUSu0OlxaUoyFe9L+Q0RKdeMofCXEcg1ORNUt3PAaPHjFBF804&#10;7GkKWU+9IQkqYUnYvYaXIcFg/ZplSUnOTXt308y+0n5xTCzT0RmsvOjPyakW56bi7tQvj5qQgTdg&#10;KtstIQnKc+1OlXh2IvJBQmiKTaxIcTtIzmm14sBca2kDP4pDG1v1EJfpT/epmGyh13uuKzj5oKci&#10;uWlYABxT+Ne8DapW2jIBizEjPhe8g/ih26xjDWVspzTuNKa7GUuZUaXagOTWtxJxT7EgTnyZDrYU&#10;tHH4r9b76Y+0bDnxRQqwqdBSrwPmoC72o25O5KcnNLAyXjPKuP6jt48VIx7AyhtSyrJNCTN1chID&#10;i0HGKkLfrD755LYTgA0ZAWu9jT21FIyfahddvlNguI42+1WKtKX4+7cMkeKi2IAedUhRwDQ0GQOY&#10;1RKijtHIx5NElouSJqEqccyr4pve9KoaClJ5ofixZESSFJSrbS5H2WY2WAwCME1F3G2sT0n04/NR&#10;iL0hKAg53Y8VIRZipCQMYBp9iB42dyNKPbUQn4r19MxtY28Ci0x2Rgq5VXr6WFICQkEn3owGSCgv&#10;OoA3EnPmp+E62sAeTTN+CGGyrHGKYNLeSorScAUdCCWc0yWecZoSmxkvyNgJCfxSouLrz21RqYgQ&#10;WnCFL80dh0CrsN6O4EoUdtTtrUA1yfV+amp8eKhrAAKqGXm3u+UtkgUugyEkNG/9e0J/NKS5jQTs&#10;QAcfigeZKuDCwkrKUeM05t8pwkBSirNPIYH05Aec+KQkQ1Rmg4leQKJLdCbeAW4Af3ri7sMqRtRg&#10;U8BkEYtye7ucE0W2uS2uPudHq+DQ49DLR9A5FILly2TgjCaQBVKuTaUFCECoKYlTxykYNcRH1uuJ&#10;34x71PRo7ckgJxRgCMZaeRHBPil4bTq3gpasJHtRGmAy0yQojOKgri8iMFFJzimBLJuLbWEqwQOK&#10;TfuyVcJAxQW/OkyF5SCE+1Obe1IfcBUTRkAp+53N/wDxH4oB1NeGoz7oef2oIORmjpq1rW2MqPiq&#10;o6pacS20+ruEKUD71fTFSmkyMnhNoxX16u0y+63P8NKnWWj5zQHpu2TtR65tzVzkGPDbcBWc44qb&#10;6m3I2S+vsRdy3FKOTVby7/PjrUUFXc+fevUdPUvQUV+Dnpzbm2fRax6mtMaVGtVnlpdS2kAkGjxE&#10;ych1IZVvrBH0y6f1Lf8AUhnqlrDRUOCqvo9pDTrdvgNrlr3u4964HymmVF2E+zeaezfAiE/fOkF8&#10;kUS2iMntBSx6fk11dVMk4SOB8U1Fxw0EY4FaQyOyQeS0CdlRz61NErTSiJHdOEpJp2i3vScAIwPz&#10;QIiBdJCQf5WR81+YefmL2kBNS7lrEdJ3Ec+1R60iMvek4AoGLizLQjcXKZuQHGskUsq+JUACfFdo&#10;ml4elOaYckU4+Led7gzXKtZJTgBOB81KSLSuaRlORTN/TCA4nKaABzVOqAuE5tG4kVmTqTMWvurd&#10;ThJz5rXWpYtttlpUpwICwnwaxb1xvS5jzrMRHHOMV0PiVmeDC1P2ma+pNzYblAxwPuAr07a1f9M1&#10;gvV6ssOVLfLacDanPtWJNWWyW7dQMku7s4rZX0pxdVrhREupIjjAST8V0nlF/wDHMLTZ3mxoFo7E&#10;dDa3Co45qsOqcKPDWSDlyrciRVsREd5eXMc1U3VJpruHcr1GuF0/+Ijbz+1mZrrbXb5qppKAcNr3&#10;E1o3Q0dSojDeP0gVRd3l/wAAuxeQM71YNWx0v1Wl5xKHVADzW+16cqk10YVGFIuViOEJSDRFHZJh&#10;4HsKhoakTUpU2cj8VPNuBEYpHxXLJcmxBi5yBBcK1ec0tZtUtPr7e7OKF9cynGm3lAkYBoU0Ddy9&#10;LXvUSQqpqOVkjnkviNcgo4UODTtmc2TtPvQ/DkIcaSR5xT0BIIIPNJDJVxxpBGcAUisslW8K4pqs&#10;B1H6ua/JYSUHCuaQDh5bSk8EE0iEtrbOT6qRS0QDzSSWV7854oGOW0o34Uo4rpbaUryFcU1cbUlQ&#10;IJpRLalNk55pgPFsIU3lK+aQDQKCNwBpBoLVkZxSakuJX5pCFhHUlXKq8dYWnBSa7cYX2wrPmuGW&#10;1rBGf70DO0RlKQSVYPxSaGV7wM5FclLiFkbqVU04lIVnigDt1lSSMGuFIVtznmvzYceOK4KHUr2m&#10;mAo2hx0gE164ypC8biaTdDjQGMivGw64cnNAh2I6y0CFYr1thwnClU1QXkrAFKPd0EYJzSAbrTgn&#10;AznmuNm9PPGPml1DacA5xSbiBwScD5pANFJyjkc1+SptKSD7+1dYCVHnNcuMpOOce9BLIipwbzs4&#10;/FLtPpcUlPjA5rwxkkZBwa8DCGwMnk0CPZaUvISE8c0zdcEZO1QyCeaXAV3Tg5RSklluTF8hKgfB&#10;oAHLpbmZjDySQN6SMGsGdfTd9A6wS7BWsMLUVej5yK39ObZS2EbtqyMZrMXX7TKHrtFD7YdSvdzj&#10;OeRWdo5qNmH0YWsg5V+0rLpH9Sibxdm7TfI5bcUQlDp961fbZsSU2y42RyMj8is26V6HWWTJTN2I&#10;bcHqSMAHNaA0TZuw2qM6eEDCVGrtZs3JxIaPft94UIWgvAI4NUl9VMCPcemV/bktbwGi4Mj3HP8A&#10;0q3VPiPPUAoYT6Sc0FdbLKb7o27RAAsvxXAj3ydpxWFRLFkWzYYPkNpa7pNwDbhKmUrwlCvHmri0&#10;9NjssOrEZKQrgLA8VSN2sU3TF8m22SgsvNuk+PbJqxtO6rMWwKiuNJW6oZBPk4r1amW6CZz1i2s0&#10;/wBB9QbWC68z3EIXhJIzitj6Jv0edHSlhGzjceKxd9PmpbPDYjMXJSWTIUMhRxitt6Tt9uEPvQFo&#10;XkeUn2rjvMrEzO0vygxh61k6YZ+5cjrkMjylIzxWa/rM1L0d6s6FuKLiI1v1Qy0VtKW2Q5uAzjOP&#10;xWk7Pd2oKw3KbS60rgpV8VRX1e/S1oTqzahd4MiNaLqygrWoKSNw/NaPRvbfFt/JmzxtZ8jp0eI0&#10;+G2l5SkYB/ajXp7bI1w3JdIClelKqD9U2L/l6+zrbu7iY7q20LHhQSSM1N9OVKEgNF/Y8tWG0k16&#10;ZW+ejUy6NQdHWv8AlH0POF6OVAhOfat49E9SWq4RW0RkgHyawBoOQq3zIjF0CgV4G4+PNbT6L22B&#10;CShyM8heR5SRXL+agmsmRpn7jRmp9OsXm3IWEAlIzke1V6bUuOy4j1EJPFHdr1AhKS24fR8GpEQ4&#10;N0wpvaPxXF4NmVZELKgUKJDufBFP2XnojvoJCfgUdXHRcFxjuJbCZA8KFCUm0vQlqS4rz+mgWc9i&#10;8O+KQspIzzRXBuNvuMctyEoCiMcigaOja4UkAke9PRbjlKkOcjnFNAdah0cxCzLikAKP6BUEtxcV&#10;aArOw/5UWxXpD76Wn/8A20/NTZ0lEujG1CUkn2oAAmVblYSrGQafNB+OoOJdJyfApvqOwu6ecUpG&#10;4pH+VMYt4cQlLn6se1LAFiWObtIQ6kEkYINOLzpti4NKdZSAfJAFB0TUalK7ih6qnGtZFpoAIJ45&#10;qXZHoCLqpdrnFC0EIzSka4qdew0T+1FrP2OpX9r7YSo+5FNrjoF6G+X4B3Jx4FLAxWy352LkOAq+&#10;KfzJiLuytooB3fPtQe3dO1JLTgLbqDgpNPGr72nMp8mgeBZegyoFbBxn2FQk2PIsilIdQcZ4NH1h&#10;1Qh0BKk5PzXWpoDF4hOKCRvwSDTwACW3WBtrgK0+mjKJf4N3CHMhKhiq8uMD7eMULbKk+CcUlZZa&#10;G0BtskEeRUR9lxhKZDW7uJKQMYoKvtjW5JUW2goZ9qawbw+0/tDh7Z9gaNIElLrKFLwo/NHZEqWX&#10;DdtstRUyUj5xxUlbrs0lxCVnCs+atO6WmDdIC0OtJ3EcKxVYz9IiI8stq4HingaCu2XgtrALm5NF&#10;LD6JjO0YwrzVPRHnoskILhwPmiKFf5UdOErI/NCEzvWOkhFK5cXwTlSRQmqIpO1zJAo1TeHrkCw8&#10;cpPvU1B0pFlRwlwApxmgOgFhPBtIIVyBRfZbupxgIUvJoW1JYHtPzFqQCuOo8Ee1Mol6MLCgklJp&#10;gWYi3RJiMlIKz71D3/pyzJYU7F9Dw5496YwNTnGfCQKKrbqZp9tICuT80C6Kp7M63vqYcBBH+dL2&#10;27vw5Cg4khQ9qOptqRdZ6nEjBqFvelJbD33ITvQPOBQMkLRq9KilDrewn3qRuq2rlHJQobhVePyi&#10;25gJO5NdsagWhSUFR59s0sj6C86TXdIoUhWFJ/1odkxn7HMDEhB2n/FjijfS96afQhAVtUfmnOqY&#10;bU2KSUhSx4NMiVrOuoaVtI2jPFPLDqlaJOxz/wBrNIaiih62pKmsOIPkCoa2vNOEFXB+KQy5YsyL&#10;IY3oWDkcih65WIzXlrj4yfahi3XZcdwpbPn5NEthvhXLSh3jn3NPsRX1yssi03BZfZKAo/qA4NSd&#10;mngSUJChg8VbV5tsC7wtjm1S1Dgj2qrpmkTbZ6u2o7M5GPajoYWQpC0nao7T7E+9S7U8u4bXhR8V&#10;X6r3IQ6GXDjYMA07tl4dRLTlZJPtmgOyZv2nYz26QlCUK/ahO9WNsRUyGc7x5xRy5OTNYU2rAURj&#10;FKQ7MFx+2oBSFeaA/mVnAuMiIsOocI2+1HNrvpuUX+Y5s45zUTqPSRhPpMb9Kv1VAXKDdbOlKwCW&#10;V85T7UgLBtzrbsjaghR+aU1Tp1i4xDhAS98igrTl2eZfQ4RgUWuamD6wFJISRigAZjaaeDC0B3Cx&#10;UWHZSXyw+eEnHNHtuZE54qzsPtTPUWjVFtUlo4UOTj3owAzsshUUpKVE59qm5SXLikBYwPahe1uO&#10;ISpZQf5fBFSrOrIbaglR9XuPigGEUWxNSYpZUATj3oLulmdsdyKU5LKz/aiuDeEOLDjbmUnnzS98&#10;SLkwHEpBUPangQEzb7Is60JUk9s87qlIF+ivlte/1mo7ULMp+2qSuPuI8HFDVqJKthSULT7EYpDL&#10;gBE6OAlQPFRiILkR5YCfSrgg1E6duT7bgSpY2jgDNE0p5Tm1YH9qOxFY6psMiJOXKaaPaJzgCn+m&#10;763FCA6eP9KsQrYnwiy+gZPFCh0fGakOAjAVykY8UgQVN3lEuMlLahjFdtXBTSAjdwfmq2Q1JtV2&#10;LP3B2eQM0YNI+7ipPdwsj2NGRi1yhMOvJdb27/cioDUunkymhJaUpLqOeKnbVG7alIWSs/k1MgRl&#10;MqSpINHY+gE0vcnWP5ThO4fNFqGFTm8pXhX5oav0BbUgPQ04INJ/xu4WeMJDyN6fcD2pdBgLWM25&#10;YSsbifeuro3HmxilTYJI+Kh42sos2K24WSVH3+KeOXJtYSoYwqpCAxzSjkmS8hLhbBPpqClRp1nl&#10;hl1wgA8KFWk1GbUrepQ5+KTvuk49ygqd3ZcAyKPgMglar9IZIC3SpOPBNEUa+MyEhJ8n2NBLcCW2&#10;p1KWzlv8eaH1ahnNXFTQaUkINCAvCDa490ZV3QE8UBao0q7Z53einLaj/an+mNb+lLb6FbjU/dHx&#10;co2AOT4psQAXaXLsjDa1ZUhfuKfWPWLrCUkpyKe6h0zcZlvCGhvSOQDQexEegOFmQhSV+MkcVAkW&#10;dH1Wi5MkLT7YruPZ0Ad9AylZ5AquzcTb8JB80b6VvxdZAccG34Jp5AitbaLHYMuIj14yQBQRblTC&#10;hxzsqAb/AFVdq7i0+2ps4UPxQU0061dJLSUDtO8YIpY54BCOmta5bQwsYGfejuJNbcaK925GOapy&#10;9wZNjnLJZIRnOQOBUnYdWLbYUkuZR4IppjwPtXKRPuzXZTxnkgV7K0RKlNpfZSMgfFO7dc4L76VL&#10;2kFVGouaPt0pZ/TjFHDAo56Q9AnGM8gpcBqbtOqUsBUdZKV/BqV1zDYZnMSW0ArJ54qBudqMnbPa&#10;jKyB6iBUMNDymGumLuHiVOLwM8CpS9PJlR1IbIUojigXTiBcYjuHgy43zgnBpwzecBTe/K0H5qRE&#10;mP4E9Nt/ZWN2aFJ1se0xLy6khtXg0faY1AmXhrb6gfenusrQ3d7eStIK0jIwKMBkD0atYt8NJWMA&#10;j3rqx3tufPKml4B9qb3i0RpWnilUchxsecUI2KWmE8kIJStJwaQ+y7m56kx1IXyCKHYcGQ7NfUyg&#10;YzyK7tly+9jpB/VjzT6Cl6NIKm3Dg+QKkL9yvNV6YmxJxl9jKD52jxXOnbolhahhW9PkYq4pL7E2&#10;KGlAE45BoNVZYtuuhUI4KHPJApYwPJ3bdWRp6ShTgbcT7Gp6EsTUEBYV8Gq41PZmIFy70dBbSrnA&#10;qW0xc3N2A4SE+1AYJvUdh+9Y4QFLRyOKhrjpl6ZakrS1hSOOKOrZeYqyUuAK+c0tInRwhaGk5SaM&#10;CyVpBaNvCUOqLePmp+FfHmjtZcyP3rjUttRKjFWCkj4qHuVqWzbEORVKS6BzSJdhyi6mdGAUvLlM&#10;LiwZTJSsE5GMYoa0hIksvBMklRHPNHTd3hlzY4kZ+DT7IvgDoFtLDbrGxW1WSMUziMOW2WQvdtJ9&#10;6sxJhlvuIbBNDepbf960pSEhBxwRRgeSSsr622Ss/pxniu2ZilvLWhe0Z8UL25yaxbXG0v5UkHzQ&#10;/aNQznri60tWUJODRkWCxbifvI2D6iaHYlpbYdcStB2q9wKmod0aLCNycLHnNS7TsaS1nCQcUdhk&#10;rxMZNvuZAWrYo5o6sjrLjW0kH96iLpDYf3JSgBZ9xUFHbuDD6m23tiR80dD7LBkPMNKG0JJFRVwQ&#10;mSCdo/pQ3a3bi5cO28vcjNFrKNuR5p9i6BlqK79ypBWpCfYCmMmTMgTgELUpH5o3LKO5koBNNLra&#10;mnmC5gJVSxwA0slxfdUT+ojyKlTd0LeALHroGtr8633N1DZyg0t/zJMXO7KmtqgfIoTwPAaS2BKR&#10;laAARxQfd7L25jbjatuDziiKFJkSAkKOc1LNWRl9ordA+eafYlwAtwdnxQlTTxLR8inltkPHaoqy&#10;T5ohk2aK9HKRgGhKUxLgy+1H5SaXQwwj3FCFBKwFcUvI+3kI4xn4qsrpf7hZpKQ+0cH3+aJLVc13&#10;BCXEgp45piwdXS2lElC2gU8803uapMJpLqDuAHIopgtolt4cAOPekJtujulTZVxjxRgYGRNSvS3A&#10;C1s9qKWFhLDa1o3A/NB14tztsmoVHTuQVDIqTuWoJEKG2lLJ2keaSeACl9cd5jaUgA+1Bd90yg7n&#10;WRg1L2GWbmU9z0k+1Tb1tS40oA5SKOxdAMyxMt8VLiQVhPtUrB1O/LQkONFO3iimNa2FRQgkH5oZ&#10;v0EW1Li2Rx54oDsm4c9l5slwZNOYkaE4/vOBmgSLf3G2cqZO3xmpC23YSUn1EK/JoyBOaisEZ9JU&#10;gAn2oOSzK+4KW/Ts4H5o7S0XI6Du3KVXrVnYS8Mp9RowPIFHUc1g9gt7SOCqiKzu/doytRUcVxqX&#10;TaW21OtfqPNQNquT0FghTaiUmjoA4jpYbcBUgEg+9eXQR5aBhAyKDGtXIfkFJJBHtRDb5jcxvcXA&#10;PwaawwIOXbnHpu1tfb+MUNXxFwgykoW4SnPkVZLFobfkh3ug49qa6g042+wSVAr9qWAyDdplyHWk&#10;EuFX4omt1zDZAdZ3H80IWwv2uaUFBUkVNyb5EZCVLPrPsKQE7OiRbmjKmxz+KDLzp77eQA0cJJ8C&#10;i6BcETY4U0nIFfpEVMpxBIxzyDUnyAEKj3C2pBZUQmlYd/lh1KHVn81YEy1x3oyWxt3YoBvVlXFn&#10;JCDwaXQwrgS25ATuwQPmp/76MY3bShIGPaqmkyZ1uOASE/iprT9yfeIDisnPjNCZHA71FCQpXdQM&#10;c/FQ8+EVxdzZIOPFHLsBEppJUOPJpy3ZYbjG3aCr8UYGV/p/+W8lDi8Kz70drHbaCgQU49qFb7p3&#10;tykrYVswajrxNuVsZAQ6VI/ehcAWHbrrHQ2pCsE+KjL1HalNrUhHP4oEsN7dde3Ok5PuaPIk5Cmf&#10;UAQR5ppiB6RYVSYhUgFKh8ULCDIYnBK3FgZq2IchrsqSEA5qAvNvQ8FOpSAoeKWBoQt8swGkkk+P&#10;JqeizkuNdzuAfjNBrq3pMYp8KTxTeIl1pP8AOeIHwDRkMBfNLU5JGQTQ5/AFKfWQn0+1P7Y42pIK&#10;Vcj5qeiOhah6aYAa9p6S3k5VspKLPctO8HKqsOW4hTW04xjxQlNtzTslWU5SfxSaAUtOo0zFALXs&#10;IohalJkLHq3AfNAL9hXGkdxvIRmpy1yg2Agrwr4oXAiVusUS1BKUBRz8VHT9Lr7QUE4PniplqY22&#10;ASoZ/epBi4peG3g0+wK/Ww/DWlKlFIFTds1WiGAlxYIHzTu8Q0uOcpz+MUMX6ytttBxtJGRyMVHo&#10;A2RqiJLwtC0j8U2lpN2UEtgK5zVcwR2lgAkc/NH1hd7LYcKx4+akHQrcNOLXDx2x4oTTBVa3eRtG&#10;firDVe9zRSSDmoG5MompJ2g0ANYt8ZY291eBUpHuEQjuJdBz4obmWxDzW1LRKgPimESAtp31qKQP&#10;agYdEquSdqOQa8bswRlCkjNQkK7m3kbFbj481Ji9OqVvXxn80CI2fYzEdU4U8eaQjXds/wAr9JTx&#10;mp1+Uqe2QTkYqDTYnFKWUtEknzilgEOBOStX6/FScCWzkFXqNCkizyIiyVZA+KlbO+0036uVD3oG&#10;Eckqno2IwkU2XZftmCd+5Rpm1dktufrCc0+Xcu83hPqJpkQTfRIjzlLQgqAp6NV9tGxTKgsUQQ7S&#10;6+pS1DANQt6s/aUpWOaXQzu0z13FwqdGE+wqSajJMknwKgratTKcZAqWRdEMIwvkmmL+Z7dLUH05&#10;BBqGbaEV/BGKnET+9wgGuV25bigsgKJ9qMBkjF312OsAZCacQprlwfGAce9Ky9OOvEKCf6Uohlux&#10;R1OvegAZNNJt4E2orLH8iE0ptODg+9NnLc26jGQTVb6i+pDTGm5Cozp7r2ccHx/lTdn6irM/G77L&#10;SlA8g/8AgrYR0N8lnazRWeb0FU3CVqyv3QdTmfsEb9vAoaufW3TmjG1GfI2uDnbzmh1zrdB1ClTS&#10;TszwAarrV+mbBeJol3FSXQecccVsNL4xyl/GWEc55T6mhVXnRyTf81/7LSifUhatQlX2aFpZH+M5&#10;Aryf1htiW8qdGD81Tkg2hqJ9ra2UtN4wVYxQheY7SlhDsnCE+wNbf+6KWci/q/WR7w/9P+DUWktZ&#10;Naje7ccb0f8AyqzbVaiEhasCs59FLtEgNoQykrV4rRNskPSGwtailJHArlNXVGm1xieseK1UtZpo&#10;2z7ZKvgNI2pV7VVXVK1LchPvKewNpo9nyVoSogniqb6/X+RbtDzpKXg2A2cDPPio6WLldFI2lnEX&#10;kxB1GvNth6ikAqQ8+FEY8mq1vV9bfaWExkocPgioW4R5V8vsqbtd7ilnCz4pyNPvMpL0l/KsZwTm&#10;vWaoba0jm5ctls/S2dWPavSWHVIhAj054r6X6ciyhb2lS3SV7a+dH0kXC8v6teS0jMNoZJPj3rdd&#10;n189OeLATlDfBIrhPOrFxudH9gfrbSs4CdxpqIKm3CSnj4plF1MlQASnJ+aeC7qcIyfP5rleDYju&#10;KGo53LGB8U6kX9O3a3hIqMeDj7ZUlJxTVu1uOjcokfvTFwSAlh48krJ9qRktrWMBBNLW9pmGcrIz&#10;Tp64tg+nFAEVHt4Svc63/SnaHm2XRuSEJFLOS0OJ5PNRU2O4+r05CaAJh67stpG1QSKYuXlDh/Xu&#10;NQEy3PEYKjtqQs9qSBuc/wA6WcjIXWTbUyEtThxx4NZF6uobiJfcbAJSDWw9dQWRb1qLgSAPmsP9&#10;cpikpkJZXwM+9dP4dZma/VPETKeprpON+U6hBOFcYrZX0tao1Vc4cZpENxthOBvPgisYT5k1N0y2&#10;nOFfvW2vpn6i3uRbYsCPaXEYAHd2ED966Hy3/wBcxNN95sa2Q5LsRJlLwvHiq16m2dsHuKcyc8Cr&#10;Ht7M9yChb52rIyRVX9UEuNOHc5lXxXB6f/ERt59Mzv1MYeC0oYHqJHNGeg7eLZbI7z7gLhSM/NV7&#10;ru4vmVuK/SlVWJoLt3iJEQAVKIFdLrF/8cwKsby/tCXHvRQAc0exUJTHWpz4oU0pZEW+I0duDjNF&#10;YR3WDk8VyBsypOpM3vofQ0k558UM9KrW4uSovJIyc81Y+o7TGcLm8AmmukobLL/pAAFXJ+3BW+GG&#10;ERpppAQPNOE7RkZwfmuSwhOFAjmuVxytYINUlh0kFBICjivw3A53HFfnGVbeD/WvFJWG+DzQI6JV&#10;kc8V444vbkH+lIIDxJ+K4Pc345pDF2nXHOPFe955J284ps+tbQyAa9acdWjcSRQIeJLiUhXiulOK&#10;cFMUyHlHBzivy5DjQ4ySaAHzb7mdpORXTqnGVZHg01acc2ZxilUSFvefIpjFgFuJzjmvUuu8IpNM&#10;tbKiMcV19woYUBQI6Up5k7sEV533HRnaf3rwzlvYBGa5XKWyMFNAzoOPLASrz7ZpUl1oUip9WwKA&#10;rpEhbnB/zoELIStSSfevwQ6pXP8AekO+8k4HilVLeS2CDQI4ORmk1oU6gZ4rsE1+UognApDGpbI4&#10;JzivFtl0Y9xX7cpSlZ/rX5CyCcfGKBiLjS2vUD/2pN1ClYyrOPzSqlqKtuPST4puhSyT+aAFUQnD&#10;+hZH4pIsLwcmllPuodGOM0m5IIQrAyR5NAELeIrx9XlPGKoTrzcBb7ema6eYwJyfYef+laDmvLcA&#10;ABOOapHrvphOorQ5Dx6n0kYrI0/+Iim//DYO9Prxbb/Z4z7chIWOODVoWmDIiqUsubmiPSRWQtF6&#10;I1Voq9paQlxUHfkDJIxWwdM3Ff8AAYIkIKXFec1k6qKTTRj6abccNDabYpj6nVskkEZNQrSpV4gv&#10;MLbUst5Scj2q2O3lolhPBT4qFhsMWZEh15KUEgnkec1gLszlI+bP1ddL41puIvbDQRvUEuHHvmqY&#10;s2nmpCGHgvdtGcg8Ctt/UrbYOobLcYj5SjuFSm/39qxzpiOIL7sEqKgklOa9L8XY5adNmi1PE2XT&#10;oTpenWb8MRpAbLOCoJVg5/vW0ukOlp+mUNNPvFxkJ28mvn/pOZqjT13Zl2lxW7cMt+xFbw6NdQpd&#10;7gNNXBhTcgI9Rx71qPNKTSfwX6V8l1wbPFu7xS4521+2TWMfr46L9TLFFOodLT5UizlP8+OwpWUp&#10;HvwfFaylPS1MlcIEvHlIqjvqT+ri89Len82zXnTqpJkoLKX1IykBXGc4/Ncvpm1dHH5Ni/tZ8n5F&#10;4kTpQVOSQ8gkLKhzn3pSxuOCch1skLQvclQ9jS+pLjHv14eksNhpt0lwpA8E8mmunJRg3druIJjh&#10;QzxXpcM8ZNQ+jUvTec7r4xLdL/lvBAQl0DBzWpOi/TvU+lbultUxT0MnIJ+P71nDp3HhzIsa5WhY&#10;RJaAUQPmtYdI9e3Z3tx5bG4D/Hj/ALVofMZ24LtPjcaChwVKQougpIHtT63odYUdrpSPak7FfUOs&#10;oS63uBGckU4uKmW8uMq884+K4U2g7Zu8tKtijuHyaettNXVYS+AD4BoQZvqVE8+oEipW23sJIyRj&#10;PmkhHN80m/AWZEZRW37ioL+L/bubFZCgcc1ZcWUiSxtUoKB9qDdR6XaenbmTgqNMYim/tPpCRwoe&#10;9Tdm1D9m4nKs0Gv2KVb3NxaKkA/qFcmYWnPSMqHgUcgWFeVs3lo5RuSoc5oMe0c6yhbkY7xn9NO7&#10;bqEelC+AeCKI7fNbUodtWQT4NMiAqGDFOx9HbUBzmlY1wYCykkY+aNtS2Nm5Q1LCcO4zkcVWb9vL&#10;G9CyU44zSwMMoE2I44jt4SfmjW23AMNepQKce9UvbZn2ygN2fzRbbLuXTtU5kAfNPIDbWtrEu4mT&#10;FRhw+cDzQm48qJLbRISpHtyMVakNtqSsK4KhUfqDSSL0AA3gjwoUhoHLfdWoyk7Fce5out1zblgJ&#10;Chiq1n6YuFlkLCgpbJPB+K6h3GVDcTszRyBbTthhS0etAOfNDOodCMNsF63gJc84HvUfE1fJjqR3&#10;SSKLIV5anJSpKvI8GjsRVoXJhFXc4Wk8iiC131xDPKsY9iaI5GlG57inCnBUc5oT1BpOZZ1F5BKm&#10;vOBQhhva9SIlMdt0DIHkUii3rmSyvygnxVf268ORVbuTjyKJLHq7as7/AAD4p5ES2p9Cl+3qkxBt&#10;kIGcD3oEanvMKVHebKXU8c1dVrvcafDCwscj9NCep9PMypaXWkALUeSBSwAFtXJTagMYIoo0/qxT&#10;aktPZIJwDULOtLsNzLjXpx+oCmrSkNEHd4pgWLeENT4RzhYI4FBatMmU0ptsBKs5xXrOoRHUGy5k&#10;ePNFmnHmpJS5kK5o7F0V3JiSbW8GXkKSP2rlu4OwvVkhPtVqantcefHLm0bkjigK4QY0i3LSobVo&#10;8YpYwMd6f1VufQFkAHjmrMiuMS4hyQpKh4qiY0bs+oKyQeKL9M6ieZe2uqOzPANMDm/WdMK7rWG9&#10;zR5xihS6MxkXJK2/Qn3Bq1bg81cUpWlIJA5qCn6Mg3wbwS08n2BxRgQMQrh9qoLQraR4NF1s1AiY&#10;2EOqCvahOTpR+A+WlHcg+KZssv22YGyePOaBlnmxx57ecApPtQdqrp99uTLhLCOfUgVLWjUSmkBC&#10;jwPepR+cLkhTSVe2KBFbG0PoYD7a/Wg8inEZ9bwSpKilweeaKmNPuKLjRBOfBqHu2m5NqILaSoK5&#10;NAx3aLjIZwFOlRPncaJoTbdwcCnCM4wQaq0zJcUKK0lIz5or05eUyGQVObFCjImTeotDocbMiMob&#10;hzgUAJEqPK7aWiXUnNWfHvSAjb3NwxzUVIhpkzg40kBX7eaYJgWm/vIklKkqS6ODRdpjUyn0Fl1Y&#10;BHvUNfrQ8zML3YyCOSBUP3xEUFpO0+9RGWRcFiS0cEE01etj1xt5aVgj2qDst5TISErVk/vRtb5D&#10;aWklKhyPFSEVtPtztnWEFPjxim7l7aZAS4CFA+9WFqCCiUpDpAODQhraxsu2pDrLW1aTk4Hmohk9&#10;tOoe/IQls4xRy3N+5jBK1cY5FU1bJIYWkg7VJ+aOrDdfulBK1c1IQ4KREnrbSgKaX5oF1PHFuuy1&#10;7CltXg1bP2zLgScAqPvTWfpiNeUKZkoA44VSwPIC6dvsdltIcPo/ejaDcG5KMsrBHxmgyRotq3TH&#10;GN5Lf+E5qKc+90/M2h0ls+OaBluxVNyWylxCSKG9QaaYDwdaSEKPxUbadTOubUE4J96J47gmgBw4&#10;z80EQMulpfitIfjOlJT5FdQ9USmAlLigsYqwFaejvxltrPCh5FVvfbCqzylhGVNE8Gl0MLbZeGJW&#10;0lQ3+cZomYTGktbjgqqomoq7e41IKlBtR55oxtmpowdSlKvbwaEBI3+wRpCVPNJw6BwaEYr01qUp&#10;pGco8VYDbzc3wfI9qhpVpWibvaTS6BMg5V4kw3QVq7asc8VLafnrm/qVuB5pjqWySpzYV28KT8VF&#10;WSY9bHQlY98GkSDibDUptRQMiuU2ZF0trjflWMEUpHvjKmAFKTk+QTS9qloZeWpCgQT4zUiOQOjW&#10;ldpeMR1v+Uo5CseK/ajT/CYJf7m1I54ouuw+7cCtmT+BUbd7Wm42p1h9rnbxSwACWHW4lubQolOc&#10;ZNWBAvbUpkJQsE48ZqnGIhtc1xgtlsJPHFENruCoT6VA+/immPssFmA5JlKKUgE/PvQHq2yyLfdT&#10;IDGEnyUijG3ajJdSpQwB71Ov/bXaISrasHzxR2H8yqrfNaQ4FbBuFFMO/tqA3AVHy7CxGum1P/tq&#10;5phcLU9BeKk57R5zSAse33ltwbVuJCceKaXa0xLihRCEqcHINV8zLcLyf5h4+DRfZZ65CeDnHmjs&#10;eCCvmknnY3cabKlp+KgLb3Iz3beKmSD78Vc8GW329q0A5HxQXr6zNPsKfjp2KT8UCz+ThiQUbO0r&#10;efnNTrAYLqFuBO75qtoz8m3R23gskDg5qSYv5kEHdyPbNLIywtR2aLd7aTtBynzVSW/TjTMyVGWs&#10;oHO39+aN4OskobEd0cfJpzGtkK5yDIQRuPmn2GcFYtxF22QtPcJSlXBzRhY9QpQkIcVwPzUxqbRs&#10;ZcNTrX/uAZ4oDFnkLZd7a8LSDgUuh9h5MTBnIQpZBIORmpmyxoz8RbISFJUMVSlnvc9chceVkFCs&#10;CjWyXyVb3g0lWQfmhMTWBvfdMpst+3ocUhpfkDih++Rv4bODrTnoVVqLtjeoQgvH+YBnNQ+odCsv&#10;RFhKjvT4pNDTBKw3JyO+laF+okVYMXUiXEpbeSTkYJqso0Z2A92FJO4Hg1LxdQOw3+y8zn9xTQFj&#10;IEeU0UFCVNqFBmqdEMt7pEJOxXkgU5tmpk93ZtwKmVSzPbKUkFJoZHoD/sZcG2B5p4heORXmn9RS&#10;UO4cc3KUcYNHsO2RXYvaeTjIoO1HpdVsJlRUkpSrNGBhYwXFMh3PJ9q73F2Q2koyM8mh9m8vi1pd&#10;SgnankVHw9cOPvpQG8KBxzT7EGmobRFnNJGwbsfFA9os79uuz6UrG08AUeRZyH4yFOYyajJUFt26&#10;IdQcA0NDyBsmXMt9zUlR4z7UXWW4ocbG8+o/NOr1pRuSyXknK8UMWZqQpbzAbJUg4BpCYY/bpnHC&#10;iAmnki2RywlAwcCq1Oq59pupjOoITnyaM7PdTPCSo4BpgMZzZt8hK2kjzjmmGqXHo0YSm0gE+SKL&#10;ZMKPIOFn+1R98sBmQO02Tt/NIZA6V1E9IbDbyvNHrURubHACsgjmqrTCd07ITvG/J8Cp1WuVWdtG&#10;9hYCj5xTQgpdsEZJWAooJoVTpxu0SHnk5VuOaI4F7ReW0ON+9PJVsdkMHCOD70YyPoGkyO5DUtCP&#10;UnmvLXdzMWlCgWscGpNrT7zLZwcZ+aiH7a5bXitWNvk4qIE40Go7xWvKwfFPU2yK+A7uwTzioZu5&#10;RjA7hVnFK267MufpVuV7DNMDmXFXb5YdbPg1+ZvxeUvCCFJ81JCO7Pczt4NJJsDkZxSk42qpgRsP&#10;V6n5K2O0QrOMkVPNJXIaAcPnxQzJtxhTFOhIzU5GnJcipORkeeaQCrWm0h8uqVioa7WVLEnutqyR&#10;U0zem1oUCscfBput9uSrA5zTwIhRfZKMpYYJWgY/emETqTJEhcWW0ps5xRExEMSUpRAwfxQzqazF&#10;6ciQlsBOckikAV2+7ImBICvPuaeuWEvupcQ4N3mheAG2m0BCxuHwammLuptQSF80w7IHW9mlzVNo&#10;S3vKTjIpGCpy1NNtuenPkUWNS1P7gfUfzUdKtf3stPGSD4oaGdxdQxoqe0s4WqnsV5qSsrQoEn5N&#10;Qd6sQQW3NhBFJ24FLxDbnI9s0uUBO3G1KU2lZA8+aaT7Ul+Ft4VxS67i6WghRJGadIUlTQAIJIpg&#10;CMd7+DvgHjJxU1H1ChQKCrAPzX662nvhKg3k59qYT7IrsBQQUEDzSDslrZMEmSUBzCc/NSd0tYfa&#10;xkKBoOtQEdQSVYUPcmiFm/ohn1r3/vQBwxpcLYWhQGCPGKGJdsVZpSj/AIPgUbLvCpjKSwkD9qiL&#10;tFVJbwvlRowCELfqNpLAKjtKfGaUi6yZkPKQDleaZTLBm34DZSv5FCDDSrXOysEc+TR0PgtaMlV0&#10;RuJ9IHvUQu2KbddO0FByK6stxWI/pPpNSzkpDsfkAYp9iK7k2FcGcZCkfyyc8ClmLm0qSlKAW0Dy&#10;aM57CJMYJ28EUO/8v5KgG+D4NLoMk7brrAZbJ7wKwPmu2nHLo96T6KCH7OqE8SvckZ+aIrBKGdjb&#10;nAHJzRkCVd0267JKxjHvQ/f9Kqbc3gA0TDUYgJUgqCj+a5bf/iDZW4MJPgUcADGnpwhKU0o4A85q&#10;Wfv8NboQlwBX70wctK3J6tiDtP4qPuWnFwll/YcUIfYSQX0la197eT458V49bDcHULUr3ociz2W2&#10;8JUUK96cL1S3AWgNr7h+KMi/kTd1042WRzkgUJtMvW+arYgqA5out94F0AKiE59qTlWt5b4cbAI9&#10;6OwBS5dQX4+I6WSkjjJqd0rqZcxA3H1GovUOlXJQL5QAR8Coizrct8jG04T5oGWU/CEtQUtW1P4p&#10;G5aXalsY3+nFQ6dUNFtKdx3D2qShXB6e4Ak4bpiBKfYP4Yf5YyM03k3SXGaS2hBH5o4u0MSUhDfK&#10;vnFIr0qX4W5eAQKWMDB+z3iStSUknFF7UITW0j3NBEpp2zyPGRUsjWAhMIyPVQmGArjaSisJUpxQ&#10;B/ehfUtqbjpUpvwKdxdTuXABSztSfFdy0m4NFtJCs+9N/sLoBXpUhlAMdJAHk08iapmJSGyMH5ou&#10;h6bZRHw4Rmo+fp1qMC4gA0sNDFLdOelBKnOR8VPMrjKKQpACqE1TVwWNyG8gfioV7Vb70lIQNpBo&#10;yIsi4tsLZKQgePIoJdgOtzXChe2pWFdXpDQ3jk08YitzHPUcGmwAWdNmsSthUSDRDZbo7HKS4SpV&#10;TV101G7YUk7lfNDpiuo3AeR4pDCpFxDwBKQTXU9DUuOElIzQUi7yIznaUn+tSce+qIAVyaMiG0yx&#10;JafBScA/FNpkaYwlIbeIR7AUVxFsSikr80tLgNPEJbTTwAIJkymUoDjhV+KkYN0W76FDik7za3UO&#10;BKAM/moxrvwFErT/AFpAH1udjhk7kgq/NRN0hofUVJ9P7Uztkpby04JohYDLuA4P3ph0Cb9oWEJc&#10;Qsgj+tNUrlLc2FZ2j3qxF2qNIaCUHBqGvFlbiJyg/wBaMBkb2x4NKQFH981PG+MsI2pSCr5oPmx3&#10;mo/cQrHFI2R5UlwF1R80CCW4OpmJJIBJHtUTGgbELOCBUqzH7ryQj9NSUqCluPjGOKOwKxuDyhNK&#10;NxwD81P2WeGSndzj5pGTYW5Etw7uc1H9h6BLA5WnxQBY0bUjfb27MH2NMZ0lMoEqqLtSwQSU/wB6&#10;czJESG0XZT6GW/OSakk28IjKSissRgWhUveQDt9qbybQ604VFJIHikj1a05b09puc0tQ8hJFKxeo&#10;1ruRylaSjzmrvQs72mH+u0/W9Csea1bxukrS02nkqVxUJc+uGlLVI7H8QbW6OOFChrqfqKNd4Dka&#10;E4QsgjKTWQtVWRVmuTzrjqllRJyVE4rfaHxX6hZm8HDeb+qv7vlsoW43Ax1pt01YLEhCkf8A3wqI&#10;1h1YgT4DjCFpWtQwMHNY6sWoNzJQzIUFD81Pp1NGiNoS8/8AzCfJNbeHhIQknk5C361vurcMYyI6&#10;50qp+S9PwCknNB0XWj8bFvQkbEnBwKMNR6nVcoRjRldzIxmobp90zmXa+96Ugho8k10UUoQxL4PP&#10;pylqLm4vljhOrmbWyFEhKsZ5pi91NbkH+apTg8BINSHVfQabbJ2sAhIoP0xp6M3NC5Cd4H+GpJRk&#10;spFUnKD2yfIUI1HLks9xpCmmMZ8VNaHtn/OFwLKgtRHyDUdCu8Z+7NW9TOxk8YxVn6Lu1r0xdght&#10;sJUr3xWJqZuutuK5Np4uiN+pirHwW5046cLtRbWG9oH4q6WY/ZaQk8YFB+j9WtT4yS2nJxxxRA/d&#10;HTn0kD8ivMb5ynNuXZ9N6OiFFShX0NtTuuohrEdOVYrF31OXK+qt7kVTp7JzlAPmtiy78ltl0Kb3&#10;EA184vq/6q3KXq02+GO22gkekVuPDVud+cdEtVLECmn73cGHhC7SWhn9WKfNyGnnUoecC8DnmhtD&#10;cy5SWnHlEqI5Ip3LhKYcR2gon3Jr0lGiCm29XLl01U8mzJLZc4UUiti/S7r6VraypXIjrXKcPqUU&#10;n/asLS3G4amXJSAUAgnI81vn6Rr3bG9KoloaS0kDjCR8Vzfm4R9Ddjk2Okk92Pg0RG06WmNyxtUe&#10;cU8tlsQHQpw8CuIuoG7uvLRBHinTyVBGU+fxXnJuSUdfabSEIAAFJLlt7doI/pUDKRKKMhRwae2S&#10;JuG5xWVfmmAncAV4AOKj3YbjYCg4rFEsplhCQSBuqLlDeCEjIpYDIhb071AKVn96lHFoTxUD3Vxs&#10;4BzS7dzW9tQG8q96SYYHz76CMba7QQlvIOT8Uh9urALnGaUSgJSdvxTEAfUCLImx3NrikoA8Csbd&#10;Z7aW+7k4xnz71szXDstMVztpwnHk1jbre67sdK8EYNdV4b7jX6v7eTMTN6jWTUiX5qQuMhWVD5rd&#10;f0+9erBd7fFh2a1bXkgJUsI9/wC1YLdXaJV3Dc/Pb3eo5ref03nRVpssM2lttchSQScDOa3nl8eg&#10;YulfvNSQLhMnRkuOJKARkDGKqDqi1LemKyMjJxVuR7mp2PuCMJxwAKqfqdMmvOHtNcZwDiuF07/i&#10;I3E+jM/UOA8zuP8AiUeBVrfTvan17HZKTsQBjIoGvlrfTPC5/Kd2efFWtoK8IgBDTASAQPFdLrX/&#10;APHwjApXvNCQHN7QTgYp0p0toIzxULp2WFxg4s+RUg84XQooyfyK49mzBfU0ptsLJPNMNKzWnV4y&#10;Ac0jqSI8p1RWfTUDYJnYugjoIyTV0VmJU3yW80gOIwlVOo8QrBG7mo63Rl7Eqz5qQTHebcBBwKqL&#10;Uelhacg+KR7SyrHOKeutL2g5Oa/LQst5T5oFkaLYWgAgZFJqbVjdjmnrTqwggimq3lqc24/yoGIh&#10;Kl+RmvCtaFBO3ilFqU2rIGK7724binn9qBYElIUBuxSYQVngZNOkSCobSnNchzsq5TQMRQVpyDwK&#10;6AKBkAgU6KwtG7YBSZkB07SnFAhIrKz4/wAq87y/07aVKwgjAwK/KVnKgBQAnuU2QoCvFOqeP6a6&#10;Egr425rpxRSAduP2oGJ95X6cV6SpGCBXu1Sk5xXbalFOFChAdMla1eBShU5uxjikipaFAgYFLha1&#10;pJx496YmIqVg14pwbc145/LSD5IpJ4pTsSD5qGQPylJVkp8j3pLuYPjBpQoGTzx81yoIz+PmmMRW&#10;/wA4AGc15vyFAjaQM5pRbaM/iuO4lsncNw+aAOFuFwpHt53Ug8SNxRzjzSrbqWUg49J5x8V6S2oF&#10;SQefNAEO/IUkE4wTyapDqxfXG7ww2kkE8gf2q9J3bdynGCOKzN9Rd3j6b1Ra1uHCVNqJPsDlNZGn&#10;WbEii97YNlsWWTbHLTAdktoLysA5FWVHgWuTbGlFCUgeAKzHpbVlt1FDZQ3MSlaCOM1eNsU49Zmi&#10;l3lKfOauvi4vkoompdBnGtobmp7at7JH9qadR9FfxjTj5iLKXkpz6ffFcaemPxglT3IPGaPIrrIg&#10;ynnSNnbUQD+xrFXZl5Z8Zet3VCe/rmbZFOlQhOqaXz4IOP8ApS/T/ScG+xlye4EyfOD71RnVWW/c&#10;+t+vFodIH8ZmY/YPLxU/0/1RcbNcWUFalIHk+1ep6KKWnikaO5NybZsvQGmLdb5TKn9pBIzurVGh&#10;7bZRbA5FCO8eDjzWGNBajk6yvCbc24W31YwQa1h0m0Xc7O6lyTIWptHJBPmuc8xB45Zk6V8lnyL2&#10;3YFJccT6KGuomtel3UXSNws+qn4bKg0cKfwDnHGDViW6Bbbskx5yUlCuMn2qhvqp+gqB1ctQm6av&#10;C7fMbTuIQv0rxzzwa5Wn/ETbwbN9Hyu6j26ywdUXSJY3kuxm5LiWVJOQUhRA/wAsUjpW2M3RIRIU&#10;GnAsDmovVuhLl0/1fcrFcCTLhPKbKv8A5YJGf64pna5Di5SWgooUVYzXqFMvasmmlwaw6W6ekaeh&#10;mQwrusnBIBzWs+kGsYM8NMlgNvD0nj3rI3R2TLgsNBx0usEA4NbM6OQrC+EyAtHeIzgfNaLzH28l&#10;9D9xfdgYbIG4YHgCpW5WJTySGsgKHmo+3sgspU0QQPBqRRe34oDboGPauDNnkDnbDMjhzKCcE8iu&#10;IiyhvarKVE859qsu1To81QSpA585prqjSkSWwp6MdjmPagMglFuq2XMdzGPHNT8K6tyCgOY3H3NA&#10;7sdbS1IUvC0Gu7bId7iwo+/FAi0WlIeR21JC00BapsjkGf32k/yz7VKW+9OMJ2Z8VJKltXUBLuEn&#10;80wK3dlFDyCfTUxBuZj7FhZOOaKbtoxibFG0AHyFCga42qTZni2UqW37KpAWJa78Li2hC8AkYpeZ&#10;p5iYkqKAQearhqa/ECFoJAFGtl1HIXHSVp3DHmn8AQl80KI0ZciKohzOdtDkZx5olIyHBxirZM5m&#10;YxtOAo+xqCn6L+9cLrGEKx7UADVrvshrdnIUg0Uw9XqSAFIyqhG52WfYHFLdRuaPlVN27ghwcHCh&#10;SGWI3JbvgKVIBIFM7hopD7RU0nYsDgUGRL7It0tK0KznnFWZZdXRrnFQHcIcxyKYiq7gF2x8syEF&#10;PPBNLw7kY7iFJVhPxmjLWtti3CKpY2qV7Ee1A/8AA5UdtKwgrb/HtURlh2PUW5KUOpGD71MXRTEu&#10;MScFBFVvFkgIAKtpA96kG7o6htI35T4wakIYzbGlElwsJ3IVzUczC+1fUFJKR+aOrcWXVIJIz75q&#10;Xu2notyhKDeErxnIpYHkrRNxegKJZWcD2zU3Z9XF9SUv+R7moWTaFxn3WHDhX+E1EMIcjTFJUcgH&#10;g0+hF1sKiXeJtISoEcGq61Vpw2yeME9k04sV7XCATu4HzU3KkN3xSEugFPzQBVl6t648ltbbp2E0&#10;RWDULtqbGOU4ogu/TxU7LrLnpAyAKDZURy2yjHdQQpPg0gLFh303BkAkYUORS7dhRLaUeMn/AA0A&#10;xLmuCtAOefFF9s1QGW09zk0wIa/6Ol28qejpKkDkioBsyEjupScp8j4q20agYnR9p2kkeKF3LEuX&#10;KeU2nahXxQBE2PUDiTlf9QaIE6iZQQUp5PvQxcLG/Y3CpxJUhXvUf/Eu2vYoYT80AWCmQi5uAnHt&#10;k02vOiHZ7Snoq/5gHA+aHrXew0sAKyDjmrMtDoMJLocB4zjNAslLLdlwH3GHUlLjZ/vUjD1EW8f4&#10;V0baptMe4LD6UgPZ9vehe/2IMoZeSyUkfqxTwBN2nVycpS6nke9EMi5R7kzxtJxVZgIa/mJPGOaf&#10;2q5JQ4lRXx8UCJibaw6lxCmgpB8cUJKjLtq1I5TzxVoWeQ3MQCcKTSmodKxrlDJbwlfnIoaArFE9&#10;aABvxj80S2a5IcKG1LwryDUJctHuLZdLLv8AMR5HzUDDW6w4ApZS6g0kBeLTbL0BQdQFnGM0CXXT&#10;sYyVbxtQs4z8V7btWPstIadAUP8A5V3JvLU51tC8BGfNPsWUCMu2OafuBUlzcyeQa7a1cuK+gb8i&#10;jpOlY93dSnfvaUPFZf8AqsTqDpKpqXbEqdhqXyoe3BrJopd01BfJiarUrTVO18pGnLVqePc2kpcI&#10;z70Tx7Wxc4pT6VIPvXzI0z9UOoHFBCz2gaMW/qW1ahaG4c4gpOSPmtz/AHLf8HKP6r0kXiSf9f5m&#10;xtaaEEN0vxfSQMkfNCzJkxGC+gkFHBFU7pr6gb1qyazHlvH7kADHyKK5vUB9aXWkMHcgerHg1jy8&#10;VfF4wWr6o0LWclrWHWylAd7wPeiaHqlqYoAnArKz3WCFZ5CA7nCj6h8UeWnqIy/bjdYwLsNCdyyn&#10;2FY1mhuqWWjZ6TzOl1eVXIvx6MxOKSfB96jdQaFRMYSpDnIGUmq+0x9VPTeZb+07eGWpaOFNLzkH&#10;+1SkH6hdM3qR9tDnNu84Byaoelt//hM96/TrjeRkyBLtJUpIKu2ecVIWTWokK7ajhSOCDRH/AMxW&#10;Zuawh11tZfGcE+aD9Wwbda7wp9haW0OerGeKpdU18F0dTVL7ZFoWi9tyWkAq8+9eXuA3NaJThQ81&#10;A6YkRpcNGxaSoJ9jRDFcLZUFcp8VBrHZkpprKIZ23iRb1MlnOBxQjHjriy+24kpUDxmrVtzae8VE&#10;bkEVEalsrM4lxCdqhzxUcEskRbrolkgb+fyaJotxSrYRg/mg27aZKrUuQw7tdQOR80N2vUEpCEtq&#10;d9STjFRDBdEiQiQ1sbSDxQtJs6ES9y0cK88VGwdRvqSlQIOPIoxt01m4RklWN4p9iKq1vFftElDr&#10;K1hpVdaf1Atgo3qKgfzVnX23QbnC7LqAVUFx9HojvlscNk8UsDDK3ShKQg5GMZp67ICR6gCBVeT/&#10;AOIaakJLaytk/wCVP49+kPICnORigMErf9MQ7yz3UJCHBzxQxctJoaiB1pZC0eamWr6pSlJxkGiG&#10;1xmJ8JSVjJUKeAKtiT1tBTbhqatF/KEljdwa81PpZyE44+x6kjkih1yJIEcSGkkAeaXKH2HyrWqQ&#10;W5KDuHvU+/aUyrbtUkePOKrvT+pnxFVHWrwaMIupQYgSPUrGKkHIBXKwPxbyW0L2oVnmm8eZcNNX&#10;Mgq7iFHijd+C9eJDboRgDzil7xpJiVAJz/OA4P5qA8iVq1KJbY3gJX70+lNpucZTW4er3qt4LkiH&#10;cVxVIO4Hyal4mrW4T/ZeOFg+DRkMBhB0M2qMUOepBFA2qdLPWB5brHLOeR8VYELWsd1pDaFckUtc&#10;2Gr3FW2cKKhT/kBTipxQ0HFH+tS2m9SjuY3nZnkint50c8mItptvOPFB8Rbtildh5goR/wDI1Hkl&#10;2W5FvsWc0psOFXGOaHv4DNcffXHSTk+mk7XKiuR0rBAWfii3T1y2qySNtMiVXf8ATFxsUxMt1P8A&#10;KV+rA8V3FuDa0h7f4q27x2btDcZd2qSRVe2/STanpDLXqxnijH4DJN6Z1K32gorHxkmiaRf4TzG3&#10;cCs1UMm3PWWYppaVtpJzmp2yvtoV3Fr3baaBol7vbVTnELabwQfNM7hp6c4lK0s5wPOKKU3VqQ02&#10;Q1tQB+qpluUhxCACCCKaQuilH7mLdMDTw2OE4qYtupERJCUuLwD7VKdQ7DEbfYlJSNwVk1EXKDHn&#10;NsqYb2OY9qQFiW6+QZEVOHAV/FPnkCfH2YGFVUaCqynuvEoSnkk+KXuH1FaQ0dDK7jdWO4BwgEk1&#10;bCqdjxFZKLboUrM3gsmLpVSQtAIwr2qvNVaak6bnKk7dzYOeKhtIfWloa/3Uxg8WV5whSvCqJ751&#10;f0/eA6hxW8FOUjB5rIekuXcTXPyukx/iIiLXr1MdnuvoJaHFSb3V60w4Ds5TSltMpKlbecAf1oIe&#10;6gaZUwphxIRvPgio229SNI6egXiLLSl1txpe3cODwavhoLZfBhz85pIr70Lw/r70JeLkLTHZeS8p&#10;XbC1pGM+P/lR7buolrb3TPum29+FJST5B5r516R0rF1x1Eur1mibEMvqdCU/GSf+lW3etdWxqKLf&#10;KldqawO2W8kHjj/pXRx8PVJJZ5OD1X1VqqW3FZRfWt+qUJ+YXmyFhJ5UmpnpH11sWp5cm2tErksf&#10;qA/+zWUIl+cIcaSoPJeGE5NFf03xxo3X82ZMZHafwOf6UX+GhCtuPZVoPq+63URhb0zXT3WrQtsm&#10;uR7leGoj7fltxWDTG7fU7oT7cNW+emU7uxhOP96xl9Y9igXbWUa42sLbKgO5sJwfNBmhnoNrQ069&#10;6kgYPJzVVHhI2QU5M2Gv+sJ0TcKkmjfkvXlov1vblx5CCoYVivZ+p4dw04p9wo7bflY9qyJaeocN&#10;q6iOHQmM5xjPiiK963TAtL1vjyu6y8M4B8ZqT8Gs4TNfH62s2+6P9f6mjdH9Q9PJWWU3VkOg8NlX&#10;Jo0/+l60RHW48yY1GSr9KnDjNfPCyWpxGtoE8OOltLoUpIPBq0/q8btl76f2aVbHnGJ7X6u2SD4N&#10;Y13htlihF9m80P1bDUUSsmsNGypHUzTpSEpubDij7JVmoe66mg3BhamHkqRjzmvl308vFwanMtOX&#10;B4q9gpVaYtfUdqxWlqK48pUknnJ81ZLwLSymYc/rVVzcZQ/r/U0pZ73FMZ1heCDnmkLPdYca5KS5&#10;LQ0nP+I1QLXVRxxKkMpKFEYBFU31Zu17l7lpluNZ5/lqpLwcn8kF9b17ktv9f6n0ZGqokJptTctt&#10;aF/4s8U9d1LDLQW7OZSP/vqzSlEG9/Ss84iapi6MxCe7u9QVWKdKaivypZMi9SXG214wV8Gsajw0&#10;rnJZ6N9q/qavTVxnjOVn+uT6t3K7wHI5LUhD24cFJzUVbbtEQw6h5wJHOOayboDqizAjpRKfcU4U&#10;4Rk+TT/VGrLzKtzjrClsJUfSonzV/wDcc92GzRy+uKlHO3n+v3NFN3OM3cAlMhOxSvdVFDrzkBcd&#10;beHUL9xWDtUv6mc0o483cVB5HI2Hmr8+m/Vc/VHSl5m4TlG6RwoJccPPvisfU+HlRHcnk2vivquv&#10;yFjrlHH9fzNFKmpkOpQspQrHuab3RUcMltbyPjzXy/1X1C14z1CnOSL9ILTEgpCEqGCn+1WZB60X&#10;q5w47ImLaAI3LUauj4KxxTyY9/1lRTJx25/r+ZsWO/HgXRaFu8KHAzSP8R23Mpbe3Y8DNUtA1xEX&#10;CiL/AIgJMnACiDzmoa4a4kWrUTa1yCGVe5oXhZPjJhS+tao/9P8AX+pqTS2o47k9TElxKFjxmjFt&#10;1hKitspV+RWIbrqmSu4OS4c9SlYyNpoVT1H6iLujSYNwd7JVhQPjFRn4SxLcmX6f62087FXOD5eP&#10;65N/3CWiYntoSFHxQm5Z5DFzLiQpIPkVBdKbjdXosdVxy44tIJJ+atdxbIcClIz8mubsg4ScWek0&#10;2q2Cmvkry6JmRnwpBJT70QaffaU2kuLy4fY1KXVMd5sqQkHAoJbWs3btpPbHtiq8F2SwDIS02SQC&#10;K8ekNPsYURg+1VrqG9XO1ygyXMtnkGiOxT/vYyTvyrHinyRTQyukFIntqSshOecVHauimCwlxpZ5&#10;o1jNNLJLzXiozUUNi4NLSeAPA+KWCRB6JuK3W9jhyR80RvOkyE8ZwaAbdElRb0hpg4T8fNd3PVU6&#10;133sPMkJ+T708CyizXJwW0BsBwMUL361NzWlEJ2r8inVunrmsBaB5GafQGA+8rvHAFIaBBpMyFFw&#10;hR9I8UrGu0txIW6T2weRRwm0x1pUFEGhTUUUQGV9oZHNLAwjZucZ6C0dwCseKdsQkqb74cH7VWGZ&#10;RiBxOcUpZ77PElLa3FbAfFGQwHt9aalMlJACgKGLPGUx3tuQr2NGVqSiY0FOjORUhFtkRtakhsZN&#10;PAZKsUy4mfl9RAKqM2CkRUJQckDxXOrbYwWlqZGFJ54oUjSbhEYU8g7gkeDUemD5DiDLLahubyRS&#10;lxfFwSUJR7c1W0fW05S1pUMc4zRVY7ypDO9w7iqpZATasTS1OJU2Rk+RQfdbWm33E/q258mrjtEq&#10;O8glSQnj3qA1FbYs5aykDPzSaAHLI5HS2lCF/wAw/mjOIpEZoFas1X7FpcZeX21kKHiknLlNhyQX&#10;VkoB8UB2WC+8JJwE5T8VDOWXdJJDWAqlrNe2prY2jChU6p9Km0kEcU+xdAPP00tl4rCCPfivIOoE&#10;2xztuDBo2kSmZDOwgFVAd1tjbtxUCCCfGKiPOSZRqqMVgkhP5JqWZvbb6AG1hefiq+laedZVuO4o&#10;qXtDoYSEJIBFNATd2tjkvaoJ/NR8nTS5LIOzlNSImvIUhW4EfFEEeSBH3KA3EU8Bkr1ba7YoBSfS&#10;PanDOqGYz4QpOwfNSt/j/cvt7UbueQKHr/YFlve20oH8CkPsLol8iutghwKz+a/SXxKbKWyMmq5h&#10;h2MoJ5SfiiOzzEF8B1zaR7GnkRJyLRKVEUkI3ZoRcssqBJ7zzfpB9qsgXNC0pQ0oE0zugS6yQtOT&#10;ilgAbi6gjDYlSdgFS6LtESApDgJ+KiWLEuXuT2uPY01kWFy1Ek5P70IApRP+5Hp8fmlWbey8rcpW&#10;DQva7ihP/uOYHxUy3eYwwlK8q9qAPbtYmtpcRzgUOJU204UngjzRsyfumSR8UNzrS4qYrYjhVDEJ&#10;Rr8zDwn9ShUpA1S046ApOD7VDv6Vdj5dWk/PNc2tMdEj+YcEH3oQwt+2VdHAscJrmfYEvI2g5OKT&#10;Xdmo7Y7To/alLdOU6retwKHxTED0pqTbFENIzSDeoZEY5fRiia5OFShtQFKqLulrenRwQzg+SaAP&#10;Iep3JboCQUp+amC+mSnC1ZoHUr+FLAWMEHmpqDf4jiPUrbgU8CygjRAbkx1DPFQky0uQkFbXtzxT&#10;i3X9uW4WYx3D3pa839i2xVGThCUjJJppN8IjKSitzI6HdZMNHcWg4pdzVLklO0jAquYHXKxXi4yL&#10;ahxKVtnH70wmdT4FumpZWpKgs4FZq0V34NTLy+kTxvLWiKaWSrf6zUhHtYfeTlO7NAEi7mBZzdPD&#10;ITvyf2zVPXv6zlWN96PAgpecb4Cjn/erKtBfc8QRTqvNaTRxTtljJrW6WREG2rd/RhOc1ifrfqLU&#10;V/u7lvtjrv26CQSg1wr6stUauZdZlhMdk8AJ+KZWvqGGC4tTKXFr/wASvJrptB4yene61cnnHnvq&#10;SrWw9HTSaXywRtEZyxtKcmSlh0DJC1HzUpbOoT7pWzHdOB5UDQX1CenXqWHGm1NpWr2qwLN0zatH&#10;T3+Lrd3PqRkiujlGtJbkeb1zvm3sl0Pjrt6Pb1uJcCj4O481X2oJr+o2XXeSTnxQU9cJsu5KaStS&#10;WirxVg6Ze7am2FpBb9z81fGuMOkYVts7GlNk/wBFul6Ls0/JnFaUDO3NBWvNOOQ9QOttFZZQrg1e&#10;ll1EqJFDMdCGk4xge9A3UdxIhOurQnunniqq5S3vPRkXxrVKcfuIHR8Vne0t0gpSec1by9fWS1W5&#10;tqNsS8Bg/NVd0i6eT9axZDqZXZQjPp+aj9R6WXadQqiuOlSUHk5pzULZbW+imt26avelw/km9dam&#10;ReQNigtSvAFGfQXpxDuDL8u7YGclIV/WqnYjtuXJLUUd0g4z+aP41xnWWOlLsks8cJBqu2D2bYMu&#10;0l8Vd6tqyiC6j2NEDWCvsE7W0qxuFWDpXRqJMdiU5lxw+9BtwecuLYJIWpR8+9Xt0pjMt2+Ml/BV&#10;jwa1PkLZVUHY/Tulr1etba4//CzenNkEKCnLfOPejCRHSGypSQce1JW+XHjMjaABj2ryVdG0pyog&#10;Jrz2T3PJ7/CO1JIo3rBrObYY8lUVnYhKT6q+c/VDUaL1qZ191O99SznP719APqU1MwzYnkttepaS&#10;M1829dxpKZj8xCdpBKhmu38NBRr3Gt1OXLAX2W6wYEMOvMJ3AeVUIag1kmTcQllASjPtVXQHNTa3&#10;uDkWL3C22cEp8VOQ2HbXMEOelQeR5Jrp42ZfBg7AulON3RKUqWSU8kGtC9JvqTsGhNOx7C+3tdJC&#10;d4+eB81lS9XJ9TiWoTRx7qqU0DpljUGr7XHnuhtS3UgjPnkVjauuF1bjPouqbg8o+tfSTVVvuVla&#10;mIc3B0BQ/rViou7L3vgVW+htCwdL6Ogoiq5DSff8CnaXn1P9vYojxmvLLklY1E38eUmWG5coqWtu&#10;8FXxTNq5Boq2A/tURarRImOpJQQKJm7F2dv/AMveqRjJp96Y6AcjNTjVrDbW5auaR+wDQCirafxT&#10;SZc0tDaV0xY/Ao7b2yoqUoEfArwfbxk5CfUKYJnKdICTkGpFq2qkN5XwKQuSOk31lKiFe1cR7qZa&#10;yG2yBT53TzKwfTz806gWxuC2cpFMZW3UO7OJiuMobPjzWOertvfuCH93pQPOa2t1HuEJmM6kgFeM&#10;Vizq191c3Hm2FhDXjNdX4bOTW6vozYzZrS/fhGmLCGlKwpVb66BaW0fp+zQnYMlDyikHG7JzWC7v&#10;oVUy4CO1J3SHVYyD4rZH03dE39NW6K9OuCnlLAUE7uBW78xj0OzF0n3mvodzhuxwGkDaBwaqjqjf&#10;ksvFDbfg+wq0okSLDhISFDAHmqw6kzIDailLfcVnGcVwen/xEbmXRmXqXqqRN/ltN7cK80XdLpfc&#10;iRXVubleDQj1NKDubYZwtR8AUVdJdMPM2dD75LYznBrrdVj9Oa+r7zRelp33CEIBz7VYkSGDG3fi&#10;qw0GEd1CQc1b8VpCY+VHAxXFPs2gB6vigsqNVdaHEJ1JhKsqBqxOpV8ECM6htO44NUloaRNn6xU4&#10;UEN7uP71dBe1sx5P3GmLUXFx0cc4qXbDik8iom0rWltvj2qZbkls425BqhlyPA4fBHivC/jjbxXT&#10;kkJ9W2k1OoxmjIzgundwnApNawkk7M0u2+0sc+RSK3ELOPApAIqeDg9Sa/IfSg7doIpTc20cq5rx&#10;ZYcO7ODTA47qUeoJFe95LpyQK7SphYKfb5pMdppVAHbUlIBRs4rlKkpXlKRilj2lDcnxXqHWSko8&#10;GgBu44havHNetPISFJKc11vbbXnGRSilMKAVj1UDG+0DKgOK6ddDiBx4pVUhoI245pBKh5xxQLk/&#10;Id2ADFdbyoEhNdpdCgcp/tXqZSUDbtpiOW3CsbduTSpC0jgYBpIvEDITilUSlPDAGaQhqtIx803c&#10;YzjPtSrqjuAxwDXD5VtpExMj0/j4r3AUkcV4j1EDNelBAznjNAzxLYK8nxXTrCSkYP8ASvEslSvN&#10;dJaLmRn1UCEVxGnEpKVDI9q/IiBpHKsmuUxgFEKJBzxX5QW2spJ3ceaAGMiOhK1ZUPnNZq+rLQZv&#10;On0zmV7ngdoHx/5itM3KEJEZa21YUBxzVLdY21izpQ8rKAcnNZFD22JlGoip1tMxTYtI6gjOIRFf&#10;dYWFAlSTWwOlGorsvTrEKdlcpGEgn3oXsdrbbLbrTIWjGSce1HumJTTF2ZdCAEHjFbLVz3wNXo6f&#10;SlnJY8W/GO8iM+jaasiypau0RSVK/lBs5HzxVby1xri+lSkgLA4VUtGuku0w3/swXVllQSn5ODWo&#10;XaNwfEv6h7KnSH1FazjRVB1pdxfe9PtvcUcV1pDUUJMlDD6AA5wTjkGobrTNuEjrVq924NqZmKub&#10;52KHt3FYpnYiyl9suJw9vzk16noJP0YpGntSbeTRHTFm42u/on27c5hQ8fFbv6UaoudzbS1KZPKO&#10;Tj3rEfTO8uWy2suR0ZWcbj5rXvRrqszMUzGfhFp1Q27tv/atL5lZjnBPTcSwXrGszt0TsbWWztqj&#10;/qDuXVzpLY37lpFKrqwQQtpWSUj8cir4tkx4KSpoc+eKgesnVx7QWlJMyZa3pUdKDuU2gq4x+Aa4&#10;qGNyZtT4m661jedU6xm3C/MKjXR5wl4LSQQc+KhGo+FJfZG9YPgfNHnW7qHaep3UKZdbbDEFnJSp&#10;sjBKs8k8Cg+xuKgT2XNm9neNyfORXqNGHXFmmlwzSHQJT9xQmM8NhUkJSVe1a76U9JblEnokokKL&#10;CvGDwayhomZEmx2XLfmK6EjhPzWvPp06mXdiU1bbpGW7FScIdweDWm8wmoZRbR95fEq33SzQ2iyS&#10;pPHFJLvklLiEyWTjGORR2ZjFzQEYA+BTa+aWcl2o9hILiTwcVwODakBbb19u4SM4OMfiiqFdGn2P&#10;1ZJ9qr1anIMgsPNlCwPceaXi3lMVzBO05oAlb5pKRcXlvRlbVnnFCxs94tUk91sqbz5Ao2tuqEpU&#10;FE5T8URfxSHcYO5WCfIzTEVxHuIUkceoDBH5qQhz+8opPCqeT9Lh577mERlfKkCoF1qTa5Ci8ypI&#10;+cUdAFtvvymFht1WUDgZqRukZm6Q1YSCojigVq4MywNytv5qct90XEHKw60RgEUAQ07T82M36EF1&#10;GaaRdQ/wtwMyElrbxhVWdapjcxIzhQPt8VA640dEvcVakICXE8gigCHVf2ntrraglXsAan7PqxIW&#10;ELIB45qtI1tdhksuBXo4zipdhKUs5zhQPmkMtqWmJeYZQ5tUCPFVfetKuQ561R0FSD7CpW23QssZ&#10;72T8ZqWt95aceT3MHPzR2IAERS3IUlwKSoeM0/jupjHzgirJuWnrfdYanNgS6QSFJ+aq+Xan40hb&#10;JPqB4J96YZCGM+hTY3ub93kE0T2ltJbACA42fbFVMh+XElbFk4zRrp7UrkVshQz+DSQCuuNNIbbE&#10;yH6Vf4kig99cqE2gqO5PufirJcuLd2jlHhR4xUTJ0qmfFLBVsX7GmAPW+5LJCs4Bo0tF4K2cKPgY&#10;quJtuuGnJhakets8JWBU5YLwllRS/wAIPhRoAIpdmF3kKWnhXzQdedNXG0vqUpJcSo+R8UYx70Ik&#10;pKkLyhVEEmZHuTHq2nA8UCKdamrQ5tUggj2qctUtTu3tr2kexp/drSlqYXmmgpPkgCodpbceSslt&#10;SOeOMCkMMoGono5DTgyk8ZppqBlmercGwVq8HFQaLw2lZwrmpu1T2X1J34zTAh5dhedibkIO9sfF&#10;RTUlAJbdOxQ45q3bc01IYUQARjxQJrTSLanTJY9B8kClgWRk1MEcJU0vP4ogsWofWEOcJNAwhOx1&#10;pKVEp+DUgwSnCyfPgUxlpXdmNcrbtICsiq9kWJla3minOB6SKdRLw+012+4VJ+M+KkLWpD0sBYBJ&#10;85pgBKoSYodRkpWDgZp5A1JJgbG1PHZ8Zo9vujIs2L9w0Al0DPFV7K0u66HSHAFo8JoZEJmrr3Fo&#10;cDm8H2zRhbn4lxiBl9CVhQ8mqWtaJsd1QdOAmjKxaiRAB7g3A8AfFAD3UOjUxVKWwcMKPgUGXizv&#10;2rY625uaJ8fFWHIvCLpH2IcGB7ZqJkWlE4BnuAlXGDQJkDadQyoASAr0nzmi636yS40Qr9jVR9X5&#10;E7pdajcH2HH4QBUVtg+kf51TDX1cQ2VNpRGPZ/xHP/as+jR26hZrRp9Z5PT6FpXPGTYbJYmOuLQ4&#10;ElRzTXUOhU3S0PyYHomISTx71meN9Tsea2FxWVYHnCv+1Slp+tRuOlyMI5SsJwVKPB/yrKXitRn7&#10;TWS+pNAu5/7/APBXuovqduWiNRy7PPgHuR1FAUoeRnHzTu3/AFbNSmiXIhyPiorXkLTvWpTl1YCI&#10;91PKwMc1ne/xZOi7k6y40VsgkZA4xXV0eOolBb48nnmo8/q3fJUTyvg21oT6qGpUpKFoLQB4yacd&#10;c+pNu19p1MV3B3HkH9qxLa9QPuQ3ZsNKiGxk4qSb6xpujKY8vcHEDaMHHNWLxlNc1OJjWec8hdVK&#10;qSyvn+shPfelKEW5ybaSHAgZIT7VV7V9mwp4aU2e8k1cOlNf7LauE2QA6DuJNQx0YmTckzygYSvJ&#10;JHkVtkmuMnLKcU3vWQVb15O07cG5bqDGkf4SQRkVZVl69vT4iGAwFPL4U58iovrFoVeqNORJltjY&#10;djgBW0cnx/tVU2JbtpRsW0oOIODkYINNJTfKLZV1urfF+4v69/YX9Kewz/MUjJH/ANajjpXe5Wn9&#10;PTbfKh74y21I2kfiqC0tql0XBv8AmALJwNx8VbmjOoKYWpERrk4lxhwgE54FUXUqcduMkNJfZpbN&#10;0XhmY9Y6edi64uTiI64zDjxKAeBjNT1gvEjShS6t1beOcjNaH656QtOpFJftZbO0byUYp50V6d6P&#10;1r0+udtvbSDcwFBt9YGU8cYJpboQhuwbCNk9Vaq2wS6fdUf+aJ7AdnkOs/8Atgq80UdUdbX25xEG&#10;M8W0oG1RSayLNjTOnfUGdEbccDbDy0trOQCNxxVvQepJethbkAr3pGVE+9Q9GuznBG+V2kaVc/az&#10;W3QtdzZ0ww7LlKedXjCiqrrYuhiFH3CuD71hnpp1xlWXbGdXuiIVkDPgVou19bNP6ksxLshLchCe&#10;EbuTXH67x1vquUVwz1Dw/wBQaf8ATxhbLEki9Yd2adG5lYI/FPF/+qTnxmsg3X6hH9D3FDvaW9AU&#10;vbx7Cr70P1XgavtUeXGJSlYBwqtPdpLaFmS4Os0nk9PrW41Sy0H67Y2WFJczhXBFVvfNBuwpapUN&#10;ZUknJTVksXEzGwAN1KrQUDCkAhVYRtUVYu0zY0EymgolP6kinOn9Sygdm0pHvmj8wilK0oAKFcFN&#10;Bl5sEiBIU821hCjk4FIlkL7dLTIAUsU5uMVTwStocfihG23VbLAKvA+aJ7bqBp1pKCtJ/FCIjadZ&#10;FXCKUuHJoPcL0KR9otBOf0mrQTh0BSVDHxUTe7EXCiS2kEp5oACGr7HgSexJYLZ+SPNEts1LHUUo&#10;a9I8Cm2pdP8A8YhtupYw82PIFCqCqKdqklC0nx4pZGWPM2yo6sYO4VCRLC92HEbQpCicCo226gKi&#10;UrUE4Hgmi3Tc5t9zBcH7ZpgV9eNNv2Zwu9shB54pSE4BEDm/GaszUKWpTBScL4xVcqs63UPISkgD&#10;wAKTWCSeSR05qPL5Y7g/qaKVuqWjIUFftVKuodgTVcqQQcZPFHOjNQoWvtS3cj2KjSBji+W11c5E&#10;hhoZT+o4oK1bBW5JS+iMvcP1bRVwgtvJPbUFI+Qa4eajlkpU0gkjBOKGgTKftUkoSlQJSsexo403&#10;fCl1HeVnngVCajsCmZ6HIqcIUeQBURcI86yPtveotn3A8UDLblPl4haU8GhDWtiauNvUtKQHk5PF&#10;IWjV7jjaEqUCQPepAXBE10hRzu4INHYivIzbzUEgBW9HuKkbZdXFMhK3VJqy7dYoAbO9AO4c8UBa&#10;404YKVvwEkJHkCljCAI4rjb0JCUvjer5NfoNouFtuSH2zltXmgB4zG7Uy80VJX74NTNs1td4jSEO&#10;r7iB81JA0WNfdOtXyCS4gB7HCgKrNrTz8d99juHcnOKPrRq3+KtJQSEE/mms2AG5K5BWkhXsKbRE&#10;Bo94u0RzsKIU0k4Ap+zq2RGeSXDtA8in8mAlcgrQncFc1LxdAM3iAtZx3CODQkAO3nUEe7obyfTn&#10;miiy2m3y2mlpcTn4JrLf1Nau1B0YhtmFG7jS1Y7mPHms4wPqd6g3R4Nw7itgK4IQTx/nW503jbNT&#10;Hemc1rvN06GThJZwfUHW2jrVfdLy4q5LTK1tKAUlQyOK+VXUvpNNtWrLi39y7MbadUUqzkYyatLT&#10;Gr9fXklcm+PvBQztLh/3o3s9jTMbkSbo8lKwkk7+So102g0D0bbm85PM/NfUa8hiFKxgyxa4phPt&#10;SIx2vx1g7ffitNaS6wxZrMFYt7apTaQhaVe/+dUdFsLNw60RIKHO3AkP7VqPCcFQo9+pLpTN6OxI&#10;N8s8ndDfxkIPIOP3/Fbebrb2yOcjRfdFTrZYutrk5dpCJKLc20SMgN45/wA6A7vHk3tSmX2PtU4x&#10;k+9VfpLqXfrkpsvS18HICiauNepPv7Qw863vX/iNXRgopYNHqVOE2pvkm/pt0Y1o6/zZ7jfcQ6CC&#10;cfv/AL1SHXPT38S6vTpsEKZjrX4HAz71prQ2qGYNpQFlDba+DnyKBet1ngG2vy7dtW84N28fNY0I&#10;/wAZyZuXr3HSxhF8/wDOEV5adPPWNuLLcfDqUYUUg+1WhbbxHuim5ENsNqAG45xX7Sf093TVfR52&#10;8w7mFzUtlYZHPjPHms9WTWl6ttwetjm5ssuFCz+1ZStrubinyjWz0Oorh6rXD5L01/JbvsValtgu&#10;oQRmh/6UNEWnW2urzZr8sY7WWEqPv6qf6OfYuSczHO4gpwQTUtorRaNKa8/jcSQWwrgbTjFQui1B&#10;xi8MWhuhC3NqysrJS3XDQcrpb1aftTcouRSre2QfCSeBUo0+tyIjaorcwOfNG3X/AEeq/wB6dv33&#10;Jfe2DlRyeKHuhWnrhrpyfDix+9JjeCrmp1S9OHvZkatLVy/gR6CnQ8rbjvN4cA8kUU6jej3y1rTI&#10;Z7qEA8Y4FU7furcnRWqX7JdbZ2HWFFHAxn/KibSfUJ7VUd+Ow2ltvzk+SKlxJ7ka6dF9EPfHCYD6&#10;Y0o1eerEG3oX9qw45jceAKsn6q+m87pc5bJsCQH4zxAyD78f71LRNMWtiTBuIZ2SwoErFefUBJna&#10;ttUVhx9a2WP0g5I9qpkpu1bXwbGm/Tun+NHMl0VjpDVky4MIjrH80nz71bumbVZr1JQ3eE8bcEms&#10;4aXnTLZqyJFQC4tagkA+/NWx1A1pI0TNjNzLctoutghRGAfH4rKnzwjCnRJWJwWc8lp3pi0MW+TY&#10;GpakwH04AQeP9KzfrjTEbTE9pu1qKmnHAlRP70caa1j/AB1wKEVThV4IGcf5UbXnpQ1ebc08+sMv&#10;LwpKT5qpRVQlfY54kuF8CGu+iE6ydHYGq7VNSt5CQ4pIP7VRyOpeprrCaZlSz20nGM1p25fxBPTw&#10;abMz+QUbdpPH+tZd1ZpZ3TkwRVK9SlAJI96jQ5c72bG+WmnthVHGTRHTe2ovttjGQ2ZDJR6z7VNR&#10;J7WmfvY0EfbIUTwDiqvf1PqXpn06iqREcZbWArvhJwQfzQhaOp03UMpCpCz6jyabhvfLNe42UrdF&#10;Y/ccdTtNiGHZ7C9zjityqOLN0Yn3TowNRRSFvBruKQPOKWuekjquzIUHUo4+asPSi7npbpw9Z25K&#10;XGVtlATnxx+9RtlJJbDI0Tpnlajox7YNaXO3XUoSSChX6SatX/m2dq5DDb8baEAAqSKrrXGkZGl7&#10;qZRP/uLzwMUYsIvWndJNXr7Z1ERY5XtODWQmkuSGqqjclKmPYdW6AqEtk4WkL9z4oqnzI9stanWM&#10;d9tO4kc81SUvrU7fbUzGbQUuoON4qwunl0t820ux5jpefdHO41VNKSyYEK7NPL3LDLU+mz6h7tfb&#10;rLttzhhTEXIQ6B7f3p5r36z37BrCTZmLb3GW17e57ef3qN6TW6zadi3R3YGlqJKTjk+Konq1HZN4&#10;nTozSlrUSSrFaH+7abbpSkuD0RfUmpp0ddVcvcaCT9Vd4LRW3BQGljyR/wB6U011gnXa5ibJWAwD&#10;yE+1Ut01MrUvTSXJXDW4mJuytKcnAH/aonRXUW2QRIjBKjI3EBtR8+ayF43TPKjE18/qDycXunLg&#10;0NrjrzHh5fDBeS2Pf3qW6N/UPaNezFwWIyo05HG0+9Z1lrZ1KsBxSmSo47ZHFWH0o6bo0xqRi4xH&#10;UbjycVRqPF0KtpdmX4/6n1n6heo8xLV6m/WRZekt2TaLlaXpEgjO5Hj/AM4qMs31b2PWyQIcBxp1&#10;YyErPvVafVR0+VfJzF6X23dqPxn3rPWg4V2uF+Me1pX3Wjn0A8VVp/EUSrUpdmz131Tq1bKun4/r&#10;8m1NP9XJatQvF+OUhvlGKj791r/i2qGY0iCtJUoJCwk1nyJ1lmaF1C5HukcyJCPSUrGD/nVjaI1U&#10;3rG8M3SSw22yDwkVO3xlUYuSRg6b6j1rsirZYTZqm13Fm3Wtl5wlKFpBArpXUG3xNwWDu9vzQpft&#10;Y266QoUWKnYUAAjNQdyuETcl1aAEtjzmuUehsb6PT153SqK9xaFr1exdVZbygH5qXMEXIFJVuSao&#10;rSfUWyXW9m1sPhuUk/o+aJdU9erL0mmtRL1IDYd/TmsWelsjLbg2tPkNPbX6sZcFpp0o2GVJCsDH&#10;g0Lv2JECWpazxnyKFLD9VGkdR3MxI9ybJI45qdl9QLXcEqDMlDij4GeaqlTOH3IyYammz7ZZC031&#10;q2xUbQdo96jXeo6Q8ShBI8V1amze7KpSkAjHBoTegGG+W1IwM+9VGRlBrDuaL+CD6N3zT97TX/pC&#10;22sYIoPg3yFbVBCspV80RwdSNyQAhzI9gTQGSAvGmk21kqCQT5OKQgXMRmRuaJAo3kwnJ8VStoKS&#10;KYM6aCILiiAM5GDSwMi4Opxc5CGGklsDg0SPobSylKT6vegCdEcsj6nUjHPBFP7fflqQHH1K20Cy&#10;G1st7Ck7lo3KPvUTqSwNrQtaAAfIFJwdVsunaznP5qRaedui9hzg+TQPIEQhLt4W4hIISfApyzqu&#10;VIeSgo2Jzgmi/wD5dYSogrwD5qDvNgbhNqdZOSOaXQyZt01gIBUNyj704ahRJEruqAAHzQjarsqO&#10;0TIbJCfBArr/AJzYL4QhCsZ8UAGdyZjyGilCBgCgGTblJlOpQraQSQBRI1qSOUerjI969tkWJcnl&#10;vZ5PvTEV5MvU2HICQo+k+Kn7RrKTIUhlwD8mpe56TjOurcSMq9qEX7U/Elktj1DxSGiyYDuQHAkL&#10;PmnT05DqFBbQyfxVdW3VU62u7HEFSR5qfhaxYlvp3o2k0CELvb2g+HNuAfaoWbZ3UrDrJPzR66zF&#10;uYSUjOaWehxmmO2EAn5owMrdmc/DdA3lJHkk0RQbsmQAFL3Eec1Cans7xkgMDAJqJVFmW3BJJz70&#10;ICzot2abGE7QqkLmozm1DYVZoKsjz8iSlSycCrBh3KIhtKFEFZ+aYmwTFgDiF7UEKHviot+A5CcC&#10;lEgZq12Ptu2chIJoW1THYMdahtGOc09pHciMtl8LYSkZJ+KnoNxStzLiefbNV9HfcjEut+oCvE6r&#10;kKkeobQDUtkiPqR/JZlxlpkMnIAGKElWxLvcIT6skgik2b+uckJSP3x71IxpLrPK2ioH8VHDJZTA&#10;q4NSGHlAFQFe2m4zGJqUgqUj3ornuxpKgHGwhR+fNSFmt9sbGXFNg/BIqW1/gg5x/Ivbrq06tHdw&#10;nA8qNSNw1VZYDZS7PYSrH6d4qi/qHuU6xWR560TOyMeUHn/WsOt611DdL9mRcpDxC/BWTW+0XiZa&#10;mO9vBxXlvqavx9jqjHLPopd9T2WZPyH0KTn2NMZ0m3LbU624lDYGfNZg0lfmm21Lus7tKA9IUqiW&#10;16pjTkPgSy83yEgKra/3PGHych//ADlbP/p/r/UuDQ/VCxN6u+x+4SHM4xUn9Q/UnT9k0u60XAZb&#10;qPQBWVGm/sNcMS2kKSN2c4/IqR60xp2rXI7jTalobQM4q6PioRujLPBGf1ZbbpLK2vcwI0u3NlXO&#10;RNjEpK1Eg5onSxKnXJlUiV21NqB9RquI2oZ2nXu0kqSscFIFPnbpNmMGW4tSec8107rTR5s7Z7t7&#10;NKzr/PvWlRaEyQGCjaV5/FUe/wBNG13dNvjOB6U8rzn5qFtvVh9tlEEZCs7SsGjPSyls3+JdRIK3&#10;AQcE/msaNXoJuBnW6mWqlCN7/wDwQ1Z0TvGgrSJ8g4QpOcVXNv1EfvUodWcA44rSXWfVdz1np1iJ&#10;HGUpSN2P2rMUqyuxLkiP2z3lnGQKt085Thmzso1tNFdu2nlFzQ49ulW1gOuIU8vGAPNWFeHbdY9F&#10;IYdc7u5H/t1Vln0zG0VARcb0tx1wjLafYVCzNeyNQXER4zKnGycJSeeKjKG95yVxudCaxywf1FcG&#10;EPLEKHtUtWAcVYFn6eXa16Vbvb4Gwp3Af51KWPS0J9LZnMBLnBxt8Gj6+Tkr0sq2NuYZ24A/pROx&#10;5SRGmiuUHKzv4KKg6slSrgfURsOAkVKuIl315Db4Kgo+DQ7eGBpt9braQolVEFluk+VbjOTDcAQP&#10;17Tisj+RrUpN8lraYlxdA2YpjjDy08gVV+tp6bg/IlLUQ6vJqPb167KdU28kk5xSy3G7ynaGj554&#10;qEKtrcn2X26h2QVa6RCaPt1+kPOy7fHW4lHOaj71qO/P3gNSkr3JONuKvHQOoo2k4K4xQPWMHNeT&#10;ItknOOzlR0qeJyMj/tVbsalhoyIURcE0+fwQ2nbY/wDwL7hYPdKchOOaszpY3cpjzYe3NAHjNQfT&#10;qe1cpzrLjJ7Y4SCOKvrSOilOrQ/kIb8jArk/K6lYdbPWfpXxvWoiwzt0BCYyAs7jTS/QEhnJXsQn&#10;nk1OFlEBlKQQpQ+aF9awpN4ta22HS2SPIrj12euozt9R863zbMpmM8kuoBzg1gScxI1frNqxJUpS&#10;XF7SE/vitg9XtLyrah8KWpaiD71n/pPoG7zOrsWUw2lIDnJV+4rutA1VRlGqu908E9C6fW7pHFIT&#10;HHfdTkqUOc1Q3UK7rt896YqGFqWcg4reHW7pZNuceM4cd1KBnaPxWadXdG7pPfYR9v3EhQ8jis2j&#10;VKfLZXKDRnuHeLlPjl1MJxts8lZQcUW9ENG3fX3U62GKosMsupUt1XAGD/2rW9w6ClvpkwlMJttz&#10;ZlRSjn2qm4jMvQMN9m3JLEnB9TYwateojbFxiw247PoPaJDVnZgQDPRKeS2lJCVZ9hVmW6BGaYQ4&#10;tCSsjNfN76b9X6rk6xW/cRJlNhXpLmSBzX0D0zLuF2itrdaLYIHGK4HW0ejZ/M21Ut0Q+gyIbSOV&#10;JRXEu+wI6iAsLV+Kgl2lbmAonB+KUiadYbdCleo/mtfyWC71wVP4bQSn2OKZfw8rdJcbKhRE2uLF&#10;axtCabSbi1+lHJNIERjMNCHk7UhIHsadPXEsJCAR/SmklaiCoGmbUZbit61ZFMZJtz1q9/NdmQpz&#10;JUrik4cQL8qxS7sNkAgrzmgSKx6nyoAirSBvcxzisV9WzLJeRGUW0GttdRoECJFWsrSXCPFY96rx&#10;XVF5bad2fAFdZ4d8mt1fRm2BZ7lJvqRHlEySr05PitzfTxpHVAZirvNx3RwkYTn2rC0+JfY94D1t&#10;yiTv9OK3b9NFi1nNtcV2+yiGykYTz/vW58z/AIJj6Ve808mDHEcICt+ByarPqOmJEbO1sKXn3q0I&#10;0NuIwEZ3KxySarDqhGbCCorGSfFcHR/iI3MusGdtdXGNAW7JW0lSh4BFd9KtWyNVtrZGWktrwAPi&#10;mnUOwqkMPPKeCUDPGaheg0OZLuUhEUlLSXMFX967G6KlpmauMsWLBqPSQVb3U+rJq2o0lbkJBUry&#10;Paqns9uXGcR3HNy6tOzJ7kRO45GK4eXZtgb1TY2rp+rzQ/p3SbNuuO5CQTmj+5xUIQVE8DmoG2zG&#10;UTTz70030QaTYYQQhpkbkU+SpooyE4NR8WcheBtyDTxKm0qyfHxSJHS+06MYApPsMrykeaVWlrOR&#10;70kpoAlSSMUgEVRUNq80iqMN2dwpw43uSCDzSJZCuCTmgZw4w24nAVzXLUVtKSkqFdJinPKsD814&#10;uKlJzuzSATRCQhZJVxXsiKg4IVgfFKdtJT55+DXBYCl4JwmmB2yhtKdpUM0l2kpcJ9q9cihK/Qql&#10;EJbUnBXg/mgZ+U20tvk7TX5pDTQAJzXKkp8E8D3r8pCFYApCZ46lsqymlEqaLRBGDX5LbaRz5rlD&#10;SFqJ5Iphk8QtLZzjNd5Qs521ycFW0Jr0HtKzimRFUSG0ghSc/iuUKIGUo212rDmFBNc95fgJpAM3&#10;FYJ44pNZKkknx7Uo+fSMDNcJWkoHFImJJSQrPvX4rJ9uK935UT7UjvWwcYyk85PtQB1IK8DZxn3r&#10;hffHIOCBSndwBkcV628XMYGaAPEKdLP8xPq+RXrbLilKJPpxxSqZG5JTt8cV4t/YQn2AzmgRCyw+&#10;04pIBANUn9SMl6JoOc+2k95tpSk4HJODV8zJJKNxTj4JqmOts1n+CLjSUAtOZJJHmrqP8RFdvMGZ&#10;w6N/UDCQ1/D7y2WXVegKWP8Aer/0hdIUuA/KOC2Vfy1Z8UDab6I6W1QI0kspbcUQco45/vVyWjpV&#10;FhWGRFjPEFCcpya2GqlHGF2YOmjJP3E5bUxZUBJSvKiOFZqfsL6IrmXBuSlB5P7VVse23TTcQKS4&#10;XkJ9qsDR0wXeGz3UFDritpSfYVrF2bE+QX1pCM39UWoCy0GULCF7cYBJySar+0RmpkhAKk58+avn&#10;/ib6EXpL6iWrghOxi4Q2th+SlIz/AK1nmx2iS+2h1skkfBr0rxlm6iODU3rEmaG0FqWNp5mC062X&#10;GnVgKVjxW5+lh0tc4MR+IptTwGfbOawNoW2SnUwRLY3xc8qx45rc3RnRVmdgMyIM3IAyUBXIP96w&#10;fMLMMhp37kXO1Pet7qXG0FSR/pT2+datERLU/A1ciOzEWghf3SU7SMf/AFqasEwUJSfWgADJqH6i&#10;dN9CdaNPPWO9upgSXU4Q6lWw5/oRXCrhm0Pkh9SMbRKOst3Oi3G12h9SnR2iNqVE5OMce9V/aZyI&#10;U5KHQHGMjn81b/1TfSor6fNRKXHnLmWt05adV5INUU2wgbAFnKiMnPivTtJLNUWjUzXLNcdKRaFR&#10;W5SHEhaQMoz5rYnR/UVqfKY/bbS+RwcDOa+e3TW03NqPGkRQpxsY3Ae9bP6FXi1SJTKH1hm4o4W2&#10;ritf5eGYZJUPEuTWkFEhSE9vkj3BqVi64es6kxpjR2lWMkVD2Gd9u6FIUFIAB596l7vKt902KWkF&#10;YxwBXnxtSSvcKDqGL32gnu7c5Hmgt+1sIYcS62QpOcLxRJEQ0lYLLpSfjPFTEa1syUKS8kFKvegO&#10;iuW0spQBnwOOadRLghr0FXpP5oj1Fo1KWu5GBGPYUGuWxS1qQFbVppAFtslNNPJW296T5BNFcmLH&#10;u0EhxtK1FOAcVVEKG82FlSykp+DU3bL3Mgu43lYA8GnkCGv+l37ZJUppJLZ9h7UzjKdbUEFRCfg1&#10;YTc/+JkF1AV816/pmNPSoto2rx7UgIW1T1xACFYBoiYcXcGtyFgn3FAl2iyrM/swVBR4NcRdVuWy&#10;ShBJSpfGKMgGsa0MPvrD6AMnzio7Uukvt2C7F5AGSBT61X9EgJ7wCVH3qdTPZUwpBwsKH70xFPSY&#10;c4RFuxwTjyK5sc+Wdvf4UDRq9aHw48GR/LWT/ShaZbptoPddYPaz+oCjAw6sepUoCWnjgY96Xu1j&#10;auxDzSgPgigeFPbc5zRDbbkqPj1nt5+aM5AH79py5W14PdsvNA53AUzYm+kZ9CieR8VaUS5tS0bF&#10;lK2/fNDeo9PRwsSYyQcnlIpNBkirfPUlIIOSPejC13VmShKHCEr+TQEtr7OQngoSR6s08Zkj7lGF&#10;cZ9qMgGN6gMTk7HMLOOCaDpVpXFYcQpoqQCSkgVOLUtwpW26VD81K2aQnuBmSlKkn5FMOgLgvtON&#10;hClEKHsak4jiypQbXkjwM1I600uzsD8D0L8kD3oLiy5MdW9J9aDjB96AD+23FhsASQAfBCqkrha7&#10;fcYS+22lK1DyBQS3cvvm0KdSErBqet90cSnGMge4oEAdxsD9suCkLyUHO0iubeuRFkOIUrgDirAk&#10;sonu5WkEGmU/Rm1P3Ec7vcppDGNm1M/ABQpeRn3qXfuRubRDnFAtyiS25Cgy0SU+wpODqlxL/YdQ&#10;pCxwQoYp5Bljw7NGlt7XAAo8eKHNQ6ckWteY+VoP+VTtovMd9hA3ALqTmSW3oSknCiRwaYuiqLmL&#10;raUofDZcbJ8ipCz3qSFpeI2k+QaKptukybU422gOfAIoGal/bOrYfQWnEHkGgCzrXqhDscIc80O3&#10;Jt4vvSWlEJPtQ81dBlIbVxnmnZ1kzBaU2+RjHvR2RGcVbk94sgYdWcChnXl0m6AAeuLSm4v/AO8A&#10;4pF/qVbbHcFSn30NtoVkFRAxRneuqvT7qjomTbLhcYhkONFKUqWN2ce3NZdNE5tPblGDqNVVVFpy&#10;SZVmnfqG08++UCaBg+c0a/8A04affS0tiUgOg5yVDmvn7r7SUzp3qaX2u45bVuktOgkjGeK8test&#10;8dSULUV4yMHxXYR8LTKKeTy+76n1dcntSaPoj1W6xad1N0umWtwNy5UpktJRwcEjzWCr/wBK5kRl&#10;56Mg9vcVbaf6J6jMNS+3Od3gK4CzVmvaut1yipVHWlThOCjjxWz0mkWjTjH5OX8p5a7yE1KxYwZ5&#10;s9+kaceWy82pGeMK4ommqtzdrTOHpW4PFT3UHSka+tpkREYcByQkVH6j08lvp8EIQTIRwPkeK2iZ&#10;o24TafyDul9WvWa9NPNOqDSletIPGKtTUdssurrPvYUHXlo3K/BrOlqceYRteQUKHGVVYmjNUNQn&#10;ktqdAzgYJ4NJ4fJbbW65e34Crp70/T2psZKNyTkbceaprVGh7hpvUsrvxVoZ35SopIFad0/cxDmt&#10;TWGwUYGUjxUnqs27Wkd2O+y22tSeF4AIql98jo1Mq8v8mWoF0Xbik7iKtDTPUCO9HQzI2kjxzR/o&#10;/orp6+6cmw5bqfukglt0Hx/nWXr9b3dJ6vm2xLylpYWUBWfPkU96k8GQtP6sd/TNZWi7NzbWpcRx&#10;DjaRy3nNBEzQ6LjqVqY0wDHcVh5AHiqu0lrOVYpCQXyArgpJ4NXRojqOiLKBW0h5h0fzMgcfmrGn&#10;FZia6UJQlz0CXXbppG0Xb2LxaHyncnKmx7GqUt+p7i+oPd1W8c8k1tzVWmLZ1J0qtURYdU0glSPi&#10;soah0Z/CbwWGUbUlezFV1ttcmyjbUk4uP8ia0lrq5PbmpEhRSRgg1bvTx8oLg3loEbspOMmqC13o&#10;rUvT+BHu64pNuextdGcD/KiDpn1VTHLKJBBJ81JuM+EVXaayC9aC4Dbqpo6Nq0LXGjATk5JWByqu&#10;uiPRsa3U9Duivt+0SAnwTUwxq6PMvrUhpILePUirL0nZkicbwzIERBH6EnGapsbhHgoot3NRs5Rk&#10;3qc2vpxqyVak7glCyhKj7ipDQkt+4u/csrcUW/KUk1bn1F9Enb7HTf0uhSiCrPzVF6Gu1y0tPcTC&#10;jGQQMOJ254qUJbllmXYqpw/h/cXVFnMXgMtz0dxtJ5SoVemlbrbrRaGPs1IZQkD0ggVk1fUKM5kI&#10;/lOkkrSRgg1MWPqYpSkx1rJTnjB9qxNVpVqY4L/GeQt8bY5pG5tM9WLbHQgvS20oBwdyxVjt6ytl&#10;2jIVFkocyPKVA1hw6eY1dEjCFOU0t7AKUrOQf71bWj7LM0W01Cedcc4B3Ek1x+r8cqVmLPVfE/UD&#10;1j22rBpaHLHbyDknmnDuyeyWzg5oK05q63CIlmRISl3GME80RxprTpCo6woGtE4uPaO2jZGazFnP&#10;/LrQStJQDmgm6wX7POKkbkt1ZMeWA8kr/qKZ6mjR7mkhKQDiqyYMWfUroIbWvNF0TUDaWQl1QIPy&#10;ar4aYecDgQ6UODO00Nous+LJWxIUSpBxn5qORl6sPJd3FOChQ8UGamtjapiXQAn1cgCm9i1A8Gk9&#10;1XpxwaIGxGuzeC4Cf3qWchgA9XWERoiJsckH321FWm9PxQhaXDkHnmrYdtjRimM8gLbIwM1WmpdN&#10;uWqXlhB7BOeKT4Ggvtl1W+lJWrdkUQQHI43egbjVVpny7V21gFSCKlompJLxTtT/AFpJjwTuo9Ms&#10;XPeoJCVnnKRQF/AH4a3khZBT4VVgx5MyRjIG0jnFOY1qYkLUl4YK6AyVxbb/AD4h7SnlY8eaLbRd&#10;3XyA6vIpPUWiURo7rrByoZOKE7LqFyOXEutctnB4pdD7LVbZYlpBIAI+afXO3wHbWppxpKyRwcVX&#10;Let2HnElKynHkUX2W9MXWOrKskDgGpIiVXeW1WS6hKQe0pXFSYubcbY5uO7GcZoyuulm71gqABB4&#10;NDt66eTY38xj+akDO2lhjyS9m1sl1CW1s5OMA1JXN1Mu3LARyfANVvFlqhyO26ntuoOMGpxOp8/y&#10;yrJA4FAvkfxtNuTY5a/Tk0N6htU3TzhDjRU1nhQFHmmL3HkgJWsBz2FTd5dhT4CkPpQSB5IqYim0&#10;33+BMpkPtuBtQyFAHFM4vUdV2nfbMFagT4NWTeIsCXplbbzCO2nkLxVUWK66ZtGpo5fmR2f5gGFK&#10;A96nCEp/aslNlsa+ZPB71O+om19G4jX8WhOrW6n0YSef8qqSyfXldLvdlRbPbQ0ws4Spw/8Aaj36&#10;7IGmdR6LgOxpMdyU3hSA2QSRj/7FZC0jp8KiqeioDbiB8V1/jfG121b7VyeZ+f8AP3aa70tPLj8p&#10;mmNc3iZ1l0bOVeXGu80gqS2nHn/w1mzoX0wkXvVE+HIBbbSDsPxVnaY1XFt+nnkSVLEwjaR7GiXp&#10;mYtqeXcjhsupP+lb+FKog41o4GXkZ6izN7znszprG/33pvrqRa2ZSlNtLwOT4yaPYuurrfbew+gp&#10;cDY/mJB8/vQp1ptLkvVsy5hJcbUSd39TQZpbUUi3yHQgrLSgQQPFZsFwsmNdCu6O6pdFx2fTa9Qz&#10;EXJspZdaXu9PGKuPrFAR1E6e262pfK3I6QVZPxn/AHqkenPUKyRYMpEiVsez+gkc+fzRtE6l2xyK&#10;pDD4deUCAgYqEob5KX4Nf612n3QjlZKbn6Tc09c4sSKSt9xW0IHzRVqV+8dP7YyLxBcYZdPpcIOP&#10;9KfSbHOud3Zu4w2phwKAPxRv19mXTXvTOGy1b+8po5U4hPI8fipyk4tJE6oVajm58kdoXqDpy4Wd&#10;EdbhckKHCc+DU5frHI1HZwzDSEpPCcmsv6DX/BLs2iYFNLScFJNactN9WpEFLDgCeFef2ocflGLq&#10;ao0WbY8oJejdz1FoKBLs0h8pbfBSlLhyBn96zd1D0zJ0zraY4+4lSX3SsrT45q+rlqxq4XUMqkIa&#10;dSAM5xQh1A0iLskKffDil8pXVddahJyxyyx6yxxVcn7UA0h262O1Nz4jTj0XGS4hJIAqdtHXi3Ls&#10;6YikH7ojBXnxWjdFtWaw9FZFuuEFl5QiqCVlIJJxXzwlMqt9+lKLSm2i4doV7ClC12Sacejax8dT&#10;6akp8tZNVw7bM1rpt1yK/wDcK59IOcVKfTREuvT7qK5GdYKBKznIqvejGuntNqaKTvjrPqT5q1br&#10;rlq8Xxp2zDtTUJ848HipWQck444Zqqrv0tm+L5TKX+rPTVyl9VZs9cIoaPq3hPB4FCHTqZObkkQ2&#10;HXQj9aWkk/6Ve+tLZe9QIdeuRLylI4O2ufpWEPTGr7ixdYCXWXfCnEAgeKWfRrylk2MNSte/St4/&#10;cF3urMFkIiPJUy82fUhQ5Boitmo2dbrZikgIPAzQP9SEO0PdXJb1qaDMZR5CRgZyaa6PurMCUhGC&#10;gp8H5q2Hvjuxg1mophQ8QeSwbz0YTY9Qwbww6lQbWF4B/NL/AFBwZGvbRALLCS5HbAKgOaIW+osA&#10;2H+e3vWgeSaD06quGsJRhWuMVI+cVBKTlmRJalwWK2Vt0u1K9pK6LjPNdxQO0Jxmrgu/VaO7Ijpm&#10;LMYNj0jxQbpzSk2wdSITk+CHm1uAqBGR/pU19Xlitaxa5NnaMZ1Q/moQMfNOUo7lHGS2NPr5scsd&#10;ZCRjU8PUaD2ZGVjkFJoQ1joybqCdDcYbLikOJzn8EVDdGGos+3oj/cbJoUBgmrifckaNu8du4pT2&#10;HAClyh+3iJguLhZlvpjzrVqZDfRlixyrcn7ntISlWzkcY+KyjpeGmPIShY2rB8HitP8AUu6NTWo4&#10;K0SGyAQMA1nnW8It6ihuMoLLaljdtGOKVEVXFmwu1UtVZ6cmWdfJytL2OBKU/tadAJSDXVo6nszH&#10;m48RXdBGME1OfUbpK1K6K2Wdb3FCShsbsHz5/NZr0JdBaXWioqLuRzTrmrV0Rt0Dpg25clt9ULZN&#10;vbbLgjlQ3A4SM+4q5dQXOO79Mwta7dulpbCR6OfHnxUN02ucC5tLduKkEhOUoWBU3qW/pmW9VvYC&#10;Ayo8YAqi2HqSUX8EdJqnpISa+TIVo00u1Re9JSGAVf4xirUttgVY7Qm7epEYpyHCPSaa9TdOGdbS&#10;lskKT42Vf9ui2m+fTU5bpUcImNsEJUB6ianbb6eEl2X6euOv3Ssnhoo639Y47bH2bR3vFWNwqaRA&#10;c1E2plxbSC+P8WM81Stp0+i2SXFO7kOJWcFVWPZzMDrMpbh+3Tj1A1elxk19qhCSjB5RoPpBBZ6c&#10;aPuNokIafRKQvggHyD/vWRtVWNzTWt5s4N9tsvKWnA45Oa0HA1Eiayl5EjchvhQJoA6jOR9Qpe7D&#10;W8geUjnNU1V7ZuX5M2erlOuNfwuP9RnpnWET7T7qW0lfOCQPFGml+oARciqLIwyPYqod6QdOmLpp&#10;O7KuaVt4B7ajVQJXKsuoJLXdWGEuEJOfIq72z4ZjqmUG5Rlj8F8a41vOvajHU73GuQBnNdfTXCes&#10;/UGRJeihUdwfqUnj3oQ0mpm4KTLfX/JaPqBPmj2H1IjtT0xrXHSkDglA5pTh7NkUQovlCz1JMCvq&#10;Q02u69SJtyjRQ3FSP1IHB81FaD1E9Cj9uMsqW2eUVYesLqp+K6Xdqw6n1ZHIqL+mC22x3Xc5u4sB&#10;yO5nBWOBVa/hVcroy3N62584/BNq6hNi37w6UykD1DOMUSwtYN3nTrZD6XHDwQFc1SPX2xi3dRpj&#10;VnWtuAo8lP6RwKcdMI/8PkOkyzIQE+N2cVFQjOKkkVXRlQ3FzyH2krG9b+qMW7MpPZ3Dd8e/+9SP&#10;1i6Ne109BnxoyiltHqUKbRdWi1+l1vCjyk16epUy+ByLJbLjKeEjHtVMqN1isx0ZNHlJUad0RfZS&#10;v099OpF+6kMwUZbUjzk/mtG6uvVq6Uak+0uzhQ4EjAzweBQ/0pt71p6mxrmxCUy24QCrGAeagfrP&#10;S5d9ZNSQggBtIOP2FYN9Kuv2PrB1Gi8g6tI7k/dn/k110l6t2G+aZWqPJbUEj9O4Zp1f7nDuKBJY&#10;fSefYivnP0n1ZNtlxMNmUphtfCvVWjour2LXaQy/PPeX+n1ea1tnhE5ZizdL6wsrjsnDkuKfMYfZ&#10;U6cDZyVCoix6wgOXNDKJyA4FY2bxmq7n6jkQrAorkAJdTwCeTVK28z2dew5aHXO2pwEgE4PNP+5o&#10;uDMeH1lN3RTXB9Em9XRYsRpv7hCVKA/UoClX9XwGGR35jLYxnlY5rGH1MT7m5p62vWiY/EfCBvDa&#10;iPYVSGltSahmOttTbtKdSDg73D/vWHV4WViy5HQ6n6vroeIxyfQzVWtrPIaw1IQ5z/hINevX61q0&#10;8lRUlKzWTYevmNNRECQpTqceVnNTTPVCHdreosyMqI4QDV39yY+TXf8A85OX/SXXadc243UxGnQX&#10;c+Aatiw3pRaHbTkn3rK/SeyInXZ25SFqKyfBNae0kvfGKmEb9taTW6VaeW2J2viPIvXU+pPgKA06&#10;4netWPxSEphUhpSAkHPFfnZEgNFXbyKVt8lLxCFEBVaxo6HcvyQ8zTTqISk8EqHFCadKyLcpb7qc&#10;g/NWZLmMp9BfTke2aFtTa0tUKKtqRIQHMcAEVNVzk+EUzvqrWZSS/wAwYlsJEYOdzn/40709ePtx&#10;sJNDyNWwFsLyoHPIqKa1ja4LylyZjbSPYEgVb+mt/wD4TF/vHS//AMa/1LaYuaJKgArJrpuwKmSO&#10;7kYoItOpbe+0mQzKQpo/4t1FNr6gWJo9tF2jqe90dwZqv0bM42mT+ppxlyX+o7velWm4hWP14z4o&#10;Cjn7ScQpOQk0X6h6gW9mNudltJSeB6hQBL1ZbA/30vJUF+MYqa01sv8ApKJ+Q01fc1/qGo1oywkN&#10;tNYIHmn0TUIlIBKsmqqnaiihJdQsJH5ok0+h1cMSSsKaIyCKc9NZBZaFV5DT3S2wkmyxoluTcf5i&#10;yPwKbT7Q04rtrAFV9eOqtp0k13Zt2ajpT5QpQzUfavqE0zf0uOs3FCkt+TuH+9NaW6SyosU/Iaat&#10;4lNFkuWJcKM4phG4hPGBWZusfWi+9Orl/KaC1A8JP/2KvKN1zspgOkSEEBJwcisxdSLrE6gagkuL&#10;IW2P0kCtx4/QylZ/Fjwcr5zzdden/wDjWe79h1pb6ybjdlhq5tdhzwNpx/0o9a6rT9XqQxEdASry&#10;SqsqOaCm3HVbNutje95w8Y9uaNtTWjUPR5pv74ltak5BH/2K6b+79NlJLk85fnfISg3ueP8AMv2X&#10;rc2aMpj7lC3QPVzVdXLrHcI9xabSkdpa9pVVH23WNwvl1C1PKKFHJ5qxNHaaXre/NwysNNIIJWav&#10;/u+mEW2jB/vzXSsUVJr/ADL3uOsJel9KtXtJDqNu4pFVrN+tmepBYj29IxxuI/7VZupLFaYWkTaV&#10;S+9sTjBP/espastsGzT1sssha1KwMCsLT6CizLlE3es+odVXthVL4/IYXb6sb1JlJcW2AB7Dj/pT&#10;nR3XSfqW/oen3NUSMDygLx/1qsdRdO7nHswuK4pbZUMg4qrkrkMTFBClpAPtWxWj066ijWf3jrLe&#10;ZWNP/M2J1S6jwb1a/sosovhSeSVZqotFaPW7ey+4ncnORxQpo9x565xy+oqazzuNaO00LRAaS+tQ&#10;SSPFZEYKiOIo0V9077N1jKd13pSe5dnHW96WM8DnFQFsvE3Tr2EqKgD4NaC1eGrvbXn47YSlCTg4&#10;80O9NukDGtIkuU8+ApAUQmpKxKOZGMqp2T2Q5IvTWtYV0kMCYlLTg9zxRvqLVcGNDSiOpLhKccVm&#10;DqSXtOamfhx3CSyvblJxT7TWqZUh1tt5ZX/98ae2MnlFzqnVDP5LG0dAi37WihKY3tqX7jIol6u6&#10;WiRGUQ7O2VOKHIT4FNNHrdhyRIjsJWtQySB4qWlypc65rWRtUPOR4oalu/YoU4qpxa5KNZ0y5b5w&#10;Ej+WvOTmj+yXmOw4iOh1JUkYzmn+rrQ1LhrUgHujOVCiHo10vsNwtciZcJJMtIJAKvH+dSnNRjll&#10;VUJ3zxnkkmNSN2+2FD2CpQ43VXj8pxeqI8gRu4N/GBUF1Eub8fUrsNl3cwhWE4NHugjBDbK5b6O8&#10;ORuNCW1ZQSbckpBp1Qjqv+logTH7ako54qotNITp24pfKkb0/wCFVWzfNRImtmK28lwAYGKrBdrZ&#10;OrYyZSz2lLGU1CrMY4YaqStsUohzH1zHcacW/tbWeQag5mu2n3Syh3IPwal+sOl4LVriOWlshRSN&#10;23+lVlao7EBIVKQrd+anWoyWUUaj1KpbWwudtR1G2nCd5BzxVxxXIVs6eLhBlv7goxgJGaq3T18i&#10;qSGoKDvPBUaNI0ljYESHsEcnJqu1NtF2lsjWpN9tFNyrG9AkPPyG+2knIzxSkDVTUFXbbRk+N1FO&#10;vnBdXm2I/rb3DJTR5YumOmZGkmlKwJqk5JPnOB+aulYoRW4w69PK2ctnwVLD1O29ckd3KufA8VM3&#10;PWH/AK+NHQ0G21kDil5XTRi03BTylntg5om03oKHqiQl9tOUMnBV/wCftVNttcI72Zuk0t11qqh2&#10;yw9IW9qNHjLYby44AcpFX7p52Qi2NoCSlWKr3p/amozjbQQFhHHIq4IyERmt5wkY4FeZ6271bGz6&#10;Y8RpFpdPGKRGPR5J9bhOPioS+3CQxEdSwPWAfNE8q6IWk7sAfNAurdX2ywNLclrAQRWDBOTSRvH0&#10;ZM6x6huP8SkLfJ2jOBVJdLNfXNrqvFS206WQ4M7UnHkVobX3UHRF1mumU+2gc5KiB/1ow6BWDRF1&#10;K7lDjx5BSrhwAGuujb6OnxKJrsbp8HnU/Xk02yMmPFUXHEjlSfHH7VV1y1kq3S4LMoJ3uKAIxWnd&#10;Z2O3XxSEMNJSBwMCgeR9PEG5TmrhKXuDZ3AZrXVXwSeUZEoPJzqjXca2aIbHbDilN8JxWZmoLuob&#10;k/cJkUsRgSQNuBW2o3Se03mAgL9aGxwDVddT9G2+x211hlLbQKSAAKt0+oUZOK+SM4Psr3orqG0u&#10;XsQosVI7avUoJHzWurbfYwYabZxkAcCsvdC9J2rSpmXCatIccUSnd/Wr30RdIc2Y4tshSAeDWBr8&#10;ueUXU8IsJues87eDXrjy1DckGkRNZBAyMU7+6bLQ2DitSXkO63IkLJKiB8V1DjqU7hRI5p2t0Ek+&#10;KbmYlk5ApATCbelxsIAH5NNpsJDDfpUP2FRzuoXz6Wmyo/ilorMqcR3MpyfFMQh90pkFKck1yw3M&#10;muEcpz4qZVbGmQMnKvc12ylMU7hQMrTW+h3pLanX3iR7Vl/q3FTb2nGGEdxw8cc1qPqfqC4Fhxph&#10;GE481lrUseY5Ncef9R9t1dR4nhmu1XRnK4Rrvbbol5thSl5yE4rW30/at1deWI0V6MtppIABII4/&#10;tWfdQ6lFpuwfKEOhvkpwK0T0Q6/26e2xFi2/EoYSdqR5rdeXzKjoxtLxM1FDgPpip7xJcI5qu+pG&#10;n3HgVqXjnjmjeHe5kuIHuwUlQzg1V3UMXue8op3IaBrhaf8AERt5dFAdRY6ozzja39zXukGm3STV&#10;sWDJfgQWsO8q3D5pHqba5YLpVuKvNB3R11236qVvaypWea7iUVLTM1KbVnBrXTc2UpaHJBPPzVrW&#10;eeftkD8VW1htj0ptp9SSlOB5FGcKQGyhpP8AeuCmvcbldElqF5xUbIVgYquJ1+ECSkBXqJx5qx74&#10;EKtxyrBxVF6qnMwrm1ucyd44/rUoLJVN4L00pcvu4qFq8496KmnG3R6uKB9ESWnrYysDyBRu0hoo&#10;BzjNQfZNcoXSlpaduea87KUkpzXHZShW5KsiuFpUo7s0mPB6pshWNwxSbkZalZCuK4dbcWCQa5T3&#10;wNucUhnTsdTjeArmkmoagQFL5r1Lbo5zXrrLhwd3P4oA5MUpX+qunI5cbACsGvEsuKByrmky24kk&#10;ZNMfYpGj4XhSq9fhI7gO7FclpSEgk5zXqElZypWBQRFQ22U4yDXgbaQfP+dcLYHkKINfktpUnG7m&#10;kGRVamsZzk1y082n0mke0GzlRzXRQ2sjbnNSA7LraTkVwuQhftzX4dtBIIOa5S3g7tuaAFkvFAHH&#10;FeJd3uEgYr8lzfxtxX4lQcAAwKQDTujaT8e1N1LB4xS/pUFJ8E+KQ2ArUM0iSR6cCvzak7SVDP4N&#10;fiMK812e2Qfn4oGcKWkcjke9JlwMqCh49xSm1O3A4FdKaQEgk8mgDhmQ28VkYBHkV+W629jIINdI&#10;jNE8YBrwKQ2QlRzk0CzgYzJqW0qS4AU+BVD/AFExlStLb2letKsjHxV/TY7DzqiSC2RgiqP+pC3C&#10;NoOVKiOetnJCfng1dT/iIpt4rZVWhb9Js8OOhbxIJHvyKv8AsWpjOhfyySrbg1gm/wCt7lGjsOwm&#10;3O4zytOPNaJ6FdUjera132lNvf40KFbbVUezcjV6bUJz2Mt966S1HtqYK2yfiirRc1hTyh+koJH9&#10;ahbVq23PtOpWlKVZxz7VKW5uKoKXGUCVnJIrSm4MA/8AFoKpGt9HSQCpIjuAqH/5lZG0bJfdfMaO&#10;5tWtHIV4Fb2/4mOl1u6GtF2Qz30xXQFqAyQCRn/SvnehwNsIlxFEA8EDzXf+Hlmhcmt1H3F76H1V&#10;edP4ZlxS+04vbwM7R81r7o9o65XEN3C0zlJZcIK20q8GscdJdarW2Ir6UrUobSFjn961j0Kdv9kl&#10;lyE6VwnVbij2FXeTjmptFFGFM13ZWgy2zHleogAKJ+aU6pdBYnVDRMyPabgq3XdSMsPNqIKVDxTa&#10;1Nu3SGy66e24seT7GmWudLa0RZH5OmJ6m5rSCttIPCiB4rz7qRuEfKX6rdF9VOlmpotg6gz3brb8&#10;f+kknGwp4xzgH4qhnEHKwnlJ8VqL6tOsnUPXsmLpjqFYREkxF/y5YScrCTwc5NZil9yPJSNmCk44&#10;r0XQNvTxbNVbxNpGiPp/1+1a3YzUmP3YwICsitSaa0nE1bqpq7Wh3sKznYk4zWGuneq27AqMlyN3&#10;EH9fHvmth9LZMqR9pPsjhB4Pbo8jHdXuTIQfuNq6Z0zPVaUILhLqU8imM5Mq2ySh3KVD5qa6aX2U&#10;bYw5PRte2gKz7mim8RIV/cBKQkkYzXm8lybjIExrmtlndu9Rqdt2qJDR2rG5IHFezenz7SUORVdw&#10;DkpqElOO2slDzZCh7VHkYdDUQlMAFPtUU3Zmrmtx1B2uKPOKF2L2Gxg8AjxUxZb+hh8An0E4piEr&#10;lYpsBK1IBeQTk4qDF1KVFRR6kHBFW3Cfjy4iykggg5zVcXu1KVLdVGayCece9ACEDUYCgpHBzyKN&#10;bFqBlxQBUBkVVzR+wlHvNKQc+4qXjTEJWCk4PmlkA41NEauaEbQM54IoIv8Apt+Lsc7ZXg5yBRBb&#10;7oHdo38/mi63vsS2MOBKx8GmBVkCSFJUN21Y/wAJqag3NTKhuVkY8U41dYI7bpkRBscPlIocbcU0&#10;4kKyDgeaXQBlG1GgLGUZAqTemRL3BcZWhIyPBFCsd5tYAOKlozKErT+aYAhLtH2EtaU8t+2KcQHA&#10;UqSTRfMtbbikqSAoGmF/0iFQA/EVsd84oAim5So5ICiAal7VdG3FJQ76kj5oIbTPZk9p5JVtHmn0&#10;N13eSUkEUkBZcixwrlFUpKBkiq2vthmWiVuaUSgq4/FG9iviCylKjhQ804vLTF0YIQob/amIBEvz&#10;Iymws4Sr3qXgvKW6MrIVXkyxTMApTvKfAqGlzHrc+ESG1IUPgUDDZ6Sox0oJ3E8VFM6bTNUtBOxa&#10;jkEVCsaiSshO/kfNT1ium6XlasZ8UAQ9809LsjJXytIHtTG2akdhpw6k7Ve5qzrklMyMArChigK6&#10;xUJYW0tjI9lAUCJaFKE1ILa/bIontVwaXFWh4gODiqwtM0Mo7YUQrxRE0l5kpeB3IPnFCDslLlFS&#10;uUHY4G73HzQfqCGFzt7kbtHxuA80Qu3PY4hQzkVOsyY92aCHmgrA5OKYsldtPIjrQEkj+tFlsuLR&#10;bS24oEYxzUTetNtxphKVfy1n049qjzBchSUo3kpPPNAMPYTyY7/ncg1zetP2+a0uS60kK253Ch9q&#10;8dlIQeSPepJq8qks9kjIPmpCYL3nTMVMQTIjgSUeU5qAat0e4y2UOkZzjn3qyrzo03nTkg21fbkl&#10;JwkfNYP151o1dofVcq0S2Pt3Y7noUr3H9/zWdpNLLVScIdmo8j5Cvx1fq2dF2/VL0OYuHTt6ZbHj&#10;GktjedpIzWKNPadlMM4XJdS+jkELPFXFqz6mr5qyxItkheGlDC1D3oPsKmZD6XUEKTn1Cu88do5a&#10;avbYjxvz3lY665SoeETmmW3L1Bct93R9ywpOAtfJFD1m6dsWvUz6Wkd+Mo4CfirLYVAtcdMhlQVx&#10;lSD7VaOhWdJ6tjNOsrbjXFOApJPms+c9izg5mpyk3HcYX1u2m164Ww0Cy3nAT/apvTl3ct0ltXcJ&#10;AOSCa0L1s6L2i+T5LkZaGpTachxPucVQ+kOnE/Ud9lWhDuFN+nf8+KlCWVlmbNxtiofKLUtE5i/R&#10;ith1CFpGVA05hOxpbZjuYUtJ5B8EVn7VcPUXSzVS7W84QgeFA+RU5Y9WTA808twq3HFSi1Lox7tJ&#10;OnEs5TDDXmjIbikusICCVAHFIdTOiirD0/j6ltkrPbb3uJ/OM/8ASieYI95sSH0OfzU43CpjtOa7&#10;0ivSwf7KHU7Qon3xj/rUZ5FprVCfvKC0d1EvCWmkh4qT4OatRu8S5UZKivClDyKqm7aFldLL9/D7&#10;gsOtqV6HB8UUXYXCDaPvY4UuNt3bh7VOPMeS3Vwi7M1LhliaRvq4E37d59SUODCjnxQX1X6Wohy3&#10;r1FkiQHPURnJqG0nqyPcY7ipLmHwMj80ZwJRk21S3nC60s4CT7CltXaKVOyl4fwAuj+k9y6qxnU2&#10;VwJnxU5U0fJx/wDYqCs+op+hNSv2W/MOMOtKKFhX4PtWjejLf/KetGZ9tR/Kd4Wn2qt/rLsc25a/&#10;ZvjFuKY5QAtTY4JwPP8AaseVk1Zg3mnVGop22P8Ar+Y6snVCTFcxbHillwbSjPkV3KfbuUht94ZV&#10;u3k/Bqq7NFWxb25rS8bPKfcUU2XV6FgJAC1jyk1lpI0dlWxvb8GgdZWOV1E6KfaspSsISCE45His&#10;ZMWibpa8/ay0KaKFYGf3rUGherM62sG3rYBir8/j/Ohrraq33yGyuPES3IzkuDzWPGDjIzoa3C2S&#10;6YCMazTalsOOoUggj144Iq79HdTrVN+2bdlBLSwMpz70lctJaau30/OLeio/iTDO5Lo/VnFZJsLz&#10;0eYptLik7FHH96N6seGhvQwnXvhLns2/qi+Kk29cVLxkxiPQM54oW6RWGLbtbLmyIySwvgoWMjHN&#10;V3o3qEuKwlp9fcKcDCqtfSuoY1zuCHlFDSFDjBpyhti0jTJzqtTkUv8AUrYmofUiVLtbHZguEHa2&#10;OM5OaCrFcERVoUo59sn2rUupYEKXIlJksokb0nbnnFVb036URdWa7ftslQajnJT+KIvZHLNlHULU&#10;fwmuRHTeqXYCUOx5mxYOQCatu0dVblIZbD0lLzmMA1m76g9AzOketEW9iX34zid6SD4HH+9R2i77&#10;cGHm1uOLUjPIqDjC7tGV6N2lh6kZ9midUajuz7inYk1Tbp/SkH3q2+hOpdRx4LSrvJUsKxjd8Vnu&#10;zqaS24/NdUlCxlvJ8Vb2gtZGZpJxptJ70cEIX/8ALArTa7RwlXiMeTd+F8vbTfm6bcf5mubdJXOZ&#10;Q4D596lY6UDHcOT+ayb0h69X9y9yLZcoiiy0cJV+P71om36gcu7XdwUD2FcNdTKiW2R7LpNXXrK1&#10;ZW+A3ctUJWFoOMiq81Vop1chyTGWCfOKJYD7khKkOuYA96ctKbwr17scYNY/Zmld2uQ+G1Rltnc3&#10;5pxFvxjqVjKFA4xRVLs6lyfuGEAE+QPegu/RpESapxUchOckgVHomGFpvblw27zyDUpd2xKh7SkE&#10;480J6ZejFsOFwJIOSmp83mO4FdpaVY9jRkQzd0ym4wyhJwseBQs5FXZ3u0/6MHg1YNrmEpK0kVHa&#10;xtTM2AXVEdwc8UDyQMPVKLagerfzU9Fv7L4Q8pQSVUCuWwrgAJbUVDwa9s3cD6WXPSScAGgMFmuP&#10;omIICtwI5qBY0iiS+6tpCeTz+aQcbfte0qcwg+wpxAvi2pCdhPbPk0wBXUOkJFrkh3s+jOcipGxQ&#10;1iMtxl8JXjhOasGcpF7t4ScbsYqu3bK9bZbqCpQQrwRSwGckhb7/ADGXVNvrB2mi2y31EpwJWsFO&#10;ORVNLXIjXNwOuK2E8ZokhNux20SWlEoPnFNMTJrqDp9lyW1Lio8n1baALjEQichaFFKgMEValpuj&#10;DrARJwQfc02uml7eXVTW8LGOU08CzgAkLU123WllJHxUo/ezIYCXHdpxzk+alrbZI8pDhIGB/hqB&#10;6s9OXbn04uci0OLjXGO2VoUOORipxjuaRXOe2LkWJpWLE1LpeRAVt9bZTuzyOK+aH1B9Nrro3qHc&#10;o7VxfdQXStACz6Rk4qD0N9RvUjTGoFQhd1lSFlC21GivWs696xdN8lSA5Jc/WCfFdt47x06J7pco&#10;8q8/5uGorVdfEiqZNxvTUYffSJD7aOAHFE1Jac1a53EshWwKOMUa2yzruMTbIa37jgke1B/Unp1/&#10;y/LiS4b+5KyCUJ9q6dJQ4R5+5K9tWPn8hpeC/arSiT20qQrkGjDp3cI+qrcEOPBlTX+EGgPW+nn5&#10;PSuLMZkqDjacqR8+aqHQeprnZZIWHlIOeRnzQ3nhFMNJvrlYpdfBpPVumY12U+w25+lPqzTnorYd&#10;LMM3CDNhofdwcLUP3/NAdn6itoeedlnf3BtNW50qjWTUz+yE4hp5Qyok8mq7E1HBj0OyqfXBkzW0&#10;BFn15cG4bSm4veVge2M1M2N/7dSH21kKA8/FaJ6o9M7HmSG9q5QBKlimX0z9CbF1Qt18ZuErtSGF&#10;FDfPI4/ao+pGmG+XRs90tbJVQXuK/wBKamTcLiliVKwg+2eKuh69OwtPGNGAejKGM+ayh1S0pK6U&#10;dS51o+67rbTmELB8ijbSGvpsqK3BW/lvPGauji3lGFqtHPTLMXwxnfbEh3XtveeG2Op1PcCfjPNX&#10;D9R2lYlr6fW24aSkr+5Q2nels8jgUjaoFtVLjuzGO54JWRxRmuRAdfMZpsPxFJxtPgVCxPcsMx6d&#10;WoxSsingx1o+/wBxXc0KmyXC6D6txrTGlkM6ziIjJkAvNozyeaqm96BYk9S4UVAMSPLkBCj7AE1Z&#10;XXHoBd+i0G3ag07dy4zJACkA8jj9qHZGGISfLM6zTLXJ3VLCXf7EpEm3GL3raqTltJ2hKj5FVf1X&#10;6fS3WQ82wNyjkFA80lZZ90lPtruMwtu/qUM+auHTWs/4j2IzsIS2m+ASMmrGtqyjTwnOqxe7oYdM&#10;uiMbUPTFySXFRriw2V/nIGazpD1XfLFrWQx9ypKmXFNgkecHFb0t1+g6et63u2G2nUlKmfGKyV1x&#10;slveu71ytaA2pSiohPzmqapTlJt9G49XT8RcVmX+5c3TLWEu6xkN3NtD7e3lRFE1+t0a0MJuMBxt&#10;IcOFBHkVT/T/AENrC79OZN6tih2mWySn3IFAdk6kaheddgOJU64leClXzU2oylwzWS090IuTXH5L&#10;E6uWW33G0pkRvVMIypfvUD0XtzGtokuzy2w3KZSrY97+/wDtRrpJTj8dK7tEyhz0lJFH+luj0C3X&#10;V24QpAjfcIzs9xnP4qM57FjJLTZmnGayZO1Ei62DU0my/cFxtCyMj35q19HTrtoOE1NYiCSpQyeP&#10;ApLrT06Tp2TInMPd19XqKjTbozprWHUfTtzXb3gr7TIDZ8mrN8VHMmWyqne/4MeUW5YLpEuiE3t9&#10;oJkJ5KD7GhnqyBqGOl1QSQQdtZ5k9U75py7TbPJSpt1pwpWk/IqwtEXCbrd1lL7quwj9QHxSjFZ3&#10;Jld9Gopjiawc/TxoY6m6oy7Y/LMZG0lBSffmmf1CydRaI6iKs0m5KmRGiO0fgf2q6tK6TtmlL8b1&#10;EdCV4xwec1UvW6xL1LqR67OSMqPODVaUpWZT4M6F+ndf8SPuDOx6st69DtGSj7iVtGD7+KJtP6ds&#10;+r7G25cIwaKFZC/es66H1RO/iotbDAkJB/TUxeusE7T9xNsdCo/PLZ4q6UV8M1iouVuFHJo/XKbJ&#10;M0l/B2ViUEIwEE+Kya9ppxGtYcJlHaQ66Ej8c1Z+jpaNR3NiQqUpCHOCkmjh3pI0b3HuPd7gaVvq&#10;G1VLBZDUTdmZ9fgBOs+mrz0pt9vuEaQHI7gAOz+n4/NV1ZupV3vVxjpQtSUbgFCtBdXLS3qTT7SH&#10;XVKbbzhB9vFZltukJ8nWsS0Wxe155wAE/vRBvbukZsY6e5uquPPwausOn7VfLUjuPJEnaCUqPnip&#10;u66pgQ9PqtbDaUlsYIHvWaer9u1t0UuUREtag262ClaTx4Fd9Puojt9lo++zlXBJqG2Njynkx56b&#10;UaaGcYyIdRCp65M9odpC3AFEfvVu9Tek8eB0Li321XEpfQ0FLSD58U4v3Sm132JElN3BJQshSgPK&#10;f8qMNSadtieniLKZpcZSjBGf2/2quyUm0osu0Trri/Wingxjo7VF0SytoSlBS+CCa0B0e04J7yRO&#10;kIKXTzvqg9aaXcsOpI7FrClh1wJT+ckVbV8jXrploqLOkxnEuugEODwM1kZ42tjurVrjbUsp/Bdt&#10;7v0DTtvfsURpK1qOd6P/AD81QHUmz7Wy6iOG1+cgeaEbR1UucuWXlklRPKlVemmbrZ9b2Ztqa3uf&#10;A9RoUdiyuTDtjbGa38YGXT/oS/qXpBPv7M4oktoKw1n4xWdLFqW8Wu+vJbcUFJVtORWz2pkexaUk&#10;Wm0uqYbeTsVg8Cso670ovRNyecDof7hzuHzUKnNt7nwbJT07ioRjmTX/AHDuLd3XY0Vyc6F9xQyP&#10;nxVuaZ1VZdOSmDAgJ7xbBWv+g/NUNZYd1c0Qb2qIpxhnkH4qOtXW7+ILRHMXapB2FQ8/61dNRmsG&#10;uhp74OUoR6Lo1Rt1cxcX0NIQsk/vTL6aenRvt4vEae4WiAdm7+lC+m9RuSp7A2qbZWv1fmrpa1db&#10;bDMb/hrBS+pGFqT71RapRjtiR09kd7lbyvkofq7dJeitZSLWhXdDKikKHxTvp7qZy4SUsABbquOa&#10;n+p9piXlcu7dvuPFJJqtukdpvF6vcly2MFX24KlY9sZ/2q6LagtzG667lJ1Lpml4OsXbLLhQO0gy&#10;SRggftUf1mtgulqdlzkJ+4KOP7VSz/VZm13d1M1Cv4lHWUj9wf8AtUzbdYXDqZPSmU+W2PG35FV+&#10;klLcmEp2wrcZJpAb0l0OvUGrJDK19sAnaP7VAdVmb3pnV7kL7tZQ2r0c+1ag6b6Atca+qfjywh1I&#10;ypOf2/FA/Wnp9CmT5M9uUHHhk4pJ5ntRnxvhGKsmk2Vbpu/Xi5FBlSlupTwEk1dek4zKLU3cXW97&#10;zahiqh6SaOuurbu+zFRubZypX5FOtVdW7n05vr1oTGBS2opKV/8A2atlKOMZMSWltnbmES/tSXlr&#10;VtqSlcThCNvj8VTuldHCV1Og253LcV90bvwMimNi66XO8hLSoyW0KPO0f96tzTzsGS0zdVICZTeC&#10;lXvmqJRcItRCO6Ny9X47A36vdIRunr1vYtz+5L7YJA9vNUpoSU/DeS6+4otg5xmtB9UY8PqRMYRJ&#10;cJebGAapdWlJETVKLfHbUpoqxkj2p0pxj73yZt91c8xqjgvXpvr1tAeOFBATxippXVvUMV55m2Pq&#10;YQvOCapnWV8mdKVMpZYSvuAE5qAh9a7hepICmG2Ar05A/wC9Uz01VksyWSdWq11NeapNJfuWeetX&#10;UyFqRmOi5KeiLcG/AGMZ/arP6vdUtSaV0JGuNpmlM5xGVHjg/wBqp7SF0y6XpY7gVyFVYU+wr1ra&#10;kpccAiNjgGsSzQUOSe1I2Wn+oNZXCUJTbb/dlGxeuPUG6TUKmXl3CzyE4H/SrPsmpJF0T/6qa446&#10;E5JWqqn1nZzZb63GhAK9WARXesG7xpa2MylLI7o9q2EdLTFe2K/0NTdrtXqms2Pn92Xtp/UTUhbq&#10;ZMraEAgc1XPVGUu4pcRGkOeeCg1UFp1fcy8FKcUkHzzVy9LZ7F2dDk9oOoQcndTdMIpywY87L4SS&#10;nLr9y3dLQI0Loo4p59xM3snaok5zg1lAXC5W69yH1T5AUHCRlZrZNz1LapNvajtxglgJ27fas79V&#10;9Mxpb3dt6AgqPhNYmnogpSco9mz1flLbVCuMuljsRsdwvt8QmSZzr7KDnaVVblp1nbRaWzPeQy40&#10;MbSec0Fw+nszTXS1V1akYc2ZKKzjJu9xlz1l51WCfmsr065dIxUr5Zbm/wDNmoNVavXqCC8i3PbU&#10;AcFJox+n3Wdzt9imxrm4t9IKtm7281nTQM5xzazvJB9qumy3d6yNoDbf8nyo481C/TQnDa0Q0uvv&#10;0l+9SeSj+tDtzuOqpr0hx4Ris7Uk4GM1D9NpMNi6bJktbDBPI3VbGvkN68lqajNBCwOSKCtL9KBI&#10;myGpAUFjxgVbGEYxSwTlq5XZc5PJYKtbWeAgxmng4yRgKJpm7qu2BTaI6kpWo43A1SWtdJ3GxXJ1&#10;lPc7STwTTewzFMvIEhw5BHk1JRjnordb2b1LP7GmLI0nT97iXZlwLf4IxzUh9Q9wm69s0ZxDW5SE&#10;AEpoT0I0i5ltxyWnYBwCrxRhfpbcCPtQ+HGyPFVutKal8ohDUTjXKGeGZjh/c2aYE7SHAfFWboXW&#10;6rRIWuQpTBI4V4pOHpxN01e3JeaP2pXkj2NOOucCKhERqyxyMJwvYKycr7TH2+p7s4CROtHr9KLL&#10;UvcFHyVVC6qshVNjfzQpzePUP3qloD0u3SUJU4tDmfGasmDPLDDL8p484OVGoqKxwQnBwl3kuvU9&#10;tuFz6fsQQlKlFIAIH4rNd/0TLs8gNuI/mLV496u20dVociKmJ3kkoGAc1AXYL1DeozjJS6tKhgD3&#10;quCcezJna5yWAGa05etNW5E5yGosYzuIruH1Z+3fQlxrISeRmtOdQz//AGtbh/ZgSS2AOKxZebK9&#10;bJi3JLZQSrxSrsdqyZFmnrjPa3k0PpnqDC1TFVHV/J3DG32op03OTpdD7Md0gPAgEH5rMtj1Z/DG&#10;AhpoD/69GNl6goccQZDwShPOKlKtSRhYsqlmI/6i9J32nJF5lPBZcJWP9armxaaulweW5CYW622e&#10;VJHirU1BrlWrI6IjKitsjaAaJel0I2dp+J6e45zin9q5LIzcm4tlY2nq/L0a2qGqGFPDglXmpG2d&#10;W5N3fUlTIbC/JFO+oPSiWxLkXFe3Yo7qry0b4j61IZL2w8gCrI4lyV2QhtwlyXDp27tT5am5JJbP&#10;zVpW5mz2q0uGK7h5aT6QeazxbupMGIrbIjdojjii/SPWTT1vkurfiqkLIwj8GqrI7uUVVKdT6/zG&#10;72hf+YdXK3udsLVnmmXU7Sbui3WksyFEkeQaPNGXy3XzUC7k56RnKG6Q6vOR796ko27BxUlJqWCD&#10;Udm75ArQNxZVhLzqlPk+VGrx0loWxSJLdyuMhKlAZCSazjpG13W43TtW+MXig84qX1prS96bc+1f&#10;SqOpHG2pTjv4TwQq3Rlnbk0tqPU2nko+zZaQ6sDAHmqHv0ZV21aiKy2G0OKAAqubV1DujsreMrWr&#10;gE1emg7O0/FYu9wWlL/6gCearjD0Y8MsuU7rErEkNdS6Nf6d29qa4QreNwFAStbv3eWlLhLTecZF&#10;W71GH/OcJtrvEtoGABVIvaedgXluGyN7izgA1ZVLcsyMXUVxjLbX0H0KY26hDcNHfWfc80ZRbmu2&#10;NoElewpHjNBT8K7dOIiZS4u5TieMiha1TrzrC/Zkb0trVnHsKUkp/PBGG+t9clj3e7uXpxbbC854&#10;Aqw+jNjl2+K43JBSlxWef60H6a0G/EvMd5RKm+MitIaP0qiX2l52JAHFcz5TVxhX6cT0v6V8VZdf&#10;+qs4wGGkrNGgxw4UjcamndjpIB4FJFDUBlLY5xTKRJcU2otp9XtXCt5Z7hFYWBC9Q+5HO1ezFZ6+&#10;pW/w7PpNSUOodk4xgHnNWtqKXObtU1557t7EEjJr5w9ZuoU+ZqKbHU8txoLIGfHmt34zTetZufwU&#10;3T2rAAaltd11ZJLTC1GQ+rahCT8mt1/TD0Vu3Trp8w7cHlF54BZST4zn/esbfT/pbUesepsZUNhx&#10;2OysKUoj0jmvpkr+I2axMNyWyO22BtH4FbTytyUVVH5KNPHPuB7Wb8yx2ZUptWNvJNZ01J9Rd+h3&#10;Bi3sOFYdc2irP6ldUFPWx62usdtB4Kqy3cJFrt+o41xlSAWmnN2wmq9Do1ODc0O2zDwmbS0zrm7R&#10;bAw2WFl51Gc/nFVpqDQmtdbXxcmW4tmEk5AP/wBin2mPqX0dqKVBtsRSW3kAAk1bOpNfqNiKbdFL&#10;5UnhSRWvnGWns5jgvWJxMpdRH7zY5ce1W8uLeUoJO3+1aL6b2SdZ9LwlyFlMh1IKsnmqncYuDE+R&#10;eJsbLgypAUPFMOnnVG+6q1ymC6pX2zK8BA8Dmsi+t3V8FcJbZcmtYcd2JGS6tRWTzXX/ADIps9sN&#10;nHjNR1tvLk9xuOEnIAGKLoenUBsLdQATXNNfBnZIyG+9PWAgHBqaTZXEt5UMqqShxY8NOQAKXk3i&#10;OnCRjPzSwIh24y2BygAj3pUXL7ZHOAa6dnpfJCBmmztqXMGMEZoA/O3tpI3KcBPxXLVzXJA2pJHz&#10;XbOk22sKWM+9SzUZqMztSgAUxFXdQbmUsrSGM/nFZh6q3QtwXcHtqx5Fay6hy4MWIouYKseBWPeq&#10;q27w84hkbEDOSa6rw6y+TX6rooAXGAm7oNwXlhSvUSfate9CpugGGo6rU8y7LUBlI5INZBf0FF1H&#10;fExXbghlkqwo58VsroF0p0H0/hxpDNxblzVJBOVZ5/tW78xhUmNpfvNKW6T3YqClACMfFAnUm8OR&#10;2VoaYyfc4o2j3hhxkJjIyjHtQ3qrtvtrLqAEke9cBW8TTNxLoyr1BkzLkrY0yVLVwMClOk/Tx+33&#10;RuVOZwSrdzViTHbZa3HXnUpWlKsjNQsLqTCud1LLJDZTxt+a66U7JUOMEaxYU+S7mrs2IqGG0AAA&#10;DilmnEpKT71E6SZTPjJd3Zz7UdQbVG2hTgHFcdNYlhm0T4BfUQfEBS0FR48VRc3T1wvGpW1OghoL&#10;B/zrUcpEdxlSNo2j2oEnwmG7ilSUgDNTrltK5rIW6KhMQ7ay0R4SKLktNPI2pOCKH7N2UsNncBxU&#10;y0gFe5KuKrfZYuhwiJlJAVk0mYrgJAr0IdQcp5FeKceBBOaQCKYr6VknOM16827k4Fdrku7a4RKc&#10;zigZyGHi2T4NJMtPFfqPApVUtwKx7Ump13BUBikI4eYeS7kHArosrKMk81++5cdwMVyS6FeaYHjb&#10;DhIKlcUu7FG3O7BpMtOOJJSa4T3CjaeTTELNs+xOa8VFS0vO6vBHVgHdivexnO5dACpbaWnlX9KS&#10;aCEK+RSS45ScBWRSqEI2Y3UDO3i0eRjPxXiHRj1DFcJbR+o0oraU5AoA5LhSDhNcpWpZHFdNvg5G&#10;K/FzadwHigRHKG0k+9JLQdyiPJpwUk4V5PvSKwonI8EVEmcBKiCDzXmxalFHjHvXSELByK6Sle/c&#10;o/0oGIhtxKtpPt5pQoKvSo8YrsoIVuB/ekzvCuPBoA/FlSVgA8V67DKMLQck+a/BLiVY8ilG1KAI&#10;B4HzQIaO24KYWQvao+1UX1+eXE0yQ9nshfq/bmr0nBwYUDwfiqy6t2H/AJl0jPiODLpTlJ+ODVtT&#10;SmmQmt0GjPGlNLWrUDJUlsEnk/tRZYrDCtD60Rmw2c8kUAdINQt2uZcbdIWO5Fd7ZCvYeat22Jg3&#10;O4bGVAKfOB+P/MVubXLa0ammMVJNdhOqwxZtlDwPbdGASPc1xYXn7HdG2O4VsqHufPFTdvtBDH2i&#10;lAmoPUNpl2e5NvZywBwRWkNx2RP1F2uNrLpTqKLIbC1CKotJPsracV8irKwi2qmxXU7nUOKSB8EE&#10;19f7g61e7RKivHcXUkYr5Q9Q9M3DQHUq7ty4q1RlyluIWEnbgqJ/611vhJ43RZg6pcJkrYLc846i&#10;XGV2Xk+3jNaq6Ca71FpwNMyo5kxlHGQPA/vWZNO6kgXVcZpCSysKAKse9a/6Kaps0JDMKWELc4AJ&#10;Hmt9r8Ol/JgV/cjWWmb05d7W04hCkqAzg1NXLXd40nZ1SmIjktLQ3KQkckVHabuENMNBjbcY/SKn&#10;XdeW+xNBU5kKjEeskZArziXbN0j5rfXH9V9o6nFq0JsLtuu0Vz1OPJIPB9uKyKi5NLSXXEblK55+&#10;K+jX1o2Xol1MsU252+RDhakYaVt7e1K1KHyPJ5r5tIYQwtLTh9KVFIVnyM133i5Z06way9YkWn0y&#10;ftTCXpE5CXEYGEK9vFX/ANP9T3XRNyYlW1lT1vUv9IB4FUN080JH1LC/kSUh4YUpGfatOdK7tH04&#10;+1Au0YORQQO5jIrO1mPS5Rjx+42j0q10xrGzNrLZadA5SoYxRhJ+7bdBincmgjQjlmNvQ9aglKFD&#10;J24qwLZcGVJCSoJP5rzKzG54N2uifs18dQ2EvAoXivb3bmLzHWoIBcxxUbOWtCUlIyCOCKTh3F1j&#10;lQO3PIqsYHXSyLYaUXG1IUk+QKTt8f0YByQM1azD0G7Re28hKsjByOaDNR6bVAeL0E4aPkU8ANrR&#10;dlxlFpSimiSNH7zaXGiD7kGgBbjiMr/xjzU7a7xIjspUnkAc1FAFkq22+5Ri1JYSHB74oBu9iRGm&#10;YbVtRniiZq/feqKVJ2q+a9dsZnvbs7s8gZoAEY8V6LJGFZSam4Mx2O5hDmQfmnkvTTnq7P6wPFDC&#10;3n4sjsuJ2OCgAxS8qUv+Zg5HzTxixRrggoeQM+yqDYl1cS/tzx80ZWe8JUyErICvzTXIgTv9kl2J&#10;8qbKls+eKZRr/IbWgqScY81Y1zksTI/bVhRxQc/YnA06tlIWAchOKeAH9qvpwlShkE0RuXFEhobf&#10;BFV+p5cRobklB90mndv1AlkBKzio5GSM22vPzCtrg44HzUYY0mI4svslI+ccUSQrmy6pK0LBIomQ&#10;7FuEMtvNJUceakBXEWQykBTZAJ817HuxZmJwvcPgUnc7QmDOcSknao5A+Khw0Isv9ZIpAWjYbwh0&#10;hKwCfzXOqbbDlAPlsFWM8UGwLuGVJ2nBFEaLgJjQ7h4pi+QPv1jjpbbfbQW15HilbchAaSQvnHmj&#10;lu2x50XtOJSUnwaErtpZ+2v/AMgkoJpYAkGLgsJAKiUj81P2pmPNYIdSFZ45oCdRMtriN4Kkq96k&#10;mLrKhITg8fFMQ71DoALeXIiK2Hzge9Q0YToza2ivlvlQNFUHVxcwh5onjGRSgtTNyecWhW0rowBA&#10;QpjTzB7qRupRu7GKfQcJ96TvmnZNpT3GgVp/FD7sl5C9y2lAY+KA6CB2Z946FLXx5Arra3KWCs59&#10;s0Mx5xkE4yMceKZal1Q9pGwyLkphbrDSdyiBnAqaWeERlJRWWFcywvOr/wDTqzuPBoM6kT9Q9MbU&#10;u5paU/HQncopHjjNVbZ/rbsDTai4FlaVcJwf9qLG/qat3V6zzLMqLtaeaUnKx5GMfFbWvx1+5OUe&#10;DnNT5vSRrko2Ld/kB+iPryFvuKhOhKW1kpIT5HNU3151631X1d/HGo/aaPATjnH5qvrnpR+2a5kw&#10;22iqOt1RQoDjGa41NrFrR0n7CbE2gj0kj/tXbabRUaZ+pFcnkuu8prPIL0JPKJJnQj16sj0yJnuI&#10;8pFCLE+56VlJ3pWdhyfzRB0+6zM2W7bFo7kFZwoEe1Feorrp3WVyUICNja+eR71tM7ujQOE6eLI8&#10;ENN1m9MtYmqjraZKPVjxnFCumuqn2FwW604pCkk4wauuzaLj33R8u3dtDbgQdhUPPFZxu/Tqbpi6&#10;PtutFKSo4PzzUG23hFulhROMvUeH8F3Q+qbt9QN7hO4YJp/0+mot2q3JKF7e4c1Q8O6StMLBeZWG&#10;1Dg7TiiLSWv0tXhlx1WWt3qA+KMRawh/p5VvfHolPqDtF5vmqHLghKnmk+COeKCtLrckONslKipP&#10;lOOa0Ncr5DvbvbgJS604jac80Laa0YzYNXNyJEfe0pXKSKUVt5H+q3x9Ka/zAq5apc06DGSogK5w&#10;ril9J6/cdnpWt4tFKsjBp79ScO2JvsR63MlkKSN4AxVa2+IhLRWkkLTyKak5Mu/T1Kvd8lwautad&#10;fqbe725bY8qqwrHZmY3TCbCeYDyu0QD5waqTQ1/ZebER9ztOHjdnFW1p28JhLVDfcCoq+CfORRJc&#10;cGEpOuWH8GWI0ORb7q+kpUlIVwCKsjS93MpAg9wNuLBSncccmjfqpoGMuGq72koU2DyBgVA6c6XD&#10;WGm3blGkiJOipK/OOQM/NOLUUX2TWoa3cBFZtQ3Dp8+2xMTuUv8AQsHjBq013CDr7Q81qW4hSwjI&#10;3eayUrW9zmSnIVxdLy46i2Fk58cf9KPNGahkdhTSnihHwD5FJwU+UY867KHhnnT/AEPHXqyRb7iv&#10;bDcUUpyOPNB3WXSSemGsktQn+7Fd9ScHOK0PoWFaL8+UPqH3P+A/mmWuuhsfWMuSuTKG+OjKST5/&#10;zqqT5wZOn1MYvNiznsonTms1tPtd9WWiQk/tVx6ysltm6ZgXGJJQ5uACkA8+1U9F6ZTZuoFWWKnc&#10;8Cdv5qN1Q7qDpncxbLsh5prPoBztNWOST5Y3plqOaTQOj5jL1jetbyQtpz0kH4qr9edLm7RJVLgo&#10;SEKOeKQ0P1BzIa3ZKc5Jq8F6XZ1vp9UiJLQlwj/21K5z/ek8R5MLN1UtrKt1B9NF9R0yTrC2TQ4E&#10;Nd11gHkD+9UtpPX94jL2d5SdisYJrYDMnVdg6f3GyvNrMR1stg8kYrHN40hdtM3JT7zCvt1LzuAr&#10;Hjvzlvg6Oqemur9NpbsfJofQGr13CMHLisrJTt5NElstv8J1I1d4MgpR7gGs+2e9TYMZLyUqVG49&#10;QBwKOLX1Tjtwi2lwfnPmspxTWDm50WV2boL/AEJzrvpOdrq8tS2ll9bbfvz8UD6D047c7miyNtKN&#10;wWdqR8mrT0frJnU0V9mMndLSPf4rjQEN619SY9yLXbcaXnJFQ+yPtLY6iUv4Vz4Kj6rXW+9OJ5st&#10;2bU0Ryj8ijboL1NdeksQnuWVgD+9F/1daHkdUo0W5Qm0OTIyTvKcZxzWfuj8WbA1C3CKFIkJWEgY&#10;/NYycp/euGb116ZU7qn7kbft94tGlrqt2UptHc53Grt0Zq61XKElTTyVoAz6TWGerDM21rjsXF5T&#10;IdAIWa0N9KtiirtbLcieJW/kZVnj+9cx5TRrZ6yZ23035Nuf6WSwaNj3+3rV6VJB8YryQCpzuxzk&#10;ecCoLVOkERJAVAVtOPalrW3cEWRzYoKkIHvXIHpmAiiahVGdSh1JBPGalZpYucbBbSdw81VMO+TX&#10;nwJGCpCqNbfee7HBPBFA/wCQKXSxLtN63NqV2Vn9Ipjd4rtskpWhaktrGasRuCzcnkrWQT+aUulh&#10;iTYi2lIClAcGlgYJWOQ92f5b+4/FTLFzQ8ezI5Gff3oJTFm2e7KZSSlsngmkX76qPO7TqSVnwaWS&#10;WC3oLEINjDYIIoS1lZC3mTGTsUk54pnY9QuhxIUolHsKNHHGrlFTvxtPmpEeiu7ncJLtnSsqKlhP&#10;INM7Le3Xo3bJ5z4qxzpKHOjrSnASRjNAV30U/p6UuRHWVseSPikMNrJcCIySVZPxmpV9SJ7RBbG7&#10;9qrEXJ+Ix3m920ecUR2HVKn2gFn1U8kcD3UGkW7nBKm0BMhIzmgq2tXaMl+Ko8IzgH3qx03ZaE7n&#10;BlKvgU0ZZjzp6sjYpQxmngCvY+o5Kd0d1kpWkkV6jVN1ZStpsApV7Gp/UGj3rfJW8gd1CucgUMux&#10;ZplI7TK+PIwaXIMmrQnUUhhxyCyn7jG4BXg/51jnql9WXV2y9RZ2kJsZMGGtRaJS2r1JPuDurS18&#10;+pyz9F7i21e1qClHBawc4qierfWbQvWXX9uultaDSkEBx1xOM+fwPmug8XpnZYpSjlHIee8gtPp3&#10;GEvd+DNUjSUq3dWY2VKcRKVvUT8nOaluvBuujbvFZhSFtRnkBRSk8e3+9X/r7S2mpbsG8264MmQ0&#10;RlAUM/60Pa/6dDqZaESmFJceYb+c+3/au5XXHB5B+rg7IysWcFG6M6iX63thtt5T7KyNwOSaJ7tq&#10;1F3eY7qFJVkbgqoDp7oe/J1+LNFjd905wgjzyP8Aeo3qbJuej9Ruwbtb1wXweAUEA/tVysiuG+SN&#10;mmd881Lh/g0bYbba75p1Ed9wBlSeRmqK6saCTpW7pctq90Zwjx+9K6K1263AaSXFHccBNWbfbK1q&#10;63RmUbkylAKAIqeMcmtU56W3EgMndE72z07TqRCC4xs3kJ8gYFVZo7XV3st0LtudcZdSSODWy506&#10;96Z6QybKWjIWpotpRjJwRisWXOx3zRchMyZCUy26slJUk881jKcm/d0b6pUWRcY8t/ktq0a/u8wP&#10;GctTq3OCT5q0Pp61QxpS5T1PlTffyd6fY8VRFrukq3xmrrOhOqgYBUoJOP8ASja1dQ7FLkNGErto&#10;UOU/mr5RjZHazRuF1M/VrXX4Peu/Tk36+S9RNTi8p4lQSo5NBXSTRN41jc5MCC2VSIydwPjP/mKs&#10;SVdEz7q0w8vEY+ATxir16P6Lt2m7gq9Wt1sFaMOAEf8AnvUZ/wAKOYltGqd38K7ozW51fnaTlzNN&#10;XuARLYJSlRHP/nFGuk+s1vTppUZcA/fbsh38c1++pXpSq86vXqmElLjTifXt+R/9mqh0uuTKnPx2&#10;Yjj5Z/UG0k4/tUq3vjmZDUUad5enXK7LgbfianukOU8spcQsH9qtvrazP1N0/t8SG+p8MIzgc481&#10;QFj6hWG1SOzKjrTIRwUng5/tR3a+rUx6KtMRruRyMBB54onWpSUl8Gvrst0sJRaaUiklzJ1rvjTM&#10;tCluLVs5q5bVdkdM249yvTbsaO6fSSDigp/Ttx1NqRmYWdu10LGfarQ+oBqRrrpbFs6YqTJYIPcS&#10;OeMf7U7JNcJF9UdPe4yslt/JE3TXg1y8+7aHlORgMjnzUOrRM/UNtdWptSVDPtxVKdONUTunF9RA&#10;nJUWFHGz5rQTX1AworCoTcJLSVDlSk4P+lNPj2oo1OklRb7XmL5TQRdNLvfNKaHuVnZkbQpCk7T/&#10;APZqgYjkjRGsE3Oerus98qWn5FaEs99tF7sLz7TqUyFDlKTzVL640+9qN11mM246tJ4SkEk1GMUs&#10;vHIQ1MpSjXY/aXbH1bbLrGbvKWlJtqU7yCPf+1fnOrEGcDKhSdvG1CAqoWz7bF0FlQp8EpmJb2py&#10;nn2/FZP0/eJ1tuQU64oNpcyEnOPNVJRk+UZsdG5xcq5mrNaC4awtiEJQS64OCalfptfu3SuXckvY&#10;Sh3KimorRnUVMxFv+/YDEdAA37fI4qa6i60tUJbbltcBLqcEpNSnDctjXBr6dRPTScovkzF1Wjy5&#10;vUG6XV9vCXnirgcUddIrnKgW+dOgI7rDaMODBOKLdc6BkXPTCJjTPdU+nIKRk1P/AE16POndMXuN&#10;dY25L6FbUKTk+Kk5KuPBtVatdHba8Mrq0dUHbrdhHS7hBX6kj2ol1Faf+YdpYdyD5xVIz7bK0h1D&#10;uj4jlmIt0hAUMYGatPSmpBZu3Kkfz4qjkgc4q2L3LJrtZpo0SXpvKJ/QPTFWm9RsXQFKk55JqC+o&#10;TpuZt4/jLSkHKckCrDc6g2iXbV/arLRPITu8Gou9qEyxLkSlKeQtOE+9Qw88lS1dlTzF8lA6G1RN&#10;alOx2GnHnGT/AIBnFWdpr6hZFoefhzSe4RtCV5yDUj9POkE2fVNzukuBuhrJGHEft81W31B6QcTr&#10;1652+J9vDcWVAJGB5qLk37cG79HSXz3bsZ/3LcY1PO1TbFupILaicAVD6c6fX1OurfdYyeW1hYWP&#10;3FR/SHU8GBYZMa5q7fpylfxWhulFxtd6sTn2E5p+SjO1KlAKote1YSNTVF1XZi+itvqxOoNeR7ZG&#10;7HcRHbG5fv4H5rPGkXUW7UkW2voLa1q2nA5rUuvdSSC45HWP5ycjAqktFaRlXrrFbpZgOPMoc3Ky&#10;g4qFa9KvKNlDVfrLJV2vj/yF181jD6eSfslPLPcSCAs4xStr14xqKL2EOc48k1D/AFmWFteo7e7A&#10;hlva2A5tHGefxVW6LuwjJDZBC/HnFWQany0UX6KNde6MssvAdOX9Xy40mJtBjKC9w/Bz/wBKuLW+&#10;mn9b9HXLfJIMiMMJJ98A1Vei+oremLeiOVIC3eNxUKlLn1euaYbtttwQ93vg5xmqpwnKSf4MbT6j&#10;0YuPyzMUy3Oaeugtzqf5il4GKsGDfFdPGW1y21ILgyMjHFPJ3TO7X/UEOe6ye5v3HNWJ9S+j48zQ&#10;FrQzFH8QbQASgc+9XOza9pmwhXqoqU5Y/IGWvqQm8JUGnPSr2zUnL6eu60jd1TgUD4yaz7p+VL03&#10;LQw6narPgitAaP1umzJjOSnghpYGElVWYyuDB1Gn/TzzB5XwWvp/S7MPpPcLCFhb3bI2n9jWSr/p&#10;QaMkuv7EqwonAH5rS8jUrTzbsqPNQFvJxsQqhy49I5+q9PypiGytOCrcr+tURxXlyLI6qcmorr5K&#10;o09e56ba3dnIjiYbZ/XtO2i7T3VSBMW4FDKyMZHmrGi29mH0Ln2J+3BcvBS2QnnPP4rKUGG/pK4P&#10;CQypte7IChU4T3vDMielpnFyi+X0i/rPMOoLfPQrKWzkJCqOOhujpej2bjMQtsJfQQATjyD+fzQb&#10;0udtV1sLsyZNRGUgcoUcZ8VMy9cwYR7TM8djGPQqiacuEa2uTolkp3qVo56JrOXOfCVJddKsj8nN&#10;HditrlrsUeRDYCzjKnEewqRuujpWr7cqTGUpxKxkKVzVn9I+ni7L0+uqLkA4vYrZv9vNRlZGuJkx&#10;U9W8SfRUzesY2n3hJRJAeWMLTu5pnKnv6ocLUbKi7yTVKatjTbfqmWHtyWkunHPGM1dHSW/2Zq2q&#10;ckSQiSkcZqxY7wVX6X0oqSllB90ZgO9Orw6Qd5eBCkj9qq3rloyTdtXS7ytvawtROcfmrV0zeI0+&#10;bJW3JQXfKSVVC60ujl2bdtxKXHFnAwaq2+7LQ4auyMFFMo3SSXnp6mIbKng3+rYnOKsJfVm3WeCq&#10;3voW3IRxjwc1YnQ3QY0FMlyp8MPiSnIBTnHn/eqL6u6Kfma9lT/tVx4rjnp9OE0epvltRsXTTPFk&#10;5dll6O1xY31fcyApTuOM/wD2Kl4Wq7R/FTJUzuWThBA8VTNvix7Y81GDgUcclJziiRi72+3yGUqW&#10;FnPODVrgjW52y9panUjQVv1np43d+VhaE+lvNZWFmlP6oFshIK17vSE+/NaKVqVq7QxDZKhvGAD4&#10;pnoTpbPtuuGbupjuMjnOKpxtjyZ9F/vx8MCP+a16IUxBuTam1pwVBVE9s6xvSmlxoBIbWKZdeOnd&#10;71fqVcyPBUIzSeVAft/tVcaS0/cf4sIMNClPg4KR7VYmnyxWU1bMxfuL509pCJqRsTpb/wD6gHcB&#10;U7qbQrGp4SIjhz2hxQjatQxdApRGu73/AKgj9GfBqTtGvVXOep2M4O0RhIzQ028o1yzBcoozXlid&#10;0zePsWE+sqASB+9Sh1Bdun1paXJjKbLoCgVDyKsG66Im6j1fDuLzRWylxKiQOODmpb6jtMydS2+3&#10;MwIeGmWglSgPwKHZykbOpV2Vr1Pgrab9Qki+RIsSGx2FIwFK+as6xSY9xtbBlrS5IWAQM1mqHpt+&#10;Hcm4bbWZClYA/NWeyq4aJSy/cgpBIygE01Hjkr1NVSadK4NCC1OTNJOxpbmI+3hAPtWYupOmGrO4&#10;tyKgpSo4BxRox19Cm0RXNykk4zmpOVZnNexmikJS2o5BqEY7c5KXZOEotpgTpTTl507p8XtbHcYI&#10;yDTlrrPNlsKidoJJ4zitC2DR4kaPVZn1ZSlHuOPFZo1/o5GmbottkFJ3HH96cZ7nglNVye6XyFOl&#10;9TIgSS+9yTyTVjaQ1zb5E1xzsAkf4j71nZ12fCh9wsrLYHKsHFONKdSY1qW4Hgsuewqcop8Crqm1&#10;uis4L91s3b9T22W+GkNLSCRkVSWjOnX/ADhcZrYcDYaBIIqRka2kX5vsMK7aXPSMVdfRrpvGtloc&#10;kSZKUy30njcM1VJ+nElW3u5MyzGbtpy+uxWJSg22rHB80SwNTS7ittl2RkJ85NWJ1O6ax7UiXNbe&#10;C3OTxVYWjQNxuFokXON6ktkkj3qyLTWRSfqe3HKLXsHdkux2WlBQI80SSra04l4Otp3pTjcqs0o6&#10;sXPTksMMZDzR2+KsHprrK6a9vP20yV2W1Yzzio5TfApaW2uG6S4Z1bNBs6h1n2nHAlBXmkeuGmHN&#10;KvIix1FTeBymrWkaYYsV1bfjuglBGVA+aX1za4uqbX31NBbqU/qPNLe8rHRGEoxj7uWjIVtMxmRu&#10;Kl4Jq2+n90VDukZ4qUCn2NMIOmDMvf2CUJQSeCafa2tkvpwppS0pWFpykgVYkksFtk3e04xLiu/U&#10;qTL7LEjCmgMDNVp1GsiNQKadYaOCeeKrFzqFOmymypRGDwKt3SGqxcI8ZuW2CnIHioRior2kbVZB&#10;pzYwunTi3QtDIfbbKZRTycc54qq4enwl0l5RCc+9azvH2X2DLJaQptY4TxVRa/0q3FUhxpKW0LV4&#10;Aoi0+yLslHhMHLPcrZa3mwj0kDG4/NGtk1BGgS0vJlpW64fTz4ptdukUFjQSryHv5wTnA/Y1Rkcz&#10;EyyUOFIQrg5qWVLonGnPubwaX1dd3pdr7DknvrcT6W0HNJdKemkhMCbOnRdjKkkjd71WOkn7l9yh&#10;7JkLT43HNXnbdX3c6fLLxQ0jbjaKhJSisRKE45e4zfr+2NnVb0aKyoguEYA/NFendAwIUVL84ltR&#10;TnCuKPtCNWJeuN10ZTIW4rIyM+9PfqRat8Qst2pooBA4QPxS34mo4Mna7KNylhIrASTbrwhECSlt&#10;JOM5o+ZliayllaxJdWMZqjYsSU4+CSQc+5q2dDxg22lx14bk/msh9ZNZZFQ4TyWp0rszeiJcic6p&#10;KisZ2Cqr6uWe6651RImMxFCNuJB9qslq8W9iPkykA/4t5pK8a9gsQCxEbDyiMEpGaxopqW4v9fFa&#10;gnjBQ1sgiyySy6wXH0+AkZwaK4mr1xihmb3GWv8A4kEcUXdM7Gqdq5U+bBC46jkBYpz1x0izPnB6&#10;EwlpCQOEp/FXOxOezBV6TnX60mdta+tCLe21CBU5jnNN9It2+Zqtu53RRSls5QkfNVxpmOG5nY27&#10;1Cjd282uKltKh23EHkk05w4wvkxoWPem/gu/Wlzj6ht7P/pcx0jCdwqrdRy0WhlCrcyEOZGdtIO9&#10;TlXJhEZlf8lAxxU/oZFv1G6tLn81Y9jWA/8A48HKXRt4L+8L41w7ZYfTdb13sTDi0EvkDOau3Slt&#10;mxmApQ2p+DQN0+s7jb7aGWQhlJ+KuALU2hKBwAOa891t3q2PHR9D+H0f6bTRi+xF1pasKVUdMmvs&#10;rwhB596eT7iYbe4IKz8YquOqmuJ2nbE5cUN9tCE5rAhBzkoo37eFkpD6kOq9y0nIcjKeIQ5xtTWK&#10;te6lEyUJKY5KlnJAGSatDql1eia4fddn4W4knaDQP03MfUur4zCoC5jO8enZkD/KvQtJTHS05a5N&#10;TZLfI1V9D7s4RPuE2dbDasfzVJxnzWttSXNlMFZlp9qH+lTLFm0vGYjQBEAQBgIx7ftUnq2dDTBW&#10;JGN2DXF6m719Q5GyriowwYy+ojVDUWQtEVIBOfNZQ1Cz9+XJEmWNx8ITV/8A1KIamzlpiu7VlXNU&#10;jN0/Das25xzuSCPOa77QxSoiaix+9hL9MvSa26l1q1Nn3VEdpCshsrAJr6h2ODYbJY2o6C26hKRg&#10;jn2r5ZdB+kNy1LqmO81fEwGErB2BzB/1r6haC0bBslhYakyhNdSnBWVZzxXN+b4msMztL0yqOq9y&#10;Ymh2LCYI3AjOKpLTdza6UXGRcnmdzqznKq2LqDStpLK5KmkJSMnJxWVurWnI+q7j9rDVhsKIKh4r&#10;E0dqnHYyy2OHuRa3SPqOu/PG6OtlLB5HFXdD1eL2QGUKwPes4aU1TpbpzpeJapklH3avTtzzmrz0&#10;Vfraq1NOsJA3jPitbq6tkspcF8HlBW4H3GsgYFIItqiNy8mnsW7JdGAjI/anweS434wKwCw5trca&#10;OgFfFOl3llo4bFQUxDiyQnOKalDycBKfV80CCX70yPUpW1PxSb0topIBJ/NRjaVdtIcPqpc9pLQG&#10;MmgCt+pbkNbTgUfXisX9ZHZjHeTDzhWfFbX17Ymn2FuqIT+9ZW6mQG45eWpvugA4ArrPDySZr9Uu&#10;DIDlsur9xKEvlDy1cYPith/S90NlxUM3G8TVvbiFpSVcCsyXZuW3eVKhxFF0q9ORWnfp/c1+8wwm&#10;crtQ8gJB84/vW98qs6fgxdN95tG3QoUCMlpgeBihHqA239k768HHFElghuJgILygXCOSTQ7rezId&#10;iuLceCRzgV55D71k3L6M5awHajKwvORms6T9TL01q5qV3tiQrkZ/NaH6iw1ssqSwrPHBzWer/oOP&#10;JuCJNxkjbuyRmvQdGlKvk0trxI2H0W1ib02xtP8AKUAQfnir+ZQlxlKgcjFZT6WarslutsCNbOVN&#10;gIUrPvWnrDORKtbakkEqTmuJ11Xp3Pg2tL3QQ/UyylpSj4xVbaou6GpZSyMnNWFJSpxhaQcZHtVT&#10;6qQIchxZ8isOvDZKb4Cmw3RcppCQr1UcQVupYHuapTQl3fduSgoYTngVdlrcWlAO0GixbWEHlEky&#10;+6WyKUbknBSoZxXKHSFgFPBpZ1SWsEJGDVRYIF8DyMD4rlTqBhWOKcOBlYCiOaRX2VjaE0wE3HW1&#10;4IGaQE31FOMillsNtcCkkx21ObsY/akM8W/sTkDFfkyC6nIByKWUppadmOR71wSGgMJ4piERMcQv&#10;b7UoouLTkZr8oBahhPqrruKQcGgBFouqVjxXr0dYGc4pcNLcGU8VySvwo0CEmmlKPqrsxwlXJ4Nd&#10;ONKGFA8fiuEkLOSf70wFu22pvGeRXKFITgHxSRCUE45NfkBBP5pDFVtt7gpNdB5KeCiue6hrlXP4&#10;rsKQ4MigRFZJSAcivyhgZH6c16XNxzjBFedzKQCKRM/ckHnivCTs4rzukOFOODX7uAEZ8UDPyR7c&#10;5r8rc2RxXRWlLm4civHJSVnavge1AZOHXFhGcEE0nh4tkk4HilTLQVBpQ5+a6MgBRSRx8UCGJTIS&#10;kjG5A5HFCt6V3WZIV4wQc+1Gb8zs4WBkD2oV1G4w9CkOJ9IKSVfvTXYfBifUXSW7va1uc6zvKHec&#10;3FCScHgVa3RzSN6EpJuSFJU0eFHNDuktcyYesJzLzeUBw4J+M1oHReqIs+IFhCUKB54rdXSahhmo&#10;qit+RwxaJsGS44ApxJOcnNMtSvvXJHYSjKUjJP5qwU3qM44chJTjBFKx7DDlLQ6lIwvORWpNpky1&#10;OvMm13h4YIbSMY/1oL1hpXTWr9xurTJ3clakjP55q5vqd0C9pmwvX628lA3FsDz81hbqN1BlSI7A&#10;aeUytacKSk4wa6XxVbseYGJqJLCyGMPoNpWZcFJt8ttpSXNyU5A/61cWhehUeJNQS6leOQoGsr6a&#10;1W9L+1aaeWiYFbVrCq0RofUN8gNAsSFyXBjCTzmt9q67FW+TAhKO41dpvTP8Gt6QV7jjOaI4MCy3&#10;lH2V0U2WlnBCsZoB6cXm6XiIBOaU3lORmp+/dJ5erYrn8LuC4svBKSD4PtXAWJqTybiJlD65fojt&#10;6nhqzRs1UctNFciPuO1fg58/9K+fk6xNsAx3Xh9wjIJz7g1rb6sY/wBQHSuVIauDsmdpsoKTIbby&#10;gJ/J2/FYymOS5mH3kqClnOfya7fxDfoYZr9QvcGmgrVeoU1xdskrDm3JSFHkZrV/Sy4NXRti23tS&#10;Wn8D1K81kfQl7mWyeFNEqVgJ5+K0vonSM/V6PvkOLbdIG3ZxW31KTqMTL3G6OnWlWLNAQIcoOtkY&#10;xuyBVjPaWcudrU5FdU28nOCD71Q/QnTOo7JEJuDy3GQMDf71f9gvDsNva4fJxivMrlixo3a6RB2i&#10;93q2D7a4I7m04BI9qmk3/wBYGweo+Kf3ZpMtSVbByP1Cox6xvNlDqBkJOcVjkhw7dvtlhQBRu54p&#10;Q6jElAZJ4UainZ7SyA8MKHBFJmTDcOUek54oAnhpQXBpS2lYJ9qgpkOdYcoeaPZBzuqbtFyWw4Ch&#10;zcnjjNFMx1m7W8tupScj4piyVvHuiEnjHPOambdei2+CF5A81CzbQWZSw0klA969gFDCXEq8+Bmo&#10;jLKtk5iUnO4bsc0LaztyHZCJDSRvKsHFRbE5UQAJX6v381Js3NDww6QTn3pguGQZglhaVlBOPgV6&#10;u5IbVgHBo6tsOPKX6gCCOKG9XaYYhyi6glKVYFGAGbN3TvSjdnPnJom05c2lPbXAP6+9V/JtTjL7&#10;Sml7gfcGpaHviuI3L5pgHWpNPxLhH7jaQD54FV3cbI0Uu7SpK2z5+aNIV4Mhnt5z/WlBbGH0rQsc&#10;r96AAS0JW03nccj3ottlzcaRjIJqDvOnZdhPcZV3WSc4+BXMWctttJUgpz70ASkxYlzcq4Pwa9To&#10;xq5kuIc2L9gaSenNyG0KSB3Pc1I2+5lo4PBFAgam6XlsvrSOFpPGPeuIj0qOtTDwKV4owlFyc4hT&#10;R596iL1bJoc+4S1vA44FLHIZPbXfnYigV+pA9qI1XiNeWNiMBeMUAKm7VbVJ2c85p1DuKGnAUKG7&#10;8GmIIp9ilONDZ/MA5+aGrhJWy72nEFCx7Uf2WeXGQpR4qP1Ra2ZLKZASN6Tnj3oAE4F4YbKUrxuV&#10;wM0W2xxBUgpWATQjcrOzKWyttJQ4PIFfl3U2taELJQoDgnxTQslhTVhbXbXhY/NCk2dGtqnlTGAI&#10;4Gd5HFIRtRNylpzJQQPI3US3qyxdUaMmMoWhSltkBSTyKmot9kHNJcFYv3+yBp19mU0Ek/pBFEdu&#10;VaNTdPbsxJCHWFsLySAeMVjO0WG5uaxuFscmuhDSzgFRq7tBzJVm0vdoL0jc52VpCVH8VvH45wSa&#10;ZyEfPwtlKElgwDe7fAh6zvMW3+uK1JWhvPPGTVq9LLi3AUoKUULCCARVZ3O0SLXrC7LdZWhLj61D&#10;cPPJqYtd4VFcHbVsUnkg+9d7VFKGGeO62e61uPRcFnnNrv7ZmxwtsL/Xj5Nedc+ikbqEiLJtDqPu&#10;kpwUCozR2u4Eh5LcxKQSRgmiO83OX98iVbXtraRnaD5pOLzgwq75U+6PZnC9dLLv08cQmewVtKON&#10;wGad2uRHgqbeiO7ueUe4q9VPO365wBdQHom8d1Kh7Vz9UPR/TGmNKRtTaXkBhSyA5HByD4/P5pOx&#10;VtRNhW566LcnyIaQ1o05GjoUoYRjJFOdbSbTqdSEISlISOV4Gc1QWmNQPxWmnErzuHKauHTT9n1F&#10;ZXUvvfa3D/AknGavwvuRq7K5VSaZa2itF6Ov2g5sC8xW1OpbJQ+Ujd49jWIbs0zZdW3SJHz9u28U&#10;tk/HFart8mW3BbtxOFr9AUk+RQJ1Q6T25hsOx/8A8fUN68e9Y0YNSbybajWwjHZNcYwAWjNTrtsx&#10;ADuBn3PirztWpYkyM28opdeByaz9ZelGo781JlW5BIYySMGoazapvNhvK4kjclxpWFJNWuSzhoVm&#10;jVqc6pLg0rqnR8fqKEOhkJUgEePeqTvGlZOltVx4K2yplxW3JHtkVYNm6y7G2mWmghZ/Ufk1YMC3&#10;WXX78JU9SY0kEHuU3mJr6rJ1vbJFC9UNFyOnwh3BpzczJAVgHGKaWLqK+laC6dyPyavjrj0NvGob&#10;IldufE6PGRlIRzxWY4em57M8W11opklW0Jx71GM8vg2cY1W1Yn9yLqt+oDc4baEO7mHTy3nirJtt&#10;ttdq08qJCfKX5g2qA/w5/r+ayy9dbn0+uSY1xaW0AeAoYqzrL1ehOGOrbkjAUabxLhGBZp7Kfcll&#10;Mh+pnRSf09eRcXXQ+xJPc4/PP/WmDUV1i0JuUVK1toGFAe1XrdNV2LXtgEWc7lQRhHP4pp07tFuR&#10;DnQ1RguKM43j9VKLcVyQld6rUZFW2bWkSPD+7YmGPNbGdmfJqyumnUFq/wAKU1OlYkqHClK81mHW&#10;sR61a0lpS0pqMXTtA8YzUpaLx/DJDSu8Wxkcg001PszLtDFQUoPOS6nJz2kOpEK5tgvRt4SpYHGM&#10;1KfWFFc13Bs8i1xEuqwFFbScq9uOBU5oK8aav2nAxNebL4GQpRGc1Iz4azDS5DWh9COAnzgVVKCc&#10;ssxqNZZpVtiZE0/IlaclpbnsKbWngoUMcVcWj9ZiO0ZMJ5QSjlTRV4p5eNCxLrqKPLuKg23vG4AY&#10;zUT9Q+iomh7PEuen3y008gBxA+f/AAVZuUFh8mZtWve6PEi2tOfUEzfIy7Vc2G0tY293j/ahjUFy&#10;tN5hS4CGUPJJIQsgHFZk07qCUSlTq1HI5Iq4dKz2pUUOLXhZGPPmnCMXyjE1Wmnp5cvotXpboa2Q&#10;9MzGrrCD8V1CglwIzg44rL2udET9N6qmlpp0W5bhLKhnGM8VqXRvUhdpgfwl9hK4yuAsim+v2Wr5&#10;p19EeIhYGVBeORUNj3ckqde6eO/yZs0jqGdpGeJDDhSSMEH3q6NI9QlyHW3pzSUIX5cHmmXRnpJB&#10;6oInW+a79vIaJ2LH4qntUy5WkNYzrGXiURXCgfkVLdFe1mXPTPV++K5NZzbrb3mx9lKLpdHrSVZA&#10;/wA6hVdObdpvVtlu7bjZ77oUtIxxVUaKuy5LCcPkED5opbuUtx5tMiQrCVZRk+Kcq3jCNP6jpnhl&#10;jfVxpReo7fapNsAcUkDKW/J4HxVfdFdXXrRE1EN1LzLn/wBzK8gVadgguaotrSX7ihJa5BWak06O&#10;t6UqmyJDLy2PBGB4rC9OOz058my/vCz1PVq4Cfp71nvV5vS7dcWVKVnhz2x/atCaMSJrSws4K6xx&#10;N1k5p+YbjCjpdbRwdorQHQLrHG1ZDPcjqafHHIrjvJaD0XvguD1z6c81+uh6Vsvcgm1LplVjmLkp&#10;JUknOKaJuq24ocS0oNn3A8Ue3Jk3UEFIVnxmmEfTz7UV9oshSFA4BFc40d2mB9s1KsyBscOCcefF&#10;GdtuRJCiSsEeaqW4W+bZ7wsFtSWifOOKPtIXMlnDidyRSQ2Pbzbk3OUlaTtAoM1ho+4vAyICe4pI&#10;+KsGVcoy3EpQmpW1LacQQcAK+aMZDLRRumbpMZeLU5lTbiTjGKsa36lhqQGiooc8bTT2/aaaVNEi&#10;MhK1A8gChi/25TMhEgxy2B5KaB9hxDeeUjc0vKP3ptdZC3mHWgO5uGMUJRL2tnaEOEA+QTRvZX48&#10;hnK1J7mM0xdA1btPSZkV1kt7d3jIqGl2uRYFnucAc5/FWXvU2dzYGPxURqm2G6QFEfqxRgWWQETV&#10;LUmE0ncOPOak2blHcSpaThaRkEUEC1mPDUntq3J/xCk4VyU0hTWTk8c0L9wLOY1JHetSu+tJWngZ&#10;r3Tc6NJlhS0IIz8Cq7DXdYWlbhBPIANT2hbk1DlBqSCUg+akhGffr/03oi5QY01Mphq9JOA0lQCj&#10;wfbNYdt9v+xkNlpR2g/4Titu/wDEG6SabfsLGsGboYs5vxHK+HDzxjNYRs11cfAAyogV6B4Zp6dH&#10;kn1JCT1LfwW/HaYkRGFNPOF0j9G4+asLp/8AfsvAfcLaaV6VpJPiqE09q9ECaA8eR81eWideWy62&#10;54KTskNjI/NdBLno801FUoPlcBtpS1taS6iNakYUHUsfrB9/B/6VVH1va3idQ9QW16FDQhbTeFqb&#10;QMk/nAq5tMXWy3pr7cvpTJcGMFXvUVM6aWMSpBnqQ+4rOB5rCdUZT3S7M3SeRnpoKC+0xjYruiCW&#10;sD1t4JSfatJaQ6mWWRbIknuNpmtcKQcZoNtvTS2W/rVbjLYP8FdewvI9JGDUl9YnTOx9PLpAumlp&#10;BbblD1soPA8/mrXZtxBo2ktPVr4qyEsP/wAssXUvVaXKaRKiNIcRgJKMZH+lRl5ZidVtIqRMDceZ&#10;GO5KNoBP/mKzrYNV3BcFCEvKURg4NWBpnVo3M/cuFl3dg+wIq9RTXtNJOiyiTy84L5iQLXL6J3K1&#10;yLY2482wUJUGwSTg8+KxHb7Y9aLxIU6lxlsOEJCsjHNbo0dd0NJbQ6W3IjiB6fmq56/aNta7eZcG&#10;KltedyikYqiENsjOr8m3H05Lh8MB9KxImo2mWpcwR3Dwhajj/rVsaLF403IftjMpEiMpP/uBecCp&#10;Lpp0o0ZrfoWZb8v7S+R2SrelWCFD+tZh09qu52e/S4337rjbatu9R8irFbG2TjjoxbdBOMPUi/3N&#10;OXZibMs8mP8Acd1kZyc5qB+mq+2rQ2u7k3dIDcpiTkFTiAcefkfmmPT/AFUbvGdiBzO7OcnmpyUi&#10;128d5lkmWk8lI81KVe6LgzUafUz01u5dlTfUzFsj3Ut2ZYWeyw5ypCBgZ4+Ke9HZ7CpyGJLiUJUN&#10;o3nirB1NZLVqu3hTNuUmdt9S8VCdAulFt1ZrSfZ7vLVEI4awcHPH5qKxTDL6RtXe/Iv0/wDq/wCS&#10;xI+i7pG1AwEOM/ZPepC0kVJaokpjsv25toOyG/Kk88Vn36krLqXotr1Frh6gfkweFNHecpHPFS3T&#10;G93l91qZNkKeQ5gKUvnNKDVi3Ix9ToJ6SGZNcg3c7fHc6k2p2XHC2w+nenb59Qq4/qz0NpuLoS23&#10;iyMoiTS2gFLQCc8fijST0wi6kWzcYsVO9ICu4B7+aE+o1suF4t5gSWw+2yNoHxiqn/EmmmZVOr/T&#10;1YnHP4M79JL6/Dv0Vp91SklYBSVGtVWOGYssTo0BtSXP8a0jH+lZSa0lLja8t0dsmOl54JKvjmr2&#10;6/aR1d0t0nbp1tu/egOpBUkeRx+1Wzml7X2OzTS1M1bT1/sH2ppSG7e6m49pSF/4E4xWaepNqt8s&#10;5tkXZhWdyE8GlNKa2uOp1tM3CQpQX6eTWg4OjIdu0u2h6O26t39Lih81PiEf5ms/iU3fyB6wWu13&#10;zoa6Cnt3SO1woDByBWeNICTdL0Ic6UsYcKUb1H5rXsXRCbNp1bqCktOD1IHisw9YbU3YLw1Nto7K&#10;gdxA+ajCWG2ZsbVc/SccOSLutHU1/Swh2ufDTIijCUqUPb+1WbadRQpLipaG240cp8cAVUevOnFy&#10;uPRu3axt0lLhZYC3Ue/vVQ9N9Y3zWuoINmclKZYcXsKvGKg9lnRD9FqaYuTwWL9QcW3ym3noymit&#10;WSCjGacfTtZrRqHp1dW7ogKfZSsoK/Pg4onv3Ra3wZbolT1zW0p5G7OP86lbDpWy6d0661b1KSXQ&#10;Qv8Ar/WpNppJEKbtkZRsX7mU3JLrGo5EZt0hgPKSBn2zWktFahtEezMRJyEyMDPqwapLqjolmxLc&#10;nwHipZJUR+aOdKdK9Q6j6QStTw3MusJKtg8kDNWTlFLEiyVL1aU6EXdN1Dal21oQG2mhj1BAAqqO&#10;pbabpa1rUhJbAODWcbR1Q1EzcnYxfUAhZQpJ9sVobpXDm9RLQ+2+2pxLI3L/AGqMNqW5FOq0mook&#10;lPH+RMfTH080zrizXqDelbXghWxZOMcGs36nmT+lfUq5QbHd3hHZfUlBQ6cEZ/etjactWmtMxX24&#10;0oxH3EFKwDg5wfzWa+rvS6GiRKucSV9w8pRX5yapUZSm5fBudPrKYxVc1y/kmtGanmX51EibK7zi&#10;jglRya0Bo29N6WSZYjNKUU8KUkZ/0rKXSLTd/wBSwJaoLSkriHJJHnFM7p1h1O9djZ1BSFIV28AY&#10;/wClXz2ySTNe9FcrpOnHBovqW8/qmR3paWe274JAOKpvSmhIrvUhmJKc2w1K5KfHvRVpVu7zo8dN&#10;zWShWCN1WSmwWy1SYrjyUBaxnu55FNpRjhGurunXY23/ADKI+orSbGidUR02uctcZYB2hR4/zqF0&#10;LcLhGuUeSlanACOFHOat3q3pOHfkqfSFPKSDtXmqw6J6em3XqvHs7i9scZICvGcihPYtzNvXKOrr&#10;cIJKSNI6c1Qm9NoamNphEAHfjB/6VI36422fEeblSEv7E4Qo4NZ464XvUHTbqE7blqHYIGzaOMYH&#10;4pPReqblqRf25JWXPzUIxjN7omHbp76IZl8kFerRGuPUeOlw/wDo1ugKKfjmi36kenLWn7da5llf&#10;cUwtIyEE+n/OrP090mtynmHrinZJPrTk0S3aDbJNvlQLkkFpCSGyr2olLLwiyrVelGLkstGS+nEu&#10;Umaww7IdWtRACVKJrYNh6oM2TSxs8plIWpHCgP8Az5rKDVlVH6sQrfBcAaefCUq9h6hRl9Tdk1L0&#10;qcgOqfC2H2wpKx+w/H5pWODxGRkPT6jUTVlC4ki7Lbr22JbcEhKTj9IUBiqH6w2xN8uSZUZnAUsf&#10;oTxihDRfVT+PvRoV0y0g8KdTxWhYdp067aWXYkn7tZGdqjnH+dSSUVlfJgTrv01n8TtELqPpTaYv&#10;RBNzjyFxrglsKKUqIyePzWW7bcJbL4Dzy8BXuo1trVKYk7RjLMj+QxjG0HzWUuoGmmG7o2LaD21L&#10;AB/c1GGe2bOnUVTl6TWMmgenWtnVafiR07UobSMqx54o5n9QJsu0mLESkJUdpIOM1U79hmdOuljd&#10;0DZeW4gEk+3FUvb+o16uE8KS8tDYVnApuMJPJhLT6j3OPCL11D02Y1MtxtraqStO5X7080Z0Msn/&#10;ACZcFzXnGLgyCQSSOePzTbQGo0XB5l9a1NuNgbiT5q3L5c4eo7e1Cgx+ytacLcTxmlY5JpFFFiim&#10;pc/sYYl3u6WG/PNtS3UNtqxuCiM1aHTi+/xWYlx58rdThRUs5p71g6bxIcJbkZOJCf1H5pfQXQyX&#10;J6ZydSMT9jraCrtg+MDNXOSiuejYYhrK0617kaWtfUCxRbCguKQ9LQgAJGDziqn6qaob1janorcN&#10;MdSQfWE4P+lZptvUu5WS4PMqcLikKIyrxwaunQuuxq+2KZksthQ4K/eqY1xi3JFOohqK4rf0hj9P&#10;Wj4F3uF3buyS8pIIbK/bxVba60/JsWrpJbDgjpcO0c4xWo9OM2WyMFUIBMhf61UKdUWbZdoC1Nso&#10;EjGdwoWdwfqeE8LPyV/ou7NLYQ45gLR/erz05qF922tuNupQ0B5VVRdENBuXtN1kSFYQy0ooSfkA&#10;1XN81Ze4V7kW0Slsx2nVABJx4NSk1PgqVE87ovg1jI1Uqfa5UcFCtwIyACT5qsuj9l+w6iyZT7JL&#10;aleVJqB6daikvBPecK0p4OferPh6lg21xLoQlK/fjmouG1bUVV2ONm6Rn76k4i5GvpC461hvOeCc&#10;Diorpxfzb5rTTiyrnBBNXH1KYs+oe46y2DIWP1HzQf0o6Mm83OTIlFbSUAlI+amvYssz3fHUQdb+&#10;Oi3Imv4ke3pjNhAWR5OM0yueuBItrrT7yEoI4zjNUJ1CNzsepZEVhbiW21YB/GajLLOlzXiJUhSk&#10;55BNSjGLfBhypns3buC2tI9PpV/1CxeYyN0RpzKnCOPNHXXTRA1Ta4v2W0rZRhW2oHSGs39O2L7M&#10;rDMZYzuIqVZ6jW0RltB7vOr4znNQkpuWSKuUIbV2ZdvNlXYbglpxJ3pVjFXbpO//AMG05Fe72xzG&#10;SlXtUU9aWbnr+DJksboqnQVDHBo1+pDT9ug2WE7ZmuypQ9QR4ptqLw/kyn/8mtPPKJu3dcoQhpZ3&#10;th4+nII5oH6gd2+ESQxuUo+lWKprT9vdRNbU+4RhWeTWgGD/ABGwNdsoK0ACpRht9yRh3x9NpJ5J&#10;GF0/k3fp0plLLZkLTwMDdWdda6Fk6Tkn7pvYvPHFau0dd1WSAVvvpW4B6UE8VVnVO2zNYXNp8R1L&#10;bDn+AcYqtNttMyq7tjWCpdMSg2ELeBaSD+s+1XxpTXNmt0JLi7sFuBONpX/3pz1E0dZoHSOOI0MI&#10;uRRyUjmsuNW2VCJ75Wjnwc0t25dGTLTxk3JywaE131Ft92tzrcd4uLUMcGino/a1MaCmuvHIeztS&#10;r+tZ+sVpS9FD63fQDk5q5tNaxLlhEOKtCUN8HBqbi9uEYKxTJ/JWevulr9mkvz3QkIcUVJxQtpV2&#10;dGuHchlaQ2fUUZq4rwtGo4648ud/MPCEg1O6B6cjTNlnOvMB5TyT2yRmjKj2WxulKDi+QRPUJMe2&#10;nuyVKeA5Clc0nY+qK57RjKc2gnA580K6q6c3hMqRMcjrbjZJHBxihCApyHcE7EHag81POSCohKOU&#10;+S+7Np9cy7sS0OYWeQRR3rvp5D1RbmVS5I7yEgAE/wDes/xOq67TLaH6cceasK39R4d4jeqSouq9&#10;t3iq5Jt8EEp1Q9y7Kw1Dos2zUCYUcJcVnjA811epFz0d2+42UcZAIo0jWxV21ew7He3qz780SdWN&#10;Ay7+0wW1JUW0eraKszjgaluw59Fe6e6pXW6OtB5O5COBVmsvRtURG1yHU+jkpzVFQ2JVouhgMMF1&#10;8HbtSM1OP3+bpNC1SY7jThH6V8UbeP3FZXmXsXDNKQHLdqiwizpSG2WxhRPvVBdUtIxLVd24lsWn&#10;cs448ZoXgdYbmJSgwS0hXnFWLo3TzGupTMyZL2FJzgmqYrYm/gvmrIyipoWe6S3rSuj0XdEwAlO7&#10;GaqpzWl8L6m3JLgbBwRuNa61Ppx+9aebtMV5RaSnG72rOmuekU6xPJ7eXCpXFKFm4nNQhLrhkl03&#10;eeNwbuTwK0JIOSPNXFMk27WC0/ctIQcAAqxxQzobQ12t2l25MyKBHbRuOBz4oQ1Lr2MJa2YyFNlP&#10;p9JpvFjyjFe6pYxwyU6haIttsjLehyEqX5wgiv2g9DyZWnpM4ulKUgkZodsLi77OS086sNLPO41f&#10;dqbt9nsaYTLiXG1D1YNSnJwWDFhBWN54RmG7Q5zl5KFPu9oKwQCeaP4V1t1ngNNpQS7gZ3/NO9dQ&#10;GLepcqI2Mp5qMsPT6560s79yK9iGhu4FXqSxlmO1ObUcFhaR1kwzGLkhSGEAenkCojVeuDdN7cbD&#10;ucgY5zVJ3h+4svriF1SUtHbx71NaYuZglC3F71jwFUtizknJyUEm+CwelnTm43C/KlTW1MsrPG6u&#10;uoHSGY7elJjPYaPwal7Xqu9PxkLaUhpsDgjj/pUhG1AMqMqaHJB8JzVLc08lkXW4pfJB6T0XbtPv&#10;txp7hcdc4Aq6tD6FiWaT3WGf/c54FV1atFXK9Xdi4ugpYQrINag0ExFUw0lYSpQAHNcv5bVuK2xZ&#10;6X9J+K9Sbvtj10T2k7W4hoFLe0Y+KKgwiMCpzk14iS1Eb2thKePam0m5NFPrPJrim8vJ7PFYWEN7&#10;td4UaO4oIDi0jIAFY1+oDrku9z16d7QYYyQo+K0Xr3qBZ9HsPOzFhAUk4ya+evW24K1LfpN0hrCI&#10;6lEhQPtXQeJ0ysnvkuDGvk0sIrLqGq2226JQyQoKVg4P5rZf0b6Ss6bYzNVbkuPLGQ4tsH2+aoPo&#10;H0+0zrPUbSr24JBQoHC1e/8AevpHouwae0vZGI9qYbQhKQBtFbPy2rUIelHsp08MvIRpU0hlKENp&#10;QnHgChPWaLX9k4qS6lKgk8E0TYLwyBgUKa10zGucJwvObPSec1x9fM1k2D6MFdc5kGVdpDEJJddy&#10;cKFUFd0zIcdTS0q5Pk1eXXGVH05qB1u2t/cvBXJHNZ71dqe5zF73Y/bSDzgYr1DRLFMf5Gjn9zC3&#10;pB081bqrUcU2y4rgtbwSoOFNfUTpVoeXYLFHbulyVLeCRkqXnPH718yujFm1hqu4xP4DIVFaSsFS&#10;hX0x6W6OvLFnY/is5Ti0pGSTXM+d+5Gdpeg1vNljXSMWC4Sgj2NUzrvStr09EfWzgOYJyfOavZUR&#10;hlAQhe445NA+rtBtX4KUpRKfcVzNFnpyT+DOksowcrSUnU3UqPLmvLTbmHdxJJxitc6V1jYVvRrb&#10;bn0uFsAHaQarzqrpiLp61vswh/OIIynzQv8ATbouWzJl3C4OqbJJKd5Nb7UKN9W78GJBuEsG0bXO&#10;jtx0gAFWPJqQano3eARVe6ZivTVKcEgLQk/NTr8tcVW1PqNczL28MzglelJUdwwBSCpSEp481Es3&#10;IuNgdslfxT+Iw8/+pvANRzkQzl3ZSTgIUrHwK5iypc5X8pop/eiFmzAJytA/qKdRGGoeTtx/SngM&#10;lR69sF5mtKKnFJQPYEis4dUFfwOA6p5JWoA+a1r1Cvz7UVxLTQUADWQurM2VNae7jGUmun8R9xga&#10;nmJlG+9TVwbst1DZw2onATWoPpo6t6i16Go7VodaitkDvlJwf8qzleWbfb7gX5EZCwFZKSK0R0W+&#10;qa2WtqNYrZp9DTiSElxtA5rpvJxcqHhZMKh+825ZoUswkFzIVjwaGdcWOdNYXsWQkfBqd0jfpd9t&#10;TMlxkshSc4NIawkSBBWlo4yK83jxI3fwZk11ZZyWCEnJHHNZ81fDXHdX986do9gav7qbdbhbYTjj&#10;KVOryePNZ2nMXO9yHHbi2W21Z8j2r0Tx6bgmzR3PEsBV0dvUZ19xiGlTik85+K2108fcftbIUSDt&#10;FY46N3nTenXnoQW2qY4fNaq6ZX7+JshLYwBxxXOebji3oz9I8wLWQ0UoO454qq+orseKtxS1DPnB&#10;NWSjvFCk88jzVWdQ9IybqpwblAH3Fc9U1u5MmxPbwV/ozVKpOpiwxlSQf8NaaskxX2jZUk+BVNdI&#10;NARrNOcddTucJ8qq+IiEJSGy2NtWXNN8EKk0uSQjSEuoJ28ivwdQskHiuUqQ1wBivVIQPVj+1Yxc&#10;eLfaSvBxX5SWk+oV6phlZB9x7V+OwnaoYoATUtp78kUn9w22sJxgV0GkNKJPivXQyoghOakgOVFs&#10;eoCuUzEKSU7PFdhYSNoTSQb9SiE5oA5U92iDt4rkuKkrGE+KVUouIxtANJhxxvG1NAHPcdbURyBX&#10;qmlqRuzzSwC3iMjFcqbUMpJoGIJ3uHBPpH5pR2LhGQa7SyFtnnBFcggcKPAoA/MJQOFea8WhKFEj&#10;n9q7WhteFA15vS2fVyKBCay2tOD5HtXQTtSMDFeuhJG5Arpl4KTtUMUgI1ChglQwa9JTnOOKTSpJ&#10;OTxmlVpGAaCYllJV+a5SUqUUk4zXoZO4qzX5TXPkHNIZ6EJCSM104y2dhJ9q/bQEjd5roNBYHNAC&#10;Sm0bgryaUcDZwocn4rlbQQcA5zXpjgtkgjdQAhLDTjYH6VUH6mabFukDO30E5FGH26SopcIyR5oR&#10;1RD2wJQUd2EqIprsXwYjuGqW7XqO54Th1twnJ9xVydHOptqvykMlxLcgcKQfP71S9zgxrlrO4IWg&#10;cu4Jovt/TKPAvkO5W5wsrPCgmuinGLhhnPwnJTyjVqW44fbKV5CxkYokizAlTKWlZwOR8VVlg+5f&#10;iIy6S60nAzRJYbi9GV/6hWVnINaB8M3iO/qW1JarB0N1FdJpDrzUZaWkn/5lJx/nXxXv+unLtOS4&#10;yrcAorIPznxX1/8AqmkWZv6e7/KuJBShoq2H3IBr45WXSca/qlmLKS044pS0JJ9ia7DwKeJYMHUt&#10;cFm6WnBENp9DYBWPUoexrQ/R3qBGsVxYNyR/KdG1Cz81mbQVrmNAxJJKkNnOfY1pPovZbXfLomLc&#10;Voyj9G72rpdVFek8mvj92TaGktXW+4RmDFKDke1FjWon7atUhtC9qfJTQDofQsayM96OsOIHgA0c&#10;Q9VxbQ8ES0Atngg+9eY3L3vBu48pGa/qj+ujTtt09cdGXzTzsmVJSWw64gbQk5Gc5/NfNSVqa2yX&#10;pXZaHbU6VNj/AOI54r7JdbuknS3rhpWSJUSH/Eko9DpOFpOK+SOtelUbSWqbpbGHUONsOKCTn2zx&#10;XX+DlmDiuzC1K5TPNGToCJbb7jaSz+pQHke1aU6Y9UWNPMqfjMd+M2dxR+Ky/oyyhV0VHcO0KVtH&#10;xWp+j+grbECmZLiC2vjB8V0GpSdT3GGvu4Nh9K+s1j13ZI6WR9s4UglJHirNdZjttoUHklJ9warf&#10;pT0as0WIHIhbw4PTtPvRrddCyW3EsIkKSlI45ry+9L1Hg3UPtCy3yI7zQRvSpQ8ZNT8NhBYJICva&#10;qgtVnucCe6268VJ9jRvaLpJgbUrXlPwax8kmJak04FrU+yMEckD3occtnO4hSSTRxNuheKSoAJPn&#10;FO7bEjTkbXEjkUDyBzUhqM0kIPq96kYd2WlOd2RnxXOqdLKty+9HyprzgUMsy3I4KhyCeQaBdhhB&#10;uDTkna4kYJzzUxcNORLlbVKZTsd85FBrL6XwFAYx8UVWS+BtotuH9qYyv5UOTDlutrXnaeDXlvec&#10;ddWFqIAPFGV1syLnIccRwpfgihifpm42ZJWUFxBOcpoEEtjua4agCdwqZuMlq6oDTg845qvIt4Wh&#10;YQtBSR8iiO33tD6RxnHB/FAzjUOh5wS1JtrxUAclFQHcmx3S3KaLa0nGTVoQ52xCSFen4qM1AhiU&#10;kqKQV+x/NAkC9uuHYKQrg1ONXghQG3GfBqOk2tTkdKkIytPxTF6Utn0OAgj2NAwzTKTNYKV4II96&#10;gHoDriltpSAkeBTOFexuSnPFF9nDUvC0kUCYFuodhJKHWinHvSlvmB1eAcKPAo/vVsamQHEbQV48&#10;1XIshhSHR3ClflOaACOFdPtTseGPhXzRPb30y4at2ClXtQAkKejpS6dxTUzYrmWE9pSuBwKaEKXe&#10;xRFyMLT6VH+1C1x0ymzTkvNvb2V8hPxRjPdL7iASDS502m6Rt58pHFAgXjXcxQEb8J+KkzfA+1sK&#10;wf3oMvMKSzdFRGwdxPB+ah5hu0N1UfYQ8OEg+9TUGytzUQ9cuSC4FKKRg0S261WnWNvcYXs7oTjc&#10;DyDWEeunWXVmhryxBW04whRyFD3qD0d9RGpLfKE1M9bZzkoz5rd0+JtugpxZyms+pNPpLXVNPgIf&#10;qfRqnozrtCLbc3HoMhJUEA/p8fj80HaT+pPWdsPZFwXsUk7kEj5/aiPVuvW+rjilXdwKk4wgq9qr&#10;i69NpDEjcwDsJxkV12l0cIUqFq5PMPIeXtt1Ep6eTUWEMHqMZF9dmOPJS+tWVK+aPY17m3VDsmLJ&#10;Km8ZO0+arDXvQi66c0ANQQl93A3uD3AoB6fdTLnZGCkLKkkcpNZyjXLiJqpwvUfUbLr1xbEag06l&#10;xMQInNLyVgfqHFddN+g8PqRYpX3D4hXBrJTj38/7UM2jqjIlMI3oCgVHcPmpzTvUWXYdQB9AWyw8&#10;MHFOUZqOImFXOMbE7Ci9RtTNK6tm2lw+uM4UhQ98GibTerpcchLq1LSeADR71c6cR7w4nUlvIcec&#10;TveAqs7TZJ090ohslxxJ5SBzV1eXHklqHXNJRRZ9ovjMq4NBzltR9X4o81VpK19RtPG0rmKa2DKF&#10;E8f+cVndq9OWa5FEpJaebOC2rgmrZ0PrSJeXW2SO04Ack/tUZxzyjGjvp5KiuXTp/RN1VEUvvpBw&#10;hY8Gnt1t1xtMFubMjLjMHG15Pj8Va17gouk3gd0oVuBpzr6eu7dOX7X9sFOJThPHjg092EkiyNnr&#10;TzayrtNarfkqQW5WVtnKSTVkRrg1qeA4XcIlITyo/wCKs3w4s2zrKlJWgA88UVWnXi4aQFqKcefz&#10;U+GW26drPp8ovjpT9wmVMgtp7bjgIGRwao/qp0v1Dp3V0ybKgLTHcWSHQODzVqaC1rHlSWXWX0tv&#10;nGDmrO6gX2TqGxJiykIfKk4SqsaSamFV7pTz2YxciSG9qm21qI5ykeKOdG6sbkQHokuQYzzf6FZ5&#10;q3+jWmLQzOuEW6soeKkkpz/Ws19ToosevrhHYQpljuqKOOMZqzek8GZXUtVDns0j056lzLO0qM9K&#10;+6Ze9PqOeKhdXQI6NRMXdEVIb7oUopHiqQ0xqJ2I4gOOKUj5z4q/NAaqt1xts2JPAeyjKFH54o2p&#10;co19sJVPGehT6i9PQda9OolwgQkrmIHK2xzWUrNAkQU9lxKkLT7GteaXnS4iH423vW5efQeQKqjX&#10;OjH5GqQ9GjFEdahnA4xmq4wSeTPq172enLob9NrxG2mHMThxX6Cau3Quq7RHlG13RIYC+A580C6/&#10;6ewtK9PGdQx1BElnBOKp2Pr5++PtvuHBR7jzxVmYz4yY8tPOUnbFcGierPT2zXm0uSIaG1KVkpWP&#10;NAfSTolb9VyJ8O7KKSEntKPsam9GyZGoreEh8uYAwjNWJYZsC1oDSm/tpyDgk8bqhNNRwuyinUSq&#10;lh9GRNeafuPTDXcmzNTluRm1+hYPtRho/W94hekSSpKxjao1ZnXbTNp1In+IJZAmgZKk+9VLorQt&#10;31lcFQLUD922klKT+KlBbVlmytur1kUkuUXboubEvSm2LjgblZ3E+DRt1C0Lab7pYQ309xoDKVjn&#10;FZPvF81H031EbZdm1sSWznB9xVzaD69NuwBDuDPcChjKqg1ueYmHOi3TLL+fkpXUWhBZ7wiJEypt&#10;xe0HHiiTWfTzUvS7S8W5vI70GQNwWn/DVjajtjOqXkv21ITICtwSKNta2i7dR+lrdiQNr8RHqSry&#10;alNuONpbTqY2e2/kz9pDqYhy2BD0cLdI4Ufb/OrE0xdXrgAArcysEKR+Kp+3aXk6ZuphTWe25kJA&#10;I8mp2VqKf06vDDsqK60xkEZT6VCrcpRzJmLfQrLGtOi9+ndvj2zUTn2AVGW4ef3qtuu3QjE+VqD7&#10;kKkOK3KQn3/yp7betEGZdmX0p7TawAoD2NHC7vFvSEodKn2nhwVeKqcMvLKo6i7SrC4ZSPT3pVqf&#10;Utplz7CwZKIXLrY88UpcNcxmrcmJLa+2ujCtjqVeQa1J9NU9vQl7u8V1KERZPOz58VmL6l9Fvf8A&#10;0s3e6xGdsKS8XE7BxyTVMbrPVdeODbxq0+qpVtksNnlo1a8pnttylgqPBBo9tzl2mWk7XV7CPnzV&#10;N2azyW4YfbZW6lJydgzirAsPUSM3bUR1LLbrZwRWa8M0d1W3OzosfprBbu8pyBdHO0wTgFXzVuaX&#10;1HYuml2TEU42llRz3BVD2q7w5kxp5qUE78DGfeiS+9Pp1yUy6uQXo68Eq+BWq1mnVyakzc+G8jLQ&#10;zUoRy8m6NN6htepLW3JhyEL4B9JqRVNcaUEAhQNUZ0e/h1kiQ4LckBzaAUlVXVJj9oBYOQeQa83v&#10;r9KxxPobSaj9TTGxfKGt3s0W6MOB1I7hHBFC9jtn8OXJjqVwc7fxROJASoK3AilDBZkvB3bjNY2D&#10;NRXLst+NcFNrzjPBoitktYwhasJV71LX7SzU6OVNDa6PBoUjQpnbWwo4Uj9JPvR0SC+K29b1F0nu&#10;Nq55qY/9LdoJStlPj3FVk1ebnGV9u6o7U8AGp+03x1Kf5gIFGRA/qzTyrbNQ62f5RVnApOa89by0&#10;80ohspFGN5bRdLeHEkE5peBYI90tfadSMge9GAyDts1K/wCk7tyfcGilh379gjcBkUFy9OvWyZ22&#10;/wD21HANflXWZp6Yht5BKFe9Awst0ZhiYGH2w4gnHNMeoGho6Gfu4Ce2vGcCuI97ZkgOp5cPtRGq&#10;5C4WzYrztxg/tQLkqKVbJztq7zagHEeRSdpvL7DjS3GwnBwaOnrI4IL3ayDycUIRdNS5DpycJyeD&#10;TwIo768+i0/V9osN9ts10oKghcUK9PhRzisY2iwq0lq2NAubW1KjhQV8V9YtT6Mm6wscWAnBEf1D&#10;P9f96+an1FplWvq3MYkxCj7Y7QUjjya7HwuoyvS/B599R6V/4y+SF6odOA1PE20csLAICasnon0L&#10;uustD3Ka06pma0glsf8AyIB/FV5pnqIlSCxKbLifAz8Vqbod1Rttu07JhNIEdSkEhR+cGuot3RW6&#10;HZ5srVlVaj7UYknan1Dp3VMu3SVLYfjuKQSDjkHFGmkuo13jTu4/KW9n2Wc0UdYenrV3uc67xsKk&#10;FZcUQPOTmgjRHTe+a0gTn7U2XFwwd6QOatg8LMmSnLT6qP8ADWMFzaf1oxqBKGJ7Ke8lW5twDnNF&#10;Gpotq1bCRDukRTykJwhxXt/nWcum+r2bTqOVAvalR1sHGV8YNXrp7rFbHUll1KZCE8BXvQ0pcxNL&#10;qKrtNPb0iqGumH2evYcBrKIcl0JCleACalvqq6HTuj0a03OJM78KUAfSf0nj8fmj67S2dczGFWwF&#10;qVGcCwBxwDn/AKUW9YOnd26s6Ns8RUgrMcAKQr2PH+1UWblJYfBtdDq4d3ctGWtEdQ7/AB0MFt5T&#10;iEEekn2q4791Jav+nGY0xjtOrGCSPNVLA6a3Wza+a00wvLzqtqSPHkf70U9VFXDp5Dj2y720tr8p&#10;ex5/rV8ZRSxJ8mNqtOrrE6Vw/wAF5dFZ1hj2pyJuUoKSQpGeDVSdXdOW6031+bbogRHWo7kgcZqZ&#10;6I6/03Htb6pgUZhGEY+a/ai1EzfG5kdbeQrO0kURjiTkjWW2SqahIQ0r09vC9EL1ZbGyY6AdyU+Q&#10;AOagNPdf4cZ9caRCS86hW0585/vV69J7+qD0fu1nQQpSm1hIP5GKxbqHRF60ne5E6YwUsPOqWCB7&#10;Zz/1qEbJuTTRt6tHo745b9zX/c1jovWy9XsSFNttxGh74oq6baD/AIfeZl8K9xA3BQNZv6ZxLxe4&#10;Dsq3FxTLHLiUVZFg+oyLbMWZ1RZ/+5rPvUrFlYRp/QsptcoJvBE/UPph3XN7euaHHHHG+MH2xQT0&#10;bi3/AFBcV6fjk70ZIz7f+Yq6Lky9qm2LVZpCHkucn5qL6V9NL3o/VX8d3jYP1hNRfsj7ezJo1Hrx&#10;dWo6yNneu2pOkV5/5TubGQeO4oc4NOmtSyr9IWoPFDb/ADvPtmmX1LWdzVGoot7bCVKS2AojyMUN&#10;dPb2p2C/A7JfeQc7hyRUq1xl9so1cYOK9H47L7sfSCzXC3x7lJlAyWjv3Gk+rbFv1JpxuC9OUptg&#10;YSM8Ghlnqla49jMF+QWZKRt7Z4NRBK9SW9QZOT/hPzVark5bpMx3e4Q2QWCrbpaIUa522FayfunH&#10;Akge9Wn1M1rdOmWm4NrusNzYtI7b5/p+aj7f0VuDFwh35T2HGXAoJFT/ANRt2m68sNsgSooCWCCX&#10;Mft/tUpOUppR6M6paeUM3t5AzSPVa73lhMNlwqaV7qonndMm9YuNKmSBvPkD/wCxVN2u4CwXFECC&#10;St3HhI5zVraV6sIsUlMO5xSh5fgrGKtmuOOzAnDbYpQTx8fyLY1NpFVg6TPWBiWotPNYCc8CsgxW&#10;HtC6ljAk/wDugBYrRVx6xW+8JXBcdAcxhABqudW9OrpflMTWGwW0uBQV/WqoQcU89mVHUynZsn9r&#10;DDXqrxpjTjF4c7v2khIJcV4oK091fM5r7NtwbVcFVXD1+vz9q+ne12yTH77ykBO9IzjxWOtKvmMp&#10;rcgpyeTTom7PuRnX+PqhByg89f7Gi42jY+so7qnZeGwMnNWJp272/S3Tqfp2JOUO8kpxVRWzWsOw&#10;w221DhaRkn9qKdN6qtl5bfPZSAkfqqdle/s09N09PzAzZqrSCtMXV6SlfcQ44Vbv3NXZoG+XLR2j&#10;FXmEhfYU3/MKRwRSepunkrX75RbkdxOeABVy6W0XIsHR+dZrjHSHAwUjcKrnNQ4RuITWtrXqvlGf&#10;oXWdq/TewiNuK1+pQ8+f3qzIGm7TqWN9wt8NKQMlpZ81QNkhM6N1Yn7poBtToBH9auLqkmJbbdb5&#10;8BS2A6hKjjweBVnWEa7VUxUk6V7S6NAGzWqxSo0SK0y6oEKKR+qs6dUOnwsdzev0ZAUEKKyMUR2P&#10;qdAiWxKEv5f2jODSd2YueuLcoBzayvjB9xUYwcW2VPUzW1S+P9iC09q256r06XYkAr+1GFLR7Y/r&#10;TaP1dtr7YiTSsy0nHJ8GrR6P6Tk6K07dmSEOB9J4A9yBWY9b6KuNivcu4PNFDZcKgcU9zb/kbCvS&#10;6W1t7sN9F7WhcnVfbYiuENLGBmjfp70FmWDUiL7KlBpSTlJHv/lVG9MdaXAW5LiG1IYZI3OY4FXZ&#10;G6vRZNqCv4s2sJ4LeeRUbN0liPyYcIvS2vcnwNfqI6Wxr86q9PTQ7KSjAT/T9vxVFdMbbfZd6fj2&#10;iCuQpg8lNXnd9RQdTWRbiJiXVn0hJPilvp/sd30Fqh2Y8wn7SSSefcYqOXVXx2ZlV0dRN12/a/8A&#10;sVLM+oy4WDWcS23iMWxFXscQeD7/AJqyLx1JtGunym3oW0lSclR9v86rX6mOm025dRJuoEx0ojOL&#10;3+mh7SjD6retMF0d8DBSPNW1Ld7mS11OmjWvQfPyXb096CSNQaibviJaQI6u4hPuccj2/FLfULpS&#10;4dS4zcORJCHIQ2gK+B/T8VFaO1tdNH2hlT8vsKJwcnxRMENativXBFxS66ryEnzVcoPdul0YsNXZ&#10;VWo1PozRobpLMuusW7GysB5RwD880XdSrbqfoZe4kSUkgKTuQT4I5qxdIaYuVp19EukVlSSyvJWa&#10;Kfq1skzX8e2TlIGY7eCfnz/vUJTlGxQXTNtXbTqaXbqPuRUegtVTOoV1REu8wMRjyBnAFXJp/Q+j&#10;zNXFubzawlQ7bmfzWWbNGk/xZMeGhZfQeUoHNH8vVkS0xWmZxdYnNq9QXxmrpRysJ4NXKO2e6Eco&#10;0j1O0zZZel2rU3LSYpTwR+1Yz1dZf+UNRJaipDzZV6ePNXXA6rWi+Ro8PkqAA3E+a61F0lk39qPP&#10;jI3o3BQxUK4utYbJu+Xq8rj8A/bYj+ktPIvN0ZLLDmCB8/8AmKdQfqHthfSlpOxCBgYq1uqOil6h&#10;6Sw7bhKXm0DP+dY5k6TVZLu3DcT6ivHA81KEvU5aLHpaG2nJ5NBW+7weorrqXXe2hZwAaunTvTdV&#10;m0BKgtySGHUcDPsRWcH2bXpSzRyjezL4JUrgZousvWoNQGosmep1O0DANFlbmuDCon+ncsJlHdY+&#10;nH/Kkl15hfdK1k8fvU9o7R1+tGhjf0xXExkpyVD+tWZqi0xOojKBFWFK4JzR/Nluae6KTbEtAW4t&#10;opSMfg0pNwawbOi+Ooq9K99GXbd1nkNSXI6lEnx+1Wb02njVctTD5LncHGaoi56LkWdxyVIRs7ii&#10;RkVYfTG7ydNN/wAS2Htp8KNWLLTT7I6irTxip09GutH9N4disElxLoaU6kg4/assdZ+m71uub8yG&#10;ruN7txI8+aJk/U0+x3Ip/mJWfnxRBapTXUG2r3rCXHBwDWPCEotuTKrLnXtcY4K76YWG7P2x2Y0y&#10;S20Mk/tTC49S3ZVzMUoDZbVtJrRnT/QkqyWObGWpLbTiTyf61m3qRohdgu8mQkhaVLJ3Jq+E9zwU&#10;uNcnmXyEMS/pkS2nF4U2jGRV69OtW22ey6pLSWA2nBI96zRYrDdnrK5NbiuLYCclWKY2Tqa/Z5Tk&#10;YKKU5wanZGM1ghXXZGTcFnBo/qXG07fbHKcixEmZg5cxyTWe+mPTeVrPVb8TvfbttqJ5/FHjepyu&#10;3tu9wJS6MY+c0e9JtAuW5ci+r/lhwFQJqp/w4llNrcmmuGZ86wSrhY7ybQlZ7bHp3D3pTpnIRIko&#10;Ye9S1EepVW51E6XsXx+VdnHdy+Ttqo9JaIvV2ur5trKtjCjlQqcZZ5L5OFkPTiujSdt0XGnLgdgI&#10;UU4UpVFGqtIsXqKG5DSew2nAUaytJ6w3rRVwEJ1a0qbVtUKMbd1wuGp1NxEvlpCyAeapcG5ZTMN1&#10;2VweY8MHr7ohu59QY9nhudptxWNyfbmuOsmm7p0fkMRosxb4dQFf5D8fmrm0l0wW/qCPdw8HXRhQ&#10;JNOOsGj499kB+6kKLaAEipOzMtuTIq2wqUrFnDMq6f1VeZshKn5Kxz4zWgOnGtERgETGkOoSOSoZ&#10;qkJekJUrVDcK2p7aVqwDU7fol66aIDcodzup4NWYTW1jsW+SnX8/Be06/wAXUV0KNiTET/hPiqx6&#10;rWOBNea+yYS36gFbRVc2bXMxEoL7xQCeRR7b7sL+gJJ3KzkqNJRS5RjSU65e4n7309gQ+mCZEJBV&#10;MIyoJ8+KoCFIuNnfUFuONJKuc1snTURk6eLGRI3DGPiqX6l6OjLnoQja0Vnn8VCLyzKVyisNcMDL&#10;fc235DK9xykZ3E+9X/051tHk29LMpxDikDCQTVR6o6VHTOk0XFiQHMjJAqutOv3ETcpfWlOfmpPE&#10;+CKrwnKLxg1FrnWEWfbZMJLaD6SBtFA3Syy259mamZBS86QraSKgmLiYscEjvOqGTk1YWiL6xFt4&#10;f7KEqzzjzTxtjhGMpvdllDdRdFuQL2899uppjcSBioK1zPtHUhs+PNaN6oXi36gtC0MMBT4HKhUN&#10;036PWa96SuE+UQJaASkGluxiTM6u13L03yR/T262ptaJUp3a6j3zRVO1zClSVtxnwpKhgkms6Xti&#10;TAu8hhpaktNrIGPin0OU6lpJTnd7kVZGKk8mPZS4rKZa2lno1s6hNTFMpfQVZVkZ+aW+owPa1ujA&#10;tNtLbSUjcpKce1JdOXEJKJDzYdKfmjTUOrGnGFJQ2loYxxVU4e/JOu+VUdqMui1m1vdp1J3jgirL&#10;6c6gjwZSEPPfboBz6uKf2LTMe4awadnxyqKtWckcGkOuOmYkO4Nps0ZTbWzlaRUm/wDpLG/Xw5Mt&#10;Wb10gx2Ew4ykuOAYChQ3dr1cdSMJdByc5FUBaSYMsd1RUofNWzpDUrrZBcwloeM1GMEllGNqE4vG&#10;coufTl/ujujXoDvKy2UjI/FZ/uWmpCNQracQVPuL4SP3qwXupi40kJbAQkcAD3qNZdud01XEujUZ&#10;S20rBKsceRRGOzLKp2uxJN9CKtOTNORm13COqIyoZ345pS369ttmf7aX1ys/J8VYHVq4ytcWaLBj&#10;tpQ4hICj/Ss6XayOWOX2nAS58ipQbmsyHZVCMsRkXpBtf/PrJWwoJbHJFWPo2MzYbS5am2ty1pwT&#10;VIaA1Ixp+1qLkktOH/CaKo3VqAwNzcgLfPBqFkG+EV1TjU93yRXUbQjMJx+TvSFkkkChDS2hLhfU&#10;uyG2lFlvJ3D8UV3fUTOp1qS8/wCpR4TVldMJLdqszkMJHbV5JFSlKUI5Kq4xtsa6RQFzn3huQYCF&#10;LabSdvFH9v0QqDp5ucVqelL580ZautFqaQ8+htPc85HzXHTC6N3JiTGcQXNh9IP9Kx7r9tbmZul0&#10;nraiNC+Sy+maH7nYI8Z8dtXFXhp7STUCKgoc9fzmqu6fWC4SHgsI7bQPFXJCjyW20to9vc15vrLf&#10;UtbR9HeJ036fTRg+0iQat4bQS4rNRt3jtIaLy3Q2hPJJNLz2JKWVBK8rx4FV/rj7hnSs9cuR2tqD&#10;74Pg1hQi5vajdN4KM+q2+2292sQ7ZKS9JH6tp8VjV+I7dnmrSZRQ4tW3zU9rHU0j/mOXFjPqJWsj&#10;cTXvTLopqLWutokhtZRHQsKWs+9eh6eqOjo5ZqJy9SZqT6ZPpatNgit3CXNU/JXhWCfFa3gaVjWy&#10;OkNHIA9zQd0+6dv2G3MtqeKtqQCaNFsuRm9pe3Ae1cLqrpX2uTNpCO1YQ8bioDZyvGPigTqDp965&#10;QnO1JU0MEcGi5ve4nAOKHtYwZUiCtLDhTwc1RW/cix9GDutMFvSpkrQwJL5Jys81mi8TJV7KiuN2&#10;m8/Fak+oDfZpDqpKt4zzmszXzWMdbZaZTnHsBXqGhf8ABiaKz72TnS6XrCBdGGNMhe0qG4pA4r6W&#10;9EY+qJNlYF8fO/bz/b9q+anR7qlerFqCO3abYp8KWAQE5r6cdLtT3a+2aOuRELDikgkYxjiuc872&#10;jN0pZH2pC9ieTXlws8h2ItKFYJFLwErZO51WFUtJmEA7VcVxxsCidW9N35Mpb0lW9AycGqF6paql&#10;6PKYVsJQpatoCK1nrZyc/EcEdJJI9qzXq7Qktc5dwlo3FB3AKre6K3d7ZGPbHHKLI6ROXqJpCLJl&#10;lW50And/Srds8WROQlxaMj5NZA051w1BI1NG082g/atqAwke2f8AtWubLrItQGI3aw4UjNYOsplC&#10;eX8llUsx4CyCwxGHrQM0+F4itAjCQagmzIlN7iMZpouzuuryVEfvWvLcBKb82o5GD+KRcnOPjhOA&#10;feo2Fb0xyN3JqWV2Ut+ccUxAJr+6IiQlJDXccxWZeoIVJjPdxARn5rUWtbla40RfdwtzFZQ6pzjc&#10;luNMK7bfz8V0XifvMLUvCKA1jFg5KF7fPJNXL0GunT2ysNF0MruGRnI5JrNusADeTGD5cyeavf6e&#10;OkemH5Dc+bPbMnIIbUr3rrtel+neTXUt70bj09qBF2gNfYs7GAOMCmuqPulRlgNk8YqV0o1BgwmW&#10;YhT20jGRT3Us9DMFfba7iiPivMv+o3xmLVseS4y8gshZSSTkVQGtmJ0pa2WUBv8ANaK13dZMdqUr&#10;tFBPtWcdXXaQG331fy8Z5NegeNy4I0mo4kBfTyxN2/WzZkPF19SvANbo6QfyIuEJ84xWTOgsO0Tb&#10;67NlPB+SFHAPtWvOmkttCTtHp9q1HnZZkkZejXtbLUbdeIGATTG9sOOMErSAMUvGuS0rGUnFQGtr&#10;8+iMW2kkZ965OCbZny4RH2iaIU8pChnPtVn22al2MleATis7xbi5Bmd6Qs4J96t3SF+E1hASMpNX&#10;2RwVQlngPG5DchPgZFdoWjxjikIxSkDCfNPP5e3OBxVCLciK9rZBArlakLwcc0op9pYII8VwHkJP&#10;CeDQAkqQnxtz+9cFwI52Uq5sSchPmvEuBacY8UwEw73P8NJKkrbXhKOKVKyk5xXq1bwDigBIlxwE&#10;gYpNKnF+kpx+aWC1pJATgUiougkgcUDO3UPNgAHH5r8hK1fqVk1zvcUkDNfu2vIO6gD0sFJzu4+K&#10;97SXUEE81wkFxeFL4rxcYNq4VnNAHqEpb8nilXUsrQDmk2w1jCzXRS17cgUgOUvNpGDSfeycpTXY&#10;cbzwnJroSAVbQjFAET2ScYP9K77atuTzivxbWDj4968SlYzknmkSFEJJ814ps4PNedxSVYA4pQp3&#10;j4oDPIhtWoY8152VqxjPH5pUFSEH3ApNMhaBnGSKBn4MOLUTkg1+DTg88EGuzIcKfUMGuFuL2pUr&#10;34oEcSoa3VDar+1DmpID4tz4TydpFERL6QVJOQORUJcJzy2lbhlJyKecDMWWqFHi9Vp1vm+lbrm4&#10;bvfxVyuaf+wU08hQLQPzVEfUGmZaOrEW429pfpQSooHvkVNdOeqF51XKVBmRltBs8EpIyK37TlBS&#10;NGpKM3Ev23PuR7olIGElOcD3opZOXULUnGVHzQHCvq4r0db7SgFHbuKasWJLi3FDKAsJycY960cu&#10;zboDfqR0nbr70O1PJuSiIMaItxSQfhJNfGGM8iJc3nYLhDBUQ0fgV90urfS+Z1B6M6o07DeLa5cN&#10;wJXn32n/AHr4VM2RcK73O0LXh+BJcjk/JQopP+ldX4OeHKJhalcZLK0nqCX9whtZy2sjcT7Vozp5&#10;oadfXfvbc+WnONoB5FZVtq5UCOgqGdp/UPetEdHddXi0padgoU4SQNp9663UZdTwa1fcjdHSKzX+&#10;3QttyUpbe0D1e5q04+kbbqNCmZSEhzwCaqzpP1SnantqI02Gph8Dk7cCrJXb50xIMN3Y8OUjOM15&#10;lqE/UeTeQ+1GYvrA+mXqBpOzu6o6e3R9bbad78RK+SnyccivmJdtQ3ty4PyLkpz7wOEOoWCDuB5r&#10;6sfVZ106ydHNLOPNWJNytRASp1tvcEp+TgGvlbqnW6daXV+e7FTHlPrUtxCU4G4nJrpvCy9rRi6h&#10;dBHo/UMVc1jvja4SPVn3rXfSy2MajgFtt/a7ngk4zWF7VHKpLbuCRuAwPatO9L7vPLSW7eVJe8pV&#10;XTXpzqZr1wz6DdFNM3rS8ZAkPqcjY9AUc81czahMdSXfOeTWZ+gevNX3aO3DvDW5toYSvHJrRsKW&#10;FNp38GvMdSnGxpm6rftQ+uOknFJVLZWDgfpoLm3FTMhTbiShSeKsiPKc+19CtyR7GgzU9uduJ7jT&#10;PrSr2rEZMiWbsp87T+kVO2a5qbdGf00BuSJNvlhtxlQ/pUoxcyhCCAR85pjLGu85MmAW0erPxQQ5&#10;p1x9pwoylXsKd2+7FIHOSD71ORbm04ob0gK/FPsEApZmWdae+klHyKk401Dred2CfFGExiJcmFIV&#10;twB70BSra8y64kIIbSeCBSDBPW+bIjL7iCVJHzRTG1LHlsluS2cftQXap6FMpbWrG3g5qT76CfQU&#10;qAOMUBjJ1eLNHlPB2KkYJzUMlhdrkKLjSkIVznFGEBbLicZAI+KnEW1icwUPNpWnGM0CAOLeE44X&#10;nHgZqYakx5ikJKgM1C3HSqIs9xSFlCPbnivG7Y4y7+vOPcGhMYaQrcGFA5C0kUN6ssxLq30pwPGK&#10;e2195gcubh4AJpW5vuzY5QBzzQRK/XBcZKXEKyn4ootElcJKVBWMjxXA02/LQkMklQ5IphPTLtq1&#10;Bxs8cZoAM4N5MoYPmlHrKxOSpxZ9R8UEwL39stCVHao/NF9tuaV7dxABpgQt3sb9qO9rKm6ijMLC&#10;N6gUjPkirJkLZlw1IBBOOBQldLf/APa15LrJwOQoCj5AYQ55ltlbbgJHsaIIGsRboKkvsqKfcpFV&#10;tOv1ssLAWqWhoj9QKgKL9J9SNIy4ITMuEbJGCFLFZEaLJLclwYc9VTB7ZSSZV3W/6h9N6eYH8OWV&#10;3VBwE4OQf7UCad+oC4aymRnnmUtup8EDANQ31caQ0o5fYNysEhp117/3UtKBHv8AFAOiUtwyGwoJ&#10;UPmu10PjqZadSmuTxrzvndVXrZV1T9q/AedRpkPqrrq22+eyja1+pVU19R/T2P0rvkD+GyN7MsZ2&#10;A+PH+9XPatKOu3Fi6bCVhWN1Av1FaMuWpLtCeQC4G0cIJ/atrVD05KEHwc2tbG6LnqOZN9lHRpct&#10;JQ6wVEp5yKtrT3UdE22Ialt/zWk4CseaqqH91pK7tolslxon1pIzgVJpv9sm3VSWFBpCj+nxzWxa&#10;TWGYbTXMeUaJj6lk6y0LNsbJKu43gf5Vl246Bn6ekuRnWzvzx+a0L0u1LbdPtPLU4HFrTgJPsaba&#10;gYjX2aJ6yEJSsEn8ZrHhFQb4LZaqc4pNmc/v5WmWgJUd1nCuCtJANWdaNXWnUNjZSQBKSBnNXF1O&#10;RozWPSZbYio/iMZv0rQkBROB/tWRLMwbalWzcCFcg8cVOuTn2i6+qpwyn7i+bffXI0ZbDS96FpwU&#10;E5BFJdM7sjTmti5KZCWXj+ojgeKrOFrNMJsb87h71aGnNUac1Fp1bLy0tTkfpXnBJqySWP5muUZ1&#10;tSaBT6ndPuf87MXe3sgwXk5K2/GeaD7DqKPaHE99RQo+FCr/ALboWfqyyKiNOIlMkZyo520KaI6S&#10;Wu49QnLHfUYibcb0nwefeq01BP8AYzPVWpca5r+mI6V15Cjub3HErBHk0YxNUwLtJbbwjsrPqNUt&#10;9RPS0dItWIh2uf8AcQnhuQkKyUj+9DenL5MjrQgvkJx7miMo2ckrNE6Y7k8mgNY6Fts2XGlNpSYR&#10;UO4E4pDrp0d0jB6WIvdmcS3ObT60pIyfP4pPRd+adsstEtzIU36dx98Uvc9Nr1JpsMtOLdjZ/mNg&#10;5qucXnshp9QqcvGTLmnLw/DUytl0pKfcVcunOqM11ltmS8XAPk0Kat6VO6ekpehtq+1UeEkc1690&#10;6vMayKvEdtZYR6iB8VdHhcmVqPS1Esx+S2LPdfsL4xcGVEoV+pGfNEuv9F6b1tp5+T9slN0cT6Vj&#10;GQcftWe7L1AWUNhSSFoOCatOxa3bcgpdKt7gI9JqLipco1u2zTvD4AbSPRO6XW5OxnklhCSQhSvc&#10;UO3+RN6ZanetbytygrAI9xWnNPakYvOxbZDchI2hA9zVR9aOkVzvl3cu5JDg52n3qG6S4M2q+uyW&#10;LumNtP8AV9+Ba+02jctR96KIXVBufD+3lMBKzyFYqk7Lpq9yZRjwIa5UlsEltKTmnqNSfwruw7pH&#10;XFuCDjtuDBFW+18PsjPSZ91fKNa2awWfqvoJ2wynwhax6Tn3rJ3UfpO50n1GuAt0OtKJKVA+BRFo&#10;7qNPtLociOFPPzRTqiQ31JWwpzLs4J5J9zVUamnn4FHUzq/hy/zBCxOaj0Na/wCKtMqMMjdv8iia&#10;29S42sHESZjgRITwdtWA3Y5M/pdNtKwnupb2gHzWW2bJP0fd3m5Ta0hSvTnxVm555EqatRCUs4l8&#10;GgHZLd92tMryccA+9O+nMqVoDXLUjs9pToxuI8UC6UvcREL7pL3bksnO1RxmiR7qQ1qSQw24ltqQ&#10;34UKnKO5YXRq4b6p5XDRC/VXpfUl/wBXJ1EqL3IZQkBxA/AqoYcl+GgLLSso8gDOK2N/zQm/aVVA&#10;fKHwhPO7n2oU6H6Mss7qM41dozbtvfynasAgeKx4v0ot/g3les/UyjVP5Kj6ddVG7XqGN314RwFA&#10;+1aE/wDpMhNTjKhupPcTgpBrOP1daAtnTbqiG7AFiDIHc9PhPPigqxakehFDipCgk+NyqUJxtWWX&#10;avxuxKVTL56lAagkxbqhratD6VKI/BFX/wBWbVpLWv05JnOW1L10jx0hC0p9QUE+fHyKoDpvc4+q&#10;IBjOLS7kbjk+Ksqy3iQyybQtaXIGdqmzUbqt7i0+jWaXWy0TlXNdmLNNyimYph1pSFJWQAR7Zq7r&#10;TrDdbWY0cEuNeKm9U9KoVx1J3o7SYLZV+ojAPzVm6j+my32nphI1LZrglUqOzvcG4YJ/vVvqxqSU&#10;32XXL+8cyqj12Q+he7doDlxXKDDzflKjyaV1CDqGIdyEON8jf5NZz011Enh2Qyp/ZhRQRnzVk6L1&#10;2m3+l93utbs7TVm3PuRqb9PZS9rLq+mHSNst1/ubN7jJegyU4bStOQPP+9VL9X/TSyaE6gMOaZZK&#10;I0lO9xCP0pPB9h+avzQXUKwJgB3ajvYwEjFDuv5Nq1A4/JksB4KThG4citeoT9ff8G4h5CurSKtr&#10;Mv8A8MuWKSIyQ4tC1Y5AHsavfptrG63yGiKlYWn9IQrz/rRj9PXRyw9RYlzakpS082shKDjOKqXq&#10;dYrz9P3UNERo7o6l91k+xTV074WSdX/UVQ01qhHVpe1sPbVpHWSepENffMaP3N23wCOfzWzHnJkG&#10;xMd0FxewDP5rMVo6vDV8SFcFNpjyYyQVADGavrQfWO1a+tgjNDD8f0ryPeuL8rTZu3uJ6/8ATOr0&#10;7r9KE8sdS7mqDbg860sE/indr1s0YiVFlX9qLUQIl9symlNpKgOKCpdnNo3JWkbAfiubO+yFFvv8&#10;e5Mkowkj2NNG2EuTlKKcpocSW4TAkA9tJNS1s1HECE71g/tQB5qHTfdSJDXBHNQTEl1O5HZKikc8&#10;UfIujE9nYggg1CL/APRzlANBSFcHihjIKx6nh/emLI9CSff2orau1vRuQ28PxQHf9PqFwXJYZOwn&#10;2FcW+FuV6iUf1pZAsB+KLttS0RkHg1C620pNdgJUMLKOfzStgnJjODY7nb8mi5V0buCMKI/IpiKa&#10;s7rkVztOJKFDjkUTR7t2k7d3NTGorDGedQ6wMOZ5xUPeNPSGIyXkN5+cUiQRWSd30HKMpPkmm0uI&#10;ym4F3eEI9wDQoxepMRsNjKPwacR5Lc9RDkgJX8ZqSwRDiyz40Z1REjJAwBmsrfUD0whXibqC/wAm&#10;J3GkIK94Tmr6ZhNxl7+7lXtzU5fbNBufTe8syUoWl5lQPAz7Vlae6VM1JGv1mmjqanCR8crWYrlz&#10;U82n+UFnA/FW7pm/2ttIZcBaHHIoX6y9OnOmVvbuiW1NRXnClAI8+P8Aeh7p5qa23CW0i5fyo7hA&#10;U4fbPvXp1N8LYpxPCfI6C6vO5dGrtL2K3v2t6TLcbXEdbITkinn0/wBgd0Vfb8/FQl+C8FK2/Piq&#10;yuCoVtYiwYN4EiM8MpAX4z/X81LWDqBL0IoxnH0Fpwc+rORTnW5ReDnaLpaezKRQHWTSsu9dQr3c&#10;o8BbTSnSohKePAoP0pOuFvuCVR4jz7SDlfbQVY/tWyr5emrxaHHo1qbU28n1OYGf9K9+laVpCxXa&#10;9Qr5BacW+VEFxsEAY/IqE26ob0ujotLrY6qXoXfJn/TnWmPZr79xHbLS0+laCCDV1WP6lbfcZkWN&#10;GJZUogO5z/Ws4fUREtdr6x3ddkj9m3KcJQEpwnyagtOzWmpjTqSEkHJNThJWcyHqfH1Vx31tmx9S&#10;abtberrFqS2TEvTluJWUE++Qa7+t2wXvVuhrM6xbkuKbSFLcQMq8GhjTr9u1RY2ey6Y1wjICm1hX&#10;k4r27dT9XXZs25ag9CYG1W4Z4qqVLlJP8Gs02uemTil/Izf0zjKj3mPCkn7d0r2kL4xWlZemLTZ7&#10;g2h+UytKk5KiQBQBeek0vUV1iXm0MqcPcBdSj2+atb6gumDR6MQ7hbm3mrswB3ACcnx/3q52KvER&#10;21ryEvUi8fkXhPWuLAWmJKZDfvsUM0x1Fo5zqDp91tvY6ptJ2p9zWcundqvS4QWiUVL3Hc24vFXl&#10;061PMgXNtpb4SsDatOatSeNyNRfD9NbhSzj5QR/TTYJ/Tpu9CfblGErIKlDisx9TtOtROoU+4Fgs&#10;w3XioY8AVtGP1AmMxHbEtplTUrO10Yzz/wDZqhurGmH+28iRGJSckKxVEI+5uRsoeSlHbBPh9/5k&#10;10LuFliRVLTcAhGznccYott/VVq13mbEQ6iTBcBCVA5x5qN+mvpnpDVOg7kxcy4zMShXrBxjis2T&#10;I8jTfUC52yFIdehsvKS2VknIBoU4zm4tFlnj5Si7oTwuWjT09Vt1HbJiu4VLSDhKeaEvp7tjtm6n&#10;L+4trj8N1RB3IOMf2r3pDfGkzltyWhgDJ3DzVyaa11DiX5XZiNjA4ITipWxaW1Gr09qos5Zn36m7&#10;VBh9S1vW6MYzB5UEjAzxRh0dnwby1GiqkhsITlavimfWKam+TpsmWhCSc7SKdfRjpGz6rv2oY1xk&#10;FCu3hv1Yx4pTmqasyM+Ef7xeI8NdBRqrqmi1S3LTb3BJSk4CxUKxrZ65sut3COHUYI481VXVyySe&#10;n/Uy4QYMnvx0OnarOeKsXpra13uL3nVghKd6zmrI7du5Gs1NFlTW55BXQsGJF6xwpr0JSoQUd25P&#10;Hn9qkPrNvOn3dQ2t+zNBh8Nevtj9vxVx21qyyrNJ7UYCS0cBzbzVQ620xaru+t+W2pxwcDNVbN89&#10;3ybGjXqiKhNZRU2j0xJLrDq3yqS4Rt/etDM6kehaejW2QoJcJASrNZxsduQ3r+NBZ9DanQE/iiLr&#10;q5d9E3eKgSS42tIUkg+KubWMMnbpZ6myPpPvk0BraVcHNKRIFxCX4Kh6FnnFUHfNOIgTGSw3vZcc&#10;A4H5qQ0jra/axs8aC8/3WW8Yzya0fpu0aRtukIzl3aC57ZCsY80s+muF2YLjOFrjJ9Fd9UumtmR0&#10;xgXCM0pmaUpzxjPHPtVM2GbPscgR2c7FDBB960v1G6i2a/2hu3oYS202MJArNl4dCta26Ow52mXX&#10;Qgk+woqbjHdIvlKOps9Grouno1rz/lJUp+UErSVZwryKOr912gapQqAzGJUrjenxVRfU30tT0y0p&#10;ab3aroV/eoBcaC/fB/P4oT6AXZMx4tzlpKl4wpdU/wAO570XW6TUaalqUuPwRvVW0mReW1MJJX3Q&#10;cD9xV7dSrhYZP05wW5ELZd220IScc5xj4qX1h09tCbdHuyVJU82QtQHIPilZN10nqXT7MabtOxON&#10;g9iKU1vakiOn1boh6clkxzpC3uIlNqkHAUeAa0pZ9TQo6IjLLQ9CQFg+9VD1WhxbVdmXbT6WN2AB&#10;7Ue9Q9HP6Z6TRNVRpIDuwFac+fNZEnFLDI2VWa5qdfyWDE1GbdIWV4Qw7yEg0IdSYzmr7HIDTO5t&#10;vnIFZ3tPVG6XRTfekK2IPA3VobprrWHOt/20pxIQ5hKiTTSWN0TFv0t2kkvU+Ap6U6Ys7XQ66x5k&#10;IJk9pzasD1E7Tj2rGyrDPgXmStYcZjF0gb+OM1ud27RtKWxTTKEyobo8DmqC6ux1XqC45FjpjjOf&#10;SnFUwh7nJm1q8i+KsLntjfS0eB/D0oakHuYBUc1dlhv0x21xUIkBYT6Qd3iq06UdJ4d26cTbs5NU&#10;1KaSSUlXxn81RbGv79bL1IjNS3Ex0OFI9RxVkpRnwU/3fbZKU4S4/wBzUOvpEmUFw3Hw+XBjAOaC&#10;uk3Sucxrda5Ed1DDnKdw4PmmGh9YtPPRn56y8tKwoqJzmr2vPVSK5Pt0u2Np2IACkoFOSlFJJGvh&#10;L0XKM2Z3676fvlr1S/FSF/ZA5HwOaiNBazTYnUNl1Y2KBWkHg4rQ/VS4N6wtipiYuxRQQVEfiqW6&#10;FdK4GttW3eFc3ywOS2c4pKWI5kbClw1UZVLjHX7mh7LrCPdbdFkRxsbUBlWaU1/cjebW3HiK74Aw&#10;QDmsmdQ7ve+m+p5Ngg3BTkVpeEkKPjz8/mrS6V3O6tQm5jzxlbxnaTnFVxipPcjG1Omnp4Zk+GKd&#10;M4B0j1WZlT7cpyOs+rcnj3pH6xoVru98jTLNEKCoZc2J/wC1WzpfV0HUF2VHkxkfctjI4r3XMazO&#10;sPOSY6Qraf1Cq2s2ZZfRrnVSornoxtpd/suoQPS4CPNaK0R1vdg2tNqdUElPpCz7UMdJ+mVj151G&#10;kR3nywwklQA496CuvunT071u/At61OsDBCh+wq5yg/ZIyZaeWpxbB4yaUtet4lwhPsSpgkrUMoSk&#10;+KpS/wBlfe11b5q4q/tQ8Dkjgjmq96d6yVbLuhb5Uoq4wTmtPN3Nm92Rh5baBt5HpqWElx8mqshP&#10;S2LcQ31QQLdctEW1VtgFuT5UpCfbj8VmzT9uXDQHJOQBxzWvHdRouVpEZ+Cl5ATgEpz/ANKoHWFl&#10;VN1WxDYZLEd1wAhIwOTUaltXPwZs9ar/AGR4TJ3p3fW7W4ZCVpOz2UfarWuHUG1ajjsxzsQoD1EV&#10;U3WPpirRtqtr1mccWt5sFwDPnAoR0LZ5VylpjvSSwtR5Us4qz22PJh2VOuLlu/yD/qbYWrxFbRH/&#10;AJoB4KafyNFdnpd9olr/ANUU5z717OgCztssomofWPbOaOLU5IutvDJSneE+KJPGGUVWuPBiidaJ&#10;djuKw+hQVu4zV8dNL+izaYEl9wtPpOUhQxkUj1EsTEe7xlzGQEB4FXHkZFWl1cs2lp3RSNMtEcNz&#10;UNoGWxj2GaqlJQaX5N9n+8KuXhojrT1FvGv5LdshSW2WzhKlFWP+tRnU3TbtuZTEU8mZIIySg55r&#10;Oemb7cLDLK233G1bvkirW031FbiTW5N13PpOOVHNWxS7XBrr9K6ZYzkuvp6u6M9OpVvXETuW0QMj&#10;xzWXdXaHl2O6SHZCNpKs8eK1RbOqDFzsykW1lIbxyr8VXmuYn8XYS86guHcDwM1XFNNtof6twwk/&#10;2KdttyuSUsPyo7v2DJBCtpx/erHgfUQ+8pi2B7tQkAJKRn2q5HLDB1F0YTAi2kffbMBSUc+B+Kx5&#10;qDRMnSlwcRLQptzJODRGe/46M90UyeW8ZXGDRSeoKtQx1w4KQsrGMmrB6KaZn2p6UA3w4MqJHFZh&#10;6XpnP3FpUUkgKGea0hYutJ0m25DcYSqQRt/NK2LlHEUa+G3T28spP6gemdxOo5lx7OGioqynxVWa&#10;NanouqVtsuOJaOSEAmtN6k1DddeMusiIS04D6gKZdD9KOWvUE+G7b+7vSoblo/ej7Fl/BlQ1XqJ1&#10;P56BeH13nWdSY0ZxTSwMbSDxRPbNZyNZsf8A2xeUeeSTVddXOnUmxankyw2W0FZVtA/NROnNeNW8&#10;CK4PV71atsuTCspzH+G8/kuRAtsa6RVRgO8FY3CjLqzoKNeNMxpkhW97t5AzVSReoOm4TCHZCwl0&#10;c5HzRLD6nxtWsoYRNC20DCUqNQlF7k0VQc4QaaKBuOl5aL8mFHZUVrVgJFElxE/p9CQ1KYW06seS&#10;Ksu22iU9riNNbjpWlBBGBnNEHV3QNz1qUS3mAy22M4IxTcsPCMqNitgnP4ALRPWZy1wAkMrWVDBO&#10;M1JXG5QtV4kPrLbmc8nGKCGowscgR2WBIcHBQE5pKXfG4DxVNZXHPnaRiptIxmt79i4NM2HRlm1d&#10;pERFSO4Ep9QJrP3UPQb2nr0mJbkna4vagiprp71hgxguGypQWrgHNSWtZsmYqLJbWCveFA58VVGL&#10;TZdZLa0pLDA7UnTzU+iLC1dZ3LDicjnP/WgCz6+uAmhrvKTHJ5ArRuuF6l6gaDh2mHH7+0YUv+1U&#10;210fe08VC7rSy8B+lPPNOMpPgzG9Oottdhxom72+4NqQ/wDpV5Jq49Cr0zb4j8XuZDvkZ/7VmWY4&#10;/p6KDHjuBr3cIOK60/r5MQnuLPcPvmpzgp8ZMCvdB74osXq5ou1xUPSLcgHdlXBzQBorQ1xv8OW4&#10;yUoS2CcK8/61LxtQO34FtbpKV8DPNWh000c5FbcKXT23BzzTbcIkYTzJxfyZtm6ivWlZ70VlZSUn&#10;BpSy60uM+4tfeOlxIWCRzzzVudVumbERuRNawpSiT5qq9KaLuU8vyYzO9KMnmlzLDyZqnVKt5jyi&#10;/GNf2eWiEgQNiW0AKVjycD8U81de7POtJSywncU8Z81nKVrmdaHHYimBvScbseKdWfWEiQ+n7heU&#10;k+CaSUW+CiVVijua4CjR3TBzVuskoeZWmIVZKgOMUQ9b9Fx9Chhm2KPjkUcdPtYPWtltuNHQ8pY/&#10;UE80U3jSI6guhcloJUB7+1UuUozz8FkZwlXh8syTa3J8+Y2XyQlJBOauWzdU0wIDVrjMo3Y2lZpb&#10;XvT2NpSI521J3c+DUf046RjVEJ+4mVt7QKgAfir3KO3LMV7rJNRWGH9uUlUFUqS6lpRGeTVYLXDv&#10;evYzS2y+yV4VgZoc1hrCTHuarWp9SGWlbOD5xVy9INNWZ6EzcFrSp1PJUojNJ+xNogoS3JyWEedZ&#10;um1vascZy1RVIWpIJ2j/ALVnv/lyTAlgOAtknHqrZGp9Yxg0WkhpxtCcc4NUFPgf8364jMJQpqMt&#10;fKgMCq6ZPbmZk6icfUxT0x/pnRdutUFq5TJiFuEZ2bhU21q0KcKIWEsJ8kVP9VOibVi0/Fftz7jp&#10;KQVDd+1D2j9EquVnMVoESDwfml6sJR3/AAUPTXRtVeOWE1nbTqZSW0o7meCRVj6M0RHsalKaj4cV&#10;5OKU6Y6Gj6XhpS+d7p5PvV0WC3RHFBSkgVxvkPIbm4Q6PX/p7wEaox1Fy9wrophyNHytBT+KKHH1&#10;pB2jGa8wyylKUEY/ApKTdWoiBvB/bFcu3lnpkVtWEMXr0qO4tGwlYBOT4rCn1U9bb1F1m3YmJZRF&#10;cOFpSeDnH+9aH6+9WpuhrO9MjxUhvB9Z+K+emvddx+ol3XdU4+4bJJJ+f/BXS+J0m6XqyXBiX2YW&#10;1DTqAk24tTGUqXIXg4QMkmtc/Sgm9fwBqZMtzrKCnIUpJBNUD9Pcm16/15Eh3VruNMkcFOQfFfTC&#10;0xIMe1sQ7fGQ2yhAA2pxWX5fVKEfRRXpq8vcyDGunoydhykCnMbWLD/rXlRqS/5DanAqWMV5G0Q1&#10;Hd4bykGuMwzZcDyDdDNQFMtEA1D61n3GNAcEVrKyk8+aKmks29oJACAKhdY6wt2nbI9KkgLCUk1b&#10;WszSRFvgwJ1zsF6v9wdM3OzJOCMCs4Xe3WyzrWFICnx5Hmrs66/UK/rDUrtqs8MpSVFO9Kf+1U29&#10;o+4RnjIuCSS5zlVeqaKDjTFSNFY05Ml+lnVqLou9MqEFKypWOE819IeinUpeorQ0/wDbqbQpOR6S&#10;PasE9Jbfohu7xxdkoVJ3DAVjGa+i/TFq0wbI0phttLBA2hIHiuc88lhccmXpOw1buzTxyrOa8cuD&#10;B8KwKRWY8pR7YAFR8q0qfV/LUa4ls2g8l36Cy2QvaSBWe+s+uTJSuFAYKnCcZAq72NEGTIHeKtp/&#10;NL3fpPY22TIU2kuJGSTisvT2KqeWRksoxHp5t/Q1wVf50TerzyKvLpL1VGt5ypZZ7bCDgDFQ/WPT&#10;zF2hu22GpKc8cU76N2mwdOdLfb3KWhMlRzgkVub3G6rdjkxIeyWDQsDUomKCGUFWOOKm2UvPgEjH&#10;70IaIvFqeR3mnUds++aNU3qG9hLKwr+tc600+TNEHYz2DtGfzTVVslyVhBylNTsZ9tY5UAKWcmtN&#10;8JINHYsgPqPQUZ6Mtb688c5NZr6p6fgRI0jsnBAPNak1lKVIt7iUubBjzmsjdYRKMR5uMruHnOK3&#10;3isuww9T9pkfU1vTHvL60nKio81e/wBOvSuHcj/FJM8uLGCGwsDFUTqR64W595LkYLWonGRVn/Tp&#10;oHV17nGW3cFQ4hIOwKwP9a7fW86d8msq+9M+hGjIsOJBbbbHKRjOc091HcmYENRUN3HiobRFoFmt&#10;jbb8kvPbcE5qculrjyo6lPqATj3NeXS4kb/4Mz9QdQLnfcBDRAz8VmvqMmdPYcZZQdpGDgVrzV8O&#10;2fdvoTt245NUlqRdlhOOlSkke+a7nxtmILCNNqF7uQI+m/pVIjOSLjIWoFSsJBrXWjbcm3AJzxVY&#10;9OrpbTa20wlpWSeQPmrf0zEW84njGa0Xl7JTt5M7SpKPAZx3ErSkAZNRerWkfZFQTk44qeixmogA&#10;V5+ahNYvhuAspGcDiufjy0ZcuigNSuy5E0hS+2ylVXl0mkxXbMghQWscE1mXqVqSTHdW202rKlY4&#10;FXl0DZdb0+yt0K3K5Oa2Vq9iNfW/fgvaLLbdwkJxTxxbaB+ng00iNIQ2lQHNPwlp1vJ8itcZ4ghD&#10;R5Ir0uNq4A8V0HG2zgCuFLbTk45pAcqdbScqHFIlScqKRxS4LbqCccVwHEJVtCeKYxuJQV6dvqrl&#10;10t87eacLQ2F7k81yXEqQrI5oEItvqdBOKSU+6he3bkGl0vbE5SjxXini7yE8/tQM47Dims45NJo&#10;bdwQpVLJfdSCCOK5DLjmVZxSEcqhqCdwVXaQlP6jya9G5ICSqvzjKFpBCsmnkY3cbSXCTyKXQtrt&#10;4FdIaQk+vgGuHW2gvCT/AGpMQkXUtqylORXaHwtQATgmku6hK9pTXZPaAUE+aBkeO4Rkk0puKkAk&#10;ciuVOLRkhOR8V42+cHKeKRI6ycBRx+RSm4Y4pEu7SARn3zXaFpWPgigDrdtBpPvJSpKSBz5/FKE7&#10;hxzzSLmxSz7GgD12UjB4yB5NeqfSUpBGR+K4R28EKArr+WnBGCD7UDEX54YGMcVBXSSkQnFpAySe&#10;PzU1N7Li0j9PzUJdktllbaeCfAoAy9qjUNsHUDs3NtslSsEKAPxVm6Wsun5FxTJisMtlKRwlIGap&#10;DrJa4zPUFKirDvkfvxUtoTVDSprcdEvbIHBTu81vnFupNGl3qNjUjUL9us8qEjusISpJyOPeoZ+y&#10;MC4JeZWUpHqABxzTSI07cYiXA9ggDOKkhAexlK93HitK+GbZEtfNWXOx9P76iG2X5yoiwykc+rac&#10;V8I7wm4RtW3ma/HV3F3B5T3HhRcUSP75r7xW9axbZIU33CpopAIzzivivr26TNK9VNT2W5Q0ocXc&#10;nXQlYxhKlqI/yNdN4Nx9SSZianO3g80RqG1X11EOWew8k4GR5rQfT6727Rl9jNKCZcdeCCkA1Rdl&#10;07YNWHeCYE8D0rR4zVodN4CdHXRlV0WJ0VB2qWecfmu0ty4NM1S7WD6CdNtXWK6RQmK2lDygM4SK&#10;shtyU0e9HQSUcgCqa6SO6enQY8y3vNpU6kejPNXPCvItwBUnckea8z1SxazdV/agI6j/AFR6V0ra&#10;ZFo6g23ZBcQUlbrIWgjx718kutF80PeNf3WXpCOG7U86VtkJCQP2Ar7E9Ubb0u6waIn2jVCokRRS&#10;U913CVBX4NfGLq303tehNdXSBZLgm5Wlt4ht1ByAPit74P7pYKNR0gTtd0FvuIXt3tlWMVp7pDqO&#10;KxDbkR2wqUDjZj2rMttgtvSgFD0+Qavvo9aXrXeWFlJXHUvn4xiuwmm62a59m3eiPXCA++q3y4P2&#10;r6eN23zV+R79FcSl3ubUk8VTXSDTenbo192tLYlEjgefNaCe0VDk2dIbABA4IrzLW49V7Tb1fYsi&#10;Vq1DHcUQ1JCwOCM1ORbgzJVgKSFH5qrW9APwJ63GpC0bicDPGambPDlRyUuulSgcZrX5Lw3mWdD7&#10;ncWylQHvihy/WlLH85DYCfgCpKPeH2Gg2TnA96SlXASCULwRnxTAFiAy8hYJSk+RU23IZbTvCt2B&#10;Uzb7dDuiO2tIAI9qgdSaVfs7pVGUpbJH9qQsj5MltW3Yrz+alrXc4im+zIbSSeMkUAtJksLRhRIq&#10;YZDhAUoY+DTAnb7o5iaz3Iai0vBOE+Kr1pU63y3ULUcpPOTVix78tpnt7c8YyaZfwaPdH1FQwVc5&#10;oGQduuj6UjJwfmie26qeaQEK5T81FXbSb9njl5BLjf49qhGbht4JwKADmU81d29o43ccVHzLBNiJ&#10;LqFFbYqPtlzC/wBJ4Bo0tN1S+yG14UCMc0CK+nXt6ARgEkHkfFeR9Z7SN3knkGi++WyMh/udpKgT&#10;yMUL3m0w0PIW03g+4piC+xX5l5tK0kDPtXWqUNyYanMAnFAxlohBIGUj8VJLv6Ptdql7k/k08P4I&#10;uSXZEXNKTFbc2bVpPke9IK1hGtqQJD4ax/8AI1PJXCkNN71pGT70C/U504YufSWbOtMv7eey2Fgt&#10;nBPIq+mp2TUX8mFqdQqKpWJ9BbD6iWpfi4No2jJ9dFdg6i2G8xXYz0ltQwQVEivk9Fvd/hel6dIC&#10;hwoFRqetfUG7RRhM94bfI3nJrrl4FPqR5zL6xnF42Z/zL5+pzTMqdqR1VhnrXHP/ANzQsgc/1rOs&#10;1jUVi2pkOyE49w4qidPVOWiSgvul3IxlZqdi6gi35sOP9tah/hPvXRabTKitV94OC13kLNVdK7rI&#10;C2zVL8ohEh9bi84/mKJx/eje2uuFtTyTjZzkGgjU+lXUyFyYYwknISminR7bytLTX5Gd6EnaD7+K&#10;zulg01sd73J8lkaT63NIhptju1KkKwFmpq7X4XuUiSlYUEcfjFY3Yu7wvEhSnCkBZxg1Ydg1U+0y&#10;EfdqAUccmqlXFvKJXaScMc5Lztdgs0vVMZ+ey29HdO1YUAfJFUz9RWjNP6X1iy5p5xTaHvUpA4A/&#10;zossWqxFdaWtzuJScnmjKdpWw9RmC5IUlD4ThKviq5JxeWZOmudUduDOcS7S4KkOBatoHODRxprX&#10;SVoDEw5aUOTTVfTWY9qpVkiq35VhK8cUG9VdI3vpjeW2JaFBpZwhfgEVfKcV2WVUfqHhFzafm22d&#10;IMIPHtr/APl4xSfUPppbI8FEi1upW75cSKqHS18cZfbddUUqGCDmrQt+oEXVHbW7tUsc5NRcXnKM&#10;Wadb2jy8fTw3demLuoosgNuMMqcWj5x/9is6WF51h51AcUChzBwa17b7tJuOipem2HikyEqQCD85&#10;/wB6zhfuk110ZJfeWlTrZUVEgeKpjucnk21V1TqcM/C/1+S4Oj+uJ1ogyI6HS4pxHGT4p/prV8c6&#10;gWmeS08tZAePnP71TFpXf7PBXcI8R1cXwpYHApdjX0a6LAUAhxKuTnkGrWovg1jptT3RWUizer3R&#10;a96pkG+tylSo6R6CpRPFVJbdFXOdNXEjt5lI4xV9WDqupemFWvP3DewerOcHFQek5qIt6MrYCtTm&#10;f6ZqEU45yif6iWFAp2ZfLppK4t2+6IXHUrjB+KtTpz1ciWNztPfzkqHAV7mk/qE0DctaNR7/AGyN&#10;vbjo9YQnn/ziqGhx50cq3pUlxHkH2o3buGZ3o1W1qcXhmk7jqhu8XUyJTQTFBylIHFW5oW32XXWk&#10;pdpTIRFdeQUJyBxkVlDSvUpiBGMa5NheeAVUX6T6hw4twUWH1NJJyAlWMVGcNy9rMCKs088yjkFu&#10;qXRG7dFr0VS8Sre8rch1PI811bCyLSie2lTaBjPxVxa8ujmvdMfareEpQA2E8kU20fpJpHTyfCmQ&#10;StwJO0hPPg1KD9OPJZZctS+eytbH1Gi2Sel1pW5SSCTVwv8AV2zaztTLbmESEpwce5rIUi3yoN9m&#10;suMuNtpcONw9s1PWqcYKyS4UE/JprE+WW36SMF7Hk1f02tLFk1ELvHDS1BJKkEDBFUX9TzLeptff&#10;fwoQZJSAvtpwPJz4qf0LrdcZbQkPEIIxnPmrSnx7bdbauR9khZWggEjJJxVUoe7cyunVz0y2mVrN&#10;/wDa8ArHoHk1a1gtsZ61fxKDOCH2xkpzSvTfQMK5a+FsvA7cKQo4CvbmoD6nemx6Lagios1xWuFM&#10;BWEBXCfH+9Sdqi9rLoad6zM08B9091HIvF7+xkL9Klbcg8Gu+vej0QFR1qZBQCCVgVQ2kdazLXIa&#10;eQs9zIIVmrPc6kTdXoZYuP8AMaHBJ+Ks25eUYFlM6Hh/BYErpJpe79F27tDe7Fyba3KUn3IH71kG&#10;BcpiLg4kOkuIWRkH2zW0dLW6LMsCoCJGITqcFO7xmqF6l9FHdL3RU62bn4ZVkkCqVuUsNm00+pqa&#10;cZLGV/3JTpvOm3+Q3HEgoX4Iz5ozVNmaSvzC9qkBByVChWw9NNQW3TH/ADRbQSllJW4gewFQF862&#10;yNRQhDcioQ836VLHk4rIynwzVy01kpb6lwaF1TbLH1O0c+qVHQ7cijCHSASP61TPS76donUbWErT&#10;kyQYaUj+W6nzn+4qZ6X6/wCzbVxnUbisYBJ5FENphXXTWq497jKUhClhW4HFUSg4xaj/AJFtWssp&#10;tj6jeM8lS9XOmeo/pb1ube3LVIgvD+S8eNw5pTS3U2eX0OPKJyQSa0v1l0XG6+WBi4vStlziIylH&#10;ndgVli16AvMq/KskaMsywSEpxyahp5SUP4hsdbLT6p+xcv5LWvmshqiOw22sNLSkDKeDVl9M3Zsj&#10;S82zTH3HYchBSpKiTxWZNQR7708u7MW9292G6MFJWCAoVbmiusbT7DDKWw2oDapQ96unGNkfbyaV&#10;13aSW7lFVdRelSNPXx12AT2VuEAfmnmoPp+1/ZtENaphRS/bS33VbSSoJ+fFWjqfTEvV8V6TASXV&#10;j1hA55q2OmfU6ZP6P3PTU+OPu2IymEpWOc7ceKx752QivTX8zaeO1EbZNal9dZMU6F6gXFCgCpQW&#10;OCknwatqBrOZcmgmQANvNVHJ0NdLNeJAejrZKlkpyMZyamnpFz082hyZFdbZxw4U8Gs2L9vuMPWU&#10;V22ZoRcei9eXHR2oBc7bKLCjwpo8JVRPr68tdXpESbd0AS207EKT481V0LX2l75YWmXFpjzEcbgf&#10;NSVpvsSWwGosnuOJOAAfFVSqhKXqJcmvdmpqr9Ft7fxyW/bel7dotLchhzehxHIzwKmdFans2gne&#10;05/L3q9SwPeq1e1ZPt0ViGqYotKHgHxTazQXr7fWm3nd8ZShk1hX6f1YONnRsPG+Rno74zpXJuzp&#10;/q+BdYCHYq+4hQyD81KXWL/Eys44Ptiqe0nPY0bHisFSW2yBgk+atG16qhy0JKHUqOOcGvOdRQ6p&#10;PC4Po3Q6yGpqi21uwdu2mPLtjkd5vaQODQAzaVw5K21IUEg8E1ayrhHLIIAUairqhme16Gwk48gV&#10;hYNoQdmYCFJ9ZGaIm4wV6lEFND5tKjEUpt0pcR7Uyh3KUrLa3TkcUAHMgxH4fbSkZ9zihlFtaRcS&#10;kjhQruM67GaUTlY+acMLMlxLiBlQ96YA1Lii1T1JyQlRyDmpCFIcGCleQffNEtytce4RDuSC4B5o&#10;HOnpy3nWmnyjjKaQwmbakKUl0klPtU6zulshDmAkfiq1stzvFpdcizT3EpPpJoxtWoO82UKThQoQ&#10;EdqnTye4l9v0oB9WKGbxpBISzOiyFAjykHzR+ZQkgodGUE04h2eO5wrls+xp4BlbNtvqCd7hAH5q&#10;bjyyqCYTjmW3CMg/FLX/AEy4Lo22wrahZoIudovFn1Ohl5w/bHwaCDID62+lFm1N0RaU2tqO/DIc&#10;ScAbuU5H+VYxsnReHr3psRp1IVeYicutjgqwP+xrS/1q6Fvd00raZtuubwZ3bVxkqO1Xj/es2dO7&#10;7cOl+oGlBxTaijDrZ8EV3fiMvTtZ5PJfqeyVWqTSwv8A9DLSn0xSNQdIJk3752HqCEFKDalH2zx5&#10;/ArK7NyvovL8O4TFuqYdLZKlE4wcV9EdH9TLRe7FMCFhMh4ELbSfOc1k3q30+ZZny51tYUgqWVEA&#10;Vuq1NyeTlY6zTpbGlmXz+5J6D1TNbt32K5RcSU+lJOaOem1tiu6gfReHPsWlo3JeT7+f2oH030E1&#10;g/07Xq+AC4y0grLQznAP7VXUPrBcZzf2riO262dp55rI3wn7UzWT0Nzk7YLKNPX6xaE1HBk2xUdL&#10;knBH3hTz+OaGfp1+n3SuodWXe13t8FkkiMc4+fz+1DWh5xvNpcLrvaVgnd8mjXQrTNsntzVzFMOJ&#10;V+oHBquyqWxqL5K6NbOm1RnzH5RSXXO1XPol1bkWS3T1qt6Tlo5Pg4OP86NemOt49xtM6LOVunPJ&#10;/ln5NGnWbQVl1w27dPuzIue30HyfH/2Kq/on0Ov/AFHv82HaX/t34fur+n+9Ri3XDM3wbC10a9KN&#10;McSRaHRm9Xy36ocgJ2BhSvUHOcD+1Xv1T1BCRBbt5UiSpacLaRisKdSJ2reknUB6zTnFtSmzgrSS&#10;M0Q6P6gXly6R5Try5RB9SVnNGyN0lJfBiWae/SU4fTEOp8N6w3hDtu3w2nHACkcYyasPqH0qnaP6&#10;Uw9aWy4qddW2hTiM/Iz80W3fSsbWVrFylMApODtx4NElm1LBY0q7YLrDMu3bNoSeQOMVZNyytpiU&#10;aijao3xzgyhoLqNfbpd2HpElR2K4yo8c1sPSLkLXNhcMxDciQhvBBAzmsc63jNad1Y4u0sFuM456&#10;EfHNWbB1TeelSYdzukd5qBJQDu5AIpyw44b5J6qr1JRs08Pa/hF76Ct8HSsO4o7SW+6SNniqC6va&#10;QYhypFztrWx7duUfmp6H1ztWpJKDHV2wo58+asZfSmd1Xsa37dJSlO3JTioLFfvbMNS1CnGtp8fA&#10;JdJukd61n0yn6ggqQmUwhRCBwTgVTEDq3d4t7dtjyQ2/HcU2s45yDg+1bE6WabndKent6gyLikPL&#10;bWlKCfcg1ha/2mVYtXz7hKRvS4+tZV85UTVddk5zeejefp9G6+ve0/8AXJp/R2mrfrS2LlzXA96c&#10;rQfapLRultP9NdXfd2+UptuQMLSTjH+dVr0z1IuJZZFxZbdWyhPqCOQKfu66terHGWIrhEkq2rOe&#10;RV0ob3j4NEp2af7VjAv1osunHdQyLqzcC+46dykE5/60r0LlsaqfmWu3KU28lJ4z5804vfQd+ZGj&#10;SmppfU7yUZzUv0x6YK6XauExyScSU+PGD/4aTkow2xJwUbZbrm//AABGr+oc7pzqJ+zvgElWFAVJ&#10;KvETUURjDau64P0pFC31KaSdRqx67h4upXhXFMuk+t51qlRrwm1quMOEr+YkJyMCpxliOX2Tt0cJ&#10;xTp555LSt3SbT0UtX13uty2vUEKT5P8AehPqhp2PryI4+4FBxgEIJo9uv1S6f1LLZbatrcYI9K28&#10;Y5pjc9R2/VsNbUJtEdS85IqMMvmSKZ2WUSSjJ8fzRm3pbC1A5rd2y2xsuuI5CB8VZuoupb2mb6LJ&#10;fo62H0EBWfipfpno64aQ6iuXplSXEjyce3NCnX2w3PWmtZN27ADSQPUgfFTTlnCNrP8AS6uSlY8P&#10;H/fBYYXpe/x2X4ryu4EgqH/hqLvXRdy9XGDc4rpDSVAgJHNDXSJuQ6299vHMsRx/MSOaPYn1IW22&#10;yfsFxEMqZO0pV7GnLK4RqoVzqtbgnx+xL9WtE/8AOWmIMSdJeH2jeAkk4P8AnVA6Ktdwia1NhtbJ&#10;efKtrZq9Z/UaLq4I+3eSVucBtNNOl2gnY3Upm6TVfaBC9yVKGM1Xj04mXVqJWzdd2WmA3U7Vetel&#10;O6336OoNvpwjJJH+lRXRnXDFwvbbF2b/APSunJXnxzV0/WbpqVrlUN6HIZdajpydvk/5VlXQMiRG&#10;1Um39kuPIONqRyajVNyinLjJtLdLp3CUallx/wBjYmoOhmmtW283K3zdzaDntn/7NQnUDTidRaIa&#10;0wHVpbHpT+aCNSfUI3oe0psv2yo8lWN2/g1JaO1sdXONnvAqCdyTn3oUW+3nBppTu08Y2Ri4pmf9&#10;RdKl6A1RChzHCI8hwAqHsDVodVelc3p1pqJe7UtbsB1IVuyeKmb7ptOt9TNpnyAOwoYP9asbrFbJ&#10;D/TaDaY73faSjGfPsKG3CSUTaVayGprUtRy0Zv011evMuK1DV/NAI4VzVx6cm23UcVLN0SEKI5Ar&#10;O8Ro6TviGJDXqWsJGffJo8Z1O7oe7M3C4Rloj8KSFjAUKyP+nnsw9Vp1OadEeH0aGtrlhsthetjL&#10;a2mngRjGM1nrq70oZ01FXOipIQ6dwzVg376lbNqpmKzDgtMqQkAqA5JpveUzdf29tp1f8tXCQOcV&#10;VCGFkod92nsipZwgZ0F00mSOmEjUEcB95tJUUH28UGdPOsT9ou78SRFS+VqCAVj9PP7VqG3aKc0d&#10;0wXaWXyXJTeD+M4rI2s9BStATjJc9ZWvII/eiMpP+RtY/pb5ShJe6XRrGwXVi9WNyLMUgBxOUhPk&#10;ZFSmjunlosbpuDCliRn1bfj+9Udo7U8rTukW7vdIjrbK8BDihxijOD9R1pgwWlsrS+s/4eKjOLf2&#10;s00KraZvMXx8g5196fW2fOduVvKxI8rCvc/3pHorB1LJ0lcnIUNMlEfPk8gcfirJXLhdZoaW7eUx&#10;ZTgwR7ZqX6c6KvXS2JdLbKUlKZSDtWfHOP8AajdtSS7MqubtjKF32/ky5/8ASfcrbqpxccFuUle1&#10;SRRjO6lXa7vR0XRspaJHHyK/a66TxNKx5F1+7EiY4ouED2oV07pzVWt4jlxgwVymIoySkeAOatzw&#10;nItdNV3FC6NOdI7bYIr5urDC0udvJIHvihPqjbYmsrlJU3A7rpyEukUCaC+o86WLlmlW1Jk57Rz5&#10;B8UZ2jU83Vt2Sw0lMdLpz4qiMfc5oovdtEY1yWCrOk/Tf+L9UUw5bYSy0c7T7+P96MeoWt5fTjV7&#10;1oXESYxOG0/j+1WbpLpsu26w/iSZCSU8qUD+1AXXrSKrrel3cr3LbHCfORUoyzPC6LZ2V21qV656&#10;BtOv74opXGj4YPOAM/8ASrI0Q7b9T9h+awluY0dx3Cqv0C/d9UxXk263F37YHOBmoq79UJWnbiqH&#10;JjmLJQraR4NXPa1hGFHTW5xGBpXW0UXWCClCVNpTtTkZ9qznfWJDOpGYDSSypa8b08VY+kOrjl5j&#10;RYjjaVIGMk1P6k0nb5EqNdC62lfB49qrjmHBVPmeZAH1Rcg6BstrS7uXIdAKnM8+9eaU1sbylItz&#10;q0uJRklZxRxrrp5D17b2H1PBaWEce9UrZ7DPa1Wu02xBLiePT71NSz2WenXKOIL3BtMea1TdGYt0&#10;wgBQGfnmr0uFn03B0Ai3hSXMtjg/tWXNY6ne0DqBpq9Qy2tsZ+MnmvbJ1JmawvTSGVqTFKgAkHjF&#10;VySm0ky+FWoprctvDIzWOjo6NXQGo6dsZ14BRA8DIqzfqI6LWfSHT+1Xi3Sv5q2wVN58nH70/v8A&#10;ppNxlQey1goworx78Uaansdr1hpNmBcpC97KcJBPFRnncmjK0urgoYsWWjImjdW3Jt1EMSiy0s4J&#10;zWkNFSYj9nVGccTLfAGCeaofUegv4fqduBAVw4vahXxRRq/Rep+j1pjXJb5cQ6OCDVueMSYXUrUv&#10;1KEabtevF6ZtzMVMZoZ9JJA4/wAqpTrzBiX1YlMALeVgq2iqjtvVe73eSj7l48nxmtCaJbtt/sjf&#10;3ikreOCSrmoKKj7kYtkb6Woz+Ab05pOPZOnjtzhbm5raN2SPfBql4l3vEu+PS5LpKEqJ5Nbbk2m0&#10;J0qqO2hJQU8ge9Zo6lWGPEK/sGwhJP8AhFFct3ZdK2MXhpPIRdKeqv8AC2pX3KEO7E8BQq4NBddt&#10;IwGHpk1pDM1QPhI5rO7PTKdA0E9e23cKKc7RVOtXGa9MAWpSEA/NKcITWGWVUzy5QeMGvuo2s7Xr&#10;mNJfYYC9wO3Carfo70kjaiudwlzYqi2ndtyKi9F3fc0wylQUPBFXjoV+Xag59uyO24ORUpR2RwjA&#10;hbKFjUvkyh1O0K/bb7JQ22tMZCzt+MZqI0cmU3eGI0ZSg4VYHNab6n2du7xJJWhKHcE+Oahuj/Rm&#10;Hd7VOnvqU3JZBU2SPek3GPuZs6dRK6DqaJDT2qGdDTYrt1dC3ABlPmj7VXWK16ptiG46koChgBNZ&#10;D6im7saglNOLcWhC8BR+KS0rfZMWQyCpSzuA25qW2MpZKP004VNxl2aA6YWoNdQ0yZET7iMv2WMj&#10;zTT6pNOuXa8INrtgZbCOS2nHx+KMNFzXYcViW8lLKiAQVcGp7VN3ZubJyptxwp58VXJNzz8FdWo9&#10;Krb8oxbYEr0xdErfbytJ/SauC035u7Mhx9xKAkfpJ8U1iaSjTNcJ+9a3RVLJ8Up1h0LIt0lDlkYc&#10;RDKeSgcVcnt4JWSWpkpN4Yf2fqvEsFtMWNIStwjHFRrudbTEuOu4VuByT55qg7Z3ocgl9Sgsedxo&#10;1tWqX4iUKCtqM+QaainyjHthKDwnlF2640s5K0oiDFjtlwpHqAGfFZk1FpyXpmUpMlopXmr/ANM6&#10;9XcNpXISsJGNpNDvUAR501mS4hLmFeMeaSX5FC/03+xXektRt2x1tU1haWh4VirKh9a4zRRHgFXP&#10;HPFT2qLXBv8AoJpqFbEpkBAG9COaz7Psb+nJGXUqQvPvSTyZEq6ptvOGXg/qJV+QtuS76VA4BNEH&#10;S3Rspa5IaWOwoHAHvVAQdUO7AHFFAHOasHQfXBvTjxaLnOMDmpSScfaURqnGXKF+qPSJNpEmcVZV&#10;kqIIqpoGj77ckqfg2915ls8uJBwKvnUurFa0t5SHO4XvYe1HfTWQnTuhpkD7Vt59wHaopGRVMsxS&#10;Mmi5OTjJ8Ga9L9YrjoGQpiRHCynjChyP8qNIHX6ddpKEx1GOHD6sGg7WPTW5KucqbJZIbKirGOBU&#10;LY9NyC+HG2l7EHkgeKkk2+Syz0JRzDsuu8Q5urIpCpC3Nw85o40BDa0VpKVHde/nrSc5P71UEPqR&#10;H06Gmlevt8HPvRVYtct9QLi3DjN9reMYz5pzjlYNdW5V+/AIWzpZP6kaykGIApsLJJP70prRi9dO&#10;JBtqXFMoSP8ACTV86N0o508nmYtzbv520G9XY8PUzrstZBcFRjJueF0XWOPpJzfP4Kp0dq8ypm24&#10;yl7M+VKq/dGp07OcZeQ8hJb5zgZNZisukJt9ui27ew48UHJ2DxT26OXfTM5uKVOMK3BJGSMVZOO5&#10;YbIKKjNOBq7WXUKLMjm3wv8A1BQNvzUX0nhT1Xl5x1vttK+aAtGWaXFVCkJCpJe2lRVzWltJ6ZU4&#10;lpSUhsqAJAFc7r7Yaat1r5O08DobdfqVfP8A6Sf0/p0yJSSpZIPNWdBsLbTSQBjjzUZYdOGG2HFL&#10;8VNl88DfgCuDnLcz3GqGyOB81amGUhSjkj5of1jdbTYbcuZNdSltHNfr1clCIvD2wAec+Kz71k1f&#10;CVpadCVL7r5SoAbverdPU7pqKJyltWSmPqf612XqegWC2Se00DtWscfiqJtfTnS1hbS1Jume7gqJ&#10;P/eq4uVrnwtVvSpEgojlwkZPtmru6VdIIPVe9RTInFDCCNwSrzXoFcIaSn8JGrk3ZLg079MvSzQ1&#10;tS3MgJRIfUMl0gH/AK1qyMmBGQlLWBignpn0psehrNHjwfVtSMqNHK0RmTnj9q4LVXO61ybNpCO1&#10;YHC7pHbRtRzxUbIvg2kITgUnIDbivTwKY3FptUYpbWAv3NYhMgtR6jiwkFyXKSw2OTk1QvWv6jtG&#10;RrC/a0yUyXVJKTt8/wCtEvXmZa7fpCT3pqfuyk4SFc+K+V2ur7OGqXyVKW0VnyfbNdT4rx8bcWz+&#10;DCvtceEWRJvUJ7Ubky2oyCrdlQ8UUJ1Exe2g3LUM481Tdiiz7upLUM7SrkmpQ2SRAmBD9xQhQ8gq&#10;rvoxSWEal5yHT2nLUi5xpLUgoKFhRwcf9a170w6yWSPao1uXPCngAkDdWCZvcU4Uol7kJ90qpvDu&#10;lwj3+3xbct4vvOpTuB+SK1+t0kNVDEjIpm63lH180hf0XQI2LSpJxg5qx4rUVKElShurKmg9J3zT&#10;GmrZKkXLLjjaFFBVzyAavXSC5EtlBedK+POa8xvp9KbSN2nlZLESI+/gjFMLzHZlx1Nhw+oYOK6Q&#10;hppvG7JxSAjh9R9RArFAqDV+iIsQuSCvnzzWYOpFnnXbUsZiE6tLW8BRCjjGa27qzSJuscgO4/FU&#10;PrnQaLKw9ILoC0gkH3reaO5fazGsj8oL9C6Xg22wQmHLkO+UJykK5zj96tmwaZZjsJWXcgjgk+aw&#10;70kd1FqDqK40JDphNKONyjjzWuY1ymtBEZT2QkAcGsTW0OqefyWVS3IPpDTLKMIXk/imjryWU5Ua&#10;a2zBj7lubln5NJv2964OAhXpHtWuLgf1aw7cIbhQ6W04+azXrmOq1IkOOv7kjJ5NaU1ZYJphLDbh&#10;Sn8Vlzq3ZXY8R5Tj6j54z5rofFffgwtV9pmHXmqkLuLim2+4EkjxRN0ivvUXUdzYY040WIaVALUe&#10;Bj+1AGrnHVPONR2R5/URRV0U13rKw3hiFZYSpJWsBW1Pj/Ku61CzS0aqt+4+h/SXSV9YgNOXyWS5&#10;gEjNH98t6ZUVTSXSlPyDQd0qRfrnaWHbykx3CkEp+KObnAbLSkIc9vOa8rt+9nQR6M/62sTcZ95A&#10;dypQPvWcteaOVLcWhEkoSrzzWndeWrsTFlTuSQfes86ztz8h9YS/sT812Xi5PajVaiPJ+6NNW3Tc&#10;lUd+5bnc+lKj7/3rXug34tyiJdYUFceRXzX1W7/ytc2ZKJKu4FZOFVsf6e9fKuFuiJAUO6gE5+fF&#10;U+a03HrIs0ln/QaO+zSpXqV4ppdrXHlRlIJyMe9ONinUJVuODXhhBaCS57Vxhsn+Cl9VaAhSXyst&#10;heFZ8VYvTiKxDiNsJQEhP4qO1LIiwStPcBP5Nd6JvTGDzzmsptuBjqKUi1kvsownNKhSAkkeKi4b&#10;rUgbz5qRacbX6TWMXnQDTuDnBrwdvcQec1+whtXHivx7ZORR2BwSloH4rgvNr8Dmld6FApUOaR9D&#10;WTjNNAIqlJaVgp4Nfi6kjckfnFdOLbXj0812lYRxt4oAQTNUobAjH9K9cU40kHbShIydqOa/KlFQ&#10;2qTigBFPefVnG0Ck1pfQv9WBSq3FoIxxmvEpcfXQB+7SltHByqk2myzys5/FePNutLwFYzXqGFLB&#10;C180hi7yUOJBCqTZDaVYPNJJRsVhSuBXbxbKRtPNMD86hrfkAk12JKO2UqTXDbqWxyM10FIeJIGK&#10;MgMPVySPFcleEjKaXbfSARjJ+K4WoKJzSJCXeTxx44r3akK4969LaFeK9U2DhI81H5A5KwAceAaS&#10;dAWlJScHzXqmi358Un21E4CqYz1xKSME4rqO23sKFK/INIKZWDnOQeKUcZSptISeR5oEfnEtNo9Z&#10;B9s/FQtwipU2twqBSg1KyI6FMY3YVmouTb1favpDmVKGUj80AZL6v2AX/WhcYWUuD/40Cr6aXREl&#10;uXDdcbfZVncB5o61mqbp/XoMjKEPrwknxVlWrCLc5/JS53AOU/0roIzca1g0VlalY8j/AKcKuCrU&#10;lEpZ7mwZP5oncuM637ipsrAHGKgbI49BCVJTlonnFFjklTqQpKC4kj2rSz5kzcRWIoKdDXFqe20q&#10;Q3sB8hVfJj6+tMIT1+1DcYKNhBQUhI8gJGTX1L0leGJTrkcHYQraQfIrGX/EQ0FG031A0pdo5Spm&#10;Y2oSx88p8/0ra+Jnt1CX5KrlmDZjHpRcosmUhiStLLhUEkq4rSdp0g2ZrPdVviO4yrPFZcY05/EL&#10;1KkQklhsr3ICfbHFX101kXxssRnJBfaJAAUfFeg2Z2M1Cw2bL6PdM4DKYz8SWChHO0Gr8iBhp1SJ&#10;ABQoYJNUF0w05e7Ylh2O7/JPBGavFhnvNhqQsJURgn815xrf8V8m4r+1IG+tX02ac6v6Kmw2rr/D&#10;ZS07kvNLwUnFfHPqp03ufR/Wl009NmCe00s7HkqzvHsf86+xfVHoZqLWGjriNK39y2z1skoUlfGc&#10;V8b+pOnNW6P1jc4GsC89PadUkvPc7xnzW48I/fJFWoXtQOWyWlMhJ3bSPFaS6I6rabkNNSEpcQvj&#10;n2rNaIpTKQWgFZ5NW/0qjTBc2g0Mt58V2kk9rTNZLvJ9DejOkorjwkszQErJUGwrxWmbK+qIyltS&#10;96BxmsM9PbFqu2TmH7fIWEEglPtitgaddlfw+MJJy6pI3fvXmuvji1vJtqeYhs1CankryEkGmN00&#10;47GaW6yM/tXMOUqK6E5ODzU+bgj7YhSgQRWrMgrddzUw4UPIKFA4596US+mY6Ck4yOBRFd7VFuKs&#10;7QFHnNQ5sLtvXvCdzfjIpAK2px2G6SVce1TMmeqTHLS/VkUNKnNtEkqxg4rxF/bDgSDkmgCUVYi6&#10;1lsYUPFRch9y3rCX0FIz71O2W8JL+1Zp1qiA1comdo3AcEUwA9d7aQvk+ak7TdPWlQ5TmhSZCchB&#10;JeaO3P6sVM2ibGS0ACPnFICyI9xjTYamnAFAjwaqe9W9cOe/hB7ZJKT8UWRpzZAKCP711LdiyEKC&#10;8fHNMQK2SQ20VBR/eplq/NRFghYHOAM0wnWJKne7FcCQfKc1+Z6fv6gKWu921jkEGpJEWyXfv6n9&#10;uFgj96RkXiM5/wC6Ug4rJ3W3q5qnoRrhFnnRi/DVyh7HBHNBNy+qi53BtwtILasek/Fb3T+Ksvip&#10;J8M5XW+fp0c3XJPKNqKkMPvISopLSlYOTQL9SrMnROgnL1ZZOVIxlCT8gn/pWQ2vqI1e4rKZC1hP&#10;IxRQnrZdNbafds94dWtD+EkK8AYraU+GnXNSbyjmtZ9UQsplCKw2uBG1/UhqSTbUpdcyvxke1P53&#10;W2+6ksrtvkTFFC04KM1Xy+n0q1XhDAX3Y73qbIoPu05+w3rsrKm8nwRXTrS0Rw1FHAy12ruzBWNr&#10;+bD62WpqTcUM3BISh3kLpnfOn/8AC9UIQ24FRnMEEe9Q51A/KYbIXktgDNTcK8PXKTHLzmVt4wD+&#10;KzGvwanLXBA9V9LnTjLDzIUkLwTxULpua9HUhe8qwM+a0Qiw2zqXY1QZ6w3KbT6FH8VSWoOntw0v&#10;cXYrHr3q2tn5qCl7uTITjKpQYQxL8mQlAVyBwaPNIP2+fmE6kNtODBNU5ftPah0JHTIukNaIywMO&#10;AcV5p7W7jMlLoVls8VLcpLCKJaayv3JcFg9UOi9rixVzLKre5nJ2+DQRaukGpplmenx0FbbYyUgc&#10;4q0bFqn7u0ONFfdyN2DRh021lHbttxivL7K9igkK8Hg1U24otqtk/bJmVbXe5lvujrDu4LbVtUhX&#10;tVpac122y622SWuOTnyar3XVll2nUsu4Oo/kvuqUlQ8YzUfD1Cw04N6Tj3OPapp5WJF91Ss91SNN&#10;We1zJk9m7W1QdKfUsjyKC/qXh3nWkK2rZjqcQx6lKA5qK0v1XdsDCzDcKmVjBGaJ2uqa7vCEftBW&#10;4YJNVutt5KarpUvgz3HjTcBvsq7qR+kDmvY2pZ1llhuUy6yR43jGaua3u2+DqWPJcZTtKxuBHnmi&#10;T6prfYbvo+0S7VASicMb1tj24onJxkkjOplXcn6iQE6L13uaXKUvY8jGxJPmitjVj17bkszmQpLg&#10;wFKHFUJbVmEynJKVgcg0fW7WolQG2UBIUngq96twn/M1d1WyT29F8dNblboem59vkw23W1IOwEe9&#10;ZO1xo6fYNTyX/t1MxXVlaBjir50Jd0sPsCWsdoqyo59qLerMSx6lhstRQnOz9X5rHccTMijVSrjj&#10;4MxWDVLtoRtydquOaMtO64aE1rgAZ85qyND9HdNX/R1yanhKZyApTbnuOKzckN2jUcyBvPbZeUhK&#10;vwFEVYprO1lzohdFzj2bWl6mtz2gkNR1oQ66j1DNUhddJRFXmE60AoPOfzEgfvUJabzujttiQVIx&#10;xzRBaNQNxJzDrmHg2chPxUlDYuDWuUlLkHfqM0FbdMMW6XbWS065gqQB+9VXabmY7iXCkgg+K2Xc&#10;VWPqlY8ymElyMj05qhLt02Ze1RGhtI7Md9wJ3+wyapjntm1jqobVVMR0tr1NudaWokpB5BPtWiOn&#10;XVm0ykbXUNBvbghXvWcOuXR+4dI0RJHfS/CkY2qT7eP96FtNX1xhbZQ4QlQ55qeY2rBVbpHBepA0&#10;x1LgaausGXJjwmzKVlSSihDSn0+wuoGj5k9Ev7O4tAqSj9qZ6TuovCW2VLwQcHPxV4abTBtdsdYa&#10;OO60UlSPmo2ZgsIxNPa4WZmYVuM+dp+9yrU6+SqK5t3D3xVydOOqz77UaJIcGGjxu96E+onS5cLU&#10;k2W3ueS4oqz81G6X6bajvUV6ZZI6nVRfUpA84FEW0sy6NvdGjVwSr4f/AJNFzXIt4uMOTFP28xPO&#10;4Uw6g9OXuo0dx26vqdcjN/ylGqZtXVmVbJX2lwZU1LY9KkkYIxV09P8Aq9DuCy1N5acSE4JocU+Y&#10;8mndeo0z5yih7T0zuT2o2rS2hSVLXtQsjipTqBpbUPRuW03c2CqM/wDocA4NaFdMdepIj0LYV53J&#10;UPao76ndNXzqBpa3up2uIiZUUjz4qDnJNKJn0aiq7/HKV0/1RkRIg2BQyMDBo+sXUxy7Wt6BMbSt&#10;Lo9JV7VQ0CJJiSExHWyFp4xiiqLfI9qlNtykqZ443DGay8J9mJdp0pNVmpem11ZGk5tpfUCw+hSf&#10;2zWZeo3S86ZmS5sY721OFQSB+aNdMa5RbZrDyHgqJ/ibqwb0q2a8SEREgJWgAg/NU7dssmNHUW1Y&#10;RmrTv8cZaXMiRHnWWv1qQnO2rK0/1KTdbX2pcoNON+EK81dHS23xNFxblbpUZuSh9BwMeTish67t&#10;79t15cyIi4kVTx2JIwAKFPMsNcGw9KnWQyniRp3RGrkXNDTMZ0B9HHB804lXG46L6kQb2qClbXAU&#10;oDj2qjNE3A2Z9h37oNEge9aIY1bZ9QabQ0/KQuQjGSVDNFkPj8moe6iWYvoHfrS1OvW9ktEqDbAC&#10;hAK3UDn2rMumdQqtz7ZUgp2/qSa11EhC/W95vCJMRAwMnNVJE6Z2k9SYbcnAhvOYcR7VCmKqjiPw&#10;bFa9apONy5fyEPSzrGzaJ6twQrenaG1nyanoGr21amlS07YxfVktjx5oF+rvphY+lKLPddOSC24/&#10;ypoHgcHmqr0L1AkXe7MInOHCiE7jTjOFnP5Hd4yyuG+t8I0B1FuTNzCVpbS463zlI+KurRt70XrP&#10;onIj3+Ayh1lhSStQ54BFUjcrSzZ2Wn3Hg+08jIAOaOdD6h0nG0fJhXVG0ycox/eqdRDfFJZ4KPG6&#10;n0LW5JPP5MQLTFb1ZcGo4UmEl9YbUfG3JxR5YJzFklhwPD1eMmrE6m9O7FBhBVpbQkLVuDg880c2&#10;r6VLDrPpI5dbfcgLw20V8q4yPap+qqY+75Nq8eRltjxgE7dqjT6Ibbk10PPqHsfFGiJllGnmp1tm&#10;JTKKh6M8+1Yv+5n2q9yoD7m5cZwtnn4oxhX9xCWgHlJAIJGauTViMK7xr0z4eTXtzN21Xp9ptqUQ&#10;6hPp2nmivoHpu72j7py7znHFKVhLbh8Dmqb6S6uUmTEUZJUhWBtJqxOqupr3CtImWV4tyEkYDfk1&#10;pdZpvUj6aXZufEeQejvVtkm8fGTVUBCkx05JUk+9ScZQGEnnNVT0k1TfbpoGE5d29k1Q5zVj218p&#10;SkueT7157ZB1ycWe90Wq6tTXyEbNvaWkq2+3NDV6sAAcWyNqvIxRBHufa9B5B8V+lK7jChjzVZeB&#10;lvVco8N3ekOgeBX60XpxBWXEbTnxRlZ7OZjDvr2nnihG72R+1ynFEhSc5GKQ0Tca5FbZUQQDTd1K&#10;XJaFpVtzUe2+4xG3rGU0tEmsuSGysjYPigY5k6cEsrcSvKsZzURa4bzcxaCk5TRkLlD4DXmma1q/&#10;iaFMpBCvPFMCEc1C3BkFot5V+alrZfw6cKbwMcVFautKzNQ8lGBjkio+JMLBASrxQIJ7q6JhbWhW&#10;wg+aBdcy5P8AEYyE/wAxZP6qLI0lh0hLiwB80P6gSybo2tJ3pTyKCLFrlog65ttviyQChshRSf6f&#10;7V89vrFssrRnWf7KIwtiKptOFAcE19LdJzFpntq52Y5xWLP+IXrGw3PWNrt0IBd3bV/MOORynH/W&#10;uh8RZJXqGeGcl9RUVy0rtcU2jP8A04vEqNc1MuSCwpQ4Kqs2129272+aXZCVkAkFXvVGX+VNskuP&#10;92z2nVoBSceRgUXaU1z/AAtSWbjvYZcHBUMA16Fx0eD6iibxZFGkuifUpixaHummbqQpDqFJb/FY&#10;/wBd9MJGmrvMuMdGYa3CpJx7VpPTFo03eY33jVxbTI25CSrzUPreLEd04+y+8l5aTxg5rGjVGMnJ&#10;Lssr8hqK1GEnwij4cbU1u0+i6RrbIXb0jJcQnjFeWfqp97LaDoKUpOFJzWs+lGpojfRebaZdtEhP&#10;ZWlBIzzt4rDlztD9j1LPXJhORWFvKKNycDGTSjZOU2nwkbtafS3V7u5Pk0ZZ9SMXBDIj8pOAaKOl&#10;n8V6bdShcIbu2LLHqA8Hx/tVC6J1S1CUoKVhKcYz4q9dOamtWokxkplpEhA9IzV1kFOO18pnOp26&#10;O7fD4IX6m+kd76iawXqdpbamyMlI81R+lrPfH9QqgWqI7JlM8qbQMkgVq127hpiRDdlhalD0DdQt&#10;0EnPaT60uS3oHdjup2k4/esfDor9q6NnRrXrbVXa+AAY69ytK3ZuxXmAuIpJ2uIcGKO4Ov7K7IUU&#10;rC0Po9Iz4JFDX19WNGoNdxbxZ7b2UhpPdUkYyRVbdErhAv8AcW4FwGx9vAAP4ops3pSmsZJ+Q8ZR&#10;XDfp5Z29hpqPSb17uDU5tvDKHN3j81Z3Xy8M3zo1CtqIqXJCUbQoDkeacfxqxqls2USmWVKwkkqA&#10;waldbWmBZbZHiB5u5OPp/lhpQVzU5pSayaujU3aePHRi3TNuctbqG3iW17sDNaa6fdX7hodgQPuP&#10;tu4nAUvgEVWur9CTHrpEechOREoeSfUnAIzVyfUN0+sb3Rq1zo8cM3cJSUut+T4onKMUoNZTNlxr&#10;36rnta7/AGOrxqs6nwlE8OvHlSEK80Dah6eXLUbK2WoKitWcHHmqm6eX+foyc05JWVbiB6zmtYsa&#10;zuabVbn2AykLAO8Ef71Ppe1Gnuqenty55XwyI6Labm6P0XdoN1teEuJITvFZ+ZgO6f1VOdUgxkLd&#10;JTnwOa1fqTqIpizdp4oU6tPJRWZ+q18buERYQAh5JJCx71GpNNyZlPUevJUr5LU0J1G/hKm3Zzhd&#10;bQMJBPFEty15b7qhchfCyfQAfFB/SC0WDUPQ+c/OTi6sIUUuHzkAVTOjepjrE12HJYDyUq2JURST&#10;hNis0N9cXh5SLN6gIc1FEWG3e7lPCT5ol+l1qRpiz3qNMtYlRXFE+tND9mmRbhc4zJWGnHT+knir&#10;8Ybc0pYFIhstrLqcqIIouXCiU6PUy0+W+jGdxbjJ6gXZbkFUVgvEoSRgCra05frAIrMYoCM8Kcz4&#10;oV6vXthkvrcYQ0+okkpHNEnSPp3a9c9NLhOlPlmU20VJXnHOKt3RhHDMh1z8h/EjwiwbIdPBT7Qu&#10;7baNuQSqgrX4YVHfZtT33YUMEo5rMMS7S4mppcNcxS2WllIVmtNdFun1zv1qVd4c1l6Og+tpaueP&#10;60k0luFqfHz0+Ocin0p224aZ1FcnJ0FbkR7JJWniq0686JY/5zlXCLsYZfWSUJ9q0xddTztL2dxn&#10;7dllKxt3p8/61nzXdnevPfdfkHcfUMVCuGZOTLFr5RcYrj8kDpK3PWB6PKZc7/bwr081br/UpV0g&#10;tEOIS9jGE+RQr9LmnUXSbd41zQp5kAhClDgcCqt6jyZujtdz40IqEVLxCf2qe+L4aLJ6Kds3tmXF&#10;cjP1Aja0688SMEDkV30h6M3C19TIl8eZSpgeUrH7VJ/Tv1t03p+0y4l+id+Y7kocI8UYr6itvTQ5&#10;bnkEuKJbbChwKqluk3FLgx4OWje5vl9lZfWfoo3jVkSbAgJbbQ0O4pscZ4oM6duW23W3f94WpyRj&#10;tVY3UTV91ur64z7QWtScAJGarjo9pxpzq7Hau8VS4a+VJIqUUqo5MtXPyKdUnhLonbbri32+U8ZS&#10;v5yjwVHFHn/PjV7sLEfcFEfp5qp/qs0vBtOtWVWGKtqKUgr2jgHJpLpHd2pUliLKQpQSQc/ipxkp&#10;8sxr9CqKt8JZ/IjrnTkubqq3SPtylKXkqzjgjIq1uuWkH9bdNLem3RUdxhKd60jngVP6gvNglraa&#10;is95xoDOBkii9Mq2N6KH27+91wYUwPIqE+WskKNbOpKK/wCkwtpC3NQNQN2+aS25nGfg1oiza1t2&#10;lGWmVqCiMepVBmntHsXfrTEDsUuRivKk4/IqU+sXTEPTcm2/wWKtlS2x3No496PUUHsNxZpl5Jws&#10;Usfks13qpbdUPNxGpaRx7Gq46o6am31KRHaXKCVZ3AZ96prpY07LvLTT8gtHOeTitY2W92+0wkpX&#10;MZUUDBClDJqxY28I02polo9QsSzgaX9ifdugEeypte6UEBIVt5GABWSnrC/pOYGrklTZByQfatwj&#10;X5lW0IgoS40kchAzWe+sumnNUS0SIsdTj2fUlI5qqEWss2FPkN81VN8PsR6e9VGNOsIbbbLS85S6&#10;eKtLU/Xv+NW5mO86A8E43g81EdQ+l1mjdF7fLjW8x7yhAJIHqPBrOUFl/wC6ablrKHSrA3VNNTec&#10;Ds0cJZcJ/wCRfzlsuOrG2YjG6SZAxnzir06UaEu/SLTcxmU006y+0rCQPcg1V3SqPI06wiS9KR2Q&#10;n9YV4FXPY9cWe5JUp25mWEggNbs1RfufC6MPR2rTylzyYV6kWiXaddXC5PRFMoW+pwcf/WJo06dd&#10;TICFhcoKTtGApNHvX16BqNmS3EY2rAIAAyTQF0n6eQDpG6v3OOpLqEq7ZUOfero8JIzJWV6yrNj9&#10;yLu6T3i2aofmyX76mGhvJDS1fq/yoc1RcxeZklMYmSyjI9POazRao9yN6ltxFuJaQs++OM1bnTzq&#10;JE02UxZbW9xxW0rV7U4x5cjB1el9NKMXksb6fIN109fZ7jcftRngSErHmqn+ofSl0f1pMubsTtsF&#10;RO4DjyavG56miRnogttxay7jISr9NMOpsFc/Tjin3hJQpHlPPOKgo+7d+R166ytKL+Coei5hJWp2&#10;ZvdabIyUf4aKtf60s/8AEG2LbNK2R+sbvFTH0t2eFAtGpBcoKnGVhWxSk/8A31Z5vtrfk61uPaju&#10;NRe+oIURgYzTVmZYSM2eirtcrHPg0roa5OahjCEw6UNrHpVmvdM9P7pbeprUgK2N7uXFe9VlpebM&#10;0jFZfDxwk+kJNWDM6sNTDGcffLC04yoHmpyi2nj5NPCXpWJrnDO/qw6PXHUExu6h5tTaUeB74rNO&#10;j4t3g3dUWAy4642ee2PFa4vWsrfrGztQo8pyW/txih7pLo5Wn9buKdYStLvnPtVUY7I5faNvHyG7&#10;NU1w+ivLb1OuFlkJiTnSl0cEL8iidjqS7dmwgqAQOCoULfUboSSzq9+4MMduOcn0+KA9KXwx3UtO&#10;pLgSeUisiLUuzGnpYShvrfPyW3c7M5eLnCkwElS21BSlmrG6kRv+ddGMQ5eVLZTwB81B6X1dY5lv&#10;jso2w3PCys4qx1X/AEtZrMVGWzKeKeAFA81TPtcGNCc4JpPCMRXrS8yz3tuMwyoFSsJGPNH0PUt0&#10;6fIYE9C20qSCN1T97kOan1tCcitBLaXRlQ8AZo66y9GLhra2xX460BtloFXPPgVJvYzZKcdRGPq/&#10;H+oERPqGfmOojpRlj35qxbBDtOvIiUvKDSlc81l9GmV2e6mAnKngduB81ZdouM3SEIOyXyyQMpSr&#10;yaEs/sYt9UItOrlGn4vT6EdJPwVSErZ28JBrJHVPSUbTV47UVOQpXGKNLB9QKkqXGUtbqlcACpyB&#10;o5vX81Eu6SBGbJC0lXmoxi4p8kN84TjuWAZs2kZmk9JjUK4hdSU5Tn9qA2ut+om7qTHcU00D+kYx&#10;WrNTfw6RpH+ANuByO2jbuHvj/wCxWR9b6PctdxIgoKgpWE005SWWZVL0/qNS5bLh0BeZWq5zTtxK&#10;loVyrPirJka9i6fmogwm0iOeHNtVZaImqOnWgxcJtt/9M6gFLuORVYw+pz6rqt53K0buUmj2TKFp&#10;74SbgsF29UDYrxa33osQGSU5KgPeqq6b9MJd8XJuCF7AxlaUkecVPO9VLbcGW47MQ5VwoAeauHpZ&#10;d7Vb7M42YSg48k4TjnmnL2rgKpzi3GfTM1az6h6ibuBiF5bTbJ2gDgcU60vrG4uOdx6StWPYmj/q&#10;Z0yXMRLuLbIYTkqANV7ovSUy5tvupA7TJOanHvPwWSddlWFHDRbVnui72y2piMnuoxlQ8mjvUNwU&#10;zpxDDzaNy0YIPkVmpjXc/SlxWiLuygkYNENv6i3LVsxmPId25OOaTSbMR1ThDd8HsDQZv2qQ09lu&#10;OtXKgKZdXtHtaPkIjQJJcSQK0BpC1Qnmm0FaC8nyrNTd86T2O9MuS5a23FY45qtzw8MnVJpKXeDI&#10;WiryqyTEuSdzg+KtLTjkXUl3acnYahhWTmop3pem+61XbITiGU59OfHmmHUm2XDpYoQXHQpZGRtq&#10;zK6bFOHryUoLlmmbhqGxxrO1CtDKHFhIBUOapfVWkE3u9xVykFTKnBvwOAKrDSXUi6wXVKCyd3sa&#10;u3R2qP4/b9knalY53KqEY7V7Su3fXP3/AAK9Z+nWk7NoOG/bW0JmFPIRnPgVmCFYlfeFxwKQM+4r&#10;XMSwwbyVfeSA8234QTxQJ1B0zam5rDTKQ20tQSopqMIpcMynq33FYyBNm1RHskEMtp7jg/xVZOi9&#10;XxI9sckzZQQsn0t5phrvpBaNP6Ibu8GQXXCkHb7+Ko63T3kyP55PbSeAauzGRQ6W02maLus5zWEN&#10;xLQCWT/i+aNOnOkoVu0rK78JDiig+tQ81UWkdeWuLGbYcc/cVeFr1jDe0woIIS3s4/tVNqljCI0S&#10;Vcm5/gyzrvTJe1JJSwydvcJCUj80ZaA0rG0/FFzkTkw30cpQrzVndIXdO3vVk9N0YS952lQ8earP&#10;r6zGRq1+NbApMUHhKRxRGeZ7Gi6VblSp7uM9C196xPfcdn7gykA4BBqVsl6gakjkPJwojxmqktOm&#10;VzFZSk5HPNHmlUQ7OSZCgFJ8nNZW1Gqt2rGHk0F0Zs9h0mxLfdQ33XR5V59qBOrmnbbcpjk9lCSd&#10;+QR+9BqOqUCPNdShS3W0j9KKMum8hjqi4+FZbjsn9Cq19i9HNsmbjT79Xt00Y8lh9NLM09pyI6lA&#10;U4AMcftV1aVt74QnIxQboqGzBSiHFZJQjjIFWnCBgtJUohJrzvW6h22N/B9AeH0EdJp4xxyTCUO9&#10;kJyeBTFy0y5CuHClNJOavjxCEn1K/FQ1x6iiOvDaCrNavJ0RN3XSJetbvcfIGOTmsNfUg+xpqY43&#10;FdDzmTlKVZNa1vd6vus7W7Ctzv2qlpxurPV++l6fIur069TjIxlR3Gtx42yFdmZFFybjhGF7+q4a&#10;um/bJQqOSf1Gtf8A0m9KnNNw235E7uurIOM+KpLrzLsPT1a41tbD1wHpGzk5q8/pGs+pZuhV3q5O&#10;llBOW0KODjJ/7V0+vnu0+UYdS95tOAOzHbbQvPHsad/YSHcrUvCRQPoiTKuKsqfzj80eOwZLjO1D&#10;mFY+a4FrDNpgYywplpXrwfxQLq68vwLLMebe2rShWOfxRlJ0xc32lZfx8Zqqdf6Jvz7LyEPZaUOQ&#10;KupSc1kT64Pn/wBTdU6l1Dq+WyqQ86yVqAGeAM1TmsdGXe4TUhnKjn1Gtaa10S5Yrm6p1ASSTlVU&#10;jqW8pslyWltQcKs+OcV6lpVB1rb0aCxy3ckQ3Y5dh0f/AOmWEzSnBUPNUxIYuKpzrk2csLz7mjvU&#10;mrLu4hwMNOFB+BQ9020Rc+o2sm4stDjTC1epShgVlzfSQo9cjuwXZENBJcLx+CaetavdiXNqQykM&#10;vtq3IUfmrY6s/TtH0RBjItboeeWOSOaANJdGJt3uzSJ74SjPOT7UZclwPgsjQnWbX2tNYWq3JuLz&#10;sYKSnaP0gcD4r6M6WvN0s9phtPj+YUJyfc8VggC09GmG5FsKXJrYzvHzVm9DvqE1R1N1E1FcYddY&#10;bUBu2nGK5fy2j3R3xWEjO09nOGbys8yTcGUqX6RUyzFdJyVHFRWlS+uCyFslKtozkUT9pSQDjBrh&#10;cGyyRkqE+4ggK/pVH9U7FNfLpcWQ0AeKu273N+Gn+WnJNUj1kvs+DAW84cIIrO0ibsWCuz7TKeu9&#10;fTunzjv8JUWnyeSjyatz6deoOotXRULntOFSiMLV71nPqBf4z1077iS+oH9CRnNaP+mu9z7nHYDN&#10;rcjsJxhRTiuk18IqjLXJg1N7zVdntkkMJW97jxU4xFWlvjAprbm5j0dClnZgeDT0qcQnAVlVcabE&#10;HNWJmfZqS2cHBFZh6pLMNtwTG+6DnitNasky24ii0kqJFZk6jpkTFuCSkgZ84reeLf8AEMTU/aZh&#10;1dNtEVD7y2wF84QBSHSzrBdtJ3dK7Jp5U5alfq2Zx/nRJquxWoPqLoQs++ac6A656R6Xywh63/dq&#10;BwQhOTXe2PNTSWTTx4lybF6Qat1ZraA09PiKgBQ/QRirectbrTBC3dyiOapLpL1/jdQUp/hdqeiM&#10;8DKk4q7UrkPMbyOSPevL71tseVg6GL9qKe6g2VxMkuBwq9sVmvqYxOYfUhlB2n3rUHUIzkrJQk4B&#10;rN3UedPMlRcbIZHkgV03iZNmv1K+SkL5pttTiJlzfT20eopNX/0M13abh9nHtyQFNKCDis09QZv3&#10;TbqC4sN+9WD9KT0dqWsMoJ2qHqI9633kq1PTPJi6eTViwfReGsvQG+eSKQlhxMZzarnBpOxpU9bW&#10;VA87RTxTJS2dx4xXmTXJvCk9XtOokOOOOkDOeaitF6oT/Gkx9+Eg4JzRF1GgpkLcwvaKqOzz2LZq&#10;hiMhYU4pXgVsYRzAwJPEjYtlktJjtkndkVPgNrQFp80FaPIdgtb/ABgeaM2NqEbQa17XJnCgShwF&#10;J4NeFtKPNfsAHNfitChtzSA82tqORSS3GyrZ70rubbFN1oa7u5NCA8UQkg48V6p0LIwOa5ccQoYx&#10;muErCCCEmmB0ZBYX4r86suoKgnn8V46e6QSOa5U861kBHpoA4Dq1DaRXLhdQRtNflJdc9SRXClOq&#10;wCMH5oAVCHHlDequHGFtucLzSpjO7ArdXDbPq/mKoGeIbSSQpWaTS2lDmck0q5HbSvO7NdtFhIIN&#10;AjxSkLRynNch5LPAT5r8pxKTlIyBXXfZdTynBFLsYxBRu3e5r0oSoHNehDZ5PnNddoKOAaQxFGxJ&#10;2Zx710UevcDXsiEFj0nxXLCFIBCufigP3OClS/Kh58VyWT3OTgYxmvymyFZHsa5WHMA4z+KBo7DJ&#10;2KJUK8ah7knJAPtSYU4ApJ9+RXo7wGf8IoGILhuLWUk+PemM2K4wvG7jGQRUuvuuMKHByM5qIW66&#10;sLH6iBgZoEZt+qqMtnSrlwjNb5cU9wFPngVUvSnry8UIizmXQ4sYTlJq9uuMhKbc+mRgtKG1SVCg&#10;fReidO3JMaQ2233AcHAHFbrTyXpe41Ooi/V9pZOjtVIk22Q8+2e3u3AY59qPNP6kgqjd8eltWRhV&#10;LaZ0hZW7eWgAOK6vGiIb9rSzEX2ynOcHFauf3PBsY9IExPYbvzsmMralSuUj/Wsh/wDEevFxm2i1&#10;XBKiW2iWuPbP/wBitKzLHcNKvyHHzvZByFZoC62dPGer3TidBRhcktlTf4Vg1l6CShfGTCazBnzl&#10;0lrZ6GpCXGgtJTjIFXL0ymXS73eMWSW2ic4qm39AXnQWoH4VwhOlhtXC9pINXt01kodt4fhOBmU2&#10;MpaVwSf2r0rduryaN/cbW6Rzb/AZaRLPcYz7irzZtaL4C2XO0tSeFfBrK3QrrvKmK/hl4gbHW+O6&#10;E+f8q0kzeFyIwlQgSsjITXnmvi43PKNtS8w4A7qSz1b6X2uXddMKRdYjTZUGFAqJ/YZr5Q9buqer&#10;+oesJqtX28wrgXDhssqbwPjmvsbL+o3/AJAhP/8AMcBwQW0ZU4GyoAYr5a/Vt120l1a6pqn2GGlM&#10;RgFPd7ewrVx7f0NbHwsv4zRDUfaZ3jS3WpmAcZ+aujp5cpMaRHMdYA48fNUzOkIck5QjG7ngVYvT&#10;hmQ0W1trOc5AruV00zWSN99HOplwgmMmdF37wBkCtRWq7IltocSOFAHHxWK+knUNmxuQmL5EJbXh&#10;KXAnOPitnaVaiT4LEhhe5lQChj4rznycdtptNO8xJ1q4M7v5hA/JpyuY2E+lwLSfbNNrpptq4xFK&#10;ZWUK8eaEXIE61OFCt60/Iya0uTK+Q7jTGFlILg/vU5GcQBtXhbauKqy2uPKkL3qI2+BRVDuSkhKV&#10;qKU00wGur7AiM+p+PylXlIoVYYaMhG/chzPAPFWIQiVzu3D4NcPWm3T0ht5Gx0eFpoAgoiQwU+5P&#10;ORUzEuyNyW3slHzQ5dYr9new0ruM+xPmkmpqy4hKhwfNAg/YFvuDC2XkJUk+KENW6GRGb+7tqy2A&#10;PUjNPImWTuSonHNSf8ZRJjLbcGOKAKcWu7uH/wBM6UqSTkGgXrB1A1PoC2JnKircjjblaQceK0Am&#10;zMKkbkEAq5pxrLR8TWmkZFmkMocDicDIHxU68Kacuiq5SlBqHZjuz/Vc6u3d9SVbxwB+aTj/AFwX&#10;WzTwERivByDg1D6w+lm+6akS1w46nYhJIA9qzvdC7D1C9b3mi26yraQoYNdxptNo9Qk4o8u1ut8l&#10;pJNSeF/X7GmetvVu29ddFty5cYIuzGSk4rPdnsq7jb3SUlBaGc4p9ZZK+wWwPT70c6PTGQ+pt9sB&#10;hzgnFdFTTCmG2PRw2q1dmom5zeWU/ar2/b7opO3utoVjHzVhW2c3NWHw0EqWRkDjAqS150pbhSzd&#10;LIkvR3BlSBzg0FR493htOPpjOBts+o7TgVbHhcmNa4W4ceC6Eh11uPOZd3fbYISeeKU1rom0a8tC&#10;bgw2lmcynLhGOf8AzNVloTqiiHcm2pY3xycLB96sO6aity5Ti7Q7sZdSCtBPFLGejGanS+eyoTom&#10;+tTXG4bK3wk/pSCa9avTlinJizmFsSt2CFjBH96v/QF/RabsmUWkvDPPGRVV/UlebfqDWUORFYTH&#10;c/x7RjNR3NSwZkIwuS39krpu+kSA8Hdv5FEN3fk3R1mUE9xtrnPvVO2uaWXEI7m0EcGrBtMy82q1&#10;qkhAkQTypXnAq1rKNc/aw+696olal6RsR40UOqSkBRCckVk+w3FttBZeQWnB88VqvSeqbZfbcmI6&#10;sJ9WFIUKgeqvQqwxjGukOQG0vHKkpPiseMdksG3jqIzg42IquwaiXGwGlgZwnzRvctXxI9sjtlnZ&#10;JGNzifeudYdH4Fn0ILtBlbHW0hRSpXnxVTWG7uzm/wD1aytB9OT7Vkbk+DDdCknZH4L+dZs2rNJF&#10;t8pW6lOQrI81G6B6Z2G6wZ6bkzhQBCCKGNOMofjFqM/58pCqno96e0/LQhZJQo+qhx4MeM3FlLfd&#10;t6d1FcIKQpUZLpCCfYUTWXUzKXP5YwRVjan6Mp1BZX71b2tyynerFV1ozpzMvt5LDf8ALcQMkGlB&#10;4RsLZVXLc1hhfZJsLUcgtSD2nUjcFjjxzVq2C3N3a0qZkN/cpTwBjPAqgLrIOlLxJtz7eJSTjcmr&#10;N6R9ZWNMulFxaDqOMZGeKJrK9prnW1y+iL6mdN4rGyfDT2UqWEKaIx/54qP6ldEnNH6EZ1Nbpg7Z&#10;QFKaKuc8/wC1Wx1G6jWPWkRgQoqWNvKiBjNML9DT1C0mxYu8ppgj9QPHvVLctqyZFVsYS9zyjPWk&#10;NZuSmg1IcLZI85qwGtQqS0whx4L2eCDQdr3pI7oq5sxYTpkpV+lYP+VMrvpnUOlYqJdwjuNxlDIX&#10;zirU8JZJ201Wy3VPGfgv3ROomGH1lSQtDg2qH70F696Mw7rMcl2xQbkPqKyn+v8A3oS6f67ZYkDv&#10;qyk/NXGzqKFcUpdjugOhPAB98VBpZyjClK3TSx0VjG+n3Vpgqk29YcW0N3aJ81WTGprtY9SvxJTR&#10;S+wrYtJ8ZrYejdRXxtuS4MKwMIA96yP1Gj3NrXM+VPjFhbzmc48+KrUpZN1p5V3RxJZbRZ3T/WDr&#10;TrjaiA05jdVv/b2eU3EWXEkhQVuHkVlq1T5VvaK0IKkkckDxRfp7qZDiENTFq4OP2q+ST5NRZRPd&#10;mCyWX17s8vqLaY1shyu6tojYkn9qzXedPztIzhbJSVJlJA8CtVaPu1ouiv4i3IAKBwFH3qB6g6Sj&#10;XC7RtQvpS8ltYJCfcf8AgqlR28Ivo1soeyzlZKCtOrpukVpMxh1pKvClgjNXN0+61W11Cm5ZJUoe&#10;k1OdctP2rqB05irskFH30dI3BCQD4NZaiwJNicbZkILTqTzmmpN8Po2EqNPqa98XiRtSB/BNR292&#10;UpaXSpJ2p4yM1J9Hox0NMmKbCNkgK9J+MGs06K1C/CDamnlEHggnirYsep3n5be5zHGfNOVblHHw&#10;aTfPTWJr4KX606SuD3UW4XdtrbHWokhKePNCcK4P219LgKhz4HtWuLxZo2prFLdCUhW08n3NVz0L&#10;0ZZbj1Dk23UDaXITuUgq9uaitsE2bSrWPVNQsITQfUdky2A7IAKSMknxWhBryx3Szpjsyw9JdG1S&#10;c1k36g9D2np11Meh2GSpUFat2N3j8VBaTvz1vujL3eUAkg+aE1ZzgWo8eoLfVIu7WWk48TUMCSEJ&#10;aSXUlX55qb+qbTunf/o/tU+3QgzcgE7loTyfH4pPTVyi69SFSnQS3zx54okuFld1OyuM80ZEVoek&#10;EeAKlNcrL6NZRqpUSakjIdjub7YSHFKAx4NXF041yzAWUKWPjOaXmdI4UjUbTSlfbxnVhBHxT3rz&#10;9OaulGjmNR2ed3mFAKWkqzjP9aHbGGIyNp6UPI5dawWFpKY5c7h939wCGTuCc+aHOsrLeq+52oiW&#10;3kclQT5qitBdRbrBdbWHTtOMitQaOLPUGyGQ0lPcCMKNPK+41Fumt0s9uSL6U/TvYupHTyS4/OMa&#10;6sIUoK3gYIFZQuMq56U1fcrOZxcTHdU3vCsg4JFbB0dAf0tKnW8ylMNySpOQrGM8VSfVX6YLnZpE&#10;3UMS4JktrUXFBS+fn5rG9+/OeDotJqdLOv07Fh45b/Jx066n3OwgR1vqUws+5q0bQ/EvF5iSVq/n&#10;FYUKobTdim3myOmJHU7IYPO0c0Saa6jRbZDLU0lqdHVgAjnisv2tGj1Olbk51rOPwaE6y6PtWvYM&#10;SFOJ7yE4bWPANZwPSVdk1Mm1tLSt1TgShSf3q9rB1GgaztsZlvaqUE8rPkU0uXTSem8Rr7Elpd2L&#10;ClIKs1XFKC5KYam6MnCTaTALqxpbVfSKyxZ1xcMyC5wgg52+KFLHrhOoYLRWj9PqIq/utsa99Ren&#10;iLaWtyGyFZ/bH+1ZAgNP6ZuK4bmUKSdpSahCyT+43H6fS3Vv0vuRe6LjGmR2FvvEx1ekoz4q9ejO&#10;n2hFftrdx7Md9BI9ePNZCauRhQkOylFDJPGasmwdSbPY4zLzNycW+RjalR4/zqVkFNYMKlWUS3xT&#10;wRXV/wCnoaa1FMnR5iH0vOknByeTUrE+jvU2oNCL1Da5LKgG+6G9wzgDPzXlz1sdVSVNBwrC/Cia&#10;ujpPrC56Z0bMtC7ilzvtqbaRuzjIxVFqnCC2Gy02qjOx+v18GN9Nawn6SnvwJPokR1lCufBBrVfR&#10;PXts1Ja3mrqrdIAy2VnjNZw6v9Db9pi6qu5JkImOlxRB8ZOf+tWND6G6hsHRwa0iSigtfzFt58J5&#10;P/SoykpRxMyLKa5y9TT8v5RpCy9dI1lvMW0XFspadX223EDgVoOEkSY6HGF9xop3DHtXzJ6f9VGt&#10;W6mtkW5pThCwAs/Nb06VdX7EzfBp2XICJBSAjd7jFcl5PRKP8StHov0/5Kck6NTw10WS1OZ7nbLm&#10;1fxT9iUXMoCwSPaoPUloQiWJMQlQJzxTW7rVCtwlIKkOY5Fcx0d+GDEr7ZQy+EKPsDXk9KJaCnO8&#10;kearqDPVLQHVPEr+M0XWaYpbIwdxFAMVDCUwnWX2zjBwaCwoxZSkqCkpB4zVqxUNS2FJcT6/aoe6&#10;6badaUFI58g4p4AGoFyaQUg8c+aLoklCmkLbGVfNCq9PIVGUUEhxHvXlpvC4ii2o+OOaQw1fW1Nb&#10;CHByeOaHVWSNHmrQselfg06bkqkkKQfVXbseR3EOOYwKYgeetzUSWpG87PIzTJ9pBeOSCke9H86x&#10;R7jAKkjDu3gihBGhpMyLLBfIWkekA0CZM6Mnx48gFaklHzWTfrz0LpFV2tmpIUhj+Mdz+Y22tJJw&#10;R5A5+a0bom2Lt9wRGnObkklJJNZZ+uPo9Es2poV6t89xa5SsGMpwkDkcgZ/NbvxPOpj/AF8HK/Uc&#10;tvj5/wCX+6KU1Lav/pHNqkxUp7sRKQtKvcDH+1WX1/6XWnVPSy1S7K0mLeGG0pUlPGcA5oL01bka&#10;bjtuSXi26sAgZo6j3GXqxxmHGVhLYzgHzXoU4ZeTwevXTp4Sz+DIjEy5aRkhiQ+4h1BwQSRVn6Nv&#10;4vja233w4T7KVU3rLpQjUGtrdEmnspkPBDixxgYPNSv1NfS0OhOnIOo9P3RTsV3AWhavB/HP5quV&#10;0apKL+Tcwoh5SrfFYkuw36W6rTaXXbY+UraP6Rniv3WOPZtdWsxW4raJjAzvQBz/AOYrMGj9V3SW&#10;+hxEgpdwBkmtMdErExqMTHLpLHeSglI3eTzU5KP+IjVWVW6aXp56Jvpb0B0NqLprNNxe7FxDZJcU&#10;oJ2nn5rFzsyVpXWVwjwpji2o7ykNqSfbNbokyLQnTc+3JcMd/KkkpOCRzVYal+n+w6b083emXxLl&#10;OgrWkqz7mseCluy2bOHkKI17Zx+Of9SvdH36TPnsS5clSkggKKjWkLSGlyY79ocQ4+EbiSapTpn0&#10;gufUGBcnrftaEbJCCcZxihaN1Ju2hbs9aXVFEplXbNZUnGXtzyaaeltk/UqjwXnr+ZM1VKdizWUh&#10;aUkZ9jVZdCOndsgdbWEXttQhvE7QkcZyMUVaYfu2p+zOkrASvjNWZYolutt1iS1Rg/KYOSQKqsj7&#10;MIp0mpnRa9z4fZSf1s9H4nTrVNvumnZznYm+pTQVkpPHxT3SWnp0HS9ovcS4feTk4X2XFZwefbNH&#10;HXh6FrVSXFNKV2x6Qf8ADVNaKvt5Xqhmz21veo+lKT4qNEHCGZvk2Ou1Mdb/AA9PHG3JcOoNT6h1&#10;tb2DOiMthsjOwYPFdXy4m5WViLPUXGWhtSj4oC1v1D1D0suwj3eBt7w9IKeD/lS+iLtP6grcUlG1&#10;OCsJ8Vd7c8GknTfXHe1hMqvqnpWRGuMRbG5uO44MEDwMirg6o9L7lpnovbdRWm8ukttIUtok+4zx&#10;zViWvTMLU9lXHkQkyJ8ZWAkDnj/7FE2uNPO3np0m3yUCPEaQApHjwKx5y93tZutNqIqqKujnaZJ6&#10;Qa2VfpYYv0tXaCgCVGtJ3PojpnV9sYetriJClJyQFjNZZTpiNa9fQ4ERJdS+9twD55q1upczVXQ4&#10;QpTbL0aI6jKVDJTVsnhJN8isqVtvq6eHEv8AsW/a9M2Dp5peTbpLaSpaCkoyKyVrm2Maauz02Iz/&#10;AOnUsqAHtzVmdL+oL/VGY/8AxFRWsjkqPvRRqTok7qGE8yh1KN3KdxpxxFZ/JjepbVfss6XaBZOh&#10;pc3pg3rWK7gMjJQDyMVXTfX7Uc5CYjMpaUJO0kk1oqNpC42LovcNOLfAXg4TnyOayra7LF0hd1G6&#10;NqdbUo+kfOaUZSl2bKMNHh7Vl/CNIaR6OWvXekmrxqieGnH+U+sCjSNpe19PdJy7bAlNyWnGilIS&#10;oE1Ujl0de01Ffd70e1t/oSCcYp3G1JCubaWYMlS1BP8AiNTcG3ls0zunWnGCwigNf6UctcyTJjoI&#10;UtWTgVdPT/pnrK29GndS2C9rZ3NlxyOFEcAZPvRfE6NJ13YpEhuSEzACe2TRLp6NP0h0zm6f35eW&#10;hbe39wRVNnfsN7pdbCVSjqV10zO3TzWWrteqehTZSni24Rhavgn81aH28u0DZcYP3O8bQUerFU41&#10;AuHT6TLlBamXSsqH55NHsPUet9HW2Jq2bblTrP8AqUVpKk4/tWQmoRSZr9Tpv1dzs064L46biBYL&#10;Q+Y8MMuvcqyMGqm6+2GK5DVcUREtuLySv3JoQX9RjuvdRNogM/w9Kjt2oGBmrTiaXc1lGbiXiTua&#10;V+nBqCSXvyY9iv004xt4wVv0P6VQ+omnbjIlP/bvsJVsIVjkA1VUu6TtD61XGblqdLL/AGwrdxjN&#10;bZ0l07s2hrJKahrUnfkKyqsvdaemP8OkSrtBSp1JUVk5zg+arjJybwbqF+nlPZJfcXFBnW2LPszy&#10;0/duyG0rX74PH+9WLAFit1w/iQgIL+ODgZ/0qgejdp1A/wBO39TfbfeiKSADyQBn/ahF76h7jOua&#10;o4bDRSopKdtSltn8mr/RamE5emui/er+rLNfIDsf+HILqk43lPNVX9PeimtZ68m2tx/7QBH8tWcf&#10;NGuj7e3q+wKmzlJ7q+QB5o96O6BtNnusy5hSm5CU+lWcc81GfshiPZDS3fxXC/lMzD1XuF56EdVp&#10;dtbktzU+QScjBz+asH6b9bovGppb97SXGXQcNjwKZdd+hEnVeorpqeVccgAqbSFcnGSPeqi6ORtT&#10;XDV7tssYC3mgeFe9RjJ4xP5Ogsp02oqctMluj2bdVB0pYLwq9QGHPuxkgFPGf7UMa6vbGurI6u62&#10;9ClJO1tZT4ql9Q/UJetFSndP3i1IE1HpLhR/2qU051Yj6htS2bh/KGcgAYqcK1nJoLq9VRDLWIsC&#10;dLaAt8jqzDhyZJZhur/wcfNEX1V9F09OZEKfZ7s6uPIOe3u8VaHTvptabnf417beD5ByElXijX6g&#10;9OwdS6dbYlhCFspJbIUM+Kqm82KK6NpptZBVepasyXBlHpnr2+W1lqBH9fdITlXPmrx0m45b78wm&#10;5pQVPYP4His92CwXSVq5q2WpQD6Veg5480S6t1hqbpRquIdRRxISADjyCOKypOKWDCt0ktRap0pc&#10;8mvL7d9PymkRLskJbSj0KSODWMeuul2hfO9aVENqV6SmrI1T9QFn6jQoES3QTGfSkblYxz/aiKBp&#10;y3TIUNcxsKVuClE88VVCG2LKHfbpb05LoA9S6Guuk+hcW9t3F0uupG9BJz7VS2hNV3qA/wDcokuE&#10;55Tk1vnXdus2tenrVmjJDTKU7R7fFYo1rox/QeoE2+GoOpeVtT+5OKjXJy5ZuYW0WJ1RSzLn/k0H&#10;0tvmlLha3Llfne/cSMBk/NGlnuth+3lOOxUhlzIQxgc1lu42C7dOYTF1u8cpZcG5BB4pW1dZVXeW&#10;ypHoSjGB7cVa4xk++zWT010U5Vx4QbdRLbBgplyLZGENxWfAxkUT6T6O2LV3Rade5DpZukdsqCgc&#10;c8f71Au7dbR0ha9pUMcVc8bRcHSXTpuA3cd5kIytoq/7/io25SSTDRWwhJu5ZwfPmJfblDvCwJTu&#10;EKwCSa050i1mm6W37S4u/cJwDtUc1WnVDQESC449BR6ir29uaMtA9MJGn9IDUipBKC3lSM+OP+9O&#10;K2cSNjrLKdbSrKlho0TbdYaf05p95httDJdT4wOaqjXD9tvGnpKITCEyFEqCkjknmqib1jLv94VH&#10;SsqaCsAf1q6tK6NbkQUS3XsKA/QTU1GMeUaC31qnFTIj6cNJQNYPXKJfHHCpkHtg+PaqY6pwZNn1&#10;1NhxlOfYtOEJJBxitk9PdJRdMmRcEJTl4cj/AM/aqt63WGPNbkPtR0IUrncAM1TFuU2s8Gzhqqq1&#10;GTjy/wDyCf0+tpmagZ3SG2wBzvUB7Vd8uKix6kXNVObDYJO1Kwc/51UXS7oMbzoWbqCPdlxJjKVK&#10;ShKseBn5qkHtYX9vUjseRPccQ0spOVE+DU3JSeBz0E7W7IPjs1dqvPUJ5yOkEMAfrUKqLSujbfA1&#10;89GcSp1AOOE5HtRZoLqikW1uC4yC6vALuKsbTUS1Wi9MS3Y6He8cqVjNTb2ro1VUpVzcW++zJvVa&#10;LOg6rkNQ0vMxUq4IBA8VEW2bOYRuU44vH5Jra3UXSNm1NBlSUx246QjKVFIBNVv9N/T3TuqLjfYd&#10;4IIZSrYo1VvSW9m9osV+KFFFW9MNbsQ72DcnA0wnk5NXyzr1m/xnFw7hsihO0I3cmskdZLOzYtd3&#10;KDbnCuK24Qkj4yaluml+Rb3ENyH1JQOTk8VJSU2S1Oi2V+rB/wCRcWnNGvzupMeUWCuOF71LWPIy&#10;K9+rG3syXYTdqiOIUlvC1IQcZ/tVj9MuodquU1hpTaSyjCS5irD1vdNO3i2rQxHZeUhP6ikGqpOW&#10;/oxKLVVDL7R88tNKcs1yaW+k7wf8Qq4oeq5l1nsRG5AayOCTgU1vGlI9z6hxgWMRFOjcEDjFTnXj&#10;p61p77OTYEOIKk+oj2rITUfaSucNW1POAyhPNwmAy9MQ86o4IQsH/rUy/wBLzdLYbmHmgG8KCSRm&#10;s1aZVdbdMTJlurIz/iJq/NMa6iSGGosqWUhWMjNDTayjU21RpljOQ11tdr7rPph/y5HjoJQnb3D8&#10;Disc6g0nJ0vNWzIG50qx6fmtpuX2HGhIRDkJ2KGD6uap/qHaIK7nFnEdzY4FKB96qrgo/BnQ109y&#10;UnlFT2+I5p6CxcX4TqechS0EA/5VNQOv8iFc0Lbjg7MJwBV19V9S2u+9LI0GFbECUUgAoQM/6Vl9&#10;rSkiykPzI6myo+FDFWKUpfBnOOnllzeX8cly3rq/J1pbhGUkt7+D7Uf9DNJW5ttZlKUpp08j8mqa&#10;03ZoExttx6SIw/fFWhbNSQdNx248S4trz5IIqU4vbhGo3bJ8dC3W/o3b7G2ufbwle/KsDBIqmLN0&#10;81RPacnwIajHa9RcxV2au1yxcLOW+6XnSnA96I+kWpJ7Gk50BxpCkuoITxVT3Ris9mRTZFzafCMz&#10;L6rXPTDxjrUpLoO1WKtrp71hg3+K3Fll1LpHKieM1XPUbpNc03OVcJEchlaioEeKhtJwzEcwhpRI&#10;8lI8VNJy7LLo0elmv7jR1m0ih7Urd2iS9iM+c066jdHI2tnjPlTw48hHCd1Vsz1fjWC3tQighweV&#10;e9EOnepDVwlsqMgqbWcLyfAqLg85Rr4zlXHrgqeDomSNW/wyMwXMLxkD2on1vCuWhdjfaUyCn2rT&#10;OmtPaTuVxjTLdKaEnguFRGc1Gde9FRr3HR2lJcUE+RVav96hgyp07q/Vk84MxaT6iyG3SlxSsq4O&#10;TRpp9qXrq/IjFsJZByXFeBVW3PTMqDeuxFZU44FfpAo9tusntBWsIlxlsyV+5GDWV8fuYkowbUoL&#10;h/Bf0vRcVqzCDKcRIQQABkYFUhrnpKy3c2Y8QobDpxu9hX609a3rs4htatqQfJotfnJ1UGNjpb2+&#10;VCqVGUBysakuMA5q36a3dD6Yavf8Rad3J3bAQf8ArQBC1hdHWxBbWUsj08e9aWudoY1BZGLW/Ncc&#10;RtxgqJ/61UWo+lL9quDca3DepasBVFU+MSLtQ4zeYr8Ex0pbRaJCn3EhTrnvVn3fQts1CwZLjbaH&#10;VDJWcUKxujGodG6aN6nPJLYRuCc+OKqq8dV7tNfMFEgtoB2+iksWvdBlLhbTHZZEJ9VaPds8tMe2&#10;PIV3TgqSfFTUvosFaZDpkl2Y4M+k0MwpUliGh9S1ukjJUo0QWzqNKjFtCV7kg4wrmr5KeOGYMJQy&#10;9yI/R3RT/l8Pv3DCg57Kq5Oj2krVYVPhlaR3TyARQ1dNUuX2CEoKSrbj0ipfpDp95qYuRMkFKFHI&#10;SVVp9dudEsnWeDsj+vg3z/8Ahp/Tlqt8OCOwhKnSPIp85ZnJRycgfFNNHuwW44IeSogfNT6rwylR&#10;9QwK83nnOGfRVbTimgZkaYaQ9laM/tUXddNtIGWWufnFG7U4TCrancPmvXoyXWjuA/pVWC4DNLNC&#10;1yFOOq4+KAOu2pb5LgvRrHHKitJTvAqy5MLZIUUpyKi2nhFkul5kLQASBtzVtc9klIi1lYPm7L6H&#10;agn6sXc740VAL34X++ac6i68aq0zf7dpGxrDUZaktlCQfwPY/mtI9cr/AHC7SFxLVCLRJ27wnFUj&#10;Y+mUXTN9b1NenQ7JYV3Nq+fHP/Su3qtV9S3I10lslwa96Wqn2TTkN+duMh1AUSfk1Z0G7y5m0tnB&#10;rLGkfqaj9Q7wmz26PxFGxRSOOK0fo68sOQwFOAO48VyGqplVP3LBsISU1wGzX3TreXHgmoDVT7zN&#10;vWG0F5ePApVVzJc2gk0sl7cnKynkeDWGnjksMg9WdBal1a46GY/ZCiecVnS7/Tzd4Fx7sw5GckqN&#10;fTu4CK4ghew/tis29fLsyzGdi29lTshQONqa63x/k5JqrBr76F9xjK4womnJPYfbQ6kcHAHNIK6k&#10;Q9OyUG3QktuH/Ekc17qnQ2q7pOK0wnEhR4yDTKF0ZvbJMqe2oe4TXbRtjJdmrawTt36sTJUVKn0d&#10;5SxgZGcUFSNZyIS1yXZgZz4Sk4xX7U1pn24FPZUWh+Kl+kvR639S702zdZC2mSrlOcUrLI1xcn0T&#10;SzwM9GXdnX1/jQng/NC1gHagkYzX0w+nfpvZtKWthUa1JjuKSklRRgk/2pXoX9NGhNC2yO5Ctzbr&#10;4SD3XEhRz+9XxFYhwwEsNJTt44FcF5Pyf6j+HX0bSinZyzxc37UDttYA+BTORqF1tBPbyKdy5qRw&#10;AD81GTJjIQcpFc2ZoN6h1a6ITjjTJUpOfas7dV9Wyr9aXkSVpbQkeDxVz6u17Z9PNPtylAZB9qx5&#10;1k15FnqeTECgyonJrofF6dzluaMS+eFhFY2DUFna1+wxKYXNHc/SlO4ef2r6P9IrrEcskYRLWY7e&#10;0YyjH/Sso/S9pfRMiam4zGkvy92cuAHB/rW5rNdLWxDQISWkNpGAABUvLXZkq18EdPHCyTLYedG7&#10;bsT8V3hDKScZUaZG9IdGA6kD96aOXVC14S6lR/BrmzMGmp70zb4qy42VcHwKzZrzVUK4rkJUypHk&#10;A4rRd7aRMjkuYxis9dUbNDDD5ZUlKwD4rc+Oa9TDMa/7TLusrEl6c66XCGlEnANLdMNGaFbvCJN/&#10;2FIVk9wjH+dMdTtzTIfbac34z5NBNh0BO1jfExJVw+2ZUvBIVjA/vXoeM14yaTPJ9FOnurdEwGkR&#10;tPoYKcADtYP+lW0xcvuY4UEqA/aqA6B9HdM9PI8f/wBcZkhSQTuXuz/nWiXJkYMBKEBKB7AV5jq0&#10;o2tJ5OgreYorHqLdpCWFJZjlXPkisvdUdSyWtzCop2nycVqfqFfg3HUliP3MeeKy71Wu6nFYWxtJ&#10;A/w1vPEvDMPVLgou9W9N7QpKme02TyTVtdIWrJpaAhqNt+4VgnFV7ekKRBU8SEp84HFd9LZ8eTeM&#10;lwlYV4Brp9anOiRhU8TR9EdFXRMyxMFHJ2jxUu+pxbK07TnFCHSeU2jTrJHqVtFGbk1W79H9hXmE&#10;+JM3hTPUm2zFxni2lW/2qp+lPTybN1wbhcSdqFekGtQajbQ+g7mwRj4oa0/bUG5kISEc+1ZddmIY&#10;MacFuyWhZLawzFRgYAFTzTDSgCDzUXbm0txQgrGcU+Zb7aT6s1iPkyRwUNpXgmuHGGwrg1y5H3YU&#10;FEV4G0+FK5+aXYH5bbS0ckZHxSP8pJwfFdqYQgH1ZFIvMIcSCDgUAfv5SckAYrn7xgJIPmvA22gE&#10;E14iI1knGRTA5XNSgggcCvTP76fSnmlVhjtlOzkUiFJZSClOf6UDExOcbURt/wAq42PPgkcV2Xi+&#10;rITivUSVsgpxigRwgv42qVivXorhSCFUolC3AVA5VSaw6OFHAoGcsM5OHFcV26w0k8Krl5kbQQuv&#10;Gu2VYUcCkIUYUyElKjgmkQW2VH3rt5pkLGDXhSyAQeTTGN9g81yULHIODmunWVlPBxxSbbLjSQCo&#10;mokhZS1AZzmuCvCgPmvyVL2FJHNcrUfYc44NMQm4pScZHGa/LeUlKTj+le/cZOFJ8Gu+6kq8fsKQ&#10;z8h8LUcp5xSYk5OzHFeoeCCpRTz4pJD7ZVnGCKAPHn1Nk7eQMcVFzZm1SikBKqmVOtfr2848VHy3&#10;IstO1Sdqs8EUAUh1wiRrjplzeQh3fyf6VV2kozenpCGHJG0uYUgk8GrM+oO2PTLBKZhn+YpBCMfN&#10;ZFVaNZFwRpSX97PLSvmt3pIb68Gl1ljrsWEby0qtVyiJ2O4IHkGimHp+VIAPdVjPtWYugWtdSMQ3&#10;IN4YWh1BwlSvjitL2TUElhKCtCthPmtfdX6c2jPpn6kFIY6g0lJuLDsdad5PGD/lVF65bldNJeXi&#10;UMKSSQrwK1tbJDU90L43e9Z0/wCIQiLp3opd70lQElLRQjHnO0/7VLS4d0S6b9rKLvuqNC6mtq3J&#10;zkfvfISNxNBFksumpN8L0F3bt8BHAIrKOmpk25tNIVJWS5k53fJq3elcG5228bXlLcaJ4UTXpMaN&#10;lfDNI3lm2uk9g0wVYddbS8rBBOMmr/iR4lsaQI4CkJHFZU6eaAl3Z9t9t9aCFexrTmn7eu3Qm0SX&#10;CvZ5Kq4byKxb2bKh+3kJ34Gk9Z2iRa7y1HKXkbVBwDxivll9Wv0raQ0BqqTP01dEFl1alqjBWdpr&#10;6e6j6dWvqTpqTBYmGBOdQUIdaVhQ4r5H/VH9PGtujGtZyJt4fuVvc3ONuuLJOPj/ADrI8O8X9hf9&#10;hTCbIHJakIIWUDgD35q6Ol2nozRQJKu2tPqAPvVHQPuWXUvtLJeHkVdnTZx6+TmUyMtq2Dcf616A&#10;3mOTVyNf9MZmjLv9vEubjTbqUjAUB5Far0vGgxrawmC4lUfGEkeMVivRnQt3UMtmTGmKC+D6TWuN&#10;AaIuGmbD23nluoQPJ9q858ol6nDNnps7Q2S7sUpO/gc1IwEsylBCwlZ/IoQduOxlXk54zT+KHmoq&#10;ZTLhUSPH5rRGWTt60gyQp+INrmP0+1Bkh59h3suI2rT4HzRJb79ODgDqCQr3NeXW1m5vJeA2qz7U&#10;D5Ie1TnHVlC/TipPvLSd2Qojx+1NjZZUQqcLfoPk4pg3dwxIKFDPtTAknXG5W5Dg4NJL08ZCkray&#10;CK/JmtSeAMHyKmLHcDHKw6nKD80gBWZMkWeQWnk4SfGa9/iaXUBXgk+BRFq63NXmGVNgJWPBoNYs&#10;stkJASVJSfNAE61KTwff2qQan853FKsVCvvdjahxOxXGaUbnN4IJ8CmIIWJolqLLzaFtq4O4Vk/6&#10;hvp8Zk6tN1tsHhwFSi2n960yiSlaUqQcEVMWqUzLc7UthLzZGMqGay9NqZ6ae+DNfrNFVranXYj5&#10;Z6ojjSs1Mdf8tQOCDU/pLUcJL6GZiR2lf4vitU/Vx0O09Osjd5hNpZeQcqCBWQ52k3LbCRIQrKcZ&#10;r0XQa2Orry+zxPzPip+PsaS4LVjXaPCf2RHu+wQDsVyMVYemYls1Np65MNQmVuuNEKRtGc1mqy3g&#10;KCSlZCkcefNWPpvVrkSI9IiuFmSlOCkH9VZ84OS4Obrnslz0ZzuVifs2qJjLrSmkpeUAD7c0QwBK&#10;bx2VEg+eaLtXvDVg2rZSzKyT3AP1GoKwaRuMyLMKFHcynI/NWxW0yLbvWWX2FuhNZm0Tg3IAWjOC&#10;FVOax0XH13OcnxGsJSnOR81SMe5yW5bjTpKHUKINGumdaXWyKUEuFxlXO00fdyimUJVs/QOm77t+&#10;YhOrU2lR5UfamOr7/d+ml1dsS3S7EeHpCueP/DRjH1fMut6iyyxhKMBWP6U71x0yR1Ee/iKJGyS0&#10;j0pV7nFRbaXBKmcHL+LyisbFqEoeCkK7ayc4BovRqqXMUhmXIU6wgjgnNVdKs9zs1wXHLC1KScZA&#10;804Rf37Y62JbakFX/wAvipKS/wCoyJ6bdzXyaxttptfUDQi4BdLbu3Awf2qgdWdLpOkJRYHrjqOE&#10;rHzUxoPqgi1rUjfhLg4GfFGd/wBTwr7YW2FqSX1L3bifAqtJqXHRjOU4e3BUUzSmo9Hw0XdDSzFA&#10;35GcY80vb9cm9NodkIAOcKq3Ly9I1B06lQoIDzyG9gQBkng1nBMK4aekKjzY62FEn0qGKabTMpQj&#10;dW2/uRoC09TpEW0CAyQI6080ppMuNXRUlgAZzyKpFrUBY2gkjFFmldfLtUpLmdzWfBNWYXwYUq5R&#10;5wfuoWhrtcNWybq2hTjZ5I/vQ1BEh95bSGFLcQcFKRzWo9I6m09qKyyZMlxph0IPoUfJxQJ06t8V&#10;OtZ0huOh9KlnCCOMZNQUms8Fnqbkoy+CoWtUfYOKZdy2ocFCvNWf006kW+EVMzV5R/hNA31CQMax&#10;MqJALDIACwgYGcCq9h3j7ZIPIPsKFLcsSMh6VTgp19mlNRSYF5cRIZV3NpBSDz70X9SLa/f+iy9k&#10;NLygkBBCckeKzZZNa9hxCVKJT75NaI0hrxUrRq2A4gspTjYo/tUbI8LBhw3UTzJGPIsWTanFNvtq&#10;bUD4PFFFi1a5aXkLW4UjI4Jq5da9O419iN3NsISeCoJFSmrOnGlX+jz05tpLdyjs5CgOSoJ/7VHd&#10;sXBn+rDVPE1yD2iur6YryHO6lSQf0n3oj101buosFMhLLSHjz3EgVle1ylJWoIWpOw0faZ1PKiht&#10;ovqUgnxmpxxLn5KLtK6PsZZXTnRTEyfIgzEDHhORVPdXtJOaT1o+ylCkRyrKfjzV06E1S3CvTS3B&#10;kLOCTRX1Y0pb9VNl7tblrTlKwKjPOcFdGoennuZmrTd8fhrSlt9SEHyN3FWtp/WolwlxH3g6nHGT&#10;moXRfQtV+ua2Hpf26eQjHk1X+vdN3HpjrBVtdlFaFHKVA+3/AIabklwzKdFerbcGax0axAesw7To&#10;7yzjZ7VWnWjQEVUlC2EpTIJyvaKrbTGt7jbnUFuUopBzyatmwXlGpErcmvBThT/iNSUOcmrlGene&#10;UBVx0Cuy6DF0aUQ4Bniq/sWvJzSx3VFGOPNaSsLDl4hvWh1CXongVUPVTpUNLXBK4Y/kvKCQnHgk&#10;/wDek284Mqi2ueYWrv5DDS2vFzbSY6XgQvjAPNWP0v0lAkakYfeWWnFiqKu/SbU+gdKtamKSuEAF&#10;kJ9h5pTSX1C7VsPqaKVtccH4qDamsJkJaG2t+pUsotLrV0Uh3OdOmqdUqQAe371UnTbojceoF4kW&#10;qKosyGh6SeM1bVr6xRNTvqclKASocAmiLQinYepFXK2YbUvlO2oNSjH9xVaqyueyzozZd0ah6BdR&#10;jabsghLagVDJwpOf+1XRavqJhTJSUQYiWm1oCVZ+aF/qa6eaiv8AqwX2aFL7g4OPbmqesOn71PlO&#10;s2uM5Kea5KGhkgCowzj3cmzur0+qW6viRoWa/wD8xTkKbcLbpUFJ2+1Wj1G6fzOovSRNvEtZU2ge&#10;nPnArHlu6o3HSd4Ee4R3GnkHBS4MGr90P9R0VdvRHkA4UcFJPFE0rGtvwYEadRoMtrhmcJ+kpmiL&#10;j9rISoJKtoUf3q39Gavk9M7f3HwtuG8ncFkcGirXV105raKpCWENvp5QoeSafay0K9qXos3DjtJX&#10;LQnDZSPUfFW52xxgcrf1TirOPyysXOt7V31GXEPDtk4GDVly7r/zDYPtWpin1OpGU5zxWUF6OuGn&#10;ZZjTWVsyUn9JHNWP0/1yLLdWo8tSmxjhTnFSi8rLJavQwgs6d5L56NaHNqkSEbEhbufSoeazf106&#10;b3nTms5s1cdSYziyodvxWqNK6li31BXHfQy8gelaT5qG17GbvMF+NOcS6s8BXmqmnJ8mHpddPTPc&#10;+TNHTi5SlSEiIpYcxghJq4dMaxcblrgTLitgnz3FeKjuivTiTa+ogdVFU9ACsnjjFBH1Mvv23qRJ&#10;VAYXFjbjjaMDyak57Vho2U9LDX27q5YTNN27WTcqEizxHkSxtwXByaobq90yukS6/wAQTAcUjduU&#10;pCeMUB9P9ezbNLbkB1SgFckmtnaa696e1Fo5mA/FYfuBTtUV4NVybik4rsxFTPR2NyfRn3qJZId2&#10;6TMKhxFJnpAGEjnwazraQq2yUtSS4he79Kya+hlus9vvax3GmmW0nJbxwapPrb0TtQvcWdFcQ2y4&#10;sBW0eKjnLz8mw0uuSi65r2sq+0XcMwFyGSMtildPdUZUW/RXe8e024CoZ4xmrr6h9ANOWvpEq7Wy&#10;4hEttkKKAf1HIrKlihdtIU4rBz5NWKz1OEXfpq1GUpd/BsTXuvLVr3S7DcFYU8hoFQPzirERNFy+&#10;lu4W9KwHiypGz+iqyDpq7IjthvujaeCc0eM6tnxrO4wzKK46vT2QeDVdun3pJfDyYenvlppyeO1g&#10;HOn30v6mvH214toK20O5ISeRzWpNH9IVRdUwbhcu41MZSOcnmqd6NdWb5py5fw5KS204vOFGr61d&#10;r2fbPtpHpU64kHANa3V1WT9i6N9ovI00yVtzeUaHs22U2hoK3rSPBqccs7D7BblIG08YxWLdTdet&#10;S6dMefaWVLeCsFr2VV/dK+qd+1rYGJd3g/aPOJBKfjiuM1Wis0/ul0eqeL8zR5JYr7RPXvRjMKSl&#10;UVxSEKPIzSEiDO0/teQ7vbV7UQKeVIAU7wjNSbkONdIPbV8cGtZg6EHrbqSS5jkbqnHbnLkoSlSR&#10;j5oMu1tesa97ZKmyaft392NFbDiDkjg0hhZCbT/7bgBC/JqO1BphtpouR/1eeKZw9UBAClN+PeiF&#10;i6N3GOVK8YpggNgOz4jZcCM7D4qbZ1D93t7qdvsRTyNARKUsNrx+KgL1Bds4U5tKkZ80CYXxLq32&#10;sJNex32zIVsVy5wRVdyNRmBHDqkKSgjzXrmrJEWxS7nGYVJVHbLgQnycU1yRb4yDf1b2DUVi6eKv&#10;Wln1tTWFBS9p5xkf96+fcvXepNWzY8jUU92Q40eEuKOBWgdb/wDECa13a5elHLQYL5V2nHHD4/zo&#10;bT0ZtmotCLvzE9KlpBVtRj4zXeeIq9KvM1yePfVWr9a1V1vjHIHLko1Qplls4wACoe1FOl7BOt01&#10;EiFMAcRxtUfNVLFeftEl0trUntEj9wKmrLqOdqOYGoKnFPI8obPNdQ+UeYSrlJ5SLsDcSZdm5d1C&#10;RIZO4bfmmvW1pfWGwRrL96tlls+kFXFUpcuqrunLg7FnJV9wj0lK+DUvpvqizeXkGUkssg8KQax3&#10;VGTyZdUtVpY7orCZTt96e3TQ2pWLU2suOOuBtCh8k4FWpdrNrfoXb4V6uENf2jgB3gnaQcef71O3&#10;WzNaquUd+B/6iQh1K0KPkYINX/1d0rfdadAUW+S2jvobTtURzwKpsm6mkvk3mnuhro/x1zHsyyz9&#10;QCL9NQtUNCN4wrb80clc/UunPu2e8Wk/4OcYrP1p02vTN4+zuiO0oKwFEVpSydU4mkbbFgSIiWob&#10;qMd1wYBrJWcZNRrqKYzSpXASdJi/oyBKX3lMmSk+j5zVHdZelspq4Sr8y4pxxai4RVsSup9uuqUM&#10;RENrCP8AEk11NaRrCIYrTgU5s4T5qOzDzIxIa26hqK6RUfRidrrU1tf/AIbbHJUWHkuFOeAP/sUr&#10;bet0y16xWzICkKbWW3G1exBwa0h9LluuPTN+6sTYiFQpAUcKH71ljrvpmSx1Qut2aidmI88pYCBx&#10;5JqiFs3Nwa4Rv5afQ3x9XqUvgt25X7/mVlJiBJS6Mk0w07oK4WfU0S6xVYWlQJ/vQh061LbhB/nP&#10;FC2/mrDsHUy2OOqbRKbUtB9Iz5rLl1hHL7bKLW18Dj6oenuqNYRbfdDHC2mWxkgc+/4qreit6uyJ&#10;L1pgxVO3BsH0IGTirq1l1ZvGr4jdsYjbWUpwCP8AFQZ9OCZmiutrkyfAKmFoKVlaeB5rFk51Qcsc&#10;m8osr1r9Cx4XHP8AuDz3W29dNdXPIfiqYnH9TLo8/wBKKdM9VdR9Z7obU6BFYdPJRwKlPrZm6e1H&#10;rC1y7VFQmSlADq0Jxnx5pj0htUOKplcdwNS3E+PFKqTsh6klhi1lVGm/g18/uNdQ9Kjp/Vlvdhum&#10;RLZcCyfODRl9SerHtVdPolrmNtd9tON2BkcU/sVgn27XAXPeC4rislazwBTXq/a7XqW7qh2x4SlJ&#10;TylBzg02lKa3LoxatRZTB7Xx+DKGmpEnRsplcR/1LUPSk+a0zE6+6fY0vHjXJwxrukAerjJ/vVKu&#10;9MrsxrO2qZjrWhp4bmyOMZqxPq10DAVp20zYUQRLgkDuBAx8VOcl1g2Crr1TU5Txnthc1qU6rgKE&#10;Z/vEpydpqt9V6IbvWUpbIfSfcUOdJ486Bp3+ItXHatKihTSjzV6aNkQY0IzbkUrWeeferM4WUaS2&#10;DoucYy6+SKv8RbPSs24RAtaWsA7eaoHSktm03RLEt0x3CvHJrR2oOpcaZ3ITEUFsggYFZv1/pWQ/&#10;f2JbIKAp0HaPjNEcxWcGXROF8nXZLCfyaq049A03p5iYzckFx4cjd7U+ses9KynHhLnNqlDPoznJ&#10;qkeqOmJLXTG1SrZ9w3KGA5tzx4oB6eabmyZrLsiWsrScnJqvYpsslQqq9+5fsiwetdnVfS6q3Ryt&#10;Kv07R5q4tNRrxdPpguNulW5LrjbRShK08+/4oegxVIuEZbikKZQB6Ve9Ftz11c4NuetkRtKYjqfW&#10;EjgCoWwc8JENHrnpYtMwdbbNK0xqhr7lkx9z/wC3vWq7dqxuyXG1OvNK7WBkq8Gqf6tWd2TPjyGk&#10;kqS6CSB+aujq/Ptieg1skbEs3JLQCVJGFZwKcpbHtxwbOcP70rVzeJL/AJJbVfVm1SZ7kdl1LSV+&#10;ADQremHNVWtyFFcC1OJPB/as5aUuIllDkuQvfnOVGtE6DRaZ5jO/xZDT2ACndzV0UlHKNLq9LKix&#10;c8lmdG7W5oXphc7JOUhDkgKKEkfOf96xVrrQ9y0lqGTcpDY+2U6VAjxjNbnvlqtMywBLN3T90BwA&#10;rk1SWvdDrvdlfQXA+pPGPc1jwgstmyr8nZVKNcuYvhg302ZuWorIu42yYWo8ZO5xO7gf+Zo20z1m&#10;hPR5EB2c21KbBBKT5NPOg9kXbdAXy1fZZecaUE8cnxWVbxZZ+jtSSHpjbjae4fPHvVm5t4wX/oKb&#10;8zhLl5wa2Ve0al072irfzsJz5qE6ZdPpuiepDd1Za2sODOceQcUKdPtcW9+xtocV2zuGFZ4q3h91&#10;DtTN0+/bWzgbBn2qcksYRo4zu0ljxwU/9ROj5F41hIvQbBTjnA/A/wBqr3QsaRcJLrTcNUhDY9ew&#10;cir51Dd3brEdCmku7x++aZfTtbV2LWspMuBhiTkZWnim3sjlGx0+p/Up12sF9L9ULfpGaIiJa2VZ&#10;wpCj+n/Oi03dHUm6ohR7m4tTpwCVcCqe646Ndt3VCe4212mHXSUYGBTzTVvesLrMwy+z2yFbknxQ&#10;szW7BHUaaqqKcJZNCad+lW96f1HHu7UzKUkKKqhPqR6Xq1K4iQ/KSt2O2BtGOeB/tUrA66CdZo8R&#10;q7bnxhJ9dL3R5gQfvJcwSXHR+gqzVEYz3ZmQnq3Ul6eUzKGhLNJXqZyDEYU4814SB5q3IPUiHZJR&#10;hXtwxVN8FCuDUx0mhN2rq2LguIPtXDg5HHt/tQX9X+k3JetFXC2sduOtOVFA4qbm4vakZ8aqPISj&#10;OyWC0Wusen7nGTFtaiUjgnP/AHphe+lr+pJ1vu5OYwWF7j+4NZl6cam/gVzSxIZU6gkJUceK16/1&#10;ZsLGkoMNma2FpSNyc8g4FJPK9ph6nTPR28Pj4FOpmh4nVLSKbUmUGXYaMJ/JA/7VjW5aNuOjtTC2&#10;JQp5ZXtRj3rVFu1YzcJSxCBXuHJSaEb3ou6XvWMCdGiKcKXAc4z709mOS7S+TnGXp2dMHUO3Xps3&#10;DmXhlTEd1IKQoVYWnupdi1ZJjOyripLaRgtA8f61PfUfpC56r6f26MiKEyGUgkpHPg1ki3TlaK3w&#10;5LKjJCtoNONm5ZkjIs0NVyfpSzP8G13tK6P1glcaO6AtQyCfmpCb05j2nR38IMzLbw24z4rPvTvq&#10;zE0y7GkXNlaBjnecZo/v/wBQVpvrraLekkg/NRcHuSTNY420xftKV6m6Ne6aXNTsRRcSo5SoU9t2&#10;p9X2aws3h1hxVsSdylc4xVnajsTmv4LOW8pOCVEeKPZnS2bP6Tv2lhCS32z6sfg1OT2mRRqIXwUb&#10;o5a+f2Kvtf1Wx7rBRATFSypIwVCjuxItvUC1LclySlRHABrLbGi2NN6hkRprgaKVYB+TRWm83Xp8&#10;ESnUuiE5+lXgEUJcc9ktVpq5yT0yyab0lYYum7RLgl9aYrqSOD+Kzt1X0BBtMpcu2lS96+c/vR7p&#10;PrFB1KxHiKXsUo85NFmptGtXixrXuSMn0GhLa8v5Nf619EknxgA2ujOooPTcamihKmW2w4oe4GM/&#10;FVzpPrzPgXxDNwSHWGVYUn9q1P8Aw67x+i8yypeUC6jakn4INY81h0ml6NSZrzgdU4ok4quM5yfJ&#10;voR0NixL7n/uaJuHVyJrKG2zEQWk7cFIqS6bx4Gn3pEggoW8CFAe9VX0v0Hf1Wb+MfbKbiAbu4sc&#10;YogsHV60Qrw9DuKUrUk4C0njNXNJxwjTSqtqtbryS/VnppZ7tbXblCin7heVKVj3qs+kvQJ3XUe5&#10;vOylRiwVbU+PGasK/wCvF3I9mHzFJ4/IqwumlkKbcZSFiMh3hYHGahJbYl+m1k4vbLpmPp8q96Nv&#10;su1xHlkNOFO5J84NEVh6j3qMyuO68pe75Uc1orqZ0qsdvtkq5RNi5a0lSlY5JqjumnSK567euzzT&#10;qUCPnCSPNEX/ANRn74anMdvK/wC4YdKtWwP4yldxSl058rHiri1dqi1zGHUFlp5sowgYzisWXq6y&#10;tHXt6C5nvNObSRVjaL18qYlCHyV+2FGpJKbyuzC1GmtphuXTGF0iybhqZERsbWXHMAJ9hmnHUXSc&#10;7RSmCytbncSFbvjirn0bGspuAmPR0OueUj80Va4gQtW2whyIltLacBRHNDk08GHC6Kw2ujMWnLjc&#10;YCG5784qQk57Sln/AEoul6gVqKH9wUjag1Haa6ep1H1EZtPeKYm/1Y8Yr99QVkc6a3JuBAJSypPB&#10;TU98YvDMv0HqGpQ+S3+mkqBJtqXLgGihA4C6CuqcVvVmqI0aA0kx94BLY4xmqAsOpLqqQhCpbqUE&#10;4wFcVeWl5qYaWHUqLroAKlGorEvciN1MtLJKTyF/U/o5Bs+g4sq3hYlbQVbf2rNDQnWydh4uA7v8&#10;ZrX6ur1unQGLfLYSv/Dk1UfU2ywp15ivx2O0ypQ3YHmoR3Y5LFdGL2pcMgrZcXW4jb0hG5HirU0F&#10;rCBHguAyEpWP8Jpp1B0tAi9OmHrY2VyC2MlI8VnS1SJdvuOZTy0I3eM4qe5T4ILTPlpms7rMOrLN&#10;JBdbS0gHAPk0KdOkW6I3PjqiIkOAKAJTnnmq6sOtnTIUwlaiyoY81a2gHIMN9LzjjfrOVAmhxwuD&#10;CbcX7il9cdPLwZ0i4ORVMxSolPxjND2mYs6XcUQ4zikqJxnNaw6ky4N0sykMpT2gj2/aq86V2W1P&#10;QbipcUmSkqKVAc0J8bjKjqHNem/8jvSGjJcWe0n+MllxIyrDhooumopCHVR3J4kpbGMhWc1nHUyL&#10;+zfJbrTshlkLOOSOKdaRuMqTL2vSlFWcHcaaSk+SuzTyjDcpItqwKfd1my83HDqCoZKhUh1o6eXn&#10;V89EiFDHYSkZ2jFJ2nUDFjbZ7jjQUcevPIo7Gs47tvV25qVbk+xFRkpZyjHqs9OJlU2iZbbkYaWl&#10;F9vjanzmimz68kadQpqa0Wj8q4qyumr8OJ1HVJmxUy2VnypOR5FQH1TSol5vrbdnt4YbCPUptGBm&#10;k5tS24NhCuF8N82PNI9U0zXstq37efNTl81fcru7HNraCngsZVWd7BGuNuUO2lYJ4OBV36FuS4bb&#10;C5SOynjK11Pams4MC+HpSxGXBeFza1DfumgiT5G0lHIz+BWZLN09lzdaN29Hq3LwVH960G9rSDKh&#10;ltU5HaSnASFearmNFnq1excISChneML/AK1RVFwTLbr/AFJR+UPOomkJvTuPHEkhcdQBx/Sq7XdU&#10;XqW2hhIYb+R71fnUzTUvWltjfdSslKBhI/aqCumkJcK6ogwQpb2eMVdVNuOX2YmqrhGzEOixLMxc&#10;G46W47RWj3cIojYuL0GIoGUUOAfpSfegS66g1XoyyIjSYpZaI4WRyagtFatenX9pM4lTbiucmlKC&#10;mssjW51vMeGXV0yu2p597UluU6qMVcZJxWmdP2mV2krluqUfgmqBlaxa0ZbUuW6GC5tyDin3TjrR&#10;fdSzg29HKEBWK4nyeklNu2Cwj2n6Z8nCuC01ksyNMsSkxG9iEgfml2ZC1owBkn5oLbkXKS0l1KSE&#10;kUgu/wA+NwUq4PkVyp6amWAI7aAS5tzSZjw15KmgePcUGnV21ocKUv8ANOIF5kXRe3YUJPvRkYy1&#10;rbtPW+KuVJbaQrnnArA31LaikXu5Lt9gSQ2r07kcCvonqLSMG4WlSphBSE5O41hjr9a4zF5XHsLK&#10;XHjxuSPBrofFT9+GYl64Ir6Z2LF0gssqbfVJVPk8lSuSK0V0w15aNS3ZaoMoOpUc7QfFYXueiL44&#10;ptFyuZitLPO44xWyvpY0BYtO21l5mYma+RlS855rO8nTHZ6nyV0TedppFTaH8Bpv1Y802NgkuklS&#10;lJB/NEUZ+K2cjbmlFSkLXwMiuQNgBgsXYkje4pY+M05maFsNySFPRkKd/wDkUip2ZFSUlYGD5FDz&#10;wmKWrYo8U03F5QYyQlz6WWTYVpZRx/8AVFAmoOncNaVJbjpI/wDvatKKzOuDwQ6opSD7URx9OtJS&#10;Nze8n3IrLhq7YfJW64syVdugTeoV7TGSlJ+Eiijp59NNp01LRIU0ULBzmtPt2OI22T20JI/FRdxY&#10;bZB2Y4q+fkL5x2t8EFVFPIpYbWzBghtlYASMVIxmUJWdzmP3oInvXAIIYJSn8U1gonuLw64vJ/Na&#10;tyLyxnHoiUkBQJoR1NdYUIFTjwQkfmpW02LKApxw/wBTULrvSMSdAUtTmOPINWQWWhPgzD18uLF2&#10;aLkBzdsOTiswNpn6+vbdjaKWytQQVe+M1oHrG61ZIzzMYd5RyOKzroTQ2or9r1iXCeMMBzJOfzXo&#10;Glj6enyjUzblPk3r0U+nez6H0syHnC5KWkKKiffFH50uuOkpiLUE/vTbpbpOfHssf72eqQoIGcn8&#10;VYrbTMbAwCa4bUzlZY5SNpBbVhAIjTFyWkgurGfzTiz6CnCT3FyHCM+M0dIkNA+oDHtTW4amYhcI&#10;9visXBLLE5mklrhbVLI4+apjqNoZmMw8pazjB8mrlTqF2dHUpsKJxwKp3qTarzde4reptr4rO0kn&#10;GxYKrVmLyZC1zZ1sTnkw0lZyfFVZNh3xi5tNxtzLzisAjgir91mprTBcLwLz5NUndZF31RcttvYU&#10;08FehQHvXplMswRoGsM1Z9OnTy+QEx5t6uLr+4AhKlEgVrWB9oGwnG/j3rFvQPQGvmG467zdHERs&#10;ghJPt/atiWOMzAhIQp7urxySa888ksXvk3tP2IgNfXW02yG5lsKcPtisodYNSQtinRE3YHHFav1r&#10;HhPR1qdQPHv71l3qmqI40pCWE4H4rN8S8TKdT0Zvvd0kagYcaZYU034z4qw+iuhrbaIi5MhzfJXg&#10;jJoSvRKmltpQGEnwcYov6UXCLD3sqe+5c44z4rqtZn0JYMCp/wARZNqdLERWLQkbgeBijUSWULOQ&#10;DVadOJmITZI2jA4o9S628oGvM5/czeEFre/NQY5DYyr4qvrJqSWi5hbg2Nk+aOdbw2W45dUM4FUd&#10;qDVjzL6WYze3nFZNMd0TGseGafsUoT2UOJXzRC033f8AEaq3pa+49a21Ou+pQ8E1ZUNpYIVvrHks&#10;MvTyskgloggFRNeOxATuC68UypaeFc160gpThSvNRGeBlJBSTzXvabSnBNcORsK/XXK2wpJ9VMD8&#10;W2lKyfFdhxhJ2ngUx7Ww5K66WhJwSc0wFnlN4JTzSAmIKdm0V6h5pGU+aRJbCyoJpAcOOqZ5CMZ9&#10;66ClyRkJGRXSpaXE7cDNJdxxo+lNAHgXIZcxjzSym3Xkkk8/FcIW664ARzSjiHWlYOcUhjVtlfIU&#10;eKXXBSlvO6uhFLgJCqQU2vdgr4oA9ZQ2FgKVmupDTYWCk107EbShKtwzX5CGk/qVmmA0VI8/ivyJ&#10;WRmvCrbypJ/NchbaQTjhXNIYsl3PivxdSTg4rjA4P9q8dZSs7s4PvQB2SnIO0UqEsKAIACjSISP0&#10;/wCdeLaG5OPagBcstY580guO0M+K5cYLh27sGkTGcClDOeaQCzaG1+lXv800kQW0IKjgjOK7cYcy&#10;rkg44pjJ+4bQkcqTnzTGVB1waVbmGZaV4YSsZFQMBlq5xkXH7dC20I5wOaOOrNnN401IaXycFWP6&#10;VlLSP1KNaOmuWa7sObEOFonHGK2emTlDETXajEZZZfFhuDD815bbIRz7DmrZtN0bdittKAqkdIaq&#10;tmpbgX7b6WHfV4q2rJMivSCNydyR4zWPqOJF1GHHgO7M+1hSArYr2NZq/wCKO6xZ/plbCnguTMmt&#10;spRnkghdaAh7Hn8NHH4rGn/FSs9/PTqw3h10/wAHjy0NBn/65yQf8jU9Gk74plsvtZ849OXSXZkI&#10;xuwk5P4q+emGvHJcpLSclQ5OfNUzZH1hlTi46X23ce3irK0F9ovUaFtMKirTwUEea9SjH2YRpH2b&#10;P6d33UTBYEBpa2ePUK1TpeHOvdnR98otOY5NZZ6M9Q5mnXmY8mEX43GFpTWvrHdBe7e2/GRtCxnY&#10;eMV5/wCUWLTZaf7Qe1J0r1SuN/ENM3ZTUtsZQ3ngmvlb9VOpurrOsbjbtexJYjFwpakLSSnb7YNf&#10;YZNzvljaL8ZpT2PCAPNfOv64PrMj6wXO0PeNHvQ5LKiky30YyfYp4/NVeLlt1MS25ZgYPhmXGysq&#10;JIOcVbvSHUy2rumJLbUO6QEufFVg1dGkO7yne2s5AI8Crp6XCz3V1h4ENyG+Sg+c16Qvt4NO+zWX&#10;TT/mC33th62PreZ4ygeMVtnSlyem2NKJaNrqk8j+lYQ6d65u+ib5DSxFMmE6AV8ZIrbOitRt32A1&#10;IS0WtyclChivPPKxasybPTPKJhzSqZUdZSAKinI7tjQltwntg5GaM4MpKVD2B9qUvFmYvMXaoAKP&#10;itDgy8gKnUTaUnd7eDTuNqltJSMZSPeo25aeNtcU240VpPhQFcQGYYCmyjBSfBqIw/gajiS44bdC&#10;fHvQlfLVHcm95nHJ/SKQbUwkkFQSR45py0UL/wAYUfIOfFSyIjlQ5UFzvdglkeSPanCLw2paRnFF&#10;lsWHGO0vC2z5oO1Rp0W6QXWidijnA9qQyUNwStAG4KBHin9rdacKULSAPmq8aU6m4NgO5SfbNFAm&#10;rZQNpoAltY2ATIfejp9SRkFNViqQ9GWQ6FJVyDkVZkLU+EpadQSnxUm5arDemf5qEJc+TT7EAdsa&#10;ckxUqQealrWZMNQK/wBNNr1AXY3CqJksjjio9vUZUkIUrj3zQBK6wsEfVtuVBfwULH9qoXqX9NLq&#10;dFznoThDjSFFAA/FXqzMPpXnIJqbVcUSre9Hd9Ta0lOD+RWVRqJ0SUoswNXo69XW4TXZ8nLdb59o&#10;kyI8ltSXW1kHP4NS1u1I9Ek7V+kZ5rU2uvpwm3O7XCdbwlYcJKAB81jrVljvml9ePWi4sLaUnOMg&#10;4I4r0XSa+vUQSi+TxTyPhr9NZJzXtLNiP2+6oC2yEu/FFWlYqYLSwFJWyv8AWPeqcgpmQnkKSkjH&#10;x70Sw9SOspKWllCz5HzW2+5HKNYYv1Y6dLtMl26QWipl4bxtHFV7a5U8jP2y17BkgCr/ALB1HiXC&#10;0JtVzQl5vxlVObDZLWm5OtwmW1F0EIB5HNV8rsyo2ZW1rJSemuoiYMhbC2sOA+rPtVmad1xHlMLC&#10;yAtR4INVD1K0hcdHawluSoammnTlKkp4Oa/WW8sshKivHGCKIvdwyy+lYU6/kv0Ig3ZbSWo6HHP8&#10;SiKBuvWhJTsiA9GhAtgYJbT+9MLDrJyFJa7bmU7ueavaw6qgajipTLCVL24Gf2qEk0Y9U3XLd8mQ&#10;12Z+2LQtTauOMD2qQZuykrA3lKh4Sqriu+nYkbXzGQlVuWsFaD481AfU3YrFp+Xa5ljZTGS+kB1K&#10;fnj/AHp7trMqD/UPEuyL0Jrx6w3ZCnCSyT6kk8GrN6iWO06604m8MBtMhrHoHk8VnaI+FMJcSoKq&#10;xLDfy5bBHS7tTj1ZPBqbWXlFE04MlNRdNIM7piq4x2gJTSNxKBz5qh9OT1pbKXCTsOCD7VrzptJa&#10;mWV+33BBERZ2lX+Ejigjqt0Ds1hYcutmkoS0o5U2k1Xn3mVTfCNUoT+QI08iPJZCWJRDqvIzRPaX&#10;Jumrm3JZWQoH396QsnQW5XDRSdQWyehp5sFxTZPOAAaBj1CmSt0WSMvR1dsrHuRx/wBKt3qXDMaW&#10;nk8yhyi/Z99tmpbY4zcGW1SFpwVYyaFtPdH7Bcb40qU4kME/+3VZW3VjzMtK1KKsEEg+4qx7dqRi&#10;5yY7jCi04jBx8mk4vHBUpTqeWBn1IdPIHTTVEL+FugxZKdxR8ef9qhtNXqQEJabkKS2RnGeKvXW+&#10;j43U62tGekCWwj0qV5/85qizoe4WzUAt7JJycDFRg2uzMndXfWovtFnaZvrmxLbyy6yrA254q0WY&#10;cS4acdjrZ3tOpI2H3rOGqo9/6aKiqmt7WXT6FD3ol0514kMRW2Xm9+3G0ihpSfBgSosit6XA26nd&#10;KINgtxuNvSWnSSVNYoPRouezYmrjFQXh+peP8NaEsmo7F1IZ+1vBDQWNoWfakZ+kUWOBOs9skJfj&#10;ujCFg5xmknjj5LI32KHu5KCgdSGVRm21MhDzJ9RHkmrN0j1rakxFRZzXcJTtbWo+Kq7UnSK46Xcd&#10;edw4SrPpFQabPeY0QzUwnlxEnJWhBwKll49xnT09F2fSZpaxQXJ1wYnxFrRz/h8GoXrL0iZ1ktdz&#10;+4Lc9hv9P/y4/wC1BnTHry3ZmxFlNlaBwM+U1cGndZ2bWBkSHpSWnCOG1HzUGs8/BrXG/Rzz00Zb&#10;g6KvUm4CBCZWuUOAgDzXbt+v+hbmId4iOxVZx6xjNaMsE2FaeoDM2IhLgSrBIqH+rTTsvV7UC6xW&#10;UBptPqwOfeoScotKJuKNRVqI4vS5A3QfWJVquTa3E5aB8Ua6t1lb9ZPpU2ASSCM+xzWc4jaoKQXA&#10;cgeMUe6RVEuTKkx3kpfSCpSFHnishYffZr9Rpoxe6vo1GbbI1z0glWBchIK2sJJ/asLak0HP6f3l&#10;yI/lSN5AV/WtJdPOpSIjwhyZJShtWMZ80p1Zslr1k2h9lGJHkL+axVVtlwXUeRspeyfTM+Wi+m3k&#10;dxtxKDjDmOKuTQ/VFnTzDSX3woLxg58c0VRdB2B3o9cIsqIhdyS0S04B6gaylE76Xno7qlJDayE7&#10;qs359rMyWnq1cN8Xg3XfNaQdX2iClakyG0o5I58igPo+HOmfV1+c7B79ulJIAI9Pv/vVR9N9eCzN&#10;OQ5L2UnhJUfFaB0hquG9B3TAh8qGG15BxUZwTjg0kZW6K9yKV+sjs3/qC1cLZa/to6mxuU2ngnAq&#10;sLGFIDQQOR5rY2s9Pwv4aj7lhuWmQjKR5IzWf4ehTb+oEJh1ktQZDnIIwMZqNUFBZ/Btf7x/Vr05&#10;rDObO4tbzAcOMf4gau7SGs/trYmI4vcpA9HNVP8AUZohPStq23G2TQW5R5ZB5HB/2oI0prqcp1px&#10;ZJ5FXbo2cIxLdHaoequiyuqMZyfd2ripk99CwSAOCKmNbaL01rLpeu7stoh3SM1uUUDBJA/7UY9P&#10;LvZ9ZQ3I92jj7pCfST/iokY6d2u82GciKUtR8lK2wfPmq5v4Zj6fUy0755MOaJ1hd7Q6601KWlsK&#10;I81b2l9Xi6Sm/vpKlIJ9QJqB6xdNImj3/ubSNjY5Wke5pmz0v1E/oMargp3x0+pSEjkAU4y2LDNr&#10;bXT5BerXxk1jozUzOnLOqQhlLiVpwhYoW1pYoWuWHpdyjtJQpJIXjnOKz9onrvMZtyrY+kqSDs59&#10;qvPTEpGr9PhtKtriE5IJ88UJJ+5Ggvp1GkkoT4x0VR0y6SMas1lPsqHQ00AS2pX9aD+t2irp0E1Y&#10;xHTP7geO9JScY8H/AK1pjproSXD1YLkltUcNjkjjdVe/VZ0lvPU/UCbvBdwhhASEOH3AH+1Y83Ld&#10;iJ0nj9XRPH6l4z3/AKAl03603WTt7z5VkY3KPijdzWkS+RCm5PEpCuDnisz6ftVzhXb+D7FmYk42&#10;pHmiufd3LMtFsuKFMLHncMVkRaccsp1Whh6v8Lrvg1JeIcHVGi24UCXvSUAKQDVL6q6ahUiBAjJD&#10;RWtKC4PkkCudG6+Rp4Nhh0qbVwRmizUl5auUduXHeLbm4LSPyOaai10YLc6pIiOs30t33pHoOLqh&#10;u4JlxHMFaU/4c4qmbLqyY80kJdKSOeDWq71rG+dYOnKNHuOKHCeV+Disyaq0HK6Z3T7KU0paP/mE&#10;mser1I/eb526e+O2P3EpEv12tjjVwLhOD6TmjezdR7tcZzUm4y1OtpwAgnjFVlJTPTaA6ph0RhyF&#10;FJ20latSoMbG/wBecYrLzHODXWad2RbSNt6GvthksMSpqUPpODtPtVhu9Z7VpYJShA+1A4x7CsS6&#10;E1s9bV7JKStlXgGrUhRHteoVHj+kEZCa12p0UL/v6Ho/JX+Llik2doPqfY+oVpUqE6FLQcKT8UYW&#10;uYIYO4bkVmfoq7adBx1wFgNzFq9X5PNXQ/riFZGW3pyg3GX/AIlHiuD1ejdNrjBcHtfjPK16rTxn&#10;ZJKXyFN7uLVzhrQ20c+M4pt/yy9dLaAlwBSRkCndg1dpu/xcwZTDp9wlQNS8eKG8qbeTg+ADWsaa&#10;eGdBGSksoAXWnbaotPpwQfPzUq1eUQGQlz0BQ4JqV1VakuRC8U5Wk7qHbwiLdLQ0SNjqKRLIVWKY&#10;yhBcDgO6n93MaRCUlRCir2PvQBCZXHYb9ZCPn2oqtcdNwfYBcQsDx6hUuWLK+Tie7ZWNJyV3hKIj&#10;LCclxzgYqtOmnXnQN51BMssGezICGjv54xz+KtjrFoCLrXpjd7S8oNdyOcLScYr5c9IujN/smr7z&#10;HtqsvBKkIV/8hW50GijqU3J4wcr5nyz8dhRWcmiNQfTLofqxP1bfbKtDMppTjiO0BgkZPxWf+kuu&#10;Vabm3jTFwmEMMrW3tUfcEitBdFYupOnmmL8mfDdQ8W3B4/USmsSX0zmdb3WdIjuMqdkLWcpI8qJr&#10;rdFGUJOEnlHnHkZVayveuJNGjNFv6Ovt5fiXRSGmQSd5H6uaIejekbRa+rcqXZmvuII4CSOD4rPe&#10;lLlH++bcfSC2T6sGtTdNrxYNPQvvLbMaVKWnhG4ZBrZ3RbjwclRN6e1Z6XZmv6w7QuX1UdlW+3ra&#10;YH/uFtPANA2kr/Gt62Y0gfylqAUojxW24rLN5j3lV9tbUkyAShxeM+1VF0d6VaMvfUG723ULCExl&#10;57CTj01VGXpRz+Dbfq69alTL5bwdsuWnTsKLKtVwbeccAOEnkVaFi1vd9TWBNvcLhaIwM1lf6gtK&#10;xui/UMxrHPL8AkLQgKztGTxRVo36lLgzBjRBHQjGAXAOaszG1fua+7QXaf31vMWF/W7p4xHtDc5w&#10;BMlKsgDyaPOrg0vqj6aIyk29LN4jMgNqSn1FQzQbZNewdaXhKL4sPMeyCauK6p03ddNtQkNoSwBw&#10;Kqtg245+CnSauWl3J/5ZPnrpi9TLVK7b5cZ5x6viry0D1LiWSewpR3rUMeaa9adE2oXSOiCEIClh&#10;JUn2FF+q/pERY+lSdW2q9IU822HVNlf+VXOxVpKb4Zs/Sr8ovUrWGWTaeoSHe5JLwQgg+nNA+tps&#10;bVbLqm2w5nIOOaznpjX1zlPpYfcUW0naa0v0asEfUMhlRdShndle81NKMVvRotRpbtPNQmyT+kbp&#10;zpS+Tb5btSwf5risNqdTwB+Kz51r0nbenvWifbrNL3Qw76Ak8DgcVuJy2wNKPvPRw0nKOHEEVjvr&#10;Podqfe5N2Zcy+tRVvzWJXGU7HNPj8G8r1tUYKmxYk8pssHp3c3reiO5MaDycApPmr7dv1quVhSti&#10;C0xK28uAAGsedF0aj1BMfiIkFxMVOQlXxRhF6hmz6pft13mqYS3kKbFZUoqzlmjlC3TWShHlMKOo&#10;iIrsBZLKXZOcpWeTVf6a1TI/5rt8B1r7dKsJDg4+KPbLebFq67GMJAbR5Spw4o/tvSLSxd/is2S2&#10;S1yghQolJQWDGqi5Se5FNdabnedOXeIxFuS1NSEjkHxTjQsO9aauMa5trE9agFKQTkkU+62Wm3Xh&#10;1DsWUklkYQc0N9BnbxqfVMq2tSDujo9GTxTTSjlmXsdsP4S5RdrOuot7urTf8L+2np5UsD3oO6iu&#10;3W+znmZqC60OE5GcUO6l11cunutX4j0cyZgOPSM1YGh9bsX5zu3uOG+6OQsYxUElHlGJYrOFPjJm&#10;GXb5Nu1lDhNPKbjvOALSPA5qzuqmsEdOmrewkCQypsKUKtmZ0/0JL1Q3MlONgg7kDcKA+tWkLJen&#10;FGODI7acJxyMU1LL4Nh6lM9nrLOOH+4OaQ6pWm/XCMtUNLSMDcDVznQll1G1GurC2k9shfbV71lX&#10;Qdjd1Jq5dkgIDMlIwnPFGWp+ply6WNPafurDgnJ4SsH2qUsNdhPRz9T+BHKfRo3UerIC7UbV9oyl&#10;vYQV+3istpfdY6lRrfGcP2z8hKSUjjBVSemdY3jUzicrcUys5I5PFWppybpWzS2ZEu2l2a0QoObe&#10;cj+lCjsj7SrMq7cX9DP6rdITumEOzzrZcVbJDSVFGfBwKEOl/Um5PJCZsguhQwdxot6+3l7q/FjD&#10;KozcdIShKvGP/BVDadEi0apj2gEr3qwFjxUat0V/ENpZHT6mpx065XJqyEi3XaMUPRGnSSFbiKdd&#10;Q4mlrrpNmJKWkOND0t/mq41/qmP0itFuW4FPSH0hWM/vTHSusLXr9wy5jYbbxkJJ96e2MpdmljDU&#10;0V79uI/kq3W+iURbpEXCSWoi3Ug7R7ZGaszq90wgaN6Z2vU1imLTLCU9xCfckCjXRtmtWtNQKtrr&#10;YdjtnKcc4/8AMVYmutNWZrS0iyz2MRgn+WFePFVT4niJudNrc1r1llIxv0+6i3G9XeJGmTFJUtWN&#10;ylcCtM6Js7E64KjuzELGM5J4NZGu2kf4fr+PFhOhlhx3YlQPAyauvqhpW/8ARnTEC8RbmH2n0jJS&#10;rkf51PdhbZdlms8fHUyhbpun8fzNFW6CNPTiuPLjtoVwU7vNZ/8AqUhM3nvoiNJdeBJJaGar/p1r&#10;uZqO9B++T3/thztB81fGk75pN26FUloOMk43Oe9EY8ORqpxno74xk+mVL090Yw50kuT8mM41MaQo&#10;oUpPkgHFVRpzU+pp1xECTKf+xZJwgngVu/VN1sJsIgW2EgR3P/gOOay71P0+xp1tx+3oSw44rnbR&#10;DMsN8YNpDX1ylKpxTc/n8E7oe/qYks/dLLkdKuQauu19QoUq8MswLZgJTjuAVTSNGyIfSQ35laVP&#10;ITuUPnzVcaN+ou6Wh9yOWElSTgKUPFTnKDeGYMNBqJqU6llIuPrU6i/iQpqOXJKPdAyRRB9NXT+w&#10;aw0FfG740pUxDaykrHI4OMV10T1Zar+3PduzTcmVJHpTkHGcVcUBVi6aWX7hMdDbkoYLScZ5/wDs&#10;1j3SkltiW6OaoeLuV2fOXUDUnTGtrhHZW61GZkKSgnI4Cjirf6bXd7VJ+3MguLSONyqPPqFsdovF&#10;mL9u08puY9lffCPOf6VWnQnppd3bZdbg685BfYCi2Fgpz5q2D2d/JsNQ6tfp3JcSXH8zS2kLPHbj&#10;b1LbbkNDyfc0L6/YN0UpuYEuJUdoxzWeWuqWqId7kRnJDi221FOc+eaLYut7xcm0K7bkgpOeATVk&#10;Y5eUaC7TW0RSf/YJemWhrJpjqM6i7x0SoUtOE708A80D/Udoluxa6Wq0sLjWxZ3Ap/SOavbp+1E1&#10;BHauVzjKYdZ/wrGM1H9YrejU9tcWNvaAIQPeq9uZmdT5CcIpT5Kg6W3tuwS21uOh1pWArnxWjbVr&#10;izxm47jK0bjzyazz0V6W/wDMGo5US4OOsMp5QopIT70HdWZNx0TrF61xJqlRm1elSTxTk4vsm9HL&#10;UW5qkjXep9fRpyAh15CklPCUnNZm17Yk3LWMN6NBW6C4CQE8GorQU24v3ePIlPqfbBBKSc5rTsfU&#10;GnYkJh4xkiVjyoeKajtjhIxFv0l26Ussqrr5oEXvSFufg21UV1tA37E4zVG9O4jVt1GzHnOdpAWA&#10;Sv8Aet0ztb2i/aVXGkBHdwQOfasxwtDWm89Wo0SQCILrh3FP71Bdbn2ja1axWp0N8MuiNrG1GGzb&#10;LY80p7aOQfPFTUW+3eZFFrjzAhbgxt3VRP1OaHj9H73bX9NTXAl5AUQk5xwn/eoPpdrqdcbzFVJn&#10;qQ7uGXFK8URcZ9Gv1HjraY+pu4+Qr6o9M5cW7xHlIL7xcBWU+9WH13to1B0YtkOBaMymUjctKeRR&#10;Ncb/AGp1UJvuiYvI3uZzzU1rK/IgxGYkdKVMLTzs54qEk5NZQtLrHpoNLnBgHTlwf0beI5mMLRsW&#10;MpPk81pJjr1bCzED0dxmKgDhYwCRURrDTlje1RDnPQy80HElaSnIPP7Uf/UnZNIPdJrZIslnDEza&#10;nJaRz7ZzxTlL02o9pmy/geUjvftkux5H68wNUWz7SKUJH6RzUBddNjVENbSz3lKORxnFZl0pPcs8&#10;sEFTas/pPFao6O9TrVAivIucXuurThC1EcVauI5ijT6vSum1Ylx+Q5bttzjdKHrLFTlZb2jaOfNY&#10;11DoidpG5uLnoWhxav8AFWuk9T1QnVJglJK1elBOcVVvXZMy+sRpT7QW8tY4QKrhFx5aMirWSbUc&#10;8dADp67CCiOucFtxychZHFGkzqoIbCG4Ewlr2SDRTfdGPak6LwLfCtG+74GFBPPtWcJOmbloi4GP&#10;emVtuA/oUKuU9zwy79HXYnPdz+DScXWDeptO9h+RvkLG0Amprpj0/vGmWJsxh/8Alv8AsPzVX6Db&#10;sdztX3Ls0RJTZG1CjgGi13qhMs6UQmrggMZxkK8j+9EoN8RNWpSpm8ZBjqn0CfQJV9cKnFOErPFA&#10;2iumV7uUN+db4rjrbIJOBWib3rl3U+mhDYeQ8SjGAfeproK1fNNWe4R5MZKmXkKCD+4qtydcc45N&#10;jRqHc3XZL2mXLV1kd0ZfmmZzBWWV7VIVVms9bkatlttob+2iL4UAaq3rV0pu0PU066uoBbccKxtH&#10;jmm/SPTkrULjvpUEMZyccVKMpN+4yNTpdNKjfS+V2aX0PpW2p1Ezc47mAeSqkOtmg4urlKeQVPPp&#10;T6eKC43UiHoYobclJWWzhSAaKWeuNv1LBc+0aSy6E4ClEcmoOD35NZCVkK+sGeLL02uNx1YLSzhl&#10;0K/xUUa3gXXpesRZbuVEYBFWD090y7etZm9TZ6WsKyEpPJoz6xdLWNdNCUHQotjjd5NS3bXhGY7I&#10;2pSt+DL9m1s+ue0+shSUHODWgtO322avsaVzIKspwAsCs9PdOrm3qQ2yC33Hc4CQKJr9qrUnTWG3&#10;aJbJjkjceMZ/8zVj5XI7KY2NOj5NW6VulnRZXbdOiIVHUMJUrHis79ZtIW9y8tt20JaQ+vAI9qF7&#10;R1nuDqEpcKlD80T2y5R9XTmVTiQhKgcj2qMa0m5JlNkrK2t6xgbX/o8vRWjm7sm4peURnaKqSLq+&#10;8ty8sOLCM/NbJVbdJ3S0MWyUp19ojBB5H+lU51L6YQ7fNQ1YmA2hagkE/mopt8F8b645c1nJG6R1&#10;tKnNpYuClKRjzmrd6b3K22y44f2NtOeQfeqpv/R7UWiNNNXd8pUwQFcUCweokp+elLgI2cYqz2zW&#10;MmI9LPc5wXRpTq+7abtb3WoEdtHp5WkeaCujXR+06st9zlzZfYWwCoZOK4tFwavls/8AxkJWtONp&#10;NHWitNx7XY5EV2SGPuBgqB9jVck4RwiFFmLGp9GXOoMv+HailQIstTrTaylJB+DSmk7tOdkNsl9Y&#10;RkDBNaB1P0D0pGtT09hSn5hBVuJ4z/ahbpn0NOp3ZDwmtxy1khBPPFClj3Nmxc65w9KEeSzumH8M&#10;StpUrtp2JBK1nzRJq3W+jXWnYrdvaekY29zGayj1Aud50vdpEBqUvDatuUnzUVpzUlwXMR3nlKJP&#10;JVQ4xlLOTEVNsaW+C3YUVb+qm2Y8Lew4vgBPFFnWrR9wtunoyo7BZSU5ISOakdGXi3WmIxJ3JdkY&#10;zk+1TOquoqdStsxFILxzjb8USctyx0YUfTjB7nyZagOXOC4Fupe2IIPqzirPsHUxcvsNSFdllvyU&#10;ijzWulml6XGGUIWpPAA5rnox03tTtpmO3aD3FBJIUofvU3OKjli2vUSwuGRN260Q7dH7UMmS9jAJ&#10;9qhdIzbhc9QIvEn0JScgGgjWDEG26tktx2whlLhwB+9Fdqvbq47awpKWE8YzU1FY4KLG4NMvnUFi&#10;Y6i2JK3XEgNp8VQQ0i7b9exIEZQx3Bg/1q17JrG3RLOhCZASVcKwqubHZLXctUMXISwCkhWSaxVm&#10;tNMyHKN04v5+SS6lQntLWyOZK0kKQMU06Z6zh2paX3kApzkpFHXUvTkHW9vaBdJDacBXtQDpbp9H&#10;tjziS93M8JBNYSjG6pxmbl6ieh1SnR0aHtHXfTc5pqK0gpeIxg0RWy6xLk4cNgpVVE2nSlvsUr7u&#10;YUJA5zR3pTqRppcv7diUlx1HG0GuO1uhVL3V9HsPhPN/rYqNzSkWzG07AcUFrCTn2xUw1bIbDeG0&#10;JSaFoOq2JI/lNqUT44qWbkPPoSsp2D4NaM7QVvGmVXyC4wqQWkKHtVIat6M2fTynpz7qVEZUVKq7&#10;VLlLG1BJPtiqT63aO1JfLfKIllmPsPGce1Zmlk1YkngrsWYmBfqNvy7pqEWyzkrSFbdzZ8VrP6ft&#10;LRdJdNYDrl4bE5aAVIUsZznxWN9UW93Reo5Tkx1Lqtxwc81A2C/a31bq6JGsUiT2O4MjJ24rstTR&#10;61O3Jrqp7Z5PrZo1z75hJU+F8ec0ZsxG0qyVjFUl0c0XqmJp+M5PkkekZyastT70NJDjuSPcmuDn&#10;HbJo2/YWOswg1lSwo/FR6kRRkNIyag41zYcOXncCnP8AG424Jjp3H5FQDAuqT9gd/bzzTedrdbSA&#10;luOrHzSqo8uejKW8D81w9aXUR8OIH9qBDWNqlyYCCkpycVLRIS5qNyvH5oYabTGkYXhIHvU6i/x2&#10;WQkPYI9hQNk2bcyw3hZBNINtQ23ORmh93UDkhzayhbn7CnkRMuQASyU/k0CxgkpL4bBLQJ/AoQ1e&#10;uVNs7/qLZSPmi57vRIylBvcsDgVRfUS/6mcdfSyktMfGKyaYuc0kRk8LJmvqnd5EC4PNuNlzk4NA&#10;HTmwa71jrRn+AxnWo4X6nAOBUz1b1Q/GkHvp3PBXOPfmr9+lTqLGatbTDNsdTIXwXCn/ALV211j0&#10;+myka2Md8i59Hx79pOzsN3FZcdSkBX9qJo2qTIUNyCDUy2w9cwFvIyFDODTyPp6IkhS2wMfiuCk3&#10;J5ZtOFwNYZduH6UHFPW9Ml07nUBVSbMuJBQA2kJIpZV3bUjIV/nQkA1jQGba2olI8cCqn6qXucpp&#10;xMaPtQPfFWlJuKHM8FWPiqp6l6gf7K2o8RR9s4rJo/xEQn9rMk67mr+8cXMa388giqlvXUuLpWcm&#10;RDQFvIOQ2B5NXd1IcS604p9sJURznis4Xn+HMXPvmFvS2rcTjzXpml91aOfsypF69HOueveplzZi&#10;NWpyHb21Ad0pIyP71uTSVgeTb2lSXypzHOTWI+iP1IRZC2bHbdPONupIR3Uo4J/tW1NHqu9ygtPO&#10;oU3uGcEVxHloYu4WDc6d5h2OdU2aKIa1PvhKQPc1mDqS3bSh7Y6k7SfetH600vPucdaVukJxWedT&#10;9GJ1zlqQl/a2TySah42ahLLYXrKMxaomKn3JMKI2p5S1YG0VfPSjo9GslsamyEYfdAUdw5o70T9P&#10;9i066Jk99hx4c+pQzRXdXGEKDMTaptPCdp4rba7XboenX0Y1VeJZZN6UiNNIS2lQCaOWW2IyeFjN&#10;Vlp1iYHgcHB9sVYUOyvPgOLOPwa4+XZs10D+ubsyzEVv5AFZo1xrGDHcJZA727AArU2q9HpuMNQ4&#10;5FUBeuiseVfWlrAUQrOKzNPKKXJh3KT6Ld6OpfuFijvqyCoA4q5IMZSmwFKxxQJoCwPWa3stDCUJ&#10;AGKNVIkBadquKxpvMjIhwkh4Yzqc4VXpiqUkHfzX5IfW3yea4aQ8DgrwmqyZ0lknIUuklxVEn+Zg&#10;V7IjO5yhX+deJYcKcb+aMgcuRUlH6smuG0IbxuVxSBadQ6cr4FeyGA4jIV+9MBeQI/BSRn8UkmUw&#10;0CkiuWI6BjerxScplpLg9xQBwXkJUVBHFKGd3AEhNfkPMbCjbzSBV2eUp4+aB4Oy86woKCcUuJbk&#10;rgZpuuaXkY25VXoU6xhQH+VAHjin2nDjIpREZx1JUVc14p1yTxjBFJpcebVtpAdCOpI9av6U5XGb&#10;WwClQzSYYU82SVgH96SaZUAQV8U0B13UKOFiuHktFAAHI+K7SlCuFeKTU2lJOD78UAfghGODiuFM&#10;qKuFcGvdnrODnI8V0WyUjB5pDEFtrA/INeBDivfGKUJUFg+3vXq3ihIIFIYklDpGU5OD5rs99Cc+&#10;RXrUzaTxwa7TJ7vgHj2oARaW4rdvGfimr6Htqkp5BOf2pw5IWhWUimr9wXxhOFUAV7r2W5EiOlSS&#10;fYjHtis7QelulNb3yQmSyj7h1zco8cHFaT6hSml2p5T6dvpPOKzNpl6Lbr3MkomBPrPBVzWz0uVF&#10;4NfqcZWS7OlfTC0abW6hCB2UnakiiuVpGPDnyJER39Q4Tmh/QF0+9ZaYS6FJUOFUZOW6QzMU3uyn&#10;Gc1jXNuXJfVjbwI6bTJj3DLyspwMVSH/ABR5K7x9MDTDLRKo09p5wgeEhK+av5th2DJaLicJVjBo&#10;E+uWBAP0j63fkBPdMFwtE/8Az2Kxinp3ttiyySyj4t2S/rgsMpSNyMjg1fPTu/W+cyZT0cF1BwpQ&#10;GPas/acitPxmFKUMg8j4q7Onmm1ySRDeCt3KkE16pS5OtN/g0c17jYnQ/qhpl9mPEmM5WONxTWsN&#10;MXOM9Ebft5IZPgCsbdE9D2RSm0S3ENSAckE+9bF0tHYsVrbaYAW3nz5rhPLJKzg2OmbwFjHUZqzK&#10;CZzKu0PKtvFZD+vLUHRLU1kzLRGXqZ1J7S2QneDj3xzWw4NzsFxaMW5pbSF8EqArEH1w/RFY9U3J&#10;zVenLuIz6WipTBXlKjx4548Vg+PaWojkyLMbGfObUKIEd/tQ+W0eD81PdPbgmNc2nUrKSVexoZlW&#10;Ny3vuxpC8utLLavzj3oi0lpxz7tt1le4bgo816bBNmoZtvpl1DtMAQ03QAqAHJ5rZWg9TWq829td&#10;vcRtKRgDFYO6a6Us19RGZmyAh1zACicAVtbpt0pbsUVhUGQpxASMYVn2rh/MQipcdmbpixFXwxl7&#10;VeD71MQ9QNqKB3AM/JoYvduk21AU4jegDk0MXtiY9GS/DWULx4zXLMzy62kMT0jeEuA/1plcdFQX&#10;0LW0A26r3FVtp+73dhprcvwOfzRzA1M4tG17AIppiAa42V1u6PRi9sKRwrNNbOzLhSi2+sqQCfVn&#10;yKMrjaE3aUt5KsLPuKGJtruMF9zuIKmgOFiojCSJJVH2pbXwTk0+c2XJstukKGPegePLdadGSSAK&#10;loVxLng80wP0zRCn5fdjr2gc+agLu9PskwsqTvT4FF0e8uxwoKHnxTKY2LupK1EZzQAPwb08qQht&#10;1sYPvRQy4xuSSrBpknSqpBGw+oZINRd1TJtD6UPJ4Pg0gC+S4l1gt7dwPvUM7oNu4slTC9i/Pmoy&#10;PqMo2pVyDxRfY7www1uWSCaYgRnRpOm2wmUkqbH+ICvzN5alMpLZwk/mrCuhiXu2OtKSFEpOM1U/&#10;8AlW6SpCEFTYOeKAC+wTVxpSHFjLSj4NZ++qTpcnUt9ZutuhBx9QxlA59v8Aar4YlITHbQs7FAeD&#10;S0Z+OX2++hLqc8ZGayaL5aeanB8mFq9LXrK3VYuGfNPWT87p9cEs3OIpkDkBafIqVskrT2r2Athw&#10;RZeMbVnAUa119ZPSC0690K1PjtJZmMchaEgH34rBa9Grsswxm3VJfQnKcHBzmvRPH679XDPyjxjz&#10;Hh6/HTxzz0wulabVClqT3wdvgpVxRFp+4SLbLZW2+AtBBGTQ7/yPe/8Ak126pcWpSU7yCSar3T+o&#10;5cyRudWpCkqx5ra702kzm1p5OLmukaT1tLe17bWkzmG3NmE7sDNBsvoXb5FuW9CeKX/O3NJaev0l&#10;TjLS1lTZIyofFGcOU42+p2K73AjkpqOMcIx1ZKPTMvu3CXZr4/FcBAaVjkUd6c1rKhOtbVkYHvU5&#10;re0W65zJEkR+1LJ5wMA0F2HTlyvinUwGC643zgCpL29mbOdeoinjDRY676brKbedd2uJUCeaskdO&#10;bX1gshekq2LiNHjOMkD/ALVmNN0mWu5rhyEKakJOFJV5q6um3VA6ciPNKG7uN7SD+1Rkty9pRKuV&#10;ElIqa96Gm2a9uQWMlvuFCP78U01VY9Q6HaaVJRhh0ZSpPitJ2saf1HEXMfUGrgpeUJUabdYenV4v&#10;Wj0uNsB5hA3BSRn5qLljjoyK7m5JzWUVXozqlIhWdUF05SsZ3HyKJjqVd5hBhxwrbUclOap0WeXA&#10;WGltKSs8AEVNNP3PS6EyJMdxDJH61g4NWrHyY9lKlLMDQOixJNnegx3FBl9JbCc+xGP+tVLrfojK&#10;0i9KmlW9CyXD/XmpnRXU5cbtqZwr8Vajuo4up7Y5/EFJO9GCk/tUHw8lCsnXmPRmy0aYdurDshKF&#10;YbQTlI+K90lqOPar6hErJCF4KTWhNHaXYbVN/hqEOtbDlChnms2at0dcGNSz5L0dbCEuEkgYSKm5&#10;84RkVKNu71Hj8F0yeokaTcU9lQQjGMJNJyp8N+5sTmFjubhuz7VR0USGSHBvLY8rqZiao9e1CwcH&#10;3p4TMedDi8x5Lk6x6Gu3UTTEOTDUHEMjO0n9qzwza5FsmKiOIPebO0j8itQdOdefxq0tW0upbUke&#10;/vxQrf8ARVuXqxM1DoUpTnrQPfmqorD5MmOocYbPgquBfHrOMLSU4/pVmaA1V/FlbVSNqhykqPvQ&#10;t1z0tIs0OPKjRlCKv9TiRVd2G9OQFtOJWU8exxU9ybwP0PUq9Rdmjb4xKntP99QfBos0M9Gtug5r&#10;E6C3IZLagE7QT4qvdBa0iT2xGkPJKlJ/xVOC93GyuPtR2g/GdOEgjIqMo5WDWwslRPJli/Q/stTT&#10;3EMFllTilITjGBk4pzbNSmI8MOKaWB5HFaE1VoeDquyOP/a9i4YP6U45rzpx9PentVaYmsXRxTNx&#10;TkpWk4xjNLOxZRvq9VVqko2LkBNE6sb++ZKnxvUoZJNaju+m4Fz0S087NaefeRhDQWDj+mawPeLS&#10;/pbV1wtoeX22HSlC8nmrE0nq66x5MdszXFAY2hSyQKMO3noxtVpI1e6Dymg7svTyJA6jNxbtGDsJ&#10;w+COOajvql0DZ+l1wtty0uVs/cgh1CTwB/4asqxyxqVba3iDKTjChU31I0jC1Xb4sW4oKnm0+k/N&#10;VzUty5MfTa30fbNZRkexXJLq0PlXrVycmry0Wr+KQdhdSsgcbjQPcOjokazhWqC8plp5QBV/8af9&#10;cOluo+hUeFPYll6E8BhQURzipuxR4kZEtMta80sufQunZkyXIYmo2sKGE58Gqn6v9FFQpT0iIhDZ&#10;5UQk+aZaR+oO8iAxHdQk7ABuxzRdG6hN6jjrE13K1cc08N8/BrsXaN8LlAb0x+n9vXOlrjOkyDFn&#10;RwooGcZxVSwtW3zTd9lW0SytMVwoAzxwcVsjTsBVjsrjjBCoslOCUnxms+9Yejjenc362vl1EhW5&#10;aTzgn/7NVNPPButPrKrs13rvol9JdULxMW2ZzhfbQMJB5Aq4LK1F147COW25SFDaTgVnHTUC/QLD&#10;/Exb1ORB+pW04/0qStPUVDEpL7MosOtn9KTjBq7iS47NXdpZRscq1wvwaI669J2dR2Blq6kqkR0Z&#10;aUg8VkiFYZ9q1Oi0MDuKWvY3n5rUmjOsTWprY7FubgedKNqFq5qvZmnnY+vIU9psLaDwVvA8VCMX&#10;HvsnVqpRbrs+1/DBa4X/AFD0b1HDavkYojvKCQtI4IP5q0GOtVsiufbWx5SkPpClZ+aV+rXSF01v&#10;pa0TojSHW2OdyBz4FZTsEl61XRDElCm3EnwqlCTk/cZ1mi0+pr31vEl3g0/qVtvWFrWjsbyocqFH&#10;Omg3H6MXWyRFbZIaKUpUmqz6eaxYZcbjlSCo4JDlWNa+oFkM5cN0IYC/SVJxgmp2RyuDQ0Ts07aT&#10;4MRztO3HS89999BCS4VZx+as/p5rLVGmYX8aYtkmbaE8qcQ2opx/ars6paHtcq2b2ENvh0FXp5NW&#10;D9NOtrJa+m110xcLW2ttplaB3GwSTtx71iWN1QzBZOlo1dPkJKvU4TKcY+tCGeyqNALSkp2rSU+T&#10;/akbd1ze1ldN7zam4ql5ISPzWc9f21EPXl3EeMWIxfUUJ24AGaNOmtzhxmltzFdpPkKxVtXL5RDV&#10;6CiurfVl/wCZoBWgbUdTRNQ21sOPEAlJ+eKq/wCpnSUq+XePcIsDtdpH80JTVi6W19Ct62zFX90U&#10;jhPnmjO4XO3Xu3SXLkpCFPN42gDipuOeDV6fUWUTU/wYxs05loBDvpWjg1Y9mvdumQGW0vhTqTna&#10;Tioyy6JgSupIZdUTBdcPPgEc1C9dNKsaA1s2m0qcTFUkK8nHk1Le4LlG79GvVyxF4bWS+bBrBEaN&#10;Hft7IEiMcrKfcD/7Fc9QtRW7qba1l6OhqY2nzjByKpHQOuH7RNaW4d7Dgwv80WT9R2+bNIhHYXD/&#10;AJ1NJPk01lFlM8IttuzRb30TuMJEJBlstHarbyaxvFgvQZbyHkKbIWR6hits9OFO3BhqO+6lhsJw&#10;RnAUKB+uXT+2OockwWm0lHKigDmqXH3GXpteqk65LsoqLqFXYQhQ27P0q8VYXSzq+5pu6DuOBSTx&#10;n4q79CdHtEam+nWfcJKAm6R45X3B53ACsN2p9TE+S2d4wshO735qKuU5OJtZaGFtbmvxk2YxqGTq&#10;fUjEq1vJddJClAHxRn1MuN+mabTEkEutKSAO1yQcfislaE1LOsNyQ5GeWhazgnPtWzunmsrFA06H&#10;7u+JL608IcwcH+tQurWMpZNHiVE9u9pMf9A9KjT9s7jkhxLzh3bXFVoSzImLU2USMj4zWTNcXa7X&#10;SI7NszqorSOUbOB/lSP029UdU3rWzlpvE8lpP6Ca5XW+NnNO2J6b4T6hpajppd8LJu1Md5xCESEd&#10;xsjnAoT15YvtmEmAg5V5SBWZ+tv1p6h6A9R2rI/AauFvcSFhavOCT+PxURqD/iNsz2ULhWlAXtBI&#10;V/8AYrTx8dfJZSOwn5XTVvEma9s2nV3vSi46gWpBTgK+K+e/1Ga16tdDepC2ol3cTbHPUz5xjj81&#10;efTv/iE2yfHLE629l88ZSOK76t6h0v8AUHpsu9rdNa/SUjkea2Oj0FkLP4seDn/LeboVD9Gfu/zK&#10;V0X9Y/UG6WV63XWYmQl9OzubeRStjvt+0rPbvEd4LUo7jtOc1R+rdLXXp5fUI7SvtHV4So/FH+q4&#10;N90x08F8jP8Adj4BweceK66uiqpYisHl2qu1OtlGTnn8c9GmP/pZu+prCFqhBCFJwtW3GaqTX3T5&#10;Ou7JKVDjNsTUgqCuBmg3p59VMcaCVbZ8JP3pyAsDzwKldG9TRfGZKFP/AGyhnHPnOasrrUeYo1ep&#10;/Uwn/Fy2j3p79Lyr/wBMrxdHbgli7RAvDe/jjd+fxWaLRqW86d1E8yJBJZeKODxwa2xpaMlNhmx2&#10;LuW1zQQpJXjzn8/msvdVOhN66c3F26JfTOjvKLmUc+eajHepcs3emvourcZpJtfP5LP0n1Ju+oCw&#10;y88tWE47YPmnLN4j6f1mmRKjuMlRxuUD+aqbQ+n+oC7P/wA1Wm0LkQIpyspBPH7Yowi9e7RrOOWr&#10;/b0sS2RsyhIBz/lWQpwm9qNVf42+l+rFZX7Fyah6UaL6wwnJMh4onpSVBe7ngZrOulug931H1Jc0&#10;zZ3AEJWra4s+wNWPo6/N7lSrc6tSeQGyfap/Rs68WDqfCvUVrYhX6iB5zioTg4JuPfwPS62ULFXZ&#10;9vyUR1g0Vq7oHqpqHckEIWNzbyfCvH+9TuiOrNyuyWI0hR7eRkirE+te9ai6nXq0totv/pmG8d1K&#10;fJ4/FUho+BItk9m3lkqkq/w45qOnc5LNhtdfDSW05qSb/wC5fl50KjU64Mhp3+UtSdxz+mrh6t6I&#10;dtHSmHZrdclONykBKiFZ44/NUjZpFy0sypct8NMkZ7Th/wB6ObD1zs8hgQbtucbQMJPkCnbW5tSX&#10;SOc02qlpoyilhsyVqnQ1w6czSogvM5zvqw9F6pvdj08bmGXUwgAStAPFWhqxFo6hqWxHKA1j07gM&#10;0U6W0k0rpbc7K2wh1wpKQSP3q3OxF09ZDVxUbl7l8kZZ9cWjVGihKTd1B/GFNKVzn+9D/wDCImpQ&#10;1Fbf7pUeT81SiLU/oG7yY00EMrWffgc0d2PW7Gm0xpTbZPbWFbj4NOP25+TCvoUbE6+YvoujQXT2&#10;HoC5uyk7kreRgiql6n6BjOa0lXdxRU076jn+tW/D676c1NGbU8pDUgIxtSB5qt9dyZmqNyLewXAs&#10;4Tj4qEIvOZBK6dbUE8EHovQkzWFumP6fhOuvRSdy0Z8D/wCxUTI19d7fKVaJa3Wy0ShaFZHirx+k&#10;u5XjpfLuca4wwWJGVbVj9/x+aqDrI27K6kXK5vxRFjPOEjCcDzUYWTnY4tcGwso0yqU1LMmFekej&#10;jvUqN3W7sIwPstX/AHqwulP0zz+nGrV3FF3S6HBzg+f86rnpleVRbXJmRpQ7Mb1FO7FEsvrbcLmt&#10;tcSS2hKfThKqVkJzeI9FNF6065TBrr1py96Y1xLvpDcpgnhXniiLp69B17oUXJISZMcnutoHIxQ7&#10;1Bvt61Da9q0l/uDHHNJ/SrHlaTvd9RcWViG60r0LHGcK9qbbhFEq41apSdnD+BW9XjTkvcpt9xEl&#10;ngpzzkVP6AMO6wJSVEPOrBCN/mqKvvai9UZzoO2C46r0nwMk1c/T0wLXMRJS5ujnk4NX4zHJr7aF&#10;RKOHlNH7QHQm62nqC5qFEhthpB38Hn9qrH6krHc9TaxcuJSHG2eCoVoC39ToVtvpMh0riE425oM6&#10;i2x7VE952BtTHkZ2Ae9URi93uNhX5CdSjtfXBWH043dlGo3o0qGqQwhBJShOceaItVdXNPwtUyYD&#10;dsUhQUQAtPP+lF/0z9OLrpHWVzkToIVGLZ9Sk8e/4quesul4s/qhOnBAjNqV7DA80Rk5T2ozb46a&#10;f8Wb7/H5D21y2dYQUoYi4JGMpHim9u6JRxfmrj3AJDSs4JqC6f6il2KbsthbltjhXg4qxpt8S2RK&#10;74S6oZUnPg1dJPpHPqUqZNrKBD6huk101dbocxvapiOjAFUFpp161T/4UAoOpONqfc1qWLqi7avt&#10;0i229SHynjBNVPbOml6svUiPOmwjtDmVenI9/wAVCK28/JutPq/Vg6rft+P5n7pr1PT0y1c65cG1&#10;JLicALT480Q6z69OdQZyoraQEA4SoCg36k9NyrpfGZUGIUtpSNxbTj/SgDRe6JPR/LU4tBG8AZNH&#10;DlloyZaal074yz+xdOnfp3uPUGbHnRZaGylYUdysEf51a3WLoe9edIwrbNu4IjpGUlfHv+aALF1c&#10;gadSwqFLUy8MBbZOOf71Y93vcHXVtZcZuyVTXE8Nb/f+9VyhLfn4MKOqsrrcUmmujLCtPt6Z1fGs&#10;8VH3AUrYB53HmibqDcX+m7LKLhaVx0r5SvHn/KjpvordYetbddnnAUNO9zd5+anvq4tL2sLRaGQ2&#10;kllOSpKfxUnZJPbEyq/096U73z8leaF+oCLLtn2K4G51XpQsjxn+lGFr0c1quZ3Lw0r7VzlJPisz&#10;W9bunL0zBSzuUtQSk45zWgI/Vd3Rlti2/ULZjoUAUOKTgkVYnx+5j6vSbJqdCeH0Hd/0kpzRsmyQ&#10;nQiIRgDPtzWTNV9O16duQbUnIWvG4Gr+e6u2yW1tt8hTpV7E/wDemD2i5GsQ1JWsBIUDijYsZZj6&#10;fWXaazEspMHLp08v3SfS1s1ZBeUphwBak58VEzusl91u8w868UhsghI8VrTqHoKDf+iMW0onkyu2&#10;Btz78fmsLX+2SunNzRDWO4pStoxVFVm7mXRupQpv9i5m+TS+juqDt9aYjXUtLaaASAoCrXgM2qXG&#10;UFNpjxXkYJSnGaysiRAsOjE3K5svsyHOUKTkA/FTFp+pJdztEa1sRUlDXp7nuaulCLeEad0XpSnG&#10;PCPOrvTyHp24PybWvvNqO6nvS2wX28aKulzt7KCYoJ9Q+MU6uM43thIWMhxPOfarU+nyCqHZLvbV&#10;r2MPIIJ/tTscoRyiGmurtfp3GamfqIvLpXb1IS2UK2qKUYo70vIuOoS1JU8p5vIPZJ4P9Krnqp0x&#10;Tom6y50ZzvILhVjziibReldfNaCRrG2wi5bUeohOc4ABz4qCkoL3/Js7tHXqYKekXRpLTeo2GYoh&#10;rszcRzZgvBAB8ftVRdTum1nvxlzErAkjKsk85oUR9U6HrcIzkMJuCfQon58UWdPEHqWhxyfKEVtW&#10;TwcUoqPaMC2rVafDksAl9P3R69a9vVwRDlIZTDztCz58fn80CdTtTal0vq+ZZ5LySuM5sJR4rafR&#10;TS9r0ZcpSY0wpW9kbs4z/nWf/qN6JyLVqK43xT/eDyi4Oc1Upzc3FdG4rt00oq26KbfAJ6CvyLgG&#10;hKlOFzypOTV8dONHWu8XRuYlILiT+tXtWceh+lbxqdydLt8UPiKCVJP4/pU6315n6NuUm3KjCO6l&#10;RSoHgg5q+UlOOMmvv0VqvbrjlIv/AK2aQs9yQhExKZT4TtbwrOKzNp/pPOla3TDZzFaWrIUT7UXW&#10;/qcb3IRKfcU4oHO0nNXppFi1XOMxdUAF9IHCaW3ZFGPHU21zlGXT+DMvUlWoOlV3/hyXu4hwelfn&#10;FSeheoV4fUhFwk/cKXwAo5wKtzrvZYesIrbqWAmQ0Mbsc+9Uv0n0O9d9XOQ1LKVIHpyalFvGZF2a&#10;NRW4QSUl/wBy8rBDhzo4+6ZQ6VHOTjirXVZbXcNGmM9FbdbSnjdjism9R9Z3jpbfF2lKAVE8KPPG&#10;aV0n1gvktBYelEoWP0g1GUPUfDMSNN1EHNrhkf1B6eRla4iNRE4adcwUt+wyPiiHrz08b6d6atcy&#10;0Slh51sFSMmirS9yh/xFEyU13HkHIJGaPNRRbd1AgBNwjqTtThGU4FEsppFtGsSilYs4MudPtTyG&#10;nPu5zhcKPYmrj0xfGNZS2/ultNRm/UO4RVbyOnzb/USPaWHOzFcc28Gpf6i+mz3R1uGYk1RRIHgL&#10;INTc4rEX2XLTfq36lXCf/Y1FozXVngRpCWy2480kpbKSCPFZq62//tTqdMp9G5Jc5CfjNVZoXWtx&#10;hPJzKUNx53Kq79GKt+pLk2Z7g3A5OfeoxrUMyXyVXu2iai30ONfdNbNF6RM3S1w3G5iUAlSAfODW&#10;W25E9uSBOU6hIVxuBHFfQ+46stkHTwtYYYci7cYUAazR1fs0fVM1hm1wkpwcHtIA/wBKrhufMjOh&#10;q6ovZjsitI3aDAtjbzUwh0jkFVXbo/qzGgWZuPIlJ9fvnmga+/TrEh9LE3OKX0XFCNxRk+azSJN2&#10;tdxS1ILiQg4wSam5xs4aIfoXNuUZYZuDU9ri61tLvbIW2pGd3mgTpZYF2R+5QIkRbq3NwGEn80P9&#10;NuopiMRmVP7s4CkqNXnD1RFtXbkWsNKmuJBKQBTlFxWEaiM3XNpmQOp3S6+2m7TJ0xlSGCpSsHPj&#10;NQvTyJ/E5TiHHnWmWv1FAOK1h1BiXLVNklP3NCGkqB4IxUF0KtNjgafvrT1tTJeWCEq2gnPFRftW&#10;43FGrWoi6Z8fgDrN1CsGhWCrvGa7j0pPsaL7P1ph6niBGey4r/D4ArOGvdC3KPfpUpUZ2NGLhKUn&#10;IGKQ05Dkh9KWVK3A+Qakvc+UKzSVKvMZcmodM6XLmq2rwmW0jbzyof71z1n6WzNfzBclOJLbaNox&#10;7/8AmKpZnW7+nbjHalyVdpJG71GrWd6/xJkNuFGUktBIBJ803F7soxY+pVDhFDS9JybTePs2mFOr&#10;CsBKRnNFUW9N6KQDcoLjawMgKSRn/Kjjp9JeuPUmNKEZL7a1eCMiij6sdKv3wQ3YkJDKUI9ZQnHz&#10;+KHPZLakXxSvhvtfRW9s6/QnpDbbUENhJHqI/wC1WzaTC15FjyUvpQ4ghRTnFZBZtL0Gb21Nq3A4&#10;wBViad1vJ0ttDqVst49+KeNy57IX6eEcOnlGouqcV/U+iGrNHeHpAGc/isp6t6YnR+1Sne8+s8BN&#10;WVp7q2xeJiW1SCgD2JpTUklu73BhDZQ48tXBUcgVGFe1YKHqbt2JcAFbtE6ssVnTeDFKImNwUfiu&#10;I3V6aqQhp8khs4IrWE7StzuvTVNvW8yApsePasa630U7pW4uoX6lbj6h71GE3PP7GZOupyxLtlsw&#10;+rSr+wmElgpb249IqyOiulUqly5bkhTaSk4STge9Ze0zd39PvNSHGVdk/wCJQ4q02evUCLCSww4W&#10;VkYO3ipyhujhGA651WboLOAi6tdOYMp2VLb2qdyTnNVxoro1P1IHpTLqW0Mk8E1Nz+pkefF2oeLi&#10;l/JqwOiTyNr65D4bbc9gabTjD+QoWSc2pcJmftS3y76cuZhJcI7ascVNaY17MiSEPODeeOSKP+re&#10;h7ezKemtOBxSucUC6b6aah1HEel2+IFx2hkn/wAFTUljLY2q5rZGPKLitOo5GpIqHnVpLYx6TRt/&#10;zq1abC5FbZQlS0EZA/FZcTrW66XcVAW2ELbOD+9S9r16/dHAJC8Z44qDrjIxNttOZItPpT05seut&#10;UTF3pQypRKQVfmh3rZomPo26qjWlxRj/AAPFFvT2NFtzZuIfPcPOAa91XJOsN7KGcqH+MjmqkpKz&#10;OeC52VuhRa92SmNLNIuFwbYkyi02Dzk1cNuuFitTqB3spbHnPmh3pz0Wb1LfXmpklUcpJwAcUOdW&#10;dFu6JvS4Tckut5wCDV26MntZjypk4qxdFmXPrM2XBChgLQBgbRUQxq+5yJW5JLQBzjFVfpCM3Emp&#10;ecc3f/fGrascuBPnNoOE+Mq9qfpxiuEYljk5Y3ErcrndrvbgHVK2kYJqR6U6Nt9suCpjiw4+o5IJ&#10;zSt5XAMb7eHMS45j9CakOk2jJibg5IkuKKSr0pJrTa5/wJI7D6cT/vCDfJpLSwisxUlKAVHxRS08&#10;g438j2AoascRuBHSpw448GpQ3RjIAIzXm0uGz6Oh9pIPagagH0skkfis99e9b6rvCXYNpjLbbUkg&#10;LCTV7/fslY3ICv6VzOagyWVLdYQEgedoqyuz05qQSW5YPm1c+hdznsyLjf1FaslWDQz0r121pnqK&#10;xY7fADq+5tK0oyRWnPqV1WY8B2JbG9qTkFQGKy30v1LbOl+rndQ3VlMhw84UAcV3NM5X0NtGscds&#10;sH0d091CBtzERW5DmACkjFEaIDt0b7nsayhoD6nNNdQNSJ+1aLawRkAcVrnT19Rc7c0YrRCSPOK4&#10;rUUuqeJG0i01lDN/T7aG+RyPim1tZRHkbSkAA+9FaYq3QQUHkVGXGzrT6gnB/FYuCRLovjTLIQMZ&#10;x7UwlXF6VlLQJqGTb3SsYz/U0RW1ssoAURmhAQj9qUohb45+KaP2qKPUlHNG6ozTiQVndTeTBjpS&#10;MpAowGSGs6PshuDacfJqQXdgycrdSj8ZqOuilABDRwTQrOtMhclKnHVlJPgGgOw3c1LCAwt4E/FU&#10;F126ns2eO4hlvBPGcVZN7j26wwES5LhBAzjNZ+6xXG26ujL7SNoTzmtr4+G65NrgoteImWtfatjS&#10;pQmvoLxCs7BzmtDfTH1GXeGmUt2NyI0jgOKaIz/lVPdN7FYrp1Gbh3UhxhtQO0+DzW/NO2+xQYUd&#10;m1QGm2wAMobA/wBK3vldRGuHp47MXTxy8hhbL6p1hB27eBxUqJjjqOfeo9mEhxlBSA3UlHipSgEr&#10;4FccbEipVukTVYQoppr/AAWey4ElainNFbVxaY9KQn9zXruomWzjakn9qBdHNptqY8cF5OePegbq&#10;LerdBjuJDO5wD4o2cuipYwPSmgDX6rXFjuOSXU78eM1kU/eiMujFvW+7PXWWtqI0G88ZIxVPYi2x&#10;TabqULbz6se4q7+pKYlyuri23ktM5Pqqj9Sactt4mhkTlFAOFKCv+9en6T/CRz8/uNFdGOofTC0r&#10;jtQ4rYuORnCRnNbC05q5dxhNmK0UII44rDfQ7QnTPTDzMuTcku3AkHDix5/bNbd0febXIhtfw8pc&#10;bA4KQMVxPl4pW8G20zzEX1LdJLERRUgqJHiqA1hqm5MSHSnc2ge1aE1JPIiL/k7jj4rN2v7mvvv7&#10;2SAPgVi6BKU8MndxHJR3UfXl/QvuMS3EJT/hBNH/AEK1hL1E2gTFZUCB6veq11dOhvlSnOMf4TUd&#10;0o1e5D1MWWjsb3jArrdTpoz072rk1tc2pn0As1sS3HS4lIJxxU00l9KfgGh7Qd8/i1maWMEhIolL&#10;7ixhKcf0rz2SxJpm6TGdwTI+3Xg1WNzkmJckrURuBqy7u+61DWocnFU5flrclLcWcAGrauWVWMtu&#10;wXN2dHSEqGMUTRO+SAo/3qldGald+4S22rcAatiLMkvtpUPcUpxwyUHlE4tL7ajtPH4rwtuLbJCv&#10;VSMZ2QU7VefzXnbkJdznj4qomelEhGAVcGugw8FZC85pVTTi2jjlVJtNvhXJAFACao6yDuVz+9Ni&#10;hSVYKuKWksvdzg0mlg7Fbl+qn0MVUy0toEL9X703LSUrG9WRXjEfavKnOKUnMt7QUq5oA5dSyhQK&#10;a4ExvBSUg16wG2+FZNJuIRvJCePNMDkK2q3JTTj70uN7NtJolpS3tKK8bQ4r1JTSGflrea5A4pWI&#10;lUgkE8mug4twbVjGK4Uy42dycgUCOXELYWQTxSqUBxsncAa8bYU+rClcmvzkLsqHr4oA9Wwkj0q8&#10;Vw7GAI2qzXmxxKck+a5HcIPBOKAPFIWjPFIFx1s+OOaW3qUMkEfiuVPpwN4xUckj3uAJzXhkIKeR&#10;wDXKZDYXjHBrje0STj+lAHa3WyfSMmvWnkZVkYWOa9S2ysApIFKKQ0DggA/NADdbiSsqKcCmch9C&#10;sFY2kHipNCmUrIXjaaSWxHI9RGCaBFda/msLtEhK0hWQQKzDqzorcZltN2tq1955fpSg8VpnqlbE&#10;iyTnmVcITuAH7UEdL7km6QW4/fCktnO1XzWx08nGOUYOoipNJlFdP1640BqlpmehTkNzgE+1aht+&#10;oZsppuRsK8jn9qHtZRWk3ptSkjKRyMe/NEOj7w3GAacaGMEAH9qjqGpYeB0R2JrIWQb2m5ttpcTh&#10;QIxmojr5os9Q+kd7sbwK4zsVfpHzg/709izYwB2oG/fkVK3K8BmzyC5goU2U4+eKxq5bZpmXjPB8&#10;C1WtyJe5sVolPZfWgp+MKIqwtEyrpaLlHeaWpKSQMfNd/Ufb4dp6zX1uztpZbS6VKQnxkgE/61H6&#10;LviwphEjPoOa9S00t1UX+UaSxYk0bm6b6UY1KzDcEox5KsE4Vjmta6I0q9ZbeG5EoyBgYJOaw10g&#10;td31KtpdtnFtaQCEg1tfpq1eodrS1dnO7xgKJrkfMRxPszNL0HP/ACZCvjSm3XSk4/Uk4IrF31h/&#10;Sh1GeEi/6O1BJmW9hBUuIXT8eAK2hG07IuhWiPLU0tY9j4rF/wBYP/089HzJm2N6TctNuJUXi1gh&#10;tP54rS6RuN0WjMksxaPm7dDPjS3kzW1JloUUO7v/AJA80QaOdmrktqa3dsqxx8UPzLpMvkyVInJK&#10;JDiyteR/i96OOl+rGrDcUNyoqXWyr3r1GttmmaNJaE0nIusCMQ6plYwUkHBrb30/C62K3IRKkqko&#10;I43nOBWKIt/lFESRZkHtgjLafitTdCtX3S4LZZdirQnGFE+K5LzCeMmXp+zUr7jF6hltYG40PStP&#10;BCFJSDjxXkAupXnJBz4qfZcUWiHBu481xxsEBsmK9bUIIRvQByfimibmHklSfJNGr7bTgUg4IPzU&#10;QbC5B7ikMh1sjOKWBkbCuDhcCkKI+RRQiYiRBPcAVxzmhZkojqUVNls58Kr8u4rbVsH6T8fFACqr&#10;C1OlLDS9pVSD1nk2B0rW0XWz7inMaTs2lJ2n5ojhTlPs9tza6D80xAci9sOFe9OFeBX6NLb9QQff&#10;NOtYWVsPJfjoCMeQKh7Wxh/cpJApDCyy3PcraoYI96caktrN3i4AHcA4NQ4lpZXtACeKXbkuLOUK&#10;yBQAOr0zKjHepvc2jmpASY7TaQ56SfaiZia44EtutZSrgmorVumW5MQSGyW9vJxQAyTfGo0jal0E&#10;AfNS8GdGlkKIBPigORYWn0peZfO9PBGamrawuKyBknjzQJhHqjT7cy1LfjelxAzxVZpuUiO3/NO1&#10;aSRzVlRLop2GqMo43e9M5WloU9lTboAUrwoCmBFPKY1DZPspQCm3Bg1jn6runbfT3Vtnnwgft5Kf&#10;UfbPqrYcmyuWHakr3teyqF+snT6N1T0dGjKSkyWVZQ57gVtPH6r9Ncm+jQeY8etfpnFL3Loyjo7X&#10;rK7c9Z5aUqaeQUf3GKrfW/TH/llsz4YUqM4okfij7rR0H1B0vs38dg7347eN232/NBVs6jS9U6dZ&#10;gzkBIAGF/Neh0213LdW8niuo0uo0fttWAbt90vVihGciIt2GP1LxkUb6K6h266slxSi08k+pPsaK&#10;9OajYt+kpdvct7cltxtSRuHvg1n9LbtinS31NFpsuEhPt5rIWc89GJsrtg0vuNE2y3WLUTL7zkkN&#10;Onwk0hpJEfRV+d7KkO7xjjmqMh6yPc3B0tj4Bq1ent1tuoctvyAzI/wrJ8mp8P5MSdVlfawBPV7T&#10;d0uGrpN2iRSWAdylIHGMmgaLqZxD5A3Eo4UMeK1/BajZXbnA0+t1O1Sqq649KbdE1cU7EpjqUSpJ&#10;HnmoLOeDLr1MZQ22rOOiu7NrAKWg9xSSnzzV96B66umCLTLKX423HrGSKz11K001pfVqWoyVNxlg&#10;KBxx7Vxbrou2rSpv1EjPmnjesSCdaSU6+maT6gW/T+obTHetjaUy0K3EAeTQ91QvEZ7pM5AkwAmS&#10;2BhwJ5zkVB6O1bFnsJDpDbqB7mrCH8Outta762pLazhaD7VBrHBhxm4yyZU0tdW2Y7RSsoUgcg0b&#10;QtcbdwWrgYxzRt1B+nuNcml3awPpZQjlxlPgVXOpumSrNo9V0TLKlpGCg1OMsL+RnWKi+aecNh/o&#10;PqY5bpyi24AlZGQTVy39q0XXSKlKDTrsoZOAM1iPTM10Nn+YRjOTmrN0hqWZGbCTKW6nPCFGlt9T&#10;EkU36eVEmky9+nuidNy4E+FKj5bKf1EcjxWYuorVs071AnQLeo/aoVhOf3NaO0HqhCG1uujAUMEU&#10;n1Y6V6V1dp1dygJSzdVHPcA5Jqn3RkSovgsRmUTZbobcUOx3ilWOTmi2BeFOyWnnFlZIzkHzQhbO&#10;mt5dedhKylxA4z702bny9KXo26WNy0DHNZSe4qlUpN7Hk0Dp7VcXUFtXaLy025EVx6hkgVTmoenc&#10;djVWyIlQtzjmAT/hFeNXp92WgoX2wo+xqx4N6j3VluE+0kOpx/MpbdryUK2dfBXnVnpz/wDRvAgX&#10;a2Ti4h3GU58VH6X6yTGEITJAWE+5FXzrXou/rPTLKETQ7t5DeeQKzPrjplctJXZMRLS1JPAOKpi3&#10;2jZQdN8dlnf5LmtHVtNxbGxtClgfpHvRdozUX3zzkbtmK86c58ZzWbJ2jdT6JsrV7djLEMkEL9qs&#10;XRHV23S4DaZKAmYANrg9jVnElhdmDfo51e+rmIS9SOiTct52dtJkqBXlPvVX6U6Ral1bdJLNrATI&#10;i87FHBP/AJmr8i9Smp8JKVJDxAxz8UpoF12Zrhx22LEV55GPxmovdGItNqZRlsnyigE6z1B041C7&#10;abk0WpbCsKB+asWxdantQOtt3BIC08JXQf8AUD041dC19Nus2Kt9lxee+AMEUFW+Q/CKVloqA849&#10;qcHv5Zm6rT1TSlX2y55635d8jzIj21SVBRUKLetVhu3VzR1ttzL+9xgA4JqlrTrWOmU2yXwCSM5P&#10;irh0tqtMTDheCklGE80TrUuTWwtu0eO0ZtmaPu2n7mLWUkyx6UJH+I1xcJF70e+2m6wnoiVngrTg&#10;Grvl2CVd9cW66JG5Lb4WfyKLPrJ1bbrvoG0w49mSJiP1Pto8cVj2zlBpRN9o516uLduMlVaY6yTI&#10;dtETaXWSMDNEs7UDGp9OqiOpJKgSkfBqiNHX5tooDyMtjg5rQmjbrpRmG2Jktvc4Mj8GshNNZRpt&#10;bpnVZ7UE/TiVJi6NkW2XGbXG2qAyn+1ZH1fpa52nUs15LCkxFvKUFDwBmtUW/U8Rmcthh9LkdRIA&#10;zxip46RtWr7NKirLKE4J3nyDVco/JZpPIWUNqSymZW05fnbNES4jKwPJHtVtaD6jwrjHLb607vz5&#10;zU10p6Uw7DfLrFvMcTobgPbIGQBWcuoB/wCVuqFwj29tyPCS6e2k8DFHq44Zsf0cNapSg+e0bKRf&#10;EO6fZaVJDrS1cIPOPFU11U0HAc1Db5bG1BWtO8J/cVB6B6jNNr7U1zO0YG4+9Wpp1yyX2U0/OfCw&#10;FZwTVu1Y4NDm7SW/ID9etHM6b0hCu1n7jUkJQFFP7f8Aaqh0jqouutNz5CtyjysnxW29ayrLqXTA&#10;tXZaUzgJCyPasZdTOnCLBeU/ZO70OK428Yqhb/uN/ptRp9QnRNJP4ZoOxvIYZjq+7+4QpAKAo5qY&#10;t+rP4FdCRDSlkn+aQKqR61ag0LoSJflDvxkJBOT+kV3Y+vUW8ww09ET3XP1qFXPa+DRy0V8c2QWU&#10;n2WJ1Pi6S1FbH3WmEolLRuSpI5JxVUdJ9DxdUm6xJiiypkEpP96tjScuxXVpgywNhVjBosg6asFv&#10;1UsRSiPElN7VL8eRUGscFtGqlBOMzFrerJuktWS4rLhU2y4pI/vR7pDWzmoXpCJk0s5HGTxUh1Y+&#10;nVy03q43W1S/vWBlw4/PNRHTD6f9RdRdL3S+WpwJ+wyFse6sY/3qmM5V8vo6hw02sgnX92Fn+ZJu&#10;3UQpaDHUFKT4WKvDQ7Omuomi5tt1NFQbkptX28g+c445rHUO8SI91dgyQpDzK9qgTyCKuLQmrlRJ&#10;rJW4CyMDzV+VauDAtps0jQAwtFz4/UZzTjZ3NpeKUKPuM0z6i2q49OtXfYvEoKgFJ/qAf+tXe5aO&#10;71Bh3qOtO1SgT+ORTTrz0iumv7uxOglUh7YP0+3AquSlFYRl0aqqyxO1YWMMrrTXU65sLZQqQoJS&#10;fINXPYr0xd2m1SXQ824n1AnzWXZFmuVnviLKuOsz921LY8k0fWudL0clEa+MvwnVDKd9WQmpcMw9&#10;doFhTqX+hoWDqh6My7arbFV/C1Ha6lPjFVZ1g6bM3Z9mTpuAQ8BlaECpbRPV2DaIb8bclwvcblea&#10;II3UiJGeJjhK1rTgmjYvg1kLr6JJ88fzIDR/0/3S8dOpd9BLdwhhSlM++Bk/9KqKHr65u3FcNbik&#10;9lwoI/Y4rVGg77cJkKfbGXlNtTkqSVD23Z/3rPPVro9K6Y3lTv3IkolKLu4e2ef+tQzNPHwbKmzT&#10;3pqa9zLWhdZpVw06xam4ySpsYUtI80f9I2bJEnC4yXVMyjyFJ+ayxp2ferJblTjb3XbeeC+E5FWj&#10;oXrlYIMJbEtKSvHB9805qM4uJrp0XaefqVpvH4H/ANUfS+7dQNRKvsV/vxm04Tk84BP+9Zjg6fu0&#10;zUjdmjNFclSglI+TnFbDtPUG36nacbW5siqGBuPih+2dLVvdQYtxtbrSghQcyPfnNU+iorgz9J5W&#10;zdsvX+pnvVum9TdJrzDZvcRUfv4Ug44I4/3FX3ojV8SyWViVb5m9x8DutqPg1D/WB/zHqKZbVu2/&#10;uMREbQ4gft/tVF6cvEuMoNFDgUny2KdcnnEjY6umvV1KdTWUaO1mmTrYMtq9fI2kD3pTXtm1O9oF&#10;rTDENZKgPb2/8FVfY+qkiOURh6XkKBTu81pW0X656q0vGuiihD7Qx7c/+Zqx8rjo52Tt0bzIxlO0&#10;xN0JPRCujfbeOMCrJ0Xp7tOMvS3/ALaO6RhZOPNFnV/RsrUbaLstnd21p3KSPzXvVeFEjdEos2Ge&#10;3LQlIJT58CmpbDY+p/eEFziT7Jdt62Wy6soRdgtAx4VRNq9526afcVkSowRgKPNYs0/dpU4blyll&#10;Xud3itOdItWrm29m0ySFtAcrWalGW9bkjX6zx0tE/uyXF9LvVOLYdK3rT0mM2tBQoISseScViLXk&#10;SZbuod2XIhmG28+VIRjAxWl3bauyXxUmEtKEbt2E+DUn1L0Dbuqul0TmFNs3BtPq2jkmsX0VCbmv&#10;k2Ol8q1BU2LjrJR2gb5cbS5htAW0RmtA2Hqzp2RbWGXtrVxbwDQd9OOgI6V3WFeMKW2hQQpf7GqC&#10;1bLXYupF1hMqKY4fWlK/b9RxWQ5p8MplolqZylXJdGutRalhXeKENvoeUoengZFVTbreNP8AUe2X&#10;Z9sKY7o3Ajg1z0rvlutUlP8AGj3W1AFKic4qzCNL6qfSuPKSlbashBqxrCwaJOdE3gZ/V0/Hulms&#10;kyzMloqA7vbGOMGs/Wa4tLcQy8dqxj9Xk1s3UunLbedNMBLjaw23+lXNZln6Rtw6h21t9YZiKeAX&#10;jxjNVVeyJsJXwvl6cljPyi1tIaPtWoLHHNveLdxbAUtO7HHvRlaUxLahbTM495Aw42D5NAf1WaE/&#10;+ii12bUmkLmtDUhAQtDZwPb/AHqqenGt7izcmp05anW3D/MKj80QmruUY+o8fZpo720EHVCwq1Pc&#10;lIYAW7u8VYGntCwWOl0ti6Qf/VJaOxeOc06k6Piaikx5lpk4ecG5WPY1Ycaxzf8AlNcd9xLimxz+&#10;alN9GJRfOtbWspGKNLaQuEzUjrTW5O1WQCfArRmlLbNixAtoJVIaHINVt1KuEjTUouxWhHeCtpWj&#10;jNXLYen8id0RVqyJdCmeWS6pGfxnHinKcYLD+TInC/X4siuv/BIwXLrqJtaorYElsHdt/FVB1WFy&#10;nxnWpLYC2zgkfNDnS3XWpX7844ucplgqIWM+audnTCb0XpT+X2cbiT4NCwuX0YtkJU2JPtcjf6Q9&#10;P2S/aV1BAu7Z7igRuP7Vmu+L/wCVNf3SIy8v7Nt8pRk+2a0/FkNaRgvC0s9ouA7ij3rO3UFmNLEx&#10;8oP3alEnjnNVQhKMnLJuq9bXclU4Lns0L0o6q6bXphFumR23pSuAtQyaOo8ixxFALQhvupOSnj2r&#10;PvRzoUvUPTCTqVq5qanR0lfa/YftVdwNVatnzXUqcWUNLx5/NEds3wVXaOypvDWF0GfWPTTbk+S/&#10;BaKU7iQofvXXQSDcbz97GlFRbTwk0Y6YvTT1hUi9xipauNyh7UX2K/6e09AWi1tI7yhlRA5rIeUz&#10;XwuxW6pmab6q6M6pmRFOKDbbhAq+ei0qPNtz71xkpS3BTn1H3qvOpFxit3EXNtpKVbiVJx5o06W9&#10;NLX1C0Ldr41clw3G2ytTCDgcClY0lyzJhVLVJbI8IshnrVESw6iIEdo5SVAe1VF1Ivlu1Cy92kbn&#10;1ZOR5qr9Nay+0u0i3fqbbcxuJ881oHp4/ou9ygbm83FWlOCFDhVRSjBb4mPbVbXNQmyt/pnsIcuV&#10;3bkbipROzd/Wqi17f7zadbXGEp9xuOhw4z8VsVTdi01e/urGjutE5UUDANVP1ptVovcCbckRktS8&#10;ecck1BZb4NnVrKnZ/Egm3wR/QG3XG4rky48wtdsZKifJq2V6wkMIcZloQ89nAcxVX/TjpSTdummo&#10;ZjcpTD7IO1IP7VSj3VW/IvbsNxwqDLm3OfzUlOMnyF3jb52S9PpGnnG5GpX3YqWkKK0nyPFDXRHp&#10;+bZ1glNXCF3YRCtxUnKaX6Rax7khqTIG8gc5q4Huo8aIFOwbc2VEEFxI5p27ukjXaW79NJ73/kZF&#10;+p21x4PVOSiyMqbjgDIQMDNQugJcxF2bH3SwtPOAo8Voe9ajtVxcluzbc2ZLgIClJ5oD6AdP4d36&#10;sSWLmdsR0HYSOB4qCTrjmRvYauGug6kkn8Fo9N9YS57j0QvCVgf4zyPFSOtJ632UqkltaE8bc5rM&#10;3X6z3bpP1TmRrJNeTEWrKVJOBimmk9Z3iRJSiXJW7uOTvNEGpyykYeo8ZZTVu3plhO9OX9Raut9w&#10;hRj2m3kqKsccEUbfVlol3UmnrM1GiJDzDad60DB8Ci/S/UzTTGgY0MONIu6V+oDz7UtdNVR5lvKp&#10;BS+FJwAecVGUXKWccFUNZPSwSzyujL/SvS1r/iaot4mfZ7BwSferxg6w0zo9xpBuDclocEA81V4s&#10;sVvqtbn50daba856xj04yKcfVbofTtnnW17Tz6kl5AUttGcDzU5SUfakZP6aOukrZzxkue5dWtPS&#10;0tKgyC4kDlsGqh1ro+Z1HuzdyjQSmO24FFQHHmgDpstDEplt1W855SqtSQdcwrbpoW6Mw0lS0+pZ&#10;81PbiPCNZanpL8xl0NNXdNTrnpC3bmm22pEZsc484H/asn6aab6eakMa5shYCynH9a18xq1xVgWy&#10;2tITjB2nzVFag0SdW6sjOsxFyAHQXAke2eaik45bM+jXeovQs+1/7h/pO66f1LKSgPoibUZ2ucZ8&#10;UQnVsCzJXHtMttTijtO1VQf1IdIoUbQ1ouGnGHIc9CAl4M8Hwc5/tWYbIzeLTJHede3hX+I0Rnv+&#10;CL8ZDY3GxJ/j5NDau0pctWMqYYQZMhzykc1fugplx6ddBHtPzYKStUdSUoKflOKozpf1CXaWkfcg&#10;fcLGApZ5q44GpV3aMG3n0vk8lsn2qrUVubSa4RTotXPRboxfZg696PlRL9MmS2uyhbqlgY8ck0ba&#10;H1O9pjtyFJcEI8FftVtdbIEKVuZZhJaUfKgKOtHaZskz6e7hb5VtaXPDay0sp9RPqxU21VFNI2Md&#10;QvIJxueGit7X1kssm4NNtSltKP8Ajz4P96nNTxJWuoqhEuRuGU47YOazPF0+5abs8JDC2kJcPn2G&#10;a1T0TRYYVuVcY75U6getCj71Ppbscmu1Wmrqa9KXAp9N+mbv0/XeEPw+2l9Ksbh5OKo7rL0h1A7f&#10;LlqNxgIiqdUrj9611YOp8KXKlMrYbO3OMVXPU+6StZxpUCAwS1gkhPiseMW5NtGQvJ2VpYeTOvTS&#10;xz7xb5DsaGt4NHBWBwPP+1H0TqejRcBUMEiUTjZ8VYv0/uq0lpO+QJNu3OELKSU859VZz1TpKeb7&#10;MukxC2WVPKKQrxjNXxm29uOi+2mi+XqSl2XjZNextQW9AdHcdX5/FEmgeng/5q/i33Iis4yRnFZ5&#10;sl6XYlIdRlbHuoDitD6L6vaFiaexcbgkzdv6BnOalYvbhGqjROqzdBPBBdZOmzOtrrKnx3S8prOF&#10;VVPTnQV2vd3mQIMZT8iPnhP4z/tV8L1/ZJ1od+w8LyB8mvPp7bnaa1fcbqWkpYeBxvHnz/vUG3CG&#10;UuUX03uyfpWvh/8AYox/qe707vL1vukU/cNKwUqHjFWZbfqctl/tDMEW1LLw47oFA3WzplctX9Q7&#10;neHEBmPuKwQOCKBdMQCJzkaLEXKUyfVsHipRzN5kZVmn0rg/Ry5fJqnRegbHqq4xrwxPP3aFbinP&#10;g05639Ko2sZbcu/TXBHYThtCT+9U3pvrXbdHsvQ3GXGJQGOeDmp22dXT1EkNxJcrsx0f4lH2qDrb&#10;luyYkbLtPU0otFLr0K/K6hR7PaUqLC3AEqPxmrH6yWuV0Zjwm0NKEhxoHuZ98CrXgaAtZvMC6wJq&#10;HA2oFS0+ab9f9GL6mSooYf7jcZoAn9gP9qbk1LEejKhqKbYp6hdf9zNente3W8SUqfkrIUfBNXr0&#10;mgXG4XQvoYDzYIJUoZFZ5laamWfUiLbDQXnirakJ9zVpP9QNUdILcwzJiFhLyc5V71a37cCv06nJ&#10;TojwzXFxuLL9nMN9xtslOCnHFY663aHEG5B+OpKw65/homsfX1q8tJTLZO5f+IH3oqL1suwiy5KU&#10;yEAhRSfaqoV7E/3MGd9tVicljBV166Yv6Y6fsX5p8ocUASk/0qtdM9RdRWu8JlNPqcKcgBXIrbsy&#10;VpPVtiZt8ltKGUf/AHIeKpDq3pawx5kWHp2IiOpZCSrHvTTc+zOjqaVndFNsGzrPUWpmQZ760xz5&#10;SngVaHSLUbNnlGG0ptanR/j+agtbdFdQaE6ftX5ySh2MpsKKR7cVnQa3mpmKMd9TbiT5Sak5wlHh&#10;hHQ2yk2lg2B1UtMS7Wt9yW40hzBwlsUj9Pmh9N3vTFyblMAym0LUFkc+Kq7pnr6HMhiPeHjJeX6R&#10;3DmtL6NstusVhFwYfbaS8OUJ+KotyoYRTRJ0XNWcowl1Sscn/muayyhYYQ4Qkn4zUXp+G43JbbWs&#10;gZwTWzuq0XTFwsjqYkdpy4uA5UhPOaqzpz0YYvUGc7PBYWjJSsipwa+5md+r3w9KPQVdJNPi3uNX&#10;FExIKE55oqvupk6vmfZFYWEqwVVlC+3++aYv8mDEku/boWUZB4Io06faqZa70i4zi06OUjPJNWbV&#10;N5+TAtoshDKeUy2bjomy6a1LClvtokBShuRUb9QNlgaigx3LLbgwAAVFIxTnS1zjavlJcW73Nh4K&#10;jVnTZFjXbhEkhCVBPKjUGmpLJiQvlWmjDX279nlBBy2vNT0K7SG5jDkl9TaEkHdnxVrRtMW+9dTI&#10;7KIapUEqwSBx5qX+pPo43ATGdskJSG1NgqDY8U3NRltNlB/qIepJYXyyZ091PiXW3swY9zBKEAEF&#10;VDmrtDzdXyWzEAkEKySKoKzwn9PzNrri2l58E1dfT6+3NlSXEylJZ4OSalGPGV2Yeoj6c01LKDLU&#10;3TWX/wDR83CFr3SUpxuSnn2rON66aXPT6i5MjqayeAqtx6Z6gM3WMmA882F4xvV7VW3Wk2aOlv8A&#10;9QmZICxlKBVMJSbxJFq1LrWa32Z+6d6WavNybE95UWIn9S1Vajl5sul5BiwJoebTxuBqwbxbLRM6&#10;NKeYtHYmFHpUkYJ4P5rJgbfiSV/cocb9R5XVsJ7uCV9Ls9zf7mgy5br/AG1S1St7quAkmjPp6blp&#10;WwTm0ACMps4yPbFU30ulWZl0SbnIIbQchBzzVtXTqNbJ9sVHt60pb27cU5LPCNXFupt55M66ubfu&#10;2oZfYaU86pZPpH5phblG1v7JiCypPkKrQfRrSLLuoZ9wloaWyQVJCv61Da16WOaz1ut9psNW5KvW&#10;EjHAoc8PCM5SjOtKXTIHTuu4iowjRcrI8qoysesQJKEJaGP8RFCuqLNZdFHZb4x3JHqUfmo/TOs2&#10;mX1uyYS1MJ5JSKn2jVTXubr6Rddgv9tiXxLiCpKl+dtD/VezQ7w87MTvUrkjNR1s6vaMijuNxyuZ&#10;7BXsa7XfJ+se44hlLMZXg/iqVHEtxZOc1XskVbpnRN31VeXY8L0hGTjNMNSxb/pK4OQ3VKQsHGQa&#10;v3QOintPzzcFvbQrninOv9PWi6ByUrDr+M5IqXqe7HwWrCgpSSbK16N2+fKkmW84XVfCjVnai1Rq&#10;CyOsOW8p3k42JoP6UMOu6idiJOxjPFFE+7xLZqf7V5feWk5ANYepj6jccZNnoLnU1dF7eS9tAXa9&#10;6itTCrggNrIGcVbFrsTTbALpGce9ZatPXc2i9s21mGpzJABFXxY9QzL60hXLW4ePivOtZp5UWPK4&#10;PoHxOvr1lC2yy12GS2o7KwBg80pcHrdHt7jkh1KGwk5qNYsC3U73peD5xSr+mIc6Mtp90uIUMEVg&#10;G+MY/UtrmBdg9bbBH+4fJwVpHisd6k0Jei53rm4pqMeSD8V9TdQ9GdOWwOz1NtIH6iVisb9fX7dq&#10;N6TZbKGy+n0lSfauz8bcpwUEujW3RalkkPpPs+hIraTHIengjeT81vrT8uBCtjQa2ITjgVhf6Y+n&#10;WnOnelXnbzeGUXR05CVK5B4rUmiYAnQBI+7LjWPTz5FaXycX6zfwZdOHEtX+Otqcwgiu3p6HAASM&#10;1XzffRK2tk7akGp7kd4BaSqtLkyMBatxBSNuKiLjKfbP8o808gpcnEH9CPipVGmm3gFrV/WgQKov&#10;E5gYUM1I22W9cXR3eB8VJzbOw0n0jOKgpE5UJzDTecfFAuwtRYmVYWs/mvX7fESRlIOKAZus5iXM&#10;ZUgCn0eTcLpELjbhBFGQPOoGmol1tiu6oIQBWUepdsjRELjRncJ8EitD61clfwR8PSilaUn0581h&#10;7qhf7mzPfbbUpSiTt5810niq25NmJqHhBH0v0VZBqdLjkpKpBVzuPNbn0hGttutLSEFK1ba+dnQ7&#10;oFrfqHqtm6PTHYEAKB4Pmvo/pHp7H01a2GnpKn3EJAJUfNQ8tJOaSY9OsIdSUqfbPa4H4qBlwrqp&#10;R7bh2/FHCEx0+hKQKSci5UduMVz5lgbEizgdrhNT9ssfhyQo4+KWkJ7GSoDioyZf3W0YbbUrFABI&#10;qOxswngfNVb1KsNvltuKdeI4+aLLdcpd1y3jtj5oX15oJ6fHWtUpSOPmr6mlNEJLjBh/rYiNbnnm&#10;2XylHPg1npuHOukxbcSQpCSeSa1R1j6ftR0PKW6HiM1nG9XN2yJU3EgEKJxvFeo6OSdSwaCfEmXD&#10;0N+nqBqGYzOul8UhbZCi3vxW9+ntttWnLa3GivJeSgYCs5zXy86adJ+oHU68svQbu7bIiVgqCV4y&#10;K+jHRjQK9G2iPFuNyVMfSnClKVnNcn5uPuTbNnpXxgsm83BoMrKkggiqA6jz4zjrqQgAY84rRdyN&#10;uREJWAoAVnzqlcbYlToaaycH2rTaF4tRkXfaZT1iwq5XJxmM0Tk+1CTC0aNv0V6SSjcoZFF+stZN&#10;WWU6Y7O5ZPAAquo1vk66vzKpyyw1vyN1ejRWasP8Gl6lwfQLoLqpu9WhtEdO5ISOauFSHUq4GKzx&#10;9P3Y02W4TTiXAQMYNaLefUGxkea8w1cVG6SN7X9qGlxb3RVpV8eapTWTZbU7g4q57mpx6GvYDnFZ&#10;l6tSbvHce+2bWR+KVCyyq54RKdNrhuuzjSTuUFVf9nclJbT6eDWS+hse7MXpcqWlY3L8Gtb2y5LM&#10;VB7ftU70lIVLyic/nhKVAZ/al2C+4r1cfimMe8OlO3tk105cXW1hQSQaxTJHy0SQr0jFeJZkZBVx&#10;SKbm68P080km4SO5t2mjADpTbrisE4pqqC6Fn1GvHZDyRnnNeolOO/0oAVbtxW3yquVREJI3L8U3&#10;U88HCEk132VuNFSlc0AOXWGNgKTk0kHm2jgpzSDLeDyviv0lgYGFZFAHLrrYOQKVj3QJBTtGKTZU&#10;02MLGTXgQ2pZ2pzQAq5IUQVBOK4TOcewkj8V19yEIKCiktilJ3JTQB+c7iFgjNLsHvn1qwabguOq&#10;2n9qWchONAHPFMDl0LSQM5Ar99wrcPaue+5tJI4+a/B1K2hlPOc1HJLs/Jcyo5FcPbON3H5rovtK&#10;xng+K5dQhSCCce+aQhNbCACQeDXJhgp5x8A16fAGeB71yXCQBnxQM4+zLawQo8nOKcJZyQM0k4Vq&#10;SSk5UK8w52Af8fvQAs7EJTg8ikJNvPYK0ryB7V4pckcBXGKbl2SEFsDI5zTAHdWW8T7VKbCuVIKd&#10;p96xhqnqNM6Ka3ERxtRjPHeK2dfxIbQo8j3rOnVXSlg1xqmAbokJeQdnq4+aztLLDaZh6lZSaH1s&#10;6oQNXQ41w3+pWDg1Ztrnw0Nx3VqALoBFBsboXarYm3tQVJTH2hRCT5qyjoaCqFHSHOGeADT1G34F&#10;Tn5HkiOyWkrZISrg8e9LySqVbUtqG5I/V+RUBOgSWXFNh7+WnG3HxTuzXFSIK2nRuUCQKwfkzEj5&#10;H/VpZnLJ191C4Gy1GeWlTfwfQn/rQpoJYlSSHWt7Z5BArUn/ABCOlUtTkLV0BO+K2Cl8AePPJrKu&#10;hrhIsklpxDQfQvwjGa9I8barKY4+Fg0+oi4zZp3pGb/bZsd+yFYDgGE1u/pZd73cIHbvEdTa0p8n&#10;wTisE9Keos23yGgxDUh5sgBGK3R0n6gT9RwG0yIim1Y5yPxWo81H5LNK+WiyxEvJZW7bHMPAZTWa&#10;PqL+szWfSy2TrFqDRblzjvtqbEhLeU4+TzWkm9TXCwNrkNxluoSeEgVSH1C/U1ohixPQNYWRzLqC&#10;jc40cf321y1LxZFs2L6PkjetUp1DdpMpuKGO64pwtgfpyfFS2mpUV+ahL6g2sYOT813rGfp+TqeZ&#10;KsDAahOqKkpPgDP7UnYbG1dp6HA4lClK8EivVKm8Jmll2am6Z3tFvih5ITIbQMYHPNa46EdQol0j&#10;pZMUx3gc7iPNYr0DZpOj5DLsn+fCVhRSnmtvdFrlpHUEBty3FDcscKQeCD71zfmV7cmRp/uLsF8Q&#10;kYUP6ipq2X2JIQpHfSFH2UaY27SqJTJSRnI4NDeoNAuJDi4j6mnAfINcQbIM347ud6FpUnPGDS0K&#10;5uxXAl0FSfBqu7NNuttZDTj5Xt/+VFca4vPMhxYH5pZGEc+PAvLK2ygIWocKFAMq3vwJpZKy4B4V&#10;+Knfvl79yRyPik0/+ofC1HPPOaBDG2EP7kLOD45qQRLQwrCSQRTiRaQGS6wjC/PHvQrNuLjEgtPI&#10;KHB80uhhC/M+7VtUcj4qThw4shITtAWaC7bcFy3iPGKnkTFRHUr8HzTAb6ktTkFwE52q8EVBJlSY&#10;slpCXMpPNGEi6tXMJQ6N4FNbjpiPIa+4jObHUjhJNACse7KDaQtJJxUi9cPu7cpkpyCMGgd+8vwX&#10;Qy60T7ZxUlbL6l5SkEbT8GgBrJ0846MR1qQc54rxSpNqy0+kkD/EaKITwKhwAT4pa9R2bhCU2oDu&#10;HwaAA0XdSVpKBkZxkVOtTXHYw3pIJ8GoM2eVCOEo7iQafpuBbbShwdtQ9jQmJncpp2Q3sWorB+aY&#10;mJJiNjYCUk+KlGJKHhndz7U5TL2gJIyR800IF9fRf49oGZbZDHdK2yMKGfasK3XpudO/cDsqQ02o&#10;49PivpAhEeez21pGTwaipnRyy6lgzGH4yCtxCsKx4ODW48fr5aSWPhnNeY8PDyUM9SR847Pqdm3T&#10;hCWA41kZJ9ql9caZt1/YQuG1/LUAdyR74oY6jdP5nTzqReoL4JjtuFTSv/qkkilrJrByHHDIVuZJ&#10;/STXotNkboKcemeI6rTz0tjrfaOrR0OYnaflSnVFtaM7MDzVU2F2VZ57zYcUNiiM+K0zpLW7KWjC&#10;cSFtu+nafmgnXPSYwGFTYid3cVkhPNSxyKGpxFws5yCls1vcYb6XkPrLieQSaNJ/UL+JwGFPI/8A&#10;VcEuDzmhGwdML3fLfLkw0YLAJUkiheyXt9i4PxJqAXGl7CD++Ksys4IehvTlD4LwukKFrvTSEOtJ&#10;cnIR6V49XiqytXTi5zdQfYBBaI8FQo10Ze0QJbKkYWDztJo6U85drw1NjqQw6ByAai/aVxk4rCZm&#10;2+C6aJ1h/DpYKcnPHiiW1TLi85liUpO4525pv1Tst41DqsvbS44jhJFQVukXOyXJEWSytDwOMYPN&#10;JPDw+jOshC6uMo4zjkuC06husOG807IVtWMYz5oxsek7X1J0rIsr74jvqztUfk5qmbprVEJ1pl5K&#10;krHCs8UZaF1pCiOl0uFK8ZSc4pyWU0jVxjOtqbXAJ9RPpovnTB1LyXhJguDKVIoN/hF8skEXDsOF&#10;hPO8CtKXHW0vVVoMeY/32s+gHnFNXrY7fdEzrbHaCXAk7RjyKrjmKwZ3612S96yUXpXqTJZQErCt&#10;mckk+aum19UbbKtUNtTGAg7ljPms6ybPN0/IdjyYykBJOCRT+1337MIUtJDQ45FWLD+4L9PCT3VL&#10;g1PoyNbdbXV+U28I7yshKKpbrd0xvdo1SuchlchlXgoGTgU/0NriLbZjcpp0IORxmrkd6kxLlIac&#10;kBLw7eNp59hVclJPjoxoWeg+uTI8afN7pbRGdW6g/pA5FSEbXkm3XDYttTTqeCFcGrvsjdptnUBU&#10;l6IkNPr3KTjjFVH1yiRpHUCS/boxbYWR+kceBUnKSM2pU3vElgsLRvVqezJClvqCduNpNFmstc2a&#10;52BTimUu3IgYURyKzZCvv8MfbLmRj8UcxdQ2q5FtwEA/40k1PEWzBs084e5dFpzbs51T6YjS8QoR&#10;N4wD74rMt/0Lfum1wdh3BpQczlKgK05oiBZ3W0SLXJEe4J5A3CpTqXaI96t8aRdkpelghIx/iFUN&#10;JS4MinXSqWySymZgsOvJVoTtfS4kEf4+M1bnS/qPGdnB0Pht9PKVZ96sLqX0p0beelTk9MZMK5R4&#10;+UKHG44/asdaYC7fLUG3SlSFnBzRGzf7X0Z9ujptrdkeJdm6tWa3a1bppMWYtLjiR5Bqt+jGmbVM&#10;1dcbfOZRIiuAgFQ8eaEdE3MXCPsdey6oYwTR1pqBJ0pe2JiRvbcVzt84qyUNsWkc9Gx02+/lGdvq&#10;CsUXR3VN+JaCpuIAFADgA0vovWz0XtsyHCpHyo+Kurq/0/tmvr+H2SlmStPKzVbaA6HK1TrV2wuS&#10;hHKeEOZ8n+9QinD3Po6J6nTa2pVS7RenTzUlrENS5JC1pTlJz70WwrpatXRHbZcoCJDKsgLWM4FZ&#10;Z6iW2+dFtWfwVySJLf8AhWnwR/eizRfVS4ZQhaP18cUNKzlGnt01umW5PgYdUOllu01qPFnbUqK6&#10;5gpSOBUt1K6IM2nphH1JbZCkPtpBcbH7UfQri1dX8upQpYHhVH8TR/8AzzpuTa3XuxGCCSjPnioT&#10;9pOjWPcnPkwlpO+z5Kkr+5WlSTjGauvSxu0u2urblLKAMr9VAfUnpu5oq7uptSVONpVyQM4ol08x&#10;f7Dop+6vsrTGWMEgGrocLDMrWKGoStpxz8fJorpXr2DaLUYsmF95LcO0OHkign6prJpvUEWI9bLa&#10;hm6AFTriU8mq/wCmXVVsXJptSN2Dzn3ov1hqsXac84uIUBfCDjioKpOW41vq3aZqD4wVf060jatR&#10;W16HKZW1dUE7V7eCKFdRXOfofULkBS1jtnjnFX1oC8xIM+PGVASqQtWS6B7VB/UF0Vm3uavUFvIU&#10;hQBKB5GKlPMeEZun1Fd1ubvtf/Ybab14i42VhLvDqfJz5ojhdOIvUxDQQ8GZCVcE1nGxy7pFnGIG&#10;XFvNn9CEknj8VZOheritM30ImLXGxwQoEHNT3Jx4ZCzQzqm5Vc/yLV6z9LdV27p1/BmH+9F2YJHu&#10;Ky1YrDN0xLLE1rYtPGSPNbZ0Vr9PU1L0V+4oEVsZwtXn/Oqf62aLe+5L0WKt5oL/APcbTnjNUJc5&#10;l2iynWzhF0SWIy/PwDFv1pAtNoQl+I4lOcl32zR3o7X2ktRoUJ1x7JbThKSqlNR2mx3ToM3FbhJF&#10;zQlIKyPVnispwtPO6ef/APVpU1uUSM+9Epyz1wX1aHTXwct+Jfg15J1Pa026dBgSe+y+MAk5qY+n&#10;5+76BsN/dZSFRXQpXbz54FZ/0pcITsZLSFlL45GTVh6H1rJgS3IrsgqZc42A+RTnXvjgxad+lm8M&#10;zjqh19/XF3mPx1Ml15Sv08eadxruiIUEFZAIJI9q05cenlp19Clojx0ty0grJA5qM6MdONHyo94t&#10;l7jd19ncApY5GAfxVazWuDffqYalLeuSqoPUJpttCWnypaTxk1enSDq4wXURZKkr3jG5XtWVtQWe&#10;FZteXWLD3JiNvKCN3HGTRjpSfCgPIWpRHOCQasi/UXJjarTQrx6ZaetbHGY6y269xEIcSlYWSBxR&#10;B9XWl52tLDZrjbICF9psdxTKefeuNH2aFdprb65gdBTwlR5FWhpK8OsW252y4xy62UlLJVzjxVc4&#10;YZrqddOlpP4Pn9H3w3NjoUhxJxsPmi+y6uZtT7CJTR25H6qMdXdNe1rliQ+gCOqQCpA+M1Y/1XdL&#10;NFWnpVZL9ZEpj3NRSFpSRz+nyP6miU3Vhfk3dfpa7H/c90Xrq3tNh+KtIWoDanPg0n1T72qbKXpg&#10;AUB6FGs5aMuDsWUwQ8Qkc+au6HdnNU25bXfSptlPKSayI+7k53U6Z6Wz2st/6f8AX2movSu4advd&#10;rRKAQoBZTnNYcv6IzGr53ZZXHil4ltKhgAVrzpLFjIfDfaQ42ThaT7159RPT/TV4taDbLe3ClpGV&#10;LQACaw3Vtm8fJt9P5NRioWLjoojS92ZXb0xy8Gx7HNXV0yZYcucdSLsGigeSrzQj0X+l13qPpS5z&#10;GZ4jy4wUUJUfOBn5qjZd7vGjNWTbQ5KKHYbqmypJ8kEj/pV3qxftYT8Y9Rm2p8dm7r4h+Q27HfjC&#10;ewselZGRVQaW0DZ7B1diu3NlpUOScFkjxkihrSHW3UotqI5kB5GMc+R/nVkNW2DeokLULr++4NnK&#10;m8/+fFJxaTRqIOels5fBUX1kaOs2gdeQJGnylpqU33FIRwAf/BUFpPqDdHLZFhtXJbLePG7irD66&#10;6Ge6iSoUsoW3hG0KP9apuD0/u1tv8a2LaUEuKw25jz/5iq6lKHZ0Ftun1tKXUkX/AKc1XPRaXLVI&#10;IltSD+s84qw06Itd+6cvxJ7IUScITiqJ1TeXOmjMaHNQUStoIV813p76lZttZTHfa+5YJ4GKvkk+&#10;mc9DTXxe+C4BLqf9Plz0Yj+JWplRgqOSQPHvRe30nvWn+mqdUsTw3sb3qbB59/8AajeV9QETW2nJ&#10;FlkRi13E7Uq9hwfxU+bCq/8ATFVpjXJK1upI7O725/NV4cejY/qpWRUNQs4M4ReqtxnRUsFxQWk4&#10;KyaO+n+uZlulJQ86pxtfBGc1WOqtAT9F3NMR1lRS4rAXjijfUPTrUXTTTUDUchoP290BW5Iztqam&#10;kvcSt0tdizp12XxZrjYbbJekJfKXn0kbR8n/AOzVV696Ut3p2W/FZ3SHVFxCwnznmlum3V3RV3hO&#10;m7RlJlNpyjHuf7VYjXV6y3lmHBt9vU2/nal358fijhvjk001qNJLnKaK16M9Crxr5+TDdlBlyOdo&#10;QrzQzf71/wDRpqifYpiCJcZW0LB8+D/1q/dF2++aL19/EEvEIkjcEJ9/FVH1r6Lai1nqi5ambTuV&#10;nepJ88Afn8VDdNS46NhS9LqP/scNhx0/1anUlicWub21pT+gq815p7RsTVmq4/3LvpQrPFUP08g6&#10;jmzn7ZAjOLksj1oQCTirT0ZrN3S92RHuaTFkNqAUHBgj+9X5TWE+TVanSS09m6HKNI9WbFYbtoI2&#10;aYnuKZTloq9v/MVjafFcsd6jWyMjcHl7Uj+taY1jfUarYh/ZyW1OLSAMHyare4dCNWTtQQ7kG0pD&#10;Sw5n3xnPzVMP4Uf3Cu6WovxZ9o2ujmqOkEKLNmIUiHJAKFewoi0Z1xl36M9GbbLrqhgc0v8AU9Pu&#10;OodE221YyuIgBWB7gVmzprrh3RupI7UhskqWEkY81KM93MkZktDVbXKVDy0aLuHS25a7dLk8hpon&#10;ccirQZ00dJ9M3LSzJK4ZaKCM/iumNU2pzTkaWuWlkrA3IUrBoe1zraG/aGodpkfcOOHBbQcn/Kq2&#10;pWSWejVwulp4uMWZyvFtTpmYktPbGi5zt/er8Xd7npjpkm4xk/cQFISVLHnkVVWpumV8u5aSI6kd&#10;05yoYxV1P6cmWHok5ZJkpDzq0ghIPjg/n81dOXSRfCMLIbrXyVRYuosi5y0FDOUZ9STVg2nS+l9Q&#10;IdXd4YDjicpUB71RUC/NaUuiGHmd+VbcJHnmrXV1Ob0S0ybzZHkxn0/y3FpIH98VOeMYyYsapxlu&#10;hF4J6BLh6Ktk2y250pivgoHOPNVBKtzWh5Tjkl0KbdVuBqeZ1Mzra9lmK0tlLyv5Sqbau6XXu7S/&#10;sJa/0nAJ+KkkoZfyS9SdjULW9odRNS2h3R6ZEiKFRyMB3HipHSNy0FFty35eFOq8Y/8AsUwuHTh6&#10;zdHX7alaX3QAQR5HFZ1scmVZn1RJyc4XkJVUViZb6EWpSg+V8fsXleOn7Ov3Hjb2FoiKVhCyniiP&#10;SnTaVoHSk+1syHAuUgg44AzUHa+vb+ndKtw02wtISPS5swD/AFxSjn1Av6nitoZYDDqBgq/+VVuM&#10;pMK5zpg1BvBQettGv6BufcUdxcXyR+9XdpbREa39P2NRXpjaw4AtLv480I6z0jqTqUkOQ45fCVBR&#10;/vVldSf4+j6fIOmGohXLaSkLAHIAApTk4tKJtaY16upO+WHz/wCgai9d7PEntRrcwhxkDb58mpaT&#10;a7frJwi4SEsNvjKUpPisi22LI05dGWpySw8peOf3rR8wMabjWqTPWvtOoCu4eBV0cNfgwddoVppR&#10;dLymXdojSWmdAaMuENq4pCpKeefNZE6h6TtNi1C5Nt5+5R3CtwDnPNXXO1/oe4RGWO844+RjCTx/&#10;pUpp/p3pnVMNSNoaD3BcWeRVaioJtk4aq+qaU8pf7lX6Xh3vUWmJd70/D7USOk7m0+eBk+9Celev&#10;l3tV2cZlRi4gKKShX71rjTOhrb0zss+yWqaJLMlCs88DINY/6m6De0pfX5KcKQtZV/c0oylPk2cY&#10;6KbcGstluaQuauoN+acMYIaz6kfNW3Bs1jt2sYbsZsRyAAr25rN/S/Ul30U4zqRuEuXa2eHQBx/5&#10;xVjSPqM0pqqYJDcVUOSj2Hz/AGp2e54yal6ayludcXwWZ1+0PYdUW5M1baPvEt8L4zVDdAOi7PUv&#10;Vd2tT0xMf7dGW1Z9+f8Aaj6bfJOv44S1J7bTg2pJPipzoV0nc0RrJ+XIuvbW8nhaTge/5qmSlVXh&#10;PkytHqVba1d1wZn6l2l3pP1Bn2R98yXGV4S4D+TRj091K7qBxliS7taB8qNFfXDoHMvOqbzqMy/v&#10;G0Eq3efGT81B9Hemw1LabguKta32QfQnyDzVtc3tzNl+sjRdHFS9xpj/AJY0retKxVqTHXKYAIUM&#10;Zof13prRUzT6H34aX5iUbQSPFZ4hdYV9PZ8q1zWnHnULKdq/b/KjeD1ZtmrY8eG3HUh944z8f5VC&#10;NXOUzWW+vVDO3ANdE+m1v1d1nVbpDwixCCUJ8fNQH1TW+4dIeoz1nhzlORVcoKT4GTV26Q6Zu6e1&#10;Sm+MrWXQMggUN9ZunbGu7jMuV1C3Jpz23CfFRe92e18G20+s0qri9TDL/JSej9c3CO0nL6nUkcgm&#10;tAdG9aKgrkOuQgtbifStSfFUR0n6SXTVuvXLHCWG+3yN3g+fz+KIOpWsNVdGdTf8vPsNt9sDC0p8&#10;jj8/mshzi1sb5I36CVs1ZpksMv8A1freRJgGItKVpd9sfprOWt9NXf8Aj8R6PGW5FUsbilP5op6c&#10;dRHb/cWnLojuJTyQBV+aZ1Xp+Wt5pUZCyeEIUP2pS/hx9qNTCU6b/wCK+TPXXvQp0NpuzXu0yld1&#10;0AuNJ8iq10h1SvUaciQuW4lXGQo1uvVnTW2as06ZFwYT2EpyhJ8CsXaz6fxoWvI8ODhEVx5KOD4y&#10;rFV1zc+cm6jZROPpTgk/hliM6vZ1cWvu3Uhw4GSfNW5pgfbW5LUh5KI6U5GD5qi+tPSSb0sscC6w&#10;5CVtuoB48g4H5/NDfTzV97vshliXNWEE45PGKubjZxE1tmispi7U+At6xhhDclUZker/ABhNPNF2&#10;FMTpLLvEeSpqShOSke/irVag6d1Dpxdqmwu7MKeH8f8Aai/RWk9OW/Q7tpdih1LgKV/+YqqdjXwG&#10;mcNuyfPyYV0/1Juf8WcKpLiQo4JzV6dPOoZZcUjelalpxuWfNB3W7ptYdLXdH8Gwne4ApIPjJop1&#10;P0Ke030ki6sgzh3ChKlJB8ZA/P5qfqKKSn8mZdp6tYlLTrBdem7yqFZpazCS4XskLH9aANeWWTqW&#10;wyGXIQbCslKwKozSvWDVTsD+HpnENJOB/wCZq+umXUVKrAqPfmVTV7shQ5OOfwaW3C3xNXbRZRJR&#10;nLoI+k3TawTOjl2jXK1h2a00opcKec59qwpd4Ttj1DJSuM6hCHDtChjivom3rBR0vKGnIqg4oYLS&#10;h5qjta9NZd/sj0u4w0R5K+R6cGseuLcm5PBuq/KQqioOOV8spjSGuXEvx0uNkMNkEj2rUum+oNmv&#10;lgSiOpuM60nn1DJ4qM6Z/TVp6/dJ5kt8lq6NNqUF554TmswW6BPsOrJEFyQ41GQ4pO45GQDV8bY2&#10;PZ+CGp0cJx9aDxlZX7mprncY9+gLYelJbQrKc581P9Ceji9EzZl2ksofhyzkKUnPFUW9Gfk21Ko8&#10;tJbR755J/vVwaS6r6hh6fj22W+2qIkbUnPOP707q5NYiafSalaaTlJlVfUr0m7OppN7jBtEZw52I&#10;FBfR/Q6tXXF1H3P27DScrUPNXtrplzU8VSFu9wKT6QDmnf0p6GiRLtd49wjhSXEKAKqhJuqG42Wm&#10;1P61umbxnoreJrKDoe+qtrM/vspVhWVUZudWLYp5DUdaUJcGFHNUn116by7J1Iub8WItMHukoUke&#10;nyaHLRbn5rzSU5JBHj2q+DU1nBTdoaoL2z/maXh9OIdx1Pb7vBeSXioLP9xUx9TvSWfq21251uW0&#10;C01ygeTQHpqXerLEZcEhDTaAMblgH/WjCBrhepnwiQ+qS4gbQhB3f6VXOuW5SzwUU6p0RcV38GWn&#10;dL3GzXNFuaaW8+ThKEDk0WxtQ3DSv/obm07FX/8AFwYq4NNQFwOrkC4TISjHCxgLScU0+s+3/wDM&#10;OpGHrTbinCRuKE/vS9RxmopGfFVaurfa8PILwerFtiQ0ojtdx8DlWaMtKaci6+ZROdexJ3+lGfFZ&#10;v0pHbiXJMee0tJJxjBzVytXxjQhjyos5TeMK7ZBFXNZXHZr79PCmaUFk0VrjRMjV2iWNPybgURwk&#10;A5PtWOOpvQV3RUxJt+6ShxWAoD3q72vqQttzYbS8VreSMZB/7VIW7Xlu1gURHmed2UE1iQqcEzM/&#10;XXQl8r+ZQDvSbUukNNtahmRyiN+occ/60nbuvtyDCYZC+0k45NbeuukY2s9EC2XB7ZCSjx4rEfVv&#10;pnG0fdVtW1JWyVYSfmnXNzMuT09rStXLLO0L1btkd9EqbDRITjBSr5q2NL63tmprgltMdLMJw+pC&#10;KyJF0ze7ZZkz5ERbcb/5KBxRh0+6ps6eUXQkLcTwAayHCMl+5rp0ypea1wXp1b6eabnQHnbXAS08&#10;E5K9vJNZ+0b0elayucxpMkR1NZIB96sN3q/M1KChe1ptfHFS+jLK9GunfjPEd79SgaSi4xwymGon&#10;CbyUbJm3vpvqF+3okEltW3KTxRlpzVknUktKbhIWE+/PmrF150lszyXZiXlv3FYKlHORmgrS3RTU&#10;M/uzoSk7GgVYx8f1pqUflk7dmo4iuS3LfrqzaVtTMaFbgqYr/wC7Y5otTqR+6WNZngL3p9O7yKyJ&#10;eupFy0zfTHlJSXWlbcY+DRrY+uEm4NJQpoLPgD2qt1xb9pVKvUVQzJe0Wb6ZxNXdRUxJbn28dxf6&#10;vFKdcNII6TSI8W0zy+2sZwk1LWaXJvV+YmKQWUg5O0UYastWn9RI3Tm1OSUpwkq+f7VKW5SCm6Hp&#10;7bFnBnCxatupkd0yVM/OTVp6El2++zkpuDiXnE+rco5qvNQ6JlSNSJt8LDSXVYSSaeag0jd+lbKH&#10;nHA4tYzuRU/2ZZKuNq3w7/BqKJqllEMwwlt2IgY2Gqu1lpS3atnNvNsIaaSrC0oHmqY0/wBRLu/N&#10;AekKQ0o4INX3bHLebSypqYHH1gEoTyagoKPKKLfVraVj6CHV3TnR1u6a9y3xki4hH+Ec5rLIanRJ&#10;qgVLaQFeDxWi7veXGIYa2kg+yhQHqnTbMthmQtzthavVTri0uWKzUqUuIkr091LHg28lyQpbxTgp&#10;B/FGWntVtMqfW86lLZzwo1zY+nOmYOgnbizJzM7e7z74rPU+7zHLo80l5XZCjgULbPJF0zjhp8Fs&#10;65nxtQhz7RAdV7JT70Q6H01Je0lJZk2lKVLThKlJ5qt9GXWPDcQpbgDuc81e1q1mBAQJM9ttvH6f&#10;x/eizcktpTS1GWZGdtS9NnbHKVIdAbBVkcVJae1OuyqZakF0xBjKgDijHqnf7bOS2ll7veoZA5o+&#10;bOkpPR/c5bUqnBrg7eScD8USs2pZXZbXX+pbU5cIA7n1qgOhmHCJQ0kepRPmpa2avtl6a7RBJUMb&#10;jVCs6ecfuxdLCo7BV/iGMCrSsFpjJhhTTyAE++cVZsWDFuxBra8htou1NRNQrcaeCEk5qUu+hoq7&#10;q5cg5vcV80M2y/WyyJU9IlNlQ4ACgTUixrtMxlQjtqcSrwcVjSg85La7oqG1jyxswbXeEvPoSt3P&#10;p45rQWhbk7OCO2ghBFZot91gxrqh64ZyT6RWkend6EqK0qKwQ0RwSK47zUcNM9k+i57qpf1+Sz2W&#10;PTgqJOKUKH8bUDH5pCKHXMKKTj8VLsZSPkiuUPUkVl1L0Jd9TQihM5UZnHIBxWBerdkh9ML/ACO1&#10;K+4mLJBIOea+hHVNm+TILghyftmgOT4/6181OrgRH6hOfxJbk7C+cc/711Hh12YOoAGLZtU66vzS&#10;YkhxkFYIUVYxX0Z+nHRt8tlniRrrcFykoQAcnjxWC4027Sr4wjTyFxsqGM/+Ct+fT0vUrdoYbuTq&#10;VubRk/0/er/LpbELT9l9OW+KztQhsFY8mmE62IB3JFScVtSeVDcr3pVxlUg4wE/vXIYM8g2r6iCQ&#10;hSCrHxS3/OqVkIAKBTtdgS3uW4Af6VAXG3oQ8ClNIAiYnfxIABfFeptAW+VEgioBiW3CSPWB/WpS&#10;NcytIw6AD+aAF5elo8pYIApO4xJFptbiYiQVbeAKWRckpUAXRn4Br9OuimorjiG1PEDgCmIzLreH&#10;qK4XF5UmWqPHyTgnAxWb+rLjMB/exIEmUFcJTzk1pHq5c73enXWUsmMwDgnHtWUeo7UfTcxDwWp+&#10;QFZ24zzXbeNitmTW3cs0X9MVx1nMhsFbZZj44H4/vWsETZkdlP3CipWOayr9L3Ue93KAywbYppJG&#10;AtSfatbRLc/MYDkjGT7Yrm/I/wCOzMq+xDJOrGIZw42pZpdvVzU07W2VD804/gTIzuaB/ekHITbB&#10;whATWtLyRYZM9BKuPxS6bM2UEFIpnDfbjgqW+kfjNLuahYV6ELBI/NMQtGsaI5K2xig3qBAuEqMs&#10;NOFCAPY0XG7OFGEc/tVfa+ul2cZW3GQojHsDU6/uRF9GXeqzBtLb7kx3f54JrLGp9VrkSlNtR/SC&#10;cHFad6q2K5XRDpmlQQM5BFUVcXLNZ21h6OHHUn9Vem6Br0kaS37sjPp3P6iTZzDWnlPQ4pUNy08c&#10;VvfolZbsi3Mm+zVSJJHqKjWGtF/ULO01dW4dqsbk5ClBOEIJx/lW6Oil5u2q7e1LnQlQQoZ7ahgi&#10;tB5xdNoy9K+y25VujuNbSQU496p3qTb7RG37tpURV3u2xDscpDm3jmqY6n2G3x8lx7e58A1zWleL&#10;EZ9nMTImup2n7XdFqUyHncnCcVU2rdTS3HUrt7HYQk8ECrj6r2m1WnuTFM9xeCQcVSczUn8WYVFi&#10;RQhROAoivTNO81pmglxLs0P9M2p3zKhuy397xIGCa3DGnKeZbcKSQRWDugWknbWuDKfdBUpYJANb&#10;0skhpVpaOAfTXn/lYpah4N3RzBHS5gJ2FPBoE1bbIsx1SS0kkj3FWAH43JWkZ+ar7XupYduz20bn&#10;ccYrVV53cFk8Y5ENK6diQ3spQnOfAFHsWQGMN9vI/aqj0pq11yclTjZ2k1b8C5syGUr2jOKtsTzy&#10;QraxhEiFlKApDWP6V6Xy8QO1z+1dxrw2QUlHFKLubbIylFUFwgFvNOD+Xx8V2t1xxJKW8H9qURdk&#10;vH9BNJqupbWRs4/agQkFvu+ko/rXi4khBynwa9XOdJ3BJArpi6rcG3bz+1AHrMRxed3BrlcdTRxu&#10;4rh6S+peACmlUJcfScq5xQM7TEbUyTu5pBKEJPqVkVylDiVkE8Uo6wlbWQrmhAcSUNZynmuI0pDC&#10;+U14wylCgVqzSrjDC3ARQBy84l5wqSmuEzVIGzbTpgtoJBTSbm0rOE0wEHO5jelOKUS89JSEcj96&#10;6MzCNpTiv29wAKSngUgPy5G1BRtxn2pIrRtAxSynErAUpPgY5pFZQTg+KiAgtttYpNbJUnG6lXEI&#10;OCFYH4pJSB7LzQSPS1tTgHNJhpRQoDg48146FI8HivEurQCD7ikMS7rzKle4r1M1wowUnNJLlrSF&#10;ZTnJxX5uUtRUSkA/FAC33TnbIKffzXLsh5tvIRk+c4r8JvjKfjIxSjtyATkIBTjBFMCFnLXLYWSn&#10;IFZm6m2B266sQthRSppe44OK09cpAS2ooG1JFVUbA3fdRyHR6MJOR88Vl6d4kYt69oNaX1JJMqKh&#10;MreG0hJQTVqumS7b1PN+SOADWVbloPWdhvL91gBa4ofKgk58f2q8un+rrtLtSBOjlDik/px+Kvvj&#10;/wBRRRPLaaJ56LdXI61tkrKU7iD+KioF4dcVucG0jIKR80Qv6rVb2gHWSgKTjx70E3P7iRGXMt6C&#10;cKJUP61rmbGLKr+sC8xmOid/t74y680S0T7V84dEy3o5YwN2Feknmvp31i0G51G0W5Bnx1NvFogE&#10;DzXz4mdMrp021M6xcI6jCQoqQvBxiu18LNbMZ5NdrEXPoXVYhPxZ5iIX/wDIbRW2ehnVS03llMcx&#10;vt3gPJTispdGV6Wu9ubcfeQ3t/Vu/wDs1sTpbojTMhhuXbpTTigM4QRU/L4ceTH03Ei7IN3iFvYp&#10;tK0EZ5FBXVrpV0z6vabftmo2ojLjvpS5uShaTj5qZixFRXh4UgH/ACoB6zdFYXUiwyQxcJNtl4Kk&#10;OMrUnBx+CK42LxLg2nwfK/rZ9P1s6Xaxu1qt91bkMtOEtevJ28Y96rC32ma3cO3Fc9QPpINFvVnp&#10;1qLRusbpHus96c8w6UhxayoqHtyaCrbdXYEwO7yjacYNepafiuOTTy+5mtukKZb1pQzdT3QUBOVc&#10;4rXPRjpjaLWy3c4z2FnyAr3rFvRi8P6pWzHRIQklPA/pWrekGnNX2e5AkmRBJxtycAf2rReYXt7L&#10;NP8Acays16EZISHASBgZp4kOvurUMLSrzVXXdi8QYpeaaIOM4ruz9SJlqUyzIjq3qODkVwptMFmp&#10;05Enp2rGxQ+KjbvaXLQNrZLjdP7TqiNcWd+NjiRnHzTyZcmp8FRCQVAcUYABVXJTRUMH4NOoEru4&#10;I/rUTJTJbcfUWSQVZHFK22YtsFSk7AfkUIYc2y6NltKHOCD5NQ9+sLd3nF1CgD+KilXMK4GAfxSb&#10;VzktPpVg7SeKQCbmlbhbGXZSfU2g+E0gzcVSEgLPOOc0VIv7giLbICkq8g0Lz4apUoOR29gI/SKH&#10;wC4HEVYSs7DmpRtS3FDKyjJxUTGjuMqw4kox707ceUQMHgUIB7dbaiXF2tpBeB81Au2uXBkBamCU&#10;+cpFTkWalsblK9VF1mmR5sYhYSTjHqFMCvmb8hDgSr0kVMM3RmUtPrAJPmvNcaWj/ZGVGTsdSc4H&#10;vQfBZc7qMrIpCLNj7BjlK81Ca40u5JtapMU7JCOcCmTL0iLtUFFSRUsnULriVNrAIx70AVhDucyJ&#10;IbD4UkA4zRixNDzQczk1OW232645RIaTuJ+KY6p0m7amvuIB3N+SimAhHmL7hUD70VWbUSojK94J&#10;OCM1WMDUQKVJcGHM4okj3Mqh7UjcSKeQKX+pjofJ1LY71qyKQtTTRcKR5wEk/wDSsQQLO52EqSs9&#10;zJ4J9819S3Uu3TS1ztqlZElpaNqvByCK+cvXbp/qPpVtlrhLRCdeVh4A4GVEj2rsfC61RzTN/wAj&#10;zX6m8TKxrUUL+ZDRnZ9oda3tEjOQsDOKuOyazhXCy9qUsB1PGFjzVEaa6iyITqVz2Q8wMFQUkeKt&#10;q5dRen2qbC0GGlW+4I9JxwD/AJ110mpYPL7NPOOeOg8tlwi2/Ts1UFxKXHEKKtv5FZSvFhnR79Mn&#10;OI9DjilZH70buajMAOtxZJXG3YyFeRUhbkNXi3OF1xO3zg1NR/IVWTrTX5AK1X96GFqCFqKPBAoh&#10;tPURwH/3CHAcEZ5FWn0ts1lREmtyISJKsE5UnJrOmoYptOsbkhDSmUFwlCD7Ck5Y4Zkwqhcnjsu/&#10;Tl2hTm/vZTgC0K/xeScU+jNWPUM5c6SlAfQcJqi0XpTakIUtSM/2qwdHN268yUMmb2XDjgng/wCd&#10;S4fRiTqlDkiur2lnrg8JFtjFaUHKi2M8UB267mMgIdCm1tkDmtRQLedOS3IsgJfbeQQknngg1Xk7&#10;pVAuN+W4shKVO5Ugfk1X85RfVfHZ6Vi6BqDrRMKC0sO4/BNWj056qwmCEv7SlzhWcUA9c+ndm0tY&#10;4UiA6tt5WApB8H/Ogex2lx1tJad5xng1JNT4HKmtQ3pmgOs9otV80+3PtiUlfuB5oDsmkYV00PKS&#10;9G/9S0kqBA5pGyXOVb0tNySXo2fBOaubpfNsl/kyUEIYaSk5QQOaJLbExFOSeEY8hSfs5jjCypso&#10;XjB496PLNfXGHEEvFQGMZNXR1Q6F2O+RHbjaFobnrP8A7STiqrt3SS5JtMpa3AH2MnaD8ZqNcjMu&#10;sruW7phRFuqLtLZcS4kuAAHmrAa6eQ9T2ku9lKnkjKlnyKybb9QXG1XZaSs+hwp4/Bq09N9aLtbj&#10;221YbWNqwfcU87+im3Szpee0WHovpRpW5ayegXJIcQoYTzwKqb6j+mUPpfrhuPZpZMV1Ac27s4yT&#10;xVu6Bu1uuUtyW5IDEvGQSfJpxc+l7HUnUaZ11cK4raMAgnPGaplF7stl2m1ap9skZ80hql21TW3Q&#10;+QffmtC2CZD11bkqkz0JfaAKUqXjP+dVNefp8uFw1g5AtRU2ytR7SlZHGaENeaS1d0du0Zm5KUyl&#10;wnYpCjyAR+PzUt66ZdLRw1S31y5/BpS8XZrUMFNjcUnb/wC2SPGKqPqb0FGnexMszpdSRlwDnmob&#10;RetHXpSFPLJcOOSatt7VRn2tEM+T/i85qWxdowPVu00sSKbj2G96VtouZQe2kZP4ow6edYkSyhyc&#10;ndt9ODzVkQ9IL1PpSRGkOBCFIISfmszXPTkrQepVxHeY4USD81Ld0vgnWq9VGW77vg0HIvlvvk5D&#10;jJ7ZURyOKkI+kJVl1Nb7vbVlfutSfPtVG2fV3289Di2lCOnypNWzpDrTBtEntuPBxtYxhWDtolzw&#10;jAdNlUspDDrpoK6axkG9KSS42nnNU7phNyRdkQ2UFUgK4SR5NahY1oxqGHIQpYcaX4SBQAdM/a6v&#10;gT4jBSQ6Ccjg0orBfDWNr07OQSuusJWmp6RPjrhv+4UMA1aGiOuEdUApLoS6U7MCoH6sbe/qtNtM&#10;K3hpcdILriE4zWd4LjkR0IS4ULScEZpJ7/uRm/oqZw3Vy5NJ3SM5fXXlsBElT2TtPPmjhGlLrL6T&#10;TrdIjpQop9IIqk+mN5lMTm1F7eschKj5rQ8PquibAMWY0lttKdpI96Jp8YRqov0ZNN9GL48F/Sd9&#10;dS8koUlZwcVZdp6kRHECNNbC0nADhHipfqfYIV3jyZ0VI9JJyKmdEac0pcek1wduDQE1polLgHO7&#10;+9TzsS4M+Thq8OfZM2CTpm2GPN++aMp0elBUPT/nRHepqpcRxTMtD7a0nCEmsTwLi9Kuy2Uvr2oX&#10;hOTV8aCucq2utB1ZeQR4Uc81Fe/kp1ej/Spc9kl0x0u7ZOq8e5zoIkQVkheU5HJFVt9YDVtHURLl&#10;oimEwsDdtTgE1p/T092YwE9pAUFZAA5NB3VrTVp1IVKucAodQjAUBisecHJmZofKKhp2LKM69Lrj&#10;Mt8hsMS1JCyAo7q15p92fH0/HdlMN3GK4PVtG4gVlXp9o2LcOo8eyOSzEiPO7QvPirU60K1J9OU+&#10;MxbLoZ9plpwnuerH9803JJKLL9VpJ6uz1KfktvUenbdO006YscRycEJPH+VVPqLoYm+WYXB14JS0&#10;eRjmhjS3Vu6X9aXZcnKM/o8CrQl66fl2T7aIx3O6AnaPmrFF446NG3bprcPhoZX7otpyV0rkXayu&#10;di5xWjlW7yQKzPpe/wAxMlZcXh5pZSCT5rdWlenTV96TTrMJBiXWZnaCfGc/71j7qf0WvfRy4K+9&#10;AkMLVuDjZJ/6VRCeJYOnqlC6rEly0go0lry7WieqQw4FKWnaoVP9Or8lvqCp6ckBqSo7wPB81UsR&#10;+Y3Z03KGhSmUjCzjxSFt186l5qQj9aFZ8VlSUXwYypny4rou/wCoLpPa5MB+9WeOEyVEqIR71SXT&#10;vS8nU0WXHXll9nPCuDxmrv0v1aau9taRcUDagfpP+KkLILbcNWvPxtsNLo/SnjNVqLjyQr1E1B1z&#10;RSEPXt10rfUx2nDuYXgjPmrKtPXG7T5KQ6oJChjgV71S+lq62mzO6vtLyprRJW62OSkc1VWjESr/&#10;ADhGixluPNH1hI8UoTy8Mzb9PTdWrK112Xe9KmahfEkkOOEhVWE/pKF1S0xHttwyFIASAD4PFZ5e&#10;12rStz+23KC08FKvarU6e9drZbGMPNEvK8fvUp4l0aT0r6VvingqrqB0am6D11BtkdRVHkrShCvj&#10;JA/60QdUOk2pOjVpjXhT+6HKQD6T8ijPqHfndZXS2XBpadzTiVJ+RyP9qJvqL07rLqB0ggu2tn71&#10;mMkFaEDKuAfxVEnKGDc6W+OpxG3v+uygunHUu5wrq2pBVtUeR81dd3vqtTNJSsFLyxyDWWNPXOfY&#10;JiWJ8UxZLfBSsVdWnNcoecYXOAYAG0LxjNZMGpLPyYPk9K6rPauP2LF6Tz71o5dxixJHofSoAA/I&#10;xVKa0+mnWNy1Fcr/AIS428pTxyeSMk1atovkePdw/DlJc5zjPFWCbtO1BCeP3yWcJx2UnyMVVOtZ&#10;y0Y+m8lfpVhMyr0r0Nqi/TbjHtsRUhyKCFJ54Iz+PxSQ6sXfRl4k2udGW260opU2se9aa6IWe/6L&#10;1vNm25tD8WScuBQ9/wC35NUB9U2m7uepsu9PWotRF4JWhOEngfj8VTKyae1dHQ6dabWvdYuWWjpn&#10;rLC1Pp9mK4yBJb8ZFKwgq7autKpS22o4X6V8eeaq3pppCHrqAo224ohz0J/9tSsZNOLjAvGmbnGt&#10;9xl7VodBQsK/NZHDXBo7KVXY9vGPgsn6teh+pr4/Eu0FtL0NCByk+wrOtks7n3LcN9JS+k42Eck1&#10;9Drdab3r7p/b2IcpLxQ2ErKj7YH4rO916cQ9FdVIEi7uI2B8bkDwfUKxq5JZz2Zy1kppVNYj8MCL&#10;emxWS1SkTh2pwT6AoYOcUTdJ7c5emnLkxd+0qOrPZUrGR+2al/rZsml22LDcbGUMvvNjehHG79P5&#10;qidP3x6yISWHVoKgNwB4rIhP1VnGCN+k9OOU8sv7qy4zdLE3IcQkyEchQHmplUy666+nx23hKZS0&#10;IwlBGTxiqztU2TeLIt2VvdZ/wq9hRnoiZddLlhyO0qTAd47Y8GlOCaNdRqJaeTMmNRZGm5zjMuOp&#10;hwKxhQxV49LtYRo64KZsUIKVZQ4U+aJOv2kI15jJuQgiI6rCiEjFN7hZrXD6EIuZKWp8bG1Y8n/z&#10;FRi9nfRtLpw8hBbV7i1rze3J8qPdoEpP/pgD2yf/AD4pR7qY/PivJcaSkkYUE+/FZG0L1CuM19xs&#10;zFFKjtxmtLdDOna9fLuBemn+UnPB/arPZt3mh1Ohu083CXY9+n27wtO9Tpkx6GFIeThSinjGarX6&#10;xtT2S49Uiqzt9hPAcKBgFWTV+aJsTGn7lNhSo4cezhtaRyaDesnQ2BeWpNy7OyUAVc5rHwnbuRm6&#10;TXRrqULVlZKr6baiLDDeXS4tJBRk+K0d091Rd9V3phoygltpICgo+1ZN6VW9yR1AasT2UbicGizr&#10;O3qDphq5iJaJ62y8gKO1X4H+9ZM3GXHyYs9FN35g+HyXl1YQgPSUqLboAIOMGs5P6PRKv8OeiHuD&#10;buSNvBoy6dXp68IUi9SFuvnn1Hg1dNo0jBnaf+7b2IKeduKXEI4Zr42WVXScX+StusdvS9oiBIgM&#10;LZWnAXsqF6O3GwWKVFfukvdJJ/S4eB/erA1PquGmzqti20qA4OQKpXSFjs966t2+JcHCiA4sAhJx&#10;7/vQ/bBtmVS1q5+kuDUOpOqGmJjfaTLjpWE+kpUKrG/6kfvSxHjyd7auE7Tmmf1gdD7HoSVZrjp2&#10;YttEkALZ3k/HPn80y0Voy4JsEaZbwZSwAeTmo6eUZx3rofkdJLT4Tll/gHpHTK6XLUMN6PGVILbg&#10;WrIq+PqGkW/UnR63QzbUpuMZIG5KeUkD9qg7B1Fm6fQ+zJiIEkJwPSMj/KoqXrR24RJAlo3KVnah&#10;QolW7Jpv4Kqde9PU4LnJXHTq9DvxLXGioE9vBScDJNXXFu0uZf0RLlG7T7iQncazVp1ctrrdb3AT&#10;GYU5g44+atn6pBedMXm3zLRP3d1II2+RUpSTltMt6KU1GyDXPJbesYatP2xCFqHYUMnnNZm6kWhi&#10;ZdmZEFhRwrnaPNPtGdR7nqLZH1BOUpCeME/FW1ptFsfd3RowlN4/xDPNTUdkeTXycqr/AOR+6gt6&#10;dHQ5sriJbuAaAQoJwrOKzhpuSmPJj5BwFcjHtWidbXSLKDMWXECWE+EYwDVAX5tyL1LtrbDQZhPP&#10;BJTj2qNa9NNs2HqrVv0orHH+xe+mNTyGkoNrUlhHAKVcZp7qvUNzUsKLzagR6kjBoT+oez/8j2W1&#10;TLRI7RewFBJxQRpy8SVRWJMmSp9avKSanFKfuRhX0W0wTk+Ab6q6GnXiU3dERSEpUDlIq5usWnXd&#10;QfT3ano0MmVHQkKWgcgAGi+zR4erdIrDamy4jgIOM5pB7XEm3WE6fXDDqfBGM8VVKLnLgzKPIumC&#10;jJZS6MWWKBJtMhl15tayFcA5rSXT7XsG3pji5tKYZTjckjBxQFeoaE9QrRvbDUMyQXGyOMc1Z/1q&#10;aes9g01p+6WUpjrkIwtDYxnipSsjW1Brs2boflIqxPDJ2Z1CsEy65tL6lJXxgnxQV1K0fN1KkKSN&#10;yV+DiqB0ZenWJbKi6RuUPf8ANbA0y9/FbPCdS6hXbSFYV71PhLKNHqqJaK3OSI6e6WmQel91sTkR&#10;K3HkHaVp/B/3rNMXQrul9QuNXVosIW4cKxgDmto3W/zVwUrjxA2W+MpGM1QfV2Y5qBgpdj9p1J/U&#10;BioQWXuMivyMs+k+pA/MvMvRqm0tuERVcpcHjFWVobrZarg21EkyQqUobQ5n3qwI9r0jffpqkpnQ&#10;kfxZiNhLm31bsj3rBFpZ+xuity1s7VnGTjFQVvqtpo3H911yhvU+e+Dc9xem3K2SbfCuLTiJAO5J&#10;WD5qb+nnp9cenYukl/a82+lSk45Geao3pFEj3cKLt47b5GEgr/71fci4XrSWmER2H/uErP6hycUr&#10;oZW1GjpuektefgyR1s0tev8An643iTbltw1ukhYSduP7U66TXu0G7sJkJ7WxX/uY4FW11CmXS/2p&#10;yG+kLbWnJ9PNLdBukrMuw3P7q0FxRBKXSDkVZn0o5ZsYamOvi63w/gtDSXUGzm7JhG4MuslHncOK&#10;GtXy03zUb0Vh9Ko+7gpPGKyPqmFeNKazmt5fisIdITknxVqdOdTQYsBcufPUV44BPP8ArThBN7ka&#10;7WaOVNaxLci0+nOnnNIdT2bgh9LLa8Aq+ahvqu6YXDVGolahTIQ6yEDH9h/tU63fNOXPTzFyFyw+&#10;0rwFc/60hdZN511ALdoSZTATt5Oahs9+9hTrbaavSiZ06Z3+TZtYIjCEZiUHCkBOc+PxRndOqkOz&#10;ajLzjCoi0LyWSMUSdH9FXvSvVEyJ1q/lE+renI8j5FBv1S6Vulx145PiWj7eHjlSE4B/yqbny4m2&#10;jRp9VNSm8f8AJbEH6jpOs4H8MjN9mKRjd74phZdDsam1LGQ2vdI3BYWo8A+azjYL6qzkNt7kLR+r&#10;FWdpLql9rNYIe7bo/wAQODVmxKOI9mr1Omsrt3wTaRoTqx0vkam0+xBny/Swnj1ZHgf7VmG3aSuV&#10;r13Hs1mR93IUsBAxx5FXXO6hSrlFK1vLU2U/qJoZ0aJ8DqDCvcFIUULB3KH5H+1UqMoRf5FXqt9m&#10;2f2sHOpmotZ9JJ7Ld1hlguJylQTwR++KcaK+oG6zmAwyx3Er/UcZxVsfV9p6+dS7JbJiEM9phsFZ&#10;HB9/xWRdK3tzRl+DAG9WcFJHFRqm5pOZurNJpnCUaOZL/Y04z04a11KanTVK7eQpaQfHOatnV8e1&#10;3DpqrSlsbW8ooCcH24qo7d1Wh2qztKecDLi08owBSdl60Nm4ZjY9R/UQKlOpzaf4Ofp1Nuni1BPD&#10;KL1X05umgrvHYKcGQ5hIH5P/AHq4p9jvHSDSUe+TowlxXkBXyBxmpDWUFzXFwiSlElSFBQOPHirT&#10;1bpNOuulP8EnXDspS3gZAz4NKcpQwkbCi6nWRxf2jMNq+pi7M3VK4DTbLBVynaORV52vqgeobLLb&#10;sbdgeoIFZe1n0rOhHWhFfMkKXtHz71ZXTu+ah6S21V0nWrdCfHpU4nx/cVPG5c9j1OnpnDdpujSG&#10;l9QxbbbplvH/AKYYI2q4zVB9aLJAlNOvQ0oQ/nJWgU3c67wtQ3D1Ndpa1YUUjAFGBjWXVTTTCXSV&#10;rTyfj/OiNag3I1M7b63GM8rB7oroC1eejsq/NXcIlNNlZRv+AfzWbUamubd3XAM5ZQ26UcK481tj&#10;TujYNn0ZMtSbsQ3JTgoC/GQfz+azd1X6O27SEYz4DqlvLUTyfJ/vUK5SbeWbuNumaSceX/uG8aO/&#10;GtEJbc0OOrQMjdnFFOg9VuaavRZknb3RjeKrOz9NtW27QyNTSgf4elO4cngf2oPV1YFymtstgh1H&#10;G6rnssWMmn/R6mqzdBdGleqt6tVzsEiOhkOSFJPrIyc1DfTV0Yt1309dZ95AQrKi2pRxgc0Cafvg&#10;lSGf4irLaiM/tV02SXEXGcjQH1MxFN4IScZOP3qm2Eox2xMjSapQsbuWV+DF/V7Us206yuNrhznV&#10;xWnVJTtUcYzTvpN1Ln6PugkAfcFRGQ4M1eGpOhOnLrFnT+4r74qUrKj5PP5qA6L9AIWrLlPYlSwy&#10;WSdopr2rMnwblajT6mv0q48lhWjX7mtpUeetLMdEf1K8A0QDUNvv9zW5JKXUDg5Gay71Kal9PtUy&#10;rTEmKU00vblKvIpfT3UxcGMWVgrURjPvVijGXKNRbpLq1mPRblwsNkldToL0SGh5jcAtAHHmnv1W&#10;dO2G4UCTaIRbJbBWED8Cg/p/dHbrdm3EkocKuFGr31DOks2hDc9H3Q2jBUM1XOLU0FOp9KLU1yYW&#10;aSq2vBC0lDgPg+aPNJ6tVZ5LDqiMpIPNTNysdsndR433TJ+2Wv1JSOBUn9QfThiCiA/piG/2S3l1&#10;YSdo/wA6sc1Hgzo7NXFSbwXDYurcW/WhMUSEh8j9AIoB1wwxfpaG1uJS42oKH96z1p2ZNstxRl5S&#10;Hs45NW3pWUDdUSLo7uQRkqJ4pwilyjW6miVM01LKLTvNkn620A1Z4LSEqTgFwjFZt1h0tuHTt0/c&#10;vJcKjnCTWqIfUOOxERGtaWj7ZSaBuqdnbuNvTMnLy6CFbc1Wosur1sotRzx8lOWmHc4UJqY9Fdaj&#10;ed6kHBowtnXaHa1sQ1NEBJ2qUnzV7aj1Jart0IRAgWhD88NBKVJQM5rFt60rcLTIU5NjlhaiVAEU&#10;RslNYa6NhLS0TlmUs5RsGz9RLHfrKEwGC5LcTgqXzijfpppy5/ZSQiSlsvpPpzwM1ijR2pJlr2Ja&#10;UUAEbiPitCWnr/aNPWqI23JccmYAcHx/nULIZj7TAUZae3OMoC+s30/3C3T5l0deS9lRUTn9zVZ6&#10;P0zdnnXHobCn0tHBwM1pS/6pOurSERHS+t8foJrjpJoq96UdllcdpSHMkIXz/wBKaexZfYQ1LtzX&#10;Lop+29Wzpd8x5kcBxJxhQwRRJF6msXx5tXbAz744FRfVfojeXbnJvEhpCGlKKsJ4A/yqvbU08XDF&#10;YZWS3wpSRV8Xu5ZVOilw9nfyXPAsz2pdRMSGVgBKhyk+OavTU2gLVK0WFXHZIfCeCo5I4rLdj1oN&#10;JeoPHuJ8pVRxbusDep2UtSpC0EnaEA8VXZCUmsMoqm64PMeCr9Q6Hel6nEC2JCVLVxjgURXu03zp&#10;K9EkykhY2g8nIqyrX0xfnX6JchJ7DRIUFf2on6z9LJerLfGDUlLjTaAPNJ2JSSMiH8Sv3/BQz3W9&#10;N8lNpdjpQB5IFWJpr7PWyG2XcIZHJJ4qoVdM1xr19khBW+DwB71YCvutDWdKJMZUZYT+o8Zqztcm&#10;JdGrKlSi150awWW1/wAPbcLoKcYBzVNXzQ7Ei9MpYKWGnljJJ/NLaZ6kQJ0gtOArkE4yr5owa6c3&#10;DV1wYlfchmOghQCTUF/DTeSDdkpJNYHmqOiNq0do9q8CWlx3aFH1fjPzVJSdTLlSi0lwlAOBg1p3&#10;VeinL7plFuXIWplsAEgn4rO956bPW68ohw0qWVKwFGoUzbXLMnURp3e1YDrQel7ZcovenkOK8gea&#10;Ol2wRreQhkiGn9IIqvLpDu3S+0xnnmd+4ZyfH+lRkjqvf7+w2xHShKD7JA/2q3a5vKMLDgsNYHmu&#10;2USohSwA2rPhIqb0/otE3QbhYDn3pB28nzzUba0/ygu4qTvPJHxRHA1dLkpFtsqEZ8FePFSnnGEU&#10;wkk8SAjTP096iustUme/2I27hKle1XbC0bZtJWMIUsOvhPJqHdv9wskBLU6chTp/wpNQ/wDzayuY&#10;hqQVL3+M+9YklN9vgzXZGWElydwWrRcL4kyk4CVcCtJ6AukRqG0xFbAQPHFUBZbIzcr4hzsnZnPp&#10;HFaV0BboFvjI3AA49647zNkZNRTPZvo7T2VUuU1jP/sOotwwyBtH9q7ElZUSlPFIB+J4Q6kf1pcP&#10;wo7WVvZP4Ncuj0or/qna9QX2Cpm2r2JI5xWXr99PkhiTIuVzQHHBySsVtaRqePGaX2my4QPisl/U&#10;f1M1JOjyIVrgqaZJwpzGP+lbnx1slPZExrksZZlDUV5nWbX0aDZm0uOd0Jwgfmt19NtTzLLbYCJz&#10;KkSVoGePxWFrM8/pW4fxqS2HJSDuy5zz/Wrm6SfU85q7VDcS4xPSg4SpCRit95OmVlfHwUUSSlyb&#10;utV9DrYUo43D3qRF0b3A9wHH5oIt8gXuA05HQpAKRjAp5/BJHbHKwquHeTZYDVdwEhkBKhio92GZ&#10;IJHP5qFtsF9o4UtWPyaJYzmxARxmjsRB/wDKypKiSDXbekJLSuFlKfyaIkXBEU4WoZ+a/KkGR6u5&#10;tHtTwGSNj6fbjKC3VEkfmnci7wbewrcM4HgClHXmwglxwbQPNVF1A6s2bTji0BCnVDIPH/epwg5v&#10;aiLeFlladf8ArPbrSVxWY+1xXG4isX6819ClXNMlY7hCs7RzVn9fLqdcPKmwkdttPJHigjoFpfSG&#10;o9ZoZ1JJSdhH8tR9/wC9d7pa1p6NzNXZLdLCNN/Sz1DXdbW04m3KaYQOFFGP+lavh68hhgFxW0/B&#10;FQGk7FpSyWNqLZI7IZ28bEilXdHR525WVI/auJ1VqutcomyhHbHDCMaviSR6V/0pKVcBIaJQkkH4&#10;FQ1u0tHhupBUpXNGMCPGbaSjbn96xeSwGXICZDW4leaXtVpQVZAyfzRS/HjrRtQAKjFI+2We0PPx&#10;SESMWAiOjc6pIHxQtrLVUe1MLDUUuqx525qWfbkOFClFRT7io7VFwt1vtqlyW8nHxmrI9oizKHVb&#10;Wi5jjjKouxK8+2KzVrSDEJO4juLzxmtCdcdRW+SpQZR2uTzjFZb1sy3NUVtzeR+fFeleNX8JM0tv&#10;3k9071o3oaahUe1Nz3SoYGwKP+lbm6Ma3veqIbTjtt+xbUP07cf9K+efT3qNa+n05L8tj79QUMbx&#10;mt1dDuvLet4bSYdpUygjghOBWs85H2qWDI0r5ZpZEda4oKlbSRVUdSLPDQlbrrm5Y/NWPERNmsAq&#10;BQCPFAPUjTyURFuSH9vGcZrjqH/ERspdGLusNzjmcplfLQOPxVWXP7ZEQqgshK8Z3VcXVexW2S+v&#10;uO+PiqSvNpVsUiI6s54SmvTdM/4Swc/P7izuhN5uMp1DLz2QlYxz4rfGlXkfwSOgqJXjk1groP07&#10;vFuSm4S1lDa1AhNbn0SNtqa3HcoJrh/MYd/BudN9iyE7cdLhIz5qsdfWxiM8t57kD2q0WdgSV5wR&#10;VbdR5kZTay+oAAVpqvuLrPtK8tWpoaZqWkgoIVirn03co7rDYKs5FZbul8t8a9MIjuZKl1pHQ0GN&#10;JtzDu85KQayr1hGPSywGQwhG5IzTjusuISCnkUjAVEbb2k5pdS46DlI4rCMs97qGSnDeBSipLK+Q&#10;j/Kvypkd9ASEjdSYfaYWBtzTA/KmIUkp2Y/YUkh3tc7Mf0py481tJS3TREtLitmPFIBUuKfWMJrx&#10;aHm1jjArx11yPylNdomOyUgFPNAHbbCnknJwaQEZSTtK8CvHPuErwkGuvt3nEE5INACr0RvtA78m&#10;myNjK+TmvzbDhOCrinD1vaLQO/n35pgfluNFIKeDXCZCW1eocVyw2y2QNxIFKPpYJHOaQhN9xC/U&#10;lNdMTsI27c161LjtgpUBzXBeaTkoGaBiynW1pKSPNJqQ14Pg169FaDm5CuPYUjJhd1XoXUQOFQkH&#10;KQr85pBcXDSgDk12ph5KMbv602dS+kcZwKBiKo7gUlQUT8ivFoUQQeM16VupUBg4NemSUuBJTSwS&#10;OS5tBStHIP8Aeu0SWlJ3bfevVyAtwqUnArxlxpKljGARmgD1TzSvUU8jxXG9BP6ODSwDJbHIJpQB&#10;oM54ximLIOX2SkMryPSBzVPwtVMp1Q/EK+0tw4B+au24sM/buLAyCORWU/qKcTo0x9Sw1bDHdw4k&#10;e4wf96y9PzLBj3fbku2Td1Q4Dsd5kKZ/wrx5pWwS2AWQWUgZB8VR+k/qRtGpbP8Aw95SUvqAwT5q&#10;4+nlxi3O27lkFSTgKPuKyLa3FclFclJ8Fhy7Hb9QttjtAADyKHp+nGrfBdZYRhJJ8CjewR2no5KF&#10;DAGKexbamQ8W3EhSVHzWvMsrPVN+s1l01uuOxBKMBSh4rM2rpWitWtSESZMdZOUg+9S3/ECvLml4&#10;DcNlZYS8cAp9hisPfwt/tR3kXFbiXD5Cq6zw+m3xdmTB1M8YiW9M6Z26M5JRa5SkN/DZ+aJOi1l1&#10;TpHUYTGnSHIiyBhSsjFRPSO2/ZoS7ImB9J/UlR5NbC6WK0u82ysbA+D4NbLyM9lbT5MalZkFsBGo&#10;Z9obCAUr2jBPk8VSP1LXvrJpfSUqdpu3OSA0ghSmhkgY81q775LMbdHQCMAJCajb31stGhrLIc1B&#10;DKoiUkrKkZGK4ZcPJuMnwm1F1I1Ff7s+b93DOLh7gcTg5+K5jSYU1Sg+2UnPsK1X9Zuuek+sLy1d&#10;9KNR1T3Ce+hpJTtPPnIH4rNdiYt1znpTwgrOMGvTNFJzpizT2cSD/pBZrjBuzb1qcWpogKB+K3f0&#10;A6p6htNxbt9wgh9hwgBwis5dJYVv03GbypC3MY2/Fao6O610+9LLUlKGnUnAJHvWr8tzDGCVLe41&#10;JcJEe8WlkttBLmBlOKFLxaEJYDjsUYTzuAqZtU1p1tC2lZQfGKJmFsyo5aeQFpIwQa4PGTa5K8t7&#10;0dprchQBI8U8YuiGElJUMk+Kf6g0MwoqeirLYPO0UN/wbDZw4QtJ5z71EAljTGZQwtsc/ikrvamJ&#10;EZPZ9AzTOIBHZSV+TyadfcfcgJGdoznFMZDN2Z1CSU+sA0tHSWE4dR44wamoUcoIUhXGfFPbhZTc&#10;Iq1owF4pAQ+I7zY2Hacc1+juJYVnAGDQ287Js05TcjwPFTFrlJuGCSADTAK2Ise4xjlI596BtR2t&#10;+yysBZWys5FFsSUYiSlPPtSdxZTd9pcwkpGKAA6EhTzyVFWQfaidgKgITk8nnikhphScraUcj2of&#10;nzJjMksryCDwTQAXv3H7tgNHBHwa7h2OLKZKVI2rHgiq9bvFwbuQZU0dvsqjW0Xl2Nw6nIPvS7ER&#10;Wookyy8tje1njNRTN7W8pCVo2596NL4DerepttQB8iq9ukC42J5nLBeaUeSB4pDCmKotgOBW1Q5o&#10;iVe0S4IbOCojFAybkl1tCVDtqxyDThl0tvpCF596YsHMvQaZO9xhZSoqzSiYTtrCW3uOOD81JtzZ&#10;PGEbhn2ru+SRJiI3JwpPmgZGuSFFP8pQBNB/1KWRvVvROVbXI6FyicoXt5HCv96mm5C9+dpCc4Bq&#10;ddTGvEVqHLALa+Dmrqpuuamvgxr6ldXKt/KPm265aY7T2n5UdKJQGAvHNWZozoDYr/0mucwDuT22&#10;1OJKDyCAK4+p/pC3pnqQqfAOIzze448A1C9Jeo0mwLkW9qRlt3KCgngjFem6e39TTGcWeD66p+P1&#10;Mq2uEygbFLkREvR3wcoVjCvNGFnuakJAycY8CibqR08cfmOXOE0ltDyiohFQsXpZqBFieuscb0tJ&#10;KlI9wKz4NwWGa6ycL3uXDYZaM1g3bXlJUcBYwTRhdNGWfqE0qS2lCZiE8lNZttOolypCkLBQttRS&#10;f3Bq09F6yftZcKFZ3DAp4U+YmPZXOl4kNNE9K42sLtNhTnTGDJISugXU+nv+RNaybezMU620cocB&#10;/NXXYZbbdxLgBaL/AOoihTW3RG8TZM/UMZ4S4aRnzyP/ADNQksPJk6e7KcZPg80vr1y4spanPZWy&#10;MNqJ5NEkOaJ74cS4e7nPHvVPWKyXW5LW1EirW+0OUjzSStU3fT1w+0kNOMPtn9KvNSbWOSp6Zyk/&#10;TZoTWQtetbC1a5zeyUgAJWPINUnetHzdIXhMSKpbraz6FVK6c1485d2JEprcnjcKN9S3MahSw7Ea&#10;G9KgePNJLHRTvnX7ZFYalRfNJxUvSm1dpXuRxXOndeOhsORXO04TyAatvXNnf1zo9MdsBD7I5BHk&#10;1SFj0i+1cVW53+RMCtqc+5ozLd+xlQVNlL3fcXP061ii6XVKZ76kIwR596N16Y7guSIEvuOyEqKB&#10;n5z/AL1QUzSN/wBHSy9JZWlgEHujwRR9o3WqkHcp/wDSknJNDWeUYE4bXw+CrL90v1Bpme/KuMZQ&#10;YUtSgrHB5ptbo8iY0t1mOpTTf6lAeKveJrMasjzI04peawUpKvapbQWmYRt9wt8VlClupOAqop+m&#10;jKlqXZ9y5KBYvY7aEx3ChxB5watLQ+tZYaQ0Xjx/hz5qldUaZvOlNSy0SYbjbAWeccU+s19cYdQ6&#10;lwpIIOKsUvUWGSv0yik4PKNYf85OXWdbWhGTDWyAQ7jBURiq0+p/Tup9dJhT40YzYsRJyWx48f7V&#10;FWvqEq8SIwfWElvCfT8Vdui9ZslP2QcQuOtPqC/eseVe15ManVWaeSyYchvuMp7biVMSG+Ck8HNH&#10;2luorMJKI01OMDCSqrC6kdPIs/Vzc63x0lvu5cSj3of69aVtlmtFvkRoKo76gN6wP3qzc0jPc6dX&#10;hNdh3pPX0dDSMPhTQ/w0y6nP2DVdpW4EBM5A9JTVG2WQYsZDiXyE+MZo90vcGJEtll/DqVkDNWJJ&#10;8mtspdM8p9Bh0T0dFvFiuEWQyl5ZScBQ58Gs+atsk/TurJ7MmK9HZDqghR8YzWs7PZGLRcWX7XIL&#10;SCB3APApzriBbdbWaRbpzDYeQklL4HJqmSyy/T65VSe9ZyZt0prBdo7eHtw4JyavrS2vIWoY8NCE&#10;oXISccUB9PegMLVVsvIfldl6MohrH7ftVNMz7roPWsmEzJKvt3doIPBpuf8A0syJ6GGqi51PD7Nu&#10;3KREkw3YctoOrUDuOMkVm2/dPrVH6iwEd0iE+6N4+MkUUaF6mSJV0bcnncF8HPvVkytIWe/3Ni58&#10;dls7zj5802tqNNVbZpbef8ytvqT6dwultttt9sMzCFoSFNg+PFVNprqBPdSlbj+5JOcZrVWuunls&#10;6uaVeiLk4Wzw3z4x/Sshan6Y3PRd6FvaUXUFeEqTVUJTj3ydHCek1Vbh1Iv/AEHdYF4jOImFJQsc&#10;pNWzpiz2ZqwSoaYqXGnkkDFZz1D011N0u0lGvEppT8R5AV3Uf4f3qQ0N16XFtbbSm1E5wVGrniz7&#10;WaWzS3VZnFZRE9YOkMPTzi51rPbUtRV2h7Un0q0nfdUWqStG5C2QSnPvirIYcha3mCRMdAZIyAT5&#10;NWDojS6IEeUIKw2lSTtwPalL2coK9W7IeldyZmt3WO76WvTsVWFPsrKcH5Bqz7J1hVrRxDV4YaQ0&#10;RtUsDxVQ9TenFwsWqZNyKCthThUoj8mpfTVxs5+2WsL2ggOgCnHnmRk6imh1qdCNGwegGltSIbvd&#10;suIalN4WAg85oX619HrlrNEKGmcHgwjyTkimdi1BYIbqv4TeiwtzgtKUeP8AKpNzVAtr7ikTvunF&#10;ZGQc1Uq5ZyzX/q7KsJcNGZblpW7aHvAtxaLuV9tCh7qJxRXeLvqXp+zDXPhORUnCw4scH3qyNQ6Q&#10;n3pcK9oTvCH0uEEeMEGiv6hr+5rTo4zFZtYdmslOVoHqAA/enJyg8R6NrRfTq8et93+5V+kvqWuc&#10;a8R5DqQ6y35AqwNfa/ia8sT0gth/uN8IUM4NZGstzNvHZdSpDoVghQxRmxrVUBoR21cr9jTjtl7m&#10;ZN+jdcsVrgPdOLW3oi429ENJcdSQkY5Bqj5VkuOlHSLlGUwHDuSVfFaA0PemrVbW50gJeSpXqRU9&#10;1fs9j6haNjzIxQ3Kb/wAc+1ElysE6NT6TcZ9Psz9bL/9rGDmMJA8nxRHZNcNN3CNKbI/l/qGfNXX&#10;pzQWk0fT3c3Z8IKujTCyhYHq3bTismaODb8xcZaygb1AbvjNRVjctpl+hXbXK2L6Nz6C6rJ1TpGZ&#10;bitHZWnapCvigXpLEsmkOpc4pZStl7JJI4FU7p27uaTkrUy6VpIwQDVy9NHYDExq73Brc0rk05Vp&#10;J4NJvnRPKfBRn1DSoU3qvOdt0Yoj7znA4qCscyGVhK1AEY/pWt+oVr0zqSC/NtloQ4+pJSVJHP71&#10;n3pX0qZufU1y23UFqM7kpSr281CDcFk20dTXqYem+Gl/qGOmLQzIgx5KZIDe4ZyauS5Xq8aIs0Jy&#10;DMQ/DkAJUyogistfUTYZHSfV6LbbbktURYCwhJ8ePx+ajNO9R7jLQyxNmOONpA25Pipbo2S4MS3x&#10;11cPVi+y0Ot/TybqERr6w0juKIKktDGaV1X0zm6h6UNPWeEtd0jI3LQkc096fdRm2bky1Oc+4ig/&#10;+2v3qwZnUQWjUrb9sQEQ3BhbQ8EU5KS4RiLUSr2b+dryY00tqCbabj9tcVORH0Had/savDQ8h24S&#10;G/t7oC8shIyrivOu3TqBqdtV9gONsynV5U2OMZP/AHp5Yvpslf8A0Uvahh3gpmx2S8UpV7gZx4/F&#10;Q3utYkbS2FPkI76uJfK/8l0OaY1boKxN3Jl9Lwe9fp5/6UhdNQy+qOhp9tk29vvhJSp0p596yz09&#10;+pPVFjmqhXeW5PhNEthtw5A9qvvRvXuxTkqaU0mMp4evFQity3GBqdHdpJbV0V19PnSKKz1HnQrl&#10;NXHbGSgJVjnigbrdaXbF1QmW9u5KkstLyhRV7VojRehLdeNfP3KNdQhDiSQndj4/FVD106E3G2XO&#10;ff2J5lDeTs8nH9qg04ywujbabUxte654k/kc6T61al03akRIk8ttAAHB9qsO1yGOpzEdyY5vntkE&#10;LzyT/wCCsr6Yaud17rLDTjzqf1IA5or0Jr9zSup0R5Ti2AlW1aFe3NZDcWsmJqNDLL2ctGluo3Su&#10;J1B0d9u04VXWCPRg+2P+wrMmnOn90uGvI+mHgplyQ52ws1pfT2v7I2HX41y7jzo5b/8ABUJcbjEv&#10;OubLcLZHSiSw4Cpwce9VqMkngxNLqpVv05rgrnXo1D9OUsWO7spft8kZacV7/wDmDTvp/wBe2W2B&#10;Hkbe02dyBip/6vtDa26lTbXMiNfcw2UAAJI9J5/NZwgaQ1Lp+7sW2Tb1iU+ra2Mef86hGyWfcb+W&#10;i0moq3QfuNQX7qLB6mxkQnXERmyAN3ijay9IrPqvptI04m5JWt3lDgVyDzWY5dmnaFurMTU8ddu7&#10;qQpKlf8AhoxtGurZplQcttyceKhyN3j/ACq2UVJcM0no26WWYIrPqR0JvvQzVLCVO/cw3l5Q4k+2&#10;asYXTWHRGxQ9RIWtu3T8BRz5/wDMV7qbV3/Psi3NSpHdUHRjefAzRr9Zty/h/SLTURna5CSElak/&#10;OFVQ80rCN3CcvIzhG+PP+40s31TOOvsvw46HHSBuWr5q1I11uPUi0GYZWx1acltNYK0lrmBBayhS&#10;AlPsa0P0m62xbfb1PdwdsD1H2ArIg1Jbk+TR+S8PZp03XB4Lb0VpeFadVx5TkQKltq5WBzUx9Qmi&#10;rdqN5u6xVbpiGh6B7cCo3SfXbQ4ecddusYyXEnAUTwf7UMX/AKmWa5XNxDd2aLbhIG0k+f6U1Byn&#10;uNSoamuvZtYw6eWm0a5As7Er7K/NnaEHjd/5xU1fbne+i1yFnvO52NJTlpY96qg2+bofqVbb9BkB&#10;5lxwKyg/kUV/Ux1Aud1RbLnOZHZjoBSfmpNT389G9h4aN1G+Ke5hpZRE1I028+0UtrUNxPxVif8A&#10;0A6Wiuw75DlEychaUZ96zp0h6uu6ziriW23LkraT6w2M4/zo5a60t6furVruEgRZCVBIaeONueKU&#10;4uf2s0MdLqNHa4SreQx656Rl6nisPvLUPt0ekE8YFV50d1Fcp2rWdLQn+2pRIOfx/wDZoj1t1Em3&#10;VKoMBwXF4t7trByQMVWXR62T7d1SZvr7n2ZaWcoc4Pkf7U8OFePkzdNpJ6u1q5PBY3Va6o6aa3Yh&#10;3JHcW4NxPz4qW0YzZuotzbYU8ISk+pOeM0DfVpra23u5QrkrDj0ZOCpHvQh0Y6s2W+angNONuFCC&#10;Eu9nkgc80RbdeZcMs1Xhp1yzTBuK7NB3DQemGdTMuuOpRIYVjePegv6j9GIuMqBKt1z+4AAw2DnF&#10;NOqvUTSFsu7yId3CdvJQvIUP8qql7q9GekoUy6ZUYHlROcVKuG7EskKdLq84hDgcdPWLdO1Z/BLm&#10;S1Lc4bI9zR5qnqbK6ETk2tcEOmQnLTi/cVS161lGtGrYt/aaPoGUkD34pPq11ml9RW4c6dBCG4aM&#10;BR9x/erJxlnHwdBT4RXJWTi8/j9y1bd1Fn6wu0d6ZH2MbgogDwKvOdoHTV8g26+oUgvNEEpHkGsk&#10;9Guqls1Fcza0jEhaQlIrRjOodO6Yt6WJl9bivtjcphwnn/Kq54kltZzl+hv0l7i68E51gi2vUumG&#10;2kDuLZT6QfY4rO/S2zr1T1Oj6Ycd7CXM4Ofii3UXWCBfXnI9pkIlKAxhs8UK6BtdwgdR4uoXViKl&#10;tWdx/ejZKFfs7M3Raad1rjqI8MMOvtlvn096jiw4zyvtJIC0uZ8+M/60x0z1DuF1ktOhIffWOc05&#10;+rGXO6mS4UxFzQpqIwNqc+Tgf7VnbplrS93HUptdmiOz5rGTsbwfH9ahVY4per2za6vwUbYP9LHo&#10;2dpVmzX24peu1uHfaII/f+9GHUeDYtXQYjdyh9yLHRhtJ9v86yDY/qdRpy/yIF9iuxpSFbFJXwQa&#10;KpH1jWaYpNtdilYJ2pVnzn+tQk65S3KXRpY+K8pRBwVbArXdmhtdRoduszfZZefS2lIPjKgP+tWJ&#10;1qtGq+hVotkgOlyJJQCFA+OB/vRbb+mFk1Y3adVrUYq9yXgk/gg0XdcrBF6z6ZgW1M8NphgAZ98Y&#10;/H4qUpTUsR6Muq3SzjCOqXMTPukvqCv97kRIq1pQ1kZ/NX8wuDqlMcvtNE4G4fNZU01oFy1dTWNN&#10;oKnlLVtQtPjyP96P+qSdQ9E7lGEkOhp1OUKPirVJYxJ8mLrfG+rZF6OPtfJpCdp3uW37OGtCWCPW&#10;gnjFZ46rdP7fJusZhrawtToQ4tv25pSydb59zhMJfSpppfBd+RVi2S3ab1Y8wwZW+Q4QrJ+f7Ubd&#10;qeTUxeo01qzw0Ia7+l6Po/pC1qrT15cXKZbDixu4PANUXoPrHqkvJblyi+2k7dqjmt9WqJY3dHTN&#10;L3Nf8ntKSCTkeDWBOq+mY3TzVLv8OJVDLuE/3rColNybn8HU2T0+oiqorMpf7mitB3lrV5zcFIZC&#10;B7e9Wnab9bNPxFMszgw2Rg+OazhOsNz0b03b1RHSpyM8gEkH9PB/2oVsfWZu/QERZAKXs43ZrLlG&#10;NjwmczHSamtOcI8Isfrmzbbxa5LsQJdd89zHJpx9MHSXSuvenl6TfXy3MaQsoVn9OBxXVo09D1nY&#10;Fo7wbOMHFWF0f09ZOnkKZFdV9wJKCkjPyKhentxF8mR47Vwp9tyys5/7GHbz3tP6yuVnhzlvQ2H1&#10;oQd3kBRFab6Kac1CLQzcIN3ajtn/AO5LV5/yoR66dJbVElyrtZ0dlbhLigPnzUl0x+nfU+s+lL+p&#10;rTeltuxyvEcK49JP4/FDmq4e99m2uUfJxTo7RdNv1HPYuq/v2w8pHBcbHFQnUHVTF9ZW0ptJSE45&#10;HJrNWn+uupdFrn2d/wD9Q7vKFrXyQRx80d9O9ZJ1HeWEXYkNOr5NWRgvvRodTo9RRHEnwFP0xaV0&#10;teOoN1g6hjIWl4ENhfiqp+qHTFl6e9YpMKwLP2ifVtHhJJNazuOitK6WUzdoSgzJIz3KrPXdksOq&#10;lyZD0VMuY4knu4OaxYxlOzenwbWnyNdFartjl/krjpZrCA62iNcFJLKgMk+1W1pmRZJV8QWZCOwj&#10;whJ80EfT10Jt+ttTXSJdJJitNn+WM4+fxQJ1j0lI6TdRnrfbLmp5lBykg+PB+KvdsZS2fJjS0Hq/&#10;xq37X0aI1C6u9odjOyy3GTwG8+RVGwOnHe6mw32IC5sVK8rAHGOaQ0dfbjdHcLmKccVwQTV+dPpl&#10;wscJ5MRpDspY4UryKnKO2GEa6u2emu5ZX31SaO/iDNvcsNqU0ltP80oHiqO0qJ0aWGm463XG+VJ+&#10;MVrW93a8pZWxdWkpS8k8gUAdFbZFgdZ+1OYC4T4UDuHHOf8AeoRbrhu/BsIalamboaxkjtP9UIzT&#10;aI8gtsrbwCFeeKNVdXWblDMZjtuEDBwaqr6yNF2vSfUNC7EspZfSFrS34B4/3qs9LySlxIEkoWfY&#10;mpwauSlgV/jFp03GfJd140PeeoEyK/AZCm0uZz8VbfU/TM2/dLI2nlJaE5CeVpGMUCdD78YU7tCS&#10;Ftn9QJ8VaGqGI6ngWrikuueElXiqbE3NJmJRqJaatqPZiKTpWToq8ojz2lK9WCQKufQt7sFsivOT&#10;ZC4itvp7gxUpe9ITRrS3S3m0To6XQVJHORmjb6vbFZ3+m1setNkLM7ancplPI8Zqc7tjUMdmdXT/&#10;AHlX6lksNEPYNUaZmRlqYuSnpKTnbuqA6ozDqe3tRIA3u54AqhOn1xNknD7pKm8nBC6ty2a/gWq4&#10;tSyErQnyDV0Y5WTWX6aWntShykXBfrTq9n6eEWuO0HnXW9u33ArFsjpnqbTK1SpsVbe5XGa2gvrZ&#10;Bu9qjtRpAQnHKB4oG6iPr1KwhMRJeKSFDA81RXU08yNq/LSglCK/1Kx0vY9TR7GLpLgOCA2N3cI4&#10;xSti6/m0XTspQFMg7SK1XoS2SNTdHZFqntointlI458VibqPoBGibpI2DuBKjhXzzU42OeV+CSo0&#10;tk059yXBcjXU06tfRHjNBoOHBOasLphZRbbstSXT3XRghJrLlhXerHbm7m/bXkQ1cpdxxVsdJuu0&#10;K33LLrG9wcDd81ZPEo4ia+ejs09m6K4XyT3WHorFbflXN19RkLyraapzpxoV3UuonWWW9wY9RSfe&#10;tBak1zF1eh9yRkkjge1D/RiyNxtWS5GeyysFOTUVmMOe0FWrzKUG+GAWseqsfRFwTAjW9LUtj0k/&#10;mpnRvV1GpoTzl6m9lY4Q3nzUl1q6ItOzJd4YUHirKuKprRvTTUuqHpK7XBcfZj53FPtj+tJS+X0Z&#10;q0+n1EGoLEkaK0XqLTneW+7GRKkA+lSqtm6ariXXSLsZMNoIUgjlPIrC0rXc7SMx2EuOpmU2dqgf&#10;ORRnpbrxPfjCNIa9J4yf/s1CUIzlx2UvTanT1tx6JTTnTu3al6qNwp6yzDUvyKmvqk0lbunDkWJb&#10;JQUhSRxnmj/o09YbxKXMnqbEhJyFe9WF1I6OaP6kRF3GW8pT7aPRz+P2qmc5Rs/YydLZB1fxeWjC&#10;Om9QzIikKakL3g/NWZp5yfrCU2xOdWpkkZqCuPTF+Hq3+H25olBXhBI/NWNcJNz6K2xv76C293Uh&#10;QV7/AOtZyeFhmNqFG731Iu6w6m0xozSIgNtiVNKcYUM4NU71Ds0XVK0S3AlC92e2n4oDX1fl35xa&#10;GYqWt/8AiH/2aJbVNcTDS88kvLHKs+1VQrUcyRgWztg0pcYLPOj9HjpK84zBzdUtHG0ck1j6Tapj&#10;N0cW6yttOeAqt4aDvltkaSwIoW4pPgiqV6xaaZnuh9DSWPVztFU15cmmbP8AWbVHCXKKhsGtbpY3&#10;2hFVtIOATV42PU1xZiN3C4zCNwBABqPm9GNOM9NDe0TwJqE7toPvj9qz/I1Fc3HCwuQ52EHCRV++&#10;MiNmldnMeDTt/wCoEW629TMmYHEkYCM1E9LURrfPlb4AW29+lTiaoyxPvzLpGaWsgFQ5Ua1fY9V2&#10;i32eLHcQ0t9KQNw85oksLCMCUHRLLZSPVvpbMbub9zCe2w4SoJT8VW1kvJsVwQvtl0NqHBrUOrJK&#10;9SxVoQQW8HAp30K0lopZmx79AbVICVHe4P3quU3CO7HJk6W1Xy9GfRVg+oRx5LSHkBhpsAAJ/FWZ&#10;orq7CvEFXdeLpVwlBNZ964W63N6xmR7LH2RUrO3A4oX0/dJtreQlsqQQfajieMots0sYxcq3yaRt&#10;llulx6iszo7BDAVu/pUl9Q9mu2qWGGYcQ/y04UUChbQPUC423Y++4OP/AJGjS59ZfvShICXFHghI&#10;zRKEtyZhw1CqrcPkzAjRs/T8suykuslJzk1Z2jusEmzNCOyw5LKRjPNGupIy9TW8uqgnt4zux5qU&#10;6VWWHbLdLU5a0K9JwtY/epyaUcYFG16iXv7Obf1qYXbVmVhhf/wPmoe3vS9cXVEiEsJ2KyMVVOtp&#10;KV6nktoaIQVn0pHijTp9qmPp5CVd8NH3BzmjYlzEx5prDkWvrHSUi/Whtu4SchtOMVQ9yt0mDeU2&#10;21pK3lHAxV9L1BBu1vS6h4uuKHt70Bt6cuK9YxrhGZGELyaVbcVyJyVlibKu1jB1LpJaf4gw4grH&#10;GT5qAter78y7sibmt5wVDzWi+ucObqmJFy0AttIzj+lVZo/Sr8i5BhqKp91P+FIqSlmOWzNcqoPb&#10;COR1pO1XKVOamXSSpxGc7VKqyJGnG7ndoT4IbbBAwKrLWrd8sktCXGFxm00XRYl5ulphSYalqcBH&#10;ise6Xsbz8Fukhu1EcrPK/wBzYmkNNWuDptp3toU5t/VTWRI7e5LJ59sUw6YWm5z7BGZnPHOBkVZL&#10;Gj40dsD/ABfJry3UNuyXJ9K6KMY0QwscIrphE0L3lxQ/rT5me/30NrWSPzRTcNP7HAEEAUN3axyW&#10;nAUJJB9xWKZ4aW2ba4cAuy1pAAyazL9QHXPTykSbZbIPffPpKwngVf2mdPCY0pMwFSMYIVVI9dbN&#10;prT7EhyNDS5JTnJArZ+Px6yyY932mL9TXL7yG4ZA7e45weOKtL6X7nohiYhiS80J2fKhzVfahsDO&#10;pYjsl19MVsf4M4og+nG36Ahaj7Ml8O3AHAznz/au01nNEjX1fcj6RaYuFqEJsxVBxO0YxRE2+p4e&#10;lnOffFCWhEwGYDX26AUYG2jVu4lHCUpArzp9m3Ia5RXw2SgbSfihuRFuP6g8oDNHrryXQVKUP2pu&#10;tEdSDlIUTSwAH2vvoeHecK8fNEQUhYGV7R8UxnMBlf8AKGT8VCXFc9jnYcfil0AWpEUoUHHQE45y&#10;apLq+dJxo0grebL2D/erCsMN25b0vkpCvmqs6uaCtEVqQ64+FrIJ2k1naT/FWSqziJiTqO5Mv092&#10;JaXShncQSPGKK/p06L6bZu/3c+6F24kglBV4oe6k3o2sSGLext5I3ppX6bdDf8z6nTOm3gxVhWe0&#10;VYz/AJV3d/FDNXD7j6Y6Isdvt9oZSwd4A85zRc2zlGEgAGhrRdmi2qzMNtyu/gec0VIebbSADk15&#10;3Ls3HwREmI4w7vSMmuUy32xkowKmXCHk8EAfmkX4SFNn1CoAMo04OOgKzz7VORW21YJRgfJoVlFU&#10;Fzc2NxHiouZqG8OEobSUD8UZHgsZ6RGbTg7eKENWSbOYizMdQlP5pnYjLmuf+pWrP5r3Vml7Y9CW&#10;qW6Bx4JqUXlkWZT62sWG5NvpjOJUrnBTWV7/AKV7rigCG2vdZNai6zQbJa2XlR15UAfBrG2t7lPl&#10;SVpjvlLZJwK9K8Yn6KNHb97DHQmn9I2+7NqvbqHm0kHk8Vs7pJrjSrJai2BhBSkDBSnivnx080tE&#10;vF+ZTebp2WisZ3Hj/Svob0g03o7S1vjm3zGZC9owUHJ/0rB83j0+TI0udxoOBLlTIgWlO3I8VXPU&#10;jS8+5sLW6+pKfgGjyFqVDMUfbx1L444qsuo9/wBRXFKksR1NNCuIp+9Gzl0zN3VHSPaZWc5OPNZ7&#10;vb7unlLXkLUDkZrQevUXOWtbUpZR+aoTXVpjNLDbsoOPLOAkGvSdG36aNDZ9xZPRrXl81HCS0WiG&#10;UEYUBWytAOPqtjIcPqxzWUOittds1mjtttH14JOK1Po/viIg8jjxXF+Wad7wbjT59NFiRmV7cE8G&#10;gbqFog3iM5tXjIxRRGkSXQEpBJFK3NmSWBuT7c1pYtxeUXyWVgy1b+iTv/M7bzrilJSrgGtNaT04&#10;i3QW2S54SBUGWY7U1K3HEpWaMYUVtbQUh/jHtWTZNzSyY9cVF8Dhm1obcz3MipYMRlNYKuRTaGwy&#10;oFKnefk10qKhCiO5uFY5kHTTcdlYI5py6qM7tUBz+KRSmMWsZ5FcIW0yrPlNAxdEhlAKdtNVuspW&#10;VJSAaUWth45SKbl5oEpIFIBRdxDjYTgE+1cF9xvCgiuO3sTuSjilky1OJCdnNAHSH3ZJACcGuXBL&#10;ZWeOK5eW80fSk5pVoSJCcq4/emLAn9q66gq3Y/FIdtYISV4HvXX89LhHgU5RC7zeS5g0hn4xWuyD&#10;v5pJLLaFDcrIr8IIbVlTuR8Uq7HaWgYXxQI4dZYKwUc14iQy2Ckp5pRhtlk8nNdLRFK84oHgSVDW&#10;UkhfNcpjvNpPPI/Nevd5pZA5GfNcrkLBOQeajgBBbryD4zzSf3K1ZBH70sXj4IxmkHXQcgJwfmga&#10;E0uhZPHj/Kkw8hSjkeBjNLBxCVeMUiUtEFQPHvSJH4KbcO3FdBtlQVkgGuQhtI3AjjzSRhhSgQvz&#10;+aaGOEx2hwk8kV+cZSkbN39a8REO8HdxXYi787lftQRGcqMlTTiCrbuFUD180jGuenpUaVtLDh5z&#10;/rV8XCM8DwcJHvVM9cozsuyKSlYyfPNZFH+Iim77GUjoj6a7bPhN3CK8kOIIPBFaY0N06NrsqWg6&#10;N3nNUz0+nSbZBS0l7YOPST5q/NMTpT0NOF7jj2rO1MpNYZhURWeCYtjcqz7UBzcPeiu1TXFOgmhF&#10;pcl91QKCTmn9uuSmpPaIIUj2FawzzL//ABCLEmZbre9O5MtRba/Bwf8AavmbHv8AcrBdnIDjncZQ&#10;vAHxX0G+vrqS7Zb1ptN5irNtQ4VIJScE8j4rCM+yRNX3mVcLZIS2FOby0o4wMV3PhYv0DXan7uS1&#10;OlGqFKujSJOQ2ogZ/rW6+l+lLRNDchuUlKiAoJz5NfPnp5ZJwfbUtsqQVcKFbd6PaKnTVRH27gWk&#10;hI9O7/vWT5SP8PsppeJGlGZKreEgctpArq+3jSt/tD9tv8dksuJ2qLw4Ipe121tLIZfX3NoAKj70&#10;pqTpTYtd2tyM86GHFo2pWlQBFcD0zbnyV+rfo/obSOr5EzSd0ZcQ66VLjNKBCD+MVnxLa4MgOtKJ&#10;WkZGDWnfqs+hPVvSe53C/wBvuiLtZ1KU8Rv9aB8fqOay7HWtrG84V4Oa9G8dNTpjj4NXasSLm6Va&#10;jnPPx5Lm9bQUQoH4rbXRuLp3Vklha5LbD2RlKjg1g7p1enrcUMraBjrI9YHjNa16UdM136fGlW64&#10;BhasHalf/ejyVadTbZTW/eb2scGNCYZbbdCm0jAIPmp5anIbPdbUFjziq30Xpy9WmKhmW8XiE4BN&#10;TSr+7BdUw/ke2DXm8uGzcoK5d2+6YSlKSlXuKixb+4haHEkEnOai/wDmJttxCwN1EELUDTzaVOME&#10;gjziojwDt5hS7c0O2C4j/SoyJdZDGVpTlPvR7KuEeSxtSjGfY0LpsheW4GyEpUrxQM7tctyUNyTt&#10;JNS0eZMbON2U+DUFJZcsiACkkfIpFOo9qEnnnyKAJ26Wtm8OIU8j1D3qOTpyRbt64/qT5xX5jUZc&#10;KcJJFT9r1HH7akOD1YxSECI1App1TTwKSnzmnkS/CS5hPtUVrNhciUp1hrgjyBQ/YLmpDywttbZQ&#10;edw4oGW7b7gk4z8e9QOqYabi6hTGEqB5NR0e9p3JwfNSqe3IaUsOAE+wqQgeLMyG6kuMlxtHJUmp&#10;FF6jSEqH6T8VJR5chh0tBIeaUMEGhu/Wookd1pBbz5AFRGTUK4IJOCSBU41IZmhtLgSoD5oCt0lU&#10;d5KXARn3NESXGkjKVYP4oA71tpxhphMlgAK8kChqCEgp3ZB8ZNFi5CZRCHHN6AMDJpzA081KUkBK&#10;SM0AR8MlJwlY+OTS7sTuna4Qc81F6vs0u0PKejEhvPioq2319xSCte4DjFAidlwGmsBKAB+1fm48&#10;ZxtIUcKz5pdMpL6EBYGDSD1uQ+sBCij+tMAb6ndDWOoum5Uhp/Mpto7M+c182HNP3PRmoLjGlApe&#10;jvFJNfVOzXGRbUuMqWShfGKyn9UnQq5G3XjVdobC0j1uBI5PI5rpPD630bPTm+GcR9R+Meqq9Wpc&#10;rsouy6lmz4jbal70oOdpPmrasWoGdQaaftrKUx33EFs498jFZ80W465DZdJKXCP+lWFYZMq1vtul&#10;tSAVZ34wDXfNKSyjxSea5tFb686WzNAS1yJCdzLqiven8nNRka5vwYaZTSSWk+4FaMv1oVru1KYl&#10;vJO4DbuOcULs9OIzOmptvZSh14AlI45NRXBkfqN6W/lgnpjqDbZkLc8QHUnGaNrbr77m1qhMSCI7&#10;xwUZrNjFrm6auzsOfFeY3uEpK0kCi23vLgS0LbeBQPbNCe9cmTfp41S9j4Zd+h2Rp7V33IaCm1g+&#10;fB4NU91uZucrqA/cvs1Jjk+QOMUb2zXTBbjNuLHcQcgg0bw50HWsVcaQ2haORuIqEl8lFFrplnBn&#10;O331jahHa9YPOKJdN66Zt10bKlYSPZVEln6VRbbrpvvuJdhOLyEAe2aAOtGn4+ndetNwklmKsZAx&#10;ipb2kZUa6r57Y/g0Bpu9s33IiqQlSjuOT+KBtRQFNajdeSkGS2sFKk/vQZo28vW9YU2/tIGP1UfM&#10;WyROjG5pkILvlSSoZP8AnUjWzi4SwTfVO+z5nSwNLYLkjCRuAyfaqAtlxcgxUl4rbWRgg8VcVu1f&#10;KmuLgTmVOMlWACMiuOpOgIdzjR5UPYxhI3JAA9hUUnF8GVC2O3ZNAhpjuz1JRGkpQtRBwTjNWTo6&#10;bc9K6iYEk4QVA7s+arO+9O5mnNPIvcOWUlobikHGf86H2uqt2uCGw+5ucSMBRPim2nww/TOxOdTy&#10;jZGvokLUGlZDzsJtxTqMhZA4qktE9LbVOcfTKayjacqx4NMbJ1hu6rJ9lOUFR1p2pUT4oj0J1AYt&#10;cntPpS9GdOFc8jNQUXGOChOUZYZR+qoaNJ6yfiRZG5hByOfzRXp/U0hTrZbcKRj2NWF1b6F27UMF&#10;WoLG+A86QS15NVHofp3qW73t63wypMhrIwvIFOEn8mdONd8Fzyi3tJT5MqQHu9lIOVAnNWguHb+o&#10;9qMO5xW3W20YCyPBrJs69ak6ZametNxSQ75IzkVaXTPq2ltt2NLyhb3APxSa38owbtPbp1u+AO1d&#10;0uRZtUphxF7orjgGf/jk1M9UOid06Q2CFqaFOTJjOEZRnlOcY/1o21DbkTLhFdjvbkrIUVZ5qW6o&#10;WW6dTNDItNsk5EcAqQo+cYPz+KhLKawXaXVKTxcVBonqu+/CdTKOHFc5oytmvmHWFtKTvW54NZ+f&#10;t0/Sct2HNQpLiTgcVNwLxcLPGTMkwH/tScB0oO3++KuUljklfoVOTlV18GnOmcHuXGRHD237r2FV&#10;j1t+nS8WK7Sb1CZU+wcrUoe1PNLdTIsC6W6XFd3cDcnPvVqan6o3TVkL7RniI6nCwR7VXKMt2V0Y&#10;dN0tMvwzK2hdIas1UqSq0x1OKjDcsZ/70W6Z6y3HTMl2zXZlTbqDtWlXn4q5ulTx0PqpxMdCezNT&#10;tII9+aov6gtNy43U+XcOwew5g5QnjyaW6Slj4NpF6XWx96wzQWgbtbr/AGl1cGSGnlAkpzQHr6FK&#10;hz+8633l59Jxmq70tcnLJbRMgyVJdCsKZB5NWGx1mtEqK0zc0JMhIxlXzV2MPJz0qJQk1BdFo3xF&#10;56l9HHbGxtJSxjCvIrHibU9pGWu3XBgpWheM481sHpvr6NDtE+Q1tcbWnwD4FUX1LU1cJ4mfbd0l&#10;3cAE5OM1VXHbJmyhrHJKufOf/HQPW7VbNmcaDoW01xgkEA1pfRXUeyXPTbYjFP3CUYyD5oI1vpzS&#10;V76GtzVx0xrmhAKNoAXnA/rWadA6mk2J5KVOuITuxySOM1JzVjwy6zQqdbsrfKNJ6jju6nEmKQAh&#10;wnGagejfT1Kb/MhXC2qeZySFFOQa90vrCK/MbDzpwrGFk8VoLS97GhpkW4T4SZNtko9Lzac7f38/&#10;FK1uK4NTpJyrltnwvkwZ1QtcnSnUef2Y7seEl07QOABVn6QkQXbPb7i3JC1kjuoWeRVt9doOl9Wo&#10;kyIrCS8vKshPvVTdA+jn/P8Aqe52ZVyERKEZbGcDPP5/FRjJQW6XRuLbIeRgqlxKP/ctxjWTLsNF&#10;vihJYdx4PiiLT9tTGkhEl1tcdYwUKIrL/USNf+h/UWRY3JX3SG+ULCuMc49zXVo17ernNStyctsF&#10;Xgr4/wBamttizEwLPHXUvLeUHHW/ohEhXiNcYiG/tnHQpwN48GpD6oOgmktMdLbRqiwPoYnKSne2&#10;Merg5peTdpU21IRIe7+ccFWRRNqXTTfULp05bJ6HNzSMsFPsaxrYSbWGbTQ691e2f/4ZV0fdJaI7&#10;aHXCpojkE8VcujHocoLbedG0JyEE+apKbpe76bu7Nt5cQ6vYkgeKntXaW1D05VGkuuq7awCFJJq9&#10;SSjgytRp1dLdCS56NSaagm46UmMIaStoggt+ciqB6sdMWYOLjYoSmnk/+4hA96l+m/VC42NkyXZg&#10;XGdSUqQo+D/eja2dRYsxt8uIbcS5nzg0bTVxlbpp5X+f7la9P+g2o+oOhpt7huBt2KSS0rycf1oO&#10;tXUq7W+M7Z3jywspOfYitR9G7nKYt92iRJ6IokFQQyVYBz+M1QPU7oHqTQc+VeJQS9EfUXSpHOP8&#10;6qUpqWGbaFun1EMSXP8A5DHQ/UubHtq2mUblLTtwfc1PaRU5H1Szdbmypp1f6dwxn/zNUloKVcLk&#10;rv21pbqoqwpaUgnxVvas64WW9xbbGkRxDmxE7HB4O7AHx+Ktlh9Gps08oTaiuUEfVHpBaOpTMu6v&#10;qKZqU/yz58DisswNHSWdew7HykuO9sK/rWh4nVJpuD2WZAdQseCaUsXTtjUcqNqWPIQmfHc37MjJ&#10;Gf3/ABUHDajL0utsrbhb9pVXXHSly6OXi3oB/lPIC0LHvS+g+o7dwuTBuRyjgEmrb+pDp5eupmnY&#10;tzQ6j/7XtYKFeT5/NZDssh1m6CA4CHkqxj3pRm8+42q09GsoeztGvptssesGnmGJHb3jKealtMaZ&#10;utnsb9nVOP2MhJbI3+xGP+tZrj6jumnJKQ13PPAOauHQOpLlquKe8662B588VbKOUaKdFunWY9AP&#10;1m+mpeh7Uu82uWmW0vK1oBGQfNVnYdH6nGnnL1GtzzsVsnctAzjz/tWrtZSbZF046xcrkANhGxS+&#10;Tx8ZpXpDry22fpxd7cGmn2tqylK8c8n/AHrGknBZidB4/UWalOu1Gf8AQutFRkJkt3FbMlPCmyTk&#10;Vftj19aNUaSLc5aXpJ4O7nNYbRqEQ9a3AvI7DTjyiEHgeaNdNatbtMve+pSI6j+rPpqUZxsWWT13&#10;iZVvMP5l56PtSNL67elxoyVQ3U+w45zQB1W6P3y46qk36PDIiLUXBs/fNTk3X0OBbm3odyaWFDON&#10;4yD/AHqV0B9RDbNxRFv0huRbs7cEg8VOcUzEplqanuimVdpfUMGxzVtzFFp9AxtVxVlaPvkWQ8HE&#10;zgwd2UkqxVNfWDqPSMrVMOXo9ZbU4jc+EDaN3H/eqZt3UC4MltIkLSBjwo1T+qhGTrkdAvp2Wrpj&#10;fB4b/J9MdEX+ZNuCoM2egw1j0qUsY/1oV6wzYVi1XZZLE1iS6w8nCUHJ81jcdVL9JYZYgzXg6BjK&#10;VGkYer7nCuHfukh1+QhWUlxRP+tWKUH0V0/Teormpyl0ac+trUStY2axzWIuHWkALWkftWTrXqFU&#10;Z5LHqLyuNgyTV627q/A1fZF2u5tF58pynjOD/aqd00qBaOulnVNaCoJkpC21eCNwrGsiqkpROsp0&#10;W5enYfpGuJFgnM/cdxlwepIWCDVzdZ+o6da/T/bQ24l10Harnkfqpj/xAYOl2rlpuVp+MiMt2Nlw&#10;NgAH9PwKzRbtRTf4MYTkg/aeQgnisSOo3ScJFq8RVGULo9pndl0bOeirkrPbZUPSc+TWkui+gH4n&#10;Rq+yrhEKittRaJHPgYrOkTVj7Aajqd3RkKB2581qvRvXK2XDp+m0o2tFtvaUH/FxWTpqoJYgba1b&#10;/uRjB12SxcVoU4tpQVjBOKs/QGrLbbprDU4qdVkeon3qR6jaBj3KA/eI2xlYyvakYzVr/Sx0B0h1&#10;Y6O6kuF0cLV5hhRbcJxtxux/oKqjCWjm89EpwhdFZRDr6nNourDGA40khSDuBxSuvuo0nXFmcjKK&#10;sNIISk1mW6y5Fl1DMjIkqcTGfW2lW7yAoirq6TXSPqJSG3khS/C93vWbRrI6huJR+khXhpF5f8Mn&#10;VUfTOutQMXSEXYzrPC1JyAc1Rn1n6wRqL6iNQv2pK2IzbuxsDjkE8itGaTuTHTCK6LPb21yZXBWE&#10;jj/Ks1/UfE71+NxLCUzHfU4pA96ot0rjmxMuioOSljkQ6Adf7j0k1mLhMBuLC07FtrOeKtXqR9QM&#10;HUr6rtakCEpfKkJOOai/oc6Q6V6tyL7H1Gnc62jLalEccK55qqtXdLXk9Wr3pixyO8xFdX207s5A&#10;PjzUqLntW3kUtPW5bsBBeuoNy1ba3YojrkOLSQFeatf/AIfVhesHUu4yb7ayqG60EAvJ4ByDQ30V&#10;RbdPRpse6sA3Bg7UpcT/AL0XXXroqwx3ftA3DwcZbGD/AJVl2U+qk5MioxScUgB+vC42lnrRNRZY&#10;4jMYBVs4BOTVQaN1e9aGi4plT8YH1DGRRF1pvrGqVJuq3kyZDo5V5NXL9CvTbSvVGw6pteom0hTb&#10;CltuqA9Jwr3/AKVr3Y9Pco54LVVBw6OrBrXQetdINx5WyHMaOcKHn/Kqx626pty22rfZDvZ2YJQP&#10;NVpryyt6T19drVbXjKjR31oQW+cgKI9qktJXGFHkb7m1wn/C4Of86zY6h2pwKVp4weUHv0laKnyO&#10;qUS4vN9qGwQtZXxkVz9XlzVcOp8t+3KUIifT6TxnNTkPqrBsq0OWNCm/RtWUcUH9SL8xfLf3QwQ6&#10;sElWOc1TLTQjS4J/uW7U7FNrkgOkGrXNOXBUgtuPAfrIBOBVyXj6l7W+0mII2AByR81YH/Dd0No3&#10;qDB1bbdS25uQ8mMpSHXADt8+Misk9bdOwdJ9WNQWu2KJgx5a0tfgbjisOGtdMFBLoJ6WuyW6SDO5&#10;dSb5rB52Lbu4GsEAg+BVtfRSHekPVdvUd+aDsN1JbWCM+SDn/Kqh6S6hgWKG+pccyJBSeMc/6VY2&#10;jNZP3WPMS2yBydraxyK2iqjqYp2MrUVXlRQY/Wn020vrLqK3qXTkppkz/W6wgYyr/wAFZc1DYF2v&#10;WtohNJO9TzaP3JVirfm2u9vTHLhMUpXb5bbByf7UJWfSl61H1Jss95pQQJbZwsHgBQNY9+kjGpqC&#10;5JxeeH0bi6qPK6PdJ9NS7uwpqI8gJ3J9uE/70G2v6k+mb9jTHLrjUsp/Vg+f7UVf8RzWrUnoPpOy&#10;toDkpSudnJTjZXzsj6ZYFrbkrf7TmPUlSuar091s4rKOQt+ldFOTm28v+X/Bt/p7e7bfNWovNmYE&#10;h2OvcHiOfNGP1hzHeofT+DPSwEPwQN+P61mnoNru36Ns0qN/Fm2pL36N5xj/ADon1Rru5PWqXCul&#10;8Q5EkoJQhteSf86z3WrGp/gto8R+lj6cHlATpXqzZDb2LHKYUuYk7E7R7/2qyNKdQbJprVUSPNU7&#10;BkrICUuAjn+1Zw6Uaalzus1peRDcfhtzApw7TtKcGry+uO0to6q6dn2q1ux4WxoOOtNkJJCjnkCs&#10;Namxe2UfnBXf9M6a6W5Saz3/AD/0L71f1ot+h0/cypLcnup9CArJqF05pOL9QUFy6OMmNCbVnfjz&#10;iscdWpTszXlriw5S32ZJabSjdnBUQMf51tzTerGfpn0TZ7fqqO8i0zmg73kJI5UAcZx+am7lucEc&#10;xrfp79DCNlOXJss7Vdss0/pH/wAmxnONuwrJ58H/AHrEmrOn0rQ17RGYSp8uK9GPetT6d60dL75c&#10;m5DF1S0y5yO8oDB/OaGOpFuttxv9vutvuUWZHQ4Fp7biTx/era4JZNNVZrFZtsjx+CJ6W6lm9MYs&#10;h/VtseYiPt/yVuJOKcDrZZJLjjrSypZPpSP/ALFWX9S2srVrLobEt8aEFT2kJBcSj9Pj3xWHrRDN&#10;n7Tr7icEgHKqlROdnMlgyNV4WmWZZef2NU2q8R9eJdi7V5cTgbqv7p5b1dOOncqzMrLCZaFer4Jz&#10;z/nWYemGtbHapsRuXJbjrcCdqlkJH96vPVfUS0Wi1Jky79DfjhA2IQ8knx8ZqOor9RqL6NDQrdDO&#10;TrTMv9SOia9NOT72LgJKluKWUe/OTUr0j0VqS56dk6hhW77qPFG4Afj+tElwulv18y62xNSvukhC&#10;Ac1oPoDZXOnnTyfbHnA8qWk7EAeMgClbY6YrabDS2rWKVeq7Rks/UfMvNy/h91b7bTKtpSMjHNaC&#10;0VrfSWobfHhx2G0upR6lq8k4rPnVLoP/AMq3OdeJL47bqyvaB4/zpz01tSGdLSr2iNLU20CUvNpV&#10;t4/YVZH3QW4p1Wloa3aVcmm9F2KBZ9ZfdpcEdgnKtp8ihT6g9Aaau98Xdokne8UZIHucCqo0b9Rs&#10;BiW4zcW1PEehOVc/HxVgIEbXLqO0/wDa90ZAWf8A7FRVeJ78munPUaan0pRxkrjpB0nveudRTk2N&#10;9LLkYFQCvfx+fzUFeuo2sen+s5NouL6mH2F7Tz/3rSvQ3QVz6a6ukXYXFpcVxOChJGT4/P4qqvqc&#10;6Wr1PqWbqWHIClLJUtGPH+dQ9WbscV0bataSdSnd9z4JHS/Ux7VjQNykBxbfCQT5owsCGm9Qx5Za&#10;TuUeFJ8is5dKtC6kuMZ24w4j0yHHJK+2CTwKn9PdYF2TVriJzLyGmCQGV5BB/tWT7ZLjs1N+htja&#10;5V8pF9dTdNWi+LU/Lih14o4Wsfiqa6I9DLf1H6iXC2yJP2iW8lsZA+KuCwdQInVC0yG22A2+2PTj&#10;z715oaw23RGpE3hSnUzSrlKcjj/wVRLcoYXZLS6n0b36v2vszZ1ost36DdQHrbEue9GfSUH2ptZO&#10;oF0vMttUictSvY5NXp116NRupV2f1A3KKnNudijk+Krfon0Ye1fqKTb2tqH4/I3+9Tqk4x3TZt75&#10;aTUx20r3f1gujprco78NlEpZMgHIWurIvt9dv1rVC+3RJS0MAkZFZR6pXLUHTTVCrQ7/AClNH0ls&#10;4yM/9qJunvWS6Ib7D5CgsYKjRKtWPdE0bhdpoPdwmIak6bwZGuoEicEtxnHB3GkDjyKn/qX6O6a0&#10;3pCBcbFlt5aAVISPPH7VK72r/cGJKyhQSoEqyDVl6ptln1Tp1iLITv2owDjioWZU0W6LWKEGp846&#10;MIWu9PwA03kpIPzVxaM6iLs4ZXIjd1KsAZphqzpBHja9tccK7VvkOhKlJ8Ac0ZfUz0ba6Yaetk60&#10;XAOMOY9IVz/rV7tjF7JfJmyojrYepX/mXVZryF2iPJD7bMeQOWyocVTXW+yMTSpTLP3AJ/UgZqm9&#10;G66u06QxEmz3UxhwCVnAq79IXOXIurMQtpnxD/jUM1GMNq3I1N1c6LVFvoL5l/gt/T6u2ybL3JQZ&#10;2N+jnOD+Kxk1Am2K4LkPRXIyCsqAUnHFfRNy7W92AiMqEy4W0gbQAcf0qj+udqtt0gNqEdtlSTyE&#10;pA4qilYk+Dc2eQSSi+VhIrjQ+q4UhLaJqg20rjcatG2a/wBM2YGIjtqcUf8A3RT2X0f0tdugy5tv&#10;ZDd4aa3AoHqJ/pWQE2+dbJKvvHXGyk+FkishWK3j8GO/Hwl792M8o2XO6i6emRRFZ3PuKThXuP8A&#10;SpPolf2tISLkI7aTHf3K2Ae5z/vWbens4vvJRHcZW4rjLihWhNDuQdKoMm5Soy3DztDif96jbWnD&#10;aYlU7NJepL4M09ZtC6gvmsrneP4ctmIpxSkkJ4xmoLSGhLldorzjEZ1ws/q2p8VsHVHUOJqe3PQI&#10;kdp7jAKQDTr6e7cm2puEZ2Al3vE5OzIH+VV59OG7HJtoa39TP0W8L8mQrfrF7R9yS2pS21IVhSDV&#10;pRfqJkS2WWGGCEDAIHk0x6/dIHYGqJ1yaSjtLWVbEDxVdaLhvNXVC2YjksRyFLQhBPAq9PessxrK&#10;aJp7e/kvyDcX9Sz4syPEMdacEnGDRP1L6dP6+sbTkmWQtpIAQaCD9SGn7Qtppy1COtoBKkjAOf7V&#10;NWjr9a9VvFLQDCPASTVby5LBgxhZRByw8FNRunF2hahRbYjeVrVhKjRNqe233pdHR/FW8tPeD7Gi&#10;h5m63zWMZ+BJbjtpVkKKwP8ArR51c6d3LXulo3fuDTio6PAUDn/OnKbg0iyChdHdZ2VVYfqBht2t&#10;MCNDLKgOXBSz2vbZeLK83LK3ZJPp/wDMVUl303K0zcRAQwXn1HACE5NGNr/h+jYbUm+xHN6ue2pJ&#10;H+oqzCS5I2URlh19F69ONAMap0gUSVEMK52nxVXdYOlkLTym/s0pA3YJAqUs/wBXdosttNut1pwM&#10;4yVf9qbK1yOqU5DamihJOdoqiG7c38Ft0J0RjxhhHdPpsj2/pyzqdiWlLiWg4Rkeaz4NR3FF0KW3&#10;iQ2rHmti3uwz7302Tam5ymGQjbtz/wB6ytqnp+vS7i0l7uOE8ECimUpZTZkXSobWF8Fm6W1Uly0N&#10;dzaXcYOTRJb0PSFdxspZ3eVJqmrdoi+QdNi8JWsxx6iOaaw+uL9txFUwpwg7c/8Agq5uPyap6S2T&#10;/hrJa+pNGW94OP5S5IwTnHvQ70z6Pw9XS5jkySWVNE7U/NTegtVxdSBJktlG7yVGrYscey6cWXoz&#10;fcU55IPFQsbSwg07cJtT6Mk65iXGy3x+3xXFllC9ufxRX0rnJtEwOTgh/JHCznFWR1P0/b7kzIlM&#10;soafIyMYzVW6H6XXbVzslyNMTHDWThRx/wBasi+MsyHJXJ1xwsGgmrmb0pliIhKWFHkDxRBcYse0&#10;WdxAeQ0NvqGayjN19qPQE5y3tula2lFO8GiDSepNQa9fH3T7rjYPrQCeRVWxSZjzqsqg5SLB6dta&#10;bl6wki4RUzAVEbinI8/tQB1htsGLq1YtsZTcTzhKeKvzR2lbTboXebjBp/HqUrGc0w1naLJ/CZDy&#10;g2p/BweM1FS941PbUlgqHQ9zckNiLGbUCOKtGztXCO4hKlDJ8Amh3o7of+PxbnKYnIjrbBKR/b81&#10;Vmt9YajsN9fjonLUptZAKSf96tbUspFUNPNtS/Jo+6acmzYynH5DTQwcAqGf9aZdL2V6U1C5JdaQ&#10;62o/qNZzs2tdSXZ8GRPeWPhSzj/WrFtWtJEBtAlSgSPYHmq5VuUMF0W6LlJdotPrFZ0arSuWhKW0&#10;AeAPNTPTaGz/AABlhpgbhxnFB+l9ZRdZuG37iMec1bOkIjVqAaaRkD3ArmvI3Kmr0vk9D+ntJPVa&#10;r9TJcFtaEthjREl3AV7Cisx1uqBJwKFLVNWxGSsZFTES+hYJWcEfmuJcsvJ7RBYikiYFqYcxvIyK&#10;6djw2kY2pV+9DMnUwS4olQGPzTePenLg+EpSrb81HJLATLbjKbUEYQkjk1mf6h5thtVrlICkuSV8&#10;cc1pJuyrnxFo7hRu9xWdOuXTzT1igS5dznoK8EhK1jOf71sNDj1lkqt+0+fGv0XPapTD+2Is5IB8&#10;Crm+lfpzoiYWbhLmoXcyoFST5Bqrtew27nv+xmtphlWDlQ4H960V9LnR/R38EYuDd4YduB5Wjupy&#10;D+2a7HXSxQzX1fcjY1ljQ4VtaRAV6QkYIpK4XGc36W8nNSelLNFjxUIS4FpA8jmiF62xCUkAEivP&#10;mss2+Sv1XO5oGFbgDT+BMmLUN6yB8VO3SGhaDtSAPxUOgoYJClbaiGSfgttPkF48/mn0mPDdAScG&#10;hpu7RkHHcyfxSqLh3F+hKlUyOCe/h8Jhk9ohJPvVFdYrFbkRZT70vK9pITmrp/h0mXDKhlBPg1R3&#10;VHpnMmOOuyJv8vBJSTj/AK1m6Xi1Fdn2mFOpFzLMt9mOwVhSsb8Ud/TX0dcv91auKrgUHIPaCvFc&#10;dTLNGtqlx2GkvOeN45om+nfQ98gT0zBdOyy4f/aSr/vXb6mX/wAd4NXBe83HYLImx29ppMgrUBg8&#10;05l3J6OoBsFVL6XsOyA24+8XFEeSaIDaIm3JwTXnr5ZuQdi3F9zHcUUj4qSblgkAKJNOJVvbCfQk&#10;fvUW++zAAK8g0uhE5FtZlLC142/mpI2yKkeoJoTVrWI2kNoKlH8U4j3j73lKlAfBpphgI/sYrYy2&#10;ADQZreyfxKMsF3YMfNT7LT8nGxeB+aiNTWKTJjOJEjbx5zTj2Ixx1w0l9tHeLboWo596zjN0FKkM&#10;rWoJCfOTWrOsum5EaO+pUjesZwM1lrUur5ojOwWUlKwSN2cV6V41t0o0l33jDTHRB7WFxRGbmpjk&#10;q5VuArZ/QroFbtBNMmXchLcAHBWDWHdIWXWl6uyEWqW4w4pX60qPH+dbZ6GdMr9aUMuagvbsp0gE&#10;pW4Tj+5rC8036fZfpfuNSQXIcWPhpCSlI9hVYdUdarhx3ER4qiceQKs63JhQ4gRkL4xkmhPVv8Jc&#10;QovdpI992K4ap4mjaPlGHOo87U1/lr+zjOpBOBgGoTpn9MuotTahbut+3CKlYUELFauu/UDRWllF&#10;Upth0p+MUOTPq30my4mFHibAo7QocD/SutWpvdW2qJrHXDdmTCWz6HgWZpphllOEDAwKPbBCRFSM&#10;p4+KhNB6gh6xYTIYA2K581YbEFhvGQMCuUvcnN7+zZRxjgbMuGOv0IPP4qB1xqKXAhlLCCVEUZuS&#10;I6WwEN5UKgtRRUS4alFAyPGRVMXyEuijmjdJ84vSHSlOc4zVp6NeccaShxwkfJqrr7cXoN2Qlads&#10;cHnbR1pS9R56Upi8YGDzWbYvbkw637ix0QBv3B3AqSjtMdspUvJ+TURbkqIAcXnP5p/9kCQd/H4N&#10;YZmIWMRhP+PP4pVQjONbceK8ajsbMFfq/euEw22VZ7mR8ZpDPyVx2DjFIOJZK9yUg07dRFUkeCab&#10;lyO0eTQB1/EUJb27PxiuQ7hG4N4/NJFxkKJCQQKVbuzWwt7eaAPUylvEDbXTq30EcEZpMSS2N6Uc&#10;H3xXqbg7IwNp4+aAPQ266CSOaQCXkrKQaUfnutHG01y2p5/Kgk5NP5DOBduCt5skr9X71wIZbGFK&#10;pIKkpcxjbS7jDxb3A5pAflRkqxhVetMNIcG9VIR2XFHC1YFdvwFq5SvAoGeuvOIHqHB96TTLGCFJ&#10;/riulSNydik5r8XmgDlI/NIRwZKHBjFJuFsjmuh20nI8Z8Un22ytR5wc4FGBoTWlrBGeaRVHTnAI&#10;wa6WykEK3ek03+1UVZCzg1Ekeqi7spBwaTchuDGxR49qWUhwOYHjGc1yn7jOVDjOf3oGKMIfQvGe&#10;MV2VO4PAyK8akKUFnbj4pMyFhKhTEJSe8tpSSPzVLdVLfJuY+zZVhbnH71dL89QSlJAyaqPq3KXE&#10;ukGSj084OP61fT96KbvtM6avs+qtNPuxojThDSAUrAJzzVidDeqF7XbEM3WOpDwUQpRHn/Kj+xSG&#10;7qlbsxtL7ak+ceKjIYgMT30MR0oTk+B4rZ2TUoYaNbXBxnuTLTtWskFSFqSEhQ8mp2I83KWZKAnc&#10;TnxQdA+ykWhsBI38c/mpuyPJaPYCjtOOfitQbUxl/wAWDVEeVpXTUNMPBDue+E+DhXGa+cdtlzbf&#10;sWw4pIUPb3r6v/8AE00Em+/T7DmxmQ5LhSO8SB6tu1Q/618o7I+rttoKdyk+Umu08PLNW0wNR3k0&#10;B0R1FcXgIy8KKkjAUPFa86VaX1fInIejySloY/lp8VjPpTeo33QQlKmnk8JNa86Yar1hZ3mXoUcy&#10;GPfjyP7VsvIxbq4MOp+81xpyFcUw225asu/4lU8u2i7rd4LrcC4KjScZQoH3/vSGkL9Mu9pjyZkb&#10;7eRj1JAoiemz22VOQkbnAOPya89l2bpHyo+rjS/XjRd/uLV5nyp+n31HYpsqKNvwfasptMOSGilw&#10;EP45B85r6F/XZ9RetrFbzp+4aVQiK/lCbgsE5H4yK+fjVycdliS6gBauSAK77w8lKg1uo4mE+hnp&#10;DS0QnclkncSfIrW3Ri13uQhly1TFoWk5SAazZpu42hyEyHVdqV7cYzWi+ms+5WW2R5NpOTu5H4rY&#10;65fwmjFjw8n0D6U3m8LsjLd6SlbwGN+OcUQXmxMXRSnAMKPg1U3R/V92u0dCJrG0Y5VVxtyNrKVY&#10;P4FeY2LE2mbqLysgu5pKawrc2juIHPinbUlUBAQ6nYU+xoxtlwGACP7031Fa2bg2VoQAojyKpJAr&#10;/GWVuepQHOPNTVulxVH9QwPzQjMtDSUbVEtuZp9aoyY7e1aio+xFMYaS4UWdCUCtJOOAarWfGER9&#10;0KQdgPBFFqHAlIAWcefNdCK3JzubC0n3xQAM2NyO4AlZCefNTqGIoUVJphd9PIUwXY+5pTfPHvUH&#10;Fmv7tq1kY4oEHLERt9AHpUPg0unTluW2veykKUMcChqAuQ6glDv6fGDTr+IymHAkq3Z9/igYN3C0&#10;uW+etCMlvdwfintoQtyUUh3KPcVOo7ctB34Kvc17D0slx1a46iFEcc0AdBYYVgH1U+w1Mwl1I596&#10;Ebs5LtU0tPA/g08g3xboCQnkY5pCyFydHxZiAU4yB4oF1XbZunJHcAKmSaL7dqBTCsLyK81a+1fL&#10;UGkcuUAAkadJdfbCEnaRnNEkG7ybbtWckfFNYGl5Cw2tBwUjlPzXci5JjudiUjYocZIoAmbnfkXy&#10;N21AJyKFFaXWgksKzk54pcyGUrAQvzUlBmuRVgn1JPtQMin3zCSlLv8AL2+5paJOC1JJc8/mpbU0&#10;KNfLaokdpwJ9v2qtn48yzONArUWyrg0AHL7mFef2IpxOcFx0ReYEltLja2FAAjOTioiE73mUKWck&#10;CpRiSl0hoj+Wv0kfNSjLa00VzipJxfyfLjXCpnTy4qadZU0gukIGPIoz0d11ss62ptN4jhrGNr2M&#10;GtL/AFi9GLVd7FarhGZSl1t0b9o9iU1kzXPRaI62y9CcAKUAK2HnxXo3j9W9RSvyjxfzHi6NLqHG&#10;awn8/wAy07NdLVeH9kC5ICDwlJUP96Y3dM/TD65DbpeAOcJOeKALt0FuulenKtUW+4OKW16lt7jw&#10;ME/9KhNO68uptRL5L+RhW/mtvCSk8HKW6P01vjLKJ7WOvYutFiPPgoYcTwh0JAP+lfrF0oN7sr8p&#10;qSQUgqBH4H70OvPM3YlWwBWc7h81Y/S3UjVrDkGUctOjaP68VY1hcCUscIpS1vOw7pKZfO9TJKAa&#10;MLBrJ+0IUhCvSo8n4FTWu+kci0TZd0hZdRIJWEY8A/8A2ar+waUvV/uL7ERhRcQDlOKhF4WGZclX&#10;qG5Lgu/SOpbbJVHdmLIfbXndnyM1Na90haOqS0raQG3mUYQtPvWalXK52i6uQngpp1tW0g+1WVoP&#10;Xb9vcWiQskEYSaMKXKMeyudGJRYPX/pffNIXlqK4f5L5/luDwf8AzFd6viag6bNw1yXldqSnIAOa&#10;tu9apYv1pjiSpKlxzlK/f/zmgnqNp+79QoESRCd+5ZiJ/R78f0pcpcE6rVbYlalgGtN61feeStwD&#10;crwSKLLhqKRIihh1PpUOCKqRkS4coRuwQ8Dt2++am3tYybS4w1NjqZWj/wCY8ip7lj3BZpnKX8NF&#10;4aNbhaxsr1mmq2NkbdyjzVUdQOgdy0st6VACpMPdkLHtRX0/1JBuzshZc7DqEbkhPGatqFrhmbp1&#10;cEsplOlONpGaqkn2iiF89NJpGbJvSnW0LSBviY5ctjad5UMnA/tQvp/VbyNmSc5Ga07qnX02N0nu&#10;FiQ2kOuDaGscgcVkWMxP08+PvYikNrOQo/FRUpJ+7o3VXpaqp4xu/wBDWXTTqNATDbRMcKsf4CeK&#10;nNNzQvqC5Lt5baS9yMY81mrT95bafbeS4A3nJFWJa9dw413jORnig5AJz71a4p9GhlCVc+F0RXXr&#10;pp1FuetJV/XalvwEjIeQgkBPH4qsbZqF2PIShbK/uEcYArbUfrBIuun5dpf7bzTrexJKR4xVNadt&#10;Njia+aXLhhTOfXlPFUQ3RTNi9dXalXOP7ARYOquzazIyFJP+LzV5aB11bVra9YQpz9XPFUN9Tdqt&#10;Fj1sy9Zm+zHdAJSngZ5qH0tflJSna8cj4NXJ+pwyjUaOKgravk0L1P0FZNTOmTGSp2RkKIbGaX1P&#10;c7M30dk2SRawmSlvahSkYVnBqB6Z9Rhpi+xnp7Ilx14BC+a0TJn6U1k8y8/BaQypIOAKoszFpNGH&#10;TdKtP3cnzy088LdMLbiVNgL4CvatB6H1lBYYTHcQHisBII5qN69aLtZubr9qYEdKCT6RjNR2htLv&#10;2jTa78f5v26d+xXg4rIjzHkWpnHUr1I9/gNbq7KVfmftR2QDlINOb9aJGoHUMTIpWBjevGeP3qor&#10;p1xXqmU2tlhMdxs/4KILF1aupd7DpC0LGNxA8VJLKyjDnprqpe5YPLPYbPZeq0KItWba7hKws8ZO&#10;KU+rHQukdL3S1O6ffHekNhTqUqyAf71aNri2DUH2D78DuSEEFS0ef9abdZOhNn1xFbuUC4KbfZRt&#10;7Kj/AN6xZN7kbTR6qMOZ/wCpU3Ta4/w+CiOZX8t0AKyfFaBtWhNPfwJEmTKYceKdwBIP/Wspae6f&#10;3q5axY0zCdIkvudtsknFTfU/TuvOg09mHqAu/bOnDLu47VfjxVsrItqLeBPQSvbsqef/AGXvY9L2&#10;zUd7MW6q22ok7AnhJxVa/UL04tMGSDYmEMMtYAKfeojp/wBV3320sSUnbjKFe+ashrQkjqRZ1SHp&#10;KmG9/wCrPtUmse59GvU7tNNQfDTBdP0w6he6MuaqgTg5IZR3eyn4wTQRoz6jtStWFWmbilEhpslA&#10;U4BlOD84rYOldOx4XTGfpiFqPL7zSkBKyOODWBNZ9PLv051XKRKP3DRdUoOJ8Hn9qxapylJ7+jqN&#10;ukuq2cbmjQ+ib/CnuNQrm2lbcr07x5TmrI0/0ctOkru9fLLfAh4jIb34P+tUD09nOSbUm5CG4uPH&#10;xueAyB/5mjJzUaJ5Q5GlrSFeQFcCsmcfU+1nIxc9LNrAMdaOjmpdaaqlX5EnvgjhRVnxmqc07o7W&#10;F/1CuxWqCuRcGsq2JB8D+larav0pcRUGM53TsGT5px0lFz0t1Pj3mJb0Ogp2PHbnzjPtVUk64NxN&#10;5pPJOc41XLK/Jl97V2o9AX9Np1JBfhSEHPbeSU5/bIq0tOfUWW7hGadZCI5G1XHtUp/xAtSw9T65&#10;sUlu2iI40wQ8tCAMnIrPq7zaWUsLaWnekerNRosdkMz4ZuNXo9O5KVCz/I0DrSJarsyzcbW4lcku&#10;BzCvamfWDTmodXaItxgNfdOHyByR4qrtM9Qoy7ohCnAW/AQDV76H1R3bkhpyQGY5T6Uq8Va+so1b&#10;U9PJOS6MpyhdbJLbtE6M4xL4ARg5P9KloWq1acuTLEoqSk4KkLFXbcNLJ1f13tYQ2mVh1OQkcEZF&#10;Q31z6Is2ltT2luA2I89baS62kY9k1S7XCW03dEatak5LGe/5hRoK5WPVO12Fc0wZrOCEKXt3H+9G&#10;2t9XO3mxrtNycQ8VI2BQORWMbWXrc2HG3VtOYyClRFWXom5zbqjuSH1uhsc5OayUlLlmh1Oi9LMq&#10;3wW30b6YP6LYuc9LjbrbqSe2fNZt6h6O1C5qy73IQHDDLy1hSUnAGT+K0dpfUUt2Uotb3Y4GClJo&#10;001q2yTZU62XaM0IrjSgpRSMg4OaolBlum1s6rNzWW+DH3T56Pcn0x3pXaeBxtUcVfOmbXedPhMm&#10;M+XWOOAeCKxn1guTOnuq93bsMkqhpeOzYcAcmnli6+6qs5aaRKU4wgj0qOajHUweYSXXB1ep+nbt&#10;VGN9MvuWcM37cdZPy7AptxpTaVjav4rP9x6bRF9RbXcICu82teXUAeDzQJZ/qUulySYsxKQwryAB&#10;mirS/WS3Rpa0toKJKzwV+xrIioSXBjaTw2s0lm6S4YM/UHdLzpbXgjWqKXW9oUEJRu9z+KrRfXHW&#10;enm30NuGF3D6klGCKvWRDevGsmrrMeQ+V84PPHNVL9SVoiruDbsBrCifWEisTUwsUJThJ/yO20mm&#10;08koWVp/zQFR+p9/1RcUi5XBx1JPIJ4q4dE3WTcLfIbYuPZJTtSndjNAL3QudYulbWtHFlIJ/wDb&#10;P/n4qt4usbhEcCmHCgg5G01iV3ulJXPlmzeipf8AhxSX8i+eqHTd57TMW5jYmYhXr2+VDmrPvujd&#10;LXj6WxcGB2L5DaBWr3JyP96zND6j3m5oS5IeLrTQ5Qo8Gi/Q/VF+7Nu2aajbbnzhxA8Y/wDBV0nC&#10;zmPGSSoSSTXRR7V7nITt+5XtHtuqRhXl8hBcfUADnzRB1YsVitN122Hf2f8AEFfP9zXq+jd7T0/T&#10;qsJ/9Ao49+K08Y3UtxfODOddcvgKlWuwastUTuZ+5xtK0nnNV1qbSjthecKFZaSeM+cVGWi8Sra4&#10;ntuEAHODRa7cIuqO0ZL4QoYCkk+ayFKGphnGJDUdnC6FOjcvu6mS0+nuNBO45rjqlqxM+/uMRWgy&#10;2ycZHk0c9PdM2fTuqYripiSxIG059qa9X+h8uHe5Nxtj6JUR470gHkf5VKUL66NsXmX/AIDMXLkA&#10;tK6vlwbk2poJLqhtSVUUSoiYl8jXm6PAvIWHdqD8c0MaG6Van15c3olihLkyo43KSnOR/l+KY6ki&#10;XnTd4ctd7Q4zIZVtW255FQr1DS22IHBN5RojXyrD1309BXBnpYnwmthS4ofH7/iqr6WdDbn1E6ls&#10;aQQstqcVgOe3/nNLdL9A2/U0hSkXxVvVjPbCsbjWg/oyt79t+okJey6zGRlMhXvgp96unBSj6mOR&#10;Ljgor6jPpvvv03akjwrvh6O+NzTg9xz/ALUDaYvoRcm0tNkBZAPNaB/4ivVKZ1E60u20rDke2jtN&#10;hPzz/vVF6H0rPSsS3Iiy0k55TUdJKfqJYCaWDQmmLRCuMFCrqcxQnCkfIo+0bJtWmLdcbZphCmIs&#10;xBS7k/Of9zVU6d1RFur7MPYpkI4UPmrn09Ci3K0ratkRaph4G0ea6Ox14zIw1nPBibqnpKNpy/Si&#10;1J7y3HVKUD7EnPzRzofQV2t2hFantjoUhKStXPgCtE6d/wCHjqXrLen58yWq1tLVnGMn/MVo/Tn/&#10;AA4V6f6X3PTAvTrj0pspS54wf2rlZ6ujT3yccGdGEpRPmaz1yvi5DbQeIIVgmp67T3OoUpm3xELl&#10;S3EjefOKsvXv/Dm1108ujq3HW5UJJJS6gnJH54rzpb08uuhrm5Kdt63XkghKtua2mm1XrQzOS/1K&#10;5ww+EHn0/wClIfSa1PtOOfbXST5Lhwcf+GqX63WuX016gq1XZ5IL7h3r5yCTyauSX0v1Xre6ontp&#10;dbWo8JGQBRN//T21n1OaC7hc1R2lAbc84/yp2X6epP3LIlGTfRB9Fun/AP8AT90humoWw1Ev0YFW&#10;5AA3HB+MVm62aht0ibcLJeWwqUh0tBY+c19Tfp4+hxfSPRs+0u3h1a5aSFKBwKyt1G/4aF90rqyX&#10;d7bcvvYzjpcShfkZP7VgU+UhOxwlLgslThZKIu/SO0MNW5KJCZHeAJZSckf51ePSm16f6U6cnMwW&#10;1xpcttSHFOE55B+f3ob1J9MXUXS8+DdoUJchptIyOVAH+1Jnoj1P6hTyp7/0KTgYxt/6Vs5ajTSW&#10;cop2y+Ch+o2mommbvOvMN9Lzzi1LKV88k5q2ehv0rRvqR0BJvzU4RJ0clJaR7kZ/I+Ku/TP/AAwp&#10;2tIAVeL88w6oZO3kZrQnRT6IHOiukbjbbbfXlSZIOFk45/atRqPJUwbVbMmFLfZ8e9Sl/RmoJ9jR&#10;hSozpZUr5wate2aVi3XQUWUpXekO8FI520eddP8Ah59RdM3u4XaKtF2ZedU6VBR38nP/AMa66V9N&#10;dSWTScm2S7a599/h3JJA8Vn6PUxsTc3x/MrnDHQRdErnbOkEB1iAVN3C4IKVnPsaoX6hNNtC9Sbo&#10;jAecXuWo+5NaH0v0V1Vd7yw89FO5Iwnjwf7Vc1u/4cb3VC3Lf1BdXIri/UlKB4/0qWp1Gkrg8tZI&#10;xjNsyR9N305XLqt01vOorVMbRMh7gGl45xn/AGqiRrW76T1FKZLwDzDqkLAHGQcV9m+if0QWnotp&#10;idaYl4fcEvIcVkjOc/n80EPf8LLplMuj82c9IfXIWXFDuKHJOfZVaF+VxxCWMGR6K7Pmlp7X19tl&#10;2jXq7rS9bnv0oJ9JH7Voy2dR9OXG1RbkIAhPt4KV44Ua1xe/+Gf0/ultjQmHHW2o/wChO9X+9Z1+&#10;sX6bbX0I0fDkRbh2o6fSltXkkVvNN5Oi97M8mNKqS5K9+qHU8Kfoa1XByb9xJW3lDROQnIH5oE+i&#10;roFafqS1JfIN8nrjpjNb20oVjJIP5HxVXsapd6gyItrmbjCbwjePYfNar+l+Jozo7epk+2XpyXcH&#10;mdqo4xnx+9W2xnNp1PgSwlh9mOOtOiFdMOpV20/HlF9ER4pQtKvbPFIaPk3GXqe2sXFTy2CsZS4T&#10;+mrB6zaUa1d1FvdyakOMuuOKc7bnk85p59NvQ3VX1AasfZs7raXLaOSsYzjHHg/Na+NdlFjlY8J/&#10;vwWZUlhF7aIFnszUuXES20tABHjPtRLrLqdYtYaZaizwy66wk5WQMjj5rJXWedqrpbr646fnqMaR&#10;GV21oSeFf5VB6Oukm9SEMTJK0suKy4QfatrDUVWT2x7RQ4NLkItPR4epuvtijw0l6Micyr58OA1t&#10;D/ic6/tTHS3S2mmWWzNKUK3ADckJA/3rO2gr9pTp9rODLjQu7scTl9zz58+asbrJ1G01rLWsK7Xm&#10;KJ1qaaSAhXtwPz+Kqt0btnuyCkuODGum7exJhBb01cdOfGcf9atLpq6tT+HLw99uwcpQVnB/zou6&#10;F9F7J9T3XeVYor38LtSUFbbTfkgFI/602+rboNO+lLVzVqYkKkQpaN7TivOM4/6VOF1VEtjfKRXZ&#10;QrV7kTWourWrLpDNotcRMiIPRvCckj+1U9q23X6BeLaJCVobceQVoBPA3DNIaQ6kzIDSWo7hW6s+&#10;/Jog1pqC5bIUkR1PvBaVryPGCDWa3G2GUzGjp4Qf2otr6m7Ham+mGlJunwWbollAe2nBJ2p/71Tm&#10;oG1M9N48l+XJNwT+oLUcY5/NXNqbW2ntd6d0vFDao9wCEIdbPgkBP5oD6zNgxmLHGjpL7qQlpCBy&#10;okcf61XKvhyz8CVNfEdq4Cv6R78w7AkzrnFfkohnO9AJAH5rZdq+obp7p+0qnvXaOpe3CWCtO5P4&#10;xmqu+h3Qb/TzpnqBrV9m7AkNFbfdRyR/WvnT1AlOua4uzTLrrTBkrCUFR4GfitNPUNLbKOcGiv8A&#10;pyvU6mVyltyfRjq71y0b1RsDjVsy66U4Vt/7UZ/Tpq2x2/ozeLDMjtOqTHcUkKSCTlBx/pXzu6dd&#10;Uo3Ty1PRXogluuD9a+cVO6S60allT5hscdboUg9xCOQE8/8AetinXZCMG8MwqfBWaWyTreU/yETG&#10;kZ941ZcnIEVSWkyFqTkcAbjijvTnUaZpC/RmbvkNNkJP7cUJaV62yEwnoyYSUzio7yBzmmcrTN/6&#10;gtS5SXElxOSGk/q/0rYwwliJXqPCPVcXGrLJ190fa3WpD127hV5Y35/61+vWvLfr9iU3ZlFxtxJy&#10;BzivmrfbXe7ZeHUvJfT2VYUcnArY30vxXtPz7dcVbp1pkIw6onISf/BWuhdunLMcYNF5P6YjpNOr&#10;KpuT/Brb6VJ0DQemLpCnbVqeCylK0jzj/tWVOsFkkq6g3i5LhCPEdeUpBAwMZNaTe6rabvt6fstt&#10;ipjvsZ5T5V/n+KGdY6Ce1nCeC3UtJwcA+alTBRsdn5Ods1d8YRokuF84Ke6Qa7Ok7sHGGFSGyfXg&#10;ZAqyJH1EWNq8vrkREuKKcJQPY1O/SbY9NaW1HcrBqlltb0hRSwp0ZzyfGf3FVH9SXSROhOo86RGb&#10;KLY6ruNn2wQD/wBas9XfbsaLZePqnD13Lh/AY2PqPM1NPcah4Dbn+E+wqc6fRblozqCLi2VJQ5+r&#10;HAqidAaoRb5OWThQ9605A6maZt+jW2pr7LlzWMhQIzVtizHCXDNJ6UtNbmOVgHevOnI+sL2by+yt&#10;S9vt/X/eqVtNqm3m6Ow7JDdccbGFBIJrSzM+36ksDajMaU6sHanPPioXpJpS9aM6gKujcVt22PK9&#10;ZUM5/wAqrUnVDhdFlVj1F2LXwykIWorhoy5mDdFOR1BWShYwasF/rz95HYgW+JuPgqxyf8qS+q/Q&#10;V91NrEXu22ztW9KfUpscHgfj8VS+nbzJs8nciGp1xg5XxnGKshONizJGRdoa+63l/wChqnQq4Oo1&#10;JVfAht1o7kBXBzRB1A0LB6o2pcZclYZipJQNxI/1qo+nuvNPawnKVdpibWtoeArGT/ejhHUKzQpD&#10;se3TTJSfSMHz/nVcq8yyjAhO3Tx2tYKCtXTZMjX7GnEEo7i9qXKsPqtYb/8AT2w14LTqPQ6aJI3T&#10;XUN51dB1JakIShpYV+fP7UU9cunFy6wMR06huQgMxWgEpR5JwP2+KhO2SsSXRtdP6F1W7UN5MlWX&#10;rPqlq8KkomKWHDkpUcirSt9+lazQ0mckqWrHAqnNQaAmac1Im02wLnLK9rZSOTzR9O09rLpjamJ9&#10;0grjNuJyhSh/2rKUorh9j1elruip0RWP2NX6asjVu0i2zvCErRgpNZ1619OrfOG+M6S8VjcED2z+&#10;9Dunes+o57yW33z9vjgf+CjWw6vhPyyq4LST7hXNQjXjL/JqJztosi+mjqb9N9isfSIamg3lxi4o&#10;a3KQVEc4+N1ZnYvl3ffWHJ7rjYJHKjX0A003ZNfafcthUBF/xAHjFZ/659JbNp9xKbMpKNxAOKor&#10;bUtrOgjrqpJOUe/kq6walvFuIQxJLYc4KlGtJdM9TXHT1qHYvcdx19OV71JyKr++/THOtXS9vUbF&#10;wDpCAsozVDQbpcGJhQJTgLasYCjV+6Fix2VW6OUvfB7Wau1gJV3S8XJQkuLByAc1KfTdbGNOT7mi&#10;daUyVPtqAUtOfn8VXfSi6/dqBuLpKccFRq07TqeBpe6fcMyQ6lRxs4pWwzHajR6e6Wlu3S5M69be&#10;ml4mayuM9izLjW8rJBCSBjJ/FV9YXmrVNS0pfaUDzzW59f3h2+6ccdDKQ26k4ASMnigr6eujmjtW&#10;/wAUVqGIVSUqUUkkjA5/NU7/AE4b2jf06n9XN0Pr4+CobZqCKt9nt3JTWByrf/3q3tN6xiTYJiN3&#10;DuFI5Kl+f86zf1jskSw67nwrMhxERt0pTyf96T0y5KjKRsdWhR4PNZCfqfBg36ONMd0ZF4yoqmda&#10;RLi1E+8QlYJOMinH1EWe6a/t8UWmydsJGVLSjGf8qT0HLdaQn7qQEp8jf71a8HUzsqApttKFMI43&#10;kCoWRw0zD0+qdKwYQXpGbpuUET4qm3Cf04OatXpzeWbFJRILZbAIz3BirUvFug3bWMJ9cZL6EqG4&#10;FPB5FNPqdtFvjWiEu0Q0xFFA3dsY5oTUfal2bCVz1sMyeGEr/XOBJt6YzAbCwMcEUKT2/wDnULdP&#10;bQU8jgc1QWly7FkZeUSM5OTV/wDT5+2TG/8A1MjstgZPNTjFJZiazUQdc8ZyG9jsaX9CvW16Sjct&#10;OEoGPis0616duaYnrUpvfuVwcVo63zba3KeECQHQP05VQXr20XO+PtoYbTIdKhtSnn/pVcVjOSUd&#10;VNNJfyKxZtmqLJbGpyITrcI4O8IIH+lSjHWZ9htqMCe54OT71fs2339XS9NoetyBKUnaklPjg/is&#10;r37QEvTdzzcfQtSsgD2pxlu6MuVVLfv7wX5Cdc1NYmylPckOpx6ecUWaI6aR9J22TOnXBTDrqSQ3&#10;nH/WgTpnqKz6BgInXB1biin0IV4/1qcf6pQNTSVvyJKW2P8AC2DioyUm8LowI7astLkryX0tufUL&#10;XMiPax3U7ySs/uan5ViuvRSTskx0hwjHKeDRR0tvl1c1/wBywsJVHz61ke3P4p99QTd71ZdQ2mMH&#10;FIABKf8A7FJTkrFD4MpqE9Lvb92f+StEdV7zd7kiMCGmnFYO0Yq3oOgYuobc3vnKytOVZV/3rODT&#10;a9MXlv79BQUnJFXdp3rFp6zwEmUHduPOP+9W2RePaYEYxysrKDayaMteio7zcKUtTjg9W08f61UH&#10;UzSMN5b8psEvkk+PNSN2+o23Oyvt7bHCkH/GrzXberXr81uRDS7gZPFQrjJcsndKXCxgR6W9BXNW&#10;6ak3Jckx1oSSlPj2/eq4e0tJg61TBecW82hzbnnnmr70x1ONqgqh/b9oEYUhAqIFvVe9UR5jETCF&#10;KBOR+aolZOG5z6+DZ1QhfsjUuX2FXTfp1EttyalhGzcASK05pjTkARgtLAJx5IqsLBpmXJfZUgbU&#10;4HAq5LFGctkNKHSDxXnuv1Dvsy2e9+F0EdFp1FIUftzSklCE4x7CoN2GlhxQWTj8UT/cKcJCEZB9&#10;64TaBJXlz39q1LR0hXskNtSipQUUA+9Pf+b4lrZAba9XzRnKsUPYQpAJqLTp+2L3BxsZ/NGAyDbf&#10;U2XLbcaitFKsYBx71l3qp0D6gdZLw/37k7HiKVlIBIGK1NLiRbfOwwlITn2FTsAl0ICRj9qvptdM&#10;t0SMoqSwzEVr/wCHq9Ct3auN6ecUr/6x/wD5qKtP/SCrp3ES7ZbhJcfB3H1nH+tbWYtjMloBw7lf&#10;FNZkZuONoSkJHtWZPX3WLbJlSpinwU7pS83jTsFqPMQpa0gAqxRWxrtJ4WlQVRCpENSylTKVH5xT&#10;SRZYS3MoZGTWseWXrgTj6mTcEbUIOa5djKW5uLZUDT+BYEtKCm2v6UTsQEdkBTeDQPIBfYoS4VbN&#10;pp5GmsxRuWpKQKJZkRgA5QM1AOWNh9wlaFY/HijAdnj3UBLYLbCe4oeMVnHrdfeoOoZjkezQHC2r&#10;ICgDj/StCfwqPDlApb4FEMEwnQklpG7/AO9FXU2elPcQktywfP8A/wDoU15eIKlToikSFeMJP+1G&#10;fRHorrqyXru3EOCMg5CSDitxswYrhClIQAPxSjr0eOkpQhP9BW0s8lZZBwaKY0Ri8laI1NPtG1p5&#10;spQnjxT+P1OiKOxbZCvk1PS4sWe7tW2FZ/FRU7QsJtYcCRg+1aVsycjqHq5qeMIHHtSwSLi7hTO5&#10;J+RXVkskOMRhHii1ENtpoKQlI4prkAGuFmjRCVpaCVVyxeYkJr17UkUUXGK08Dvocf0pEmKVvJ/a&#10;jGAydNa2iZDcdRWs8YFQustQ3dEFaYkdSlkcHn/ancTSiIc4FhBIHuRU/eZjEC2qLre5QHgCnHsT&#10;MN9W4mq7s673XFR0Kzz8VSUiwWuzNuKuFzS9JPJSVc5/vWrOsGpmpAfSWdg5AIFZXvHTQ3+U7OVI&#10;KEZJ5UcV6R42WakmaO9e5kCx1CuVlkdrTbJckE4SUjPNar+m6z9QNTobnallLZSoZS3gissQtS2r&#10;ppIU8AiU+2cgYB5rQvQz6m9Qau7bEaylprO0OBPFVeXi3VlIs0z9xtm3aWSiMA4+snHuaCeoGhkS&#10;47ivuVpGP/kf96LNJi6XO2ofludsqGdtQWuLFcpTC+y+UoxXA1/ejcPpmKetWi1MOLSy+pR/++qi&#10;73puXGYQ86+hsIOfPNaA68sSrYVgv7ljOcGs8T47NxhOF6csrI/RmvSNFzSjQ2L3GwPpV1vHl2yN&#10;DQ+HFIASo5961tG7LoTuV6fmvnH9Jlwj2u9GIHsK3jya+iduih2C0pLmQRnNcX5Wr073g2lEt0CS&#10;LkRheAAqhrWFzSzDX2x7VOi3tKHKyDTS5W2FIiqQtQPyTWnjwzIayjJfUXW/2TrqFD5xUz0IuNxu&#10;jqndig0TwSKOdW9M7PcnlrUgLIqd0JYmLHGDcdoJSnxgVsZ2RcMI18a5KeWGLYltlOBnNTcNmQ82&#10;Ao7TUe3JW5hKUZVTgPymlAEY/atebFDj+HvIc5cp2mEVNY7nNMmXZElZ5IArtSJIPpBpALswUoX6&#10;l5r9Kt7SiDniuW4r5RuKvV+aTWzIVgFXFAx0w3GaTtJyaTcbituZA5pBy3KPIcrqPEbSSHXCTQA8&#10;RMaKdpAxXgltoOUpH702XFZCz6+P3rsKYCNv+dAhy7MZcAOwE0kmcG18cD4pAOsoIz4Feuyo6sYA&#10;yKYHanlvqJTzSffeRkEH9q5RPSyrhOKVMsOjdtpDE1B9SM4P4r1v7leE44r3+IcbQM/ivXHJCWwt&#10;KeKBjgyUDOW8fmuVBh07iP3rt5xt9sJOBik0tNEYB8igQkplpxJCeMc0k3GQAeaVRHSFFJV70muM&#10;pKyM8e1IQ1ct5yTupNMVxJGDinjwU2U4OQabvuOBYUBkDgUiSEf5vcVk8DjFfll1DSsDI9hXXcWF&#10;HIzXX3oKMKTQSEW5CgPGK9TLQoEbefevTKQPKcVyl9okgp80AcullSgCniq36qxGnogURgNjNWRI&#10;daSsgjzQxrGLEm2x3cfCTmpweJJorksrBmiyddbHpaU5a7i6W1lRCVHwaO9O3+2X2a3IiLS4y4MZ&#10;FVdJ6BWXqddJCVyAw+0s7SPOP7VY3Sro65pJT0JL/caQopQSa29m3bldmsrct2C07JEiKc7SXAU+&#10;SKnERkMzE9k8e9DsHSEi1y1yEulRwRj2ruHLlpmpC/Ga1BsyF+p+yO3zovqBxfqbjRVEJPvXyOuG&#10;jH5sRu925KQyMpdQn/CcmvsL1iuoX0vv8NxO9LkNZUK+Oeh9bi1v3i1TCr7Z1ahg+wzXYeDaxJMw&#10;dSumGPT9LJQtSihEhAByPcVqrof1VuVpebjLg/dRuAlYHist6NtENbbbkV9KiE5PPNan6MattumY&#10;jKZsZLgXgEgZrfa5ZpZg1vEjYWk9YG9W0LbjlrAGQRRZFvc6KxvZi93byU480I6MvlvuNuSuGgBC&#10;kg8D8UUR9WJsqFqcjqcSPgV5vYvczdLlGK/rW+piCIEiwXzSD25YUhuSpsED8g5r5xKubUp9S2Uj&#10;aT+k+1fX36ievHRy5Wxdo1bBbEhQKEqdaVwfnOK+XnV+y6Vg62cVpZ5D1ue9YKPCfPHiu18JJuva&#10;YOpXIlpS4wpj8ZEptKFoIAV81pXQWqFaHLTymhNhOH9I5xWcdB2i2zpLaZbnbUDwa1d06slkt8dC&#10;JLwfbzkFXit7rH/DeTBj2az6S9QbVqa0srjMGMojBTirViXppvAUQpNVr0etmnX4DZhuNlZ4wk+K&#10;s9/RIkslUdzBHOBXl96xYzcw+1Dtm7xz/jCak2buwnZlQUMUFSLDJjNll7JBP6vcUyXAm29xCUrJ&#10;QfBNY3RaWNIbtV0bJVtSv4oXvsH+EshyMrcj3pKA6sNZeRuOK5luOvo2Akt/BpiRGt3FxxonGD4x&#10;U9b5i0tJWVe3io1NgL7Ki25hz4rmXGm2pkFxBUn5TQBPP3ASI6mlIwT5IqMVpticCUHar2FRrV7Q&#10;Ejg5zU6zdkrCFIRyPJFAxk1pebDYWplZVj/DUKu7uNPLZeQUrT7GrHg3xkM+se1B9+tibjci80MZ&#10;8CgSI+HPW6SdpA9qnLPflQJCQ4Dj81H29t6CpYeYyge4Feu3OG8peMHHt8UDJHUccaiwtsAKHJxU&#10;XDsEiCren1cZIpS3XptDxSDgUY2SVHlpI3An8/FAAUu7pYdCHUYUDzTtm6MPAkEJUPFea/trKHEr&#10;jjK884oSjyEolpQVbFf/ABNIRYVtnEPoJPk0hrm0NzIiXmx/MBzxTGJKa2JAPqqbDgejpClb8eKO&#10;wK2Sv7aSyh8KSd3Gfei+Ohp1sKQrkexqRu+m49yisuqQNzZzxQnc5gtkvDWQ14xSGFLAQGFNuHIN&#10;OE2aDcoq0EAqSOM0Kwr2H1pGf1cVLMrcQT217SaYDCRAVbkqSE4TjimKXlOFBScEHzU7NafkHtrP&#10;HzUU7YH20bmlg8+KBMaax0e7raCzGU9gf/A1hDqja7p036uTLTKWr7Yo3oB/SRzivoNFTMjSG3ME&#10;hOCcVRn1N9LHtYol6jaYK3ozBUCkc8DP/St74rVejaoyfDOU+oNA9Vp3OC9yALSuoIGtdAzbBOPZ&#10;LqCkEfsR/wBazJqq1/8AJFxkQ8FxgKISoeCKmtEavk22cpLxO1Cigp/OatG56StfUSy91l1CJAGS&#10;k+c16BCO1ZXyeKznKM9lnSKDZmpYiqeztHkA1L6a1C25IbKuSkghVGWpuncdvTK4sRAVLCcZ+eaq&#10;VyyXHSTTap7K2Qr9JPvV+55S+C2uNd0Xh+7PBqywazgXa1IZkJSVIRgZ/ah223xmyascXFaQ0XEk&#10;lRHBNUnp/XIgFPcX6QRzR23qO3311LzDqQoAZBPvSUV8GJKq2t8pgjry03V3VU27vwSqMtX62xxQ&#10;5DuiVSElGcp8j4rU1kitXjSjre5t1AHqB/rVb6J0Fbf+epaJTIXFPKRjj2qKyujJVsZRxNc4BS13&#10;6C+wpiQvaSMDmjTRUpiyqbW3KC2VKIKT+1UrreNGs+v7hHjqUiOhfpBqUtd5DKEkuYBOeKcZbwt0&#10;zrUZR+S9dW2CxJkWy+MJR3i8kLQPHkUEfVhKgT/4E5bYgT22/wCYptPn9NKWK+RLmhuO8/6OFAZ8&#10;Giu2Wpi7TWhJYTMibsc84FQlDK7I1ah0yTaM/WO6JipQplRbWR4qxNFa2TbZfcdcAJGMGnPUjpnB&#10;sWqIK4CSll5WVIHgZpn110DF0fZbRc4JLa5AG/Hj3/2p7sR5JyjXqLFFfJb8abYdTWB8vEJmjkY9&#10;6Y6s6Z27U+g0upLaJLX/AGqitK6rEf8AlOuHBTgKBqw7ZrtSYBjCQVtn2o2/KZhyhOiQ0i9IIrmh&#10;pclkFUqPknZ+Ko6NJebnKbdC2lpWQM8e9bI0BPgxrOoIcClSDhSD+aFuvXSeEiwfxaCyj7vbu/l/&#10;3qDbzgy9PqcNxs5z8/gqvSmopEdxDZeyEkHJNXtpO3LeQiXJiBxtZ5dSPA+azpoPTsu5RXlrBQ83&#10;7GjXQf1AzNHPSbZKQl5oK27Ve3ipyeUU3adynL0+cfguDWnRS16mmMylrElKhyk+1Z+1V0mkaV6g&#10;NswHcwVkcH2PNaAtvXG3XWKhUdtLLqhggmo3UOm3b3AReC6CtTgIGfyKrimn7imGospzH4x0ynb5&#10;Ll9ObvHFwaD8dzCh+1Eto63GLJbU0yVRvcfH+dEevOl73USzRhFfCpTQAwaou6WS6aEuwgSYxWQc&#10;AYzuqzdl8l0aqtRWv/4jRdyvUXqRbylLQYKkfqpfRunmJVhmafelBtS0FIVmguy65t1ls6GZ0B23&#10;yVIwFrTgGutHaliSL4XlvHtk+RTccrg1bjOt5a4K+6j9Bbt02b/iTKxIhrVwpP8A9iuNOaT1TLsC&#10;7zFtrkqI1yooGTx5rR/UCZH1HY41vad7jSk5H74qV+nDVf8Aydp++Wu5xkrZQhzYFjzkGsaU5Vx3&#10;RRvKNVHVT9O5/wCZnrQPWo2t5xLrZQtJKShQ8EVeekdUW/UESRNedx6c7M+TWPNTOuxdcXiX9mtu&#10;M5JcUkhJ24KiaOtHdRoduZSgKwfero4msvso1uhUVvoWUy0NOsqV1ThXGCC07Ge3pJFSX1v6sunU&#10;OLaIgjJUYZ3FSR54qW027CvMOJcY7rSHFEcgjNTGq0RbohppTKS6P1r+RVUq4ympP4MTTa+3Srb8&#10;ccGUNJ3FphDbTo2OJ4wfOavPRmuP4EwiNIlBMd0fpJxQhqzp9bYGooVwQ5tjLeG9CfA5FHvX/pxp&#10;mH0tjX+1v7JwKOE+/wDlV0rFHCaLpVR1890JY/J2Xlyby0qFN2hxWRtVS/VPQqbowykDc843/i9z&#10;WaNLalmwn2HO+rKFAg5rQ1p1mu7NwX33u8prBNTSzyjXajTz0j5ln9y0fpVFttfT/UWmb7b0pXtU&#10;W1LT+rgVjfVTd1sGt7rASHWIYfV2N3jGa2laNQx7myuTEQlkNo9RSP1UAdbI9g1TptpyOhKbu15K&#10;RzmsKuDhY5fk2sfIRnBRsimU1oa6ToUre+6vt4wo/Aq9NL3RKIin4FybWU+s5PP+lNfpr6APdSNL&#10;Xd2VJDckpU22gnkeeayT1Dl6k6PdQLzp2RIU2tlwhPPlOTg/2pvUQnN1/KMuvwt+oXrQeF8G0Zke&#10;wdUIbyb0y25IbG0L+aqHQn08adHXaBbr6Eixyh6Ek8E58UK9Buq0SRLTDvLuFOnaFE+9FX1G3ST0&#10;wuGnNUMy90dlwKwFDOOajbH2Pb+C7RQ1Wn1kKJfL/wBRP6z/AKZbR0M1ZZbvp57Za7grHYz+g8nj&#10;+1VbL1UiKGlNunckAZBoz+pn6goH1LWfTMGwuqVKgo3OpJ8HBqjul/TLVnVfVk6wW9P/AKqIncQr&#10;38/7Vj6acq6v4nJ2+t8TLVTUlwl8F7dJtdt2bX1qurTgfcbUN4UfAyKe/wDETUJ8e2awS8hLshKE&#10;JbSf/qj/AGrLGt06t6H63dtF5YXDlt4PPuD4I5pn1S6jXLqPYIDMmQt1MfgIJ4FFtkbIylD7sE9H&#10;4W3T3Qbfszkho/VZ/wDh6WlM8jgrrRkTVUTR/Sdi/NMB1byPUk1lm12D72AUKGxQOc4q/L/p+XfO&#10;k0Gy2lX3Ekp4ZB5PmnU7lHMnk31/itJdxtxyCDn1R3OEV/wxj7feMH/zNFXQTqDN1bqW5LvUvsxH&#10;mVDeo+CQr/tWbbpp+fpy4rhXKMuLIQrCkL8iiG3zhBjspjvqb59eOKxqL7rHmzj9i9+I0UI4hWv5&#10;4HnUXS8iHri4JjufcNrdUUOD3GaE3pj8JzsuJwpJ5q3bfYlaltypbM5sKZTkhSuf/OKErzYmcqVI&#10;x3MHCh71OyhvLreDZQeEov4ICxfczJBfZClds5IFTF06iB0NoRFDbrZ5WPc0bfT3p/8Aic25MqaS&#10;tCgQCr+lVz1G0fP01qaW29GW21vJSrHGKrsldTSpQ7+SajGTwwjtHWKbBmsO5KwkAYJqf1jq/wD5&#10;wft7rSAlxWN3+VU1FaLzqUoSVK+B5oqtk1xMhiOk7HEkcHg1dRqJzWJsTqjF5SNdXi3SNWfTo9aU&#10;ELlsJCghPxg1iyBpefcdRNWWO0TNdd7SEfKq1n0htepL7ELVsUpwr/lrSORjxRRo36G9c3Lq/ab2&#10;ygMx2pCX1Lx4PFU6t1LDk+SdeejHmsdD6i6azBb77AdgOLG5JWMBQ/FQsK5PQVocZOCDzX0k/wCI&#10;x0N1lqWx6fftlkM4wUBL7kdI3cBX5/Ir5uO2+danlRZsJ9h1BwUrbIIrCovVmNrLHHHYTpuES7RS&#10;p5OXP8Rq15XUxlfRZWl4zPc+VfFUlbQuMpWxpS8jwRRtpS13e4JW3HgLKVj3TxW1TUlyQZW0rT02&#10;KyH1tKDJ/wAeOBVhdPfp01b1HS05ZI3fQv8AxJ9qt659Kb/c+mMliLaFvyiQAUp8cGi3olaernQq&#10;0xpcGzuvoJ3KZUM8Z/etZfKqlZi+f5lkE5dgu59CmvEwElx1bUxsZSg58/2p9bfpS6s3C2LjOhz0&#10;ZAJ9/wDKt79I/qLgdRG0wtRWxVpuzafUFpwCf86uy1Ljuw1LhOtKPxWo/veyLxgu9BHz5+jr6bte&#10;dPNW3N+fEwpxBAK08K4P4rPP1edEOoLHUm9X2bYHjAKz/OZT6QMmvs5A1Gm0nL8dIVnG9NPrtEsO&#10;sbFJZmxmnkOpOQtOaxHr5TlmRL00uD+cmHKuFmkJW2l1laT7AirF6WdX9Q6W1Ml+GHHH3fQcDmvq&#10;df8A6VdI3WZKV/AWHGyokEIqA0v9MujdM3ZclVjbaWDlJUnxWzh5GEPkg6W1wYn0z9N+t+tPUkXt&#10;2EpiM6sOuOOg8/61tS1/Sq1ItjVucjoaIGFOJT5q8NJtwYD4ZgtIQlIxgCrMs8lhAPcbTvzWvt8n&#10;Y3/D4LFUl2ZDf+iKDZJCZUbDivJGP+1Wb0q6T23T09KJLCGz7ZFX6ooUtR25HsKgrxAbQtEhLZ3A&#10;/FYs/IaicdrkNVxXSJe2QGLZIPYfQ22R4HFSaZCtqj396s8YNBN5WzMjN7CppeOSKUtklMUt/wA4&#10;rA+TWv3NvkswO9aWk3u3Lbcb35HuKAoPSyIiErfCSPyU1cjExuQgbtpBFeq7ZRt4x8VZG2cemGEV&#10;5pXTVlsyAlxhCV59xVjsvxYcRCm1pSn2AoXvkGMtKllOCnkYpJLjEq3dtZLZSODUJWSfbDAUKu6p&#10;GQ2rge4phcoEi4Mq3DcCOM1H6fejoPbW7zngmiNxKgU4dCkn4pZY8Ayza5DcJbD8dDjahgZFCke1&#10;tWiS4tyOlKc8YFWe4hxYCSfSKirvbFSGyO3n4qW+X5F+x7p67xQ0Nzgb44FO5E4Ld/lugj96gTZy&#10;2yA43gjxiuG2ExkFe/BB4zUMsZJXeyqvLC0OJC0ke9BCelLZ7q0xm0//AJtWLappcbGFjOOOa9ee&#10;dCiFcA1ZG2cemLCAmyaYg6cjhx9hO4HziptGsYsNSUoC0pPH4p3cIhkMKCWyvFMnLSudbw19oAse&#10;+KjKUpdsOCQVqSO+PQsrURSSb1J3hHb4+TULDYbtDu2QnafY1LSL3BbaSFkBfsaiPBKxpzr7qRv2&#10;H5rKH1v/AEf3vr6hu4wr8pr7RJUiMT6Cf7VqVd8tEdlrc4C4fil5KEXuMURXcII5q+m2VM1OJBrK&#10;wfFix/SzrbRN5fYdgGQllRytA4NGGl+nN+h6r+9gQFNPpThSVDgmvqNL6SEGRIDoWtQPBqukdNpF&#10;rlvSnWEkIJUMDzXVV+b2x27TFdGXnJjO9/S/rnqulS4FuRBmrGC9gjP+tXR9D/0b606C6vnXW8Sk&#10;pQ+CChGcHx8j8VqTR+tGobASIvZcTxnb5qwbZfhdEAuqSnNazU+Utv4+CyNSifPT6nP+HTqDrF1E&#10;u+qrZdkNOyVFfZdzj/JJrKDf0Y9SdI6nchOQS+2yrBcbBwRX2+ed7avQcioY6cYm3IPuIR6vORVe&#10;n8lKl5wOVSlwfI576c9Qu3e3hUNTaUFPcQoeTkVecv6NtUal02Xm4jRaDXpTz8VuzVnT+2vJW4yy&#10;kPYOCBTfSn8Vc0rdbYl3sv8AbUlpXxwcVtH56x4SRT+mT+T4/wD096qR9Nv1RsrvSvtm2nSw6QeA&#10;CpJ/6VeP/EhI623WyXewym5LDEXJSk59yf8ArVVdUfoe6j3nqNdJ7jyZAfkqc7yvOCa1R9O30krt&#10;DkReqJip+1IT21nKR/lWZO+iT9Wb/wC4lCWMI+a3SPo/qPqVrAWa0NKbmt8kqBAH+VSfWHT+seku&#10;qnbFfgpMlsZBCeCMkfH4r7R2j6dNN6X1Ym92hpqI6RghsYzUzrr6a9BdUJKZ2prSxcJYTje4nmsD&#10;+9IwWyt4X5JOrPLPg5YNdPx79BlS0KW0yoZA+Mirzk9UdJ3C92y+LA7sHaoNq/xEY/2r6Zj6Eujb&#10;r6wjTcYH/wC9oW6gfQH0eh6VnS3YrdtQ0hS+4nyPP4NbDT+XgvZN5yUzofaKI0j9SH/PHamyFMRL&#10;ShvYGhxkDj/pWOOt0K2a46xsQ7GluMma6Ebk+AT7051ZrjTmkJdz0/Zy49GadUht7PsD/Spzp70b&#10;jaqtsfWLVyV34rgX2QeeP6Vt5xhbDFeMlMcp5Z19SH0aag6C6Stt+fnonQJQGSPKT/YVRmhNb3LS&#10;Ep5VvwpyQgtqBHkcj/rW8/qF1jI61dJLJp4zA2+2oBSVn9qxbq/o9ddG6jt9uiOCbIlLShotH/ET&#10;j/rWtlTfXNWrotUotYY7tVyct81qU8CiRIc9Sf3P/erYskqTp69RXoklaHZCRlCvHOKAOo3R/X3R&#10;2Pbrrqe2OIivpStt1WCPYjwfzQbduqVxuz7DqFdpbIATittXq64rlmPKqTLj6gaLuci2zpS1pX9y&#10;nOEDn/StYfRZp1i2/TXqJ25MFcttKlNBQ9Q9KfFZi6K62XcoA/iSRJWnwlXNWhD67XnSK37dbGUm&#10;A7wppI4/1rI1FLvinBlDSftksoyZqLqhqG362lSm5D0J7uEY8EVc+k+uV7iaMedlXNb0k8oJPigj&#10;6g4DF1fRdQ0hh51WVJQPk1dlg6L6Zd+k5/UTittzS2FBXvnA48ViKNlE2pvKMW3QaW+KzWv9Crel&#10;3VC/a06t2lMmepsJfTlwnAA3Ctydf2rfqvTMdgymnZKGANyVZJ4FfJ+0z5cC5hUV5TK9+Ase3NX/&#10;AGXWE+AxGfeurkhaUDIUrg/irNO/Ve59o0HlPCepj9PiK/GD6BdBdD9PLx0jmxH2mV3RplW9w/qB&#10;z/8AYrD9+tc226smsoW6uI28QhR8YrvRf1C3WwzX49sVy+dq0pzg/wCdFuq9bKVbW3HENIccG5Wf&#10;OayaKHGcpOWUzBt8bY64wUVnHeOyc09OYTFjKTKUw4n5VV+aL1Yxb9NqMy7xwf8AAFq5rDE3VC5b&#10;bqiVthAyFIqnr7rq9LubgTKf+3Srjzip6mcYRTayain6Uttm5b9v+X/s+rV5121etPKjCWzISRgB&#10;HOab/Snp+wuXy/xL1DbV38lPdT7fisPdDtYXK7KbQiQ4tLZBV5Ira2hoEi33KDeRKaUhxICkIUM/&#10;+cVi2QUqmoPGTm50W+L12233JGcfqD0xC071PujFkC0xO4SNngcChzSV2VFWve6UOJHGTWsep0S0&#10;zJbgYt7bsp5PK8c5qr/p+6L23V3U66W7UgDDSkEspVxzzVkZ+lXvkWxmtbN0rGSY6TdW37albEy5&#10;JbYPAJPirJbvln1vN7DF3LzgHIzWYPqS6UP9I+oEi1w3XFQVettQ8AEmoXp5fplnd7jDhU57nPNE&#10;dl2Jx+TG1Whlp4vMuvg0jqHTLenNRQJkJhL8htwHeeR5qweudkuPVHQtujktxy23k7B54NU/p3Uj&#10;9+eYYkSA2+sgALNW8m3zWoDbK57XIwE7xzVdkMSjJ/BrtPqrKYzrXTMhyLE/YbqLc00XpAVtCU+T&#10;Vgad0nHUgi8qTbFYzl3iia7dPLnaOoUG7oY+4bDgUcYIp19Wtpl6m09bZNot60SE/wDuloVc7sNR&#10;Rk06eOqhunPD/c5idSLTo3t2+2SUSd5CVKSfHtRFM0XB1s03KlTm0NnCsFVYzt8SfbZDbchDqHye&#10;EnzmjmLraba1oYmPPMpHgKyKs2qXPTK7NE62lB7jXt60tG1Fo7/l+LciiMlO07T5rKHUPpAdGXBC&#10;Yjnf7i8AmjfRHWaJbZyWXXFONrGMk0T3GMxrSSiQ47taCtyOarjX6bZGeruhJbgGV0s1ro/Swv7s&#10;QKt5b3bh7Cq6sXVGXFub5W13dxwN3tW4r3JXqbpF/wAuNycfy9pV74rD2sum7mhp60pUtzJ/UahV&#10;ZZPO42coaN8dtotfT/UKfqBhuLIWUMEgftV6aC001aIylQpQLj6cqUT4rKdjtN9tunjc0QnFRBz3&#10;B4p5Y+tF2W8iIlZbTnHvVs4qawmapU2VSc4rot3XfSwyTMfLCZTyiVb00GdKOibmtp0tMhS4S45J&#10;SCPNSDHVa8W5v0tKfyOSRmrR6adSm/tA5LhdpS+FFA5NVzc4Q4Hp7Iys/ivhmV+rj9y0Zqd+1tvq&#10;KGFlIKfek9H9U7vEbDC5BLZ8gmtFdXunlq1eJFyhRsPqBJURzms9WPojfr9cXkRAEJbyeT8VKE24&#10;qTNkv09sXVhJ/kuDRGrnJ7qHA2HF/irPubljvdoKbyyQsJ43VllvWM7phcFQHWkmS2cZNGti15P1&#10;qgfduJaT+9SlFTfBp5U20JyS9oO3zTcF/WzcWGSIzi8ekeKkurekGun1viOQJayt9GVIz4qxbVf9&#10;LaakMSHogkyknk4zzVjaismleo9jauEhlDZSnKUGoyk4yRkUTg4+/low7ZtSXWPJ3fcOIz+au/o9&#10;rB22XlubPX9wkDgKNRt80NBuepk2mA2hgKVgOCoTqn07ndKRH23JLvcAOAfFN4Sw2XtLVe6tbTVl&#10;+6lMXaKkhaG07RhIxVGa9ZVdb1DkFhUhsLG5OPNVDpTUNzdubC3XluNAjIz5rSGhrvGushJlFtlK&#10;MYC/eoKChHMTCvU4Wreyf6rtaeX0rirbtRblJaHgeP8AOso2guv3HHLbQPvW6L3dLVcrImO8GFNb&#10;ccGqD1JoW1uXVC2QG45X6tnxUKHJJ5MnVXRb9uOUhHRWvomlUKS07teI25TVhWXu3qG5dZEohCsk&#10;JNObn0v0e1oETITJVNSnJVjnOB+KANJPTpiHI28/bIJG3NTUo2ZaMC6udGIt5TG+p9Av6vnBcNov&#10;KCvIog1TolcbQyYRtSUyQnG4DmiLSuoI+npRSpQQB+oqNTd56iW27AssvoWuk3PdwuCVUoxg+eTJ&#10;Dem27DMK5yClQPCB5NTjevDaWFJZZcaSRjkeasabZI121pAclNd2P3AVgDgjmrn6o9NdLX3SrS4M&#10;dmM4hvJIGDUp3KDUcdmTVU9TB2TfRmPS2tbjd5CUwIfeVuG5RFag0SzJmW6MtyMEvADIAoA6KaOt&#10;luEpIw46lRHj960LpGO2ypKQ1gZ+K5ry2rx/DR6L9L+KUn+oa4JrT0aS0hCinaKMGLgw22O8rJp1&#10;EYjriJ3AA48VF3G0tyUkJXt+MVw8m28nr0IqKwPhfIaf/ugFfhqyCyrYhe5VDD2jn1YCXVHNct6O&#10;ehEOLJUajyTQXruaJSQUkc161a0SEklWFGhyCsNOhDrgaQPdRxUrK1XYLQ1l28RQv/490VZGuc+k&#10;JvHYhcNKtJUpwr5qMVc1W1RQ3ziorU/VmzxUHbcGSMcYXmq0kdZba3IWsvJUge+fNZlegvs6i/8A&#10;Qg7Ir5LdZ1nI720DbU9AkLuBCler5rJWpvqz0ppyYlp8qUtStvoPvVn2PrlIf0mi8wYZdhFG4E/G&#10;M1Kzx99STkgVkZdMvwR0bOGRn5phNiqbQpzbgjxWQL9/xCo1iluRvsv5qTj+v96Usv1tydVNqWpn&#10;Yj2A/wDs1cvFaqSztIO6CfZpoXuay8rZ4T7VyjWVxed2Y2jxms9x/qhs7IKpb+1z3TXNu+r7RyLo&#10;lma8Y6FHAcV4ol4vUxWdpL1oP5NRwZq3AFO8n4qV+9ZCcEAVXWnuplhvVtbnRJqVxFDPcGcY/tXt&#10;y6/9N9OoKrjfo4WkcpBOf9K16otb2qLyWNrvIdPwkykqUgeahFR3ojxwoDHtVP3r68On0V1Ue2rM&#10;ojgKRnn+4oaV9Zmnrg/yw4jP4NZkfHamSyoMqd0F8l8PXycl7bnCc0Q2l1UhILh/vWdf/wAKXSDT&#10;HdmS0sD23Z/2o10T1ss+p46Zdvkh+IOdyfFVWaK+pZlFko2Rl8l3JQhAyhrcfmmc1t14EqTtHxQ3&#10;E6vWV1spblNgp85NJw9cs36Z2o7oUnOMg1iOMl2iwfF2VHd2sjOK9Xc7s6sI/Qj8VMC1ApCy5gnm&#10;uH2SygkerAqvADm1NKW2FPryqpBMZho7zg0ESr3LaWUoQcfIpL/mSUAEqSc08hgPkzIqDkpCaF9Z&#10;a0s1khrXIQF8fpr9a1v3TAWMD3rjUujrQ5EU5PcQlIH+I1KPLQmZB60dT7beEvtR4faByN5H/esp&#10;y13C4XF8JuSm4uT6Aa1h9QT+jbTEeQw42XADymsS6tvMRTyxbZB3kngV6R43Hoo0t33j9FytGn7w&#10;h24NfeNpUCrcc5rYvQLrFpS9MMQ7PZ+0tOASED/esPaNj2x24pf1I6oRwoFWfBFbi6G616ZQosdq&#10;wIC5Axnag5z/AGqry3+DyT0/3mvrAqRIhoWAW0kZCaEuoRvjzDiInpTjGaLdNXsTYDammyEkcZFQ&#10;+up9w+ycTEZycea8+h9yNw+jF/WS2SWGnXJx3K981mWY61KuRaQQkA84rTfXWyXy6suh1PbBz5rM&#10;Cund7jzFuJXtSTkkmvR9BJekjR2fcws6R3FNp6gxktqwFLANfT/Rklc6wRlpVklNfKfSKP8AlrWE&#10;J2Y4CsrA4NfTTpBdF3HTcdxs7ht4rnvNw9ykZul6YdKtj5JK3cA15/BErSSp7Irt37p1BwMYprIb&#10;liGshXqA8VypnApqJMO1KVudGf3pppzULG8owFJPihPVECVLmLXJdISD4zTSz3GPFlpaCuQazYwz&#10;ExXP3FyJvbTQSpKOacpvKpSQEtZNQlpnRJTCQfPxUy0+1CwpCKxXwZKZ2ZEhoghsinTTkqV6gnAr&#10;1N2+5AAbrxU95pYGwikSOULlrcKDkClpUZ9DI2qJNfkOuvglKTmknXJQOzHvQB+hx5K8dxe0UpIt&#10;qt+e7x+K5VHkhAUVYr80046oBS8UCF4kJtIO5zJrj7ZCXCSrIr8qKUKyF102ykk5c5NMDtyDHcbB&#10;3YNcsx4rB5Oa5diJznunFcOsNFsbV80hizrsYKyAKUamspBG0UxQy00oFRzSylR8cAZpAdKlNj1J&#10;QODSiLz6NhSD/SuEPMoTtCc1+7rSU7gimx/AuIbanc7+AfmvHYBS7lLgCMV67DWhAUhXv4zXPZeK&#10;OFZPxQRE3YjjQ3JVkHzzSa2ngMg5pUJfJCcfuDXiJCwsjByOOaBjPesq5SRiuVyVpP6cpp469gZU&#10;nzSK1pSMEeaQ8jdckAjKNwNJuuoPG3IPtTre2dxCQeOKQQ42o8gAj2qIzlQZICinxXIZaWCscEUs&#10;rtLSQDgmvExW9g9XH70wEJERBbzuyTzQZrCIoWx5W7AING0iONmEqyT70J60jvJtbjaeTgmmuxPo&#10;zPpd+XadTTJAdKWisgc+at3SmqFOS1NrGVLOQRWdLvcrtDvMpKGHTHDpO4A0QaG6jyLXqhDEthws&#10;qxtJSa3k6t0cmiheo2bWaeVd3kL7akqwec0ky4SsOqQUgZ9qjo2rIkpKHFJwAM5qSY1PbJYDS1pC&#10;lcJFaZ8G67BfrNL39P70WEZK4qgkDzmvjtbYkWff7mXUhpQcUFH+tfay82OPfLU5GK04WhSdufOc&#10;18cusOhpPTvrDqayKQtDXeJaURjcOORXUeDsSlKPyYupjmKaCbQWkmIshtQnDK8EgK45rXfSvTVm&#10;cQwzKebWrjyRzWJOn9tkrcaaXIKSeQSqtd9INONSxH7s71p993/eun1nNTwayH3cm0dKQ7dZoDTU&#10;QJLe0eKM7ddLWDskhO3HuKBNC6dEG3NL+4+4SR4zmjePpuBdDtXkE/FebWfczdrpFJfUr0R6adYd&#10;OTGnkRWbqhCi08haUrCv6ivlJqvp5F0ZfZcFuSHAw4U/qzkV9JPrF+lbUU/T79/0ZfJkOYwC4Y7b&#10;ik7xjxwa+YN3tuooU1bd5beVKCyVOLySf6muw8HL2swdT2E2jWAq5NkKAKxnaa1j0x0O9f4SG3+G&#10;yOCD4rF9nmvxbi0pKFFxJGUpHtWkOn3VnU1mZaZhwnHEZAHoJ4/tXQ6tN1vBgx7Nu9FOi8vR8r7p&#10;M5S2FkkNlVX405Ngtfy1btp8Vl/ol1svt5WI0+2utKbOOUkZH9q0Rb9f29TqWZK+y4sDhfFeY6lN&#10;WPJuq8OKwTv3bk9H85Hq9xXr9sTOZSlBwoe1LtvRJCQphxK888GnUVpKTvCsHzWKWAlcHXLW72XR&#10;g+x+aSRcE4I2+aKtSwmZkZLriAVo8GhM4UjlrGPfFAIl7Y82rbvSU/mpyXHblRSEkLGPBodYmsho&#10;J43eKeMXBvYQF4OPGaABB63FuW7hr0g8U/hvpixiFjYfg1PtRG3nMgjJ85p27p1mcwQdu7HmjAwV&#10;TcAMqJ49q7jXVLrnBwRUJd4j1pnuR1qO32NPdPsMrH8xQJOeaA+Q2gyESIxbcQlefegq/WlMGcVs&#10;tcK5IHiiOM6llwpZPI+TX5x9XdJda3f0oACLe82iYd4xzjBowjLjoCVs+hfvg0qiBZ5jbq3UBp4j&#10;z45oVJXCmONIc3oT4NABcoMyFhTh3Y+aaTNBRb28mRHUEuj4qNhy1P7k+4qSgT5VsdDjaifwaQA7&#10;ebdL09MSlwKDZ4zTq13R5TgQV8HxRVcZzd/iduU0Cv8A+WKi06J7iS9GdO9I8ZpgPWp6wyUq5BFN&#10;5dshz4xHbBcUP7UPzrnKsznZfaUSD5xS0HVTa5SG1NqSV+OKWRpZFEaOW2Ura/wnPFJzpyrY5h4F&#10;IHvijSHcWWEDPORkioPVpYucBe1kFR8cUhDBvUUWQlAUoFR96dJlNH9LnJoFjWh5h5Ci2pQJ/tUr&#10;IV9i8MrwRztPFNMGGDFwS20tBSFEjzS0XsSrbNYkthxt1lSdqvyDQvBuqHE5Khgfmnjt4QwjepWE&#10;gcn8VJPDyQa3cM+cvW3RTvT++zprcVbUR6WspVt45UTTDTuqHGIDbjCi2v8ABrdPXq26M1d0avBu&#10;C4yJLCFOtElIVuAVjFfPCJKaUkNskJQkkD8jNekeJ1MtTViXweJ/UXj4aK/2f9XJclhvaZy2i8QR&#10;nBPzUp1J0Qzq6zxMOt+nhKT5FVTZbwpCkBsE4P74o9gX0T2UBbhQsHHJrebThpN1y3LsGbp0VgxN&#10;EyCGyZ6AVlaeRgVRunHXIcx5pTqkqSsgZ4962jou7MMSnIVx2PxX0lJJ585qmus/SiFbb45Msacs&#10;uZVtT7Gqce42+l1acJV2vsiNM6oucJPbZkqLKhhScmjvS96VCu0aSonHlQPvVS6dsV9chvPtNH+Q&#10;fUMV+tGvXnJS2nTtU2dpBqbaZXKiTcnDnAb9RtJ2zVmpHJsRIYWoZXgeTQlbemMiZdxDEpKW1D0m&#10;jPSOoYyXHvuEd4LTwSPFEmmbdFVNE9K/BOE/FLakQ/UWRW3JRmtbHO0FqVmB93vKwDkH2NGVk1Le&#10;bKw2GJW5o4URnP8A1o76t9Gf+dbeL9bnsyWEAqbzzxVFw13S33BuGUOOOhWNmDk1XCXLyZ0lHUVR&#10;aa3Lst5WpH9SvMd8juo8bvmrfRYLf1X0Qix3eLtmRxltzHtz/vWbI+rm7bd0MzYymHePSpOCKtrQ&#10;/VxqDMDajkrG1Kj7VKcdy9prXGdLUmijtW9PZumdQvQogWqOHNiVkeOaeau0Pqjp3aGrlJQVw3MY&#10;cSf+9aA1pKRcra64mChachReSOf9KiOoX8R1z0nZgQcSVISFFJ88YP8A0qvDj0Z9OqU2laioNFdR&#10;3mGMuJPPI/erlteuTeNMvR5WSpxJ2b/61mKKJWmnUs3KMuO4k8BSSAaNofUlpvsJdb2JAAHGBVya&#10;a5K9VpXvbqXBZuibCtme4pfDTq8cVXnVPpBcNPXR+6tDfCcOQU1bugOoumTbyiSsJeV+lRPiiO8X&#10;K16mjtwDLQ5GWcAkiq5PL5MGu6zTS/3MoWN2Wl0qjhalI/wpB4q0rJ1RW9ATbpD5ZdQrBCjijPR/&#10;TuHYdcSyloSYzoO0EZFUD1fZFr6p3BlhssIByEAY9zRuNhGuvWyaXHGTVekb9Fg2j7sSEqeSfIPm&#10;gbqPdoE+4wpojqdkIdCyQnP/AEqqdJ3mYwGgp9XY8kFXFXTpLUdolKbVKitOp8EqAqbhjlGosg6Z&#10;9i31H6k0/eul1tW1FS1cUADclOD4P4rPmiryWClCicKxjNaY1Poqy6wjtArBaUcpbHgVSvV7QLWn&#10;JsT+CMrSE4CinxVUPYso2MdRDUw9Kzhv/QLY+pFW5MNTqFBJUMK9sVdaplkTZ2ZiVJLj6AFpSfx/&#10;3qspGipbnSKBdFtJeWlvuEgZKeKpqw9U3zMdY7iltNnbtJ8VN7bPkwI6S3DcV0aUnaMsV2sspmTH&#10;YU08kkKwNwNBnQ/6dtJ601JcrfcJBZCCe36gP+lRtj1iJLQdK1qTwCgniiHQkhCdY/cwHi2tQ5Sk&#10;4PtVc4S2va+Sem1E6J4nyvlFSdX9K3Lor1Ccs9vurjkHduZ2q8CpbSfUi6PSAxNdU6g8ZOSaMesG&#10;jTqqc9c1hbj8dJ5V5qrOniXtQajds8JjvXMD0Ix5x/8AYp1vbFb2Zt2zWp+jDlF0OxYcm1NPSW+8&#10;04rd+x4oxasNs6iaKdsWEoWBlvcR/Sq50x1DsER246X1PutN2iAja8Nozz4zj4pj091kLhq5cSDN&#10;BQhZKVBXkA0pYmspmtjp9Rp3mUWisOoPTe5dPJ4YeRlBV6SB+aPZGg9SdPNBp1O5FMuCtnedv+AU&#10;R/UVe3LhADyIqnlxEblFKc5xRHob6i9L64+nu52KZKaRcm2CyY7qgFZHwDVVls60tvydR4/RLycH&#10;6qykUb01+qcW6X9nIgFxh1ew/IqwOs+toGjbVB1DHiksSRuWg/t/3rHMBUi1a8gQFshLMqYAhak+&#10;xVWxvrz0b/yV0B0s6wlKxJO1xwc49Kax5arZ93ZvJfTFM74bI4i++WM/ph+s6z2DWhZlOmJGlkJC&#10;STgHP/egT60NMXDW/Um6aysy0y4JbQo9s58J5rHlhtrru2SwohbRCuPNXzobqXeIVqkx3FqmNPtl&#10;vtLOecYqFNaufqyWGzsYePr0sVXT0vyGX0edFZXXafcgp1cN6Hw2Tx6qpPr/AKl1gnWU/S+obk7J&#10;/hjhZS2VkpA8j3Psa0z9HnVmR07v91ansptanyXEFQ2Aj/Ksl9a7pP1X1L1Be1oceQ/IKi8lJKfA&#10;HmsXUO2LcXnBm0aSiNnqbVuFukFwd09eVT85SlONp96vjoP1euGl+u7Vzgp+1jyMBfBwrz/vWWrV&#10;dXIyk7VYPxVhaL1SbhqCHCU+3DKlBP3BwNv9ayq1CVah8GVKL3biyPr51jdNd9VBOkRdrKWkhDqE&#10;/q4+azXDujjOEEE48Ctba0tEWW3HgXa6MXJToAakpUDgfvk1ULHTWHb+odvjnEuM88kej1DyPiqp&#10;0OEt0HwWKSa2tEJpjUsSLFdamsEOLHo3DFGGj+oKrfe4siM/2nWPU2knjPNXL9ZX05f8uaN05e9K&#10;2V5wFpJkmK0VEcHkgCsVMT34knKytp1B8Hgg1CGthuUUS9Lgsbqpcrl1B1omdMbCVvuhJKBxya07&#10;1P8App0ho/6S2dRIYSL/AIbX3+MnO3PtWPYWunmi33fWUqBBPtWgep3WGdrnoTbrRAkrkoaCQ8yn&#10;JIxt9v6VZPbNuUGCyuDLtvu0uCCll5aUq8pSfNE8O9SZsPtOw331/wCBQQT/ANKuD6PtGaO1lqdy&#10;26nguLfHKNyfSfPnivpPoroF0tVHbjN2iGlwYwVNpz/pWslrI6RKMnku9Nz5SPlnotWqdID+KwLV&#10;ILJ8gNqOasKXqCZ1Lsb0aZpOR94oYD5ZIwf7V9SJXQCzxYgFugRnI+P/AG9iSKRt2kbFY9rEizRm&#10;lZxkNpH/AEqD81BLG0a07/J8ofp7+mXUmrOqqYsm1ONwmtyip1OEkYOPNTOv/ow6iyes8i32qyqb&#10;huvfy5CMBCU7j+a+v+l9NWFh/wC5hRmY73uUpAJow71uQsOFtBeH+PAzWpl5F7vYuOy5VnzM+l/S&#10;t/6E9SJWkdWxCsvlK238ZHP55+RX0i0hPt7QbS262h0pyASAarbqTp+2XvUke4KYQqW3gBzAzjj/&#10;AGoW1XGfi3GG7DmLYUAP0qxWv1OqlfLcy2MElg0a+W5SlNSW0PtL4IVyKy/16+mDR2qriLg1ZGEr&#10;Ksr2oGT/AJUfWjVVwt6G/uZKnePJOaJmr8zckoD43bvNUwunW/ax7U+zG2pPpE0Va2I81u3hpWRu&#10;Tgf7UXaZ6P6ct0NsxoSBhI8JH+1avuGj7Xf4JQ6wC2U8ECqj1DaTpOf2GWiWScDIq/8AWXf/AMQ9&#10;qfwSHT3TtoajfbriISnPumrPXpi1IaaUlCFAjG3FVPbNRqt8pCHWMJUM5qw7XqmMtob8H4rFnZKb&#10;y2PGBrduiul7n35whttzSn/3EAA/6UJQNPqtMGQyy+pCmzxzVhvai3hQaBIIxxQ1IkMIUrvJxu5N&#10;VsaZFNPyFwAHXCtQ+adWm8uxG+2sEpPtU7bI9vuQQyhsgq8HFBHWvXlg6C2tm436U23HcVwjI3K/&#10;Yf1qUYubxHsHgtrTDjMqGtXa9R/FNrrp1iaVB2P5/FY41B/xNdH6fYSixRFS3SOM+kZ/tQ7af+Jd&#10;N1LPbjGC1HStWCoqHA/tWxj4/UT6RW5pfJqNFqj2bUS20LCQTxzT0uyRdlBmRuaB8A1nt/6ibNKe&#10;clS5aEvqG4ELGBVXa7+rafpOOu4WlaJHPA3ZyKvXir38EfWifQ63ztyQVD9I5Jp47KZlNfIHms6/&#10;Sb14lddOnMi9SIvbfjqUlxCffH9KWd+unpPp+ROgTpqmLjDcU06ypP8AiBIP+YrXy01kZuGOUTUk&#10;1k0JIhwnYp/lAkj4oAnQ3Ys5ICihoq96p3UP/EJ0TDYbVbYzswL8HaQB/lQlJ+tO2asaW6Ii2Wmu&#10;cp5/6VlQ8bqZ8qInZFPs0pdX58BbX2zpWhXwaJLI3OkM73HOMZrFN2+umDAcj/aw1vNoOF7v/sVZ&#10;PQv67dK9XNbJ0pHjOxJ23I3eFY8jwPii3xt9Md8lwNWRfCNQttsym1NOoK1Z+KcCysOsdos4H5FV&#10;N1l+s7px9P0xuBfAtdwWgLDTadx/0rMOoP8AimM6vujkPT1q+yaBIS84fPx/hFVU6K69+1A5Jdm0&#10;7taFw3gWsJAPgGpBlEiSwlLDoDmPBNYa1V9Vuqxp5NwhIU++4nOE5IBqv9HfWXq5c1xVykKiOt8p&#10;ByAa2kfB6hlfrRPpnEYubSAH/V8kU97yisJc3AftXzS6NfXXrzV31EQNO3Gcz/BpLhRjGABg1qv6&#10;uPq+R9MrFoeftSbo1OOE7VY8AHzg/Nau7RW0z2SXJapKSyjQL8V55W1CFLBHnFDl6tDzacOBSU59&#10;qw5D/wCKjdtcPNwtN6dTHkqwAFq3c/8A5NFyPqC6pXdnv3KOwwkjcEcA4/asqvxN81uXRU7oo1VI&#10;t7iYbb0N/a6j2zUzbPu5McfcHcv5FYI6gfVhq3SllcdbYIf9sA/7UAdLP+Ivrx7qdZLNdWWTbZr6&#10;Wl+jCgD75q2zw91cN7BXRkfVOM28wzgI3E++KVaizpB9KNg/IqjPqS+qtP0zaRtt8k23+KMzVbUh&#10;KsYOB+D81jLWP/F11FfHgmwWpu1tHj+Yd3/QVg1aK23hE3JI+jeqbGpSgt4pwk5PIqN1BpyHLsyH&#10;2FpQsD2IrEPS/wCs65a9tj5vdyCXncj0nGKd3jr3d9PS+wu8rlQ1DcnaScf51sY+E1Eip3xRq+BZ&#10;CsjepKwDxzVgabaZbjdtK0h3xtzzXyVZ+srVqOtVmgm5uIsplhLqMkApwa239UPUm6dLulcbXWlJ&#10;yFPpSFqbWcpOce2fzWNf422iSi/knGaksmrG7U+pJUp5KEn/AOSgKG7zdbFC3x37iw494KAsEj+l&#10;fFrWH/EJ6vazk7hfF29s8bIpKB/kasb6ctd3/Ub0++XrUL0xxKFEpdeKiTz8mszT+Ild/wBRXO1R&#10;Pp2xqTSziHIZfZ76j6QCMk1DR9ZWhmc5Dal4fb/w58V877v10lWy5uORnVmU24SkqVj3pppzrnej&#10;JuVzkrUZKh5ycY4rP/uF/wD8RV+oPqJpq7/xhxYamIWlPkbqJULS361OABPnmvlC39ROqoFvM+0X&#10;JbTxOCAo4J/vU3pH64td6SmpOqEidbl4ypHlI/zrDu8HdDmDyWxvi+z6kl5qa3/KVlVR8OwSI77r&#10;oVtK/YVV/wBOvWuz9WtOLvsNZTEbBKyf8OPNWDcvqC6ZWZlTkzVluQtB2qaMpG4H4xurn3TNS2Y5&#10;MjPyQupNNOslx85WT5r9YHokWAp11tWU/iou+fVf0oZRhy8tuJUOChQUD/nXlg6vaOulpekpkNCE&#10;vJSpShyKu/T345ixbl+STg64gqmuoUlWE+AakmtQOT14ZOxsn3qqLd1M6e3fUDrKL3FiKB57rqUj&#10;+5NWE3c7I3AMqHcGJsMDPejrCwB+4NUzpsh9ywNNMOrU0wAFH1LIyTmo7Utks2p4j9uurXejOgpU&#10;kjgj+1RWmNY6aurCzBvMaQ4jhaEPJJT+4zUjJ1TaZCgyz/Md8bhzzVazHkGj5y/VR/w9bUq8Kuei&#10;VfaB5RUthWNufx4qutJfTN1A6ex2Y7L5TGe8gHjP9/xX1gXo2NqCKPuT5PAqG1f07QqAyiKArtH3&#10;FbzT+UnSuuSiVSkYD0R9JWp7/fkvXWWoR+fSk+OP3qwI3/D5nHVEG+pvClJivpdQ2s5xgg/9K0kn&#10;UitJzUR5ERSk+60p/wC1Fdt6n2q7n7Zre0tI53JxTu8tfZwnhCVEUD3ULohaOrWhoundUsNzWmwk&#10;BWBkYGPfNZv6l/8ACg0O7p9+fp6Q/BkIQVDc4nZ4+MCtl/cmYziOsFQ8E1F64s2pdVdOrrZrbMEO&#10;ZIaU2h5JwU5B5HNa+vVWQknkslWmj4l6nt7HRK/yLbHnplPMLKDsVkU+0L1CEi9pdnJ3tOq8Crp1&#10;z/wtuqD7s67i6NXJ5bil4WfUcn53Gqpa+mDqB0yuyBeLYpafCduVYNehaTXxte3KNXZVtWQ6d0HZ&#10;epeonOSmKgZ2E+/P4q3WLNAHTSXpXYUW9KCB+4H/AGqnHum+rtMQXJ8RxbUh05CDkYo40TZdfT9O&#10;v/dsCSpSc7UDJrYzlCXbKEscGUeoehoWl3VIjOAuKdKUJ9/NFWp/p26iaW6eM6olRD/CFtdzuJ5w&#10;nGfmorrlarjb7sy7NR9q6hzlCuCOfivopcusOkdUfQ8uzruMSVeFW4sIYC0le/aQOM5rV6myVUkq&#10;45yZEIp9nyiseq3rHILzP/4xnyfmpuTrq8X9bTUh1W1R/NB91tsm3XN1t1laFlZ2pweefapttq8a&#10;cjtyp9qkMMq5bcfZUkK/YkUVaiWdsngcq4vlIvbSumhEsaJM1PfbWBlPvivOoTGlU6Tdj2204uC0&#10;Z37ffH7VWlu61ygG2FI/lDAIqwLVqiBdlIkOspAKMFB/attCdd0cReTF2OLNA/8ADd6W2vVWjNXu&#10;XdlBcAw2peMp4X81mXVfWrVPTfqbdoEC6POQostSUNlZKcZ/etFfTv1DZ0rbbvabdITEfuBISjdg&#10;knPj+9Zq+oHpTP0pc5NzkZzJdLhUo+c81qZ6e6Dk4vgrnpdNdLNsE2y+bP8AURJu1pYnOuJXKQAp&#10;eKiHfqbnXzWduVY0GJOQ4lKlo8q5pfoh9MY1V0Nmaxbn5WyyVqaJ4xn96y1A1arSGtjOipBUy74I&#10;yDzWTO+G1J/5nP8A/wDL+mi3OuPPx2fTzrTfLdrTpvGeuMIP37sjL6hyDj/7NOuhH0xWO/8AQ+46&#10;gXld32rWlWR6cAn4rNUTr+7rLSoU+0205tDY5AzWpNFdaInRf6YJsi4OBb0ptXbSk55UDj/WsbUR&#10;nCtei/k53S6C6d01qo5XP+pkC6XW52/UsiOuSpKozqkJIPwcVYNj1HcbkGQme64+nGPVVQ6BemdY&#10;taS1QklQWtTqiB4BP/erb6PdJ71rG73xi3ydkm3ZwPk8fmtgrI7MyOf1fjZqfpxjhmgOnV3ul9eY&#10;hSyUlAx3FmrPvDUCxxiiU+1IJHKCQa+fWoesGuND3+VaXnVR5Mdew8EGiDTHVu+6onsKukp0pHkg&#10;nmq/SVksxZrLNDqNLU5TS/1LpZ05Zbt1lt0mZAT/AA9SwNoTx5/an/1x6L0hp9q2yLVHaYlONj0t&#10;gfA/Fc6X1jaTKjlRS68kjBV5p91Gs0LW2oYM26oU/FaQAEe3tVc65+rGWeEQ0evrp08q7Fznv8dm&#10;NreA3ISSopOeM1enTS7QUtFMq4pbdA4S4afwel1mu/VKAksBm0lWFD2pb6t+jFn6aqttxscgIRIT&#10;6kJP7/7VfK5RkoPtmQ6I+Rr9SL4RNtdQRZLoGm5yZKVHASnkU+1lp1GuLYmU62lrPqHyazLpa+iP&#10;NjuvBTiUqBJNaf03qSHfmIYZ37MDjnFT/dGkvplpmk2TNtjTY/SuVZ0spUdpCCr9qzC1Z3NG3wyL&#10;vG3tbyrAH5rYrWnLhJ9aHkJi4/Tuqu+qelrU/bXVyFAlvyE8k1XW8N4L3rJNKMuuitomv40xKfto&#10;PZY+VJ4owsnV+02FHaMNt9XuMU9clabT0lkpYs5+8QjCHEt8k/vistRpdwj3Fxx9hbLe843gip7k&#10;+JIyIaNWZnXLo1zH6rwNRfyG2zHKxjYkYqOsjlxtV7f+3UpCHQQk+3NVboy+Q2EpkyNm4c54o7i9&#10;RY14nMxmHm2VFQSFEipOCS4Nc98J5/AP9S+h1wHev86ah1S8r2e/z81XOnrLfZKHnbZGeeZaOFFA&#10;PFab1jZpV5sYisTEvuqR5Ksjx+9SvQrRUzSFmnNvpZeU8CQMA1U57I5NnRb679OfRmi39T7Zp9Km&#10;btBW9JScYV5B/tRbp/qQrVS0xbY2tkK4CSeBQf1U6aXSDqedc5MMfalxSuB7Zob0/qG4Qn82i2uq&#10;U2eVtNE4/sKnuzzLotekpsh/BXu+eTQ8PQjzFxjXCTKCHsgkA086i9MLZrJtEqZcFrW2nhJV+KqC&#10;2dXbl96hu4bspPKVZBqy9P3SRq5tZQClojznxTcc8mqfrabhcFV6c0m43rJNrghJydqSr96n+qWn&#10;rx06faEhzCnE7k7D/wB6sjTPTqJ/zSxITNDbwOSoK8f50TdaunEXUDDDzs8yHWm8DnP/AFqG/E1F&#10;dGRCULK/Vs5aM36T1nc3ZjZmSHXYwP6CT4q7rTPst3Ya7QUl3jKVHz/lVGMQ5EC/fYxI6pKgrASl&#10;OSaI7heHdLqSX47saQOdqgRV+1NYMS5OUlKC4Zo+XrVi0aWNvFvb9SMbyPxVFaflSXtftxxILEd5&#10;eCAcDk1M6UduHUCKhTs0NoB4Rn/vRhD6VtN3yG+6529hBKv7VRiNSf5Iqc7Zx39LgGuvGihpGO1M&#10;ZuRX3kg7Ar8VVOlZb5fSruKyT81pHrDo22T7a2t2Qp4tIGBn8VXmhen6dQpdXbI/cLPnNOuzEMyM&#10;q+EJWOulErB1gzZ4SS9FSXccOHzUnatQSdXyRFMoNtL42ZqptfTpovjNrLBbUhe0ge9WVo3pncot&#10;3gTVKW00QCRzVN8oQg5Nlmi09t1sYJcfJcPTrR0HTkohZClLOTzV82iLbmoyVhrBI8igzSWhWZSE&#10;Pqc3LwPejYW5yI2EDBSmvM9Xe7rG2fR3jNHDR0KuCwPE/bOq2hSkj8ml3ITJCdjo/qaEbnMkh7tt&#10;oKfzih2ei/Ou4YWsftmsHJucFtILTQH8xJI/NNL3qm12OA9IluBQQknFAdujXW2W92RcFrXtGQOa&#10;yx9QfV/UUZuTEgsqbZXkbl5rM0tD1NigiqySgslcfV/9aVyTOk2jShdhISopL6Mgn2/FY8smsdf6&#10;zuReXeJiznOVOHA/zo71FLXcC45dISXHVZO7H/aqzf1VcbHcRGt7RabcVj0Jr0GjR10RXBrJWSmy&#10;4dMah1FClhu63VTqB/8AvHP+9Td414pX8v8Ai6Eo/wDqr/70D6x0fJjaCZu78lxmQ4nO0kg+/wCa&#10;q7Q8CJdZq13SeW2mznClef8AOtrmMJKKRTjPbLDv0d3UFxZMV8ySFgk1qy3dVrro7oqLSjC3i1sA&#10;HkcAVnO3a90faI6Y8JCe8jguEjmjG39QdOyreVy7glZCeGtwP/WnOqu7G4cW49FPXDUjLU5+TdUK&#10;W+tZUAR+aPNE63tyYoC1LYSr/wCqR/0oJ1OWdQ6shvxIKn4ndGUhGQRkfitb660VoRjomzMZtKIt&#10;07A5QgBWdv7VJy2NLBBrJWcl7TK7Y5MdlJdWBkDdVH6xup1I+WrXFUEoVwsCoObO7ReYaUsDcfSo&#10;mpvS8m5NsBbLSAyPJxU8qXBDo1d0Q6tN6U6SPWu4NKclJaKU5H4FY+6k6jut11HJdShaGlLJA/rV&#10;qRtQvyIQjx0JLn+LFAOunUwlNqWsLeJGUp5rF/SVwbnFcsu9STWGQ+mpk+G828tonkcmrYga7QIh&#10;DjbW/GB80cdN9HaYvXTF24TmiiUhskHHvg1nG+2x2bqN5uJIVHjocIGTjjNXx9qwip8hXqtqdqJg&#10;lpRSFHwK0x9PN1kaQ6aSI6lhT3bOBnnNZ20/aZEz7eGi4NAqIBUVj/etBWWJYtC6eAlXZuTLUnlK&#10;XARn+9K2qFscSQ4ycXlAxJ1BrZKJkmMtSApXpyr/AL1oT6bndarsn8SuLyeDnBVz/rWep90ensLk&#10;M3RuPHzwjeP96j2utWodNBqJbro68ndy22okH+xrWazQQtqcYJJmTVa1L3H0v07rSbcVoZd8jjNH&#10;rcV2QyFFY5FZS6C6zvV5tbEqbEdTkAlawef8q0FE1mnYhK1hPzXmt1fpWOD+DbrlZQTKt4bBBAUa&#10;iJLCGncrTgU+h3+LIwe8kn4zThcdFxUCghQqjsAdev7kZYbipUD84pDUukJ2s7ZhUlaAR4BowXpv&#10;ekbWwD84qM1E5dLZa3GoKPXjg1KOcgzIXWH6d4bUR5x+V3HMHgqFZRu2hLRp151CmQ4+VEA8VrHr&#10;TL1CzGkOSnHATnwTWO9Uy30S1uuS1LcyfTmvR/GZdSyzR3/eTOndAWbUkpDN0fTHj55CiBxWtuiW&#10;hOnWiEsJt6Y8h8+VIKVH/IVha3ab1Tr64tw7VvQFkArGeBW2vpv+nZzp5FZl32e5JkqAJStRIH9z&#10;VPl3/CeWXaZYka/sFwiuxkBhvttgccYqO1fqlm3x1obaU4vHxUlZn4IjIS0E7QMcVDaz1Bb7VFWo&#10;wi+vHkJz/wBK4CP3I2zMvdaLo/cWypwqb+BiqYmRLfLi4kTFIXjwDVmdcuocbsOgwiwOcZGP+lZU&#10;vGp5M95ao2cA8CvQ9DFupGltxuJO8WG3Q9RwnvuFOpDgPJ/NfQ76fbkhzTEVDCfQE+9fMqzrk3K+&#10;RxPX2m0rGNxr6O/TlOZTZWI7CgtIT5BrVeaXsRl6b5LzXMkFe1KDg1+WXEoPc+KUduHYaztGRTKZ&#10;cFSYytiTuxXHGeVrrppO9whYSKppFzbjalbbL4O5WMZot6sKvKkuiKFDOfANUPo/Sl8uOt2nJjri&#10;G0rzzmtxTFOvLZqrZNTxg2RpxmMywy6VZ4BoxEuK+0ABk/tQxpqztJtzSFLyQB5ogiRo8dWTzWsl&#10;2bKPQu1KaiK3JTmnouaJWNreT+1JOiM6AG081006mCoegVAkdfxFTS9oQU/0rvuPOo3gcVyqUmQv&#10;0oyf2rn7l1rKAgimB+S4+8dvj969diOoxhdddiQpsLHGa/JYfcISVDFID81EWs+tz/OuFwFhfDgx&#10;SztukJAIVmvI8J4qPcXj+tIZ4qGC1ju8/vSTFvSlQ7jvGaVfhOpV6F5H5r37AuN53+r96YHsiFHP&#10;hZx+9JNx4rR5OTXiLcd/rcOP3ruTa0K/S5x85pDE1Jj5J8j96XTLjpa2kD+teRbdHbz3Fgn816u2&#10;xgc7x/ejsDsF5I+P3rxTzjazkEEV686tBGUnBrresJJUnIHvUhCbk5aAFY81wuYk+rjJHxSnfS4n&#10;BSCDXCVsqyCn29qXIjgSW1naef3r8stOEJ/FdmO0SFCm6owzndikxnqmmz6QcUmuE2rwea5W1sJ5&#10;rwsrO0hXFIkeuQUrbAC8KzSSojjYI3Zr1bKwscnBpNa3krAyTjnNACLrT6VpH+H/AEoX1nKeYtEl&#10;1XG1PBotkyHNpG3moi6hMu2vsOoCgUmmuxPlFJ6RuNpm2t9EyMhxxa/1EDPtTm72Sxmcx24yEADJ&#10;XtGaDJV1h6E1WIU1wNxn1ZQpXAz/AOCjK63i33V6M7FfbW2MZ2Gtxy1lGpwk8PsOLBabaw2ltSQ4&#10;2pIPPtxUVftLRmpTsiLnCfUEg1OWi0tLYZdQ5wsDHNEM/TLarO662cvBPitXJcmzj0gFgTy/GO1S&#10;kPNjlJ96+fn15xZkDWkG9faJIV/LU6B58nnivpXYdOonNr3ICFjgn5rLn1sdJ7jdrCkxookNpVuz&#10;jmtp4yz09Qs/JXdzAwTop1+4zgWEqICQQE+1aS0Hab7JtLv2yHWZQIKCM8is+6bkOaOvS2ZEdbCh&#10;tHqT+a1t0u6zWS3IjB8NqVwlXiu9veavbyaVd8mgOhS9VqiIjzm1hKU/qVnnirUuz+pbQW3YETvc&#10;ZUOf9qa9M+oFg1FDT/D32w6E52DGasCLqyLFUPuNmM4BPivN9R/iM3UPtRkjr79b936W2pcG76Zc&#10;WFktFxQITjHn9NfPPXvWsa/u8maxAbYbeUSEhI9P+VfYjrW10z1tpeVH1CiCAUkb3AAQcfNfHjrF&#10;ovTOkNZTI2mbgiXACsjacgfiuo8E1zjsxdTjKI/RuooUF9pUqOFubuVEZrVnTTW9qlyo6W4TQOP/&#10;AIjGayTo2AxcLkht0pAKsCte9MNGWe0JjSnZSEDjOTXS6r/DeTXrs2F0gvOnbs40wiO03NPnCRzR&#10;7rLRVvny2nUoKVAeUCgbpZYrC32J0SQhx4eyTzV0xWmXjlQ3A15jqF/EZua37UV/Btj1rfw1IUWv&#10;gnxRFFluMpBLu4fvRJJ05ElJyj0qPNCtzs8iHKKQr+UfBrFxgtyP13bulLa1ZB+akILLEprYUJoM&#10;W1JZk7Sn044NS9ulyIK0bkkhVADnUOm0tNd5g4xzgUKOPqjqSoOE84xR47PMmOpC/JFRS9MxriED&#10;dtOfIoa/AIaw5q1NBW4AgVKwrg82rnwfHNQt0skmyKJbBdZPuKYuXV1tKVpBx4/agZPzLazclrU9&#10;5VxmomTpY2yM67GdKgOcU6hXhW1O4Zohafiz4pbx6iOaAK8iXCQ25znINEttvKpDJS4jJFN5WlXw&#10;44tlJI9qahD1ubPcbPHk0hE445GdbwUjd8UzkWFuSQWuCaiTd0LwQefepK33X+YkhWQOMUwQ2Xp+&#10;429KltJ3j3qJOq1svFl1rCxxjFWvapTUtkpOCSPBoE1rZ2o9yQtlretXwKWBnmntQtSgtLyNqweK&#10;ILRcw3JICvSTQjB7bT53IKD+1SRcDJBQoZoXQEnrVpl2OpxKAtfkYGaDbe4BIb7kY8chW3xRWxdG&#10;Vel/1DxzU/bE2x9aQEowR7ijGQ6BLvJcOUqwfinTL7YbUleMnxmudbWdFucRKYXtSTykUItSJC7i&#10;g9z+X8UAGsFDa3QMA8+CKZ6+02w9D+8bJS4kYwn3ryM+G8Kz6hTt6eJbJbd5SfagCtjblFDSkulC&#10;sjjNFcW2tuxSHFb0kYNSP8ItjqtyjtKfzUXJUuM8WkkFBPp/agTKv+qLozGvfSWRcLbJdZeYPcUl&#10;CjhQAPB5rGFp6Q3K4xu5AcC1oHKM8k19HNQ2uRqTTEmzJVlLyf8Aof8AesWdftK6h6FXq0zWA4IL&#10;6vWtI9OeeD/aut8LqlDNTPPvqfQWXJXw+DP83+P6Ru6mFxl7grkKB5ogveortYrVFnSYpaQ74VjA&#10;/wBKsJExvXlzjOyG2wtWPUBRT1e6Xv3TRTTDKApLXKCBx7V2mXHhM8udtVk4+pHhdlQ2HX0h1TLy&#10;1kpUM5zR01rdi8tttLTk5GVGqXciuadWmI+napHFTdr1E3C2FaPT5zVq5XPZTbSs5rXBoTQOkF36&#10;HOai7Ul3xWfuo/Sq6dOr8+uWyoocc3AgeaL9PdVXrUO5GeU0sKykA+aO7trZrqSwhFxCFKSjG5Q8&#10;1Q4tvPwSrtdOV+SiNP3xKSsJ9BHBBomt2sUNLbZS5tUeODTy39Og7d5IYZKmcEgiqzvdumWPVTrD&#10;zTjSEq4yKscsYRbCuF8pbeMcmhdPailwWfVI3tu4SWyajp9mRD1fBurMZDuFhRTjjyKqy1arcZfQ&#10;C4VJTxg1Ztlv8W6REp+6S2/kYyaGl8GHKM62C/1AQ0zNYQJ8aGGU9sb9icDPFC1uKm1IczhQ5rSB&#10;0M/erA47JbbmtFGErTyRVUK0KiNqNmMsltpZwQfIpQaLJWucFB/A+j69dh2pUFxSVB5ODk1LaMuk&#10;2Khv7daFtHgoJqt+tGn/APky6wkxn96HU58/vUNYtRToSQ628oChNSeESlppKCs/JfHWbQ0fWmlY&#10;U2HGbRNjqHc2Dk+M1H9Q9HaTR9P5mqYbj3mOjaFoABKgD/1FD+ltdzHGnW3nCtKgRgmrCZsEfqRo&#10;KVaHm1NKJJCh7+aqnHCwS0+olVJKXSMjaYQ/MabIcUMHHBq5NGLeio7jjbjyUEeMnFB+oOld10fK&#10;UxbUqkqSrlIHIqy+nr1xsOnJUx+GHXG0etCx4qUXhbWZOucbvfB5T/1LMtHUHT0CVC3L2vHG4rxw&#10;aGutvS+36wkv3607XnnUDJQPfn/eqlmdTYF/TIZciJYdQfSpPGDRNorqK/AtaooeLrajnCjkihRT&#10;5RgKFtHOMMr3SMKYi+Ls9xZLK84Tmp+53hOjrqmA+ChauU8+RRtpWwt611sxMLqWlg80n156KSLq&#10;tV4gTEKXFT6m88nA9uPxTc3FYRlL0r7U7OE/9zzT2sHnInbaJUs8I5olkTjLsK2pEcuSFeVqTms3&#10;6dvlxiTgw3vL7ZwE/tVw6I6xx5U1q1XhtDJScFahgmpNpowtRobKm3HkuHRke4XTpdcLYV4HaKUB&#10;X7VkTVHT25aDS7JdBXvUScCtWy9eWzTtxYaiPhUR8YODxUR1O04nUljS+yA6w6DnaORVCjhjo106&#10;movlfJR2jXtTSNMLv7FmdkWiPkOOoQSBjznj8Utp7rbbIN1bmMYRISrC293ita/Rne9OxtA3vSU9&#10;LDzYW5uQ6BnBKq+c3VGHC031I1O3GBTGRLcLW3wBuJrGr1E3Y65Lo7Svw+n1VXrL56N/dOtZ2DqN&#10;bpJk7G1FrGBjk1TNset3R/6iLFc3FCMw89g93hJBBFVt9Pl2vUiLIuVtZdlRIY3PBI8Ac1UP1D9d&#10;pPVXVrLzDRgoh+hG3g5GeajfOCjhvsj4zwt8dbjqC+TQv/EXj2yV1NhaisikFEtlPcVHOATyc8fv&#10;Q79GFpZ1tqOegyVtyozZUgZySefz+KrPpDexrRMq2amlrkJZa3R1unJJ54/yFXB9LFqlaA6uOyCw&#10;puDKBwo+CP8Aw1FRcK90Dt7tFXdB02IiPqL6+T9FXG46Uaio+6wUrdcGTg/uKy7pI3G5X8GM6ttT&#10;q9ywlRAOatv64Sqf1wny2m8MLbRtUBwcJFVNo64Itq1vKVsdSPSaxYzlZbifSM7R6GjQUbKV32WV&#10;rm0XZVxsc5hlSm4jiMrSOc5rUH1dX66dQPpi00qK2uUiLzI2jJRwmqGsmp7hL0uhyQ224wtXB96M&#10;U9UNROaY/wCVocNM2PLG0I25I/yrNuojYtzMqGVgyLZrm/bF7Ug7lcbT70V2HV8vTE9tcqKtsbtw&#10;DgwPmrHl/S91BuGo4cqLpt9UYOoWSlBxjcCa0/8AVJ0TjXL6d4U2Hp37e+29DXdUy3hWAn1Z/tWs&#10;V8dNiG4ytm/nBknWGtZesURlwk/bytu3LXHH9K5t9rutls38Ifbalm5+SpIUpJ/t+Kq/T99kWe8R&#10;zIKkobVhQUMYq20avRpTX1lu8hszLQtSSoEZAH4rNhfG6LmiOzbwEn07/TGvqPdr/b7gy62+w0Sw&#10;oJP6qo3qPoq7dNNZ3Czz2Hoz0V5SEqWCncAfIr7PdFk6UmxrffbA21iU2lSikcnI96Purf046B6w&#10;WJa7tZmFTlIJDyU4Vn9wa5y/XpWbOkjKjXxk+NPRBq0alh3Nu+3NxEhtlX2qFLP68HHv84oy+mK8&#10;27TfWtq16qbMiO84RHdd5wdw2+f3rS0X/h/2axa0W7BddSxuz2ucVall+l7SMS8w35kQJnxSFIcx&#10;g8f1rMn5Gp1YzyJVPOTVWl7Babnp9DEiMxNiuNgBDiAoYI/NZI6//QJpK+3ddztVuEYunK0sJ2pB&#10;/YVpuy3D+HttR2FkIbASOfipyZdHJTAClJx+a5SGonXLdFmU4p9nzUc+geyRLilMhEgNqOMAH/er&#10;v6LfSBpPSM0tlkSmHAApDw3D+xJrYFqiQbo5skR218ecUF6ptS9M39D0YEMLV4+OayJa+5rGQ2R/&#10;Appz6Yuntolmbb7THjySOVNtpH+lKzeinblqkQXlt7eQATXF01VMtKWlpVhCxinlq1lP4W44ShXg&#10;VgSm5vMiaWOhs6L/AGFgtocU4kcc81Bawt16l21uQleXCeR70es3sTJTfcAUCeRilOsMmJo/QcrU&#10;TqktxorfcUDwPP8A3qKWegyAWm2rnBCVPOKKiOU/FH9lll4bVgE58msl27699AvWlcqStSCg7Fbc&#10;ef7/AJq3NP8AW3Tdz0XF1WZ4iWp3GHnCABnH5/NWumxctDZc7tpgypIU6gFXzQTr/SkN1QdjuFK0&#10;e1V5qD6z+mOjm0OydQMzcjOGVAn/AFFDb3/EO6SXVshPccI8k4//AJqnHTWy6iRbSLl0XaIt2dSw&#10;+So+Mmi3UVrhaEhOXGagC3Mjcpw/4RWVZn1xaOkxS7YEhtxs/wCLAP8ArQV9Rn1U3rqz9P1yiWZ4&#10;RJATte5wVJyPFZENDdL/AKSO5Glrr9b3SfS8IFV7jvj/AODS0qI/zqrNVfWloHXUxhq1FakrVguq&#10;SAE/518dbT99cbi2x3HXVFWCComrCTql/RSFQk4SpQySfINbvT+NpnHdIodrT4Pp7qvqKu2QUXCI&#10;BMYDe8becjGaHuk/1aWPqXrBGl4za4tyJ2hCvcg4/wCtYx0R9QsqOxFYkyt7DeApCyCCPih3SWuT&#10;pDr9C1ZEaSmMp4LIR4xxn/SsqzxlKrzHsFdLPJ9D+sP1RK+ni9xGL9CK4sk+hfyOfx+KGL1/xDun&#10;10tinI4UJBHCSAOf71nH689W3DqxbtOXGEyJEJtOdzXJBwrz/esVFLsVfbcQpC/g8VgLRQjxOJZ6&#10;v4Prp06/4iWjXo4iLiFMwDCTgHJ9uazB9eOpL/1Z+x1EJqlWtJKURErOE+Ocf0rIllvC7PLQ44hS&#10;D7E8VZUm+u3jT7C37mpxkLBLJOeK2On0NMXuS5KpWMqBiQqO+lLgKcfNWBZzHtJYly1KbbUM5pz1&#10;MtNquy7c/ZUBOGwl3/77A/70XdQtLIe6Y25cRtK5TaRvCPOOa2MISq3fOOinKGmk9Q2W/wCoVM3S&#10;6rj2/blJC/f+9Ejly07ebZcbRBUuU+2k9pwnyP71m2ITGfKXcpUOMeMUSWG+P6cuyHWlYS5wTU6d&#10;RuS3IHHHR9AfoC1VcdE6A1EwsANp7hSlXucGsVdZdGXpXUG83eYkNMTZjzyVA+xWT/1q49B67uWm&#10;bZuiqPaln1JT45/+zXWsumureqkRa7LbXZalDgBJqNmnpWbJApPOCmdC3G6yZ6I6IhmwWuFrbTu2&#10;j+1W5046t6M08u7226NklaSEFSRwrA/NaF+hb6TdVaMcu83VtmT2XxhDTqST4/IrJ31DdEdRaU6x&#10;XlxdgfYtz8nLKkJOzGB4/wA6jTroOfpxHKt4yxe1yG73NnSmtogKUdm4VPdANKTdD9bYuou4GYaQ&#10;pQcJwOQaU0noa7MadRE+xISfVuwc06fu8rvt2kRHsscKW2nmtvOELo4kUJuLyhp9bN2X1A6kR7qV&#10;d6IhCUKcScjAqvbPoxWt3Wbfopgyp6GwpxKBk5AGfGasfVmn7nfLWLZZrNJnyXsJ3rQScmrS+if6&#10;duonTTqKq9XWwqbirQRtcSec4/Fau+2vRr2mRDM1yUdaur916Zz0WHUcVSFMna428nkf3FKak1lY&#10;davpTbU9lxXClDjzVhfXl0f1hfupjl5haZdTB2+pxhvjwPNVv0i6cuHe3MtzzUnbn1pI5rL0uq9d&#10;Z+CM47eCb6cdCbnbuodmvrU/tMpcDncJwcfvV+fXS9bOpWiLVFNyDs23eoYIOeB+fxVeXNV4gWll&#10;pLLrbrfpSEjzUDF6Y6/10hbDFtfdU5napzOKldVQ3vkVxcuig+ientT3bqHGt+lGw/dUErQjHnHn&#10;2NWhrTrX1E6edQG4esI7sN5jGWFZSlSeOcYFXx9JH0g6/wCnXWiJqW6spjMspVxg+oH9xUv9f/05&#10;6+6v64j3yw2RD8SKx21lpJ3KPHwPxWmWtjXP0oPgvcN3LKIkdVnust0bjQoe1tAAUkDI/wBKldLd&#10;A3rjq+Denj9sxbnQ6pQHxVEWm1a56XXZ2J/CZEOSTsUVN+K1L0/nX65dLpUJTqlXWSOSRgjx+K3a&#10;sjZX7inDQ4+tLqY/1S0tarJFeD0SGrKjnJ8D/aso9OunTOv9cW7TMJJMpxXq/YEZrXGkPptvV708&#10;rLa5FxcBGFZIBNO+j30HdQdG9XIGoyQ022or4B9/bxWstu09Efa1ktUZS7KK646Jm/TdrC2wXorj&#10;Ud1pLmecK4Gf9aFbv17VJZ+1RHAQvAC1ckCt3fW79Jev+uUyzSrelkqhM9shWRnx7hP4rBms/pJ6&#10;j6RuYhyrQ48of42kkj/SpabyDtXDIyrwWHG0HYtRactd2YWkXNJDhWPnmr36k9RmdU9BoFjcV31R&#10;kBMgE+RxVB6c0tqKJAi2lUJ+O+2nCztqxdIdEr9dbNcd6nVtFBJTW1l6M2pSKU2uEZauOlId91Nb&#10;7Nam+y5OfSyhR8AqIA/1qy+p/QjqD9J8WJcZZW7bJoH81OduT7HjHvVe6wiyOnPUe1yVuFJhTG3d&#10;p8p2rB/6V9DvqL6sae+o36ToUW3PNSLu0lpShxuSUjmtXbOcLV6aLkk1yfOi+9QzeVxJCylteRv2&#10;UbWe6QZ8Jbbk3th5OMg/96pq1aWmz9VRdPNkfdSXgyjPjJOBVp9XOhGs/p4TbZl8bS5ClpCm1JJw&#10;c+3gVdXrNr/iEHD8FiwLJYWoMGEi5YaeUO47n9P+dTXWvR1g0/o1pFhmm7OOt+tYO7H+ZrNUPqW4&#10;ZACm9rGMbc+KI9L9Tjb70zHkhUmC8oJKFHOATWarq7OYshtaPoX/AMPCdF0x0DvbVxGwFD6iFcHG&#10;0187tc3SBO6nalcmypaIpmulhJWrGN5x71se2T2bBpRj+GylsMzEf+ynjOf/ALNZd+prTrNpkRZA&#10;aS069hRKRyc4rWrRxrnK7ssVjaUWHNhsDJ0Z9wpJdbcAKHVKJI81LW3UVzNgXHTO7LDQwlIXjirA&#10;s30iaj1B9LTep7NdlOyEMd8MDxjnjxWHkayu9suC4kt9ZDSyhxOfg1lLU09ENsi0rjE/jMyWRdHm&#10;pCUkgNuEZP8AetgfQN1Mttv6XamsmpZylyG23A2JDmScpIGMn8Vgmz61iourBLZ2qUNx/FXE/e4F&#10;icYl2YqQH0gqSFcKP96dunq1UMDjJweR5pTXN86ddTdVT0ypSLc++4WElxW3aVKxx/UVoD6Vvqhv&#10;XUvqu3pXtJcRtUvvE5PBH4/NZc1NqubqBlbCoqEK2/qSOTRP9A8uVpP6iGJUqMpDakKSVqHHKk1g&#10;azRVqrEY8l0LHnk+qupPqt6bdLLkiy6ruX8OuCQOFY/6kVJ2z6pek19bDsfUUftK8KWtIH/61fMP&#10;/ikajtl46oW8wUFEhDI7q0+CcCs66Yuz0nSy2hKcbUn9ICiDWj0/iYWxTk8MnK3afZTVX1X9IbZq&#10;Vm2vz2JL7pwFJ2qT/fNSruqNDXuQJNrlR2yRuJQU4/1r4loanyLzFW287KWFAk7iSK0Ra+qLFsZj&#10;25E9xmX2wF7l45xWd/cdb6ZD12j6x2OXYjBDpujCPzvHP+dSEeYw6omJNDrfyk5FfFfqbfOpTyDI&#10;tM2e7ASM7mFnAqz/AKR+v/ULTcefIvjkmZaIZyvvckDyf+ta6/ws4Z2vJOOoi+WfW1i4OuN9vO4Y&#10;8mgLXPTNrWLiVEpStJ4ykUJ9Kevlv13CbmxHEqQfLeeU1acfVsC6ABhaUu+Dk1z/APEpljpmTxJF&#10;Wan+n2JNs6AtYDqBxgV70l6WCzR7iVtpW4lCggKH4NWlclyFNnuON7APZVMdI3RCbg+0FJ988/vV&#10;y1N3WSGyJ8ifqZ+m7qNrLqnd5MaE5IjKfX2wAQkDcceBVifTj9A2orlYJEvUFwehyM4aiBRKR/mP&#10;9K+iWpmoJuDpQhlbilcjAzXllfNlWFvt9pjzxWwfkppcLkh6SMiah/4fTvdtE0oRJXFdC15QPWOf&#10;NXj1c+lCxdZ+nEGwvW5m2OsJGH2WglQP9MVfSNW2ye2kNS0cf4Sa4evzDrgabcH7isSevum8tk1V&#10;E+bN+/4P12EVb9n1IXHByltbQH+eape5fSLrjo1qphGoEJct4VguAkgj+1fZtu8PRGx2TvPsM1ib&#10;63OkXWHrJJS5plpKIDKc9tGQVf2TW18b5JxtxZ0U21ZXBj/XMzS+kbxb3bXK/wDtqhaTtQrjPH5o&#10;01vZT1dskVm9u/aLcaHaX7eP6VnW/dBOo+kroqXfrRKSuOvJUsHnFWDZdQ6p1gqHb34bkduOAlKg&#10;MV3VVsbo5+DWyW18Gj+kel1aS6PXnR6b6htUlopQCvHuPz+Kwd1K6RXDRFydLr6ZCVOYSUnJJrT1&#10;i03dr3cvs1SXo76Bwcnmqo+oTTNz0vcIn3i1u7HUq3K8HmsW6ippihN5B6z6B1bpfTbV3vVslRrK&#10;4kLaf2qCT8e37VJao62L1D09Onu8XGk8JClePivoxCkWHqJ9DQRJiMOS2bf6doG7cEA18eblFetk&#10;6QhxtbQC1BIUMe9ayOqeHFr5wXumLeS9fpm6gTel92clRo4lCR6F7v8ACP7Gtm9Feqen+l9ym3u4&#10;SENPXL1KRuHBP/2K+aFj1RcLK2Q3uQ2eckUZ23qg1cG0x56lk+ArPisuudM4bJGl1XjnbarV2aS6&#10;5WR3W+uZOporjRt8le8KSfal9A6i0do51Uq9Sm1pbTjtHGT/AJ1RsHq2xCmxIcqUpyA2QSkH2p91&#10;Rei9SoiHtLwFNstAdx3J5/zNbFOMYYh2jRX+Fd89tksIuK4dWLHqTUKX7AgMRwoYwfzV8Ma6S7pJ&#10;ppbCX5SkgBSfNY/6c9P7RZ9PNzXLtmf5Uxnwas7S/ViBYX22bglTjaeAQKuUd0U5Lk8/8x4iVFjj&#10;pU2i+NHoZUpEmcFNrCsgUT9R9LxepVkQlTLrxjo9JVkgVWMXq5oZyEp6Zdvs14yltWB/1qdP1C2K&#10;TbWYFkmtuuODbu4rFnDMso0NdWporeYtIpFzRLidWM2BppLIcWE9xQot612C89F7RbURJKdjgHqS&#10;cGrK0JoRidq1u+3iQlSRhaEpNHXUfpzYep7vcnyCI7ScIST4quyxqaS6Nnpp1TrU7llox1pvrLqW&#10;S4hl26uIQfbeat/TeoV6ldahyVIeSoepSz5qu730ZbT1Aas1hVvCz6ST+aQ6raJ1h0dkxvvG1NNO&#10;JBS4jP8AtVqnGPD7HbpY6tqdCwjS1tl2yzs/YOsMLYxzwDVa9XNP2S6hhbCW4ze8b9iQOKFtK9YY&#10;sq1R2Fxy5KAwpajnP+dHjN8seooyWZjP8zzjP/entxyjUydtM9kuMD3WfSzQVv6NIu0WZ2ZqGvO7&#10;GT/esasX1cS6b47ylhJ4O41txGnbDqS1GDNcU3CQMBsqOD/nVM9Q+i1ltrjS7M2di3ACoZPBNVQU&#10;usnQVa3TqPvj2ddOOoci5rQ1KlFoJHlSvNXZprXCW1FCJqEhPHKqCpv0qRrf06TqGNeO1IS2FlvP&#10;4zVEQZEtmctj7tZUlRHnzVkZRt4RgajRuEt8Hg0frW6v6v7kFhTb6l8enBou6EaaRpe2Tos20x5D&#10;jiThSmwT4/aqc6c3OTAmtgN99Z9yc1esLUDtpR3v0OODGPioXQbW1GDpr3prNzZlnrPpa4wtXTZi&#10;YgjsFwlISMDGf2p50x15GitqiS3lsjGCU1dWvmbddLe8/LX3HlAnGKiehmm9Hz2Lgi4QwpwBRStQ&#10;/f8ANT3bI5MiFsdbmqXD+GD3/MkWBLD8WduyfJVz/rR9FuCLhaw9Jl9zcOAFVnXqTD+y1XLat+9E&#10;RLh2D2xmjHpveW1Fpic8sNg+SeKsWJcmBdpvRjlSyGGmbG7a9Zi4tNJWgq43jNM+s9pvOp7wl1Ns&#10;2MJ/+6ITx/pVt29VuhMNPsJD5xkVGah1qJ7bkdbKWz42gc1Wm3LhCjb6de3JT2lJy9FIDjy9uP8A&#10;Dmj5nq+JLKZDcJ59KPKgk4oE1na1SmippteM5PFW10/uFrs3S2SJcJsudtWFLTznBqVrSSeMi01f&#10;ryeZY+QU1B1Xb1DCLDMXaojBJqZ6D3eTZnZaitDbbpOcmqAu1+33SR9uC2grPj96Nunuq7ZBITKk&#10;OKdJ4QD5/wA6coKUNqLoepTNWIKup1lkTdSsz4DIdX3ASoCtCaLt0u62CD30BLgQM4FU2NfQ7Y6h&#10;T0U/bHkFQq9em+sIuoYTP2icIwOMVzXl3KFSO/8ApGMLdTJv+ui1tHwE29hAcVlWPFE64fdVu8Jq&#10;Btdyi21AXISSQK8ma7aVu7beE/NcE3k9vSwsIm5EOAggrCdw+a/H7FrCsoGP2oElanE1Z25KvgU3&#10;bjypzgJfKAfbNGSWA11FerTbbQ/InOoSylPI4r54/Vr1hskqM9HsscuOD/GlPjmt7/8ALEK4wlR5&#10;yu8hQwQTVV9Rfp90aLdIlPxmW2wColdbPx10ablKRj2x3Rwj5Z6R1LFfbfevKFOJwcJVRFpi4aZm&#10;3lD38OQ4Eq4Ckg179Rl00npi4yYdoShSkkp/l+P9aqDQfUR22SyURu4VHjcK9JrtjJL9zUuLRo/X&#10;d+tuoLQYRg70oThKEjgCqE0t0oGtuo8W0uLNvhPubSpPH+1XLpjUzkuOp+XDbIUOMUrbLEmPqJq8&#10;NOpbCVbgAfFZUoKSwRTwPuvv0Y6Z6QaTZukO7qedUnJSs8//AK1ZJtbSP4sW2lKd9XHPFap62ann&#10;a9joiuy3HGW04254rPNh6fXK9arRbLOCX1HjNYnpzglu5LM5Lm6aqfiR0gQm1qTyCoZx/lRzqHXV&#10;1uEH7ByKkspGMY4/0oD1RpfV/RyxoXcI3qUnIX/T9qAbZ1Uu1/dLToCATgmszdF4K2mR160+/eda&#10;RYg2x233QlRSfFah1h9IUPR3TNN8iajOVN71Nk8f/rVS2ntGrvVybnLmoaDat3J5qyeoV9ud70gL&#10;c3cVFhtONu/zVc655zESaXZmB7UkqyTzHamHaVYK81oXpZYtG3q0CTeXvuHgNxUvnn+9Zta0vNud&#10;/FvjtfcyFK4A96tm4aF1B060+27PgvR0rTnPIFRg3l5GyztY9UdOWG3rtVq2CPjbgYFZo1fehPuw&#10;RAWUF5WMjjzXUm9Qlv8AcfClEnkE0R2Oz2W7luSSG1JOQCak/etsR4wE6Pp71FB0SjUTV0UEFG/a&#10;FnNVMu/Xpdx+zdkurKVY3KWa1NG1nHkaXasyVHsgbTlXtQZcNJWJyQlaGcnPqWmh1N9EVLDK5dFw&#10;jxWx904sYHpCzijrpr1J09pG4Rv4zCMhxSwMqGfentxtViY7LLDnqUeSqr76HdG+nmoZMVd2Lcl/&#10;cCE59/71RqZqipykWwW54RrrpFrKyal0fDNthhttaE8hAHtRudDMzUF5JUk+cVL6L0vYNOWWPGtk&#10;VtDKEAJwPxRGXUlspQAK8pukp2OSN0uFgBIunUQljKlcfmim1shnaS9sSPzTa4xJDisNp5PvULOs&#10;91Uchagn8VR10S7LATeGW8JS8F4+DQR1A6iOWSKsMRC+sj2Fe2CxS0uhTqlY/NSmpnrVbbepUtKF&#10;KA9xVke1kizGPV3WN21Gh4OxSw0fJI/7VmDVcCHHK3VqBXz5rUP1CdQ4YZdZgxQR4ylNZQvUyNfQ&#10;vvr+3I9icV6R45P0VhGltxuGmldYakhSyxpxndIUcJUkcj/KtZ9FNK9U7+2zI1FNU0wcYTkjj+1Z&#10;Dsl4laRmCVaEiU4DwAM81qvobrzqPrYsCXHVBh8YJTj/AKVR5ZP0mWaZ+42fpKwJtkFCXXy6vHPN&#10;Mda3S326OoyCngeDipLSlokIgNF58rXjkmmmsrDa3oy1TpDaRj/EqvP4fcjbsxN9Q1+t92S420lO&#10;3nkAVllM1EKeoEgNg1qP6lJWm7e061BeQt7n9JrJM5SHkr2+pSvf4r0nQL+CsGks+5kpdJovcyMI&#10;y0tBKhlQOK379KjzMCyRkuOhxewDOa+cmktHXK/XxtDTikthYyRX0K+nuyqsUaMytZWpKRnNaXzb&#10;WxGZpc8mpjMZByvGD81wbrEYVjCcUx+2bkNIWpWBThiNCWoZIURXFmwBjUq4k17CWknPyKDGtMxz&#10;d0rShKFE+QMUba0ukC0xyoAFeOAKrZm+TJ84KabKUA8Gs6rO3gxJ4yXDarM2wyjc7xjwKn0Qon24&#10;wobqELG3IkwwVOEKx81Nw4jgAC15H71jvsyF0SLIYjOZOCBTqRMhupGAM00dt6S36V0lHiNMuZcV&#10;kVEYu3cGIy8pSOa6cuLbhJCaSkMxSr0qArth+MykgpBpDE03dZOxIJFerkPpwrYQDXX3LCcqQgV6&#10;u6pUkApBpAjpiXIfVgJPFIS3ZIc4BrszVt8pbKR+1cic46Sdh/tQB0j7lTW4gjFIoekle1KTjNL/&#10;AMTW0gjZn8UkZjxRvS0Qf2oyB7Ibk7PBzSTEeY4eTtFet3GStYSWz/alJEiU2QQk4/FIY1etsveS&#10;FH+9dqt0jt/+4c/GaXaekvpztps4uYFkBJNAEl9yVeUlXxXf3u3KSn9xXQlo/wDiMV13GHVlWKkR&#10;GyVtpOdtcrDRVuHFOnWGVp9gDXC4bS0HkJIoASVtWkbVYPxSS0cA5rv7EEHavB8Cufs3cZ3ClgBJ&#10;xClIPyaTDTgwQeMYpTa6FGuVd5tYGOKRJCJU8gn348Vy3KcIJKPxSrinUqyE5NfkO4/Unn4oJDZ6&#10;csJypvx71FzZ7aml4T6j5FTLshrHKah7iIy1AjIUeKBGWvqc0H/zV9guI92ZCHMZHmhLQHSPUlnu&#10;CFC4OSWVY9JPj/KrO64B+DfoaWfUkKzx71LaH1SY70cOIwlQ5rdVyaqRp51p2MPrRYrozboAyr0Y&#10;3f5VPJ1C9BUth1CicYp1F1Gj7YFHKABSiLnCkPJcfbGMea1cuWbJcIaW7UYZfVhsgEZOBQrrzW9k&#10;lxnI1wW2UnwF+RVnW6HBmyG1MNpIVwoV82v+Idq6ToDq1bYFufU0h5vuLbQeByof9KzdFT618Y5I&#10;WvbBssnqHo/Q+rH21Q2GVyQOVD3oGifTbHm3JD0V0tJUf0g8CqM0v1XlYQpt07kEKyfj4rRXTbqb&#10;cL+U9gZSnGPzXdSpsqrwmadSzI0Z0Y6Hp0itqQuUSopHpzV4I0tb5i223FZ+eaqDppe9QS5rIfaI&#10;jkeTVoSrRc5IzEf2uexrgtTl2PJuK/tWCnfqf+jBzqbpKSvT16cgTUguJTuO1R/sa+U3UTonqPpV&#10;qB233tRWrOO7ng19K/qP131x6Y2qRMsUQ3CGgH9CSo4/YGvm51I66ap6nXRSdUNLamJV621IUkj+&#10;hrovBv3NN8FOoT4IXT9ulFxCo5Ic3Z3CtLdM9OXHUzcdp2UUoB5yazlpO9fbzRhO5AFXTpfU8nst&#10;tW1DrMlShgprsbo5hwazpm9ei3T2RZg26uUpbQxxnzV/RHxDSkHJA96xp0k1P1Dt70NC2FPxVY3b&#10;gf8AetY2i7zfsW3pUYjABUMV5lr4uNrybal5iGcW7ML9IX6jSdxtyrkgBCx+1BzuoYMh30ZbdFO4&#10;eonG3gUKKkj3rWl4+k6cloAIXnHgUxVNcYV2X28LT4onYvzUhpBVwaiL1c47r6ShrcvxnFIYwaua&#10;XXO3jk120pandqXO3zTWZIbRIQtLRSSOTiklTWl55wr2pDClEhS45bdUHBjGTUMjTrskq7YwCc4p&#10;GLdW2Fgb9+KILPeGnHseKYgcnxlW89p5GwgfqpvDlFpQKXB5o11GxEuMRRJBViq0TFXHccACtmeK&#10;A+A1h391BSCncPmpRSolyhqKkp3HymhGC/20gKOM/NPUrSydzTgIPtmjIA9dLa01dVpbQQj8U8tc&#10;RpKV4/fmpYIZeVleCfepSJp1mVFcUnCTgkYoGD7c1yK6nY4QKcquyH3At0BWOOaGpwfhz1tZzg8Z&#10;rtmSp1YQRz71EfQbw4kG5pOUpCiPIoTvtpXbbmGw6S2vkfipW1ShFd2qTjIrzUFuduTiVtrHpHFP&#10;4Ig59s/3tocCgKmIO9pxGFkGmbOmLmwsug7kj4pJM5xqQG3GyhQzQMKrhEcuLKQ6d6ccVBuaQW46&#10;HGl7Me1Lwru+892UZSQOM1JrvLzDIQtvJ91CgAUUuVDdW0tskjwfmkQ5MkSA0EFP5NP5lwduEoBK&#10;CFD3Ipfc/HUlQaKz+KSAjLna5fYSneUqUfIqLe09dC80v7kqQiitNzQ86GnhsX8GlQ52nCkHIqQE&#10;YwJ0ZnvtjulseB71TP1F9X9N6j0dM09frepFySg9grT/AIvY5z+avZm5pgPqVj0HyPmqp+r2zaNu&#10;XSKbfHkMM3dlP8pXAWVYNbDQtK+OTT+UTeknj8GHdPPTLDKQ6kEs54/Aq9tLa9j6kgJt8l/spV7q&#10;rOkHW32scMvI3J9s1OW3UEOUoBDgbVjjB969SwpJHzxfCec4LO6j9GGNRtd61LQ46kEkp96ELnoJ&#10;u06FktzYR++bQdqgOfFT2l9U3CA0pYdVhKcgH3qw9Nazt9zZV/FmkrWQAErHnNRe6BXC18LPRkjT&#10;LUdXdElZStB4QaM7Ndm4i0tk5Rnj9qK+r3Sdtqc9drU23HadG8ISR8c0Lv8ASa8K0M7qBiQnY2kk&#10;oHnAqUZJR5NhPF8k0+w0tuoCXGzFUEe3PvRddbFar9bki4MtmUpP/u+9Zs05erhKZQUuHKT7fNWJ&#10;bdSTEFBlrKgnjH4oxuSaMadcqZbW+SQY6HQ3JMhLc5J3DcMHx/lVTXWE/pzUcmEmRvDSsApNaI0y&#10;5aZ0B137gsylHGCarbX/AEbmImm5QZaX3JCshvPPmocoyqbMye98NEpoTqZcrSGo6pClNJxwT5oh&#10;uNxa1Bc/4hkNvt8gD3qn7FpDV8u4vxosBbrkcblpA8CpC060dbU7bpjSmZTSsLChgippxk+OyuzT&#10;SgnKPKDPW3TOX1TXGXEnJbdYGClR/wC1BL3Tm86buzdrfR39xAC0+DRJY9Xr/iKw2tSMfB80SI1D&#10;OTcI8hTZfwseefejbteUHrzUFXLoDLpaXNGS2ETUKa3+T7UYWLqg5phbaoYDzBT6ga96+W6762tM&#10;N+2w1LW2BkJHPtVGRb5N0+8IVzYdYcH+FxJGahvUuJFkNM7YOcHl/g0LbuoKZl5dujsVPrH6SOKX&#10;sFwVe3bgwhaEiXkBv44quD1FtqLQwj7btjGFHHmpPTV4t1xmxHIUn7Z0LBUc02l8GK65x5aA3WfR&#10;W9aXck3DsqUypROE/FDFoXc22luMxnVNt/q2jxWu9W3UM21G6Qia0pGVDOabdE5NhnNXphUNtLjj&#10;awlCh5JBqhycVuNjTqHb/Dmil+mtyjy3fvG7iIT7R5Qo1YN21axeX2mC7vbX6XFA8Gs7ag0xftPa&#10;nvKhEdTE+4cWNgJATuOKmtI6wiuyWYqnwlZOCFHkVbGW/l9i1Wiksyr5Raei9G2+2dUoclTPchPK&#10;8KHFBf1YdOZWldZNXu1xi3bnRvKm/ANXDaLxGSiE0ytl54EbVBQyKW65ajtTWkZFuvru1ssEpOM8&#10;4qieXIv0N84SWVkx2nqI/NMdAeKy1+a050h622SD0+vCr8+juMsq7SFnknacYr57rvXYu76oa1Bg&#10;q9OfijG2Xlq5sNsS3SlCxtPNQrvVyZ3t307TPHwKu9b79atb3CfZpzsVh91R2tngpyasa0oteroL&#10;su4IJMgZcdX53Hyaqu46NNmvrIZSmUw4kLyPzVhWzUcO4Wxdl7Qhu42pX45oohKLlvecnQuiuMIx&#10;rWEjYX0a/wDLWndGanhMbJCVtKKlK/8Ava+bHUkNNa+vYjAJaElWwD4rWXQ++o0ROetrr4U3IQUk&#10;A/qqoet3TuM3c59zgxeyFOFX71h6jSSk3KLMuhqCwVlpO+uW2Sh1DhQ637fNXfoXrfIS4n7hWHkn&#10;CD8CnX0m/SMx9RsC4ui6/Zzo4UEs5/t7UB3/AKFas0J1Kuen3rbJl/YOqBebbJSUgnBz+wpQv2fw&#10;5PktlVu9yLu6o2iLqrQyLr9sJc1fAKRlVVL0M+nO+dUNfJt71ukR4CjhTik4Arbf0raQsuotNtJm&#10;M7pTStqmHRyCPxWydD9PLbaHkPxIbbK/lKa1es8lCt7YrkuqpbXJ8h+qX0p9Suneuf4LYocq4wFH&#10;e0WwNoHwc4os6OXW8dOOpNria0026ySoNha08A+M+a+wVytkcPNSXY6FOJ4CiKAOofTawat7UybA&#10;acdZVvSrbzmtX/e89rjJdmQqI5ySug7nZV21oqYZShxIKSpNF79osFwgOxpcVh6M8MKSRkEVXd1s&#10;ENekmRGJjraIAx8VxazLTb2wHVOBI81oXZJvJkbSnOvf/D96da/ZXcbVCat03ySzkZNQEP6KdKM6&#10;ThQZ0BEkxz+sg5rRjV6dirIdVlHvUjB1LFkhKDtIJ5rKjrLktqZHYivNDaHtWhIUeDb2e0yyAlKf&#10;gVaMC6NkAFXHjmlbpZY77SXG0jKuQRXLWlEGOXHH0spAySTisWUpTeWT6OhpZMm4JmoQCk+cUhrj&#10;SLUy3mTHZ2PoT+pIrPHW/wCuSx/Trc0QFOouywsBTLSgSBnmvLT/AMUnpff9PKLzL0aYtP8A7Svn&#10;+1Xw09s/tRFvDC7Tzl3TNk5bLgaJ9J96/HqKmTMSw+yqOtCtpz/9mqOtX14WN+dOchwVrRkkGqzH&#10;Xud1P1e+mIRDaK/Y1n1eK1Fj5WCt3QRsrVn1BaU6QRIk27zWkpcUAW93NBnVb61emtzbs4tdybkL&#10;lKG7Z/h8ef718vvq1vdwma9Ww9MckMoGAM5Gc1WWn57CVspkFbK2+UlXFbGvxUFLbY+SHrNrKR9b&#10;9Z9brXItDDsWSktEZCifFCuj/qOdveu4Gk2mSt+QnKHR4PI/P5rHelNf2vUtsjafekn7hfpDpVwP&#10;ildJ6wf6a9c7Ct18SG46glLieeCUn/pWbZ4mmMG49kFqJZwzZHW/6tZX08aljQbzZXXUup3oeGMK&#10;/wA6pX6sPry/+mrou1Y7B3IKnjtkpyMqT5x5Pvimf/El6ht68sOmFsRCtSWwVPhP/wB9xWBY8qQv&#10;ay3knPCR71iafR1QSc1yWSsfwWH09scW/wCnJ8KS6WpGdyMnyeP9q1RqK03d/wCkaJaYwcDragQE&#10;nlQG3/ask2C5NoRtUFQprfJChjNX/pL6iJVv0SLA6808SnCFK8g4/euhjTCyKTMdyknwZSu0C52t&#10;4NXFDzSvYOGu7clxuO48CtLY9/arZ1/bZevShQWhcofHirQ0j0utVp6H3N29wUrmoQpSFjGfesf9&#10;Lsnx0CllGa7Vq5UApKVKICslOfNWs31Ob1LpF62sgw1bcKI8KqhXkBqW6Niko3HGRjjNFWk4l3dk&#10;tNRba8+l/hJSgkVCi9vh9Emgu6O6RcOre+6z3mB44/eoTrTp+fA1fLeXFcbiqUShWOMZqx7dG1r0&#10;4ntursTy0KH+Fsmi2/W3WHVmwqZjaddDm3lS2yPasicK3W4ZwQ5UjL1qtploKkPbFD/DRHBnMoQ0&#10;y64e6lYGR8Vob6bPpZuNzulyOq7K79qjhJCec81QnWO0Q9JdQ7lAgsORm4zmEpdTg+34rGhdCPCf&#10;RPDLotOpICrZb4KJRcWkj0ucig7q1oyVctf2oQbZvYcWgKLKfSfVzQBo5ifqYTn2Htr8NvuhIPJG&#10;QP8ArW3foq6q6W1zaxZL5FR/HoyvQ44M7hx/3qWo1EfS3ocIc4Ku+q/oFKs+hdO3izWFYBbAfUwj&#10;JHA8/wB6yKJkyOCwpDiCOCgggiv6HtPWi3z7OiDOiNyIyht2rGRiqO6i/Rd0ye1T/GnLRHw+crQE&#10;jGT/AErm4eR92ZMyZV5Pi/Ducx5aG0BasEekCrW0hq0zJLVulNOnKdm0jivoLePpJ6f6Xu4nRYDS&#10;WVnO3AwP8qlrD9O+h1TmpbVvjhwHO7A81soeWqguSv0GfMDqV09mw722uLb3y2+oYIR80fa7+nS4&#10;2LpHbtQNRHVylEFSEjJGcV9WLh0k0tKiRkLt7Li0AYO0HFEto0HZJ8BNumQUOxkY2tqTxWHZ5WDe&#10;YLskqvyfHbRWj+okDSTN5RZJT8FpwYSpPkAivpl9F2r4mq9JJcnWT+HSo4CHAtHk8/n8Vop7TFii&#10;2IW9u2NNxkjATt4qE0nZLTYlS2osVEdt3JO0YyeawdR5GV1ewnCCiGQu6CkJjhCUHj00I686f2zV&#10;8PM2Cy8vGQsp5rpiIppTnYcO0ngUS2Z4yGw08oE1qYzlF5T5LGkZ9T0WhLlFv7YIbTxwOKjLT0Ct&#10;EfUylGK3tdPJIrVqrRFDKj6QaGblZ2MKW36VjkEVmfrb0vuI7UQNj6Uab04tpbcBhTiec7fej0uR&#10;m0NhttpvA9hQ1aIq5LTu+Se4kHGTUTFfdNwWy44VKCuOaxZWznzJkkkgk1BbbdeYTjMqO0+FDBKk&#10;5qq2ulemE3VW6E0nPulNXDHgx3I47qdqqbt2K3NrcUoAk1OF04LEWLCKEv3TTTzeoEpbZbWgHgYq&#10;z9DaZtUBSe2y0jA9hUpL0fbHXlvoRhw+9MbZZUsSXWlPlGfHPinLUWSWGwwg5MaIlW9Ozx7VHPAu&#10;NuNBKSlWfIoVTbZcCacSVLb8jmiO3SlqbUFDKvzWPueR4K2vnR613S6qkv2th7JySpFQsjo3Zokr&#10;vsQUMbfKUjzV6tuntcp5/NNJUdl9PKOTWStRalxIWEA+i3rTYnQ19ulKh74o6j6miPOqWHEpCRxQ&#10;9GtMBm4OJcbyVD4qNlW6PCnKDaSE596x3OUuWyWA5XqJFyPabT54zih6+6Dg3FxLrzSHXVe5FOrc&#10;ppptKUlO5XipXe6yUFRBNOM5R6Ymiq750IhzSqQxHabcA/8Aj5rzpz0+NrmTYLzCAhaSAcVbrKnJ&#10;m4FYSP3qGlRnY9zStlWcfHvV/wCosXGRbUfKL6tfos13O6rXa42lgTIUh0qbQn/CMninP09/Rz1H&#10;Tvjz31wYjvpUwT/2NfSrW7dzfnNvNxu4gHk1KaWukaKAX2+25jkYrYx8nOPKXJW60zGumv8AhqQr&#10;Rq+BqF2at16O8Hth8bgc/FXp9Sn0mw/qG0TbbQ/PMORDACHE+RgH8H5q/WLrGlpUlDoQD7E4pwnt&#10;R0hSHAs/isSestnLc2SUEuD5S6i/4V91sUoNx719yk+6h/8A8030l9BV00fqRDt5SmRHSoFBwcf6&#10;V9T7gpM+QhIGTnzXF30oxco6EOkbgOKzK/K21rCRB1JmL7X9PCrveorPc7cdJASn2FFHXX6BNPay&#10;0QuXJn/aS4zW9L2eOB+1aAj6eXYLm2rhTZUOaV6vWuXf9NmImSW47qcKA+MU35W+cll8Aqoo+fn0&#10;2fV1G6dwLr0qvfcegtByOzMI9JG7H/X4rJ/WTpK3pi9yLvCkmbElvlSdqTxk/tX0z079G+hdRPLV&#10;JgIRKUcl8AZJ/tVhXD6StGu2KPbHYyHWWVAgkDP+lbGPkdPF5wQdbZ829UfSUzYPp8Y6hImJ7/aS&#10;6to5yMkD4/NZli6llyGEtmQU9vxz7V95dR/TvpTWnT8aSkNFFs2hJQnGMDH4/FZP6x/8LzRsa0d3&#10;TUp6LM+CRtP9k1fR5VTlhvBB1YMT6V02INljainXlpxlxQHYz6v9KurpXrmwRr+zLQUNLGPUkc00&#10;un/D/wBTaOhtvS5xlwTyEJB4q2egf0fwLjDmKlr7bgSdql8Y/wAq3y11DjjJjOEslX/VjqrTGv7Y&#10;Xghoz2G//dAOTxQ99D/05Q/qCtOpfuJ3270IlDSf/wA1J+PzVb6+vsTS3UW86ZcQ3NZDxZ7p5xWo&#10;OhaIX01aPlXa2yS5KuqNygPCM4H/AEqVj3xXoMFx9xijqPbrv0d6l3ewmUFPQn1Nbx4P+VQtukSr&#10;7qFl6XLwpaxlWfzVu9cI2nNVzLlfzIcmXqSouOLHgH+1RX0//SjqHrtY7pd7TOYjogJUrtr/AFKI&#10;BPH9qxXK2mS9TlMlhSXBfdo1cvRGlYMRKGpsR8JDhHJwcf705umsbVaG+0w1shTUjusJHJ45rIcv&#10;V160XfpFnmSFLMJ5TK0k8ZScH/Sra0xf2taJjyY0pP3UfB7Sz71t6rq7uI9mLKto1X9Dd/tkrrJc&#10;LQ6h2LBW3uaQ54Jyn/c1G/8AEc1zqXoTrq3J0xeHIsWajubGz4OVfj8UGdNb5M01rGHeVLQ48nCV&#10;9r/CP/BUz9bLdg6rRbbPM4vT2GsBIPjz/vWlv0DnqfUXTRk124jgzZZfrO6lNTGRM1DIcbUoA7iO&#10;B/atrdPfqFN30P8A/a25Ll35bGVFJHBx/wDZr57dI+j7nVfX/wDyvHkJjOc7XF/sf9qnuodk1h9K&#10;2sZFlbn7VqB2rQfKeaTqqiv4i4JZk+mbF6K/VDc5fVNuwaoQraX8KkqPA9XvzW67tqfS0z7do3Jo&#10;trSOEmvhNA6wXVPekOOAyHFblO++a0d0O+qm1h2Hbbww466SEl3NYN/j6tTJOt4JqyUFyfRm6StK&#10;W29Ntxrs2FL527jVhWaHb1RUvGY0pBGc7qwVeokTV18Eu1y3ENqTu3BX6apPrH1P1p07fU1atSSn&#10;EI/wJUeKrl4L25UhLVfB9goSIK070OhSR7g1IouyIzZSEb0njxXyt+mf63Nbx7ev/meG5OtTRx9y&#10;QQf8z+1fQjp115s+r9Mxp0doFDgHBPIOK57U6K3TvL6MmFinwSev+m0HWkJaXI7JU4PCk1X0f6ab&#10;NChqWYjTbieQQmrmcujL0ZMpGUgjO2l2rgmcwDjIqmGrtqW2LJOEXyzOFu6LxLRqdt5UZKgtXnFY&#10;0/4kFgvdv1RGh22zOG3lIPebRnJ5r6k3UtIQl3t+pByOKhdZ221amtrZm21Et1P/AMk5rOp8nbGW&#10;ZMrdK+D4+9CNZ9TYll/gTMCbItq/T2VJ9OKe9R/p819q7VlmcY0c83FW4nuFKRg5IznmvqZp/T1h&#10;sj6SYDMQE+4xijxF9tbEthBejlHGMEcVly8t7dsURVPOWYK+rn6U7Lpr6bLbdLbp9Me9sRkF0spO&#10;7OznPPyK+XK4q47q0OpLa0nGFDBr+jTrrf7dF6W3FaoybkpTJDbCecnBr4x3b6UepPVPWE6VCsAh&#10;RX3ipskYABP71PT6j1otzfKFKGOjN8R1DTyVufzPwaKImrrlAhuMQXiwwvgpFbJ1v/w0blo7oWrU&#10;Kip+/wAdruutNjOfwOKwVPYm2+SpiSy6w4g4KVpIIrZQ1Ua1lMpdeey89M9SbbY9OMsyWQ9LUeVk&#10;/wDeimFeUX9xh1thCGBgkms1w3yhG505A8A1ZnTzUjl0dbtjLyWtx8q4rf0ap2YizX2aWPYWdTOn&#10;d41UozrcNkNlGVEHAoX6UWq63N+UmKtwrh8qIOcYq2tTo1CdKKtVokoUVp9eFef86KvpftUPRemt&#10;SN3tDLdwktEIKyMknFTsrxPekY9lEbaXU+iF0n9REfSTqG59xW6po4U2D4o1uH1p2u+Fq22xgtur&#10;ISVk/P8AWs7K+nG+aiut0uTk2NFhpUpxO5QJWPxzVe6e0ZcXOoDNpiJU5I7oCcDzzWBO+9SWYcZ/&#10;r5Odl9L6BqUk3nB9GOlel5V71LBvgmhBThZPx4PxR39TekZ3VZiGxEmIcQwgJUQPH+VVX0/urfTN&#10;tq33+f8AbO9sFSVe3FG1n69aLekuwI1xSl5WcuE+avlDdNWHnX8fSxnRGPBnS16TuOl9SCBEjqnS&#10;kHGwDzUzf7rdtJzm3rlBch55woYBqzIshmN1Ii3W1S23QteVGrD+o7R73UXTlvdihnvNpysJHJ81&#10;c7XBqK+TFhGvUJ2W9ooeD1ghXFLTIV2s8Kq2rff9MzdMpQ++FP4yM/NUzZNKaTspES9MrRPScbkj&#10;yf7UV2rTdpt97ZfkJWu3K5CFcVd2uTX2xri/4WcfuW1paTC1Np6Tbnp5DIBAQT7Vn/qT0zRaLs3/&#10;AAx4q7q8bvitFtWjSxZaftq0Rcp9QKhVfa2bF6kNwLS6h10KzuFVwwmxO+ytx5yRd36Bas0No1nU&#10;ca4IdQWwtSR5H+VA2nupN4efCZjvcCVYJVWjNVWTVt46Wt2r7wNfywDk+396yZqDQd60pNQy46Hn&#10;HVYAR80UTlJPcbLU16axpQ4b/JqbTt/0xqO1NsvhDktScFNElmRYNLwnW24zfcWD481liFpzU+iG&#10;m7lMiOstLGUue1PIvVeUuRhRUtWfJp+mp/Jq5Qtpl7EWd1K0mxcoD9waYQx7hXzUJpfoa7e9GSL0&#10;xc0odZyrt5/7U9buEzW9kDDswRmR5BPmrB0hpeJp3Szrap5W24DlIPmnNuCSRXRJOT9Toz6x1TvN&#10;gzb04c7Stu+rK0BeBfnUyJWxTyuSDQXrbQzEN92RFSfWrPNPrB0W1fM025eoE1LTSU7tgPOKtbSX&#10;IlVG9/wlhouiXp9i7ymGme0pJxuSKQ6i2SNbbCIDKko3JwUpNZst+rtT2Gc6gS1l1J2k5ontGqLl&#10;dZKF3SUtaSfKjUVW20yFkXVFr5Lc0B0r05cdJSkyIiXZ6skLP9araP0SmW3UplDalhteQk/FWrpz&#10;WdstNvSllwAkcnNN7jq5dxeAYZW4lXwKpW+MmXu6LgkuyPlSLRGDTFwbSr2HFXp0fatyUtCGyEtk&#10;AiqmjaIVfX2HpkUobBzyK0B0407FgttBl1pCUjASVDNc55iSlXhHov0fXKNzlIObhAMhshCB44qM&#10;Y0k84glWMH2otbebjgcpcGPY1yuSqSoBI2iuGwe1AWNOptzhWpOcVF3ee9HTlllR+CKsiRay4yd2&#10;DUZKgpbirBQDxxSwGQEs1+mPuBDgKfbmoTqF0fu3VBPZ/jDkWIoYKEHyP7VMPpcjylkNlIz8VJwd&#10;TrtgBUCR+1Si3F5Q/wBjNmof+HTpp5CnH1qkyFclxR96zJ1x+m21dH2VuMOIJHIA819SHr5Kvloe&#10;+0OxzaQOKxn1+6ZS7muZPvr+9lKTgE11XjNZbOxRm+DAurSWTCOlupLESS/FcaW4lORhIzSF16v9&#10;t1TUUONc4AVR/wBNLPZ7TrGatcBuQzkgBYz7iqZ6yW57/m2S5Eh9mPvyAkcV2kpzhDJgLDeCdi6z&#10;uMpwbQpxbnxVs9F7cuyahZvMlpQeHqyRWbtKa3Xp2YlbjBdKfbGauizfUOLiGogipjJHBVjmpV2x&#10;sXL5BpoOfqr6i3TXUVDLPpYaTt2gft/tWbNE2GXJmntFx5/P/tIGauvUV8td9j7Gny++sfpHzU99&#10;Odh/5U1om5zI6VxyoHYsfmm61HEl8An8ADDmO6Xd3XOO+wjHhQxUddNcquzhZhPFLR4xmrq+q+8I&#10;1hJQm1wAw0kYKkj8VnrTGnolvkFyc8Bg/pAqalJ44I4WSb6e6bnM64iTkPYCVhRUavD6jtRXTVGn&#10;48VpxKG2kAHjzQDC1jZ7c22iG2O77KPFeap1ZGlWxwvyUqcI4TmpemuxZZQiUSVyzDZimS/n/CKI&#10;LZb3IJP3yVw1DnCuKKOijiY/UdqS80l2OV87vjNXD9QOk42q3Y5tEVLKlJwopFY8INPJJyKYY1VD&#10;gtA98uY+Kk4XUSLOY+2YUEOq4yaij0sk2wBt1GSfOaI9HfTFctVXeO7HfDDRUCSatcpwWX0JJNlz&#10;dEfpEufWNCLjOugiQicgA8n/ACrYvT/6UbN03baWzKVJeR/iUf8AtT/6dei7+iNOxo5mLdCUjjPH&#10;ir6bsSXEBBJ4+a868j5G26xwi/abeqpRSfyQEELtkRISdyUjGKm7O8Zyxur2bp0sMnByPYUPm8uW&#10;F0ntlQHsBXP/ADyZPZYCYCTzuFPEQmwjJKT+DVeM9QXJI2hkpUfkVIRZM+fhYdUkH2ppiwFqg0jI&#10;GAfxQXrZFq+zWqc4nAHjNTjVuluJyp2hnVWghemHC87hOOTmpx7QjF31A6v09aWX24kdK3ecKrJN&#10;4iRL84qQ9MEdJydgNbB+obpVZ48Z9SHgp78Gsqf/AEPvXOWruSO1GB/UTXpfjmnSsGit+95IfSev&#10;LboGYHDHFxShXAPOa2V0C6zXHqEGUwrCqDHTgb9oA/1qiND9JdA2yUhd4uDZKCCQsjH+la26Y616&#10;f2KK1EtE2OoJ4CWqwvLP+FjBfpl7jQFlYnOwUgkpOPagXX/TS76i3qM1bTZHgHijixa2iSIySwlS&#10;hjjigzqVrS9Ox1tW9paBjyBXCV/ejbvox31n6EqiOOuuSi8r3yqs/S9GRoTpT3wFA4xmry63P63m&#10;KWApbbZ85qkU2e4RUrclEuOeSDXo2ib9JZNFZ97JHSM37C/xYML1OKUASBW4+lbCobbK3iQopGc1&#10;knoNY/vNQLmPwDuQeFEVsTTj+VISG9ornfMzy1E2GlTw2XHB7cxoDucn2p5FtobXwqhe2xpbakLR&#10;kCitiHJW2HFLIxXKGcwL1vb20LK3TlI+ari46vi2b0Npyc+1Whrh1gRVB5fgcms565vMGIrehW5Q&#10;VWyoi3EwLXhl26M1DNubba0JKWzVnw4Mp2LvKscVT3SO8m5WZlbaMcDFWtCuE1ACAMg1jWLEsGTX&#10;yiRjxpAUAteE0/dt7a2gUuDNNFNSHGMlXmuIsd8q2leE1SWi7NuZQsFxYVSr0KMT6VZFJSoCyBtc&#10;zXkaMEnC180dCFQqM0nYQCK4Jio9SRk147b2lKJU7x8V2lENCMZyaRIV/iDKkBO0Ug5cG2Twgc12&#10;2YzSsjmvzq4Lo5HNAhJc1K0Epbz+aRbu+30hGadplRWmygJGKQMiK0N6UZNAxN24ON4X28CvzN2c&#10;knAbJpb+Jx5CNpR/lXLU1mKcJQAKQxq9c3mXcBH9K7VcZBb3dvFOVT46wVFvKqbOXhsApKTj4oEi&#10;Qdht90bV4A9qUMdpaFJQcKPIr0QhnG/B/euEwnU87uanwQPyIZKTuVyK5ajrUk7zjnjFelh1JwVe&#10;a7KXUABXOaBiC2nErwFftXLy3mFgeRiunQ43hRBxmv3eUo+pJPHxSATLq0kEjg1+EwAerIx70oHt&#10;wxtz/Sv3eaWnYpIP9KiM/GQlw+OPmklKaTkkV6pxtBCf6CvHA2BhSuSKBoQdEdRClEDHioy4QmXk&#10;LcSQCBkCpFyC2+2fXhWeOaibhCWgKKXMHxjPmgaM4dX72iBfU71BeBjn280G23qdBtq20SEgo34B&#10;FWBra02u7atejTsAAeP71z/9EWkLjYi6HAmQ3kpSa3lLgq0pGgvjc7W4MsrTmqrVdbGwYqgSsJHN&#10;GZs8OfZy3uCXtuQQaqzQWkIbEaO227gJxxVkyLY/AU12XipOOea1liSk8G2rbcVkeadEq2MLKEF1&#10;bYJGPevkR9bku73P6m7ym8LUpKF4YQr/AAox4H9c19i9Mz/s3crSFEjwR5r4/wD1r3hy6/VRqVcx&#10;vspZXtaGPbArb+ISeoRC/wCwBNPWxrt4AKRgAmtG9I34+mIrD7DgeCVepA5qh9ASot0krbKwjeNu&#10;01ozprpaLb4yA+4C2VZJFd9el6Zpl9xsLpR1IjX+A2w2yptwcbtpq0m7g+wMtBSz8Cq46VRbBGtL&#10;f2gQHCAcgDNWCL2xbnN7ow2Bya8y1SXqM3df2oGurXX13pfo+ZPn2N65MstlSm0tlWR/Y18f+v3W&#10;qw9XeoEm922yptK3BhTW3BJ55PAr7Nat6rdPhaHomonYioy0FKw8EkY/rXyv+rvTHSdGr3bnoiWy&#10;Q+d7jMfGxJ/AHArc+Fli5pFV/XJnW0T1xSlYQD6smtHdKNTwkPxpZjFfbABAT4xWdrW/EalELJ7a&#10;vHHitAdGtTWG3FCH2+4lRwQRXcz5g0ax9m4elHWeIqbEimGtTbicbth48fitV2d6LdIAy2Nq0jgi&#10;sh9JNeaF+4aYU0lqTj07kitP2G+RXmkKjkdrHpxXmmvWLXwbanmJ1K0vbUy1lTOCfBpmzbokZxSU&#10;5AHjIoj77T7gUrmnKrNFmMqKRtXjIrV4LwXdDaSCkHg07imPuGUc++aYTbZIjytnc49hXDSHe/21&#10;qwPmojCtiFCktgqQCagr3pyJEcLwPoPsK6ZU5GUUpcyPPJpYoVNTtWrIHtTDAOybFHbkodaeJSeS&#10;M07abQ0cpVtNTUbTjUwHC8KHjFQ9+t8izuAY3tn3pDO25WVHOVD807b7DgACBnyc1Aszlt4OzcDx&#10;ml+46cKQCPmgCfvGnPvLX3I42uJ5yKChCmIQsJdG9PnJqwbReQmP2ln28UKybBPkyZLjChhRyE02&#10;Aysr7ziMPJ9XzRnbZJYSUBXkUFBNxtABlRyEk+QKfM3jcdySRQIV1NpmbcJRfjEA496HbXa7rBmL&#10;MpkqQPBAovYvjzgB5IFKHUSm/KApI8gio4+QB4XALUTtKVJ8gilWro6SAM8V44DNnLdbaG08kYpR&#10;lISF9xvbz5x4oGTdq1EUYbdB2+KitRoTNktqjo/SSScVwy4029ncCKftTWNwAAPzxTAi4vdQ53O0&#10;cj3xT5F1Sr0qAPzmpy3lh4KG0c8UJ6ggKtkzek4Qs0ASa3oik7iAlXyKlLRGbdAIIUBQfE2vk71Y&#10;A/NS8WSqINrazQA36h6f2IE6OvY4DyAaH7VPeW63vJJxg5olnyzKb7T2SknNR32bIf8A5Q5AoEO0&#10;R0LdSXE7kk8iqO+s/pVB1Fo+FNjy1xkNrBW1u9Kjg1cLMt5EntrSQM8GkNf6Oj9RLE3bJKyhsK3Z&#10;H9f96yaLPSsUvwYerp9emVa+T5/xekMa4iLHU6gOL4xkA4oP6kdIJuh7jHTDkdwuKHg5xzV9/Un0&#10;ouvSPUdiuttedXbHU7FK5whXq/2qHsjTOrXw7cXt7iQFDdzXplF0dTWrF0eC62F3i73VIrvULF/0&#10;HpKLPmt91h5AwoDOPHn+9Mbf1MVdIUZK2QlSQMLSMVovqRpRGvOliLXG2pktEEf/AHox/sayuqzO&#10;aRmfZykbkoO0KxWZGbk8s1yjVKD492SyXdQv6ltjjS5KkpQ3gZNPLXqN9zR0uwJdKFOgoBI4oJXc&#10;GrdFRgFIWnIPjNTendRQYIQ7IQFrSd2D71NxTRRFuOJFdO6Tv3T5wOzWcxXlEoWOakYd8nxFt3J+&#10;A9It/krS2SAP3xWgVz7J1F0s4xNSlpTYy2MUSdNmLRb+nlws8i1JnM9pYCigKIO3j2rHc3BYNmrI&#10;aiWZrkozTuptP31S3ApUZOOPbB/tUk3qre80W3lLTFXlJPxn/tVUItS7ZergyhlTDSXlFLaxjAzx&#10;U7b7p/DwcI3lZwUmsmPuWWYd1cYzag+DR3TvqZHsuqlzlsI7UpoJVx74ArOfWVC2+plxvDcMtw5S&#10;9yVITweB/tRDatSsKGVYQocAfFWnpzR7GsIjX3HbfbV6UhQBxWPKtQlvLq9TKtbJLKM0RtTQo7hf&#10;Dm1fxVqdPtdW6bIjtuOIJz/jPFH+n/p60FF1wLTdpAdVIRwgHG08/mqV+oHpLE6T9S0wLDcC5CWh&#10;LiU7uU5J48/il62XtM1aSq+vdFtGpIGokR5LDjKWe0nGU5GDQD9UGn7BrWRZbnFjojOMp2vqbAGT&#10;x/sap3Tup7jDW0mRKcU2PkmrIj3WLqfTcxh18bx+ncec4NSdSTyaaLtolwxr1S0BptHRtuXb0JNw&#10;SkfoxknBrOlklrtbbYdDjKs+VAirqv8AMes0ZiJ3e7HV/gWcg0ead09pfqZZVQ5VvaYkNNcONJAO&#10;f6Clt2+42leqi6/TmuCvdPahiTdOlb071D0hJVzS0S5v6feZnQJiBu44V8/1qgOudul9Kry7Hjzd&#10;7alkJbSrwKryF1Zuq20ILy9qfbcaqlqK4y2S7N3R9PW6itaimXDPodoxF3lB564R2bhClpIWBhRA&#10;P9TWAutT3/KHVq6N28raaQ6SEkEYzzVl9FfqSvumtQtuTn1vWwcLbWokYpv9WbFn17qKLqiwBtpl&#10;9od5KcfqwP8AY1i3qdkc19o6fw/i7NDe/W5TWP8AYrfS3Vq9Wm9MSEyl9sKHBJrYmnNY6b6j2KG9&#10;qpCH2CgoUpWOODXz/wBv2uEOZA9jVp6S1aIGjnI7hW6hQ8g+KlXJyWJdnRT0dDe5RIXqppK1WXqN&#10;dmLE4HrV3SWcf4U+woIm92IvanPHPFFc2VFz96y9vC+CFHkVJWuHab3ZX8gCX7GoqqPUeDOz+Qb0&#10;9qObNlMxO8rcohKST4ouvcRVnfbNxV2XdoWlRGN1fukmj4cjqXaI0z/2S6CrPjyKsb6z7bbl6sst&#10;ssKEuKbjALDfueKkrJ1Qw1lhtUnwV/btVRHJjExEwtuskcZ80eu62t12WhV5WewsbUjPmqhY6E65&#10;Taf4qiySfswN3cCDjH9qsjQ3Ru69QbGmO9FdZlIO0KIPFSq1O+L38A69vRtD6EOl40nc7lqe2y0K&#10;hTeG20qBwMn4P5rctq0RYpqpk2Zb2XZUsYcWpIyR/wCGsN/R50b1v0tuyo02euRaFpBS0pRIB/bP&#10;7Vva3vBTKEbglSRzXDeTt3ahuLNjSvbyVI90atWjtapuVpQI6HslbSeBnj2ovd1LKs0tttJG0jxR&#10;HNs65twS9v3BI4FM7po1qY6l9Tu1SfYVpW2+zIPIOpnrm9seADftU5JiMzI4QRwfioiHZWkDa3+s&#10;cUlqG8OaMt33s1tQjA8uewFLsCRnaXbft5bA4IoES3Ps15TCZb7rCgc0R2Drvoa4w1GVfokcp4wt&#10;0A/60G3rrdp9nUSEQFplsk/+8jkVfGiyXCiQckuyA1Rc51qvC48hJQlYyKSmacusfTr1+Ze2x2hv&#10;V6vahzqx1rsN51ExCjrQJIb5UfbxWZfqP+rK/wCmemEywWuV2lSSWitP/wAfx/as2vx90+WuCHqx&#10;XGS8Lx9Zlr05Z1NpuTT8psbdm7ODVUdTfqj1hr7RH22nLmI81wncW1YIScfn96+babpOmuqdckOK&#10;WtW4kqPJq2ulF/u1nddmJPdZQ36kLP4NdPpPG0cNox7Ln8ET1O6ZanWw9qG6zv4gtRy4pa8qB/vV&#10;c2+xXR+CufGhuux2j6nEoJA/8xV7XS+XDWVkuZbz2SSkt5+c1pj6TdA2VfRK+R7xBaU+ptw/zEgn&#10;/FjzWwu0tdct8CmM2+GYh0L1BTp9bgeb7gWNpB9qsvQ+vIFmnCcwv1OKytGfHFURqWF9nqS6NNIU&#10;lpEhxIAHgbjivbRHkPugR3ihw+ATVmnvm1hoHFMvi4MQte9WbXEltFUaQ+FlR9x/4KX+tbQ9l0Tq&#10;K1RrLCEZvtDepCcA8ftQLo6+T4c4OuDfNiEFtY5NWV1s1rI11oyAuZbS/MCOFhOVDgfipXx3pkF7&#10;XwZtsyXG3A6w8W3R4UDgii2x6pmWq6tSZrX3akKBStXJos+mPpRF6oakuFunlccNtFST8HBqv+oE&#10;R3S2sbjaUPb24rxbSo/g1h12RjHsua5Nbw+rFh6u6OZs02C0zIYGN7uB/bI/NZ81Ro2LpLqXY1x2&#10;kqiOyE5SnkEEmmHRSIjV+q0WmXNMJLqcIcCsc/3q0umdstrPW2Fp7WjxSww/iO84fSo4OOTWRJxn&#10;W2vgilyWX9dH09Wmw6GsWvNNQ1td9ITJSyjgeOTgfKqwzFeWtzd3SlY5HOK/ocsWgdOa50EmxXKI&#10;xPtRbCUhaAoEYHzWGfqA/wCG9p5zVP3Gm1rgR3lHLaf0p59hmudp1ydjjN4Mlw/B88oGs5sdbCEO&#10;YUjjcPer60b1gizbS1ab6SqKv0qx8Ub3j/hx3KyuNkXDuIWMhXjH+dTmmPoRltLQJcoug8ft/nW4&#10;jrqV3IpdcvwVz9TVv6cI6bWtzS8JtFzbVlx5tI5/V54/arb+iTqFoe4aNjW7UMJiNco52tyHUABf&#10;A9yP3rQGhP8Ah96Um6bdhXRwyC9zhR/T+3NO9V/QfYoGnG7bYGxFkMkFDqBg5rUarX1STjBl0K2u&#10;ywo7ek70pDK4rD5/wnAINHunrDZIEMpZtrSM8ZSkf7VQtg6Iau0OxD7klUoMgAqJ5/1q57E9eIFl&#10;KnGO4fnFc3O6T4yZW1BhZIFsgLWGIbeFcqG0VSvW76K+nPWoypz8BMK6uA/z2sJVnH7Udwb/ACW3&#10;e4QUn3FFltkt3NjcF9tZ/NVwtnF5TBxMA9L/APh9wNF66nNvT1ORVpLYSpXtVi6B+jzSHTXVD0uC&#10;SmZvyFFQOP8AKtXydGCTLXJQ5/Nx5FDp6evvKelqeV3kkkDPmrp6u2UdueBJRXIR6dYXEhMtFYcR&#10;jGc8011BakyyUvvEoByADQy1dpsAFrKt6falo2pVSMpeGTnnNYeSaRMSOnELU1rLSlc49JzQK50a&#10;uMK5IajySloHg5q1tLXuK4hSFKCCPzXN/u//AKxhEdfJPJowgyyrGbfe9N3RbUnL7A/SfNEtnvVx&#10;bkpWpnKfAGKJ7hbJdwAeSlLu0eKhfvlxpIaWztVnxigMha1Idu0coeG0kcDFLRLO1s2KQMf/ACpp&#10;bJjS/UpxKVY8HiplMhD+0NKB/rTIgzcIjlpdV2xuSTSUtE2F2pSP0EZNT17jPFlRCd+B7VHLkS1W&#10;xbTjPGOM0hnkLUKn1hCyTn4qW+1+8aK/CKCrW+mLKIeBTk+9Hka4tFhKE4A/NCBoi27KslfaBQT7&#10;5odNik225qkLUVgHOKO3Li0hOApOfgUxde+7XsDec/4sU8Bk/Wi4NXNG1xWwgYxS5ZhtuK3Obv61&#10;CuaclMPFxtWxJ5xXiHxE3iSnB+aWRE5lpxOxsemkRZYrj3cUcKFNYNwjBkqU5tB+adMXeCo7QveT&#10;THgbXS3gIK2DnbTC1Pv7lEpG5J8VPOhD7ZLasA+1MI9pcbfKgvGaAEm746uQWi2AB5qUjutqSFKB&#10;JPsKHJsN+FN7h/QqpFmc/FiF1LYdHmhcASpt8ZbpfWnBptcY0N9ggNgr9jURF1OZ7qkqQU49qlIK&#10;u+kqWjA/NPsWCGt9hTJcXtfLbiTlIzUVMuEtq4dhx8kg4BBozixGWn3HCCM0OXjSH3Msy2XVBWf0&#10;5pMYvY23nHzvfOP3qbCFIcJA3fk1FWO3uBle9WFpr8bi62+pkfPmgCbyjtq7ikqz7UMzYbLU5LiW&#10;t4J5wKIIzTSm/wCYTz+acpjxiQMjPtmgQAakQ03IaVHStA4yAK7tV3Qh5KFOkA+xNHT1vjqTlxtK&#10;h84oWkWGAm6ArykK8YpYYybhtNOFCu6ge+QeamUsslO9bm/H5qvrrDFsmAx3HFNH8mpmz3dlxGx5&#10;3aQPc08g0PrzBcuhCY4xg+aj71pi4TIAaL2MD3NEcdxvshTTqTn813tW4sFT2c+1MRWsFiTY5aIy&#10;kEkn9Qogm32HBQhDylhxXyDU1crSp2S2tASpQOag9a2dcmMkoaSXUjyBS5H2P7fqKIWAlpWVGnb9&#10;oXdGw4tQ2+RzVb2OSbfKDchCkqz8VYTF8ZabQgO8HwDTyGBzKtMWXATEksB1A4ORmop7p3bXIjzM&#10;D/0i1oKSUcealFznCAUYXmnUZlavUpYTn4qSm08ojg+WOvf+GlqPUHUu5TIV4bTHdeU7lfKuTnzu&#10;q0tN/Tnd41lOm7s4JISO33T5x/et6taTCX3ZKHsqV+aB7/AesMlyV2u+Cc+K29flLaliKK3XGXJm&#10;a3f8P/TE+yvQnnS0+8OXNwzVs/Tj9H1n6D22cxHnre+6BCgFZyCP+9WBG1bFU033ozjayPOKlWNY&#10;x0IS2w2tas+TVFvkLrliTGq4x6M566/4W/T7qHdLjdkyJcWdKWp49t4JTuJJJxj5NYm6+/TLB+mS&#10;6LSzdN2QdmXBuNfY623KRKiOFKg2spwk1gL6nPoA151o1RMvzepFupUSWozhJSB8cq48VsPHa91W&#10;ZmVW17lwYNsfVeXYWZP27qnXXeBkk1Z3QxcfqBcH06gkhKj+lKjj/WmmofoE6raCkd12C1JYQf1I&#10;XuyP2ruB9Put7VFN1jNOMyWxy23mu3r1cJxy2YLg0WJF6bWfp/1QY1BY7ghn7dQLgCxyOf8Aeoz6&#10;otMQ+s98bvzMkhSGgCd3BIFMdLdJdT6mhpdlPPsyXFYcBJFXnYfo01NrawJt8CeYw2+pw8nx+9VW&#10;26Zf4jHFS+DIP04fSVN+oDVl1ssO4Nxlws8nBz5/P4oI6q9N7r9PXUmVYLgAuVFVwv5HBB/zrXnT&#10;TTMv6A+vCJeqrsl6BMSclKuT45Iyfmgn66rG11j1c51C0y995b3WQpYSnkYSB/0rU7mrM1Lgv+OS&#10;i9NfUHqWxOkRnPSsbcEH/erLZub98gC73dtl5tzlQJBIqnemfSjU/UdMl6zwDJaif+5gc/8AnNML&#10;7qefYZMm0uKdaU0rYtpajwa29WqUV72YkqvwbB0JqHS90szljT22mHE+kJwPV/5irCsFzf6cxGbe&#10;xPQhlXqbQHAf+tYG0Ze7lIfSIi9pRyMKwc1ZVom3u73BP8UmyGFIwEFSzjH96vlCvUR56K1Fw5R9&#10;GXPrM0vozS8WFfi4JhSBvbSVf14Bq0+mPXHTesYLUqBc2ShzntuLCVf2PNfLe76YekvtGZPbksEZ&#10;y6rJA/qaF7xqSborXlh/hNzfaiF5AcQyshP9ga0mp8LTscodmZC+TeGfdi3iNqGOnYEqBH6qfsaX&#10;TFSo4SofmsUfU51dvXTz6brTf9K3RUSappO5YPJ4P5rEvTL/AIhnV1y+R4Mu9qltOHGFgk1ykNBZ&#10;MzXYkfXTXui2r1gKBQlJySmgyb0jjstomNSHFBHO0KqidE/8QK2xVN2TWDZjTF8fcEcH/KtV9LNT&#10;QNf2szLc6mZDWMhSTkVjXaWyh+9EozT6BeLHTNbREdVltPGHKlWHGLE+2htTYH4xUxfdKolXAJbJ&#10;jknyOKENT9OZ0d5Dv3itmcjn/vWMm0S7LdhTYt0sriZ3bXFUghSVcgivkr/xD9S9K7Xqp+26esqf&#10;4uhf855DO1Of328/3r6W6ehPfYCO86pbWMHnzUFqP6Z+l+slPP3mwRJUp79Tq2klWf3IrO0mp/Tz&#10;yyucNyPgDFkxJ11ZEj+VG3DcAPbNWa2vSj0xlNoSph1tI3OH3P8AavqpL/4a3SaZclvMQlNIWc7d&#10;3ArvUH/Dg6Y2HT8iTEYU24lJVvKsmuj03k6YP34b/kzFnS2uD5taDkzpV2WS8sR0eFKJwRU1dbQ5&#10;qS5qYZuyIbmcDcsDP+dMOt2p7f00vM2xWlhaS0tSA4pGPB+aoNzVsyXO+4XJdQrOQUqPFdT+rrSS&#10;7yYCrkzUFl0iLLNSmffly3Gk57CF7kn/ADNedLYdxl9ckXVu0dmDH57ikYBAz71UugNcl24I3KXJ&#10;fGAN5yTV73bX95s9kjgQhEbcwCtseoj+1XtxsjwV4aZK9ZZcnqBru4OLihDKGtiFp8cZrLVnjzWN&#10;fm3IC1qLpB2jJAzV73fVLsa3iWw+twlOVJI5r99HkCBqXrFIud4t5VGTuypxGUjkfNYlsFXGOPgx&#10;5VKcZLHaLk6fs6b0lb2H7vObLm0EgrAUk/tV32u6W65W1EqFcmXYy0+lJcGf9a+c/wBVeqIo6v3K&#10;NaJLrFsQ5ja2ogDgewqTtHUNNk6a4h3Z8SEDIJcPP+dUxuhbJp/Bweo+lZpOcJ8tmsrubFG6jQ37&#10;k00+ypwZ5BHmrI+pLTVve0ZAulgbSykAZDfxgfFfN3RnWSZcb+wbtLccQlYO5ayfevoZ0/6o2jWW&#10;jGLYiOZgCMZVyPFG5WtTrfRotV423xkJU6hZz0zONsvLzy1Nybg4yBxtJNWv0yhQ28zBMQpST5Us&#10;A0Ja86VIRq+I68sQoLzoyAcYBNFP1AdJU6D0nbbnpiW84y40C72lHzj8Gst2JYizSfo/1Ec1vH5/&#10;YuSXrGHdLemI3KU48BgJQrNVjq7S82bcIz7MdxSm1heSKo3p3r+fpy5NvyS44QfCyTWi7D1tavzs&#10;dhDLYzgKKgP9qFHavaa6+idVic3nHyGOsbmdZ9NmbPICI0htGN5GPYVkPUWn3dKTu1uDqieCnnNa&#10;91BdtLSmUCZcG2fTylCgDn+9VDrO02iXNiyLa0qYlDiSSRnIBFQqjti8F9usnOcXZyuga0azNbhi&#10;Rc0Pxo+MhRQQCKtiy9Q9LyLYm2IDi5ROO4Qcf6UXa91TCvXSuPbbZp9Dlw7aU+hAyOMfFZ9tkQaa&#10;JVcoZjSScgKHip1y9Ze5YwUayqOne+DzlFo32xx7ozsYk5J8Gi3SdnvFn0XMZclhMcoIGVe396rq&#10;waht6tvdkoQfgmpW+ayTLgLiMT9yNpAShXmnODlwYenv9JufyR1n6H3LV9vmTrZsfcSSSMj/AHqq&#10;9TW69aYkrgTUBpxBxitD9AL/AH/SrM5SWy7FcB2hRz80F9ROn2odXahl3eYENsrUSkfioV2zVjjL&#10;o2lkKP08bY/c+wD6bIXOuQRNytrNXdBvsC1yWmo7SSE/Iqk40SbZ7kiFA/mylcBKaZ6rn6w0w8HJ&#10;MB5ClDIUEn/asmxRfbNfVGyyWa0adndSkLj9r0tkjAob05a73ddSplR7+4zH3ZLQcx/1qvOjNum6&#10;ycck3guIbSeArIo7a0VdXNXtfwiUURN3ICq0uqrrVckdT4u3ULUwy/k1Ro9bjcZtL0gvYHJJzmiw&#10;T0DgJ8UGaP0zMt8FsvrUpW0VPylvMJwhIT+TXms+2fRdf2omU3VI9KlHbXEmZFx6Vcn2oMuEmUwo&#10;LU4Ck/FIxLmtx9AWOKhksCSbb/vU5QgHmuJWkhJhgFACsVI2+cwyhO5fmpL+LQGxlx8YP5qREDLc&#10;X7IXY4aycHBxWHfrX15qGC49DSlaI6kk5APxW0+q3Vyy9PLeua8gOAAkEV83fqY+pKH1JlONx47a&#10;EDKeQM/6V0vhqZSt344MTUSWMFC9M7lOuF9cXIeU2yFZUcGifqfqHT8eM43GQ48/twVKQfP9qhdD&#10;ait7M/YhtKnCeU/NW+/pS3XOE29KgsJ38+B/tXoMVlcGrbWQa+lfSWitRwLm7qO1d95KVKQpaOPH&#10;5FUf1ietdo1xMZtEX7eKhwhAA4xk/iteW1+yaVsyosRlpta07SUAZqgOrWjLZcA5LC0trJzn+tUy&#10;qeHgkpckB0xZaemNTPS6UkHZmrutermf4s0HWUxmk4zio3oR9J8fVmk3r4zqVUdxtJV2wrA4z/8A&#10;WqneoRuOldQSYaZ6pCWllO8K+D+9ShYtvPaBx5L717rTTrNtdWqUhbhT+nNCf01QNHa41fMbvyS4&#10;yc7ARx/pWfLbMF+vTTU5xamyrCua0boOy2jSTjcm2oHcI5JqSbtT2kcbewd+pmzaX0lqZxqwFTba&#10;TgAeByfxVO2r7G8PI+9mKQnPODzVs9XNPOavmPPDa2rk5JqK6JfTX/8ASDMkB25pYU1kgZ84/rVM&#10;lNNccDWMCljkWXT7zRiOLKuPUqrJgdQIxQnDgcWPk1S/VPRMvQd+XbUSkvhs4Ckmo22SJLcb0BRW&#10;f8WfFZEZ4eMEcZLR1drMyHSrIBHjaa86aa71pO1XCh2cOKZLgBABxihHTluQZHfuBUtHnaeat7SP&#10;Va2dPR93b7ejvNjIUtI/2osTlF4Gnhm/9Cawv+n4ENie1hwpANXVYZ8m6spdcIRmsB9BPqL1F1o1&#10;K407FSI8fnKR/wBq2hYdToLaGiooUng15VrqJUWYkb2uSnHKLMTBddbJ3g1GyLK2pRUtsKplH1M0&#10;ykDv5PxmnKNSMO8FwZrXEyLmWtltzKW0p/YU4jXRiCgJWoJxT51xuW3lOD+ajHLGxKSoqCir4qIz&#10;pWrUPvdqOrcaGdcW/Ut0hLTBlFlKh7H/AL1LwtNriS96W8Ae5r9rTUsy0WtQiRi67jzipRzlEZdG&#10;Ruq3TnUEe3vvSpHdVgnlX/esk6iuuook1cNKHVtZKcJBrTXXTqZqhtTgdYWlok8Y4qh3NeTles29&#10;tZ87toz/AKV6Z47KqWTR243AxbOimpOoTgR3DFS5/wDJWD/rWq/p1+kKJoJbUqfIVJkHklSsis4u&#10;a61WFhdmQ4ZB/SlGcA1pn6dLl1NurDb2oXQ2wf0pI5rG8s5Kp4ZdpsbjZWm9PWuCwhICRgUlrG+W&#10;KyQFrdSlSgPGK80zbXJEdKnnCeOab6p0bb7ihRfORjHNefx+7k2zMc9feqVvdCyxF9KeMBP/AGrM&#10;ruqFTn1PpiOLTngBB/2rb3Uzp/pKNHdMkIURn04FUi7ddLaeeLbEFh5sHnKQf+ld7oZr0kkjS3L3&#10;BL0GUxerWnZFLDhAzlGDWhbDpB1CkLDfA5zVL9K+olhfuyGY7TbCiQNiABWtLRJjSLe2poAZHxXM&#10;+U3erybHT/ZwNozRZYSjbkgfFdJlPuAtJQR+akES2I6vXgk0nKujSBvQn+wrSGUVX1D09cZrS0tJ&#10;JKhWer50ruz0vdIyEbs4rXd+vncY4ZJ/OKAL5MS4kKWkAn5FbCibUcGFbBN5IvpbEf07BaYQ0VEA&#10;DxVw24zH2e528UKaPWhbAKWwSB5xRdFu8lolIbwP2rHteZGRWuBdD0wDapNOVRZAa3A8mukuPuM7&#10;9vmm7cmYtZQE8fmqSwVaYkqI3LwP3rmRAfKwUrzn80pIZkpSOTk/FeRkyicKOPjNIZ6xAykhxfq/&#10;eklWxtDgKnPT+9dORZReyFYHzmlFWtTrWS56v3pALfaRnGwlCwDSDcCMy7lSwr96RatakOZU5x+D&#10;Ssm1d0jY5j55oHk7kRYqhuBArxpETZgkH2810i1t9raXCVU3RZG0r3KeOPjNDDk7UiIwQoYFdlUK&#10;Qn2zXbtqYeQAHB/evYtsisK2rWP3phkQbMRkkY4/NJuGF5AFO37VFJ393KfjNJKjQS3gEA/vSAcd&#10;h1L6hnj2NdOd5kpzkg+TXTvdA3YpPvu7cEZTUyJ+U8tGSa9VJc7fKc0mHlnjZlJr1UgtkZTkH2oD&#10;J2mX3EhO3PPvXqpKCrx+K/I7WN2MfiktjRJJPvkUCO+82n2FJhtsug4xXjjSC6SD/SvVNAkEK496&#10;iM9MdpS85pFy3ZPKuME0utot8pVuFcPBxSRg80hoZvQVhGEHB+c1HXCG+pPB3HFTJW42hRIz8VHv&#10;SXGkqKx5+aRIzd1Zt7ls1OzcnUlDZICz7eallWeJIsCJ0WR+oAlINEHXC0pvujJ3G15IO0jzmsm6&#10;Oha1tim0iS9IjA4LZ54/tW3o98Mmsu9kzU2kmX0xg60onYfmrHhtzZEZTo9WEeKqvRTlzatAWGFF&#10;RAyCPxVj2y/rjRUtuJ2OKHINYVv3My6/tRMaXuIEtHfGMHBzXyV+vx/tfVHc1pQAhYz+4r60aeZT&#10;PeVuGzca+ZP/ABFrBEf66ttQ9pfbjblrHknJra+ITepSRXc/YUHoebDFyaO4trUrH4rUXTKap2au&#10;NKczH8JOfmshWSOtxTQQ2QsEHIrSXTS3zpr0dLalIJGDmvQbFmt5NO+GjdvR3SjUVgSUSu4nH6Ca&#10;udDFveQluShKk4wazr0j0feogadElwtHGRnir9j2re123ndqyBXmesWLWbmr7EDXVD6dNG9VbC9C&#10;L32r7qSNyFYI/wA6+Tf1PfS3L6A61cjieuXa3eWnHCfzxX1g6h9Gr7qaxvrsF7dhzSkltSD4P9q+&#10;UP1UaO6o6Z1R9nraW9OZCz2X1jgjn8Ctp4Zv1sEb17Sm7YwpbyE7QRkCtCdINJw5EhCpOEAnCc1n&#10;WO89EfbKUFSU4zV7dPRK1AywlClMOJI2kcZruuHFmsZunpd0jsNwfjyFOoDzI4APJrS9itDFpgJa&#10;bOdvFYi6ZdPtSzJbLrVzebWCMAGtiaWttxg2eO1JcLrwT6lH3rzvyaxZ2bKj7QtbeSnzjipJm5oC&#10;MA4oOuT78IIKkKIPuKbi9K27mwTg55rS5MkNVRETJG9SuaSnaZ3NqcaWSrGRihqBrDLpQW1bx5o0&#10;tl8bksAqGFH2oXIARMTNZUUBByOM02i3eTGd7TgIUaJNROuJkoWyjKcer80MTLoBMQXWS2fkihkg&#10;ks16Uy+nucA+9S98daukItJIKj4NCwuDC2gUAfuKWYuKUkHPvSAZTLFOgspIG4eRSQuCmcJdRsNF&#10;bUtUlCcYWkeAaZ3oMPNZWztXigCCTcQFDCtpNP494kQHUq2lQNRRUz9se42UkH9VPm3WnGEbFA4o&#10;An13Zm6R+0+gAkcZFCbtuebeeLbZU3njFSKJKNmFjgHzT2DObbc9JBT+aOwI63zER2u2tO1Xvmn6&#10;PtpbZ8JNPL3ZYs+F3WlhDvyKBFpcafVHVIKfbNAINWbWUJ3NkEfin0eI240pt1rkjzihexuTWUHL&#10;m9IOBRFb7uoKUl5IB8AmgQJ3W3fY3RWFHYfaubewXpCsKOM+fiiG7W5FylFYUM+1IQtLusBakZOa&#10;BnTLqoSshXAruYpq7FvuAHbUBMcltS1x1pKceDSUFx9x4oyU80AFrGl2JiSEHafxUBdbLNts9KAc&#10;oV4JogtLz8NwBSsivdUNyLgGCzyoUxdAe4ucZCo6m+QM5rz7WYFA7Sk129JmRJiu6yrKeCrFPmbw&#10;h3bkgK9xSGQs213aTISWThIxk0wuh1DbCossKfAHG3NGTlwaSSEKHIrxjU7NtKXH0haB5BFMiZO+&#10;ozr0mfYG9I3e3Kanq9SHHByOT4qk7LdCxtSle0kY4Nay+qe1aI6i6XXNjuxWbzFTlBBwv9v86xDB&#10;m/aLSclRSeT+K9F8K4vT4SPEPq2Ev1uf2Lx0ze7j2HGkrUUlOOfjFdTunVqv1lkz7g6ltxGVJGeS&#10;aBLFrZ63KbUgpdQs4xVwjW+k7rp5qBPQYklWMnOMn+9bmacejiK3h8lf9YdN2hrpfAkw2AmY1xuQ&#10;OSOaoy3yipILhORWmr7Bt6kx4YkJfivD0gmqk1zo9Db/ANzER20J4IA4qdba7MuNilHa0N9M3+K+&#10;4iL3uyR6fPmrm0RrE6OdXBd2PId59XPFVFe+lpgaB/5ibfKHEeraPehPT2o5cpTMh14qUB7mm0rO&#10;CzY4rfAtzrNZ4d8SZ1uaQxJUMqCBihbRHTP/AJksr8x6SGnWArz7kZ/2p1a9YR5zDjMrHxkminT7&#10;VudjuW+LKLQfSTkH3P8A9mlzBYIxb+SgoLpYmzGHlbg26pO4fgmrP01rOTpuPHUzJJSfHPihW7dH&#10;7vGXcHYyy8ErUsgDkjNcTtA6gsGkhfZLK/s2xkk+1LdHGGZc61a8wD2xXlmXrdi6y5Sy4Od2796L&#10;Na9KLT1Wcm34XFbUmO1hCc5zjP5/NUjYdTW+dYVzArY+PCc1aXS3Wrb0H7N1W4uHaTn2qMoL7kV5&#10;sozHGMFJwNK6iuOp02KE2p15SiGyc81HdSn9VdGNQx7dfYrkRbo3oPISscf7ir41ff43SvqJZ7qo&#10;JELuIKnT+SM1x9b86yddjpSTp2fFelsMHuJQfVzs/wBqxLLLIzUY/J1niNLVroOy6P7Gc771ebuV&#10;uQtxYS8gfNOenX1DjT9ySjeQl30KUT4zVK9R9NT9NFtt9KkZOM+xodtTa2E/cLSrCOQTVb1E/U2N&#10;HUw8Bo3DOC+utmg5ut5rF1jy/uGpCtwJOcZql9QaMlaMubceUkqBG4Ee9Xbp/UEHU2immkTxFmMD&#10;cEqPnFDVwvCNWD7N0NqlMowHD74qdlFc5ep8m708P09apj0iv0ruDsMrYtzv26eVOpScYqclSI9w&#10;skVmNNJWOXGyrwa3r9LNi0y/0XujV5t8Z95DTgWVJBPg182NUqETWV6TDCkx0zHg2lPsnecVhvUu&#10;uTjjPODOUNyCs6FVfYzaY7oL/wD8fmtPfT90DtidB3qRe0BbjbSlALH4rJulNUrs85p50OLT7px4&#10;rQlv6o3ZOhZjVqafWJCCnAFZT2yW6PDI8rhmYdRM7NRXCPECuwHiEJHxS8EzbTGUS24hWQRxWyvo&#10;e0PZuo9/esuqdMEugb/u3Ekc/wB/xWneon0bWE39tm22xK4p9gk8VppaqrTWYlLkyVCU1wfNnpze&#10;ZCrmi4GOS+zwnA5JosuGlNXa26hWqfHtb69yxkqSSMf2rdNt+lvT+j79GC7dsQMKOU8Vf9i0hp2G&#10;0wY8FlLiAMHYKpu8tWo4jyxqh/INdKtOvah0ALBOsrTSkMJRvLY5P9q9tXRFVgbfTEgoStJ8hHmr&#10;r05cIUN0NpShBxjIFFDLbbilrbwrPNcxPU2SbafZlKKRnazain6UnKYnQVoCeAop4ozZ6gQkLbW8&#10;52Ur9zwKsa9aejXKGoPRUFec7sUNXnQFsvel5KO0GnGUkhQ9sVhybfLLVgkrVcW56EuxJKXWyM5z&#10;UhHcRNWsmUgBv9XPiqQ0b1I09oCz3N243BLiIe7cndyMZr5tdRPrt1bM1tf2LDOcjWp99aGxkcJz&#10;j/pWZp9JO946Iykon1F1N11s2nZkxTEhuUIee4GyDgisZfVf/wAQq76v0rN03py1fbNKBSuUfOPx&#10;xVIaD6uXOxaanPTm3Li9cAVKWs5/88UIszGtczJSZLSYiUg+kjzXX6fw0K+Z8mDO954KLXr2/wAp&#10;/Ll1lJJOTh1Q/wCtXx086k6vkWuMzBm98oGMKVlVQvRjoJG6j9SJVqed/wDTpyQU/wBaHOtGlp3Q&#10;PqdMsUKWsoaSlaTn2UM1satlEn6hW/fyg9uOtr5pjVCLheiXEq8jcfFRvW3U1r1vBt7MRtTLrhHG&#10;c1Urup7lf3QuS4p8j2NEWg9SxHLwlV1SlTLJyEqrY7oyWEuGU4a5NA9U/ptsGi/pigalZUE3fYlS&#10;1e5yR+fzWS7RqWfGbU008QlYwQDWuNfddrT1K6fp0i2EtMpASkbvjH+1Z9u/S2JBtSprEwJUhXKC&#10;ecVhKuxPKfBbuWOSIsmp5tpSWUu+hxQUoZ/NXLpH6iJGmVNRlKP2a0bHUpOBQX0k6MQuql2MCPdQ&#10;1IA3Yzya0lpX6HBbFrTPdMpCxwcVKeorq4sYbHLpFJ6Mb0rrrW0mI+lphExRUlSseTUhq/pHprSx&#10;kPNSkBTZyMK8/wCdWz/+AfN/iiJMOeuMpK8o2jBq7em30FRLw26NST3ZIV4yT+Kol5LTQXLGqpmR&#10;vp3t2idWa0dhT5PaczhIVjCv86+iXTz6e9FOttqeiMymduAFpBGKeaV+g3p9oyIt+HHH3wGUvZOc&#10;/wB6LdLWJ2wNvRUrKgxwCT7Vy2v8l6sv4TwZddSS5H1h+m/QOnJrsu1WpiI+9wpTaAM1U/Vr/h06&#10;D6gqlTkMqiznsqLjY8n+9XTb9WOKy37pOPNFFq1OqUsIc8eOa00dVannJdsX4PlpC/4dd20/rIiN&#10;cHENtLy2sDBxVk3T6K0324Q3rhMWi4xlBSXkjCjj85r6AXDSrVxnF9sgKx7UIXXQEx2Q7IQ6d6PC&#10;fms1+Tu27SPpxFemFuk6Q0rDtoeLymkBJUs8niih+Mi79vvoBUFeaC7XdXY7qmHUq7iODRHZtQMK&#10;d2KWMg+/tWpcnJ5ZZjApqrp8i+RUpZc2LSOKBBpx7T25l/Kl59Jq341xadXtCwSRxzUTqRDao6lB&#10;ruOjwRSyMg7fdk2uE04pakOH/CaIbbe0TRvKgFj5oauMhEm1pL0ctrR4OK5s6Q8UlLgTkUh4DORc&#10;GFtLDiArI4FRtpS7NjPIbSAnkBJFNUJUuQUJcC9o8VMWGWtp1aezj2oE+AKftv2M9TclPbSs+aVD&#10;rdrdBDmGfnNFmpbc3ORvdAGOaiJ9uhXGwLbAw4gcKHmkGReFfmlupQ0vcVVNwnmmwvuAeoeKre2x&#10;ftJCSFHA9zRpCWVNbx/MIpoeAX1BGAvCyyker2xUHLtUiI6XnY6g2edwHFWIi0ffyC8pOwj5qZdh&#10;tfw1TTqErSRjJFGMjyU9EvESM6cubTn5qccvEFSWldwFZ8HNTDumbPPYfa7QQ4AcKFBatMIbdCQt&#10;RCFVHlB2WhpZtam+73QWz81Fan+2i3NDoCTng1HwTIjspZbdISamGbQmWttbytxT81LsXTBHUs+N&#10;HdaWl7s7vIzipXTE5TyAtt3IH5pXW+g49/bT21dsp9waiLdY3NNQtm9SucA0uR8FhQ7gXEFBG7Pz&#10;SspLr6QjYMftQuzMcgsIdVkg/NTdvuLk9BwMDHmnkQxudnZLJWogLHPFJxQXYOFJKSBwqn78ASFe&#10;t0gD2py3HQIxbSMj2NLAZB6M62w7haio59zU8zNKnE9tKQjHJofkWRX8QQvedhPNOtQWl2E0y4w8&#10;Qk4zS5H2Tr8sqWADmmVxt7koEhrcP2pjZnlKUApW5WKKG5qkNJQoAH3NS7I9dA59s0iGpDzJSQPO&#10;Ki4zbDST2/1Z96OHSw8ClWCDQ1c7Wj19r0k+MUmSTHdraW4jJOSBUkhtSlZUQkCh2yw5S2loDxCx&#10;4pWOZaX1NvuEgU10BJziHgUbd+KRtUkN72FNlScY5FOYTqml47e7PuafpZwpRQ0AT5NBEBFluLen&#10;0lOxJ8UQQlKU2NqwRjxSF7tKJKy6pOFg+1eNYTDIShQWkeaQ+x8h7a7hwjj2FKqWe6P/AImh2O+C&#10;oqdUUEH3qRUttSA53wEj80wwPo9qcedKkLKATTG5adejye8leR5NdQr+N/aaWFkeTUk9IcfaAzkm&#10;mIg7fc1PS1MLaUNnvTlU+OpxSVFSHE+AacNyINhX93cX2orXupwgUJ6n6o6RXdWk225xZLp8hC6t&#10;hTZP7Y5BtLsJXL4CkNJBP5pZpcZ91srQM/mgOL1c0xa7ilm4TWEvr5Q1u5NM7x1ysLkg/ZFKij/C&#10;hWTVv6S//wDhYtyLUmW5iS0R2xjHmhNOjW13RSlPKQhXgZoNj/V/oOE8i2y5IYnngpcPvUnB6uWv&#10;VdyaTb5bLnqGEoXk1GWmtgsyiwTRPXO2vWSYhsPr7R8c0Q2pLjjIWFbz+9SVwt7VxtTS1p/m7eDQ&#10;jboUyNPWhL5SjPCTWN0SCFBnIkkloqR8inadriFd5Hq/NDr2qJ9tlGO4gFJ8E1LW+7CaoFQBPuKB&#10;ETcYTAlJdDAXz4ApG/wh9u261HUn34FF7K2O7ktg/ilXFtOBQUhO34oDIAWa7KSe2vIOfB80TffN&#10;pQkKVtUfHNRN3iRYtwQ8E4BPgUyvzqEpaeY3Zo6GFzchSG//AHPNNrhHVNYKQ2Fn8ihq23l3KUKB&#10;JNFKL2y2hKHBs48mn2HJEybCuXbykxkBaRwQKF3Ya7TtLrW0584qzmZLamfSoKzUNfI6HWsrb3EH&#10;OKWAyR0d4txUuJcwCPFL2zWQbdLKjupCXI3WlQEYp2jigu03EMTyp1sgbv8AFRnAFkXtpF6gK3tJ&#10;Ugj3FBtm6bQlmQFx0FC8+Uii5q/RFtMocO1JHNSSJsRDe9pQCP3q1WSj0yOCn2+gkOLMfkoUMZyl&#10;CRgUd6ItsiyQZTcYhLgQQOPwaIBcUSkqDCc8eaThWxwIddbcwo5yBTds5dsMIwF9Q30j3brP1Acv&#10;F4uz7gSshLY5ATn9/wAVe3Rv6aLBp/SibdOZTKYS3tKHU5B/vVmX2zT40lyT2+4jJPAri0ahXHx3&#10;WVoTnB4rK/W27NiYtkXyK9NOgGkNFGUbRbWIyZBJWlKAAaqjqp/w4enXVC6zrktgwp72VbmcgZ/Y&#10;EVd41YG1AMHH7VK2e7S5i1/zdu4cGqY6qxPOQcFg+MHXj6bY3026qkx13jIHLSVHBIyfzVVM9SBL&#10;kIjvOYRnHcHxX1Y6/fQnH663eXcp91dRIX+hQ528n/es/Q/+EK6iaVSNUu9geAlCc/6V2On8tCNc&#10;U3z8mDOl5Zky/wB0E5uI3a3n5q8DdsJP/WpyzXS3LvFsZl25S30KSTuGSK2hYP8AhwDTMFTMG5Ld&#10;eCv/AHlpB/6UI9U/pra6KWtV+nTmJC2wSe5gGt5V5Ci97Yy5MZ1yj8Al1p1ENT6AYtC5R+0S16WF&#10;H9P9Kz39LnRVXUHrAm3h8MpinePfNR2pOrP8b1B2SsCKF4JSeMVf/wBNcWxWbXEe82ieA8sfzQVD&#10;ipW1wlHNfaHFtdlS/W3oud056mGA89lCkJWhSOCBk0c/TT9dOouj1jiactjSZSXFYK3lZIz/AENO&#10;PrF0dceq/Ul2ZBWZbrbQASjngZrN2iumupr/AKsVZLNAccuzJP8ALCeRitdOn1P8ZcFyl/8Awn1B&#10;0z9aEyddG/49sb9IXuQeP+lGzX1p6T1tcWLJHkpZmFQbTvUBk/3r5m3nUF+6T3NFr1fbHmJG3/7o&#10;MEiomxzmNU69t02A+qGlDgVkKx71iXeM084tw7Jxsknhn3AtiJUaFHcAC0OpBBpW5LfgI3LTlKhw&#10;apDpd1dCrDbLfInIkqbQlO9ShR9rbq/Ym4zcFM9hMtI5BVXJWaS6EmtpmKcWEkG4zJaj21lOKk5L&#10;EubGLMh4rbV5TVfaK1QLgUuIeQtHyk5zVkMOiV6knAx4rDlGUHhk++UVrqv6VenHUdtRu9njl5Xl&#10;wIAUT+9BMb/h5dJra6pZtaXEnxuJP/WtCpfKU7NvPzXciKkqQp18pHxmsqOruisKRDZF84KKtf0N&#10;dLLVI+4jW1ttwcjj/vWO/rimac6TXFNrt623Xx4aGPTX1EgsR3FEAkj96zL9VX0Xad6xJduuFtzy&#10;P/cBJ/61tdD5KyFi9WXBRbUmuEfIKD1VnGf3XEBTAP8A7ftitV9E9ZolWBc1MaPb2c4UpCQFK/yp&#10;ldfoCf0ol2Uuf3Gk5ICk/wDauoPQx7T+mpd0m3ZUW3RhnYkYBx/Suxq1MJx98kzWzreeEAH1BaTt&#10;Wo2359pi/wA0ZW478mjP6L/p20r1o0TqJF8lKblRknYgHxwPzVYTOtthSJNocYLscko72fP+dHPR&#10;TqDH6ZyHXLE2641P9Kk585/rSnXCxuVTWRptLDM29V9Kx+n+v7naITxcaivFCV/tVydCeu1z07Z3&#10;IEVoLWlJPcPkVP8AXPpOjU0GRqFi3LYmvEuKVzz/AJ0QfTJ0BbvfTu8zZSg3JQ2tYJHPAJrGpqnT&#10;a2/tZRq9PTrK9lqyVfrDr9fb9fktzpa8BeEpB8c1vfoLCuGuOkqW7jiY2pPp73OBzXyo1+0Yeqpb&#10;CVZLLik5H4NaU+nfrhrSz6VehsTlJhtDhJA8f2qcLXbZKv8ABy/kvCQjSpaWOH8ovC9dNU2rqI1D&#10;daQiK+rGccCpXrN0Xk9LLVHu1vklxl9O47eMVmfWH1TXe4XZLSkhL7S+HM85rXmhNbServRthN6Y&#10;OW2vS4v34rLdsty2vrs4q3xlulpctTHvoz1oeW5qHUbSbjJWWd3O5RrU1ltMFyM1HhNpcTjG7Gap&#10;zo/0LRr7WtxhpnfaJZyUbT58/wC1MuqVw1N0X1K5Z2J3cS2fSv3x/arfUi3szyaLVaC27Fla9pqq&#10;1Q/+WIZW4hJWRwCPFVN1Asr951LElS45MUq9QQOCKAtH9R7xqa3gTJTin88VdtoubiLKy1cmkqSf&#10;/uivNCi4cr5NLNuM/Tn8HHUjRWjYWhGpURoszNnkHnP96orRs6JHnqD7anRnCcnNX5qd6xP2sIel&#10;JUCOEZqlnYFuh6qhGOsCMt0BX7ZqynMYvcLUWRumlFJddF36TvDsa2dwMBmP7FXFN9VX+RPhlDb6&#10;O2fZJqc6o6Xs8Tp9GlxLjsWUA7UnzwKoHTkx96eGi4t1oH5qupRszNFmrjPTJVSfa/JJ2uDKtOqm&#10;bm2kOKQrPq8HxVz3PqJbb/b0MT7ewuQE4HoB/wClVhertCixTghCwPc1Gab1pCRIIdb7684TV9le&#10;/DZjU6idK2rplqsRGW4WYiUsFf8AgbGKT0tAv1v1YwsNrVFzyrmgi3dSJdo1PGQ7BX9q4oDJHArS&#10;kJ9y7tMvQYm5KkgkgeK53yVzojh85PQ/pvRrXWKzONpaGn7k47CbRgFW2nkm0PzU+o7AfihbTNwX&#10;AeAlJKNvsaKXNbw0EJxkCvP5PLPdorCQ1e0mkt+pZV+DQ/Mtq4bxS2jOfFEatXolL2tN5TTlgNyV&#10;JUtGTSwiZX1wcnt+kIKR81MtwIyrF9zMkdoIGSSaNZ9sjzI2A2Acear3W7dvi6UnMy5iWAEK4Kse&#10;1W1wdklFEW8LJm76lepWj7/ZXrOi5NofQCnduHn+9fOrVXS+bcrm7It9wDrG4n0mrW6uWCJdtUTU&#10;x55UVOK24V+aGLbpKRZUdgylrcX+a9Q0OjVFKijTWWOUslO/ZyNHXEFx0qdzx+9HNzl67XYG7m00&#10;+YAGdwzgCi69dFF3RUeW5IwAQogij7W+omLZ03a0/DbSXNm0rxWwUGuEVt55MxudYbiwEpcKy4OD&#10;lRot0nDf6kNKcmXBLDOP0lXNVle9MyW52wI7zziuEAeaJbLoTW+nGkTjZZbcE879pCcViRssjPE+&#10;izCayjW3S23o0hpd+BFnuKS6Nud3Hv8Amqh6yaKhWqK/OW+HHl5VyaBnOoV6UhMNpxxhY4x75p85&#10;071NrKElUmU4tK/AJrMwucIr5HPSr6cNS65s0i/25CTGayf/ADimT2orjpW8KgTCf5atpxWk+jZn&#10;9NdCyrQ7NCe4gjHxWXuqNjlQNROy+/3g45k4qEVKGeBt5DNTjepmMNSClah4zRh0rt3/ACMJDzs4&#10;peWDhIV81WFglzYFqS+xbHnhj/3UjilmdTyipTz2UH4J8VflMgOerVjlSZT947pdyScE5pj0w0Fq&#10;3X8N9y0wQ42359P/AGqctdif18tLX3uyN/jGavjp9OtXSCyuxbfLDr7qfV481CWVzEaf5MtXtd+0&#10;VdTDujAb2qwoY8f5UaQE27UlqbbD6EKWPV44od63ff3m7vzVErC1ZGBUXoHp/rS6RhLhWeU7ETyX&#10;Up4xUd7g8S6DGeUa1+nrXWj+gUGQ5JcTIkP+nPH+9bE6Ua3s2t4JuKcJQ6cpFfKpvT1xvN7jwJG9&#10;gpWN4V7c19Eukd10rpHR0C3quDaZgQAUFXJOBXKea0ikvViss2Gnsx7WX1JsLc9ZMZzGfGDTP/lW&#10;dGdyp5RFSWgnWZzXeDwUnyOaJ7iG1oO1QrhWsdmxQysjDjDYQVEn80RsH7dvlsZPuaDyueysGOje&#10;ke9Lu3G4uNgLOw0CYW95AGXCBn2oM11rC02OMovFKlY8HFTdnt7ryd8l3I+DUPrXQNuvUdSpC0pT&#10;jyTU4d8kX0Yn+oPq/ZVodT9shQwfAFZpj9S7bcJCmY8dKQTglQrWfXHp1pOIh4OPtqUAc5NYzu+n&#10;7Yb063b3UJQFHwa9M8c06Vg0lv38h7ZesNo0U8hx+K07zk8A1q3od10s/UZhDNvirbdxzxgCsZ2G&#10;xaVjSG13p3vJSeQTWsuhusun8NpmPYUttuDg7fNYvlop1clumfuNi6WjPNxApSvbxmo7W0ee/GUI&#10;5xx7V5pu8JkR09teQRxXep35qoK/t0kqxXnq+43DMddeINzhw33XXVAAHPNZUYn/AHDshLsggpP+&#10;JVa266QbzJiyTJQQ2AeMVke66NenSFKQFNqJ5Ar0Px2HSjSXfcSuhdaN2TVcVLSipSnAM5r6X9JJ&#10;6rtpyO66rBKc4zXy1sGnBYtSQ3Zm4BKwcmvpH0LvKJtiZLSso2DFafzcOE8GXpX2i4FwGCMk8/mk&#10;HPtEjYcUklBecytZArx6GwhwK35/rXIGwIjV1+t1ptyypIKscDFUnNusnUMpXaQUN5q4tV2mNLjl&#10;TmNoGapzUGo4FgS4hkDcnzis/TrKMS3KDjR92VaUBtzCh75qwIV5EhsrQzn+lUp081CzfVb1f2q5&#10;bJdYkVvt7QKqtWJFtXMSSYv7gG1TWB8U5D76my4hvFN1S47gKkIB/NdtX5KR29oqguR43PlqWApG&#10;RTl159OCEHNJOXLYncG+f2r8xfS7wW8mkPAq0uQ8DwRSKxLSSEhWKSevjjTvpbxmlv4q8ponZ5pA&#10;dOMSiznBzSTTcpZAOR+9ctXl3dt25FfpNzeRghJoA7dgy0q9KjzX5VuklrJUc/Ffk3J9SMhNJIuE&#10;p1eAkmgDhMCXuA3KArp+1TPIUTXb0mW1yQaUjzZLqP0mgBvGgSVpKVk5/ek1WeUHfJCaXclSd/pS&#10;R+aVcfldrOCDQMlG1uvN4T/nSanVoXsUnIFflT1NkY4NeCcHDuIGamVnf3mzCdgBr0vtqV60efeu&#10;S+2oZI9Qr15xp5CB4oA/OFkgHx+1JOtNOoQEqwfellRWXUBKTg159kjbgKwrHFAHP2rew7V4Ncpi&#10;FLZO7Jr8mOpLfnKq/NtOlvjIFAxMNOBOc5rlp5xCjkZ/FLJLiTjHFcoeKVkEZIqtgNVTFlSklHB9&#10;6ZSZKFgoWnIqUdkNhQBTimMxxlrJKc7qCSKo6rXNuLaXkJGRj2qv+nl+hCGtbzKVZOPFHPWByLEs&#10;z+4Y3Jzz8Vn6268scSP/ACHQgj0lIPk1tNNFyg8Gu1E4wmtxrCyzoX2iCylOwgHFO5i4L+xZbTx8&#10;VU/SzVMDUMbYiQCUj3PirHhMMuMqQtYUM4GKxbYuEmmZNclKKaJG2P4eUWlDA4GPasBf8QDphLj9&#10;RLXeYju92Ugh0Z5z6q3HZF/wiY+FErQFZA/FYr+vvVtzauDE1sqabaO9Ofccitj4uW3VRFcm4MyH&#10;Aan6enpK46iRglGPatF9M7w5d2Erjt9lwEHAHis8RusalS2n5UcOqIAVke1Xl0z6j2aVl2KwuO6v&#10;kjHH+lejTalBpGmawa56QX7WEa5sNLaU7AWf1H2FaRVGkTmUKzscIGazf0h6vq/kRlw1lGNoUBWi&#10;Yd5XJjNyEpUCcEJxXmuuTVrybenmAI9QX+o2krO/P02n73toKgyec4r5P/U59ReuuqWplwNXW421&#10;6G4R2thHNfZGZ1miaPtrsi6QX1RWwdxSknj+1fNn61Ou/SrrJMf/AIHbft7wy6Qp1aNpUMfkVleJ&#10;f/yEkO5ewxjHmudtOMHJyTVzdM76++0lhhtSHU4KVgVU0OGhD25vBaGDg+5rQHRi7Wm2PNOzogSk&#10;nz7V33O1mrZo3phrnUNhMUdhcj3zitmaF1G/e7Ww/IjlpSgCoGs1dLepmlJNxZjBtIPjkVqezzbf&#10;LhsuRCkNqHG08VwHlP8AE6NhR0FKvs5kYNLSDge9DL8duPKcCWctYxxUiw42kkFYH9aeIZbWcjCj&#10;8VomZYMQxEbmKOwJz5yKk0SW0Pp2EAD4pe7WRM5n+Wjtrz+oeagW7O9GcU0p87/bJoGEpcS7yrBr&#10;3bbZSi3KaT44JqFid5CwhbnI96fJhfcIJXgkeDQBE3u2RIb6ftHMtHkgUxjRQpxJDpH4NTarQSrj&#10;n8UodKqmIKmlbFilgBo267FTlJxinLkla9qnFBQOCaiLhHn2rHdTuR4zSTVyWSPSSPem2AVwY0KY&#10;3tWgYNNrzona0XoDmwAZKa4tyw0hKzjn2qUVcHnW1obOOMUAATLUohSN4JQcGpSEwNm5Rwo0o5Y3&#10;W1kpJC1nJrmXBmQGApacp85FIB7H3J8uEp+KbyNJM3iQXWnu24B4qDVfVMJ5SSPnFSNvuqnVJW1l&#10;OfNMDtVjuVibWQe8g+MUwN2fClhxCgpPJFGsC9JcaKXhkj5oQu7rsa5yHktbm1fA9qGB7BvS5Ryn&#10;KSD70X2K/BC9jnx5oFtM+O9krQUKz8VKuSGW1JWlzGPg0ICR1ey5NmNOxU+ByR70PMPyY8hZdZKQ&#10;n3xUy1fUtOIydyaIYkiDdoy8tgqIoAGUXFLm1SVePapi33RpYytWFChS5Jbhz3EpQUtinFslsLPq&#10;UAnxzQgDJLEe5Be4pO6h26abZjOh1kAjOCBTraGmu605wfGDTUynF8LXxQAwXay28HAk7PeulLgE&#10;hMtKQ34Vn4qUZmhsKbUoLSR701kafhXdKm3ThK+DimRKJ69/S7B1qly/6WviIz6EFbkcuekj9qyr&#10;pzRyHlzm3SFOtoKQB7mtL/Uf0e1Roq3i9aXvb7UFZP3MdKjynB/7VmvTdxMVaHAslzwrn3r0DwmX&#10;Q+Txj6uSjq48fH/INW+wSkvlpe5pxLoAH9aX6jpuukpsEyAXGHkp2rH9P96s62Wtc26JlPNdxDhz&#10;n4NP+puj2NXWFttbnafi5KMj/wA+K6Fy+EcLXOPqZsXBUg1hJeREKSoFrGOatWw6stup7Wm0To6U&#10;PPYHe+KotUWRb3/tVtqW4DtGB5pw/enbDJaEtt2K4eUlQIyKskotYLo1vPsWS6tZ2p6XpSRp63Oh&#10;7Z4APkVnu6Wi66TjtqkRnOyDjcBxVjaS1VJfddeZkkqx5Jo/Z1HaL3oubbbuyFyDy24R78f7VThw&#10;6MiE3B7ZLgzsuZLbhmb2XEMHHqxxRDpTWioymn8klJHNWjqdi2yOkCrdHYbLwAwsDnIxVMWLRF5X&#10;bVLYjKdSjk7RnipqTfZkYrnBtdl6N9VrfPh9tmP23VI2uKPvRVrC7f8AMf08XWPDQHX22yFNjzjN&#10;ZSkajbtG5Eglh1JwQeKtXpn1CcYsNz2OpeaXHVhsnyax51xf2suphdD3beGZvsmv7RHhOQpOY7ra&#10;iCDV29ErRL1kmRKsrvcaZSSD+QM4rFupkyJ+pZrnaKVrdJ2AeK2D9C+tBo1q5wLlmOlxClI38ckG&#10;tVXq7pJpx6PTLPAaWxbs9lK9fOsd71TenrFJSWRAdLRA9yk4/wClAemNS3S13FMoSXSWxkJJqR6w&#10;BTvVO/SQkpS7KcWD85UagossmS2nAz4xSi5ym5TZuqdLTpqlVVHCLl17eWdcaYtK3Yai+CAopHKv&#10;NcdUdHRbB07jGJDKJKgCvjkDFRGjNd/8r3+D9/HEu3NqBLeM4q59SdQLD1Htk7ssJZccTsbbPt4r&#10;YYU00XL2pIxtDflNNqU06tsJ8gVM6ck/f3JpDr6mgVYKwauuzac0laYEmDfYwDqx6XEjkH+1BOru&#10;lKrPGYuVhS7OjPHIQhJURVCqlVh7sonuUvg0H0r1fG6f6NurSbiZLTzSh285JJBqvfpwe0Ff+qkq&#10;FrG3kMzH1dlxxJwCVe9WH9G3Ti164uL6NSW5+OtvhKZCClKv7itx2j6Q+nH8QizhZo6ZDRCwtKRn&#10;P9q1Ws11VUnFdsyKq28NgdD+jvphdkh+BAYKFAKTweaNtJfT1paxoEdq3MKab424q57doS3Q2W48&#10;VCWkITtGKRnaOkQkOOMOYNcrLW3PjcZuyP4G+jNA6a06DIt9uZiPeCtAwTR3Hjx3ne4khSgPeq6i&#10;M3JMdxIcIKcmvLHf57L+X14GcYrClOU3mTJ4wWFcrFFvLau8ykq8A4qu5emlwLp20KKWyfai0agl&#10;LWNn6ambXCau6ip5I3nxUAKfmmbbLwfXlkHzVk6CnO3bcAsEAfNZ6+pfrFB6KPSv4u4EBxJLCQeV&#10;UF/Q19SUnqZqu6KmOhu3eGmz5rJjp7JQ344BtFm9cfqutfR/U0i2XK4N70J4aSefeqz0h9e+ntYG&#10;bbTJ+17oKErUeDnIrDf/ABJW24v1RXz7aQp1h1tDgBPgkq4rPdgafDoeadLZTznNdBo9HTZFb1yY&#10;lk5J8H0R1y9ZLBpDVcxy5ia/MbWpDYV85NYY0F0Xv/UoXm5WlgqYhrUpZ/rn/rV06SgxdS6UW3Nv&#10;DanlpCdilcjire+nm7WrpZo3UVqXtfdmbilwH8V0/wCjhGKcEYim+cmNrH1auOlUPWySwl9DZLeF&#10;D9OK7Tr5YeU+0MKeGMJ9qe3PpVIu2pbmoPtpQ68pSST7E1CX7QU7ST7aVoKmFchzHGauir4r3Pge&#10;IsuL6ZuoTGhNfrutye7Ud1BBUfnn/ep/q703T9QOubpqm3XJtbaUAFBPOEjA/wBKGtB9LGuqei0Q&#10;YQQLuhZV3AR44qyemv0jdQtOTFli59tDqcFKScEf3qm2VNc/4jQ0pPozjG0C5ZLg5HVIbDoJABNW&#10;P0++jLU2tLa5cO6hppxWU7TnIrQzH/DhumrN0qVeDHmuHO8k4zWruiH013bpdpVFvk3Y3BTY4Oc4&#10;rV6vydVcMVdltdLb9xhSP/w+7qlLEhucplwHnz/tVmRf+Hs/qSzoaXdiHcernz/lW4IFol7HoriA&#10;pSMlOR5qMs14MC7KiutLbcB8Yrn5+XvawuDJ9GOcmeej3/DgteiLxGuqbs6mc35SDwT/AGq3dRWG&#10;7aRliN2FSWgQkKAq8LXcEuPpyNpFc6zWPtg72e4R74zWru1Nl73TZbFbeiiNRankWW1JQ7b3A6rl&#10;DiRUnobXdyUlPfQsNk+4qwroiPfdPBK4gWtHjI5FDsUxUoDSWw0ocEEYrHy2TLHt9yFzgZbJ3lND&#10;TunprTch9twdxzPpNPdMf+mWCl1OzH6SaIJrjElA2qHJ9qTEUhJ/iWnLsVTWVdpw53JHFGtj1LAc&#10;YSt9JbSD+sij560wrjGCJDQdIHvUK7arM5CfhuRgnB4IFLA8nbV+ilCVx5GanoLgmNh0qB+aq8RG&#10;IRcS1kJSeKmrFeVIR292B4oFgmLrCZh3MPoZCwr9QFDN+QxGmfcNx1IQfJHijNtnuKSsK3Z/NSQt&#10;8adBWw+wPUDzijA8gJp+SlT29tzcSP0k+KKYE7EnY+kKB+agGdLt2m8BSV7UE4AzxSOoxLt81BQ6&#10;C0rwRSAOLlb40+IpstpKVD2oAmaakW+eltpwpbWfb2qYsuonY+EvK3Jp65cBcbgyvGUA0PkOgIuc&#10;C6WS5ZafKkKHmpmwamlwgUvfzFH3NGd0021e2SpggOJGfNUfqrqjpvpxfTb9STWoayr0kqHzUowl&#10;J4igLgRc2rq3tWrBPkU+hWNt1vYnBQfNUJK+pXp3bZrDCby04p7GzYrNFc7rnZIEBtUW7MhxwApS&#10;pYFZH6e1dxYixL1pFtcVRj+hafihlm3T48FxbEja637Gn+m9fK1FbG3EuJc3j9STmp+LCjusEZ9a&#10;/JzWO1h4AC42qJyk9txeFAckU9gX6RLX9u4vKTxmn9x0EjtrcjKw7yfNBzmnrz2XlMPBDzZ8VHkZ&#10;YNighiQpMjCm1+FUH9Z71ZOkOnnr/cJ7TUUclClcn9qh7Pqa5qlsw5rxG1e1R/rWZP8AikdI73ct&#10;G2i+wrypNsQQlyItXpJwo5q6mPqTUR4wWppr6x+ml9U2lN6ZZWfZZP8AtVv2Trdoi4OIjR71GddU&#10;AoALr+ftNvcgzkNKe2qBwSk0bWrUM7TVzYlxp8hakAZ2Zro4eJjNZTKHalxg/oBg6j09d2VqZubP&#10;8vlQ3c1G3a6WydAcTFcDikn9Qr44NdZ9Svw212m6yWZDowQMjJrQX0xdQOsFyuao17acXaP8LzoO&#10;T/XNYup8VLTw37uCUJqTwfRi3WdN0tKUqIyKXi29yErYjKk/NRHTiRIlW/D6/wCYB4p7qpy9M2ea&#10;bOAqb2z2gr/5VocFvzgdSr7p6wFarzdGIQSM/wA1YFQD3Xbp5sWzDvsV94A+lKq+Rn1lr61ParkO&#10;6rMhNvCz2i0SEY/uapvos/crlq+NCbluocV+rJ4rodJ4v18bn2UzsUGfaG6/Ubo6CpKpFxbQ0FY3&#10;E8eajY/1U6M1zeU6fsUv7+cgZIb54r5ydRNPXZ+E7BYCnAlXLgq2f+Hv0lOguoM3WOqJLLNtS2pC&#10;VPKA84+f2rY6rwkKKnOLyyuF6lLGDe+mtU2+ROEcyAl8eUHyKNn9wSFBW9JHGKolhzS+qNfyLhpy&#10;a3Ia3estKyAeKvaO5Gj2tlYcS5gc4NcfKDi8Myjlt1DaR6jk/NRepdfaQ0RC+41Fd24CceXM/wC1&#10;TUZyG+ASnNAPWbpLoHqXpSTG1YtiKxtOHnVhG04+TRFZaQl3yVLqz/iE9ItF3BTUa5i4qBxljP8A&#10;1FfoH1v6M1S0Z1oWXFAZLSiMmvlv9SPRvSnTfV0iLpi+IukQrO1KF7yOfGRU7086XzXdCO3y3vLa&#10;ksjIbHk12um8TVYluRjytaeD6ZM/8Qzp/alfb3GG+1I8E8YFF+ivrH0P1NuKYNmuTaX88tqzmvlr&#10;o7pxN1XNS9d5QSyThzunGB/WtdfTl0W6QWHVDT0G4tyb9tG5CVgjP9qx9d4unT1ucRws3PDR9Are&#10;7GkxULSQ9nkmnKWo7gOGwE4oUtvctDQSxy0BxUtDvfeAStBR/SuRLxjfbEJqSllvYD7imM7Rzn8L&#10;CUOHePzRHNurcRGVODbik4M9NySoNObgB7UAA2n7WIlxWHXSNvkVO6n1vZtC6ckXOcv9LalIT7qI&#10;FYV+p3/iBPdIuos7TtmtndlRVlt9xwZGfP8A1FZ5u31y3jqPKjNXx0txkryGgMJANb7SeKnfiUmk&#10;imdqiRv1T/Vb1D6xarnxLYqVbrDGcKW2WuCR8n+1UhpnqPqyxzG0qkS0OJVnK881bOtdSLuVyROs&#10;DzGxRBLaec/508mwrpry3xWUW9tE1X8srQ3g/Ga7SGkroSwzDc3I/X7qU1qWNBun8VWxcoqAkpKu&#10;SeP9qndH9SP+U2jc5t3EiZIOGmd2TS+jP+HNqjW8lt525txkOnPqSc/61bGiP+FTdoWsbfKu17bk&#10;wGHAtSEggkfFYtuvoqyuOP3JquTKc6na0d0ctu76gtCw/PRujuEY4Pv5/BoV6AdU5dl6qxdQO3Bz&#10;+HdwFcffxjn/AHrcn/EB+k25a+0FYBpoIL1pbCe2eNwAI/6186YfRm46QQoXOQiJPQrHZ3A06Loa&#10;+LSjwNpxZ9ebZ9T1hukW3K++RFYcwMuH9qMbPrKFqK9smDKbfaPuhQOa+QVz0rr2dYGRHCnIQGW1&#10;J5rV3/D/ANEamsaZl11TeEssJJDMd90Ajk/JrQ67xddMHODL4WOTwz6E3u2R5bY4G/b5oVhW9xMh&#10;xDbhQoeK9tmqjc5CkIeQ82DgFCgaMLdEiqaLhSCs+c1ybWGXcgkq+y4Ursr9SvGanodzS4ypTv6/&#10;inFzsEWQVPIThWKF4cCc5Me9QLSRwKXKH2FqIMeahDikBR+DUk/aoS4iQtoY9qruNqp63SlR1g5z&#10;ip5N9kTEABfoxT7FgaTLVHZuqVIO1PtiofV0d+M6goeyhVGsCMxOcTuRlY9zSWorG3NbLagnxwaM&#10;DQH2a6vsNpGS4KK4V5Zm7UKbJI+aE2bDIts5CEvANn5pWfLl2SSFZCkn3FIbD8MtSGVbUDAHINDN&#10;10/EcSXC2AUnPFc23UDklHB2k+alGD9w2Qrn35qXYvggrgxAVbkrSkpWgVERVuTWVIYc4ScEVYSo&#10;kJ2AUKZBz5oVd0ulAUuIotZPIFJoMntnfkQUFKtuCMURQFbkAo8nyKH5+nZ0WAl9Dm8YyabWmVNW&#10;oAKOfGMUdAwpmpU8hTaUbuORUZHhlbK2Vw0knwcVKMLVGSC5uKj5qRjzGEDJGT+aYirLhZ5NufW4&#10;pvCM5GKd22+IitBRQoH5xRpeCh/dlrcn4xUUyyzIjraMLGAccUsDzkjXNXenCFHP4pwm8SZjaEtb&#10;tyvehRyG6xcHEqZKEA5oktF0Q0lCEo5+TRkAjjwJioRbW8EFY/VWeOvv0at9b4rqJuoZDBwShCVc&#10;Z/tV/LmO47hX6PilWHC+U71FGfFX1Wypluh2VyipLDPjF1I/4fOuNJalchWlabgwFYS574/yryx/&#10;TVrzQtyjxt7rT7oG7Z4Br7K3LRUefJTJyA581XGuun0n79E6OhLpQQcYroKfLuHaKHTn5Pn3aukX&#10;U7QFyfvwhuXBAaJJWM8YP+9AX0+9UpGmvqcauV3Q3CL7pbdSvgDJr6r64jXi6dHZzNmYbRdlR1IS&#10;VDwSnFfIu9/R91c1BrGRKcj5kLeUsP7hxzn5raVeTjqINT4KnS49Fsf8TRbuotSWW522Gh6EY+S+&#10;yM54TWILXd1Q5KFoU4ytJ8J819Gn/p+6qXHp9Fg3OK3M+2aCBlOSQB+9Uh0s6J26xdZm4WtrApuM&#10;45jD6cI/zFZMJwS9k84I4fygT6WdX5Acairuy46/G5w4xUr1I1tclvPOwroqbII4UhVTn199HNKd&#10;PLvapukYrcViQgFaY/6c8/FZSsF+uEGSFsOrV88EisqN0XxKPfyQcflM3H9CvUnUzupnoupbopm3&#10;A5SmQryeeB/lX0NuHVWwWpSIyJbYcKMg7vPFfGnR+qWV3KM9cbiWdpCsJOKt3qPqq+36zxnrBJU+&#10;tCQEOIVk8Vr9R4uGoluTLo3OCwz6gae161PcJ3haT4OaL4TjNwG5azkeBWFvosl61uFpkSdUvFLL&#10;BAT3TjI/vWlldaYWnJ7cVaEuqcVtTgiuS1OknTY4RWcGZGSkslzxyiM6glwJH5p1ctlyZ7aHAUnz&#10;iq71FqNx22MTBHUlLnICaQ03qKXJcA9Tf71g8onj5J++dP7fcYam5LAcQryKZK6NaPv+nH7JLtqF&#10;RnxtUCKnU3KWApK/WD70gVzg5uQ7sHtxU42zj0yG1Mx71M/4SelL9IkTNP3By3OLJWlpJ9Of7Vmr&#10;qP0NuH03llF2mNPNxz/KOeTivrfBdurzaiJXOMCvml9c/wBNPVrXWp5N3amG42kEqQwD+kf3rovG&#10;6+Sm1NmLbUmuCirt9WjMy3m2rhJeBTsB/wDDVg9DOpC3LPPgl1MNqY2pAx4GQR/1rJi+h2rrfc0s&#10;yLW8CFAEhOa0do/o5drdpVue4FRW2hlW/iuqou9Ve/gwpR29FcdZ/pzVp6NKvzF0RK7qysoByeST&#10;8Vx9PumtWajt0yHaogUykEqdVRtrPWNkRp6RCcc78jaRjOecVJ/TfqadDsdxjW59EZ13ISSccVcq&#10;Yxnuj2JyysMy5rCK/b9bvsSdqXmnSFgeM1qXpNr3UeprNF07a3kssgBHBrPnWLpve7Depd1nOpkB&#10;5wr3pOfJqU6T6gv+nY5uFut009r1d9tB2/6ViVylCyUZIwtbooaytRn8G7+mtgf6Jyp9/vdxAV2y&#10;oDPk4NZ61T1DkdcOqsgxll9KnMAf/VzQRrv6prhq7T71uufc74SUc+aMPpa6eW5elpOq2rklq6gq&#10;w3u5FTUo+pldmjt8Oo6dxj/kW/CLlhlx7DGtifvVJG1w/PH5/NcdRVdQNHtMKuCVNQ3BlJHgCqj1&#10;D1iulg1u3MkvFfZVgLz+3+1ad1FcZ/W/pxClBwkttjgVlub3LB53qfGfp053R5ZX3T5+Rqd1IkqU&#10;9zzVtMdI413dZdc/kIQQc1U/SfUx0Xc5NuVb1zZO7Cdoqwb/ANbHrW1iew7CWDwyoYq6bk3iJyro&#10;UZuSiHHUDS8SLpYMIlF0NoOMn8VX3RfSELUlzlRn5/2zgyE5/wDsVFnq6xrANRlfymicKz70RW2L&#10;arMoSob6UOqGTtNEYShBpdlVlqdylZHhfDBrqB0jnRNSOR400vRyf15oisHSFViiMSnFpWoc0R2Z&#10;6dqGQRGZ7xH+NR4qWekzYCixNUkpA8A+Kg5z6yNRhLnHHwJBNuffjmY22A2RzitJ9MnoD1lSqOtB&#10;ATgAVmdnSCtRHuF9KGc+xq7ek9oj2YIjtuFQwOc1yXmZRcUs8nrX0dCyMpScfa/n/QPbgkCQVBre&#10;D8CoS5oAcCgyUj34qxUQ2wkEAHj3prPhxnUHehOa47B62AtvuEWPguqCaIImpogw20e4s+DXI0dE&#10;mhf8nJPvUM/YP4FNQ4lPpB5xQsgSH/MFyeuK2O0UtkcECsN/WTqO/Wi7SWRNdYjnPCTweTWtus/V&#10;dPTnTRuTEUuOJT5xWEdb9fLD1gekpv6EtOZIANdR4bSylZ6uODDvsSWDGN/1hOjXbutyFuKCsk/1&#10;ostHVxZDXfSVPADzUrrXSulDIcNu3gnJ8HH+lVvadOGTrKLHAUqOpYGSPbIru/4kGsdM13DLhe68&#10;KZjBp9sYxwKj2eqNuvLZbkJHJ4pt120JYdL2WG9EKvunEAqA/aqb0rIjplDupPB/xU5WyjNREo5W&#10;S1pKe9f4Uy3Q1vBDgV4481sDUvWSO90ZYtxtKDOLQSQEjI4FZd07qgxGWmmHGm0q4B96Of8Amxq1&#10;xMvyESFkeM5qyVSsw8iy0Z/1JdFRrwp5+OpkFWcY/NWHp3rTGiW5plSFo2DAUU0PX+/Qr9reEiRE&#10;7jBcG5AHkZFaF6uWDp1C6UR5ESztxrh2QdwSM5x+1Ry4vgOGVqvqnAlw1uqdKj8ZoIv16f1O2n7W&#10;MVgK8kVV0e7IZuKtjZ7G7wfir70xLgzrI19olKHdvPNShZ6mUDjgtrp1qQ2zpY7bZNraVIUghKin&#10;nwPzWXddOXSLOfAjFptRODirhtWtTYytMh9K0p/wE0BdQ+qUS9TWI7cXI7g3EDyM0pRSXZHkhel2&#10;pXbAt4yXF5V4GKNJfU23xnwpSS64avy36G6cS+iybq7bQ3dCzndjndt/asfPm1NX99K8paCzjd8Z&#10;qMJ4jhDayGl5vitRtpcbRgZBCa150G6lv2vpe5b24LTkgNlIykZrH1jlQpEttiIsOEkYFaE0CJVh&#10;jodKgkEfpzU5wVkRJuIKDS2rb9rWTNXEDCVKJzjAok01oHUUnqNb23i52AoZOePNSOs+pd4jNEwk&#10;hv8AIoTt/WTVEFX3apqW1t8gk8/61XOtzg0xxfJ9A7ZZrjpuNGDcnCCgcZ8cVZuloblxYCpDuaw9&#10;9PPVnV3Vi7LRMdcfisKwVYOP/OK2NYb0YCEMZVnGDmvLtdp3p7XGRva57o5RYKoLUdshtWahJ7wi&#10;5UWys/ipC2yFSUg5JzUom2MuYU5gH81riYEtahfceDfYWhJ9641Ro65aot/8ictgEeAaPnrZEKOE&#10;jND+pVSWrctqI92SR5zTjwyL6Mf9YeiCY0Z52dcisAHPq/7VkjUnTa1W6Wt9meQASTg/9q1N9R06&#10;5RIElp64BRIP+KsUv39Knn47joecJPk16V4tP0U2zS3P3BTpfRMLUV1badkhEXIClrOOK1n0k6d6&#10;C0shoRJzDso4zhWTmsR2qwag1fKFvtUkRws7SSrH/Wtb/Tz9MjmkW2p93niXKVzgLyKh5VYqeWWU&#10;fcbW0ZAiNxUKaUFJxwa91nqs2OIvsxi8rGcgVxo+3JjRUpztQBgCnOq7zabNEUp9sukDxjNedL7j&#10;cGOeufUq4yoMkmEtCefIrEU7qTeVaicUlRbbC/0mty/UF1HtEi2yW2YRQSCM7a+f1/nJk6gWWW8A&#10;rJIr0Pxn+CjSXfcFF11veLsWVNRSvaR6sVu76QdRSbnYWG5KShSU4IrDFnvioraUuoDbAxk4rav0&#10;raitkiKyiI4CsjkZrE8zHNWS7S8SNZvIWtH8s10xA7iDvPNJokFsAAZJHtXOZDi/BSk1wRtge1dP&#10;bhRHEOL9OKzN1I1TZ4YdSt1IWo/NaK19pt2fDWEq5UPNZo1x9Psi8LU+tzjOfNbLS7V2YWoT+A0+&#10;n2VAkslfcBBPGa0DHiQ1K3IWPniqG6NdL1aeittl8ZGOM1oew2qIw2EOOBSsVVqMOeS2nKjyOY0q&#10;G20UKAz8muWkRMlY5PmlnbRFWrdxgU4YTAbR21EViF5wbhFWkIUnmuPuosc5S3XZjwELCycinY/h&#10;8hGMDIpDI5UtiRlXazivE3ZpCe2W80+RIgxSU4FcPPQSNwQM0DGy5TYQChoj+lcCZ3eA2VU9aukM&#10;p2FIpNdxjx15bQKBDQTVNq/9oinAnKSjcGsf0pQ3dhQyWhXSLxGWnGz+lAxH+Kqd4U3k/tXibktt&#10;RHawPwKVduDCMKS2MV+F0YdH/t/5UCOFS3HEFQax/SkRcHlHbsz/AEpYXdpBI2nFduXJtCQpLVAE&#10;g65HWUkp5r8UR3E8e1fgWVNqB8+K5ZjshJ9XkcGpkP3PUstLQU+/zXn2KefUM4zXjLITwV8k+a9S&#10;yoPEbsikM/IiEHO7BpMtubzhXivVpdbdUAcgc1w44ttRyDTA7CHkuV6ZbjBwRn8UmqQtBG4V2uQV&#10;BKlp80CPxkHIJGK9DoB/TzXq32zg4xiv3cbODiosBJ7tKIURjHmmM5DTpBzwKkHmmnGztODTGXDb&#10;XHO1eKiSKV64tNyrL4HB2n9qoiy9B7TfJaX0OKZKkk7d2ATitHdT9Nrl2l4IUFEDOM1W3Tx+NM7k&#10;d5Wx5rKTg4IxW1003GGEa/U1RsknJDTp/wBMF6VnSG47hIUrPmrhh2KTDh7g4cnnBNCNoLrF3WUL&#10;Kkg4SPNG0SZMkHYWyc8ZrGvk5Syy6mKhDERvaWpDUxf3eFI9jisnf8R2zsz9IQpEbCSlzbgcZ4Na&#10;ku12lW+7x477ZbSv3xVF/W3p1q59IpU1tW5+OsLSP6irdC8amH8y6zmDPlzaimLNQiYwQU+QoVoT&#10;pxfbD245SwlJT5wPJqq2SxerywJKUJKkAK2j3q3+m+grGualgySkhRJyqvTktsWaJvJsLoj1E0rI&#10;XHiuthp3wCU+f8q1LAukP7VtTJSpojgisodGdLaSU62286hLzasBWea1Fbbdb48NttpeWscHNee+&#10;SSVzwbXT/YS71/0vLt7sW9BkMKBCu6Bgj+tfN76zul/Rxq7vz9OXGMxcOVLZjLTg/wBBX0Ud6f6f&#10;1Uw5EmPFKVpxwrGM188/ra+g4aKck6u0xdHJEcq3vRnHCdo/HJqPjJbdQi237GYheYyqO2w4Qo4N&#10;XZ0siJvkti3zlJQyMevNU2bM+dikqAUj3z4o90Rpu/LSy5FWVFZ8g+K9DXTNSze3TfotYjIirYfS&#10;FKAO7cK0/pjp65arQGmJJKUjI9VYp6T6Y1dKtzITKWlxBG31HNbW6cN3iDZGmrg4VuYAJNcJ5VNT&#10;7M/T4wR06zXqNvWy8XVA+M1I2uZdzGQvGF+FA0XM2t2QSW1Y3Dmo66x5FiTvUjehXwK5/Bmn6Ldb&#10;gEFLiRxXoiLuLyVlRCzxUaL+lTYWRg+4ArqFelqd3tcgGgRKy9Oy2GVLQckVCs3aW26WSkhQ4oyt&#10;mpUymFIeA3ih26xn3Lgh2O1kZ9qAOrfe3EPELSc55GKn2Lq2T52k0KyG5TTpcdZLf5xTZu5Eq5ON&#10;tIYV6ibNwghKCCRzQcLfcGnU7WSpJ/FSjF/DQCVKGT81PW69NjGdpA98U+wBOdcHYQS262pB8+KQ&#10;Y1WWnAUkgZxg0YasaYl24yEoClAewoAnBhCEBxso984xSAOIF/alIHdQM+xFTEl1iXb1J4V6eBQP&#10;a3GFMDa4AfgmpONLcT6eFUwISZDcaadSGcoycZpO2SUpQUcBVGDEmO60pLoH54qBuNmjPPKdYWW/&#10;28UhHESUQrcojG6pFE+OtZDqAUnjNDcaOEFaVOnIPFSCI29sELyaBkszZoEhSiEjacnihedCSJzq&#10;EqIQk8CpxhLrAy2rcfjNdtsocUVvNYUfemBExIXpwvBFSlukJt6iEeT4p0bJvYcU0ohWMgUOtSVh&#10;1bLgwtBxSyASrjMzAFLAUpXmuk6LjTIL3byh08gioNh+TvG39I96JrXfhHSA4nn3oQFfJkzbVMch&#10;PqJCDgVIxZa5GUK8fNPb7bjc7s4+0QAqmTdlnQgVbdyfxTA/SElA3pUQR7U4iSXVs4B2n81DSZ7y&#10;Hwjtk48jFcQLpInuPIbZUlSPmmICvqef14nQJcsqEPwAP54I528/n9qw5bXHfttyz23Sckfmtt9e&#10;er2pNEdO5LSLP94w4ChSynIQPnxWH7cJ96St5pA3L9W0fNd34F/w5L9/+DyD6yj/AB4P9v8AksXS&#10;WtHrfsbWQtCeAFVaEG9w73GSiUylKj7is/Lbfs3ZFyjuRQvw4QcE0WWC4vOSWGG3+42vGFA8100o&#10;p8o81aaDLUmhozN8gzYDH3CAsFYTzioL6prbFm6dtr6IH28lvCStKccYP4p//wA5z9HXIhtP3SCQ&#10;ooIzXurtcq6mMIYkRA0hCfG33qjbJyTfRm0XeksrsoTTrybYUkKKcjBxRZHv9ucQ23JUR6sZFD2q&#10;end4burIt6FBl1YHNI9X+nt06dw7dIcUVNyUZ3fBqx2xjwzcVaSWqalF9/8AYKNSXCPGjdmDMC2S&#10;MlOfc1YHR7WsGx2CUw7sfkrBASefmsdXLUio1vW4qUpLoGdpPvQ3pzrFdbPcA8l0rSVcg/FVTvh0&#10;zeVfTt84uUZBv9Ud/jr1AoQk9laiSvbxVb6U6j3OxMgIeUUe4zUpqm/N65mOyJiQ2SMgjigd63Ow&#10;5ICAS0f0/mtdY5+pvi+D0DQaOFGljTYstBNHvcVd7TPebCt53KGPeixnWjlwuIVAWIwAxkcUNwen&#10;k+ZYXrslshhpOT8UKM3QJZUGlFC8+1T37eGbNJPot3UPT6XrOMZjLqFSEJyohQycUE6D0DLvWsP4&#10;Y8FB3kJx7nNTvTqbdpbhbjvKXlJykH8VpD6RdP2S69UW03VSEzWyVJQvHJBFFrjGHq46CPe0yp1E&#10;tFy6caiXb5jSzkZHcHkUU9BJ1qv2ubZAu7iozch0JB8DNfXl/wCnzQXUi5pkXqzR5DqE7AotpJx/&#10;ahDWX0F9PmpbVxt0T7R6MQtHb45z+K57+9Y8vJlqgqm9fSNpW6OIede3hYBB3Crc6OfT5pSxLZjq&#10;YbkstngLANPLzoKbEtsdMV1ZDYA5NSWmIlwsTiFkqPzzWls1988py4MhVQXSLO1N0o00LKtVrgMw&#10;5SBuStpIB/yoatTsyNa1+StrjP7VPW3US3VBL+dmMEmiKBboD7CltrQd3JTWvlJy5ZNLCAqBqp9R&#10;Kiogp85ohjahemtDJ3JrnVuhVPabkzbanD7aSoAe9Zfs/W2XbX50STIbYkxV+tCziiMJS4iskuMG&#10;x9OwmprC0rR6lDFVH1evsPpNNam3V5Ee3OLA3LUBjJqK0V9RES4wQW50YSUp/TuHmsA/8Q/WvUbU&#10;l+iruMj/APZ1w/8Ap0x1YBP5x/Ss3T6Sdtm1ohKW3k29fvrG6bWK2Kcbu6Hl7eEo5JNCvTX68tKa&#10;g1AuEmaY+VYSpecGvj27JmRsIeLuP/rE1O6acebkCXH3BbXPBroq/GUvj5MV3M0R9fGsL51W6tuO&#10;IliTaGeI+1XAH9/yanfo3tkvQ2oIb709LLDxGU7uP9azVd9XTrxKzlSgn9RJPFWp0/1Q3Is0ZDcn&#10;a80rkBWCK3NWlqjHbFFE5y7Ffrus0q6dbJVyZ/ntPNJAcQcjgqP/AFqhLMrCzCcSe4TxjzWrdS2V&#10;zW4jMwUuT5vhR5ViovQf0Z60mdQI8uTAxB3blE/Gf2qucKtM92cDi3MoR+w3TTsZN0RK2RwsAoKs&#10;H+2aMbd1DlLEePGBU4+A2cHNaF61/QdrzUt6hjTcbfGUj1tle1IPHOKrG7fRD1Z6ePR7gm3iSqOo&#10;LKUHd/liqoeRri8RfA3U32R136Z6x7bK4cV5TiwFBSQatGwdCNca40sxb5Vq3rUnaHFJ5FbA6G2p&#10;y56CiTb9bEsTWWgHElA8j+lXno/Utmgw07YyEk8DCBWu1HnGm4wRYtP/APxGNehP0D6r6aPp1Aq6&#10;KB2ZVGB4/wBa01o9xcdKw+3lxHB4+KuWHqBEphaUp/lrBA+KBHdPTmblIeZj7m1kkYFc3qNXZqHu&#10;mzLjFRWEOoWoGpbSkD0qT4xRTpy5oxtKytR+eapaDqluHeX4kxhcdYUQCRgGjG1XphiQhQeA3HgE&#10;1hbsk8BnObdVdw5HAT8/moO+wSqf90phIWnyoCp+MpEgpeQ7kkfNOENtvkpdUFbvagQJ2+5bpKU7&#10;9v4zRXGuCZIS07tWgUNyLCxEujiyVBCvFMnor0CYNjqlNq8c1HoeCwI9ujo5bSnafaoS9aQguvfc&#10;BIT7kCoZN5eaASXSKmTKVNg7UvhSiPGaeREJd9OpZQH4jym/kA0jHcfbQlG8n35ohU6tiIlDrYUP&#10;mn7NmjXeEFMja7+KYDGyzi+4ltxzafHPvUs3ZgJhUUhaVe9U31u11B6NxY0u5Tm44KvClYJHFV3G&#10;/wCInoSyMoH3f3K/8XpzisiFFlizGPBFtI0tdtItuKdU2nYojxQanSMtcGQpl7a82c4zURbPrA0T&#10;frAi6JnoQtwelsgf70EaP+pa26ovd1jRnRvRk7fHHFS/SXf/AMI1JP5LNsl6uEVSUOHKk8HNGNu1&#10;O7JWEuJwAPaqFg9XIT77zrryGm0KIKjxRxpLWkLUDJciSm3wD5QrNVzosrWZIlwyxp0U3OSgoOEj&#10;BNLXPSYuURISslaRTW3XlntAZAV8ipBq7FkkhwEH2qgRXz9tnxJpjlBPwqmMq63W0TCx2/QRwQKs&#10;15xp9wOLAK/auExIk17LzYKv2pYHkhbAm5XuxT0xpf280tKCCT4OOPevi/8AWw1rS2dWJ0fU9yMl&#10;xKz2ilzI2549zX2x1doWXcNMXAWKSqHMUyrYtJxg4r4T/VPpvVtp6lXX/mWWubIQ8pIcUongE4rc&#10;+Nj/ABG2Qm/aCmgL2u33uG/PS5IYQoYySfetJN6fuvVi4Q4ttcctziykIWpW0Y/yrO3TbVsaA0tm&#10;Zb0zEDkHHI/yq1r51A1JqKZp2DpaOqNILiUp7AwfPuRXaxUXU2vwYWXk+n/QjQsvp5o6Jb7hNMyQ&#10;lAysqz/1q1I631oKmV5IPis2w79qzSmm9PplpL8lbaQ8Tzg81brOp5tnsrM51ooW4AcYrzm9NWSz&#10;+TYJcFgJvksPJbWCgY5paL23XnMHCligBXUrLbLrzISV4GSnFTkLUzYb7xwCeRisbIYZJjRcaRM7&#10;ixtUpWc1nD69+gPUPrBoyLE0xPC4UIdxcXfgrwDx5/NaEjauRIlhO/aDRJZ7m873FJHeSByg+9XV&#10;y2SUkB/OrqTR1+0ZfHoF7gSIsplW1YcQRz+9W30cvWnIjBXeIiZGRg5Gcf5VcP8AxLtYTXup32o0&#10;+m1MJGBI7eO755zisndP3EPT1Ife2NnyM13mhtUlH9zCsjh4NA65uVoiWpqRpyInvKWFNpQnJ8j4&#10;rWH0c6l6g6jtQb1HATHtyQAyot7VEf8AmKxTC11bunciNMZbbuKUrGGnAFe/9a+jnTzqbKa6TWnV&#10;D9p+zjPBADaEY4I49qj5eWKsEqFmRpHSFofjL7iVkA+1SOon7zDt0pVpQhc4JJbCxkE1B6D1zGvN&#10;tjvs+kuJB2kVN6u1XN0xYpN0jwPvHm0FSWgPNcH0zL+T5MfXV1i6pz7w5YtR29ESG2olLjTWAoc+&#10;9Z16Fagat2pC87tEn/CpVW59aH1M6h6l6uk267WJu0BhZSElGFEfvgVn/Rd2gaduzUtz+aFAcK9j&#10;XfePe1QeTCty2zWqeoT41B/DnI5EeQjIdUnyaG+o+v8AVVxszmnbKw79uSQS2DlX9qdv6jtWsLRa&#10;UwZDaZ6MbgjGQOKJo1+R02lRi+0mY49hXqQDXUSSnHBhp7WaC/4cPSe+ad0feJ+o0qaMs7mw6eQK&#10;0/puK6p9+P3S42F4SM5r5ta/+sfWGjn4cGyqDEV9QTsCPmvoboVN5i9HbfqRoB25Px0vLSv5Nebe&#10;V0k6bHOXybWqalEt222duLF3r8n2NA3WvpjYOpui5dqu8z7RpSSreHAgjj5qG0N1Mu2qXm25KEoU&#10;DhQT4FEnWTpTD6haJkxXro7ayps5fadKCOPkEVpIfci3pnw66/dMbX0v11Ih2a8JuyW3TtCVbz58&#10;ZBou6Xa31K8llEVKWWkjaWFpwFf0oU+oDpI50s1nK+1vjd7bQ8Slzu71effk0R6H1Sxd7LFaUlMS&#10;cDtLiRivTdHwsM11nZOTI+orjdksT5KbfGkLwe2cDH96139M/S7p3oWZHujd4amXx0DclTwJz+1Z&#10;XuHTG+3GfGEm44YcwUuE+Aa010C+nXStiuEO5TdT/cXLIUGO/wCD+2ao8o06GSq+43TbbgJLCCB6&#10;PIxTmbe2I6ApTR2o84FO9NxojVraQ2pCxtwDmn5s7CxsUEkL+a81ZnMC2NZWXWsS4xoSiJMYHc37&#10;8ZrIEb/iVaZ6X6vuFinWl9xcd1TSnDkYwf8A72tSP2PT3THqD/E581m3x5aSF91YSk5xXyd+uLp1&#10;DvXXu8zdGuMT4D4DilMKBCTgZ8VufG6b15PdHJXZLauAb6/aqsvXTrFcNU2xkoamPb1NfjA/H4os&#10;i9LdF3+3x33mCwtsYXs9z/aq60J05nWCzyLpLbV4wBnwatHpU5Z/tOxcp3akPODYlxXvXoVMI1V4&#10;xg1re5gDcG7R051Mt2NAlPRG1egrQdp/yq4+hvWn+O66g2+Lpd5aX1ABwMnA5HOdtak6e9DLFrC0&#10;xmrlHYlt7gQsIScj961BoTotovRsNhVutEVEhpPCw0ncD++K5/W+UrSdcezJhU8psALVry3aPnxo&#10;NxQqK6tII9JxyBR7dur9n0+3HLjinC9jaACc1xrXp/a9SS25EqON6DwoDxUXqbp5a3IsV9DZdLI4&#10;BGcVw8pOTbZm8AD9ZHUfV0HpU1L0RAVMlSE4O1JJSP2r5J3XR3VzVF3dnzbNcXX3F5KlsrxnP5Ff&#10;beFcY7cNuLIaSppPG1xIIqcZ/wCXnGUIVGiI/BbT/tW10uvemjhFcoKR81uh2lupsLTDVun2lTjZ&#10;GU91GSmj64/TD1O1xAdeiXF2zqwcIbWUD/UVv2KzbGgCy0xtH/xSKdmR3G1JjoTj4SKvu8rZasJC&#10;jBQeTM30n9CtYdPrVKb1Ldl3CRuyhK17sDP7mrs/5tkw5S4q2BuScZxT6JPnQ7os9g9v5FCVwuj0&#10;q9PLXGUhGf1YrRWTc3uZd32WDCuK5sYFfpz7U4hQENvlSlEb/ehO3yiqKgJdwM+TU4uelthP/qAV&#10;Dxg1DIsDHU+kUOSDIZX6vOKgYH8QjSCnslSEn+9GMNxya0XPIHzXJtkl54LYUlIPkUYER7eqkMgI&#10;LJbdHHNP4Mr75JK3CSfFQd+07PQ93toV+1R1puEuO8tIaUQjzxQPAbO2NuRtWtZ9PivZ9gZmxMbe&#10;U+CahEa3SykNrbJUD4NTsDUrc5kjZjj2poQHzYD8J5DbKcc+ab3HUFztBSlbfp8AgUYPwVzXQvG1&#10;IOc0++wgygkPBKinjmjA8kRprUjVz2MukIcV/hVxUH1Y63aO6NwluaguDUVW3KUEjKv2FPNa2CJZ&#10;3I97MhMGGwdziyrAAr5mf8TnWmleoV/szmmr8LhJZRseaacynyr4P5FZ+k071E8PohN7Vk1rZf8A&#10;iS9Pb5DlR2N57eQkqQfV/lUcfrftbNtfuMGAHG0E84/7V8uemnSK8XJTT61qjMOc5Jxnirw0rHtO&#10;nZIsl4uGxpxe0c+fb5rrI+KoUd0kY3qv4NmaK/4ktj1beBaFWZ0zCdgUhBI+PitL6O1nE1IyJC/5&#10;RUN2xXFUZ9MHQHp9bWxdGYTUiS4kLDjiQT81d990Qwl9JhZjIz/g44rj9Wq42NVdGYuuQ5iPMSv0&#10;rTgfmv0h5qGTnaf2quJ+np9sLTjMtzZ7jcakWLitDTZdWpxXuKxEwwT9wTHnNKUlIKj+Kjv4IhUE&#10;qQ2pLg8U9Y2uNd9r0/8A1TUtaZocZKXQkZpiA+LIVCXiVygH3qbiXKDNcwp1KQn817f7M3PZWBxn&#10;3HFQDWk4piKSH1pdHwql0MLWLhCXuDT2/H5pKTJaU2UcEn2oBjLTanVN7lHB5JNF1qkRpMcObsqH&#10;zTyDFYsCV2HW2/8A21DxQTfNOXC2SPuGk70hWSBVisXJLaT6wlNfnX2HmHO4QU44pp46YhjZtR/b&#10;2TeqJ3VJTynFfNv66Lt1F6gajZTp2wGJGjrIDzKcLP5yK+iMG7KjiQEsFTQzg4qt7te7dPuDrMiM&#10;EqKjj0Vl6bUOie58kZRyj55MfTj1Y6l9Po0eePuJik4HfOVJH7k1e/0+f8PZrTnS67L1hbm5F4ca&#10;WpsgAlJxx81q/SeorNY5ATJcDCPYqGBVjN62tMi2yXo8lL7aUE7U854rYT8pOTSj8FSqR/PF1T0d&#10;P0Xrm626TGejoZfUlO5JHAJxRX006lS9PBDKHu4hJ/So1qv6nmp/UzqJOjWnR5kJJKe6lrBJyefF&#10;ddI/oCkal0NdJt5hvW25jctgZP5x8fiujo1VcIqbl2Y0oN8YP1n6ia6kaSZlMMKj24jJU3kZFJN6&#10;/l3BAkyy6mQwcoVz5rMWuOpuu+mU+fpJ2U61GiuKaSlYPIBqJ0R1yutuuIFwcEiOv9QUK2Mb9NOe&#10;1rkpcZrlGv8AUn11X3R0SLEdSiUlBCUtlOTV/fT99Rr/AFYEdT0MwlrGfGBWM9My9HazkMSbgy28&#10;6sgpRxxVx2Tq7pXQl7jwoOGO2AkhtPg1i6zxldsf4a5LarnHs+hMPU9tgLCJchO4DwTzSjvU+whZ&#10;ab/mrHsBXzU6n/ViuzXwSYb33aAP0jmp7oJ9YEHXuqW7XIhFuUs4SQPNcxd4i2mO5szI3Qk8I+j9&#10;j1S3dFbWmS2nNPr5bEXaG4y4rKVDHNBeldRQoDTH3A7anEgjIomd1NbHAdkkFQ9s1ouYsua5AR3o&#10;FZpjqnlJQtROfArLf1n9Ntb2XSzjWlo4VbwD3Etp5xj8Vua23BlxRUh0En2plquxu6gt645SlSFj&#10;ByM1m6fVzqmpN8IplBNYP54JNp1Abm43IiyQ8FHcFIV5q39A6fudvhB5MpyO4r2SSMV9UdQ/SzaL&#10;jHdWLXHD6uS4Gxn/AEqpOr309/8AInSm7TrdaQ/NQklOE8jz+K6rS+Rpbw28swp1SwYW1o86i2Fm&#10;6PfdDOUgqyav7oZ1Kt9u6T3G2ps7L7xYKW07ASTj9qxHqG93eTeX25bbgWhZHbOeOavrobfBbbeX&#10;JPcD2BtQB5reOUbTHw4me+ocO5f8xzX5dvchhbhIQUEAc1YHQ3UlyssWSmK066zg7sJJAq1uo70X&#10;UjTypVvV3CeFbMVaPRnS9lsHSG7yfsW1ylsr25SCc4NYXp+lNzzknndHDMZdQtXP3vUm0ApShXqF&#10;bK6KdYnbJoaPC+2U20Ugb1JODWINQOrZv0x16OptReVgKTj3NaLsvVRMrp1HgfwzaWkYLyEf9cVf&#10;S/fLLNH5Px8dbWoLjBbFn6pwNMa5auP8p1Ti+R5q5eqGkYvWO2wrtEUiOooyQMDNfNBWr5LOq0Kc&#10;Wv7cOjz8Vv3pr1M00NHwvubqptQbGU+P+tZKkpyzHtHnvkvFz8dUkucldak0W7ol5Ke7vJOBipJu&#10;w6qj2ZN0TCfXBAzvwSMUUa31bpO7sIWxPQ84hWcZB/61Zuleu9nk6A/gH2jbo2bN20fGKyZznGKc&#10;UcdGqM3L1+Cm9NdVb9HR9nbQttajhRCTxVgW6Ber1bXFyZig8seVH/vU1pCTpplLqGrekPrJO8pp&#10;a6Q5clKhBbKQfGKhKf5RgOEW8Q/0Lb6AdNlO2pQuUjve4yatpqwRLFNAj8Yqm+h6r/amlNzl/wAs&#10;nj9qvpphC0JeUkqJ5JrzbyU5SvfJ9G/T1UYaGGI4GFyvk7eEMoO35pxbpa3Cn7lR+cVLMvR/K2xx&#10;+K6dMOQc7AnFao6geRriy2gBJCR8mmN8k21qC5JlPp7SBknPivJMaMuIobwgY85xVM9XupGkNJaT&#10;uES4XhtD60EBPc5z/esimp2zUYkZSUVllKfVl9UmijpeVYoxD8gAo3Y8f5V85LUwzfb27PbcKWUq&#10;3bSfNEXVKzp1be5UuFJLkdSyU8+aEHNL3ayWtbiApCMeR716XodP+mrSSNRZLe8lx6VXZ7q6UuNs&#10;7gMerFG9m6eWZS1XArYbDfOUkVljQLV2v1ydYjby4k84URRpdupEzQkdVvkocU7/AItyjW1U4uO5&#10;8FOGWrqn/lnUq3WJR3qZ9IJHFU1prQll1N1B/hXd+3jKXgKScVGx+pa7u4B9psCjgqFXB060lYg6&#10;3dC4Uyv1efBo9tnMQ+3gGvqB6P2/pY1HVbroXtwzjfmqg0zqFx66sJkvKU2VAEqNaV6nWa36tbP3&#10;DqnFIGEjdmqp6cdCnOo2tFWWE8I6gchROPn/AGqicJRalngksMsS22zSMEx5xH3ErAVjzzRZfjZd&#10;R2dKrk924yU4DZOOKDOpnRi/9B3W/wCIKTJYxkKJzxQZb7+71DlotzDSyokJ2N1kRlCSTRW08jCP&#10;pzTd81yxamV9uI65t3ir56pfTVbOmOlGLpa7zkOozt7n/eoLRH0zSY96YucxSozaSFALODR31c0u&#10;/qmzCEi4KLbKcBO//vVLTcltJ/szHUp7fPIcllZzyd3FWp0r03YLtKQqe0h8pOcjBqsp3Su7TtTN&#10;2eBlx9xW0HNWO70i150PjtzJkLuNrGQScj/SlGTU2pIk1xlF76uv1rhaX/hsNghsIxjH4rJOorbH&#10;l6jS0pHbS6vBP9aMz1WmXTLU9CY5HHjFWVobpvprVUBN1uE1KFNndjP/AHq1qLXBU3gHGugp0rpd&#10;OoYk/cdm8JKv+9V3I6r6mRLDCHFFtBxkZrT2qta6SjaUXaWJClBCduPb/Wso3l43PUKIFoAUtxeE&#10;kioPKQIJ2Oodyuaksy3glOOc0/iJhXOehD87a1/iBVUffuiuqtORmp9yY2MLGQoUP2vTTlyllLTp&#10;C/ByqpKTZLC7NndIPqh0T0NtIgMwg+4vG5xIySf7fmtJ6M6527W8Nu5MRlNNucjKf+1fN/SnRBE+&#10;4MSbpL2REKBVg1uPROsunektMQ4CZyErbSE5Vj/euV8to4zW+MeTYaezHDZpzTOuWnGk7QTn8UXt&#10;38SEZOc/FUXorV9juq0KgyUuI9tpzVrwLrECEhIKj+RXDTi4SwzYE+mW7I4bBoE6hRdRvx1iBxx7&#10;UbsXgNpJbaz+wqt+pXUu82ppaIcEqGP1bf8AtTh9yIvoxN9Q+m9Tuur+9Uvtnzg1lm46WEacVNlR&#10;dzzmtX9ataaiu5dckslLfP8AhrOUiM+/OLy1eT4r0/QL+Csmisa3DfTdr1AickWla0SVfpIJ4rUn&#10;QbSfU2JcGpV6ui1xT4bUsn/rWbWtbz9LSAbZH+5lD9ICc81o3oFrPqPq51C7xFEOEP0+jaT/AJVj&#10;eTz6LLaPuNy6QdcXGbS6vJxyafaoNlZiqVcHWwMeCRUZoW1PS4CPUSrHJzSOuOlyL0yVyZS2kgey&#10;yB/rXnK+43Jmnr7I0g5a5AaDe7BwQBWGLhbLKm8rf+5CfVkJNbG6+dP7RZbW+tE0uOJB4Ks/9axN&#10;JscBy+rdkPK2hRwM16J4zHpLBpLvvJ+9Q4MmxuKZkAYHAzzVvfRbIeg3pYKlKQDxk1TcmHAehqTG&#10;UVH2FX99LNvMF9ClpCBkGl5T/AZPTvMz6BW6QpUNtwpycUo/dVoaV6Dx8CktPS0uWlsEDGKcGbHa&#10;OF4P4xXmzN0QFzur77Ck9o7R74oNu9yUmG42U5X7Cj/Ut8h2+2rcKR49hVI3jWolSSGms8+wrLoi&#10;2Y1rSCjQ0eTIfUV+gZ4FWUzaHU4UhRz+9VPpi7S31J2pKD/arTsapr7YBPOKdq5Cp5ROMwyGCFOe&#10;rFNf4SSvcV8fvXDsaYD+ql2oshTXK+axjIQ6NoZLIAc5P5pKPbm2lkKX/nTVMGUHsbyE/vS7trfW&#10;PS5k/vSGdP2hor3dzcP3rtECOpO0rAP70nHtjhSQtw58ea8VaFtLSS4cfvQB7/C48d0K35/rSioL&#10;DnO8Y+M10/bEqSClz/OkmYSUkpW5z+9LAC3ZiBraojNJiNEaUFBQIzXJtKFOAl0gfvThdsj9sBLn&#10;P70CPVtRHxgV6x9mzlB5P5ps1BQ07+vIP5rty2tLUSHMf1pgKOMRuVAClQ5GU2BjNINxmgnaV8/O&#10;a/JiNNnJcyKAJBUNBcVtXxmvwiHuYKvTXTkJaQkpVn5r1yOojelWfxUis5dgOJUCg5FcLjOpIwo5&#10;966CZCUb05IHtX5Dj+3dgn5pjPymXkpyeST5rxS3EJ3rTkCvUzHAj9OQDXX34eQUqTjFACS3+5yp&#10;H6a8TKbdQELA4NOEvNlJyBSaHGE5BSMmgD8VtKRtwP3r922+2Ug+a5S00SDnmvwigKI35+KTA4Ec&#10;BJ9WT4FNFwC43grIx+acyoru8bFcGmtyafjABBJ/NRJAXquDJIcTtJb2msMdTxqvTXUNxVlU4lDx&#10;3KQOByTW/LzKd+wdS4nnb5rPyjb5+uWzMbSrCgDuH5rYaWe2TMa+OUgf6R6qvH3rCbkjMkAbkk+a&#10;vOxascXdVpXHKW0DOfavLZoexr1AqdG2AbANo9uKNf4DCRHUtpKMkYPzVd8lKWUOpbY4YEaz1Azc&#10;3Wilod1sZBxVV9a7L/zx0vu8DudouMEhR9iOf+lXdIsDC1lS0AlQIzQDqzQ0+bbpiI6StooUNoH4&#10;quiWy2Mvwy94aaPj5pS2yzfnIbqyXGV7QT+DV7aO0ROVcVSHJBZZHPcCuAKE9U9Mr1ZOoNzbYjLQ&#10;C4dpx+aL7ZNutts64ktl1K1kIyB7V6jVJSrTXyaGaxJmgel3TcS5rbse9FbhOcBXmth6Sszlvtjb&#10;Eh8ukJA3ZzXz+05KvOnYkc20OuPEJIKc8VrHozrnUlyZajz4a1pwPUquQ8rU/uyZ2ml8FsXfprN1&#10;FCfTBurkR9Q9JScYrDH1Z/T71x0/bJl0j3qTeLGnlbAWSdv7YraVw1pqOzOOPQ7eXtgyEDPNZP8A&#10;qM/4h2qNLd/TkzRimwtJSp19J2kEY+a02jk4XJozZr2s+eIM5LWxYU24ThSVec0fdNNX3fTsptRS&#10;XmgoDafaq/uupntU3OVO7QY7rhWG0+EmiTQuuHLY+GpUMSAD+oivR4TTNS+jZmhupWo25UWTbI5U&#10;3j1IHitldLtdXG+W1Anxi05gZNYS6T9abSylpn7XsuZwQoVtDpx1Os96istNBDThSB/WuV8xD5wZ&#10;Om/Bc8C7OxlZAyjNS781q5RClaQT8Gglm6pQjIcSc/mpCJc+4klODzXJmwwIPQTEdcUWAtB+BTdo&#10;MNJJx2ifANErElSG9y0BaTTeZbYl0Ru4RikBBpKgv+WsD+tP27nJhtAqQFYqFlW8MyVtokY206tr&#10;T3eAcXuT7A0hhHDvTF3a7bqAFH5oV1My1AnhLQ9PvipMtBt7cD2z8Cu3obMt5KnFbyfJqQgViBh+&#10;YC44QMeKIUMIQkBt0lJ+aUueiUXFKHIau2pPPp96gpiZdrcSysHjjNMApYkEo7a1+kexp23DhTEr&#10;S6hKj7ZFCUGU+8vaoYz7mppDa2yCVY/NIeBne9KojIMhh0t/AFRsVqS0pKu9uA880TSQ7cIqWQcJ&#10;Hk0yTpx5whLSiT+KQCjX6QSeVU4cSe2EkYFR86PKteCtBIFIs6gCcFac80ASbdlamqAUCkn3FeXj&#10;TTtojJfYcK2/8QPtT613NpxaUrTjNSNxQ3KjqbDmUn2piAqNPcQgrAzUjFvalEdxnKKYKiOw3HAl&#10;G5GadMSB2cONbQfcikMnk3mN9uoBG1ZFCM2E6/cFOteDUhuQUcKGa8bcKD5FADdv7lhlRUnATTFd&#10;4UgqURlOaObW7GlR1JebSRjzQrJXAYuL6FJHaz70NAcwru2/sKVDPvRDFvKANjiQoVAWuNBU4tTB&#10;SUEkjBp44lDKs5FNC+Tm/NMsT0OtJCgtOTgePFQrE9tuW4W0hKvfAqYf2ySMKGQKi4kdpE5QcxtP&#10;GaBAbq3rboq222VZtXJbaafBQhTiQQTWH5z7Vs1pPVZyFWlTpLKvbFb96n9ANOdXNFS21Ja+9YQX&#10;EOJ/UCK+e6H2rDcptlnICXoay3k/iu08Bj3LPP8A+HmH1hGT2PHH/wChLqu/I1XZ49vdCN7J4WBz&#10;7f7Vx01sojX9CHpADSEkpJPvQ4uVFCDIZc5Jxtz4pezaljsSUh5RaIP6812OODy2SeMEnr3Wc3RO&#10;oF96Ml6Or9LihwRSmlesVtlrbD0ZpA3eoii6fAtGtbMI8kof3gYV7is39YtGr6aXmH25OyHJVxzi&#10;secmlybTQ6WvVtVLiRprqBrexxdIG8QlNuCLgqCfI/8AM1U/Vnr9pXqV0ttjIeSLk0oDZ7jxTZzp&#10;nCc6Y3md/wAwJcSuL3AyV++R+KxFE+4cUG0LVgH5rW2zSlHCPSfE+I9GEt7/AAWdfNLOakdLVuJc&#10;WsZCU++aHL50z1Fo+CibcYC2o+eFKFGXT+9yNKwnLgEd95GNqT7Vauvup3/0g9MjbxCQJCm+FY5z&#10;ipTrUvcuzqq/YtvwZXXc/uMISSnJwQKmQ+I6I/cO9I8ftUPP03OtqiXGVDHOQKN+lGml6/vSbM2k&#10;F9SPRu+c1jVuSeJmS8fBemnr1ZonRebFeWgyH2uPkeKqbRn05XDqHbDKsUtEl5JO5pJ5ArSGiPok&#10;1Pc7O+i4vLZC0YS3jire+mX6Vbr0mu8nvvKdbeV4UPArE1Gsqim85ZOEJNmVelH086201qlBkxFI&#10;aTkKJHGK0101+ld9WuLfqWNNXHeZdC3EI4B5BP8ApWuZHR5uSkrRhtxY8ge9D7PTvUGhXHJTbqn4&#10;+SSB7Vo7vKTshtisGRGmKeQ6siHbS8hG4qwBzU3NmrkxyFE7TwaArNrRh0lMg7XBwc/NFca5NTIp&#10;Ug7h7YrQ5yZBMx4kGWwhkrAUfmoi62ZyK5tSEKb9qDNUXiRBWlLDuxWeOa5tOv4qHUMXichkpGSp&#10;avYVJJvoCxmtPvfwRb7LPdWBnaKqSD1itaL9JtSpSYdwQvtlhxWDmpofU/atP2e/v25CbmxBZUtO&#10;w53EA8f5V8a+qXXnUGuOrN31IiQ5bnHJCihptRASAcD/AErP02kd7xLghKW0+u3UbrXqHRehb3/C&#10;UInSjHUWkbs8/wBq+OGqOpOrbpqa5y7hLfjSX3CXE7sYOfFFFt6+6wnyWWXbu84CNhSpWcipp3TF&#10;q1khSZU1uPNdVkqPHNdVo/HxpTaZiWW5K4tWv9TafdS8LhIShfhXcOKc6n6u3/V8ePDuUxyZHjq3&#10;I3nOP/MU71Lo5ywXlqA+6H4aVpCVjwQTirU6n9BbdaekydS2zhQSkqAHz5rYOPplW7LKk1RdmL5p&#10;yN24SW3kcFxI81A6fantqX9sglahgJx5pppy8OzC1blJUoLVgKAzRZcnZ2hJcN8w1uAEKOUHBFRV&#10;kJx9TIYa4LR+m3oDedbXO4t3i3uMRXUel1afc48UbPf8OTqM9eZL2npCTCB3IJUQf7YrXX03dT9L&#10;a80LaHYEZuNNS0lLzW3BCq1rpJxqPBSUJA3DniuZ1PkZwm4xXCMuNaayfMr6dem+ueivUR62atth&#10;ksL4S+oZA8/IrflnvFuZYbCmkNKIHOOaINeRLa660oxW3HyoevbzQXf7fCcmMAPpZVx6c1p9Tq56&#10;h5kXQgorgtCwLQsd9paFjHFJ31TL0V4usodBHgpBoQtDK4pQhmUdv7+aMozPcaSFfzPkGsNNkmA4&#10;fiWu0yUrYDLSwf8ADgUMWKRAlA9t0YB8VdF4skG62hcV5lKStOMgc0GJ6RQbbEbXHcITuyoik8hk&#10;fWl5T0dDbZTgeKKWC63GTlAOPehmVp9NljpdZdKkkAUnCvMsOdoLyDT6AltVaOtt3txkGO2hY5Kw&#10;OaEL5pW3y7SwplwsvtHymp+XfHgpMZ4/y1HmnOvNOJRop2fEVsW03vJpdgmQcB1MSO213SSBjOaf&#10;Q7r9usqUrcPzVCaZ63Wa53UWl+5Mtzt5QElfJIovkdQLbariiNIuDCFKOMLXirPTn+CbRcDU1i5t&#10;qJxkc0xmbF7ShJUEeTQqjWtrW221GeQHlDylXBoWv/1VaR6QPLi6leZUpfKfVz/5zSUJSeEhYLUY&#10;gxbwNu4NqT5zTLXumptg047cbc6T2U7yAapC7/Xh0vk2WVNgS2kvoHDQVya4a+rS2dReguqVxpKI&#10;s5uMrtAqyo8ismOltfcSOcEMn6ydP6ceLF7nJQ6glKkE/FKWb/iF6Bnz3rXHllh5Z2NuHAGTwPev&#10;kBfL7eL9e5KnlvyH3HVHHOfNLWqFJjz0iQHIklJCh3Mg1v6tBTNY+THdrTNZfXRZOoOqry1qQTpF&#10;1046jc0WVnagYHkCsfw3pK1KSd+5PlJNag6X9fb1Ps83SbsM3qKhlWd/qKBg81Wdy6ZXTVtzMnTc&#10;Bx3LxDjbaf0nNb2GnhTFbekUOTkyI0/1Un2JUeJJ7iWEEEZNXFpPqivTk1d7Q4lkPpxjd5FXlq76&#10;K3te9Aoj1ntyWtTsICikI9Szg8f51g3XPTXXHTecbbqG2TYBScJDqeCPkVXDXQ3bEsg4M0nd+uDN&#10;909dmY0nY6pBIKFc7ql/oAvmqNV6vvEE3Z3sR0BfbcWTk+r/AGrI1mg3BvK2t6kHhYq/Og7U3RV1&#10;N4tdy+0U60oOBJxk4P8AvVuoq/VV7UscBCWx5PpJH1Ldo15RCDgdKeFYNWNa7s+pSQ4o+PFfMfoB&#10;r7W+qvqNXGROkS4oUpTmTlIGRW+rXebsxeFsux1KQnHNcPrNL+mltM+Et6yW8LkVoACsKFcGLdXX&#10;kyYr42jyk1Dw7o27Hw40UuY4zTyLLlMKCmgVtqPIFa0kdamuutHdL3SNZgn75bKktH4JB/FfF76l&#10;elHVrTWqZ9y1nb5TqZDq1/c4yjGc/wDWvt9Z58j75G1pX7Eeazn9ePV1ehtETGZ2kRdG321Nokdv&#10;IQSMZ8/mthorXXZj8kWtywfGewXR63vLQ2glxXBTitHdBdQ7r0w8gJ++Y9SUkDKTVBWTVzcDXTF6&#10;VCbU0h7uGMoekjOcVpHovdtP6n6jTLm6huzdxjchA/SSNv713mmeYtZNewy//Cj17a+pMa2Kgqu8&#10;FbwSUFP6R+OK+lsecxrDQlvdEPsPlsFTah4NYF+m/rdpW59Q5+n5tiaenNOHtyynORx+a3/ovVlk&#10;vEZbEZxCXG+Cge1cl5aMY2YijLqft5I2fp7uWBCVxQVpIIKRQ/8AfMW8Jbfy3jjCqum3lltI3hLi&#10;D7VB640dbr6hp5DaUFJyQB5rQYL0wKt97sgcSlTyEOnxmrB0zMjRI7k3eFsNJKlbfigXVPTWD9rG&#10;lMNqS82OQn3qT6c3FFlW+zc21JiFJ3FY4AoXfIPB88/+Iz9UGgepL509bLT3LnDdKXJK2wCDg+4P&#10;5r5+WyaiNPaUn0gqAV+1bd/4jF06UOa3J0qiM9dVkmUpjOArnz+fFYeY+2+8QpQ2tZ5x7V2uj3Rr&#10;jgxLPuNNJ6P2H+B2jVDs4PRAULdZJ9+DitYufXJ04t/Tu26bmQ+3GjIQ2NiRg7QBnzWJtOWRyfpp&#10;lyPcnHYSVepgq49qt3RP0yWDqfIhPXG6t26MgDLaiBurb6umF1eZfBVCbjLBvvo7rmyart9vmWhe&#10;YjoBRj2q9dQavg6esjsmc13IrTZUvAzxVOdJ9AWDQtht9ttzjamGEpSFpOc/mryDVrk2dxuX2lxy&#10;ghXc8Yrzu3HqNI2GeT5K/W11r6V6+uriLTa//to0opW52wkn+xrEjqGXZJwnYDykVsP/AIhVi6c2&#10;vWa3dNyoqrjv/nNRzwDzWQbUpF5ujDbidqE+Smu10sl6cIfLMOz7mWt0b0fcZMlq8R3CtiMsFxvP&#10;sDWhevmu9NXWzafftqUi4MtpbebSPcYHP9qzDE1pN6fl8QVqRGdG0pzUh02u8vWuqcfbOSxncUAZ&#10;xXQwshDEM8mK028otaAm3z5EOfebcXGWVBYyKsDq59bepbfpRqy6cUqPHLYaSEnwKy71B6yXlq7y&#10;LW019qyyrt7MYPFWr0AszWqiJ14iiS2wN6m1D2rGtlp9ZJw7aLItw6Pon9I0WXevp4tl+mrWm7vN&#10;B1a1+T4qyOpnTyf1a6KzYUe7v2yaW1FLzKyDnFY90D9Zoka4snTG1WtEWE+vsh1BxgD8Z/Fbe6jW&#10;Sbp3o3fmo0wx3moDriHAechsn/pXAanTzpv5RnKWVk+Gevemd90VrCfDu04ziw4odxxwq3cnnmns&#10;CLKXazJjNgdkg4T5NV1q7V93ueop6p0x2Q6H1gqWfPqNFHSvVEuTeWYJSXkFQOz2NdxpNRU8Vrsw&#10;pLlsuZq3dQ9VWaGqFFWls4QkknNaO6A/SFqkXaJqHUl8kNYIX9ulw4rP3UPWF+t9wtUTT8gpdKR/&#10;JZ8A1Zf093vrxqLqDEj3B2Y3ZQQHC4Bs2/2qHkt3pPA6vuPptpTTQgWpKWn1rAHBJzVf9W9N61lX&#10;C2SbBcFsstPJLqc8FORmjjSFivbMFLbkgnis0/Xn1A6rdNtMtf8AJ0R92M56XpDCcqQCP/s153Cv&#10;1bNv5NhnHJW3/FLhXtWhdNXWDcnEuMICH22HCCpRxzx+xrB3Rq93qDJlyZkZ+ZHfSUl10lXP9f2q&#10;JuXWHW97viE6nuEuenflUeUcgc/FXJaOpbWmLLGjfwJt1mRyHAnwf716F43TRqgmn0a+2W4Jem09&#10;nUM3+CTlIaQ+rCQv2NXvpj6CIdzu8W43C6KQyFhxKG/HnNZShaE1B1V1QGLETbJQWFoUDivpD0W6&#10;d6o0ppK2Qr5dlzpaG0hSyf8AtUPL6myiHsfYqYKXLLi0Toa0aLtTEWKS520hOT5on/8AaOUkpBpn&#10;bLc5FZSFKCj8mpNZbgx1SJbiG2U8krOBXnjk5PLNh+x6qSypnapO40rEUhTZSWQtJ8A1Uupvqs6S&#10;6IuPYumo4iX87VNBeSDQZrX/AIgnTnT0Mu2wickj0qbUP96yYaa2z7YifHZeOobKxIG7t9vaecVE&#10;6g0zDesoksOlLiBng1nK7/WDJ1ZpRy42aOg59WN2SB/eovTv1dSJOmyiXCCl49XP/es+PitTJZwV&#10;erFcZL/sLzwPqdVs/erFskoR2gP1FXisQ2v6mHrhcVIaSiO3njKvNGcv602dB2wKudrLzXgvJPj/&#10;ADol4rUxWcDVsWbBeKGGyogEnmoiXARNYcCWUkn3AqhOlv1c6O6tTERoF2bRJPlhSuR+K0dbn0Lh&#10;oW24laVDORWqsrlW9skT/cHYVrUqKuKY/qT4NQz1uftzi1Og7UnwasBDgCsjAz71HXaE3LZcQfWS&#10;PIqolkjrNeY6oRBUED5qViXa3JAxIG/4BoYh2lJiux1NqBGcGoSNGVCn7FJOc+TSyGCynLkJidjY&#10;3D5qB+0konEtNJIPnipbTshttALmzGPmpUS7e0rcXUbv3piK11NaJ/3fdRFwnySBTS3alRZwQ+0o&#10;keQBVoynkT2SG9pA96gUWloyFBcZDgPkkUNDTIZzXrEuOERgQo+c17N0zcb3ZXnoUtSHykkYPvXN&#10;20HIkSVOREhCeTtSKaaO11IsOpxp+XEcKlj0uHx7f70B/IDOpenb7q7oFqWyvyii59lSWlbsHNfD&#10;jUVjv2l9VPxbky8ZTTpGHCTnmti/X39QHUHR3Wu5WeDc5VttaSC222cJWCkH4/NZu0t1Uav+okyd&#10;RMCa4f8AGock12XjaIwjtlLkxLZZYYdLtW3p+8xI81opiJ4HGABWotFfThYOpl/j3q43ANobWFJa&#10;QeMg5qsLjDVqzTLf/Ldm2PuJ2oW2nkGtL/Rx9LurIGjpc/UU51D7x3NNq/w1svI3+hS8PkrqjufJ&#10;rPpxou36agR0wiO222lIx74FFkqU2pwJUoAZql4sfVmkLs3EQpcuMKKXdVTXiEvwVMuD3+a87lPL&#10;y+zYOJY6noryENuJGKRMKGl4bEpwaHLU27do+95Xbx45qZj2X7ptSUvK3AcGhMiOrnGZbguOIdS0&#10;Epyeaom7fVT066e3dUTUGpY6Hgvb2kr5BzR29al267zW7vcgzCdbKR3V7R4NfGT6s9Gm29frrEts&#10;83KM/IK0FC9wTlR4ra6LSLUt5ITlsPsLL+ozRepLc05ZL5GX3BwN/Jok0BdG768txLgebIzuSciv&#10;jRf9G6pestpi2ESWXdqQpSVEc4FfSL6WrBc+nHTSEm7XpMi4LQFKQ44NwPPFZuu8bHSw3xZGuzfw&#10;aE1HYGXN6m/So02iQn7dbQUkLArux3RV8BbcIUT75oqFhYTBKCvGRXOl2cFfvXVT6dql7Bn2NS1j&#10;fakupSp/IHsTTS6acEN30K3oUaUXZ2rWwmSAQcZ4pAH0SHHVH2pbThXkkUL33RtuW8p/soDg5yBT&#10;O03mTNcCQ4UoB4FTUhLrmxKlcK8mpcCwBV40RaNQQFIcUGnUD/DxQ9piyRrI85HQsqQOMKNWvH0r&#10;DWd3d5V5FQl90jGa3rjK2r+RSx8jyRtq0lZ0yTJTFYDqv8WwZo6tcaNHY2FLew+QBiq+h225x4yy&#10;28FY5waRsN4mi49mW6dmcEZqW5/IYKE+tSB0d0XZpN0vcKCu6uJOxAQN6jXyX17qmw3qc4bTb0w2&#10;go4x8V92Opn00aH6zoQb9FEnjHqz/vWdOsH/AAs+nrum35dgWbVIaQV7kDIP75zXR6PX7K1X8/uY&#10;s4c5PlFZru9FSlyNMLLiBwAauzo5eI0tiTIurf3Dqh/7iuTmgHV/T6xdN9UyIUi6icqMspLaR5x/&#10;Si7pr9zraa/H0/bXOyygqUEjnHP+1dlprMfezClz0i5dFxNExZz068xkuoIOEOjI/wBakYFl0xpf&#10;UrWq9PttR0pVkIA4/wDOKzbqnWjlnubtul70ONqwUHjFSdv6hqu8KPbGl9oqON5PFZr9OzhlXK5L&#10;/wCq31jX+1oZEcFCmxhJ8ZFK9Fvr6L9wETUUVW1RA7wUTigvTmjbZq9luNcSJ8lvGAkZ4q8NEdEO&#10;lDthktyWGo1yUAnbzuzxWq1Whp2/bwWxukmbI6Za1tmr7LHu1vkpdjujIweasqJeULSEpc4/NY80&#10;vp9jp5AgRbTclMR8jCFHAq6rdqZpiAh2RdI+/wBh3Bk1wWo0dlUnhcGxhYpr9y2bje0RGs8kfiom&#10;7So+oLC/Fea3tLGClQzmoCwXxm7uJCn0uJ/BzRuyIrrQaShP7itfzFl3Bla5fSXo+6TJc5Vqb7rh&#10;Ks7PemWjPp103a9RtJehIS0FfpKeK2F9pFbY2JbSc0F6itkeNKbkJQAUqzwKz/196WMlXpxb6MYf&#10;XPdtHdKLE1GgWxCproIBQgYFfPyxdddQRbmG0uOJguKwWUnjBNfZHqv050v1MajJvFubkgYyVpzV&#10;c9VOnPQHo3oNM25Wy3omITlDeDuUcfvW303kMqMM8lM6vkwvqJix6g0qzKct6GpK8EqKcE1YlnTY&#10;LJ0fnJTDbXIUj0kpGfFU9rz6gbJq27mHa7W1DgoXhvb7gH96mrN1ARNZRDejkQiNp+DXVRan0a5r&#10;DKOjauYg3p4SYTbrfc9x4FWPqfq1aFaSbh26EW3tmNyfY0MdSNMwF3thUJsoacWMkCtOT+kmi7P9&#10;PYuio7S7l2N3cPnOBU3N15iyuVcLPuWTH+kX9RXyatURTq0A85UcVf2ldUu6Agoeua9yz/hUaAej&#10;TMSW/Lc+7biIRk4J8+aa32DO6g60Fkt0vec4SQeKlW3XDOcmn1/jadctklhGm+m3Uk68ffERSGVN&#10;+Ak+a0N0lfnSmJKZrO8pPpJ96q36VPo+vFhQq4XJ5R3DIGOK1DbrInTMoxksYI98ea0mu18XFwXZ&#10;z2i+l1RrPVS9iJPSNsubzgX2C22DVqRQ7HjIQsimGmyFwklxPaT+1SM+4wYqOXM1xFk97yz1KqpV&#10;R2xHAmN9vHbGfxXiYzj6cpbKR81DJ1VbmBu35I8Cu2NdpkPBpCQEnwaqyXYY8v2j5V9ti2GpKo5U&#10;P1JNfPb6ufp/Y060/PnaicWpWSG1uH/et86thahutoX/AAiUWHFDgivm/wDV30C6iyW5FyuF4fkM&#10;cnao8f6VvvEcXGNf9pmqz2p+MkOMy0uxEn3NHhuEW+WdMAKbJxgms/Maf1Ballt+S41FSfUc8VaW&#10;hIemosYSZl4WlWPUPb/SvRapN/GDWS4LA0HpOy6HccmKeS6+4CQAKqfq/Zxe745M7gDZ5wPaim/6&#10;905BQpEKUXfYEmouPCVrC1SF29BmP4PpTzWQ0pLaQWewM070z1VqSKtzTVpeuDTf6ltpzincK8X7&#10;QcvtXhh2MpJwptfGK019I2vrp03ROtUq1oV3MkB0c1QH1OXq9ai1lNedg9hkrJGxOBisN7622lwW&#10;doVHWCHd3kR0NlG7gqqxuh9t+y1si8NXH7cA5zn96zVoyEy2VOvIWtz2AGcVYFu1UbOwpDS1JUfG&#10;Dg1dXJ2Q95BrD4NF/U7Ne15GQP4gHktoxkH8CspaJe1NYdTKRpqIufLSrwhOT5otcvs28xS33nMk&#10;eCfNHv0yWy7aU1qq4KjIXHUrJLozxmk4JJbPga/c4mdWtYW6ElrUMZ+G/j9J4qLsXVF+4yVsKUtW&#10;/gZV4o/+qi6SdRTELiNNNADBKB+KzZbYFytkju9zknOR7VOMpJLKItLJcGnbFc2dbM3dt3lCgpKf&#10;erM62XXVuvLMyylQbabQM7vf/Kqb0drr+ATELlq7q/lVFOuuqMm9WztQEqKyPCKs2qXIuSjndP3Y&#10;3ZUUMGZICuUo80TquFy0pFSzcI8mCgj9JJANS/RaDq6J1AauP8HdfjFeVFxORjNWJ9UNyuN8Qxts&#10;yW0oRyUJ8cVQuOiT/crK0ykagSA2k7D5UaKdN9LIIvUe4CWEONqCsCgTQ2oYdsaW1KPbV4245zRF&#10;b9ZuW6W44jlo8jdV6aa5I/yLv6uX9y46OaiNvhfbTjP9KyfZrTqWZflt2dlyYd3KW6MtQ9RZN6Jj&#10;tIUU49qIPp41hL0nrVDht/ebWr1b05FUTxj2klldnVulaktjYiXCDIjqUOQvNG+kekNz1zOYL0pU&#10;WOVAnKjVt9T9WRNQx0PM25pL4SOEJ5zVYxdLa71W6hFjD0FAV+pNY9knKtt8Eo/cbi6J9J7Xpa3M&#10;NCR3lpAyonNX3DsEJttJBGPxWZugmldT6as7Ld5lOyn8DJVWk7QFux0hxRSa8v1f+NL5N1H7UTSY&#10;8VlGGyM/mhfVblsZjOGUW8Y5yBRL9ohDfqXz85oH1rao0yOsuuBKcckmseH3IH0ZG+ojVdkZjutM&#10;No54ziswRbNEvC1rTOQ0FEnk1oTr3H0xFceZfkIcdIOADWQtR25D8xQt8tTTQVztNeoePWKUaWz7&#10;g8t98tPTm4CTJaRcCg555zWmejf1E2/W7bcaJZVRNuAFBOBWaemNq0d3Gl6kuSMJxnvHita9NLl0&#10;3KGmbBOiOLHs15rD8ql6fRdp09xpvQz056EhbZ2IIrvWOm7zf2VIbnKZRjnBpvo5T6mEmO4Vt44F&#10;da2uV9TEU1DYIJH6hXna+42zMsddul7sC2SHJNzK1YPCleawhqPTzyb04ESMpSrxWxfqEtmpnYsh&#10;x993GCdpNYtXCu10vS2lO9sJVyomvRPGrFKyaW77gogQ0s2tew5eAq3Pprk3R2+JDqj2AocD96oL&#10;VTkmxwA1FeLr6hj0VoP6TrJdjAbkTUqbKzkbhzR5SSVDJ6de9H0Q0ytC7SyCrGAKknoUVagvfzQ5&#10;paKtdobb7vqxRDCtKighxzJrzf5NyM9RQokq2qCgFbRVN3VVstrjivQnb8ircvjaYjC0qVhHvVIa&#10;6VbFMvYfQleDxms3Tc8GJcONH6uaut2U1EAWEnHFW/a5s5ABSgis2dIpLVpvrriTvSpVaftV9Eth&#10;O1jjHnFPULEiVHKJllyS9HyQfFNmfvVPbUk4pVi+hCdnbzS7twcCN6GcfmsIyTyUzPQgEjP7Umym&#10;YEckg14m+yXcp7JOPmuTcZCTy2RQNHrQmF3yeadvwpa0Agk0iJD3bCgk816zcpSl7QDQI9jwpG4h&#10;ayPxXki2SVLBSo/vXr70pK8kGlUOSnmiR7e1IDxy0yA0CFkn964jW1/uEOOEUmiXOQ5swTml3xMC&#10;Qog0w/kdyLW8T6FZxXsa1OLQcuEK+KbtzZRyACK8MuWhXAOT7UAhRdrebX6lcfvSrluJbGHOa53S&#10;3EbjXGJTqtvIoESWX8E+1fgt0gAJJFd/cOpVtKTg/NeiUttXjBxUyAmie4jKQCfxS7dx9JSpPmmx&#10;kpbcBUnk0p3mQSop5NAIUTLbAKSjNfkPME4IABFJJWzvzjyeaVVGjuAEYAI/tQB42GUqPOc16I7K&#10;l7gR+1Ivwcry2sYrlUV1sjCs/wBaAF3YqS8nYrCce1eLiLS4kJOc0ktt5tIUOcmlEuOttlagcCgE&#10;cSmn2BlJKjTeQuQiMVrTuxzTxM3u5wDkUlIuSEoKVAqT7iokgSu8hb8J1S0Y4rNOpkmNq9byEKKQ&#10;PIHvzWpblLj9taMDaRyKpCdJtg1Y80tsLbwrz/WsrT8MqsGOltVmPeY7ReI3kApJq54Ed50p2OZS&#10;vmqduXT9u7zo062uBl5J8ZqzdKG4pSlh8fzGgBu+aldjsjAK5zKYEdpwp3YPqpWE9HVDcUAChQII&#10;+KaCYuYFtOIKsccioi8QZsK1SVRM45VgfFYxcZw6oaJtq9byXittlsnIUfHvQVNtVkt8gF12PKaS&#10;fVhQ4qo/qT6/ORbvc7VHeWmWy6W8/nNUZpOVqy/uKDc11XeVyMnmvQtDU3RHL+DTXfezf+k5mkmZ&#10;SFh1lKTxhRrQGjbpZO0n7BxpS+D6TXzv0f0r1dc5LCXZCm2Rgnn/AL1s3oz00ftSGX5MhRCEgHnz&#10;Wn8pUoxzkyNM23guF3VcO1L7kgJKB54qlPqO6jdC9Q6QmxNT/aC4LQUoCkneFY49qvONpK3XCQEv&#10;7VpPsTVH/Ut9DWjOpFjkz20iJcQCttxCwOcftXPad4sTbwZ8sYZ8ltRfwdN4kJtOEwkLIbV8j2qX&#10;0UqH96gSFpxnJzTDXfTWV051FOsr7yHzGXgqSfPOP+lQlsYddnpQndwecV6VCWUjTtG5ulmitJXj&#10;7dTqmQ6cHOcVrHQvTzTzTTTkN1suJIztNYL6M6edmyI6lS1MADACjj+tbi6VaBlw1tSW5/cbwCQF&#10;ZzXPeYi8ZyZWmfJbVx0ItcBD8V0pKfOKi7cJdtSWt3cKOc0bRX3mIPZ3EgjBzSUPTYnubkrCc+ea&#10;4to2OSGausp4epJHtgVINS1Ox1NklCj71zdLPJsz3p/mINRwnqJUpSSMHxikAg/YlvSCTJKSrnNQ&#10;kR272y6ONvud5kH0GiVT/wB0n+WDnFNnYryjkpyQM5pAdOTnZKSUg7gKSjPy2zhWSaWhxJKAVYzX&#10;YlyGHSVskp+QKkA9jXaYylISopriQyq7rw4rnOc1wi4NvNkHAUKUQ8Mb0rHjmmAmbNKibVNZWB7U&#10;lNub8UIS8ypP71OWa+NNubXckZrvV7kaXCCmk7lmkBBRbyRgZIzUvBvrkZwcZqDiNBxCCpHKffFS&#10;a3WkNDGCfFJAO7ve/vG1Ao3ZFDTL6UNkLaO0q+Kl2pDTajvxipSMzCkoAIT8+afYiHFzbYSCOBji&#10;um7vgbt2fxmpi+6chyrWpbSwhaBng0GxoexI/mZIOPNIYUwrmy76HAMmpadFjSrb20AAgZ3ChViG&#10;gIKlHKv3qTtj5QShajtNMAbBSlTre/BSSMmnluR3AneoKAPkVKu2KBMU6c7HV+Dn3qLkack2Zrcy&#10;6HEE580gJ2JFQr0NuYHvUbPs0RTy0uDJUPNMYsmS1gk8nzg06V3X0bs8+1P+YA9bdLzLZOecYfJY&#10;JylBPinD6ZspRQle0jgmpFv7lBUOcfNct2qQ+4otL9SvmgCNgxpyVK3OZCfc13KgPPgJC9pV704m&#10;w7zZ21LWx3GfOU0NXTUk56OpUZheUfjxRkXYz1ToLWbelrrI0/enIkgNEpAP6vxXzwjRJkq6zhfH&#10;Fi79w94r8lXvW+1dUdU22E+G4Lj6dp9AHmsOanvqtRdTbm/Kiqgy3Hj3GVJxg11ngZ4nJP8Aro8+&#10;+rYN1Qf9fIi9pd6IW3m172VHwPaoy+totTqUTCEIcIIXn2p5depkPS9w+xfG/nbg0KdYpxl6NXc0&#10;BSTg7MewPiu0lNJM8702isuthGSwpfJdOnNC3C521iVYp6XMAHalQNUX9X1j1Fb2rbLujxWnOxKR&#10;/h8/7VXXTH6gNU6ByqLOWWsj0KPH+tS+rerk/qtuRe3C60TkH4Na6UncsZPR9D4SGhuV2ctFaI1p&#10;dU20RBNdS0pO0o3cEVGwkOQWyvZmjKbpWBNt5RHIEkcox8UhobRtxv8Af27WpG4K+RVeySaydTlf&#10;A0st5lIQ6hJ4dB9Jokst5usNxuMWC4hXwPahrqTZ5Og9Vu27O1bYBwBU7oXVM6O7FlPRzKjhxKVD&#10;bnjNSjYk3HPRFxfZY/TzSVy15qhdtXaXFx1p5cUjj2qUuv009RNB3+PetN2p1sxnN4W2nyP71vHp&#10;IjTdn05a7ki3pYU8yhSzt55H7Voq0ak03fbe1HT2xuGOa5zUeWcZOMUZcaOMsoLob1Ovdw0uwNTw&#10;FxJyEAKJTjJqzYetWGT3lNKKSrhWKMpOj7MGHFbG1oA9sVFM2W1OxHGiyAlPIrmbJuctxmRwlgl4&#10;euopaTuySrxS0jUjM+MtrIUhXkGhAogRmzkBIT7mmjV+tzJVudG3xkGqhje96E3IkTorWWx6sCoi&#10;wazZsa223QVpScLB9quDSGobNLs8tD0lsMtoJUVEeK+c/WT6utPaQ6oXG0Wwfexkv7FLQcjx7VkU&#10;aeeoltgPcl9wR/Wn9XNj027Ft+mDm9trJe2ngDFYe1B9T2rNRTC9JluAKGCEn2oi6zWRrqX1IZuV&#10;qZLf34BKT7ZzVZa80W508vqLfMSHFlOSP3rsdPo/Qgk0YU7Nz46Lk0P9Sq7ZZxa2mVBMgbXif8Wf&#10;NQetOmFoka9srkdaRFuOHHgn2JwT/qarFUiNaIbLyEJU4eQfirB6aanj3a8RVXJ//wBpQUkn2Ara&#10;whHoobb5G3WzpQ30xMG4QHcpdOcVWsjU0uc0ktqLbgOcg1e/WHUEXqtOYtcFRQIw8q8H2qmnrDAs&#10;d7VbpzvO4JC0HjmoSjJPh8CT4JHSWuGn5rTV6Cn20YwT85rQ2tuqcOf0jes4SAhxICEDnPHFSnSj&#10;6RLHfrAZSrlEkuzGwpsKcG5P+dXjoP6GobjcNF0KZEZk5ODkGsWzV11LE2S2N9GfvoV0z031BdXo&#10;epYqP42FlTP3AwCPx/lW/JvRDppeIyGrjaoz7RGBke1D+nvor0bbtRs3aGwmNIZ4SUHH/T8Vdn/0&#10;ZNN2dbTawtQThJ+K5XWaz1J/wnwZtcNqwwV0N0F0JpN3dYUNQieQhJ4q27KluGksKAUkcbhVStaJ&#10;v9mWuSlRdaTzgewoltOoZMeEp1SSSnyDWnlNyeWXYDi729iapKAMrHg0GXPpGq8yhKceUhSTkYr9&#10;G6gqkuBfaKdv4ojh9Qg60ltTeCfeorDDlAvbtKT7ffGmXHSWNvGaewdSTLDelxpccrZz6VfiiSfI&#10;Vc1R3WVBK0+9Rl8tkuc63tAUoDzijAEu9q2JITlLeOPBpm5qj7iKuOlOOfaoC626XaGUuONFacZO&#10;0VGab1BDvCpQbV23GhhSVcGpcsMB61EbukBLHc9R8UG62jS9BRDcVpLsdGMkDwKHbl1Yj6VlYecS&#10;gJV5JpTqz1l/ifQe/XWNGTMW1HWUNp5JISatjVKTSwLoj0a8Vq5pBgBIV87hwarz6rutOtdI9Cbn&#10;EszYXLdR2lONnKkJ+fNfNBH1Z67s90fMOe7C/mkhvkY58YzXsr6r9c35EmLdLk5IYkDCkKzj/Wug&#10;o8YlJSbKZWrDSK5s2rtUx9UontvSnbg27vOMk596u/VLvUHqZa4cttTzcwrASU8HnGKjulWobRaX&#10;5FzmRm5UhQ5SRk1ZGqOsjEDRyJdibLU9lYUGkp+CPaul9BQhjsxdzbNd/Sj0Lv8AcNJQWNVXB0zy&#10;36STyOOKxH/xA+jOr+m3Vl8z3pFwtL6QqM6eQBgZH+dbO+lb6hNT6o0/ablcIDiSFBCvQRkcVnL/&#10;AIkH1DXTUPVRqzqhqagRWEcrQRuKkpPBrkKVjVtMzm24mFogklYTuWkE81aGhOoEy1tKgNyChCk7&#10;VBR4IqvHbpvdL6UJwT4qTiORFlp10FJWRnbXWUpRZhPJq36YLBp/XevJH3NsZcVEHcUsJ4Pmqj+t&#10;C/W6X1pls2iKmGxDQlkhsYBUCoGtGdM3rL0X6JTNa21Db815kBRChnJwOf707+mvpBpT6nLLc9Wa&#10;ptaHpLjqwpQAyPf4/NY+qm4Nyb4HFZwZZ+nTWsTRc27XB1kvyFsKQEgZ8g1Yf04fU2vQnUSU1Msy&#10;pNvnPKJSEcoJV5/zNbM6a/Rh0+sWpVvxYQkRHPSW3OQP8qMnPo/0VadULmW6zMg4yDtHB4/Fa+3y&#10;VcobEWxraeS1ukHUODdo7ctEYsx3AFBKhVM/8RKRbndANTbfp03S4uHa2plGSn81cVnskewRURWG&#10;NgTxgCpp1UF8MtXCGmS0jkBacgVzULdlm+Je0j4MXS76isct0y7TIgIV5S4wpIx/WpjR2prjPmsR&#10;rcSorUN7efzzX2s1hobpH1YEiwXmzxTPU0QjcgA5wfHH4r45detNM9B+tV7s1nBZajOqLJ+ElRx/&#10;pXWaLXerJpsxZ14WTVWj50DoXp13V8dpo3Fxjc4nIzuxVzfTv9SEzqZpWfqCbAKW2FkZA84J/wBq&#10;+cem+rsrUEpm3395ciC4oJUgn2NbZ0B1y6d9FOn7NpVDUiLIG9W33zk/H5qzyGnWor3wWWFUnF4k&#10;aZ031diakbVJahOICT4I81Ydq1szJh724ikqA8Gqk6Na+0jrmxNzbHGKYyv/AJJ/P7VdENm3R2gt&#10;CQARyBXDTi4PazPeGTNj1e1MZSrsFDiPPFUX9dPXO06U6Uvwpennbu/NbU2kpRkIyMZ8fmrst0iA&#10;UKMdsAjk5r26WbS2son2eoba1KZII/moyOalXLbJSIn88M9yPdr84pCDEbcWTtIxt58UUaYuExqV&#10;9nFJWsHCXE+QK1H/AMQL6etAdM9TC46amsRnJIUtUNlYODx7Dx5rH+l9Vf8AL8lSko3knG73ruNN&#10;cpJT/JgzWGbv+mvS+jelUORqy8PtzrhIR6hnlvx/tWlui3Vbp9q+dKXZbo2mYVZWwVc/6VhXpb0+&#10;n6m00q8T7n9raJP6g4vH/WtQ/TJ9Hlhs9/YvdvuAmJe9e5tzcMVi+Upg4epnkspfwzZNn1FEbdDS&#10;30nPgFVSs2aXmwplYPPAzVZa46aXGNqCIq3PFDQwCM1G3Z3VWnLi3GVlbJSCFCuLzgzNqZdKLupE&#10;JKX0JJ+c1LWWNbb1CktvpaLZQQvJFZtVedUrvsdK3FGKrhQopjaXv10ttzisXhcJcpopQoKI2kj9&#10;6aeQccHzE+vPpxpbTfWC6Lsk5pS3Vla221ZCTWXbPDbdmFmQklJ+K0j9Sv0edTtCX+deripd6iPO&#10;lYlJyTj88ms+QGHbdcE/dILa0nnNd1o8ShH9jDs5kWRpuV/BrEtMF5SlIVktKqzOm/TjVvXSezFt&#10;11/g6G8ZyrGf/MVWGmrhEfmFpuMt9ayB6BkD/KrZsWhuoUu+QRouYq3OqwVqSrbjx55Fbmz/AAng&#10;x19x9HeinSefozT8K2T55nvNpAU4o5zV3XDRzV80/ItqnS0Hmy2SDyM1R/RiFquy2S3N3+eZc5KE&#10;9xec5P8AetAO2qVcLG59tI7MlaPSsH9JrzW7PqPJsj5CfW39Ex6XXp2/RbwHokpZUpDysqB/FZV0&#10;LaGo+qmGlnutqODgVsD/AIhmltfWW+brrqf+I2zO5tguZ2+fbNZT6N3b+F3xMxyCZyvCUlOea7XQ&#10;RjthJrkw7O2Wl/8ARFada35Nufm/w1O0qCnRgGtKfRT9Ntv0PrtyXMmMXJl1ZQhO4Hj2qmrx1HsW&#10;r9tvlWRVruqBtS6E7T/pVpfS10e6gta9j3tF4UiwoVkNb87vGPes7XJek59Mrh92A1+vr6TenmmY&#10;LWsY7aLY8tW58NeFnGef7VieT1qY04gwdNO9lLqO2tY96+zXULoxZeu2jFWLUae82pG0EnBBx5r5&#10;8/Ub/wANS2dKrI/qG13pDUNolampDmTj4HitH4/XYj6eeS+deejN+k5jdg1TpzVcGYZN9RISS0kZ&#10;PP8A9mtv/Ul1+1y7oeBmb9o3Pj9txlPwU4IP96+eMbVsLQWqWJcUIlmP4HkZ+av5rqFP6q2CPcLi&#10;N0YKACf/AIjiuljTVfNOS5RjNyj0Z01P0+fEaRcEkKcUsrV+cnJrcX0x/SnoPVvQqVqbvpY1ChpR&#10;7xPKCP8A7FBOqen+lZejkyLfJLj+3+Ynd7kfFXD9OMGBbNBu2ESuyiWFJWgnGQaWooUFvr4ZGMs9&#10;mXdOXW3WJFynPpMmVBkqQl8nOcE1oL6cfrBuWpdTsafZsDi0ghJlJRxipmNo/oroKDdLTf2it95w&#10;uFRUDk/2o96B6u6OR7gqDpOKhFwSRn0c/wB8VrtfZmh5RfWvdk1/YLvcHIbbiWinIzg1mj65fqtu&#10;vSbTP8OZ0w5cFyBt+6UjchOR/wB61BY7wHYCFJZIH4FZ5+tvrNozRnT+RFv9kXdJLqSltPayAccH&#10;ODXFaX/Hj/MzX0z43XvqE9qrUT1zmxkoeUoq2oGAOasTQermNSTIsW45+3aOQlI5qq5l6hXXU7si&#10;PDTGjOuEhoDwCau3oVM01prUbi7vbFSFLTlpKhxnj8V6NppS25bya2QXPydQXm9R2dEIkRZ24JS8&#10;gYxX0F+nfTOtm9KxWtW3cyp4SDuUeRXz06gddLhpXUMRrSduVb3HXAkbWzk8/jFfSjp1C1Gz0jsW&#10;oZylG5PNJW6g/wC1aTzs/Yi/TrBdlstD6UoS48VkDzQ/1i6eq17oW4Wtm4qgOKaUA6g4I4NL6d1T&#10;LnRGct7XCOalLpbX7vGdjLdLaXUkEjiuJTw8mX8nwZ62dD7/AKD1Vcm5dyRcENuqId7mSRk/mgrS&#10;luu+rJqLVBU44snBKQSE19beof8Aw/bHrG7OzHJ7hW6oqUCv5on6AfQxofpdKmPmOmVIdBG9z1Ef&#10;txXUU6+muCZTKDbyfNjpbq2R0fvrlo1JJTKiuDBbz4/8xRTq3rDpOPGejWlpbT7x8g+KJfrD+iLV&#10;9n6k3G/6fjGZZnnO4EJ8tj4rNT9kj2rUbLNzjLZU0fWDXVaTUq2CcejCnDDNHaLVpDUeku2h90X5&#10;PqTz5P8AalmbO7rIfwi/3BNviI9O5zjcKre2attv8RjQrBEDUngB3HJNWi7o2563jRYlxQmI8Ty8&#10;rjNZ8sY7KumXd0A+nbpppC8ImWm+MTLmrnaHBnNba0w6IMRLOd7YHFYh6GfSbH0jfo96/jQkvHkI&#10;S8CK3dYLK1EtLZUrKgmvMvJ/47wzaw+1ZJFUiLISlCXO2r3GactQUtI3pcDgoA1FCmJkJcjO7UlX&#10;mmN3najtLbS2XdzJ81p9xZgskOxnHANgST5xUTqG0x3GytsYVjyKhdPXSZIbStzClGimO8Sg99OR&#10;UuxdAuLWl21L7UhTbiaGoad8gtqkqUsH5q1WoEBxlZKQAr2oNumk2WHlyIiSDnNLAZJi0SRHZDZd&#10;SM/Jp27LCcBCwpX4oRmWCfKgh9hwpWnk03049LjzkiQVbc+pSvFPIYDCZreDpUspnvbS8QkCs0fW&#10;T9WsD6fF2+dDtP3lykp3NOK8Y4/7VoDqbaLDI02bvOdbDEP+ape4cY5P+lYE+s7q30i63abg2SPK&#10;U5eYig228njbjI+P2rZ6Gh22rjKITaUTIvWf6gJ/1Payjz7nbmY60+nCeMj+9HUbpxo9rSjUxiAi&#10;JcWgCTn9VBOp/pyXpyytXGxXRMqQob9iTggf3q6vou6Rr63wrzbNQzy2/FyGwV8jgf7131aVEPes&#10;YNe8vobdCevn8K1/A0q5AbUl5W1Ch+x/2r6p9Nbo8LGWpTRYAHFfDXrHZLh9O/1BSGYsvvSLY/ub&#10;dznjJH/Ste9IP+IbqDUjzVsejB0lsJUvGMHHmtB5DTy1bzX8GTVJRWGfRq8vohOtyEgK3eCa9lwT&#10;foyFNpSFfIrHb/1r2ld/t9hnKUqa+oNoCDxk4FansGsWbBp+POuG5KXkhSAPPNczdpbKPvRk5T6J&#10;tGl5rSMIdKR8Ch7WN61To+PHctUL7vKgHCR7f3p4es8dSXftojjriU5Skjz/AJVkX6oP+ITqHRts&#10;kWyz6fcaknKTIU3uSn/KoVaed0tsUJyUexD/AIlF31Q/03s1ys8h6PIUvEhqMeR+n4/c182tIMao&#10;b1FHutwgSpQSrcVvJPNF9y+srXmoi83epxnMrVuDSwcD/Oj7p31ck6vtbqZLTewAp2BODXdePohX&#10;BJS5Rg2zbYf6b6jv6ohNW9qCI74ACVAcg1Fo6W9btQa1hu2mbLRADoIUD6QKDL5d7nYmy/YYz65u&#10;7cEoQTW7vpK1VrXUmlojl4tZjEADctGCal5W5VVcDpTc+S5OlGkdRabskNNzkl+YGxvJ9zVkR7g6&#10;87231KSaQjzJ0Yha2Srjml2piJT2XWFIyfOK87by8mwbyOJsRL7O1Byr2po/aJsmAppRB+KkljYM&#10;tp/ankR51SdqiAfzSIletiTp17LjZUnPxUqvXbMfZ3mFbT71O3+JtjKW4Bjzk1BzBAftJ7iEFQHB&#10;4ppMZIQb2xeCftwUH4p+bc86wrcfVj3oO0mkNz9yVBKc8c0bSLzEiq2vSUZPkAijD+REJDsEhfcB&#10;ewTmoK6aMkwXS827v96Oo15hBCu0reT496b3FEh2MpSE5yOKQZBlM+8WyBvba3gCohu+XHUbEqFc&#10;iUR3AUkD4onZj3JUR0OcD2GKGVoetz5ccbJTn4o5RIzLq/6HdFam1eu4rtgc7ityyscGrr6J/Sxo&#10;/ppGkG2WtlpyQkpUQn2NHibuhxtKg2do88U8iawShaGowwvxWZ+su27dxXsWcnzY+tv6EbzB1XK1&#10;PYSlUOQrc43j9OSTWYpvShemrAJCZza7g35aSea+mP1nRusWqLOYmkwhyCpPqCR6jx+9fMzUPRvq&#10;5Y5LsufaZpVuJUQlSq7LxmqjKrdPswbYPOEONAa81Xoq4fdxIC1E8blDirJ0j11et2pE3K7WxUlY&#10;VuU2jxmqZk6s1laYzUO4xXY7YOPU2UmrV0pe7La7a2ZkfuSZKeHVexrpq3GxcMw5LDLD6jfUk7rZ&#10;ptq025+GsjCQPaqVu116hv6jtqEzJhadfQNqTwAVCi2TprULRNxtZaeiE7htGcD+9Tmn9R3KEtD8&#10;hAckN+oe+CKc6ouOESUsM+gGgtB3W06Ps81uQe+qOhTgUec7RRPbL/dYz5Q8rcc44NfODWn1ZdTb&#10;bGUxAujzbSE4ShIPA/vVrfRb1d191Iurn8akLktBzGXQR/qa8/1nirIbrGza12xkkj6JabuokNJL&#10;+c/mpWciDJABQFAfNBVsnrjLKHvSUjOPamc/WinHCzHTgjjNc20y/HIdizW6Sxyykis7/U59Mlg6&#10;u2dTTpLL6P0LHsauKw3C4SEepfpNe3yxzbyEpafSge9Tqm65KSItZWD5TXn/AIek+0SXXG7wgNhR&#10;Kc8Goi86SY6Q20xLzOaeWOUY8mvqZd+hSNRNpQ/MKT5OFVSXWv8A4cEDqf232rouO+lOASviun0v&#10;k4xeJcGDOls+dTGstO3iW398odlCs8HmrV1hr62an6cqtFqBQwhvGc0bXf8A4Vd00828+u7tvto5&#10;TgEf9ahbX0S050+t0qBfLs0iRjakbx5ro6tRDULKZjSi48H76VfpH011D0jcrlcripqSEKIAVgDA&#10;NUTqN+D0J6ozP4e8JzkZ0pQrOfBrVfTpcTQukbiiFeG0MvIUEbFjJyP3rInU/Rfb1BJu65P3QWsr&#10;2+Sec0RjJSf4I8fJsPpv9duomdLoe+zQhppODn3/AM6sro19ZELq5qT+HzooZfCsFSfesm9Aunjn&#10;WSwybdEX9m42CMHjNFfRXSMHof1JkMXtIde38KB/asHUaSqUXtXuLYNprJ9SLXfrY/CbQlwJ4967&#10;kw4twUEIAUPkVnJH1H6JZuEW1pWpEt0gJA+f7Vc+mL+2+0h5DmxChkbq4a2idP3rBs44fQRvaDiP&#10;t8IwuvI3TxbbiVA4SPcU4RqZKCCVg/1p4nWDitrbQz81RwS5Fbhc5WnbYosMfcOJGAmvnh9YXU/q&#10;PqCU5ARAVFt+cZCfP+dfQe66pbtcRch5hTgAyQBXz/8ArJ+oxIS5ChWZ0EeXFNn8/it94j/HRi3r&#10;2mY5ekg5o5X8UlIbfVyc+au7oZ066bTek0xd0htSpbbaj3Vec4FZ0ga5s+roRbuaHWXSeQDj/pVw&#10;aIMONpFcO2O4ZWMKSo+RxXozhvSwzVZwZf6kW+zs6olsWtGxgOKCQPYZoq6Q3K56XmFyAS6hX6ki&#10;pDqZpKBbpaXI7H85xfqUOfere0N0JajdMX9SMXMMvhG7tk/g1JRUJZkSzlYRG6T1m3F1IqVPRsWT&#10;kpqP62attV7jOGPDw4R+rGaqDUN7mxbk5skl11KiBUjbb3KDW67Nbm1eCauymyOGXR9LcfRr9jmp&#10;vloRIkbSUqWOfFUv1nMaLrKYLXblMRgs7UgcYyasTp9qy0QVqU0UtAeRnzUR1b1Xa5ERx2O0gyD7&#10;gZNV7MZeQzyVVaL2r7ptLrvZVkDBNXtpPW8SyQh91Ix6f1A1D9C+htg6qWaZPukkx5LQKkknHz/t&#10;VS9S4L2mNQv26LKLzDSikEHPAqCs2LkljJamt+qcG5tutxoy5CsfqTzUj9N0ex6gvT7eoIC3GVcj&#10;uJOKrDpbdYcOaVTwhxKuMKNaHs+qLLZIQegw2luKH+DFWc2LKF0yvvqJs+nbPqJxNijlpCTwAOPN&#10;CGkrg4kNvuLQlKDkhRqzNeaksVztUh+TEAmKB28c5pH6e+glt6wNS3J1wVDCSdqSrFJv01lixkm7&#10;N9Rki2R0wokZhOwY3p96Fta9bpl4ZdRIaQtKgeQM0IdcOnTHS2/uQLfP76QSMpVk0j0wiw7y6I9y&#10;wUKPK1e1OLTfCItY5C76crfpLVOqnxqKIFpJynI/apr6jrPpaw3AosEcoQPZIqw9H6c0FpR5Ehsh&#10;cjGfT8/2of6tP6e1EshgIZWeAqoqL35yNFMdPjZZtyisz09gLI3KNangWXRtggIctyEOOFOS4fmq&#10;q6SfTPH1jdmpb93aS0g7u2FY/wCtWX1Z05aNMNMWa2SkMugAKWVVXJpy2Z5HjjIIasv32Thkx8kA&#10;8BPOaa2X6ktaWB9lFpsq5IzjhsnNJORm7VFSmVNZkDGf1D/epqxdfrL03S1utKLivP8A9zRk1XdD&#10;EHxkcXya86FdVtU6wgMLvNn+yKgM5Tj/AK1omJDfebSoHGR7Vnjol1xtfUCAy+1aHoaiB6FIx/0r&#10;Q9vvjj7aQ2wpA9s15Zq1i6XGDdx+1DtVsfUnC3TVc9R9LXKdDWhiSW04qzw84tGSCVYqsuoydQPs&#10;ufaKKU4+Kpq+9YCXRgvr503cirekOy1OujPpzmsvTkTYkhbTbDuCf1ba1R14GpbbKfekHenng1nU&#10;a/mOPqjvxW1qJwFAV6lo1/CWTSS+4caT6Jr102kSrsmEFHkLVitY9Cfp/wBL9OW21ovDU+WcZ2uA&#10;1nC19PNQaw7ZhzUxN/wrGP8AOtMdCPp3n6RKJlyuipjquf15FYXlMKp8l+ny5Gx9EPtw4SUtHgDi&#10;vNb6yk26GsR46nV44wK/aOisx4yEE7iB4zTzVM+2wYpVIwOK85XEjbPow79QeqNT3ph5tuI4lJz4&#10;FY/l6Xvb05RcWqOoq5yMVvTrv1Lt1sivfaxw6vHHGaxDqPqFcNT3tTbcVaPVgbEmvQvHP+EsmmtX&#10;uPY1vY0/JirnuCUoqHBrZvSpaZNkhORohab2gjArLmmujN81dOhSJLa2mUrCvUD4refTrTbFi07E&#10;iBAKm0hOa13mbVsUUZOlTzksDRy3DFSCSDiihhMtp8ZBKD71A2ZSYaQo8Citu9oLA4JxXEI2RF6l&#10;0+u4QlDcQVCs9616PvyJC3fuFYPtWjJ99eEY4aVt/aq+1DcHXmHCE8n2rLpk4vgpsipLkAemegWb&#10;O9ueyvnyaviyPw47IbDY4oH0M42U4lIwSfcVYkWNAbw5g4ouk5PkdaSHK/tQkKDYBpdi6Mqb7ak5&#10;/pSoVDkNpSkCuUsRobm7AIrHLBo9cmIy/SjFdO3dpbWe1z+1LyRAkDdtwabKdilJSBgUhibF5Czs&#10;DZxSjk4NncG+a8SuLHIWE5pyh+O+M7KBiQuinsYbJrxF0WyojZjNepltMOHCMD4rtb7bnrDfP7UE&#10;Th65rCQrt812zeHXuC2SK/JltujapGTX4ykxV57XpoGfnJ2xWduDXf3K1o3BviuA82+SoN+fxSrM&#10;wMgpKePigQ2/iToO0IJ/pSqpjiQCUEGl1PIxuDfP4FJrld1QGwk/tQBIffjO5SP8q4+6bcyojmll&#10;Fl1GzGB81wuOxykH9qmQE3FsulOR4r1bbDixzjArtuEzsOVc0kIQ87+KBnaorK0gpVg10uGO2nYv&#10;x5rlEI4UN/PmuERJIJCSTigQr9ksNbkq5FeiO7s3A5pBBk+MH9q/CY80VJ2mgY5Y7riCNvIrwSVh&#10;CkqTmkmriUcHyaURISDlWMGhiOUSGkFQKeabPFjGScZNOT2clZFN5zEeSgbFYx8VEaBe/QG3w4W3&#10;NqlJwKzDfG5Nr1vIYeXlKuQf71q+92wPQV9pW1xPisp9Zotxh3SO+23lwKIyPesvTv3FdgdWSXKg&#10;yIRQrehZGfxVnWu7KbkJWtBAxjxVFaDk3ab9uZEdSEowcmr6iuoRFaC0esgHxTv7FDolkz0snuFG&#10;N3jI809kGRIscztJGS2rn+lIylxLhBS2MJWnxilvtJk/T0yPEVtdU0pIP9Kxiw+RHWnpmLxr7UM/&#10;eko+5UVEH9JzUPoKzXvT05p6EESYyTncOanuqMu5aH1PrKLPKnA48pkk84IPmgTpN1GctLvY7hd3&#10;HIQrmvTtD/8AXh/I01v3s1fpXX95kpa7UMhSQEqwPitFdL9Qajuq22n43bYIGSRisxaJ6oLLYZj2&#10;1KnnDwdv/atQdJepc6ehMSTbA0BgBaU/9q0HlYYXRkaZrJa5scuWEdt8tLPgg1Sf1adN+qMrQT0n&#10;SF1d7rA3lCVkFQ9xwavmNNmLcQplnPPANDHWTqJrjT+jparJYU3F8IOGyCc/5GuUreJJmwfJ8RNV&#10;N6qVepL2o23UzicO93Oc/nNPtISW4s9sKwtxRwQR7VJ9Y9Zas1rrm5v3y0m2TN+HGEo2hOCfwKHr&#10;E20xcG1OuBBIzk16dp8OKaNTPt5NQaTmLuKWW4zXac27dyeK030fc1dbY7aC8pxrI25JPFZB0Pdn&#10;W7jEbiq3jglSfitWdONWX+HLZSljdEGOSK1vlY5rZKh4kars9xmGGkSEZcKealYM5bT/AAoo/FDF&#10;i1Q1IhoWsbVY5BFT8W9W8oBdUEn5rz5m2Ja4XYLQEkFZPyKgXoDqllxCMpPtU4zKt8lOQ4nB96XU&#10;7HjAbFhYPtUQBaPJTHWoLRsP5FduXZhgBSjlOeaKnlW6RDcU62N+PIFBATFcfcaI/l580DRKN3iK&#10;rBbVhKqIIhiy4iiNquPFC9vtURpokEqHx8Usl0wXSWc7figCKmxCic6UApST4pZhoNKBVkA44PvU&#10;sxMafc3OoGT+KnI1vgXLalY28eRQAKrU2FjaBgVIsLadaCVePmo3Udv/AIJcwhpRU0scZ9qZIlOZ&#10;2eM0AG9qhRnAQU5GKhdVWIRloeYWUI9xSca6SYQSAnIP4pa4z3LkyhDgKQOaYEGYhfWkFfB+Kkmb&#10;SttOEOHHnNfnbA7JCFRFnePamk1262RAMln+Xn9QpATSYa3GC2HFeoYxmmDukVLb9LpbV8k0hGvj&#10;mUnaQD71LquK5gA8ACgCGkRnbYkIC+5gcmklTZTKEubMoz7VOv24yWtoHqNRr1tmx0Dcjc2DQB0z&#10;vWjukkFQyPxSzL7j7Km1uZ/NNnbkhtKUkbDjGKbfxiNHVhR8mgB0q3vtpKkjeK8dfcYbytCkgfip&#10;W13ppKUnAWn81NP3aBMiqbLSd548UYDIHs3xlKMqGAr3p7EmpQsOJPBpV2zMOxXApsbM8EUzahpY&#10;jkIUfT80IAtavzb0QtuoCgRjBFDybalSnS0wkbz4xTJE8MABXtzmkz1Cg2qQC6cgHBFPIiLnXaLY&#10;bwwzKjgAnB9NZh60dK4t16tS77Ei9uO63vVsGMn1c1av1XfU7onprpmJcHCl65vnDLIHJPP+xrMF&#10;v+ve1XSPvnQUZcQRgDOOK3Wgqv3epWazXaerUw9K1ZMpfUqtq1avCIm5JC8q3fOaEF9UrhKsKrZK&#10;PfjLG3B5xxRn1m1RaOpV2fmx0hn+YVAAfmgKy2G2OhSpL+1APiuwgrM99mHXRVCEYY6OtI6Hc1bI&#10;EVn0FRyDUPfoUzRl7ftqzuUg4I/pWh+m9z0XYoja1yVJloOUgDz/AJ0Cau0mxrXV825x3P8A0x5z&#10;/QVOdfHt7MqL/ICaZujip0c7gAThW41c2gr23o/qPb58ppK4JT6lJ545qstHdNjqy+N2pqamLJKs&#10;DcrHNax0D9DGpPv4rlzm92Ft4wrOeKrtujTD+IxqDnLgj7vobpn1x6lpmybkISncIKFKCQSP6/mt&#10;T9Ovos0HbrAtbJRIjj1BRUFZ81Xts+gezpu7UxdxfYUlYUEoUR7/AL1rHSXT5rTVmZt8eY442hAT&#10;6lE5wP3rl9brU0lTIza68djNvQloY06iC0yA22nYjH4qLgaOjW9SghakEfp5qzmNNJW0013MH8mm&#10;Gp9EPJSjtuYPyDXPNtvLMnJCQEOxmw2XipJ+TU3b1ReUrUMeDTB3Q14NpLkUF15Azg+9UzJ6kO2+&#10;/TLVcVphSGMbwo4Pk/7U4xlJ4ih4yaTm6Htd60tIS04hDhScLyOKxjddcWfROorlaLzd2stOHbhw&#10;HAyfzRFr7qTcommZrNqvIS840rt4X744r5V68Vqsamucq8OSXHFvLUp0rUQeTitxo9C7W3YuCuU/&#10;TR9G7j9R+iIVnutvauqi9IYUhJQrwf7182pNiEvU86V3u4jvlaVKOSeagGrqXF5U4vuD5NPmLm6F&#10;DzjOSa6bS6emn7UYVlkp9l36J1ZGtmprbIuKktsMthIV+eaR63aDu3UvVTl8tG2RBLQKSD8ZNVoy&#10;05dGkBSlFI8AUV2NvXEeImPZW5DkfOMcnitnNRkvd0UJ/greVo+8x0LTIYWAg4Iwa5sFtf8A4m02&#10;h4NLKsepWK0nonofrzVbKnJUUgKWCQpPJ/yoye/4bmtNYyEzra59nkZIUdvP4rX2X00855LYxk/g&#10;ddIPpZuGoYaLlLSlKX2xsW35NF6/+GwnUN7jzpE5xtrIU4M+auzod0k130Ps0C06gfE1pIwlRO7H&#10;J98VfqeozdujCJIiEur4SQK5nU+TscmoPgzI1JLJmG6/QPeICITulL+9EDRA290+P71Zuj9K9Qel&#10;AaiXaX/FIigAVnJI/wBavWz6sjCIByhwjOKaz9Ut3lt2Js7jo/TkVpbLpWfcy5LHQ1RLcatLckgo&#10;K/Iru1ap2Bxtajn2zScpm4G2BgxSR7YFRLEyNHfS3LAYdHGFcVTkeAxf1KuPCKNoIcHvQ3EtcuSy&#10;4pCc7yTtouhwrdc4qEqdQg44JNNE3RizXBTAWlaE+CKYFeze9p2QfvYpQ0rwsDimR1/a0MOLShRS&#10;2eSBV3uJtupoHbfaStJHkjxQAzoa0WqbLirjhbLuTkiosaafYxtWvYEu3/cRnCQPancLq0zGUUOt&#10;dxQ8YGaF7E3p7Sl3lN3B9uPByVHeeAKyB9U31oaf0DroRNDON3MtpIeX5QFZ8e9ZFNM7niIS2xWW&#10;bo1T9SmltK2V2ZdojqkIQdwCM+1fNLq39frsvqFNd0bE+ytpWQQscq5PNQy/rVkaxs0iLerayppw&#10;EHaPGf6VmjUtkTd7hJudqYKIylFWE10uj8c63usWTFssX/SXhePqbuOtI0ldzeU08BuRtOOaLOin&#10;1IX9NrnwJjpftgbUC2sZBHNZf0Pbv4rqVi33JC223fSCB7+1GmvWLj0fcTCbb2tygSCoeU+3+tdD&#10;GFSjua4RiOUm+yG6irg6u1i69b4yYyXXCClAwM5oe1jpd3TUyO2fUFYORX7T14RJugwoJdWrOT81&#10;oNrR8Vuzxrjf0IcglQCnvO0VZ7JxcokeV2EOmvpTXq3pCnWGnppEpuP3nIxPn5oL6QSYT0SbKu8J&#10;anYywlSCjg819JugGnNIRenMdixTUSYLzG1QCs+R+9L2P6ftHQ/uUN29pSHllSxtHNc9PyvpylCS&#10;Mv0spMgOhet9NN6EguR46WGk+xQBjxUt9TfSjpd1K6N3bU90TGTLisFffRtDgIScfn2o6e6caViW&#10;Nq3RYyY6U+yBikr39Nmn+o+g7hpv+IPMomtlBCVnjII+fzXOes/V9SJkpLGGfDO/NWFuQ8i3OrLY&#10;WQN3uM1wExX46Sykktjmrv8Aqo+iW+/TpeiVyUyrU6oll5Rwoj4xVC2x0WaYjuEKQf1Cuz09rsip&#10;NcGDJYLr6P3I6ys0nSVynrj213AwVeDkf7Vt/pFqXQn0w9MxaXbsh1x9WScg53YHzXz3tTxgqReo&#10;beyIVDeAaLrlZrh1tutpZsLb8lptxAkAEkIGR/3rN1FEbq9siEXhn1U6faytFxtMWdCkILcgBaTk&#10;c5qzLTd22nFuqUlYI/eszQujEuy9ObHDgvOMSo7SN21R9gM0eWfQWpnNIu3KJOWuSwP/AG1HIVjP&#10;+1ed3RUZtLo2SSxks6fqCCzI3LAAJ+KK7A3a73HB7jRJHgkVnGyXm8artyxLj9p5lfbUR70Q3jSd&#10;zszLb8K4ONFaf0hR4NUrP4JYR+65OaL6Tavtt9ut0ZiOrONgWMkc+2fzXy7+uO9af1/1mcu+mpP3&#10;bchtKVlPOTz/AL1NfXjpjXMPqGibdZUqXa3UDsL3qKQcnjHisvW+XOgXJh0JUt1tYUEr5zg11Og0&#10;8a0pyXZi2y/6Qj07ot+46hg291pyI46oYWsEY8c1pbUXRC1Wm2WyRqO9h234AUoL8f51TbV+1Tr/&#10;AFFAjwbWEy9qUJU0jHwM8CtBp+kfqh1Q0ixCfeLe1QUEKV+/4/NdBZZXTB5ZjJOTNudB9EaWsXTq&#10;3t6bcafiKbBDiVAk8n4q29MxGQ6WpiTtPANZPsv0u9UOi/S6I1pu5OTJrKdymVq3D34HmltJdSes&#10;zVvVEvlgKXmzgPBBBP8A+jXnN8k7G0bJLKNYans7lmZDsUfy1H2qb0g3Ev0QR328uYwTWeLh1S1j&#10;G0YhdyhFmQrhKSP2/FP+m2stV7G322fUs85/+xWPnkltZkX/AIkX09wbTrRq9M3faX0qyw45nHjw&#10;M1haDp+PBuSBIcS4hJzwcg1p36+NN9Vrnr+bfr/Bk/wEHDDrOS2kfngD2rJ6Uuqjh4KV6eDmu00D&#10;g6llcow7ezQMnU161N09VYLMwtttAwgIyM/2rZv0K2zWfTPRkeVeitxlw+llwklKcD5rCfRjrDH0&#10;vdI0e5MpMbI9eK0L1g+sh+2M2CFpCQlTvcSlbW0Yxms/XVPUVYgV1tRfJ9N3NRi8sMyO2W1Eg4Pt&#10;St2W3PTH7oSpWcZNZZl/UDqbTOi9NTZNm7zs4I7gSD6c7c+35q8tP63h6osDEtwKjyQkKKD7HFcD&#10;KLjJxZn44yGCtLx1PoHp8ZzX7/lcqe9DxSR8GoKDcpMpRW2tSgkcVGwepq4OoRClIIOfHzUREB9Y&#10;9x1PY+h9wFntiLlILe0ko3ED58V8L7/cLk9cXlT0KafKjuSpO3Br70fUt9QMDpz0Sut3kQUvq2Ft&#10;ttxOQomvhb1B1z/z5e5FwXFbiKcUVbWgAK6Xx2fTfODHsLh+kbUemrFeZzupiFocQQykpz6sHH/S&#10;rFbmdRpmuVHRQX9m8/lCwCNqM8ePxVSdD7no5u2Fi6oKrmlWW8e/x71c+neqWv7He2Bo+w/dshQB&#10;Hbz6f7Guml/gZ/Yxl9x9DeklrvibNbk3p/fOLae5z745q5b5a7u5paQxan9k1bRDavg+1VF0ZuGo&#10;7/Y4cm8QRGmrQkqQP8J/tVo6lnalsVmfk2qMmVJbbKkNq9z/AGrzu3mxmxPjj9YvSrq/Z9WzJWq3&#10;np0B1wltwLUUgft7VR3T69vaLnpdeaLqUq3BAGcmtD/WH9U3U3Vt+nac1JZ27Y1HcICQ3g/3wKzr&#10;061Qlq7tqlxRK7Z3bVDNdvomlCGXyYNnbLkuWpU6tW1c/wCFqalkYThGM/5Vf308tdXl6jtr8RKm&#10;rAn9aF55HFUTM67W64vx4se1MslkY9CQDn+1X90D6vdW5d4iRbRZUrsCiApxxrwP321m69/wWRrX&#10;uPoRppue/BaXId2OYG4DjmojrN0Nhdc9GP2S5TXWW1pIyhZFSWipVwuNsbVNaDcjAKkp8ZohkWKV&#10;cUBLclbJz7GvN1JxllGefGr6ofopi/T7cw83e2pUNwnY24sbx/nWdofUG5aeZcgQZBEUnG3PFfSz&#10;66Poc6h9U78q/wCnp6p0ZpvmM66QOM+PNfNi69JrvpO9uW2/NiE+2opWCfBFdno9TO2KUFz8sxLI&#10;pMKtI9RLrKdZhxgt1S1eoZJBq0r51avmn7rCYhRFsvNtjJSk4zxQJpJNt0bAVLirRKmI/TkA1Osd&#10;VHTKblXKC2sr4/8AbHA/tXWV524m+TFxyKWOG51G1cp7VF0MNsnPqVjj+prdP01dLOllkmtyrLd4&#10;0q6qAK/5qSQf2zWGmIdv1/eTGjOmI48MAk7eTWufpI+j1nQtwOoLjqJyS+6AUMJc4A/vWk8tiNLM&#10;mns+gNhSxDihBWlaPkGs0fXV1O6e6R0M7H1BazcZbw2tgMhQBx84rRdkiRoURttKitPyTUT1G6Ua&#10;N6l2tUe+QGZTYSfUtIJHFcDRYq7VN/BmY7P5/wC7Xa137VSHrZC+1jhzcEJHtmrph3ayzGIMt9r7&#10;VUcgKdHHFGP1GdMOkfS7V92j2e7EzADsYSchKj7eazc1dexHcQ++XIy1cJz7V6VprE4bvya6Sw8G&#10;x52vemdsetFxcgm5Ox0Be/APqoz0N9fGoOovU+1aKtkNtq0PL7SElPIAB/2rP3RC99O7qBbdUB6M&#10;2RhLuP8AvV3dM7J0R6L9QBqxN+Mstetps4Ow8/8A1qo11Ebq+Vlk65OLN+26f/y12kTR/NUnIwKJ&#10;oV1euRDiUgN4rPnT76hrH9SF7lMaUCpCbekFwqTjjn9/g1Z0LWkW2F2EX+1Kb4U2qvO5UWQeGjOy&#10;mGbsne8pKUrJ8eDTy1R32SSoHJOeaCf/AKVrRp62uTbnNZbAVjbkZ/8AOKidQfWHoPSjUcyJSXA7&#10;gZTz/wBaFTY/+lgAv1rdTNeaI0Q+5pqxpntdshxwN7ykfPivjZeNa3TUWpX5V3QW33F5Wkpxg5+K&#10;+1X1Z/UR/wAldDFalt1pbuMOW3hPcTkAH3PBr4k621+5rK9SbgqIzFU84VlDSQAOf2rp/Gy9Ovl4&#10;Ma1FuWlqJaGrPcozSt4WlSnAOPIq8rnqO4a5tLSYLpjSEJAChxQt0N1lpPU/T9uy3RDTcxhGQdoy&#10;Tj/tUu1h2FNh2htxycSQwhsefOP+ldgmnHcYOHktv6ZujvUyBqRF0ut6Wu1ZyhouEg8/vX0D0yzI&#10;VBS0+okAYzXz0+lpHXZeoxFultdRY21ZBcSfGfnFbnh9RmbX24dxjrYfAwSB715t5Oad7aNrBe1I&#10;PzaGHGSkq3nzTK7WNM62KZbcwoDwTULA1/AkSO2hZB/NP37kp1wFpRKT5xWo4JdAhG+/05KCFpLy&#10;N3AFED2s1RlJS9DUArHOKVuSlvxgplruOpPxSNzRPnWpAXESFgeQP+1JPAx5FvpnKAbb2g1JCXuR&#10;29ooEauxsyglwbV/BrxrqHFS+tt0KDntgUZDAewH0NuKbV4PtSt80+i6Wl9uMkNLWggLHBHFDOn7&#10;o9diS2jn2JoYXqbW9v6kfw2QwkWR5JShY8jz+P2qS5FjILdRpFg0/wBJNT2C/wB/Zblux3ghDjwC&#10;uUqxjJ/NfG/RfTO6ar6kyWLSpt5tqStQW6vAI3Vcv/EJsGrdKdcp5fmS3YEodxoJcVtwecY/qKzv&#10;ZNSTrMtMm3y3o0pPKtpINdz42iNcM/5mHbLLwantem7zHU/GlNFptobVOZ9P9DRF0y6gQekupi7Z&#10;Ulbywe6UqyFVW2jeo121vpNVpclJSpzhbnhX96JbB0W1Ay6wbagzHVq/9xRzXTTlDb7+jESfwAPW&#10;yNG6pdRLpqWX3G3HCSUnwTk/70Z/Rv8ATLK6p3O+qZnmAWklLZScf/Kr2uH0eaz1PoxZjxG2Zy05&#10;zgDJ/tXP0edOta9BOoVziap2RYzg9KirhR9Xjj9q1F19Tg/RayXwi88mIesFivXRLrQ5FnPGTLt0&#10;je2tRzuAVkf6CtU6c/4gF9uthtzVwsqHo8UJSSUeQP6VUn1uR5kb6gJF+mwjIthUk7gPSocVBS73&#10;KvGlUzLHpl0W0D+a+hBwMefarKaq7o7riM20+DYo+qmWIke/uQURIaxgIA8j/wAFU31p63tdQYL5&#10;jWZAacBKnC2P9qFrH1J0NcNHsW25ynBKQnHZHscn8125PiXi0/w+IwmPCwSHVDk1sKtNTX7oIocm&#10;+zv6Hfp1051o6k3RrUUcLiso3IaBwMndU7156P2noj12XarMA1a0oDpbzU19FOs7N0s6g3ZUqSVB&#10;xGAfP/y/NLdQzD6t/Ug/dn7qhq3q/l9txWMjmtc1OGob/wCnBdw4kr0R6waTvusf4Ii0Iflo439s&#10;H/pW99DTUJt7SWo4jIxwkJxVE9EOgPT3SOpk3qGUPTV85zkZ/vWqmWoCm0JaCEJx7Vx3lNQrrcR6&#10;M2qO2J3IuoisJ9O/Pmm0vWNqgIbMpSW1K8ZFSiIERLJKnUKHwTVN9ctWaI0Tbf4hqC6piNtnIAVy&#10;f25rUQjKb2x7Llj5Lea1Ba5TAfEhIbHPms+fVd9XWm+heng6wpUq6PJ/koSeM/n+9Vzo76yun+q7&#10;o5Z7IX5CNpBcUnA9/wA1lT68rhb9czbam2q/mJUGwCfkit3pvGWynma4KZ2Rj0yR/wD6lettbNvw&#10;lJajtnIQoJwQKldNfWHqeGlIucoPMk+1UVqb6Tb50y6cw9bPSA9HWhLikD2BGagIvV62zba1BRaE&#10;LdSNpV75/tXVafS6fZicVkxZTl8GydR/VhNt1tamxJ6Gjt3bc+f86gOm31+NX3VrdsvURx0LVt77&#10;WTWbLBbrZrg9mc+uKrOA0lX/AHrWf05dIOnGm2HJ8qOiRKQj1F/kj881HWaKmNTcI8ka7Hu5ZtnQ&#10;2qbRdrVHnx3j2nAP1cVYibqyttJbdSpOOBmqY0lqPQUrTIZZuTERpCuQFAbf86bf86aWTc0s2rUz&#10;MpQ4LaXQT/rXBToti37WbFNP5LrXevV29hVn4FR1wc+5BQtnGRxkUw01eGJCUKDqVqA8n3oqUtMo&#10;pWoJwPiscGB8BhURDqHouW+cHFQDLsaPeCVNltJVxxVoKlsq9CkpIqBvVjZmjehnkHIIFLAx2b9B&#10;iMJKloKSPB5qLuJtF7ZV3IjLox42A1Hz7E2/CIWhaVpqBsxdiTcJJ9J/Sr3qUZuPTHgwX9bse6tX&#10;dbNi0W6+yM7n2o5V/omsH3jUt7iyO1MacirQf/bcQUkf0r+iOLDt9xjk3GDGdBGCVtg/9KrbV303&#10;9LNZyXXJ9iiBxWcqQ0kHNdLR5hwgoSfRiSpTeUfFbRnXq+2OMqECHYyxtwRnFWVp7Ujf2f8AEi8F&#10;vPeWj4H/AJmtw9T/AKGunEe3zpVqhrYU0gr9P4H7185+oGq7Xou8y7RbmFqXHcKSXBjFdVo/I1XQ&#10;y5dGJOpxfRftltFrvNlM2ShBdIOUYFT2iusFq6bBSbYUx3kqyR4rI9k633m3KLaGkuMr4waK7dEh&#10;X5xEu5zDG7vOxJrPcq9RHHaKVmDNL6r+vmVCZV2TvfTxwM5qzPp4+rRHUeW2zOsz7bhIy4EHaf8A&#10;KqV6edL9CuR25M2I5NOMgkZB/wA60J026m6G0W+3DdszFujtnAeLQBx+9aDX6GCqaqhyZlVrz7ma&#10;jidRrJEYCHEKa4+Kf2/W9mnH+S4peaqCZ176TS2HVu3eMjA5JUBj/Ov2iuomjNQPFdjuLUpsHykj&#10;/euGnproLMo4M9SjLovb+KF1KSwFY/Ndru1xBGxJUB7VH6f1Fa32QFSW0kD5qTN+t4WSiQlePg1j&#10;AV31nuus7hpCXHsMEGUpBCVGvkz1j6FdZ5uoJE25W2S+hSyrLO4gf5V9rTq2I2k5II/bNRGodbae&#10;i2eVIlRkOqbQVY7YOeK22j1z0/t+GVWV7+T4USEax00y1EmsTI4QeQtKhVgWScbpaAHbe5KkBOBl&#10;BPP9q1VE6uaf6vdaZGn5mnG2LehZSHAyATyfx+KcfUUzpDofB79rjslxxOUoKRwcV1tOvhJqL7Zg&#10;SrfLKU+mtzVOjdYuSBbzGhvZP6SABkVGdZ59zuHUpcxvIGfIqup31UXyRILEJtDaSrAKRjj+1GNh&#10;vbOpLcu43KWGnsZJPvWzjBSluKnxwedP7HOvnWWxLfcCh3RkZ/Br6f3tEKzWqG0Xksr2AYzivlj0&#10;VvYn9b4KmHnHGmnP1e3g1rTrR1bcb1JGgxwuQUJ8Iz+a03kdG9VZGKMqmxVptmjBeI21ttuWhS//&#10;AL7mi/S7ilvpOd4NfMC76417c+qNtjw25DEZxxIwCcYyK+iGl9PamiaPhyG15f7YKs+fFc5rvH/o&#10;0uc5Muu1WF4lMJUQiaG0NY5K8VkX6sdQ9LrPan/uxHfl7TgNhJ55q/dP22Xqu1OxLi8sLxglJxWT&#10;/qg+ly1NwJc9y4uDgqw4s+f71Lxf/wBhZK7l7T5z6i1DbrjepDtpibGAvI49qmbF1LdtPbQkLCQR&#10;uSKB9UWmbpu6SGIbalx9xHcA4NMoF0TFdbS8guuqI9I816DG1xeDWbU0aKjajg6nbbWqMSeCSqru&#10;0trfTVp0g5BuDhLZTyzn96x0jUdzsYbcVBdYYUMgqTgYplM6kiXLQklRSDyAay5WQaxIiotdBh1Z&#10;k2eZfk/wWIpnuuYSqj66/SLrqfoBnULc9lcTt9zZu5AoQFjk60tkRyBBUFpIO4DmtEw5urv/AKMB&#10;ZHZDrSA3tAyajYpf9ILBigWu5Wm5GKt3DiTg7TViaX09CfksqvC8tHG7JoN1vpHUNmvZIbcdWtXp&#10;PPNSsax61tcNiddLBKFv4PeKSARUYyUJbWGMrJpvTV30la7eq3210sladpKOM8VS/V7QNqgNv3OP&#10;IU6teThRp/E6r6Rt1rZbZgqRPSPWpfzTaWpHUpk7JCGmQeU5rIxGRDlCXT36Q9Q9RtLOX+2XFttp&#10;I3dsqwf9aCX3L506ujsCQ4XO0raTnNa/6baltvTfQyrameoKcTjCTx/rWYuq01pd9elpBfQtWeR5&#10;qiEXFtk8pjnSerLdep2+6x1SGh/hCavHSs1mPFV/y+yqEFjyOKqzp2mYixLmp033ooH/AL2z/tUy&#10;x1YREZcQiMljbxtA8Vkdrkqf7EF1e0OuQp6fKmF2Secbs81+6I9CtSa9gyZFteQlLfgKPJprctRj&#10;V7i0JKlKPke1Wh0e1dP6dQXm4eVqWP01CcXjMOxr9yrdWWnUOibo5AkFJeQraTmmltEiYvfPSpWf&#10;ipnqtqeTcbk9PktnvLVmoa0aY1hqGzG4wIDjkZIzuSk+P7VJPH3DQf6P1DK0tKD0ZLwbPAwTiovX&#10;d5e1Pci8suBz8k0LRupF2ssP7F+IlL6Dg708/wClNhfbxc3g8lhI3e+OKftbyCJhMBDzYElxzaPP&#10;NWJ091L0y0c805qFoylkjAUArFVS2LjNeDLqw2FeTV9dIugWhNQlqRqK7ILmQdil4/61TqWlW2yU&#10;eWa46J9RNBXtlpdkjdto42gNhNaFiXmJIQkMIIH7VTnSzp/orTrbLNmW062kDBQQavGI1DYbT2mg&#10;cfivJdVh3SaN3H7Ud9xbTRWlBVxVTdSte3aC24hiESkA8hNXKu5tNskbOAPiqy17rm0W9lwPsBRA&#10;901XV96B9Hz5676qvmopjjD7CmWyTk4Iqik2S3xnQrv5kE8hR960J9TXUqFO77dvjJbXyAoJxWbb&#10;FE/iD3elq2knI5r1LR49JcGjn9zJx286nYCWbMlZX4SpGa0v9OLnUt6Kn+OrUI5/TvBz/nVDQOo6&#10;dApDjUNMpxP6UlOc1pLoN151Dr5ttDmnxEYTjCwnGf8AKsDyufSfBdp2txr3QcB0st905Vjk1Par&#10;0jBucRX3KgBj5plo18y4SNye2sj2r3VmmptyjKS1JUkEexrzlfcbgzj1a6d6Yhw5DjzyVEZwnIrJ&#10;V3uWnNKXVbzLTRIVxkCtS9XelNzfjvLcmqCBknKqyNfOmFqfu5RcLrtAVzhX/eu98a06uzT3L3Bn&#10;pzr9MemoS0wgRkkABIrW3SC8PargsvLTtChwPFY9RD0Loa2IdE7vrRzjg/8AWtB/Th1ls+onGmLd&#10;whvAwRWJ5anNe6KL9NLDwzVLGn0tsjeOaXaaYiqAUB/WpGPLRPhocGMEDmuXIUYp3qOTXEtGzyM7&#10;nOitxCNqc4+Kry5BMhSikDBPirCu8Nh6CsoGSBVW3a4C2uLURwn2NXVFcuCYsUZAVhzCeaO4MaG8&#10;wEqcG796omz66cvV5VCbwgg4zVtWCxyRtW45x+9Ssi0+Qjhk25DajOAoc4/enoYZfayXOf3pKRZe&#10;6gFK8/1r2HaQhW1xwgfvVBM4ZaYbUpKiDmuJESOghW4Y+KdP2NpSt4eOPwaTetLRRw4T/WkMTKI7&#10;yAOK8bTHjuZB/pXUeC2wsBS+KXkW5h05SvAoEcrMVzJxmuW50dtJRjNLRo8VtOwryTXioMVCt27I&#10;+KBCC5DOUqSMU5Epl9ABQDxX5caKsAA4rltTEYlPBoGdNSWWuNoArxchkknaP7V46GFqJzgV+Q5G&#10;CCDQB6ichKMYGa/GWlAB24/pSe6MgA8E/mlvuI7qeQKAwOEIRg+rj5rxtABVlWRS64CdoCV8im71&#10;vcQncFZqZA87KisYVkGuVx3kubQfTivUsPtpBHORXKlyEJJIJFAHji323AkAmvRcnW3AlWRX5Lzn&#10;6ik8V+7yT6lIFACibn23QFDk04RPbWTuQKareaWUko5HFKhTLmAcJx8Uh9ivcjrUSEiuZLbTwbUM&#10;ADiunozLrOEHarPmkkwlBBAc5A/vQB09EQ4yAlWKbmzqP6XPNKMoeUgA+abyZT7bwSE4xQBC3CBL&#10;S44necJqjeoE1gaqjRZaQoBQVj+tXde7lIjBS1DgiqE1rHN7vbz6EFTjY4xWRT9xCZbVujWsIgCM&#10;psbkgrAH7UZFmD20ZKQQOKzXp2/PQbvFalLW0AQAVHir4ZhNz2GHWpONwB4NFqwwiO3LS2h9amne&#10;CMgZp5AXMYhSm4x/mFshJ/pTSbanY8PvNPblAf3pOBOfatMgpH/qSggfvVCJnzZ6uyo0nVer7Zd2&#10;UOSkyHCpZ85+aztZYUKJOQ5ECe4leMH3q0+vDcqy9WtUu3R4pdkyFkJPHHNB2hk2aYlTL6Ql7O5C&#10;z816hoF/8eP8jSWv3suvptdXYElhRjoVgAjArXfR/W8eU4I7lv2KyPXt96yF01vrdmuBTKjB5sHA&#10;IrW/THqRaFoaQ1atrmQN+2tP5de3Jbp/uL0anyGSlxtkkeQMUMdRetD+gbVIlzbUuTGSkk4Rn2oq&#10;t+pUtFC1MZQU5xim2s+pWk4NifOoYCFRQk7tycjFcUuzanyL+o36kbD1W1dJdstjTbN7YbcWtsJU&#10;VDOT5/NU5a7Y3Jltl50beDnNXL9XV46Xam1Y9L0LHbhvFQ73bGAao21wyleS6VIxxXp2jz6UV+xp&#10;7PuZqDQLtotVmQ9GSHZYHjzWkOl/UxhTDDUqCOcD9NZU6MwobikbnQVkYKVGtndNpmlQ/GYkJZQ8&#10;ABz81heVwq2So+5F7WBiLcYrb7TWxC0ggYp9P063IaUE5SRyMVKWVUNuCyhjbs28EeKftuNuK2lP&#10;Arzt9m3Adu2rjNltTqwfIqcgNIaiBS3StXjzRXEtkWSob2wT80zv2lEsq3xlYGM4FRwGRilxh2OA&#10;HOQabptYJK0oCgfiot+3yY+Sg7gPOKkbauUykE5HHg0DFUW5CkLCCW3APFRPdeTvSogqSaKmZSHG&#10;iFICVn3qFkWcyJLi0L2hXgChgMWHlOJwsYI+KmLXcPtDhXPHFRn2MiEvlBWn5py1cGtpyAFD2oA8&#10;1HEkXd1DiDgioNq03ZqVu7W5tJoiYuYJAx4qYhz9nKgCD80DyDL1zXEUG3m9rnwa7Tcvuxt24UKd&#10;3+KJcht5oAnPNNG4jsZ3uKbyPc0ASFvuK4biSRwKeaguf8atLkdDYK/nFQontKWQSAR7Gu2ZiUKI&#10;CgPzQIjmm5DSUNrjlQHuBTtd1TGwNm048GpqJcmgoBQSrPGaR1A3BDBcwA5jjFAyNZ1KErSKIrfq&#10;mI//AC3mxgcZoNajsPLbUMBQqU+1aQrIxQBMakj22TBLjSQFjnihRhqI60Q4kE5qa9LrW0ng+aZP&#10;Wdp0EJVtJ9xQJEgyGGY6UgJ2+1IpDbSgsK80jMsL7UBKkPHKRQ/Lt9yKUrbkEI+KGNBMu47ElIcG&#10;PioqdqSJBOHnQkGmsaxv7Qt14+oeK7R03i6lQpDjpK/kGkAjH1bY5clLS5iU7uPNVb1u6jaS6aXy&#10;ELpPSiPMGUnNftS9Ov4PqFUUSdpScj1YNY0/4g2kLw9OsMyOtb8RhkpXsV+k5rN0lPr2KLCT2R3E&#10;/wDWJJ6f9U9ERJ9qvKFT4fqQhKv1eeP86wsxI+3QEIJVg4p2/IlIYU0txZ4/STTODDE3cjfsUPmu&#10;4ppVEVCBrZzdjyz8XlOv7dxQT+a9juLTIWgbnP2qdtOkDdZ7ccubVHA3CtDdFfpbduV9b7389h1P&#10;kirZZrW6XRUvc8IorT8KFLQGxKLcwjhCjVu9HOgesNZPuJjZXF3epQPtR/rT/h+akn9QIqrI52YD&#10;ykhSgk+jxWg+jHQvWf09apSy9LVcbbJQCUkeDx/tWuu8lCFbcHyZMaHnDKgX/wAPS9vXBq5xbi9E&#10;fSQs7Djn+1a56T9OdW2TTLUGZIckuMJwlajk8Ci62a7mi6/bPwiEHyaN7TqtcSVtDQLZ81y1+ts1&#10;CxMy4wUOitkXO5Qbh9tJYX3QcCpiHrR6LcRHejrAxndRlf0MXme06wwlK/dQFQOo7ZJtCPu1xwts&#10;DlWPFa8tJCLqR64vhLHCj4qO1LfrrY0rVKCyAMhR8UCwuoxt9wwzGLiirjHtVKfWj9Y1x0ro1Nst&#10;1sW3cXvQZB8IGDzU64OySiuwxjkvF76k5+k40p9aW3WUtKKUk+4FfJrrZ9Q+p+oXU293hT6oQedI&#10;S00ogBIJI/1qEuX1DasvraGHpzpSs4UAql9B6Zi6t1/Chy0n7d5X8xZHk11+j0Kp97fJiW2prESL&#10;X1X1Aphndc3iU+xWea6kdRpcqGtmcyH0r5KlDmjD6p+mFt6d3O3i1qHbdRkpT88VUtmlKlMLZcGS&#10;RjNbeEsS2oxpcknqfS7UePBlRsAyeSkfvR3rPpJI0v0wjX5ST/OxtIpDSmko9/WwiVN2hrBSgmrd&#10;1N1Wtdmt1s0/coyZ1rZUNyFDIxU7Fti3H5IrkzFpljU1zd22qC/LWkeG0Z4rc/0WXe6vWm5W/U1g&#10;KOzktvOtjcfx/lWqPpdtfT+86fYulsscVDbjWcFsZFWPcYFlNwe+yt7LDYB3bEYrk9Tr5RzUmZtd&#10;aT3AFoS92lq59vtoa5wEFNXU7rz+Dx2GWYyVBWDlI9qraPpe0PLW+lCWnQScipqO+iIpvKw6hPz7&#10;Vz8pyk8tmU0vgnNQamc1M+wERSNh9xQ5qqSm1uxnZcbYknG7bVi6Zu9vfCVOMIAz+qiK92S16lgm&#10;O60hbZGArHio9ojnHBUNovltuLiGWlDf4zRLb4DUR5bwAUsVBT9AxtKXRJbV6CrIIpe59xiahTT/&#10;APKUjkZqPQ/5B5a9URpBS04EhQ48UNdQ9HMXJKZ7R2qHJ28VDWxA+4yF5UT80Vsu72+1IVlGKlnI&#10;ugOultcVbY64z7jbiB6sGm1qQ63cWHJSVrZJ9SzRReH4rZDbaQEGi3Stutsq2pQ6pshfAzSxkM4K&#10;Y+o76hNPdDNGC5xZ7LkjcE/bZ9R8VkTTv/E5iXTUARc7eGoznpC05yP86Iv+Jf8ATrARIjakjXfs&#10;NKVhyOV+kf0/rXzPvUREJ0ojLS4EnhSa6TQaOu2rfNFdknHGD6V6u62aT6k2yY2Zy4630/y1JVj/&#10;AK18/bh0l1FqDVlyTborslAcUpDp53DNEHTa4yr/AAxZkq2TXB/KWTWh/p+m3OBe34U+MlwRgQtz&#10;Hmujr0lVcPajElZKXZjuNiyXCTbLs2WHmjtUPfNSWnNUKjzFQWEhbCiAARTnrtEel9Vb0/2Cw24+&#10;SnjAxgUOWeFKiy2XI6O44lWeKsrlNScccIrfRZLsm5StSWVMO1hTjLyVHYnlQBH+1GP1OiXr5dpM&#10;aJ2pEdoNrbxg5wB/0oGHUC6WW5sTWm+3KYGNpHmppjqRK1NIU/cEFiSo7kqI4NZkoqxbX8kOUyqX&#10;umWorS60ZENcbeMpWrgVsrol9JV+6g9NJK71e1phyU5aSlWcePxVQ631PctdaSEcbWXIw2pWPKhW&#10;j+g0rWOnOkkeOlbp3HKdx9q1erX6Sn+CX1L1JYZcf04fS9M6WQXmRfZEpK/0oUvIT+1Xl/yfebUo&#10;qZkKWn3BoB0XcdQxLUw+9u7ikglNWbp7VU+4R9klopIHk+9cHbJzm2+zY4wOLOy6hXcmoyTxU9Ag&#10;vJkF2DILalDAGfFR7N0beJbdwBmms+a7bgtyEVOKSMhIqkiYT/4gn06datX3Feoy87edPxE5Qwye&#10;UD5xgV84nI8liWpqS2pDiTtUlXkGvvJrfqXrj/ke5tQbCm6KLKgGljOf86+IPU1nUEXVdxdvVpet&#10;T7rylFtbZSBz7V0Pjr1t2Nvgpti/uJbTanW4wjSHdkdw4SCeM1cHTy+3Xo5JdetvbeEpsKz5x5P/&#10;AFrMhuEx2OlO9WxJyMUTad1vcYiCy6pbqFDaFK5wK62F8Je1owXE0Yv69NdwdQRoXoVGSsIUlQ8j&#10;NfS2xdRZWkvpZuGuJjKVLTEMntnwfSTXyl0o3pK52aP91HDtyW+kBzHvmvob1k1Q1a/oWvFuyG90&#10;ENoB+Niq57yOnjGUXFdsyoSbML3X6/8AVUq5STDYaiMFwqCUfvS8r6+9W3qGGHXAkpHCgfFZCB/m&#10;L+CTTyKyC1v3hIz4rIpqg8JxQnNmmbx9Qtw6zNwLfqTY4xFVwsjk0zlaY0yi7laikoUP5ZSPJoA6&#10;a2ZF5dcagNGbKSgktJ8+KKNIsvSp8y3TYi2X2l+kL8p5P+1dHSoqCikY8mwp+mTUM6D9Q0W1MwEy&#10;4zyigApztGQM/wCdfTaH1Ksmiru3CuEhEV4YJQrisZfSFb7az1jZWYyDKYTysjnnH+1JfX31jjaO&#10;61QmIDQXhpKnkg/hNcr5KqdtygjKqaUeT6d2vqPpy8xmwzcWVlSf0k06ukW3KtxlDsLHkEAc1hzo&#10;v1X0b1EsLExEtNskxWR30lf+f+dXh0+ucHVaHFwdQonQ2lYCUOZrm7dPbXndEu4+GWvf7fatQacH&#10;eioJQMjCRQDDmw7IjaAlpCD7CrFgyI32QjlSSnGM5qEkaPt895fG9J81jEk8dg5rPXmhtSdNr1C1&#10;BHZktNR1lXcQD7Gvhf1I1HCmajujFrjpjwkyVhsJGONxxX35t3SzTc9p6HLjIW0+koWlQ8g189v+&#10;IX9KXTLpXAYvdnfZtkuQ56ozf+POTn/Ktx4+6UZbG+yuxZR86mHXipHpyAc5q+Oi0fSl61pZHboc&#10;uMrC1hfgkAmqHlTEMPLQwvegeD+KntO6nZtzrCwgtvJUMuJ+K6qmUeYtmKfTC9/WV05tmoIenbrE&#10;H27BCUubAQn2Hv8AitC6FvNi1dav4pbXE/wlQCu8OABXzFuMfTN0083d/s0T5i0DJ90n5/zreHRx&#10;2FZPol1E+VCPJ+wdcbVnlJ2EjFajyOghBKcO2zIhY3waa0jFhh1LkZ9qTEIyVJOcCs+fVj9S2g+g&#10;+oIDqUt3C6rGVMI9h+ef2r5x9H/q81t06ulwjJvD8iG6tQCHF5AGT4qtetHUKT1P1Oq6zHFuOeCV&#10;KzWJV4x/dJ5Q/VS6ND/Ul9daOuemjYW7e3CgFW4hOeeP3rK9itdvuMxbRUMEZFQ7NmMjJCsfijnR&#10;PS528oXIE37RxsZwvjIrfUVbMRUODGlJvllg9NdDWCUy5LhsKdmxeVc8VbHRzrFqmxdTINpt2n/u&#10;40lwNqKm84GcZoN6NydM6F1DHhzrl3H5bqUKQPBJOPj819KunsLR+nzCkC2RmnQ2laXVI5OQDmnr&#10;9VDTVbMdkq4OTyWBoy6XKz/aqmRQkOoCtoH6ePFGOsuoD+lNJXG9NW5Uwx2SvspGSce1JwL3Z7xF&#10;+67qA2njPsKe3PUVpt+lLhNdUiVCZaJcSOciuDzulkzfk+H/ANWH1MP9YdZzHXbA1aFJUUY2YV/W&#10;gTosqyQLqpdxeQpyQnYlJ8An/wCzV1fWV1f6da0v01mx6XDExLhBlJTgE/3qi+i+nrPO1K27fg4i&#10;Gf07R4Nd1o20oPv/AMGJYstpFlam0dp7Rs9FxXKDrrig4lpPORnNaP8Apu+qHUl7v8HTVp0qgW4J&#10;CDL7eCMYGape6taesF1S43apV+ZQcpBQSAPj2rUP0n9abRqzUAsFp0f/AAx5oep1TeD/AK1f5CUV&#10;SxVxeTbuhEzG4IdkJAWoA7ceKnVSZJOUoI5qAj6qt9vSiPIWWXfBBqTN8jupSI7nc/avO2+TLwxn&#10;q9rUdz0xc41reDUtbKktE/OOK+Hf1E9EurmnNY3Kdqa1TX21vKV94hPoVzX3Xburkdlau2VHGcCq&#10;I+ovqHd/+Q7mi1aQTd5iUKAS4gH28jms3SXuqW3PYnHfwfF7Qur39D3NL1zt5ks+7bw4q4HNf2/X&#10;sIOWvTyQ6gYISnj/AFqo+qd11Ldby9/FrG5bHNxPaDRAHNWL0W1Vc1w0wYFmUpxryoIOVV6BpNSs&#10;7N2UjBlBpkhpHSWotVS1i3W8xXkq2hY4IrbH0s9BdVaUfcud/vkiQXSC3HLpKU1mREDqldlup0zp&#10;qRHdUeXEJx/1ran0ddNOojOl5EvXEp4SMgttOeQOKwPL3w9JxTRdVFp5NUWWO21CQl1QKsVLt2+M&#10;6wtCjlCxg0JtWyepIwohKaVgXOY3PEZYIT/8jXn+TKwY0+s//h82nWbU7WFhmKhT0pK3EKPpX/rX&#10;y0utnRpi/Kt8mUl4sOFKiDwMGvup15sOoNV2Z21R5q40Z1OCU+4rLbH/AA29Na4n/czpzjDq/wBa&#10;kAcn+orptDr41wxY+SmcM8oxTI1pYJOm4TDURtE3AbStAwSasPWH0g6nsPRpzXbsguR3Wu6WSo+l&#10;Jx+PzWgOpv8AwpGbNaUztN3pzewQ5tdHBwfwKta4WCTffpfm6OeukeRdI0Pt7ErGSRj2/pW9n5GN&#10;qXplUa2j5nfTn9RmoegdynOWQpQqcEtuKX7AZ/8A5q1/ofrvPuSzf5kgTJUhB3IzwCa+ft40pc9N&#10;ahNrlMluSp4NoSfck4rSd50Tqrot0vgXybAdWxISDvxwAfFZdEKn/iJFM3LHBZt6189qmdPaVKWN&#10;4J2buBVdX26W1elpTMuUpc1pW5AUeeDVY2/rmhy3PhuH/wCqV/jz7f3qXsXUbT2oY5buUHa8kepf&#10;z/nWxjClxxBIrUprln0f6d3+wdbfownWy5bHexCKCVDJSpJBr43uw48TVTsTAVGRIKMn/wCOa+k/&#10;0ya70rL6c3jTcRz7YPpKFAn5xVRXb6R9G264TLrIvYdjhRWWwRx/lWihpZV2SS6yXOe5IFNFab0M&#10;mKVW6Up6YY+Vho/oODRB9P3VN3SHUwQDYHrky4soQ84jOOf3q0/po0X0pRfXm4M9l+V+lbTpznz+&#10;K3Xo7QmiLYphUW0Qi+nkObBmqtf5KNEXVjksrrbe4MNCX+OdNR3jCRGccQCU7ACKb3eNBlSESHoa&#10;XPzip8/aKKUpQltA8AeKWbREP6igD4NcLJ7nkygEuNqtra0SGmO1z7CntsuDKnQ0lSQfzRPOjxJC&#10;dm1G35oJn6baTdQsPFtBOBioD77DWEttk4UhKh5yKXduAWlSQgbR+KAZwkWCSgpll1tfyamrTPEg&#10;jcvdnzzTyGDu6W2PMebWWkqUDnFNb7olqcwh2KwhLuOSBU8+iIAFh1CVfGa7RcUQWFuElaQM0JJg&#10;CEeU9ottC32CpOQCoVU31udbdQdMekzGqNPQkrd3BJdI/Rnbg/51emodTW9ehbrdltIkmIypwt+/&#10;AzXyk6t/8RGT1Cg3TRk6ws/wRa1NIKiSR7A+f2rZaKh22L8EJSwslGP/AFD3bq3r6NctbPiU0kgK&#10;BA8ZqwdQvdPpzyHLRbCta0gK2p48c+9AemuksC9RH7lDKEg5UlB9qP7bYXNF6bXcEtpkvJB2spTk&#10;qr0GiLrhiRgSbYNv9M9QX6cyxoS3yC86edo8VuDoN9OnU7SujGZOoJAElICkoUOR4/FDn0h64vV3&#10;imW/pgxUtrwFqRgkf3r6D2qY5fbCgvt9nKf0/Fct5TXyc/Sh0ZVUNqyB+l5N8a0I8MpM5LRCePfF&#10;fP8A6w9D+sPUfqALi7fHI0dLuUpaVt2jP4FfSGJbVxEOttLJSrNB8zRcl24Le3nGc4xWjo1DpeUX&#10;NJmSZX0Y37X2lJES8TzKkqZCEOOAEg7cZzirs6OfTSrpl0PuNhnw4899LS9u5sEnz+PzVv26bKsa&#10;Qh5vLQ96nbZruzXMvxEu/wA1CPWisl6+6eFki4rs/no6m6cu+l+o93jyYDsVxEpRS3t4xnjFWX0r&#10;10lqbHZvqFIi424NXz9av1H6Vj67uNjtWnY701he1yYpIznH7/mqG6cah01q2+Mi8M9lZVkAeK7X&#10;QtqGXLv4MCayywlsLuOtP/2KgmSSPVj+tGenvpL1n1N1XFm3B92ytBYKy2rBNMtTm4aReE3QkZSn&#10;CnALYya0L9JDHV3WTJlaiZdjMBXpLgwSKr8jqXRU3F8llUVJ8mnukfQ+z6AskVpclyXIQhIK3FZJ&#10;OKsaVpVuWyft3SgkcYPimlu03KbjtpefPcxQ9qYag0/dIb0VxS4pVhafxXnU5Ob3P5M4i3LKrT2o&#10;FLut4DEQc4cXgVif/idXnT1/sVpi2C6olSw6e4lpZIxj3qV/4oDOqbdZ7Rd7XOlMRnTh1DKsc4V/&#10;2r50af1FdJ0hSJ63pZxwXiTiup8VootxtZj3WY4LG6N6Uu+mpKH2pLbSpHGQeef/ALNX9qnoxAuU&#10;C2XKbdC7KStK3G85+DVBdHZakazL98beXb2MqQ2jwTzj/pV423Vlw1tqstWaySFx0q2JSscf612m&#10;IQhjpGBy3wHXXe7O6+6MM6Z06+nEZoJdCj8JxXz8tek74NSLtsCIuZOQrBba5Jr6IRPoq6j6/W5L&#10;buyrPHeGeykHwf6Gp/pH/wAN3U/TfXjGo3L6mStKtykKTnd+/FaO7Vaar7ZcoyIwnLswfp27yemm&#10;p2n9Q25yK636iy8MZrSGj/qb0Hqt4w5bZtTzidu5BwCf71cX1afQdrDrPfos+0Px4ymm9pTsOFHn&#10;4H5rJN4/4e/U/RMlUibE7kdk7i4ykjOP3pV+SVsowSWP5kZVYLO1Vbrg8oNWGc4m3yT/AO4FnjNQ&#10;HTbopqex9V7ZOk3xxVrUsLWvunHkcGge4agvukGWITyltpbISQo8irOtt+VI04lyPclPyFJz6T+k&#10;4rezohbDaURk4s3jN1DYrDaYhiX1r7hKQCnf5OKINN64VPU2gSu4OOQeK+U9nh631F1QtNvQ5L+0&#10;ekDcsq9IFfT5rQTWn49jEWWO+tpIcSDyTivPPJaBaN5Tzk2lVnqIviyuwXIyS+6lKyPc1IGZEJCU&#10;uJUkfFVbfNLzosNl9t9ZOB6QaaN3C4WppBfYWpJ/xVos4LduS3ZLsRxkhCUk+9BV+tKCrvs+hSTy&#10;RXFjuypaTwRnxmpaRZZNyiKQl3tg+9PsXQNXW3yZVtDjE1SSkcgGo2zxbgtxO9SnAD5oikaLeYhL&#10;QiUS4aiIsK8WJop5d3Hg1HBLPASItSJiC3JQlTa04Uk+9Uz1H+gzpn1V78t62ojTXMkutcHNWJPk&#10;3dqL3Qk5x7U50tdLlc0KjLdLKiCAavrtlU8xZBx3dnzd6yfSNo3oX90mXcklGCppKyN1Y5vVyjuX&#10;ntR3ymMF4SoHjFfU/wCpD/h+XnrZc3bo3qd1l0/pbWTt/wBKxfr/AP4bvUXRhcWy43cI6edzaTn/&#10;ADrudH5BTrUW1n/QwJ1YeRxpvUdwb0xGYtUttxTaASSeTScqBqnW0ftOOBGDjcg1WSelV/0S8Wpd&#10;xVGdTwWirGKLdD39+wPO965hX/3yq6iElNZZhvhid9+nm7yoo7V1cEpagO13Dg1rb6Yemlj6OaVQ&#10;7qu7pbkOjKtyzxWfLV1Ct/8AGUyJM4LIVwN3FEHU+7XHVFlBtajKQpPCWiSfFYWq0kdRHbknC1w5&#10;Nm2i/aPuk1z+E6kaeBP6EuVaujLVbXEFa5Xd+PVXyU6LdE+od81I5PS9LtkVpRJKyQDzX0H6TX5n&#10;Slp7N1ugU+2MFTivNcLrvH+j/h8m2rt9RcmnosC3lshtkL/Jrh3T9sfZWiQy3tWMEEVWVs6rMv8A&#10;ESQ04nxlCs0VWi6G8qDjjuPxmtC4yg8SWCzBzaujGjLNeF3OPbI6JKzkrCBmg7r90k6e6j08/K1E&#10;lttDaCQpXtxVqJYSnBCyoGmWodFWzWFvMK4sh5lYwQfFX1XShJSyQceMHxI6yzdA6W1HKj6dQH0o&#10;WRkCq7gdSW2n0pcbUY+7lGeMV9i9Yf8AD16U6rK3nLW0xIVyXEjmswdcP+H/ANPun1tfnIu/2qEA&#10;qCT/APYrsafIq1qMJYMKVWOWU3056r6aYQzKtVraaloHqUB6if70bxOsEKTfFTJkH1eAVj3rLa9Q&#10;2Lp5fHE2tZmJbURn2NRt+6xXK/S0/athgZ4SK6D1qkkpPn9jF2t9GybV1Kcc1D/EGrelaEcoOwcf&#10;FTmpfq86mwlohWeApUZPHKfas4dK9b355sJfSAkDOTVxI1ZOuFvUzDaCnsYKgKss09V6TlHIlNx6&#10;Nb/SZ1a1D1Fjyk3MJYmo8pFZ3+tu+astt2ksyJriYoJwgKwCKjfpg6i3TRHUtxMxauy6r1D28imf&#10;12dVIN/uyWmGVLUU8qSP3rSQ0Sp1e6K9pkuzdXh9mf8ASExq921xqU22of8AyUMmoUaXiwtWxpUW&#10;GZWxwEoxkHmq5iakmWyUpTThQ2T+nNW1ojqeYrLRRDS/IB5PvW/hOM+GYjyui4usd7Op+nsOHB0w&#10;huShsArQ3g+BWQ41udgXftzYamHN3CVD81se1dVvvrbvfjIaIT+k4qvP4la7h1GgSZ0FD0feMp28&#10;HkVOVSeH+AUsEP0963M6HntIuMf/ANKgcAo81Y12+qiBqA9uI2hhoDgY80c/UlC6dHp5Dfh2dlmc&#10;pseptPI4NYenQ4cJ9LrK9uVZCagrJNbmh7VnBbN51xeNVaijGJBDqG3AQoJ881oXVfVS9T+lrdlR&#10;YmnpHbCd3bGRwKovpH1At0FxMd1porH+NVX+Or+nLPZFFxLLsgg4q54lh9kejCOq27pb7qv76CqO&#10;VKJ2gfmrf6P3mwWy3F+5x5DKhz6h6T/nXOsNbNam1kxITbkusJcyQE8EZrSl6uelbn0fV2tPNfeB&#10;nAU2nnOD+aqUXXJtc5BvK5Kwl9U9MTY3aZbQAngEmhjUVkna1joXarclxoH9Sap2XPixLq+l+Ktl&#10;O84SasXSXVVWm4YRFStDR49VZEZ5ymRx8mienl2uemem7tletzRdUgjKk8jgVmrUD/8Ay5qB967p&#10;SllSidg/ejmR1Hu11gh2HIxuHIFVbq+wXjVshJWVOubgSKTjtWYiCmNrSzTQj7COWd3BUE0Z6V1n&#10;BtS+2rDjijxuo20FA0hpXpItu82po3IN8LI9WcGs1S9UxmNUOSEMLRGS4SnIwAM1JT49wOP4LL6m&#10;2m53yOJEeJhtXIIFXR0H1lO0x0+dgyoTajsIG9NVppvrNplURpqcpJIGAkmpG4dWrZJSWLaEpSRj&#10;0mlKMZ8AsoDdeRo9zvz8l1tMdSlZwBgUPOd1hSUtyQGU84A/7Vzq+6uTrnGPqXlwZSn4zWqrLpXR&#10;0vpOl9+0JNwLWd+Oc4olNQXQ1lmcLW+3cFJZQguLPG5NXD08+m2frl5p9F4diIyD2w5g0CaXVGs1&#10;3kgQihO4hJUPHNFLx1dKUFaYkyESCfSGvAqq/c63h4CP3G7eifSJzp9BQ3IfclKGPWtWau2LcUNK&#10;CSjish/Ta11SWEp1VOeWzxgOecVr22W8fboK1ble5NeUatON0sm8h9qHbk9pxvG0c/igPWunrdcI&#10;61yUoSkjyasIwUIbJODQTriwN3KMtKpIZGPmsev7kOXRhT6k9DaeUw6qO8lt38Vn7TugorjwP8QG&#10;1JzgmtE/UnpaLbI7xRL7q+eAayRHjz7hLXHjvKZJOAc16hoXmmLNDZ9xcsO86J0i62q8hqQEHknm&#10;tDdKer2hb3GbbsC2EKA/QhOCKx/p76fRfJSXL3fEpYUQSlZ/7Vqzoj0l6faFSkw50eTII5wrmsPy&#10;azU8l9H3GpNCX0zkgNjj2qb1XIvLcRX2jfcOPaoTRr8SPtMdoFHsRRdd9UKgQVqahl1QHxXnT+43&#10;BkfrVO1cbdIDjK228HJFYY1U+8m8rEmQtCirnJr6A9btbXWfDkt/w5YBBwAK+c/VO3Xq53pwpYWz&#10;6z7V3vi8Os1Fy9xNTbJCXaVSHJZe9OdpVVm/She0sXtUeK2UjcBuH71Uti0pLTZ0mS6opA5Bq4vp&#10;+1PaNOXf7NDQ+4yOffzWbr45olhEKX70fS/RZXIsLWTlWOam2YO84Wvj4oP6WXX7+zoWMgEeKMXE&#10;uFWQePxXmUlhm7I29rEGI5t9XFUHrbVCWHXUrQeTitGuww+wQsA5+arfVWjbbNUvuNp3fOKupmov&#10;khJZRnrTMuQrVCXo6VAFXtWntPs3KRb23N5wR4qsrZZINtuZ7SE5B9hVuafuJSyhKE/0q2+am+CM&#10;E0P4TFw3BJUQPzTqTbZgOd5zXsm4PNpCthzXrNylSBjYTWGXYOWLZKWgguHNIrt8tK8bjilVS5SF&#10;8INLOSH+2CUHNAhs7apOQd5NdRra8T/MWRSjLsp44wf6106mU2eAf6UCEJFodC8oUaWTZ1qZ/wDc&#10;O796UQiU4nPikQqUlWMEUDRwm1PoX6lkJpZ20nghfNePmWEeDXkZEp4eokUw5FWbYlQO9fNIuWkA&#10;8OHFfnkSEO4yaXTFdW2TuJPxQM/IhsKZxu5rhuE2leSrApr9vIDmBkc04diOoQDuycUhDxtT4QTg&#10;0s3IdU3jBNfhO2pwU445yK8TMSkcDipkDxMxaFYIPFdpnpUkgjmuPuGlrOcf0pMtNpUVA+aBjlMl&#10;spxtFeq7C0EECmyWkYPNcCMrk7gU0gHrbcZxGDjPzXot7SkYScGmIiuIWcKyM10pb0d0J5KT7igB&#10;x9ksY2rziklsSUvYTkj5rhcx5hxIUDgmlv4rsBJBGPmgBKU49G2cHn4ps/KVtKyjOKf/AMSbeSCo&#10;ZpNciM4FDIx8UACd5uyXYLxW1kBJxxVBWzUoVqWagj/GRtP9a0FfH4zcJ0EJwAay1c5ca3a5eWXU&#10;tpcJOCcZ81fV2xSTZbn/AC3bNSCOopS28MHI8iinT9nkx1Li94lpH6TVb2S7hExh1p0FB9gasuLJ&#10;lICHEJKkqHtSs7BIfOSpjBVHKVKAPmpWxvJQVd5vn3zUUq6vRY5kSGjt+cVI2K7MTns8FHk1SSwf&#10;Kj/iCrMPrbNQUFCHcLQfHuapTR7635SUBOUgAg1fP/EunxpPWqIGkFCAwn1Y4P6qpvpxZy+sFKuV&#10;DIr0zxcs6eJpb1ibNFdNZcBD0UyW+4MDdke9a86Yag0mW0AMpQoEA8f9qxpoCKiBcU/eLKG8ggHx&#10;Wv8ApdC0fKQ2e4gvLxkZHmtd5de0nR2X7Gm2tTaFhI7RGckVxqeLoW82J9m8Ox0xykhXdxTq2w7S&#10;uOlrgt4wBn2qN1p0u0lqOzS4twkNx0OoPqU6E44rh12bU+Uv1i9NOmmj9WF3SE2O6t45cbYUCE/2&#10;rO9hZK5qUFeGskCre+pjoJD6ba2lvW2+sXSC476EoeCykE8DzVT263yFT0MtJVnIxivUNEmqYmms&#10;+5mlOi+iIslbTzskIAPBzWsNCdELfeH2n2ZqS6MHAVzWWukmh7y5FYAUUN53ZzWs+lGjr/EuDTjE&#10;tQQgjPPmtd5aWIPDJ0fcjQlp0TLttoQhD27tpAGaaz5l2sgbIY76CQDijS1Kl/w1DTh3L2YJrh61&#10;zFMZwHB5wa8/fJt0QUS9zeHENKSCMkGpj+LyJLBCkkKIqHTdnI7y23o5SU+fTSjV9YVn2JqORjWT&#10;CmYUWlEknNJLkzYqB3WyU+M4qYi3FIc3K/STUtIfhyoRCgMgcUhAgifnn1AV23NeBykGnX2wMcnt&#10;hSfgCuUSW2kHKQn8GgZ4q9OsoIcQSkjzUKtPdf7qRx5xU805GdADigQfzS7NsiuKIS4kD8mgCFYW&#10;lGM5TzzUimU2cAqH4wanolhhvR3ErKVH2OaDblCTEnOIQvj96OhkiZiEOYBzipuBcIshrY6B4xzQ&#10;nAgqdWte8HnwTUiG0o9BG2gWBrqKBFZdK2zgE+RTCJHZU6n+bx+TUwbcmXwtWcHwalLdpCJLbJzt&#10;cHjBpYJEWqG00QQocV1ISzIbG/1HFR15gTrbL7KjlBOAaauqltOBG3OfcUC7CO02ePIcGAODTXV1&#10;tk218OM8NKAFI26bIgOJJ5BNSd8uCrtDDOeRUgBoKnpQhWQUq9qmI7K1NpJ4VioGW5dLchKmmO+2&#10;jyB5NfmtaAI2ux3GXPG0g1EeMBQZCnGe0TXhitlKQQMUGTtWBkEICg4RkDFD87Xl2jQ3Hww4ptHI&#10;UEnAobDa2Wdqe1y12RyRbwe62knFVBo7qJe4k6QXXAntrUlSVK8c03vn1A3u0aKu0iNEU86ywpSR&#10;tzng180v/wALnV7mobw69IU2Xn1q7YGNuSeK2Wk0ktS38ClJVrMgv+pf6l9ZW/rlcUx7o6iOyQEo&#10;Qs7fA/NU7rL6hNT60aMe4S3JDWMepRIoR1dqR7VN6kXOVlx90+pRqLT2nWwhCDuPmuvp08KUlFco&#10;10puT/YUcvDch/etHJ4NGOnrJa7sW/UGCfKvzUHG0g5IhEpjrLquUnaaa2y3agjS1JZgSXAydygh&#10;pR4/tWxTcHmRVjPRZ2ktOSY2pgpEdchlOdpSnPjOK1f9OHUK5w9YN2yXaH0sFWEuqQQE80H/AEa9&#10;QNJ3e5Ltt9tbjU1KQUuOtnBPPyPxW5LVbdJMvNvRY7LTijlKsAVoPJa6MM1YMmmr/rDyzXEshDhb&#10;zjByaf3qSm7PsOBAOwc1E95hlOW3ElOB700b1CzCO5biQnPua4xszux2/aFmR30Mjd7cVw+lyHt3&#10;tKG73ApyOoNqZLalvNn+opWd1X02hsIkbT+aB4ZFxNVw7dNbakvhrJ8qolvGu9POWCcmZJbLDTKl&#10;qUTwABVF9e+sXS/T2l3Z7tyQJqf0NIUN2f2rO0n6qtAao6eXq2CU5FmSoi2UlXyUkVl06ay5ZiuA&#10;eI9g4z9ctmsmo7q0LeHmWJS0Nrz5AURVcde/qO0/1djrCbehIKMerBINZbcgBU6aGl9xJeUUqz5G&#10;TSDzDkNHq8H2rraNFXU1NLlGDK6T4JK2w7eJLjqcAJPCTVlaE1fBsd1ZmKhhTbahlWPFVrb9NuTQ&#10;yqKvuPuH/wBpPkVNxJLVhnP2e6fyVHBKlDx/5itxFpLngx2Xd1Yn2HqrZmZCXQmS1khOecVnmI/b&#10;7He0d9BVGS5hRHwDVz9HOi0jqjflsWm7tJaAJKN4yR+2a07afoAsMyzlm4OdySpWSsK5zzWHfqqd&#10;NxJ8k4QlIGOj/wBMGkeoFmh6jgXYKDqQpTIP6T8f5Ve8X6H9I3lDSpSW3yMckCrQ6LfTNYOn+n0W&#10;u3bk8DKt2eam71YLxo2cUturcjE8K5OK5LU+RtnN7HwZ0a44JXpl0ftPTS2NwbalLbKU7QkUawbF&#10;bmZTiHEpJWOTQXE1FKw3uJI+amWZ7qlFwjP5rUym5PcyzHwO750uadQp6A4ATyUiggaUfU87FLnb&#10;fT4/NGTGqZsVwhO8g8YxTGPbpt5vSnie2VDioPA1kGbQq6WxBjuncEq/VRta7lPEUhK8k+OaibpY&#10;7lbVqddT3Gh5I+KStd4b7g7aiMeQaS4G+SRvNtn3eU0p1R2pFKr6fLmwyv7hSXAOK9n6jeiISQAp&#10;XtipizarRKh7Vtq7op8Eefgqt/T+obVc0oSo9vP6zSUu86jtdzEd5BW0tOUqq1L01Kuq2uwnA96A&#10;tdvXKElBEdTqm/hNRawTTycv3GVNt5SpoBwpxkV5pm03iRIQj7xbIB4APioSJqV9ktfcx3GisekF&#10;JqZi6sVEnttBC0rVyPTST/IYwZu+sr6P+qXVy4KlWy/uSrehO5MRZJGf7180tf8ASbVXTG8u2y+Q&#10;nI77Zx6vBr7yp6g3uJIbbRHLravORXz0+tHpN1D6zdTHn7fDSzFaSNgHG7it5oNSoP05PCKpw3cm&#10;JtB3OVbb0w+MoU0eCK050k1TOZluJabW87L4KgM4qE6VfQt1C1Bfft7myYbJ4DpORmr60d9Leteh&#10;t5MuYBdIPwkbiB/nXSS8hTCGEzGVTbKB619OtR62ltxrbZFOy88vIRyaZ6K+jbqjbGWrlJt6kMKU&#10;P5Shk/v5r6F6dmw7e03OXA9eNxBR4NHEXqUq6tbURSEJ/wAITWis8xJyzFF606R8oOrP0ydULTc3&#10;Lg3ZJMmIlO/cynOB58VUN21hdRERb5URUd+OdqipJSr+tfd2Frdx2FJZNqEoKaUEoKPJwfxXxe+q&#10;uwamtfVG8yrpYXrVDfkLU0QwpKCMnHOMVmaTyUrZNS4Kp1bVkbaHuj860KcfQrsMHcpZ9/xV03b6&#10;qpVsh6dg2NOdqghbSfB5NZk0prV63t/w50EwXj/MArVHQnQfTO5szZE2Qj7ptHeYU+oAJUAPn+tb&#10;+ajdXh8mKva+DXdi6zKTAtSLhDWy480FDA4zVjWDqjFuryYqWS2s8ZxWT+jX1I6W1Zro6XvcdJ+1&#10;PaYkJAwQPzW49GaK0jd0GTCcZcc24G1QyK8/1VMqbGmbVSUkmiOkmO6QUzWUOeSgrANS1kfj95KX&#10;ZTKDjncsUIak6ItytTpkG4OMNE/pC8Ch28dJZ8G9KH8XcXEKfT6zkf51gZaJYT+S4JmqIthkHtym&#10;XWyOQFA1kf67r1041B0rlzJMNhV3a4aW2kZ3Z+cfmrUjdNHmZX824LdSR4K6b3T6aNKa5s79qvyU&#10;utvHO4qAI/rWRTbKuakgwsHxeauje1SW2wlGeBT22XZKN6C2FJV8jxWi/rM+lfTnQO7svWS8svRp&#10;CjiL3gtaf8/+lZeTJTDWrZ6gof2rtKr90VLJrZRcXgOrVdJ1jS1IibVIS4Fn+hzWzOqPViH1D+lX&#10;7CPMT9+W0pcZzzwlQNYKtd5U3EdaWVlJ8Yq0+jTkbU1wasMmb2EyeBvOB5/71lyULVlkE2mU1CYT&#10;9wWV4CyrGDVpWv6d9S36Ew/Bj7238FJT4Nage/4cCb1GTMjXRLal4UDu4P8AnWoejf00SdIaft1s&#10;emCQpjA3ZzWrs1tdEWlyzJjXn7jFnS36OOouh7jH1C1MagNAfzCo49OOff8ANKdQ7zpbSWrHlqlo&#10;kTyjDym1Ajfzn/OvpV1Y+nW5a50E9bLVd126UtohJQojnH718b+tn036/wClesp0G6xH7gptRUJL&#10;aSsLGTz71dovJ73taIWVLHAcdIOvLHTzqi5dDueYe9Pn2qE64SnutXVF2+tK3MubQUE5IAAH/Sqv&#10;tTig32JFteTNR4y2Qf8ASpvQurP4NrJhc9tTcQHa42oY44reYrnLfL5KOUsBZYtOXrRH3kaIt0/e&#10;t4QhGefH+1XH9GGkdfWC/wBymyJL8S2AZU24rAUeOcZoJn9Z7Lp7WVsnNoEyHHOS0rnjmrR0f9S9&#10;rl3G+ukiHFlRyGWAcAGo6rTwug4IjCTg8mwbNrWU/cmIbFwQ8r/ElLgJH+dWza727CIC1gqI+a+V&#10;H0z6q1De/qCcQq6Lbi4UpKXHPSoYVj3rb8jUN5VNeYRMbL6F4CAsZIz8ZrhdXonp5YRs4NTWTSse&#10;6d3KlKwcZBFUP9Q30p2X6in2HrncHGltjCcK8VYOjX5zkFlU79WOc+9Ex0zKnOJdYd7afOCa10ZS&#10;rllfBLGODBGov+EohvDtovinRnJSvnis9dXvo+ldE5bT13lMmIpWMZAOP719atdaE1lLtoGnb0YM&#10;gjGcnH+orD/1l/Sf1avOko98k3Zd7cZP8xhJPj+5+a3ej18lYozXBXKuLWUY0e1RbdPsvR7cve0t&#10;OMZ8VqFfXK3t/SVLs7c0Ce8z2e0Fc8jFYvm9KNaWpeJFjmDnz2VH/pSzuktZCOhtVrlhhPO0NK/2&#10;rppWxuS3IxcNAyzY5pbclpSrCTk8V+biyZiyEsk48nFWOq1alFkEaPYJS1OpwSlhRP8ApRt0l6PX&#10;/U9umNu2h5maB/LS40Uk/wBxUttUPngWGUtBiyH5LUWIAqUpWEpPzWmekn0wa/1pLS9PzChKQP6j&#10;+9LaX+hTqLcdV2y6KiiHCQ8lS1HggZr6O3nRs/Q2n7cLblaggJXtrV6ryKo4reWWwq3fcZo0n/w6&#10;7Ui6Wu7ypKnpUd9DqgfBwQa2zeujdsulhhobSGXWWEthSR8JA/6ULaUvlyjNNqkg5PtVni+OC2bw&#10;kqWU8AVy9+qnqXmZkqO3oELT0xVbNNOwW5BVnJJz+9d2PSqY2n59sePeafSUqSfipa1zLlM3AApy&#10;fBpRTEy1PLU56kq5FYf7omUNqH6N+m2pYTaZun46pSVZL3aGSf7V7Z/oh0BaxGcj2pkFCgdpbH+1&#10;aDiS1KgrfLO4jnGKYQdYsvvlvtFGDjJGOayo6q2KwpEewfgdDdI29ntm0RgMY/8AbFJaL6UaX0Vr&#10;E3G3wGWH3BypCQKsRDCpzHdB/bmmQsG1wvKXhftzUJX2z4cmIHdbWmJIuiXUpTk80rZ7cphG9tOc&#10;fFMNR6fujj3fQ5vSn2FcW83yNAW62kqAHisV9k/gNozjykblJ2JHuabqEd/ubkoWDwePNDNuv1xl&#10;JKJSSEj2FTUFpiS3t7paz5zUskcY5AbqN0Y0ZqtyO9OskWUv33NgmhhfQjR+lyhy2WWPBJ5PbbAq&#10;8m7WwwAsq7gHjNe3S2xrgyAQPFZCvtiuJC4AbSAh2gpSxEQD4ztqxGLinshKdqdw5AoVjQ4cJxTS&#10;lALzxSEq4mNNAacCh+9VSslLmTySwg1MtsI27gnHmoK6OlclssJyR/iFN4ANxUoLXyfbNTcdhEds&#10;J25I96h2LoirtapV2jpUrwBioi2MOW+clopIBPmjdMslrYlNQN7fbhKQ44pKFZ9zT66BAH9T+odW&#10;Q+nTsHTW5qTIbKe8nymvm30X6R9Sn+rKmrnd5bUeQ4Q6VKOFZzX1S1bqe2OWFCZTrQGON5FAVtt1&#10;kcfbmx0t93OQtOKzKNR6KwiS4WDM3Un/AIfMS83AXhmc45c2XEvJPnJBz/0qxOuGkNRzfpak2BVn&#10;FznNMBtvCcnhJGa1VZmWpEcOqUhQUPc0+kvNfbKZU0hbZGMYq96+2TTk+irCZ/PKvpHrewlx1/Ts&#10;1tAJzlo4FOLTpy8QXx3LPKKnP/8AUrH+lfe2/aCtF7tLiHLY0oKGSAgUAJ6R6aXGW07Yme4j9Ku2&#10;P9q3VPmY1rDiUunJ82ulmibpbrTKkWqDIZmSUbdhBGDxVvab+lbWms9OduVLcjOyB6wc+4/etYwN&#10;F2uxTCr7NLKQeBt4qwLZdorCG9ig0nx8VC/zkpfYhqhLsy39OX0B23pzfF3C7ylypxWFfjzWuZ2g&#10;mbe2gwVltaEjGKk4kqFuStMhK3D8GpNYffQFI9Vc5ddK+TnMvxjgBYUe9/cLCnN6UngGlEzpEh/s&#10;P5Qr5FSyId0cuhCQUNn3qLvViucaV3hz71ikuAitNtdWQFulaR+adXHTbMhadzu0g5oesGoHoyVF&#10;5pSing4FPZOqY86QhIWUHPINSTIvI9umlI06MkbsqT4NCDdguEW7dlp4hrFHLMpK2vQsKFIuwFOP&#10;B4nB9qbWQTK2nRblZrkpUp5Sm88c0d6LuUa8xnWZC0gBJ/Ua6vdkbuCUd7KwfiurZomFBWHkrKEq&#10;GCkGhJoZmvqt9WnTbpDPv+lp00yX30LaW0k8DIIx4r5kal0XpLXd/uE/T61R0KdLgSSMcnPxX0Y+&#10;oL/hsad6pXS76oiTnI9wfJc/9z05/IrG7n0fXfR1yXb4moYaJG/aUl5IJ/8A0q7DxKq28dlVnKwi&#10;CtujZulbHGfTIIZKckA+asn6euoNk1Zr5FhmQw86hPG8ZScEf71LM9EruIMS33e/QkJRgbe8nJ//&#10;AEq0p9NX0X6XsV0TqZe16SR+vdwef+1bbW6qNNT55MeEPdyXB07uWnW44hNNMwyONoAHNWgLmxGb&#10;Swl0FBHGDVda06SwmO29az2XEqySk0petO3SDbYzrcjO0Dcc153Kbk22ZuEyxW7pHDBAUAr5zUed&#10;SMskheVgfFCFmZedbSXHSsnzzRvbLBFU2C+E+r5pJ5E+BBeqrE461GlrS2t3hIV71lb6nfqNs/0y&#10;6lQ4bWqQqaglC08Ajj8VpnqFoq0KgNXJbrbCYh3l0qAAA5/6VhH/AIjd10B1G6fQHYd+iv3uB6Ep&#10;acSo454OD+BWz0NTstXGSMnhGOFv2Tr51Fvt9mlEIyF9xDZ8eAKfTOjzNm/9VCfQO3yNvk170v8A&#10;pvvF4sLFzt0xruP8j1gcZ/f8Vadu09bunjiWNYTEk+M7wa9BpioQWVya/GXk5+nHqXd7jrZjTv8A&#10;C3JTaD/7mwke/wDtX1D6bTLjEtYQuKWAkfpAxWdfpyj6AjpZudjiNvOuD/3koz/n/WtbW+6RHYqV&#10;pcSjI5HiuI8pqfWt2r4M2EdsSEvev5VkZdkuQXHUNgk7aHrh1ob1DoG6XaFDWX4SFK7ShySKsnvW&#10;i4NmM7IYUtYwW1KGT/SqH6j9YOmvQ2RNtt9mtxfvEH+SkZzn8Vqaq5WTSjyWZSXJ88euH11XPqtI&#10;d07crc0zGYdKBv8AbFB2lotlfUl5cZiQXBxtA4oQ6s6c0jqjqnOl2GX27dLfK0An5o6t2n9N9Pob&#10;Dr8t10pwSATivTtHB1Q244NXN5IjUt1u2k5612qAp5s8pQlsn/StK/SZq/Ulwtzku46XdZ2KyHVM&#10;lOR/WlPp46n9O9dapZgqtplOt4zvbyP9K+iFog6cbsDTVtgssIKR6EoA9q0Pl9e45oiZNFePcwA0&#10;n15iLQIZirZeQMKyCMURu9aITo2t7lL+KbDQ9jFwcWuKlK3PcCoyRpK222Z6GOCfJFcQ3J/Jm8E/&#10;D6svBBUmE4se2BTLX+obrqTQN2cj29QfEdZbGOSdpoq09abf9iD/ACk4H+IipmLPhMAslTS0HggE&#10;Yq2ubhJSTI4R/Pl1Ze1orVdwN2t85kJeUOWV7cZ+cVMdFb1OfuAifdFnnJS6cCvrt9W9x6d6M6fz&#10;p10sDcp1aDt7bG45/fFfG6Vqu3XnVT7tsZFtQpw7B+njNeheN1Xrrc2a+2G3o1tB6oW7TkDvvFpE&#10;6OPStJGcipz6T+sGsOr/AFflNuy35NviKylKiSkDj/eqD0po+Bdn2f43NDTKhnJVwRWlekPUzRX0&#10;6xJUuxQkSZDgytzcOf8AL8Vm+Q0/rVNKOWQqnslybpOq35DhhPMFK2+KIzEVcbKdyASBxxWRui31&#10;iWfrLquTG+2XEkIV7jIP+VbBsl2Q/ASltJUD74rzO6idE9k1ybJST5QEtuO2uUkOJISD4Ao5g32O&#10;thCCoJJHvTK621yUnehjKhUVNiuMspUtgoUPcCsfol2FL0mMkghzJ+KQuCVSYx7XkjioS2TYpcSh&#10;8hJHualP4mxuUlkhYHjBpiId+zXkw1ZwpJ8cVHRRJspSstnu59qNkX5aWQ2vb+2ahL3LKkbkNFa/&#10;wKTQxu7rx6GjDzC/FIXJ97V2n5SYn8p9SSE7qQuAlzoOftOR8iudOz/tcpdy0oe2MVJSaeUB8++s&#10;v/D86k631BOu8G9hXcWVJaWkn+nmstdQ/pL6odPHFG5RXVspPLqTxj+9fbif1KjWtQbCST+1UZ9S&#10;kG9dW9Pi2WJBYdeSR3ceK32m8lNyUbHx/ModKfR8oLNo6DaY7KrpP2SVYyjf4NaA6ZS4+i4SZ7V2&#10;afaX+lpxYxTa2/8ADe6janv+2fdWW29+StXPGf3qU+ov6INR9JdERZFslPT1NgdwNZPsK6yvylD9&#10;i/3MJ0S7LLV9QndhiIxJixgsYUpCgP8ArVWdY9fK/gjxt89Up5SeSwrODWNJ4v1qkFqSqQ04Djar&#10;Iq2+k0luLAcXdHS4pzwlZzWVVbC6TWzBW0485NO/RpEv2oYD8udcltIQvhL68fHzWzYGok2vYy3L&#10;YdUODtWCf9a+eVj1NcrM2pqDJESMvn0KxUl0cc1xf+qzKROkPW1TgySTtxWk8h4v1G7c4wZdWoxi&#10;LPpnZNSyJaUJAyDRWJhXHwHe0uq60varladqVEOYTnk0tM1DKTMUh1opwfYVw0k4tozsZC+JNkGQ&#10;UOPlSM+aGupPQmw9W7cuJcnO4lYwRUvabm3NY2bMLPvipaLaphO9h8Iz8mpQm4PcuyLRifX3/C30&#10;U1HflQ7guLtBUdxGP9Kwx1j6W6b6SXR2GxLTLfaURuTX25umkpV9jPRpsjc0sbTg1m7qd/w4NJdR&#10;Fvy++tmW5lW8L966DR+R2v8AimNOrPR8m7F1Wl2WRta/9k8Y/FWdpfqDfbrIQ7byoNn9QTVpdaP+&#10;Hoz0ujOSv4wlTKckBSuf9azbatTL6dXNyPHkBaEkj5zXW6XUSlHdN8GFOCXCNT9PNcQIE3u3hrtv&#10;jyojk0r1P1DZNSwXnEW7urSk7XCn/tWe2NdzNTLCmG0qcz+o1btnvqE2FCLghBJGDtFbWO2XKKHl&#10;cAN0F6E2zq/qe4MXWUITaSdg8UNdcOmjXRLVr8O13QyEJPBB/Jq6um8uz6QvrkxKsd05wlVL9Z9M&#10;aR1tGduXdxMIJ5VVEq5ZeCSf5MnQ+oN0LgCn1lvPIzV56Bu1uuTDDjqQp8Aeo/NCvRb6aXesmqZt&#10;ugXFmIhnO0uKAz5/P4qQ6rdHdQfT/KciPXJl8jlJbWCf9fzUKrJQbU2OST5RZOoFO6qbFuSULSBg&#10;bj4FVPH6UNf8+xYU9aTFWsBW3xigewdT7mzdkd+QsJJwSDWgNDXKy3OU1MlKL7ycKznnNZUJwuXB&#10;FpxJPrb9P2ltD6bj3KzPlt8oydv/ANisvSL7MS/2e+paEn3NbJ1xr+w32zm3vtFYQnABNZxsfTi2&#10;6214m2h/+HsPL2hauB5qqUZKPDBNZJrpnq6yIR2bg0hTx/xEirZc6vWzTtrUw1GS60R+k+KCetH0&#10;jJ6QWpi8RNQMSWlJCtocBPsfmqm0rcnL/eWYUp0BgHBUrwacLc4TBx+R3q/VsG/6tiv/AGIbZLnr&#10;SlPkVpDqFovQT/SqJcrfFSzO7eVBKec/2oORYtGRgymSwlTox/MGKtKI9o67aZ+xMhsICcBKiKtc&#10;HnLIpmQ7NrVyzSVNIYWtlJ+Ktvp/qqPeVh77bBzjmmVy0tZ3dYsWmG4wlmQsIK8j3NWnrv6W730x&#10;0u3erTco70dSQvYFDP8ArQp+m1GT7E1nlDty7aXaZQbucqI/9on/ALVSXVC52CddWGoENLMVS8KK&#10;R7Uy01emblfXGdRL3qSSAAaO4fSKFq58SkSEtxEHOCrBxVvDXBEs1j6ZOmN+6Tt3tuUmPcAzvJyB&#10;z/as0m2WrSN2fDUj7lCTgc1oe4xocHTgs8WQrt7dpweKzrqjSKYOoWYqJCSp9YTknxmq4QlBN5J5&#10;yFOn9QWqXJacW2juAjG+r2tnVO3W20hiUpvs7cbUmgO5/Sfcbfotq+sTGVgp3EBY+P3qp02a571R&#10;l7nADgY5qe6NiE+C3r5r6xSXluMRypPyn/7FS+ivqDc0q82LVZ1zXQcBO3NAWl9BXARdz7CUsq8l&#10;Zq0tF6g0v09IenRG33U8naATULlmDQo/dk2F0L15qXqHCblTLYLeg4wkpxxWibfEloaSFDjFZi6E&#10;fUTZNRjswbc+0kYAPbIH+laVtGrHLigdppQT7ZFeUa2LjfJNYN5W8xRMqgOLRgubePGarTXmh7nc&#10;UOGPMWkYPANWaEuON71ZzQJ1A1DdrfHU3BjKWSP1AZrEh9ywN9GI+uvSK/uJdccklSRnyayjL0le&#10;rbeO00F53eRWwuvN61tNhvBtpaB84NZ1s99vRklqdFKnAcb1J5r03x7bpWTS28SG0bSV+u7zEUyF&#10;NpVwSTV7dI+gibBKRNfufddPJTvFVbMtWo7gtKrWVIdVwCeMVcHQ3pNrRiV95eropxtXIbKvH+dV&#10;+Rf8J8jo+41foGOiEltsHcAKsG6XmBbYRW8xuAHOBQXom1GItAcWk7R80dXZ+2tQT90ErTjkea82&#10;l9xuzO3VrqLaVQXw3C5AIyU1gbqbrRT90fLUTCMnBreXWKfpx2DIQwwA5g+1fPTq6527qsRvS3uP&#10;Fdv4h+w1Wo+4aWPUkuXCdSprCce9O+kV1hs9Qd8jAO4cf1oesEuRKZMdCSneMbsUe9Lel8eLqJM6&#10;VNZWtRB2bxn+2a3ep5qZj1rEj6PdHLu1JtbQZ4Ttqz0yF8gc1TfRttEeA0hHAA4xVtqeLCQUgmvK&#10;7OJs3+OBZLcuRuAVtFA+rEPRlrCl5P70ZfxR8RVrbQcgfFUxriXfZ09Qb9KCfOKihxjueBewCObk&#10;VSHQcnwTVt2tUJlhC2kjOPIqjLLoqduTNkSwOclO6rk0rJhqhIaWoFYHzU22xyil0EiZzLwAUgE/&#10;tSglIY5CMCk2xGbIVgYp2tyK+gAAcVEgNzPSrkIz+cUm5chwnbTlp+OxkFIIpN5UZfqCACPegQgu&#10;epoZCSK7YubjxxtNd/cMOJCSkHFcCW2wvhOKAPVTltL5Sa9+6WtOduB80sJTT/JTzSYmoSSjaMUC&#10;Ofu3CAnbn968ceebwQk4r1clIwQnmvW7j3MJKd1AxASHHl/oNefcvIyNpApwuaGlZ2Y/pX5MoPDI&#10;Tn+lIBuXJHbKgnik0yX18bSacmftBQUn+1J99Tad2w/2oDofPPtPHdtx7Gk1NtKUMHApVTbKmynP&#10;PtSKYwSMFWTjg1MicmK2VDaef3rpUXcEhK8n3pNDDnqBPPtX5pp9Cce/zSGfnYru30HNJmPJbbyF&#10;Z/FKJXIR7fvXjU5zJyk4B5oA8ccfYCVKSf3pZmcpXK08Y969N1Q4ClSQRXaHmHU9tWAaBnP3DbhA&#10;POK6cXGeBbOOfevEsMAp596TVbUFxS9/pNACjTDKBtJGM0xdsY+4WpDmUq580vJgKWEdpRyDzSRg&#10;yENuBK+cZ80hAhrmwyXbUUxV/wAzHPNY46q9P9T3XUiXLalSlsjnbmtn3VcxmKtbh4CSaBtBPMz7&#10;pcZTq0KySnCh7c1ZD5LIS2PJmrp2jVUK7txJzTxCCM5BrW8K6yIloho7CisAbuK6RDtkS9IUWWz3&#10;QDnAoxfkW9hDCsJz42kUSHZYpvhENPu0WdFMdQAJGCn3FMbT24ru1Awf+ld3O2RpVxW+0opBGeKb&#10;JnMQ3UAqBPioMgYZ/wCKNpW3RWbJdmUpTJSoJWR5IrJmgLmoQ8x1lLyRlOT81s7/AIjGnP8AmbQr&#10;d3Q6R9s+Moz5BIFYq6faXkvtJdYWdpIAFeg+Fk3QjVapJSNJdOf/ANomI0e4ENL8bzxxWu+lHRmH&#10;HDc1EzuoGCAlf/eslaC01NmR2YR/luZGHPBrU3Sbpnq+wPx30z1ri+ShSiRiqfLv29kKPuNFW3Ti&#10;EtBKXD445qB6o9FJfULTciCxcH4Ly0EJdacIIOPwalkQrihpIbcIXjBP5qver83qvpvTMmfpTZNW&#10;0grDShknHt4NcOu0bY+U/wBQXQjW3RTVUiNe5btxjKX/AC33FlWcnjzQFYbrIt8xvuepec7seKsD&#10;rv8AUfrrqZe34Ws7cIM5kgdkowUkH9qqqyagaE8d1rfhXrNen6KeKo5fJprE22a+6a9QpEaFFbaG&#10;9SuBj5rUPS3WmoGZbaftSppeOdv/AGrF/S7V9pZWwQkAgggGtj9LuuVpiLYaejJA4TuwOawPLx9m&#10;Uh0P3I1RZ7pIbitreH6gCRRNHurBY88++aBLRqKJfWEPtLwhY9IqSaYWwsrLm5B9q89fZuCUuBjy&#10;yTsSc++KiJNmZCAtKNuOc4p2hTQ5KuT7VOxBHkRe2cZPFIASeZb7PoIyPak0SVDanG5I4Ip9edOC&#10;KouIeICj81DptsiO5vDm5HvS6GS8ac2lBG3H4ryfZm7ixkHarGeOKSS82hPIGT7CnP3O8BCVbTig&#10;ANMBxDrjYdIUn3qWtsBwt5U7lX71KR7W0++cq9R8mv1yssqIypyOkqxzQM7ZZcQQEvFP4zXK9PJm&#10;uFZX6j70MP3SWkKUUlKkcGnNo1JLWgKUkhIOMmgQRq0a9GYLjDuVecULSp02JMXHkNYUP0nHmjmD&#10;qgFkDGTQvq5cl25B9LWUY9hSY0R8ObIkOYAKfzU/AnyoeFA5oas+oGFyVtOtlpSfO6px+4MBCS24&#10;D70ZGz3Ubsu5obOzkHORULHeuDUoh1glA8KqbZvKXCD5xT9u6MlQSpsFJ88UxEGiS2spUo4PvTpp&#10;1txWUqFI3FiO5J/kpO3NcsMMtPZST8EGgCYjEPuBIOB+aaXXTzM470pSVj4FISZrcRQwvA9zSbWr&#10;IURae68OT80ZAhdTWVVsipkuxvSByoCq31D1mgaf6f312RDC2Y7RIVt5zxitCStaaXladkG5y20M&#10;pQSSoivn91k+ozpxMs+pNOwZKXUutqQlacHKv7/isvT0yusSS4HuwsspZ362Hl2aXBTGbKH0qRyk&#10;eCMfFZfvEuFdLnIkoAaceWVnHHk1Cfb9t1wIJKQTtNflRXnmd4bPB8iu6prhSsQRrpyc+xzNaSyj&#10;Y0oL3c00jolIIcQjO0+MV+btFwDqVdpZGQat3pHpm2XyYwzdXRGbKwFKXxV0Vu5fBQSHSnWaUvNs&#10;XOCFoBB3bc4FfQzodoPRt50+q6x4UaQmSnaoqQCcf+Ghjov9HFmkOGb3ESYq0Z3eeKs/TXSs9PUS&#10;4NqdV9ihWUgnxXO+S16ktlb5M2mvHLCKw9BdCQ5n3UWzMxnVHlbaAKMdR9F4MqzoXb1qacbG4FKi&#10;Ki9NzpSY6W3lDIx5o1TfXkxg02c7htNcxKbnzIysY4RWUrQ0820JbnqStIwfVUc7o+Y5EQHpClDP&#10;PNW1C02idlJcUC5+feqq6lSLnpS4piJV6VfpJ+Kr25ZNc8DLqV0nkwdJR7xBeUkNDc7lRxiqmga8&#10;0m4WBc7qgKIxgLH+9Q31R9aNZwOi0uHaFlRWrY6pHKgj8cV81WNWXJTWJEl4uJOOVGt7o/HK6O6z&#10;ghZd6WEa/wDqs0rpO76bk3G0XD7qUt0dtpC84yf3rHcfTcx1tSmmXCG878Z4xR9oKQ5qFTrUmU56&#10;UlbaVKyCQM4q6uhTsCci5265W1PeIXyU+fNdTTpY0V4RgWW+pLJkmVJEZ3DS1BSfIqfsVie1EEhS&#10;iCR5NedRtKS4OtrqmLEWlhLpKOPairphabzd46Yse2uuOBY9aU+Kdb5e4g/wizug3Q2XL1pBfWoO&#10;sA+tOc8VpnWn/DvgdVtQC4MSFQlFICgknnz+aBumtu1L0/vcKS3bXHm1FIUFA8c1ti09Sn7J9u45&#10;GUlRAKk4rnvIayUZr03wZ1dft5RQeg/oWf6D3qJerdc3V7OHGyo4Vn+tXUhVwalHKSAQMUV3vXc7&#10;UzTSI8U7VkeRTKWm5xC2XoClN7c7gK566+dz3TZfFbVgmtJ6mn27HeZ3cgZoj1HcXb1b1BTITvGE&#10;5HigxjUNveba2O7HQcKQfINSi9TMFTbZdCkDiqMg0NWtMzm44LQ7hHOK5h3B6K8WJKS2sHwasHTd&#10;2tr6QhLg3ke9N9b2OFIthlpIS62c5HvRj8CyDM26MRtqnFJbOPenun9TtJnJKdrg+RQ1d4UO72dP&#10;ecLbo4znFcWi0swIwLThUU++aPkeC3XZbM2Me6kbSnwap+cpuBOmOJZUlpCs5xRta35G1JfH8vHm&#10;pSHJs0sOxHkIK3Bg5AqRHoq22anjzXQVnIPAyKnI08259a8elQzUzeOm0ZUXfCbCNpyCmhdFvkKL&#10;zL6wFoGKjgf8gptetUx5CUrwUmjRa7bd4YWpCFLUPcCqdiQWW0bnVZUD80S2x1xQR2nCQPammDRI&#10;6ytcJyPGUzEC1tn2TQxdZkSMpmRIh9tTY87aNIswpcbDqQQPOamJunYt3ILrSVNKHjFGMiT/ACVY&#10;31Dtr7g24AHyKY3S+Wm4vhSFpU77nFTeuemlstEpqUyChtRwUjxQheNKwYMpqQwsgKHIJqttouWG&#10;HOkbgh9sNtFIUk53YGaLJUmPNiPNSEJcIR/iGarrSwahSEuBXpPkZo6jwWp7hUhR5HgGppkHwVu7&#10;AYRHlBUP+WCcYTQ7ZdSWq2yHEqSlBBwQsYq+oFoStK0OsJKPGSPNCeuuj9suUN19prtLPJKeKjtJ&#10;KS6ZCWfX9itziZDrrIT74IoK+rLUXSfWfRK+O3MRXprUdamVpQkrSvacc+ae6g6AWy4aeT9vOdbf&#10;GCrCj/WhOV0L02/p6XarkVSG5KChW459sfNWVTlCSaBxjI+MK5UdEx9TA/lhZ2A/GeKOtBB++yVR&#10;Y8lUcrGCd2K0H9TH0Z6e6Wadf1Fa7sUNpJJjuHznJ4rKVouybOSpl0hW7hSa73R3erFS+DV2QcGa&#10;s6JdJ7LoWe9qO/yAAP0rK+P3/wA63H0AmWu5x3blZbuJLBV+lLmcf0zXzOsV6vnUzTrtlgBclaE8&#10;BJOf8q0v9MXTfVfTfSSnnpS2XnFhQYWo/isPy2ljOHqx7LqJ/wDSfSWLAZv7CC6shwe9I33QYkoS&#10;13iCR6VA0EaAvNzXZI7ko7XFAZo4RPfccQS7wACCTXG/szKfBWE/R1/TqBuCFlLCvDtBt/01qpF5&#10;dhrmKZabPCwo8itBv3N55aCtIISeFgc13ebLbNQso7jnafxyR70tqZJSPn915+hiV1Ttsu/Magdd&#10;urCCtLLyypJ98cnivnDqHRs/R99k225NhL8ZZQtIPwcV93NVdI7+u3Sv4BOw442pKQr5Ir5H/U39&#10;NHVLpxqK6X3UltcfgyHlKMxoEo5PvwMea3Wgtx7JIotSayiq9AMQLtqWLbJBS3HkKCVOH/Dnj/rR&#10;Uen0tXVuBadOlalocSQ6nI+Of86q21Sxb5zD+SlSFgn+hrQNl6sw4ep7NLtsfL6G0pccSATnj/au&#10;prxZBx+TC6ZtvSMzWluuFqs7sgrZDad3OTWpNKOSIciM24s9zHO6vl9pPrLrW59boAt5ddigjehQ&#10;4A4r6G2DXkm/RW3Fx+1IYACyPf8A8zXK+QpdUssz4PeuC93LlNhOpUkh1PwKDNT9PrX1DuDz9ziI&#10;UvaRlSRUPa9XXJSkqQA574PNFcLWiVAtvsdp9QxkVqYzcXlEsYKF1L9JGkLrNW/HhMMy0HjCQM1n&#10;f6kv+HReL9bmLxotLZuCeHI27aFf+YrebrsYyu6t4pJNEUJyY3FDsL+cfIB96y4ay2PyRaTP56Oo&#10;nTHVnTK8rtmpbZIhSUnAK0q2q/Ykc1AszZcZSdq1hfsAa39/xL9Z6su06PGnaRbhwGF8XJDfKuD5&#10;OPzXz+hzg5cI6nOPWATXRaa9TgpOWGzEnHDwWv0i1imw3RM90utz2uEFGc0fy7v1a1jrJiZp1M3L&#10;jg2EbsefeoQMDpzbWr0uEzcGHUhaVgZH+lbm+i/rJYeqFriJbtTcObFUErw2MKx/9is/XTVVeXyy&#10;Vec4LU6LOa5j6XhRdXtJ/iHbTlSRj2/arNtHUCTDnLt8hgjb4Vip+/Pr/iba0R8oSgcpH4FCyrvC&#10;N4PcCUqPByBxXAylltmfwyeg9RnVXJMJxJSFnCVUTa1ujbunvtnCl3eMFJ5oad08xMaS+yUl0epJ&#10;FJps82UUpkkkZ96SbRHCK/1ToaE9aUui3tLA8qCAf+lClq0Vp6fICHI7AAGClSRmtMWy0NfZrjOo&#10;SpKhjmhKb00s8e6h1ZLZXnwauVti+SWUUkxpi1wr1248GMpAOEjtj/arF0vo6Jarq2+5CjtLVgja&#10;gf7V5I6fR7Pd3XkPlxtR3JyfFTQHeKDvO5HANJ3TfDYYTCrVF2TbrMhKGkpycDYKHZWpkqhMoktK&#10;UhP4pK4TXnmkNrHd2nipaxSWJz6WJMTAx5KarbyJLBCKuVufSgtuJQokek8Gim0TESGwlJB4xUVq&#10;fQduYntSkLLaSf0jgUyet6rZJQqLJ9BHIJqD4H2GscuwnAU42k5p7cZCZMYqUNxA9hQZHub6iEd3&#10;erPzRhbUL+1ClkKKvY008kWsckDH1GmC24hxshrB8ihy23i3T5r4QoJUVeCKsJ62NyEkONJ2n4FD&#10;0/RlvYf+4aRsUDk7aTQ1gn7RKZRGDZd2n25p0Vd0lIVuT+9D3ajvsEp3NrSMUrCc+1ZKi4Sr809w&#10;sE07FUhs/wCIY8VCRTMSp5pCf5ZPGRUgzNU8fUrANSLLsUJGFDPvR2HQJLbdgLWp1oH9hSC7gHUB&#10;TTBSkHlQFFNwXGU2oZBV8VCW/wC6JcbTGy3zjiovgY6h6kiNsBCwVK+MVNRbhAlNJ3DYTQA6tVul&#10;urkMEJB9hX4axgtJK1pUlCfcU92A256CiXpyO/JU8lRwffNRd20o1w4ypW8fmkbZ1CgzHQ0zkp8E&#10;miZM5m5JSGeSRRlMMNAxboj7G4pJ7oHikZOqpdud7S0ZVn4qRudtucKZ3mhlv4oM1TdZUaYhx6Lh&#10;OeVUs4JYyGVr1T3Th0YUfxT27aYb1S20tS1J2/BxQbZZCbkAtIwkck0YsX4MxgwwoFY4prHyRax0&#10;RuqekNtvltbjvOrBQPZR/wB6FB02asa2WGHlBkcZKjVkw3JEgqLjmc00uNndmbRu4zzihgvwBF1g&#10;XC1IT9tNPaz/APKndtlXABBU8XfxmiiXo9mbF2FxSVAfNCkmw3WzS2+x/MRn3pMaDWPfyYobUnYo&#10;Cl4UiK6r1+pR/FB0243SGj+bDBQR+qnVqv6m1JCmxuNG4Nv4JzUNnhzGFqU0AQMjAoYW3AXa3EKZ&#10;2LSODii9l9c0jen004NrhrJDiBg/in2LOOyqLTJbjSgUung+CatKBeu3DbyUgkeSaH9QaWg7StlO&#10;wZzkUjcLOxJ0+CzKKVtj5pdA+QwbvrR/UpOR70utxNwGcg8cCqgtbzjqy0qSePfNHNjWuFsCnCpJ&#10;9801IW3B653rXOcBidxpXnAoDvd+YYviwWFNAnxirjDqnjlKQvj3FQdwscWY4pciOgK55xzRj8CT&#10;IbT11hBpKnnyhCvcmiB+9RGkHtyEup9sHNDjVrtLinITpKfjHtQ+5bWbZOLLLqlIzxk0ZaHgJpeo&#10;5RdDbaAEk+SKnocSa+ylRcSMj3NQtvgN3COBvHcAqXYtEpLIHdUSPHNNCYhrJi7DQN9Zt6x9+qOo&#10;M4Pvjivh9rqxdX7N1FlP3CJdH3zJJ3NhZSfVX3YiR3Y6VF45yPBoC1haLV96l5VtZfdKsnLYNbLS&#10;ar9K8kMZPlLc9EdTNVXKwOsxJrKStvuFRV4ynNfUbpjb59h0HareFFMnspDiiec45pxdXoQiMhq2&#10;NtOJA8NjinVhvaXFhBUEKHsanrNe9WksYJRhjoK2YC2rdtkOFxR5yTT1MCPNhJjuEkGh2XqVtKCh&#10;Tqac2u9sSG94cwpPtWrTQ2mSbelIcL/21EHPjNNNS6Yulxs0hqA+pp0pOxQOMU4j3B2S8FJTmvdY&#10;XLUEfSk9dlaSu4paUWgRxnHHtUkskVkpqbFl2rpfqO1ayvTbLjrTqW3HHcHBCse/7V8XtUaMuk7W&#10;1wjNSXJkL7peHUrKht3GrT+qvVXWKZraaNXqmQ2S4oNpbKkNlOePGPbFRvRfXFvs0VUSREXMlOHl&#10;xYziu28bpIwjmRRa8vBJx5Fz0ta4LFuvb8dLOAUZKcf51eGnOidj6+Qoa7nf/wCckDuDu8k/3oZb&#10;0YjXrhYZjhCnuBtGMVoX6X/opVpu8KuVyu0hTa+Q0FnArZa3URoqeHhldccvno0j0G6K6Z6baRj2&#10;22hEgtjlajkngVbDOmoT2AohvPsDTOz9OGrCyFRJClJ+CalGbGt9Q7jqk4Psa86nJ2ScpGXwuis9&#10;caLtGmdSw77K1AiCy0cqQ49tSRx+fxWDP+JB05a6iz7fqjSk9m5sMNFD/Zc3c/0/arG/4hH0y6/v&#10;j69RWTULqLUhslcVb6kDwPGP2NfPTTmq9X6Unrsz0x2SwV+tpSysH+9dJ4zTRlibzyUWzxwN9I9K&#10;9Rqkxrktk/bsLBUCTnFansv/ANH+sXYVtui0xZCgEOdxWOf71WNv6nPIlIYcgraZA9YCeDRfp3o7&#10;Zurep4tw/iotCAoK2BW0k12LjGqt7WYOcs3X9Nn03dN9FSlTrO01IlOp/wDcKt1aZj6fYhcMten8&#10;VUXQ7pRG0ppdC481b5SjCXConPFF/wDF9RQUvFhAebQTjPn/AErzDUWSssbk8m1SwsIMxZ48h4bh&#10;tUKY33T8dxpRSoFQFCUPW93lBQfhdsg4KhU7Guf3LQ3E5PnNY2R8oGHNKTZ7EkMzltFPhIURQjBi&#10;zLRcQ1IluOEK5BJq8LTb2UhSh/iHOa/OaJgyXzIKASeaWAz+QfnaJsfUOxIg3qA1MYWMEOpBrFX1&#10;efRj0z0RZnr/ABmkWlSBuy2raCf2yK2xrSDNhW3Ntd7JSfPxWRPr+if839FUMNXZCri2U5aC+VfN&#10;brxtlkboqPRTYk45Z874l/j3e+N2WA+p5AVsQsmjiZ02nR3GDKln7M8uJQs+Krrpl0pvsa8NSfQ2&#10;SrAUSePz4q7NS2x2wRUIlzi4lQAWrPAr0itylD3rDNW8Z4L6+ll3pJaJqINtdH8cOO4V+5/vX0D0&#10;5cbe3bUNIKAoDg5FfPP6QenfTm76iamwpvfun6nBu8H+9bdn6bEeelEOQpKB454rzXyvGpZtKl7E&#10;WIh7B5IINJ3Bpp1GFEFOKquXPu1rmht1/c2fFHum1OXCOFLJXWoTyW4wQN9tTKHkLGQM+1M5baYr&#10;IcjrKfnNWEqFHV/7iM4+aaT7NEfZwEgZowPIEWd0yJX81wkn2zR5BtIU2lewq/egd3Sj6bllh3YA&#10;cilpmp71Yn0MKwpA4zikg7D56F22SCkD8UK3OIw08HO3uweQBTu2ageuaU9/A/AqWTDYcKVAFWaf&#10;YugE1LAtqoaXQxhePimWmJbKOe2kgcZI8Uf3Gzsy2yhTYxQvN0uiKCGSUpPnFBJckqxItzbyXe6h&#10;o555qpvqs65ab6caGfcmRTcnXEFKG0N7+cUSXvRe9oOokufJANRLOlbDfpDcO9QkTkeMPJCv9aup&#10;s2TUmRksrB8b+oOqo+u7ku6tW9cNK3f0lvAAzWi4/wBMVpv3RT/mm3XHty2mt5SFcZ/vX0F6gfT1&#10;0kiaXfduUCJBYCdxISE44rD+tPqX6faRZuGh7MvdbVZbLgIx/rXaafXPUNKtYNfKvbyzFUHUUmLq&#10;BUS43RaY7S8ZCuOP61qbpH1stFmXGjQJSApOMuqxnNZ36h9N7S5KbuFtnhTMpeSM+M1a8r6O3rN0&#10;rZ1la7ypxfaDi288CtwpyXssSwzHwu0aA1d9VF2sCVyGLshSQklIBFRX0/fVbqrqtrx23Pth6Mk/&#10;rCR8/tWP9L6OumoVrduMhxcNvhWFE1qroBYbNoC2uXmzugvJ/XvAzVV+hrnW9keSyFzjJZZuiNqN&#10;y1toK4yt5HtRJZ9YqdAKgUg+1Yzg/WVKvGsG9OxbciY+fSFAft/vWhNLawlqbbfuNvMdPkpxXB6r&#10;RW6Z+82cJxsWYl2wr25K/wDbBOfY08LVyebWUKCMjihGHriO60n7dgJOPNScDUD76sqUcGtcPBlX&#10;6ofpt6ndYZDrdquQaj5OEFWOKxbrH/hxdUNOsOTJIZkIHKiFkn/Svs6zcHkoyg8ke9Vn1psuudT6&#10;ekRbA40lbiSASnPt+1bjTa1x21zXBTOGeT4oP9PLx07m7ZkpLRQcKRuqyNNakhqthN0Vuj4/UmrD&#10;199APWbUNymz5RRJSpRUAFKGf6batHon9LcvTvTq6xNYWnc8hB2kg59vkV21WupiltZr5Vtvkype&#10;9d6biPgQH3Fq/J8f502tl3/5jkKZRIOFjhOaCer+nY+mtSzGY8ZbLaXCE5FQmh7u7bLkmWpzDafI&#10;NZqvzLDK9nBp3oVp5ei9UPTf4kqOo84SvGfP5pp9QukrprS6ruH8S+4RjhKl544oBtGvWptwLyn+&#10;02eOFYoy/iEVTReFxL5WOGyrNZShCXJDlFGaN0BP1Dqv+FNNb3c44FHGodO3TpNPU3IUtCiPBzip&#10;vp85dLB1FbuTUf8Akb87sftT36kkah1nME9mMFRwOSkeP8qoUfTT2olncyurHqR+9XQqekDBPjNW&#10;pYtDx5c2NclXREZSFBW0Kwf9azNBt11RMzHZdW42ckIHiju0a7+yLbE7vNODhWeP+tQpvU1ixYHK&#10;GOjQ3U2INbwGrebopbbaMDcvjx+9UHB6e3J7VTNltCw5LWvCVZ880YR5TU5CHYstSioeN1L6Rtd+&#10;tmvoFzitLWG1hW7H5FZMoxxwiCf5G+v+kXUvQUZt26wd0ZScpcQCeP7VDdOL4DLU3dVlsJ/wk4rW&#10;v1A9QNR6q0FFiMRUdxLQCiU8+D+KwW/Evn8Ycb+1cekbs7GxWOpzhiUiWE+EacsWidOXm7M3L7px&#10;rtqCgoKP+9Wn1B1xFuelRaGrqtxLaNoBV+P3rH9s6k3nTMf7S4W92OnwNwxUpH1LN1E3uYOwqq9S&#10;hY1L5IYaISdFdb1oiPFBfeWv0j55q4W4mrNJxGnbhFXHhLAOQCBj+1Bmlem8+XqiHN+9Sl0LCufb&#10;kVorqnd5cjSEa2POtKcQ2E78D4q2KkhNIqu2au/ikgx0p9JOM+9Po/SNGoNQMynpWAlQUAVUK6eb&#10;hWOQoyZHefJyEN815qfqBMtSg4y3IjgfpUoYFXPGOSJo/V12kW3RgtLb6w2lOOVeeKyT/E769q0W&#10;y3nc84vCAr96dt9W75fyGXVKcSOBip7RtjuL2p4l2bjqBQoEqIqlLC9pJhVcdGdSLLEjm4JUGHAC&#10;NucY/tRNoOy2ePKS7qTlIOVBZ4q4r/cblqPT0RHcQntoAOR+KHLZ0Ya1irZNnpZSeDg4qiVmYPcG&#10;Hngvzopqfp64URrF2O6kgKCQPNajskVLsRCo20ZGeKyz0S+nuwaBeDsR/wC4cUQVHdmtU2JuNAjI&#10;y6UgDxXmfkNrue03FWdpLBt5tsBfNCGt9Trs0VRRDL6seduaMBeGfCFbvzUHqW+WuHEWqaUYx4IF&#10;a6PaLWYv609RrhLjydkUNHnHo/7VkF7qNc7denVPspWN3HpH+1bc659QNLMRn0ojoWo5GQBWO7xe&#10;9PXWetSmO2nJ8V6R4zLpXGDS3Ycj9H6q6j7wehxQ4P8AChCf+1Wt0i1R1b1feU7m/s7YP/mnHH9q&#10;ry2dQdO6QShxpgOY5IWAatXpv9XNpuc5u1xratLpONzaBj/Wrtdl1PCyKnvk1ho2PdWu03Jfy4cb&#10;jVpt2dl2LmUoLSRzk1WfT+5qvDbTy0lG4Z5q0JFlcuMHtNOqTuHkV5lP7mbwpzqvZtMRYj7jikBW&#10;08A184OtFztbGonPtkhTYWa+ivUvomqUy+5InuDIJwVGvnr156cIst4dDLxcTuOTXYeIksYTNbqF&#10;yCETVkVmGUsxUgkeUioLS97uH/PcdbclSWysegqPzUrpuxpbiLG5KyRTPTXTq73fW7S45KUBYOR+&#10;9dJd/hvJiw+4+lvQW7hy3R+6sKWUDxV9sz21JAWj/Ks1dBtOP2dqOJLu5SUgea0gnt4QtWAMV5Xf&#10;/iyaN9jhDgzUBJSG8JNVrrmaYryi0gHP4qxbhNYaikowcCqJ6k6tMArWE7iMnFKuLkyDmo9gH1A1&#10;1dLQ02G1lDalYOKtro5KTcrOxIfkErUMnJrLOtNYTdTLSw1HyAseB+a070BsiX9Lx+6socxkg1kW&#10;Q2oSs3MuxLMd9pOF+3zTltqOxjnP9aaxLOlrbl04qTVbWVoG1eVViEhJxmMoZzXLjMdbQHj9qUag&#10;toXhSqXREaSSN396YEclqOwQfNLOuRnMHaBTx6BGdbyFc00Tb2UYUVnFAHgdYbUABxXpRHUrdS6o&#10;jCgMHNeJbjoykmgRyXI6kbQkZpspaGFBQTil/t2ASd1LbY7jfPkUDGipDLvlIzXCJjbRwlIxTpCI&#10;yFZrtbUVQyMZ+KBDEvtqO7Zn816ZqFDbtFL7mAgpAxSJLKATjJo5A6dhp3bkL9PxX5cZxHKTuT81&#10;0UkAjdnFfu4rbwakREil1peT44xSi3lpAJFcFa15yOK5D52kKB4pDOvuynBIr8ZSU59I5rgy0KGC&#10;P6V4Q2sDJzQM6QtgrztFLLbZdcSrwcVyuKwRlJwquW4iiCoLGRQM7lRCsJLa8ciuXoDgYUUrJIHi&#10;uUpdzjORXAkSULUnZmgDuKy8E+pWOPFMZcx9mStkZVxnNOZMt5rYQgj9qbGWpxSlKa9WPNRAEtY3&#10;N6NZn3HEkAjbWYnOof8AyXqJxqQ4W2nVZFak1Dc2ZkB2O62FDHgiscddNFyNQ6oYbgkowkHArM0q&#10;UpYkYupcowzHsvHSvUC16lkskSx3E8gZ81b0m1sXi0NONPbHU8gg1krpb0TvMZ9mQp1QQkjJrUGl&#10;LFcWWxFLhUEDgk0XwjGXtFp5ynHMlyTDVgULe+gv/wA9KPSapu5PSre+6X3/AFIVjGatyY1NbkqY&#10;JKdwxuHtVN9aun96tluXOjyVKQ4c/tWKllmbHBQn1nIl3vpFiNuXh3crb7gYrFPT+6T2kNiNuUsY&#10;Ts/NfRGZp5WrNGJts1PcynBz+1ZL6gdANQ9MZT18s7KpEZC8ltI+TXceIvhCHps12ri92Q56fwtV&#10;PKjuAEKJCv2rY/SK4atitttS0l1kkefasMdMvqENhkt/xKKppaDhQWDitr9G/qMsOpIrTZUhtwkJ&#10;p+WUpRyujHofuNAsXGSE5UjacVD616nXHQ+npMtNsNxQlJJbAycY/en6NZWhCUqfkICcZ5+KH9cd&#10;YtEWCyuuz7nHbZKSkhz/AOxXFLl4NqfJn6lOt9p6vdQpMqNY02t0ANrQU4OQTz5/NVXZdNxJlxUH&#10;Xe2FfFWb9SVx0XfeoVxummnGlJfIOWhgZycmqit/fblFSVE16fpcKqPBqJ9s0r0p0VaG1xnHXg7z&#10;jFbK6Z6Q0pObYQtaEupxwfOaw/0kjSXltuLdKUpI962x0q0pGlOx5X3aQrg4zWD5XPp5FT9xpnTG&#10;j4X2oQyvCUp9OKiJWk7i3cXe3MV288JJok06RBjNpQ5uG3Gc1IOW5UhZcCzlVedy7NygJisXeM+t&#10;t8bkJ8K+aIoV0eYACkerFO5lslR4y3c7se1DirsoKCVJOQaiMkLoqfcWwE581+gWac+4Ekq/auIe&#10;pW0rCNm45ohg35pG1f6SR4oyAK3iLMhSSntkj2qEk36bCkbFxlYzjd81YGpLk3KhbmhueHjFCEy7&#10;bQlEiMSfkihgPrbc3AAsIIyM0RovBciFOOcULxLkl1kBCMfinsa4qQs70YTTBkLJYkrU8pCNwUck&#10;UrCebjNoakJ7ZV80QImxljDYwT5pK52aJPaCy6N6RxSDIyQWG/U25T+LdkoIDiQ4nxk0LKjKaKkb&#10;lYBxmpq2spSyCo7iR4oAdTItkuqvUgNL+U0P3C3x4c0JbcKmsVOLhtA7tnmlBEiO4S+3+xpBkh7e&#10;hhp4kr9PxT564x0EBJFTqNHQpkAlpWxw+CKA7no6SzPW0uSoD/DTJE8xdY+w/pJzTa43iG0oKPBG&#10;M4qGt2m3YndLr5WAeM0oLew+6e+tIQTgkmjsRMR73p+5NdmTJQ2pfAyfesn/AFDdb7P0k1tGtbsj&#10;u9314z/h4/3q9epfTFti3s3iLPQxHbIUv14r5+f8QfSjkm+6e1DDkJks9ntLUhQPPH+1bTx9CuuS&#10;kuCNktkW0XFrPr3pXWei3orM4tLcTztVg+K+fOtbXHg3qSIUhT7W8kLJ802jvTonh1e0jwDTGUw/&#10;IGQs+ec12tWmhp4tQXZrp2ysxkaocWXggcfNEdouTcB9tpZSpKjzn2rqxdP7nNW28lsqQvwRV26K&#10;+inUGuGfuEvFneApJI8VJtUx3T4I99Bd0F6HRerbiixOaStPhAxn/SrxtX0AJbKlOzV7grd6CP8A&#10;aqj0l9HPWTo/fGrvp6a482j1FLRxu9/mtKdPerXUa2j7TUloebcT6S4ff/OtDr9dJc1S4L6q0+0X&#10;d0k0O7oG0i3mQtYSnaNxqyY9riGGtJAW4qqot3VBXdQzLiradX4yPNStw12/DYS8y2o59sVycpub&#10;yzOwGSLLAz6j2lgc1DSLbKjlxcZz7jGSlIocX1DL8dSpcVxrcnhwDio3TnWOPZ5yypvvtJ4wahnJ&#10;LDHjfWWVaJDkJ6GRIbV4xWR/+IP9Q95sl801/Dsxu6wVLI+cmof6l/rYc051fUxa7althpADmeNx&#10;ISazb9QvXpHXH+HOyYqWHIowCPfz/vXQ+P0M3KNsuimyxRTS7GjX1A3y4RVx5z/ebcH6F+DVazkK&#10;lXFbxbSA4c4HivYNpiXJ1tCpAYJ/xH2rnU1pesDzJiyTLbx+pNdf9seuDW8t8k3FlSLfCbMVHbcQ&#10;fI96sPQPWOXphXcfipdCiEqXjmqTi6imocAKFKB8jFW30E1RZ5usY1sv1tU5EkOJSVlBITz/AN6H&#10;bHblhGLbLH1p1AtOroIegWr/ANYWuSEeTRR9JHVQWvVrtovWnyGXztbf7f6Tx+f3rZejugGgbhZY&#10;82BGj42g420Q2TpvpDT92bWLbHDoPBCK5jUeUhKDhFGZCpp5ZPWu32uV2XExEFBwRlNFL0K3ScI+&#10;2Qop+BUsnT0S4xErh7WkpTkYqvpD8213d5PcyEnP4rlpPPZmLkLmpUZDoZaZQ0pv2IoygzItygBC&#10;koUvG2qWTcpN0nOKUvYr3waKtMSnYxwVE4OeaWQawRus9HQ4V5S80dvcPIFRLWmW/u0FL+B8E0dX&#10;+CLqruqV60+BUZb9IC5SFK75bcSOBmjA0yHbsc6JKQtl09vPzRUjdIbDUlxRT8Gh526O2aeYcpWd&#10;vhXzTuLquHLl9rdnZ5pcD5ZL6h0nB1JaxFbUplXspPmqt1PprUPTtH3TDi5kBHkGrys1ytzimtji&#10;FKV7Vxrm6WiLDXCurzUdDycp7pwD/wCZp7c9Am0BFquU9/T7E1TZ2KSCpI9q9duDC3W3GsoWPJFS&#10;NvulsVp95CJrBZCTj1jFV4/q6zMB5tNzjbknGN4qarm+kLgs2PrlbLBYSNycY3VzamI81ZWtX8xz&#10;g1V8DqRY4TRQ/LaUrOf1U+gdXLLDnpWmQhSDjwqrPRs/AmixtQdP+7AKoqyHfPFV4lF9tN17YBCB&#10;4/NHdv8AqH0Qp9qC9dmUS3RhLaiQSf7VKXBEe9zmXo20tFPCh71VKDXYLgBYes5yJH20iOcg/qxR&#10;jE1qtnstjccjkV5etMKhqTIDQWjHOBQ6qeyiQCABs8iq+UHY+1tNf1EI6GdwShQKqUtuikXgYfJS&#10;AmmKtXw1qDSUErB5xRlp6+xpLIATt4o7JcpFc6j0RPss5pUd1RYziuZN0vWkn2pCMvNLHirG1eXH&#10;4aUNJ35PBFCN6tlyl29tAb3gVFrHRNPK5JKz68kvxEFYCVq81Pv6gdudvLCcblDGarBwu2pbbT7S&#10;krPjAp4zqVUF4ICFAkZ5ppkWshf3kw7cWH2iVYxkVW19tjkmQtYCktD3otGtVpa/mMBf70sdVRLi&#10;x2PsAFkewprDEsozp1v+iw/UDphxduvTzNwZRlDO70qP5GK+XWs+k136SazfsGoWQ06FlvKvcfNf&#10;bhiRqKwzlO2pgp7n6QfFfMT69OjfUxHUCXq68QHZFsd5S+yPS2P75re+Nv2S2NFFqyslKaJuNz6S&#10;apYulvfS6ytWMZyCKOte9Z9d3jUEJyK+thpbyNqWfB9Qqh4s6ah1hqVvLWeN1XboNbdvucO43Ad+&#10;C0UqIJzjBrsUlbBrBg5aeTf/AE06sX+LYtPQLnGLjzraAteOckCrxe1mILaA42oKIBIrAOjPqXlX&#10;TrJb7Zao5nWxCRlOP0481ray9abbqy9OW9yEW3GsJKiOK4LW6aVFn8zaRkprgtuyanTcc9sE59jR&#10;PHmxnW1BxOFjkYqsYbrzcgOW1IcaPkCnY1u5Augjy4a2wf8AH7Vr8g0F6tSymZqWY61Db4+KpD65&#10;nNa9SOg82zWKwCbL3hS1tpyvaCCcc/g1bz+qLKy2l0PoDyvb3FPrb1es1iAamIEhp30kBOanCbjJ&#10;NMWGfz33ewXOw3RyBcobsSa2cLZdGCDRHom8y9LXNmY2yl0hWdqxkVpf/iSaktk7rT9xZ7SITC2U&#10;lTgRt3nArKTGo3GyCEjxgV2eksi4qWeTCknF4NeWnqDNssJzUYhx25ZaykJHtx/tV0fSV9S69ZWa&#10;9uX2MG+w5t7iR7en/esK6Vuku/pSw9KUGT6dhPGK1/Zr5oPoh0+tMXLK3LmoGSpJ5Sfz/YVk6+lX&#10;07kuSymWHtZt/SGo7KLe1OS6Cy+MpPxU7dZ0ZEZEppYcC/HzQP0n0xZ9YaTtku3SkvW5xAUhSD7V&#10;YmttFJYsDCIhKS2R6h8cVwM4uLaZmvGQeMp2SM9o480V2rUU+DCSmK0HFJ/w0DKtd2tkuOjuh1hw&#10;Dn4ohg3KbZ3MBIUFe5qtMT5CS/aUs/VbS822aitrDgcQRlaRmsVXX6BdAzLhK/8AS9strJSUk1rd&#10;c65y3CpDhQD7CpDT+kO88tche/uHJFZUNRZXxBkVFfJn7Sv0x6Pb0sq1SmkSWkDaAvnFWj0c6OaY&#10;6co7dshNsJKs5SPNFOqtCuWZCptuBLZ5UioO3ahejpSrtnA4NKeptnxJksJ9FqKVDdeSEkbjxihn&#10;UHTJm4yTJb4URniubfqFhxsOFGFfNEtt1Yz2/WD4qnhkMNAVZNIy41umH7hXeTwlJPiou2yb2zhq&#10;UvJSfNGLJlTJUh6OrCFH9NDt0TIhvkvIIz7ioli5HttvMxuQvcvIpy+pdxeS44rIHsKH2bg2g7jn&#10;Z71LrdZUwh9h4BPxQDQrI0lNmoW6ys7QOAaa2/S05bbm84dT4TUjG1r9iUtEbkmm72qnjct7aSlJ&#10;HA+alwLkHkKlMXItLRhSDzmp2Nflty0NqaCTnzioO5XJ5ycpx5otqUeCB5pNiWVSQTkkVDOCWMhn&#10;qKG7emmlIWU7CDge9B2rdOyZjIMV5bbyE+BRzap0R1tKVvBKgPFSrUdma8SkJKQPNGMi+0p7RwnB&#10;1LctKgsKxk+9WO5qBNoLbbiSsnxSWoGWo81lDKEhefYVHapnMW1lqRMUlpIH6lVFvaslkYuxpIKI&#10;98MttJCNoNSEVkPkqXyn4qs7d1k0gw2W5N2jpUjyAeak4vXPR7p7Uaehxf7/APasZ6yldyM9eM1U&#10;vtrYaP2hD4OPQKhrrCMNghB3CohPWizStzTbiSR7g1E6h6r21Nuc7Sgt3Hj3qqWtoxncWw8Tq3JL&#10;YGDTjarduCvWBTaBcGwooJ9VU5C61NhhxLzZSAf8qFdR/VBaLFc4cZDKit90NlYPAzWH/eun/Js1&#10;9N66XUDU8eAhzDhVuV8VKpS6hI7beAfxVN9Sep7vT3QDOqEfzo4AKkg/NZ9H/EKujz6hGt38k/py&#10;f+9XXeUpoeJlWk+nddroudEcpcG07rbkPNLMhIwRUDChWp2K9HcbQfzWftN/VFM1nH2yk/bvq8Am&#10;nzXVYLakJDo7qQc4NYr8zQ+UZ/8A/Kmvi8TRYH20aJNdRHCQN3HNGumWXVIy3wusE9UOruoIiVyo&#10;El1oIX5B81oPpT1knyekLt3ed3z2Y2/OeSajV5iqxtYMjV/Suq01cZt5yaM/hd1kuYWr0U3n6K+9&#10;R/6pQCfzXz1Y+vLXjl1W2VbW214wSfH96ldQ/WZq7UkUNok/bfOxVE/N0Q7TyW1/RXkJ4aawzc9k&#10;tdutT70cvNn8ZqHmQ48SatwPpSnPuqsg6L6lXeVAMyRdFKfcVj1L5p5qX/m2+uMss3N1DThyVpVW&#10;OvOQlwoltn0fdTnfNf1/kbOgS0qbHZcC8jyDU7Hd+3Y/mAFRFU/00ak2zT8dh54yHggZWT71ZkAS&#10;HEJUsFQro6rVOKZwd+ndU3H8D37hTxO1JGfeo/UaZLEdBbTuUSMVLNqTGTvcwAOcU3VdmrzI7TI3&#10;BPxV7aMVRfeAeuLVykW3BRkkfFCZkOwnP/UIKCDwauNqIWmf5m0J/JodvtnhSGVqcW2nAzyag8fk&#10;aTZERb4qFBQ4cqQfel4+p25jgAI2+9NYK2ZlvejNhLoQMDbzQct5y3TFN7FJOcYoyPb+S0JtuF7t&#10;6kMr2ZHmhhWiJSWjH+5UpCvPNe6e1glhxMZ4lsn/AOQoz+5iSkbkPAq+BUuGVvKZTy+nM+w3Bx9p&#10;9TjROduaKd1zhQEOISHEp80USm1Blz07weBUOi3XFUN0Nq3BXhJpYwPOTmz6vfeeS2UhOODRE6HH&#10;1NuLOUH2FVwyJVjnEymTtJ8ii13V0OFEacIUEkD28U08dkWggTaIaCp0o9R9zUFdNIIlvGQ25tI5&#10;AqRi6vgXRhvYrb+9PnpDToSlCuSKnwyPKAiBbpSH3Qh7atHj80x/5husWcpLjx2pPAouVp54Ty6F&#10;4Cvioe+aOfKVvtqO7zzS5HnI8tN+mTl4cOQaIo7EVTiVSEhS/wA0G2aLcWoClpbC1JqNGsprFxLT&#10;rG1STRkeMllS7fEkA/ykpGPihN+1wLZcN6k5Cz4FLQdXJkel4FBNTSIMWepDwUFY5INPsj0VzrOL&#10;BiykONqKUq9qUtEiIO2gODcv2ozv9jg3Ta2UI496GWdAMsXVK1PbG/alhpk88BUxdYdpS2HFAk13&#10;qTqIxpjTsu4MxVznEtkpaQM5OKDNT2P7CShYk9xJPAzU5anG1REtKSlwY5ChUlLBFpdnyS+qDVXU&#10;X6hepDkJNiXboYcKGkhGARnGSeaM9I/TDqzpzohC5toTPkyE7gpI5T5r6aOaGsk2YmQu0xi4Dnub&#10;BROuLb1Rm2XY7RQgYCcZxXQVeVlUkooqlFNnx50VpfqRb+r9njLtUmPbnHgFHHpAr6ZtRL7pG2RU&#10;sJKkKSMk+1F9/t9ri7JCILQcQcpUEciv131G3JtKEFo8cA4rB1uterab+CUY7eiIha9v7SUILO9P&#10;uTR3YLu/c0o7iShw0GWlbKUNuLUkpPsalJHUyw6fUlLjgCwcbU1rUNoyJ/xGdC9WL1a1SLNcnP4C&#10;gZcjoOOMft+9fMbS1vudq1SHJ7m1bKsq7hzk19OP+Ib1c15qKxQLFom2SJESYg911ger24/zNfLi&#10;/wCndX6anr/jdumRn1+o95Ndj4ycVCOTEtTyaw0deGNesm1wIccye3hSyOaAdR9MtXROoNqhRH1s&#10;tmQhKi0rAAzzQV0Yv93t1+RKhBwOIHqANXxdeovbImvObJW4HnyDXVy98DEXtZ9JtLRpuhND2WI2&#10;+JP8pIcJVkk4FFlhvpkK2qRncK+R1w+sfWNq1pbIbd0eFvCkpUlwnGM1rDpV9cliZ1bHtV3eSULb&#10;B72SRnFcDqfG2wk5Lk2cJqSNxx4LfJLSTu5xiuVwthwhgCqugfUppuW8qQJSBFSOCTTb/wDCo01c&#10;ZfagPl9QOCEg/wC1a79Ld/8Awksot3Y6GylPpOKq3Xd81Zpm4IcglTsVRwRQvr/6urNohiO48z3X&#10;HXAgDPzUf9UXWC+wegbGp9NQi5IeQF+gZKQcc0R01jkoyWMiykshhrS/XS5dHb9KcfEac3GcWj1c&#10;g7TiviRqPVeutQahnJckzJgS+sbd2U/qNFl7+rDqfqFEq3ybrKDT+UrZCiOKMtBRZI0E9KQEJmLU&#10;VK3j1HOa7Hx2hVf/AFGHZZnogOj2pU22Q8jUrjjaPYfFXZYzp/qAVWdl3Pe9KVqPIzVb2/Ske5wV&#10;y5RQp0H1IHmnmjulmrdSa0t6dNxnosQOje+OBiuinJVwbbMRLLNkfSt9JkXppfXbwLg4+t3kIzwK&#10;2hHtqAU7vb3NVp0W6ZXPTNmj/wARnLfd2jduNWlLZeZbPbO4gcV5bqrnda5SNslhYO3rLBmpO9sK&#10;UPemT6HNNwX32CkISM8+BQvIul3Qt5XcDKUHgqOKj7jdXrpYJzL01KypsgbVe9UQg5ySSG3hAe99&#10;Xmk4V4et91vMWO42opUCo8GiiN9ROjJ0cOMXhh1pQ4KVea+MPX7p3qrTuvLvLlIf+0ckLUhxKuCM&#10;/vSHS7VM+U8mG1IfStojgqOK6uvw0JpZZjO/HwfaeP1asEl8SPv0Ntf/ADUeKWF7ia3nhFtkolIH&#10;O9BzXy51L1BvTunVQkSVIWlGE4XyTV2/Q7ftX6etkyVdXHDHWTsLqs8Vj6vw/oVucXkcLtzwbdTD&#10;ultlKS1/MA8CpOJrqZFIZei7VjjJqL0vqhNykturfQpSvIJp9eQJd4aQ3tyr4Ncw4yXZldk+i+yr&#10;gpO1vANTLMdDjf8AMI3HzmhqRKXZUJSpsq49qj2tWbnyHG1t/GaQBkuC0oFJQCKG7jp+KxNRJGEY&#10;NOIt5cmK2NnipGVY3ZzSUrJwfNHYgM6jaZt+prKuO+53G1pwU5/FUlpX6Fumd7ua50+2pW+VbiVE&#10;/wC9aed0ZGMbC1EkVDKtC4EpIbdLbZ+KyK77KvseCLSZSXVL6POmEfTa1PBqC3HTuCt2MYrI/Uz6&#10;gtDaM0NcNG26R9120lpKgcitydauljGubUuM/cHW23E4O01k+T/wwbLqd+RMj3lxA5UQcc/5Vv8A&#10;Q6xY/jSMWyHPBjHpLdP4ndpGyRhhZ4bJrQuldLXWY28zFSGoq/Jz7VT/AFr6Bn6e7y6mNdQ6pCjg&#10;JP5oYsf1IX+2wFRkOKUAMbs129V0ZQTyYEovJpW19JU6L1OzqCPNQZSOSPPx+PxVgam+scaNjsxL&#10;hFafJwnIHNUp0f6rDU9rdM58LfOchZogu3SawdQyiTJkKbcbXuwBwf8AKlfpar1mxZFC2UHhGuem&#10;nUJ3WFmjXRuGUxnRuAAq3bVqRgMo2oAOPBqm+nfV7QnTTR0W2SdqW47e0rV/9ipey9bNIavkKVZn&#10;w6nOMJBx/pXnGq0VsJtqPtNxCyMljPJdUS8rncJSEgfFTMaRJSj0ihHTF0acbSoowD4NGUeQ0rBS&#10;cj4rUvjssY1u9/uEC3uqah/cLA4TjzWEvqM6s9YBMej2fTbjcJRIJbTyR/evoWh9ns+AT8GmEli3&#10;Tspeisrx8prN0uo9Ce5rJXKO5YPitrTRd81Dbkyr3aXI0pSgVFafPNaZ6XdD+m0/oiqTdre21ObZ&#10;JU4fOdorTH1F2yIzpuQmFp0THdp2ltAr53X3Xuv4bkm0t2SbHgFRG3YcYrtNPqv1kVteMGvlBwZQ&#10;nVS22ax6hlN2lxYjocISP61Dab1G0w+hT75wD7mrL1ppIy7OuRKiFl48ncOc1YfQ76TNL9U9FyZs&#10;i5GJNaB5H9fx+K2st1b3J8FSw+wd0zrOP9u2tt1ooA5JPNE83qHbblAct4cbUpSccVnfqdogdOr9&#10;Kt0S5KkNtqKQoGhqyOTVPJdbeVkHOSasWre5R2i2cZybB+mOJEsWtZMi5W1qVCc91pyKgvrCb0/P&#10;1C49aba3FHy0nHvQrofq6iwxExX0K7nguCiHUWubFqO1PFxgSHtpwcZOat9NSluyLLXBmSLqOTaJ&#10;Se06oJQrOK0l0y+oW2mKyxcGm21NpA345NR/0+dI9KdStSSmdQMqjtFR2Ep/J/FMvqG6MaZ6bXhb&#10;VhlKW3jOPj/KqK/Urk1nKJPEiyL91ji39PYt5D6TxgUOdPnpVj6hx7lItodjqUMhacjFUJo5+TEu&#10;qFtSNiQrkE+a1DY9bsMWhsuxUOKSn/3DWbW1bFpopktrLK+pm+6cv+kWVRLGymSE5Km0YxWNLVqB&#10;m1vupUyUH2GPFXu/r3+Lh1t5IMbng+1BfT1OlpnVFti5xw/DcVtKSngUlD048D3Z7B636sahPNzU&#10;vEKByE0U3Lqc3eYIDyCsgYB5qxfqi6d6A05aIsnTwS284gEobTx4H4qidJvwwxtXtWB7GrK5uXJF&#10;rgldCXARNdwpzsfuxw4CUK5BFa76qal0fqDR0SKmxtJkKRysIxj/ADrO+krhaYctL6oQXsOQOKKN&#10;YdWIU5hDCIqGgBgfNOytSkmwzgC0yNPaPmFRjoJUeM+1FNm6nWlDagl5lpB9qDtAWu0a36itxL0l&#10;SYKj5I4qwfqE+nvR2koDc3T8xRUU5LaP/sUSsSltwGMocM9TI0tHbZlgj5BqNfn6nv0rsWeQtJVw&#10;FJNUTo1xK7wIXcW0N2Nyq0np2xzLDBTJt7xkvkApA+abxtZHnPJbn079Kte2SeJ1zvDzrS1BXbUr&#10;I/0rdGlooVBbEpe9YHOawx0YvnVK4XcJmNqj20KGN3x/etraLalrjNmQvcvHNeY+Wz67ybqj7A6j&#10;xGMDCQBUNqbTMG5sqTIICce5qUQ2rZkKxUFqazSLvCWhp1SFEeRWmReZw6y9ItMyYb7ipKUqAJwD&#10;WJL3ouxJ1AuMbmltIWQP/MVtDq10rvhhyVpuBCSDwpVfP3qJpO7wr8+hBU86lZ5Sa9D8RL+F3k01&#10;+FItZvpxpOGhpUq4tvoPKuasnQ2s+j+giyykMqnqwOBk5rK9l0heLmEolyVsoPHqV4q+ek3QLSCJ&#10;TM+7T233xg4Wr3rO1kU6nuZXW/cbL0FrG33Zlp6A3/IUPTgVbkafJkQz9sCDjg1VvTk6btkdqPFC&#10;FoSMDaKtpN+iW2H3GmSrAzgCvMbeJvBvV0Uz1M07qe5peIkKS2QcDNYF65aNvH8QeS9KKVZPmt9d&#10;TOql0fQ81Et7iEgEZxXz3+oHVV7cua1OMuAlR4xXU+Hb+TA1JWdg09dretYXIC0+3NT2g9XXOxaw&#10;SyEd1JUBn+tBka63Xsred3tJxnmivozHuGpdVgiMtxCSCVlP5rpr5JVMw603JM+gHSS5uz47Di/S&#10;ogHFXswgTIiUlzCscVRvTmEu3xWU7SkgDPFWrEU+rZ21V5fd/iM33wEka3bWVMuryFe5qv8AVvTl&#10;mXIK3FZSo+KMRGnuuoAJxXN9tr7UTe454HvUINxfBXNJopO49PrdZ3O6EAjPuKsrpzDV9ugxxsR8&#10;UMX8d9kkq3YPijDpy46YSUtJ8CsqzLiUQ7LG+zfDKSFZpxHhvYG5dNGHpe0BQ4qSSy+tvIPNYpkH&#10;L9vc3AhZpMxnccLyaUKJOcHIrnsyGyT5FAjhDDnucCl/sO63w5ik+y86k4GD8Vy2w+jwqgYq1BKV&#10;bS5xXL1vAcyHK6XEfICgquW47qlYWqgD1EZK0FO7n5rn+H9vkryDS/2a0kkKr1UNa0Z34NMBFcJs&#10;pHr5PxXKYaEqwpfmu0xHB/irxy3vKOd9IQmuE2n/ABV6uMyprbu5pQQFkYU5zTc29ac+ukB0qC8C&#10;fV6a47TyFYxmnC5TqAdwJFJ/ecFX9qmIRVIW2oJKSDX4yklWFJwP9aV+4S6QVJ5+a6UWHcBYGaBo&#10;QQ0wslQGAa/BhpKvxS4Q0UbU8AGvy2kKSADg/NIBBtkpdI3ZRXbjLhUO2vg16thWCUqpL7d8DIJ4&#10;FIDtxp1hsLCt34rhU15pBX284r80qQpICkkivVTO04pCmyrIx4oA/MyvuUj+WT/Smr1wbDqkdvCw&#10;ORTxc5ENAPb2k+KYOyo0l8ubMLI5pDBu+pjfbuPFG0EHms3aquARq1tzIxkAVo/UsuPItjrYISPF&#10;Yw62Xeba9QsmACpDRyogZrM0qzPBi6mWyOTUejtQNCC2yn9asE0dwLm9AfDymyUKxzWP+lHVZ2ZK&#10;jokpUCDg5FbBtd5iP2uKlwBRWAaL63CXJGi1WRyiXcuDEpHdUjCgPJFQurrcvVlgciJGeOKM2YMC&#10;XGKcpSCmlbFa2IaV7lBaaxjK6MwJ08uwTvtZGENg4yeKf6ggW+Tb+wUNvpWOU8EGhL67Ndv6Ratj&#10;FnYWzJkPEKdAxwMVmqD9UT+jyy3cD925wCjOSDXSaPR2X1qyBh224ltZaF++mK266nyFIhIioV4K&#10;UAc1L9MvpIl6XvqFh8/aBQI48UP6e+rpF4jgxYpZcRztA/V/lVt9PvqHud+kMR12xwpWoDcEnj/K&#10;snUrUV14n0UV7HLguqN0jtkhlCHnNx2AZNAnWL6KdNdT9JSIRkKjSCCUOJPg1ZqJE6bGQY+UuKRk&#10;A0Ia+k9SLbp+QuzMpedCCU5TnnFconiWTaI+QvXr6VtS9A9QqjSHRNgLVhuQgYz/AJ1XMa23dcsN&#10;RsqViri+pDq31SuepHbXraItlTSiWx2SkY/B/pVRWe/zI0tLicpVxkmvSdFtday+TU2ZUmXT0w05&#10;qN56O2p9TQzyM+f861z080lqSMY6mZDitmDwfNZU0J1Be7MdQQruhQBwPitc9IupN0WGcRyUgDki&#10;l5TKq4K6vu5NR6DRcGLW0Jrp7gA/VR1Ged2JIWMeMVXFl1G5JjIcWghShkgDxRJCvqPSXMpA9zxX&#10;m0u2bpBwp9x1ktq5z5oZvlp7LgUy3vzyQBU3b7my41vDgVkfNfhJT3d5KSnPiodgAiClqYUuM9tf&#10;yRTwEHCt44opucCPczlOzefcYobk2dEVwJLv6uCAfFIBRme21kLwRT1EqLIIC0JX+9Rv8HQX8hzc&#10;n4zX5UNEZwFOePNAxW+MsMgLjpDZ9wKi0vKcSnKsfvUyIqJ5AKh+xpRzSyJjYQhexWfIpiGjEdKW&#10;isYJNOWIncSecZ8c1E3iy3W0kdlXcbps1KuDCEKwVE/FAycet6zhPbyD5NeSbTJZY7kdONvtSSLl&#10;NLaTt/en4vUsNAdoYxigQLou9xUtbZa5RUvb3pUtkLdTgj2qMuKZ65LjsdkkkeBTf/mS422OPuIT&#10;gKuMhJ/2pDDOLd3YaduMCkpbiLi+lxZwariVreakbnIrnaB8hJ/2pKZrCc+2fsWFr9ORwaMoeCwG&#10;rYiY+WUupBV+ap/qsp7S97TGcurLLa8lILgB/wBag3b/AKrkyn1sLcYfTnA5r57/AFXa26gWrqq8&#10;bvMlFjaFNHKto5P/AGrZaLS/qrNueCFkvTWSyPq068avtcVVhtt8c+wWQVhtw+Pjg/mssXrqhfL7&#10;bGoU2W7KabHAWonFRWotVXG+8y3FvrOMKUai2iEJBWMGu409ENPFQia6djm8ktbLqoPoC28pPyKn&#10;zBh3Z5hllIQtaucGudNKtMlCWZQDe4cKzyKmNMaOi3TUpEKYcI9Q9X/etmstc8mO8Fn2+FO0nbIp&#10;YjLfZCQcpSTzWyfpY6kvXixJam2xxh5tW0FSSMj+1UP0R6jaag3qPYNRbHU7ggLUMjNbpsNn07b4&#10;TL1rTHDbg3AoIFcr5jUJL08GXRHPJZNj1EhuMAoDBH6TXmoIUG8wd32re8HOQKFmprZUlKCk/sak&#10;od8ZYJQ66n8jNcdnJn4GFz07FdDDqoaStvwQKYXN62QXG2pqEtA+NwxRAeo+n4alCW6kJR5JxQF1&#10;66iaFT09l6gVPbQIo4KVDJORx/nSS3PCJBxCvmi37FIYm9jDbZUFKx4A/wC1YtuH1MdOYWurxb2A&#10;CzGcUkLBGCQTnHH4phb+v2i9YaZcZTcFRHnWHEbivGCUYFfO3V8RVm1bdOzJ+4aXIWUupP6gVGuh&#10;0fjW/dcimV2z7WWz9UN10/r3Xi7zZVJQhaAFgH4AH/SqUg2WRc5BaYUOPHNJtoff3KClKBzXtsnK&#10;gTU7XFJV/wBa6WEYxSilwYMm222Pf+Ub1HfUnsLIT7pqXts/7RCY90iqbQn/ABLGM1cXRTpxqrqo&#10;hw219pzYfUCQSBx7ZrRNu+hN3VFoBv6+3ICuNgx8fmpWX06f7pAoyl0AX0x9GNF9Rrc5PkoadcbV&#10;y2rHitp6A+lnpfEj/cKtkRMkjKVFCcg/2qJ6B/STaemUNfZeUoK88/8Aerll6AbJQIji2wkYyDXH&#10;a7WStsex8GfXBRXIM2zR7djffYtcgJjo/QkHinlvsbktZVKILgPBqat3S+azb5PanKDi87ST4/zo&#10;Qc0trbS8gudz71rPAIzxWlZkZLQtEd2PFCGnikYwRmvJelWpiVHbl1YxmgKHqrUEOOXJMJSUZ9k+&#10;P8qKbJraU42hTrRH9KRHDB649N7xbVKkRTvIVnb+KbW263BDzjS45Q635481a6dXNrZTuTknyKHZ&#10;DTc27reab2JUMHijGOSSl+QdiX2a7vWppW1PFdMX+TEeW6hCsY8VJyFfwlSmFI3FRzkCmM+X/D4x&#10;ceZPbPOQKeBDD+CztcSHXkjtqA4HzQAZy9NXyfb5YDcpIJTv4yOasvR3U+026du3bgPKU8msF/8A&#10;EH+rSO5rxNq0mw5DmspxIkEEZ88Dj8Gr6aHfPahuexcmi7L1PkOathQ4zwKlvBJ2qyBzWfv+KL1b&#10;1VYNZaXs8aa5EjORC7vbURuI2fn81QP07ddbtA1lbpl2fU9GMlIUpXtk1a3/ABPrkzqj/km8MYcR&#10;9qpO8c+dp8/0rcR0EtPYm+UUytjNcGb4P1Ia7iW9MJN/lJZUNhHdP+9MJOuNUw8zlXp1xKjuI7hy&#10;f86rNCipIxyKKYUBD9uw6s5V+nJ4roqkn8GG2yzdN9eJC46mpzji1qHCyrkGiHTvV+ayt2SqUtYH&#10;pQhRPOap+x223pkFMlSdw8c1L3RSGFhENlRDQDg2pznHNZsVFr3EXJ5L91LonWOv7JB1FYIj7U9p&#10;QUlaAef/ADFbh+lPXmq5mmolv1TFdTOYARvWDyBVS/Rt9SWl7vo2Pa79DXbpMf8All1bZCCBxnJA&#10;Fa/0jctOXpXfss2JKJ9mnEk/5GuJ8jcpWOGOjYQ+0PXry0uEUOI3cYxVcztPOyJ70lhGGj/hIomU&#10;0/8AcEFG0U4jNPPSQ0Dx74Fad8kuio3bhHtFzUmVEWgE437eP9KI4lycjsh2EAtHnA+Ks266Rtlx&#10;h9p1hK1kckjxVaP2NOnrt2EPfyiOE58VHa0STTCO2aicmoQlTOfYg0WoSCyhZSEpIzVZNyXYklSE&#10;EYPPFSzWoZK20oLhwn2zSTBomNXw4yorckNha0nnjNC15dhuwEOCOUrT7hNFESWmW2gOp3pJ5Bok&#10;ZtNukR9ioyVJUMeKljIZ2lOsyre4kbnAj8KNcRr1aoVxBVJQAD4zzRTqzpzbm5TbyQW293IFC996&#10;cWZE1qW2pX6eRnilhollMI3NawnVoEZ7ft9hQJ9QXVu23/phfLG5Y3rlKEY7QE7snj8VKwtPw2cq&#10;Ywkg/NS+n2bLHuihcOwUKGFFeMYqyMnFpkMI+CepZ86Pc5LM+G7EUHFbW3UFJHP5qV03rJ1DBhur&#10;UWV4BTmvpn/xEumHRx/Qjt5ivwoN+Z9TYjKSFOHI4ODz5NfKSK+2zILjZwAeAfiu20WodsVLJgzh&#10;hm2/p8d0J05tatVSB37h2zuQRyOP2rS/QbWGhuqjVwuFsW21L7hC0KIyOTWCOmM+36uskm0uyW4L&#10;ymVAKcIGTg/tV2/SPpuz9N4d/lXa8tMqddKULDgAHKufNS8jpFbDeuyVM9r2n03smhkW60MO2/ap&#10;Z5JBHND9401J1UuVHfKYz6U4SocU06MX+Y/pRK03FE6OT/LcQsKGP70cMxTKkF0qwpfuK4aUdrwz&#10;MzgoC1dLZMS6utzpRd2q4zRczp+BFfQH20ObDkbhRxqbQdxkJL8Bwd3zVfXnp1rFdufnNvBT7f8A&#10;9zA81DGCW7JD9Wfp76fddbetm7Q2ET22j2nUgbwce3H4FfI/qforTmiNeXbT7biyIrymws/v+1fY&#10;PproO9KvzNxvD6kJxhTftWIfqk+g7Werur17vmnGEu2+UoLSPzgZ/wA81utBqXB7ZdFVkc9FG/T1&#10;oey6h1vGssyS22JP/tqcIGa1Vrz/AIdZ1mttyJeC02nBSgnI/wBapmwfRRr/AE/cLLcZe6FLjOj1&#10;t5GBzX0u6XaQuzVjjmVOXIW0gbio+f8AOtjrNe4xSqZCNaxyQX099E5nRvQsCytzVzEx0jg/gD/a&#10;ran3R2ayiM60Ug4Cs0OSuoydMXfsfaOPtpOFYST/ANKl5vVLTFzjgL3MSFf4VJwRXLSlvk5Mvwx5&#10;ctHNSWWDGfIVgHGaCtQRrlapQaebKmzwlYo1tOo4cpxltDwAPhRNOde3OFCsQW7hZzwrz81F4wCy&#10;VP8A81zrXJSythRSTwcUf6U1EE4dkAjPODUTKuFvkwmXFRwT7K20lDksPrXtIAHgVWuOSzsNLtqt&#10;cy3SG2mfRg8mq4jhSYziwyognJwKIGrolh1DahlCuCKKrMiAhXYEfKVc5UKn2L7StGtVW9ChHc/l&#10;ODjaRUiNRRWlJbK0pUrwD71Pat0TaHpzMoMoSvPgYqO1h07iTo8OTDJQ81jOKjyifDJXTd0a+42K&#10;VtCvzRdNtcGaxlSkqwM8mq2gwkwltFSjuHGKKmm0yT6XShKhjk4ppkHHkEJLDDMuW2rHaGcYqDtt&#10;3hsrXHU4UjJxnxVnsdPG5MdxRd37/wA0PX/o4uRDKogDa0jIUajLPaLI4zhkOhMYLSsvoI88kVJ9&#10;yFIXH7klplOcblKAoHhaKnOCTHdfIfbyPNMr301lal6fX1Cp7kObFQpTLqV4wQP3rHd2E2jOhpd8&#10;km8ZLtuE7SdogB25XWJwnIy6n/eqph9TtHXe/wAmNb5zayjPINfNh/WGoJU2RCuV4kyvt3CgBThP&#10;H96ItCahVarr3W3Fdw/muV1Pm5xliMeD1TS/QsfT3WWZbN/O6wtMGW4tyYlKB75oh0n1RtFxcLEK&#10;4tPq/wAQSsEisguaj/i1rdYUcvOgjOeaHfp/K9P9U5bEmSotOZISVf8AnzVdXmpuf7EdR9HVxplJ&#10;PlH0bt6YF2kIeTKaW4PKdwJFM+sOkLdqLRctt15KFJaJCgQK+ZeuOsOrtO9WLom03qRHiIc9LYWc&#10;f60ZWn6kNT3aO3AuVzW40s7VEq9qzbvMQ2uEo9o19H0XqYuF8JrCwwF1toO42W5vSo63XIu8884x&#10;XenLuW3Gyp0s49yavbUF3stw0axFakNOSljJG4E1Sc/Sbs0KEVCso5JA8VxV0ZSlmJ7B4+cVQq7l&#10;jHAU2zXq7ddkMtP71OHHnzR5etVtwLSlxxoiQsZ3ZrNNigXIdQoEbsuq2rGTtOPNHP1Fa5TYJlvt&#10;qQppztJKyBx4FZMNNftykVX3aH1417lkO7frmLLjutOkblcDmhq/6Qj6tmwkxVduQh0LJNVnoi8R&#10;rilxxUkF1HqCd3mrf0Tri1MyiuWlAl/pQMgc1iYmpYkZtsIQi5VPJY3WrUr7/RRrTi1qckJSlPp5&#10;zjFZBRaZ9rYYStotrcWEoyPcnitbTLLOviPu1ht9pQyhAINVbrzQWo7s8w5b4KVlp1KgB7YINbD0&#10;9RqJJbcmg0mq0ni6pKUlHnP+YMX3QmvNF2SPfngoW9QHqQfAP9a80/1FXGQVLcUtax6smtBapt+q&#10;eonRhWnu2iHLaQncSPOB/SsM6h/i3Ty8i1Tmy64tW0LArYXeC1KSlCPJh6D6s8fqFJaixJp/9jQE&#10;K7xdUL+1lJBaV7VdPT6Xa9M2t62KSVxnUYKPbFZR1fC1X0et9uvF1t6/4bMQFofSk4APycU96dfU&#10;7FmaojxZLG+Kv0qXjxx+1Q03iNa5cQyS8h5rxc6/dasLn+uB312t1ssl7kyrUx2mSrJCE8D+1Dtm&#10;sa7rot29MSNpaJ3II9hWgtE6x6d3a+XS36miJcivrJbddH5/Iog1Na+nDNqVa7I2lER3zsxg5roa&#10;PpfV2xzNYZxes/tI8Zomq65ZS/mZO0x1GQXm46pRRtX81qewdQbe7pthtUtJkkAA7qB530z6Tkwh&#10;IiyWoe853LWAf9azv1fua+nGr2LVapjklltOStJ4z+9Y+s+mtRpP4kOjN8f9ceM83L0m+V/P/g3v&#10;N6pu2DT7Rhzd0gjjCvFRcL6ttS6ZTul7ZEfHg/H96yvojVsi9W/Y/JJWpIxuPirO0zp2JqRCI017&#10;dt/PmuW/V6iqexSxg7Cfg9BOHqTgmmaQ6RfV1E6lXefGmRlMNsoKsk8eD/tVR63+vC5aR1Nc7bYb&#10;YgttuqSl1Y88mv1mtGmOn1xUuO2UqWnDn5qqOrFusFykyptqilUhWVKQ2Mn/ACrY/wB424SbNLT9&#10;PaBXObh7f36DLTf1w641JqePHmOYiqV60Ng8DP71cmtOu8G+xIsRF2+3dUAF7F4qovoV6bWjW8i9&#10;zLnC3LjkoT3EeP8AzFUz1GaYt/Ue8QozhS2y8QkZ8UXW6mEd+eP+CVfjPGarUy01UUnFfGPnP/B9&#10;Iugt1gSUBsXFt8EclSwSaPtaMWyE+3J7jRVu8ZFfMfRWsL9YVoet89bIRyQFVZNx683O6IYadlrW&#10;6kDcc1lU+fjCvZJcnO6z6Itle51T9rNiX2XbZgZeb2NrGMqBAp7YrhC7iAma0tR/wpWDWS3NWXG/&#10;WEIZuBQojkBXNVxpPUGprB1KhuPXJ5UIOepClnBGRWRHziclmJgz+jZquTU+UfS5l1MgBDcpnP8A&#10;8VKGf9al7fCAayXGyofBFfOn6rOq990/drZI01dXoanGgXA0o4zgfBqrNFfUX1LdvcdheopTqFH1&#10;I3KJI/vWx/viuPODX1fRupvqVkZpfzPqteoUOQhZddZUpPOCoZqJU1b5tocQqOlRSnggZrJ+ndTy&#10;9Y3SKpWqlQ3E47rLzu3J/YkVr3p/b4f8EQky2pSinlW8HP8AnWbpNdHV5wsHNeR8TZ47Ck8leM9u&#10;MohI7aQr4xRpZZ8KQ02HHAlY4GTXOr9NRS2ssutIX5wFCoH+AtNWkPqkJQ8j4VWfvSfZqFTKSzgs&#10;ZVzhNIH8wFX70nJmJnRilv1HFVnaSqY4EfcpBBxlSqsSNBTbYjbheQrPkpOanGxS+SqdMq+0Q8Vq&#10;5wVPlKMoI4FAl4auf8VW87GITnOQKtOZfUNNbQN5PggU3yzNYKnUg5Hgip4RUuAVs1zhPR/57BCk&#10;+TiiS2zbcRsQ+EbvaoRqSxHmORkRStJ98VDS4ikTVHYWR7e1JcBgPnILCCChzdnnOaQk2V+W6lRV&#10;6B7ioi1P7o4PdypPyal278qOgJcUnHxmpLDDGBG8aOZnxgouEKHio+0WlUZamSsZHgmp2NOExJKC&#10;Ske1Rdwts2TNStlfbTQ/2I/zIK+zrpbpQZDuG1Hgg1KaeaeJC5BLgV8mkL5pmbKaDvdKlIpCyXmR&#10;GWWXmVLDfuBS6YNB0q3xZjA7qBgexpN6xwpEYthoBOPihWd1IZivBhEZZX+Qf9qkbZqSTcE8t7EV&#10;PJHDIiVoqOqbgPFtHjAoX1Z05ttvfRJcT3RwcmrWb+2dwpzG75NJ3S0xLswW1KChjijA8sr7RM21&#10;v3yLGcaadCeAlQBI8Vin/ia9VtMWDUMWwxLcyq4Kby44EjKR/b8itsWvRjGntZMTATt3e/7is8/V&#10;d9Flr64dVLfdHZKmO8Ale04yOPz+K2mgu9K3LeCqcdy4PmxoO8KZcdkQ5CGd/wCoE4OKkZ0tUjWl&#10;kbefU7EcfQHQfBBPNaF6/wD0Fjo63HmW2apqCf1LdVx/mazRqmAYd1iMRbgy+4ysHchQPv8AvXf1&#10;3K6rMTAacXya8+tboHoSy9CrTq+yx2YlyAR62gAV5KfgfmsCaPvnaurb76srbPCjW5pP8T67dJYO&#10;jJbpT2EpX3vbAwf/AOGsha56OyNEa8hWAOZ+4dDaXj4yTisONdtcsyeUSbTLh0zrmdq9tu0xHjHc&#10;OEhWfNXQtmR0z0slTKmXbi8nO4kZz/eqG6sdBdcfT/p+2aoaebXBebSsOp5KcgEe9U/dOtmp74Wz&#10;MnLWU+MGtira+mQwzQXUiy60f0wxqa9OhyIX0rbb3Z9/3rZMjrZCg/RpHkvMh6V9oGw0rk5wB4/r&#10;XzmjdYr9rDSzdlkSlyGmSClonNXhauqCX+msO2yYoWywAFsqHHt+Kqu00dRta+BqTj2ZKj6klztY&#10;omyI60tLd9SQg8AmtCoiNxUR3ocoKYeQP5QPgn8V5qzU2lI9oSuBp4OS1p/+5tZOf7VVdmv+rW9S&#10;RZkbTNwfituA9j7ZZSRn/wC9og46VP1JZyRa3vgOplg1eiQr+EQ5MhSzwlCFYNbZ+lPSPU1+zxzc&#10;remA0kggqQQSP70VfTzrG2XrT8V6ZpJ2DLQhO5K2T5x/96K1TY78iRAQtiMY6Ej9O3GK5TyHlHcn&#10;VFGbXVt5EzLm6dtSHZp37U8hNMYOtlXq3S3ozKkFptSgVe+Aaeat1RCa0XdZyx31RWVLKPfgVgm3&#10;/X/DFq1LBaidh9lLjbeOPYj4rT6bSWap+z4LpSUVllF/Un9bmvkdRbnZYU9yFDjvFvY0ojOCR80f&#10;9HfqfuzujH2rs3IeedHodVk1X3QD6Ymvqaul+1le5pZbS6t0Iz+o5J+aC9ZdaUdMrzO0xEgR32Yr&#10;haDm0E4Bx8V2+lpqrThP4NfY3J5QedSdQqv9nmu3GcFhYJbbXnNTv0CdOtHazl3pjUUZv7kkhpbg&#10;HjjxkVnuLrVGsLwwZoKWl+EIHArRvTXXOiOjEYTJUsLlLTuCEef2raXR3QxAojw+Slfq9t7PS/q1&#10;Nt1lmKXCbcylIPA5og6OfVZJg21q0SFrV/hBz4qvvqG6hWPqrrQzLdFdy+6AVbTnBP7VoO3fQzZo&#10;XRBjXcCe6id9v31Nu5AB25xgmsCVuySjY1hlqjlZQcan67xrJoj762XNxFzSncEJUQQcUb/RZ1h1&#10;Z1ZMq6XOUZIiu7AlSiTj+/4r5wo1lKuFzdt8hwBKVFA+Dg4rbv0e6gt/TqzurZkBK3Fb1jdxVOs0&#10;ld1L9NclkLGpe5n0AuF8ddeaDrRQT8ipOfZ/vre26hCdxHkCslt/Wxb9TdQI+k4sQSJG7Z3Uf/Yr&#10;Wlj1REVbWGn19t4pGUmuEv01mne2xYM6MlLlEVEdFpcKnSUlNTcXqTDbHbJKlD2pYwY1yd3FsLSf&#10;eoTUOlo1uc77TOM1idEuGTf/AD8zJISGlYNOnEMXbaSotjzihmwFp1zZtRn80VtoaQjClJ/pTQmR&#10;Oo7Ew+yEJXuIHFRFgsjraX46Hy3vBHmil5DRO5PNQ0uLMEtLkRJFMZiD6oPoe1P1Pv8AKl2ueVKU&#10;SoBYJH+tY01F9G+tOni5C7uhKWW85XjAP+dfapcu/QZIWlkLQoY5FYm+tmD1Vv8A3WbFalyYivIa&#10;bJPj8Cum8br5b41z6MS2vjKPnjFVI0fN3sPgbFeoJPmtKaM6vi7aWSxCjtqmJTgq96zjeOh/U1hS&#10;n7jp64NNk5UpTCwP9KR0fqGZ09uim5TTjXPIWCK7bT6iNn8jAlHBemo9K6z1nCeLaC2yrj8f61fP&#10;0qdPJGhdPOO3lLaiDuJURmq46ddfbeqyqZfa72RwK7vXVe63NpyHaVlgO+kAnxmr76HqIOD6IQl6&#10;bybDtHXrT826mz20l2U0MKQg5x/l+KsbT/UCLOWGiotrHlJ81j76S+madK6rkah1Tdo22QM4W4nj&#10;Ofk/mtXON6Nkz1yLfdoi3CeQh5J/615x5LQrT27a02jbU2qccyLNh3dtaODvGPNPmENPgq3YNBVo&#10;mtNbUNrS62fBSc0ZRozbsfcFbD55rR4x2XnsmTEZRtfCXEn2UM0CdSrjoyxafemXGCwlOwncG/x+&#10;1FspqEohLroUr96/XvQendZWf7O4ttusqGOSKtqsdck8kZRyj4/fUn1X0/c7rIYszJS0VEYA/P7V&#10;B9HusH/LNskQlqcjtyMjKc/n/evoT1P+g/ptPZeksIbjO8q3BQArH+vOmmkemEl+OHGZq0k7MqBx&#10;Xo+i1VeoilH4NTZBwfJQvUnQir0ZF2jPuP7yVcg0adE/o01V1N0pIvFunNM7BlLShyf86c27qZbn&#10;i9bHYTfZV6QUAcf5Vf3RvqVH6fWV5iJPDHeHpbKvFZtlS++HZBSa4Mca20BqTp9dZFuujILjZKSo&#10;D/vUdoyUuJcQXjub3epP4rQHXWQu9Nybi/IS+85kgg1n+19O9bzGlXS22eTLg5z3G2lKGP6CrWvT&#10;w2Je41Roa72ZyMy7CYbjOJA3L4GaH+tUK0ajhLXvQZYTweKpiBqS4WRjsSw7EfBwUKBTg0/Yv6Z7&#10;6UPOF5Sz4BrJ9suStpohulPRqd1B1S7BZmJjbVekn38fmiPqTprUvSu5Js7z6JCTwFJP/erI6a2d&#10;uw3JFxZWYqlc5zUF11T/ABmeZ6pRccRyCTmoKvZnaScsgfp+DcVICnkk9wcgVbHTfSVngyvvptrK&#10;3hyFqGP+lU90/k631PNAsFuM5LHkbc8f2oovvV3U1odXa7zbVW1xHB9BT/0qW+LWGyOGiyupcaJq&#10;FsqDIDSU4CcZxxVW9Juk8bqDrldpVMEFO7AVnHvSR6rSzbjH7QcCxjeoc1LdLIb9s1Am8rlhhalB&#10;XBqUlmOIguOyb61/TfqTpUju2++Jkx1DO0K5/wBao6zvTRcR/FnVkNn3zzWmuqOq2tVRf513UO2n&#10;GN3n/Os/wLPdtbXZ232SN948j3AyTVcVJJOb5HlN8FudP5VglgPB1DD6fCleasO9uw7jbdrjzckb&#10;cAZzWWr9bNT9NHgLxaXohz5KCAf8qItPdQZkmIlxtglP5q2Moy/mRccB3D0pY2rn3no+w7s5x/2q&#10;wbf1Us2hSj+R3Uo+f/sUF6buCb2hCZTexavFErOltPTJSEXZOxkH1HPtUrEnHkrTeS1+l31r23Um&#10;o2rHHsj2SoJ7qUnH+lbc0Vdzcbc26lpSdwzgjxWT+jUDotYH2lQnoabjxkqKd2a19pG+Wl6Ij7DC&#10;28cEV5h5ZRV3tRvKPsCJhx3H6DUTqWZdWYqhBb9eODRAl110AobwKitQXOdboqltMdxYHjFaRGQj&#10;LPWR/XD8KQkBzkHGM/71iu53q+WK+Pqusfueo8qrcHWLqXqKPGfxbVbQD4QT/wBKwRqfX0i76vcT&#10;d4ym2t5HqTj/AKV6D4dv0zT6he4fTb7/ABfAjIIcV8e1GnTro9qDVUxmQ9MWxGSQdu7H/Wg2VNtE&#10;NtC7c8lchXhCeeaIdJp6qXSawm0rcYgEjnBHFbrU/wCG8Mx617jdfSnS0HTTLLT6w6pIwcnJq9Ii&#10;oTrCQlCduPes4dIdO3pLDBu0hTr4A3Z+a0TboTaIYSThWK8rv/xGb+P2gh1CvFhtcVwOIQV49hWB&#10;vqJ1lY1TFrbiBRST4Tn/AKVvHWmibfcEOLfcSMjnJrMvUPSmg7bJULghuQrPjg1vPFTUXkw9QsmP&#10;9I2eV1EuqW2YLqYaVDJ2HBFbF6T6BtWk4IKIKG3AnlW3GahIWv8ARGirK5/CorDagPAAzRp0m6lW&#10;3qDHLTbaUrPGBWw8jbbODwsIroUU+Qha1HGiytgKU8+KLIN6WEpcbBI+RTaT0jbkPJkJzzzxRXY7&#10;FFtDQaeAVj5ripG0yLWTUciRn0KJHzQdr7V92dk/bNoUlvPJFHxlxYZJbZx+woP1vLQqKp1hkFwj&#10;4qdf3Fc+gGTOLTRU+SRjJzRV071UoylCOCpvxgVQuutV3yKlaAxtaz5Aq0/p0ujku373I25ZzkkV&#10;m2RxExoPk0TCnPSGN+0j96exbhICinacVG2+5LHBaKR+1SqStbe5KKwTJFn3n1DKUk/tSYkvrGCk&#10;1w1cXG8pKT/alXJLoCVBHH4pjGxkvocIwacBDzreUnn4rhbrjh4RzSSZT7KiNp5qIhwyJAGFHivz&#10;7L4UCk1zvkuI3BNcplSCQkpOaYCg7/jPNfimQk59q4WuQ2sEppVLr7gPFHIzxYe7e5OSaRbckqOC&#10;a7Ep9vIKD+1crfeIB20AcPiShQIBNeASHUZxzSqZbzhA2/3pJcl9lZ9JoEfjNCkYODk4rjut5wRg&#10;YpQhonhOM14WWiPPNSEcpLe0gEH2rpMZAT6jk0kIIHqSrAPkV+W2tGdit2KQzxTCkKJCvNcFLqQC&#10;TXSlr2g+SK9U8oAEp4FIZyhx4LKSOKXEp5ogKRXIfCgCeDSn3aEgFWDimLIoqYppAUpPB/FcruDS&#10;MKUgH84pQyWX0pSQCK7dRFUyoHHIoAbS5EeW2ncAKZuCI2vIIHGKfJjsNtg/61Dz7QXZHcQvDZ9s&#10;1FjQPalskZcKU4lZB2lXBrMDNgTqfVsiM6ApKlFIKh7c1pfW8V9uyOpYUSrGDj4rLcPUrWntXPtS&#10;nQ08FHAJ55zWZpk3J4MfUYxyXFpDodZbdJa3BBcBChirsTpeHCZigEenAxVHWbVPfcZeZkZXxxmr&#10;VauUi5W1BQrCwBgmlc5Z9xGpRS9oQTYC2nB9u9hKvalGZL1tcQhawsKPPNRLUWc8ypRUdyU8YqOt&#10;E56VOKZJIKFYOaxjIMf/APEh6pN2vVun7SGEHakr3YHuk/7VgS1Nvah1Q8/Ic/lqdO0KPgZrY/8A&#10;xLWY966n6bjMJwoN8u/PB4rLdo0a0Lo4yZgZVkZJNekeGj/8WP8AXyajUSxNlz9MH7PbFD7llKkt&#10;qwV481r3pT1E0s0ENtxUJcGMK2isZaB0c2xdUwZU0ORj6s581sXpPojTrCEfzUrWMHk1R5ZLZyRo&#10;+5F4f87dplL0RorO304FQup/qauGirW/IdsLk5DKSooQjP8A0otiMQYkdo9lPaQng4805e1DoxLC&#10;xcTHQhQKVd0DFcB8m7R8mvqm+sS2dbrm4y3plm3yUL2FZQAsf5Vm9iQtpwDt7iVccVuX61ej/TAX&#10;RGo7BcYjMtx0lxhhX6v6VkWRFgNygGSlY3AivS/HrdRF/Bp7sKTLK6fzY9vixnZEZISSComtSdO+&#10;q1ltP2rXYSUKwd2BWedKaYZvtrYZU4EIUU5IPgVqHpl0dsCoUZLjgdUkAcmpeSwquSmtty4NI9Ot&#10;Y2XU1vS4wBngEfFHN20tGulvSGXe3nkFJoN0Toa26at+yK3tCwM0YfbOJAShw7RxjNeZzxueDero&#10;H4+mptvStlEtZHsQad2+LcW29rzxVg+c0VQoCztJ8Y96ZXW0SWCpxvx5xVTQDAsykepC1A00j2iQ&#10;9IcdcdUpXtk+K/NXaZ6kqaOUmnsO9uKVw1+/FAzuNY5jy8tOcj2JqHnS7hBuCo77Pv5+aNbdcEIO&#10;V+lRqI1DvuUsLaSCB70CIVEl7upA9Oal4U9+KoBSs5qP/hs4LCg1uHtimT9yWw923kqbWn2NMAyk&#10;TVT7epAHrPvUI1b3kNq9WcHgEU0h6mbjrCVqxuOBRNCucR8jeAAR5p8AQ6pv2yAl1GB84rpdzYUh&#10;HrCUk0SXNmBLgEDG4Dig+XYW3UhQJGDng0MYRWx5rclQKSD+KI34EeZF9bbasc+BQJDbSwkDeQB4&#10;qTTd1MM4LnHvzQIj5tsS4l9tMZCk54G2q/uetYWjrsllccZAIKCn96s616igolgPPIAJ5JNUh9Tu&#10;qtGaRudvuE24tIcdOO2DyfNSrg7JJIecdmZeqH1vf8tdSLrb4sJsMMrUnlIyeT+KzV1t65tdWZbc&#10;iVGbBHA9IzQv9Sz9suHVW43WyvB2JLUXPT4GSaqruK2A55B8V6HpdNXp0nFcmtsslN4+B5OZcflb&#10;mkfy/YClXdLvym21IJClcYpi1cJIICEkkc8e9EulWbjqGa0GwpLSVAKURwK2K2yMfOBlaNEz3ZiQ&#10;4vDafJB9q1l9PH0327UcpuU1cv5pGVIC+cY/euekP0tXHXLK1Il/yyOSD/2rRPRv6Vrv0z1AZibk&#10;txBHDeeK1et1tdEHCD9xdXW5NNkza/o00sJiJS0n7kYIUFHz/er9t/R9iLphuKw6ttbSMJO458fv&#10;XNqiTIi0Kln9JqxId3bMZCMDOK4W6+dzzN5NjGKj0UXE6e3qLLfbamubv8O4nil9JaMvMeZLNxfL&#10;oz6STV2O2X+JxZDsf0vgZGKqC8a3etT0mC44lEtskEK4NY23PCJ5+CVt/SKHfm57cjcVLQccng8V&#10;jz6h+m8ZrpvqfTr9x7MmKsuoQXDkjKfz+KvW99Vb7ZLPc5UF4F5LSijB96+VHUHrPqzVerbs7epj&#10;pefcIcSDgefFbvx+jlOzfJYSIWWbVgBG35sBIaClpSjjKSea4W8qUMOAqV5JNEFqvcYZiy2xtUAQ&#10;oipxjS8aQ0lyOsLLixgD2Fdrsz8msykDGnEOrnoZbZC/UDtIq59MfSreepk5EuPEVDiqA9YBwaZL&#10;6O6gebjTLJEW69gDCU+TW5PpSb1rYNMx4uprR2WQcIcKcHH9q1+t1MdPVxjJZXFzlyB/QX6UNT9J&#10;57txgznMkf8AtEnB8e1aLVqXVVthIRIt3dWPJSnz/lVjwLyhp9DZSBu/FE8llmSwOyEKJHggVw9+&#10;olqJbpmyilFYRW+l9fyUs7ZUJbRP4o8gX2M60lXc7e4f4hS5szRgnuR0Ff4FN5caMbeEORy3tHCw&#10;KxR8EtFlbUqWHQpHxTr+PxkMkysfjihaO9FbaAS4ceMZqQRGjXBtIKxke2aMhgbt3FMxp5tMcLbU&#10;TjKaiTKhNJ2PbWVA+/FGUG1NtqSEAEU11Vo+FOtzjik7HEjORSYZBhm5xWW1KS6hQ9qct3+I2je4&#10;oD8ih93SDMm2ANLUFtnPB81HTmWYsFKZKykJGMmlkkEz+pbUpQdkPpSkHyrFSWrNU6aj6PkSX321&#10;NIZUrjHsKB9Qo0bK6dTnp1xREWy2V9wqxjH9az1E606F1Bou725F3DjzcdxtO5Xk/wB6yqKJ2vhc&#10;A8RKtkfW7pmw3m4twoHeSh0pQtXuKzF1/wCpFo6o6hVdkxG47zvkpABPP/eqsn2hx263BDJ3hLpK&#10;SPeopxiQFdt5CgQcDNdtp9LChJxXJgTslJ4ZdXSK+6ci2R22XNhIdcdCm3x5Tz81dfUS+WjqHpKJ&#10;ppkouDjDYDa1nKk8fNZHtbOHWPUW1pUODWhumP0/6x1DOYvUdtbVucAw6Cf9q2M3CMczMfDb4M5x&#10;NCy5+t0afayHnHtgAp1ru0XHp5eDaJw9aOR+1bc6ZfRTerP1Mgajkvd1pLocO7/7FG/1M/Q2eqmo&#10;7ZdLQ72Hg3skAe/mtDZq64NxgzJUG1yYG6WsWnUms7VGnntR3lhC1E4wc19R9HfSxod6ytpaiNvO&#10;La9K1DOeKzNF+gG42d5hhsLL4cSUOpzwc+a2paeluqtA6JhJYeXKkR44Bz5OE/tWDrda5RXpyLYV&#10;47JPp79OulFackWiRaY7ZUojutoCVe/uKCF/THcemWshcdM3WSmGSVFguKKRz8ZqZ6W9XbtKXMYl&#10;slqSw4QpJ8+TVzs6qRLtCn5GBke9c3N73mXZlLMUBV+vWqLTAgyUDvZwlzj/ALU5i6hvshbbrWG1&#10;Y54ojuF/hs21tp8pO/lINQitRRFIX2wEhHnFRAl03S9GOHFPDcfOKkLZZE3dwOyVbnT81FRr1Bk2&#10;wKLuFfmpKxumUEqYfAA/NMiOb1pBDDHcjEl34oLjfeNXj7d5raPY1bLDyC2NziVK9+aDNVgqvLXa&#10;Rg/IoaBMgkz58K5OM7MoB4xRJA1RKYAzz/SomTarq2S+lvuNkZ5HNRttu7j0x9hyOQpA/TUeifDD&#10;SddDd2kpcAPOeKkLXZIr7OZCNwIwM1V51StE8xW21JWk8hXtRvY9RuOrbQryPNSTItYIS/dLpz91&#10;QuLJUxFPsCRVZ696H6jNxR2rk4Ii/wBRSo5/vWhNT31/7RpLLZJPuKBtVXi7yY7LDQIK+M/FDSBN&#10;mc+s/wBINn6j6OYgSpTv8QTyl4uKJz/evm51s+m6f0W1P/C50tC0r5bXnyM19komh9QG5xHpEgri&#10;lWT/AOYr56f8Trp5qdvq81MjQ5Ei2fbp2LbHAOVf9q3njLlCeyS4K7VlZMqQdAXeLIZdgv8AcCwP&#10;UhXitH6d+kDW+uenonWmevvPfqaKyAfNVR0q1uuyaJvdrnWh6RcFNn7d4p5ScH8/tWsP+H11K167&#10;brpbJludk29pRU044nxySRXTaq9V07oMw4R3Swy3PpM6VdQOk2ifsNQSlPI3nahSiopHPua1Xou6&#10;tOL7EvhY8Zoa07rxFwUI8+OY6wcEEVJy3osxf8p0R3PZXiuBssdknNmwSwsFhuSQw4rZkpFRTUh9&#10;12QWlZSc+k+KCIUu7QSsuykvs+x/8FTthuDS1gLdwpR55qG4NpG3OXLivK7jRQ3ngpFeW7VDe4Nq&#10;IKc8kij5+yR7pBUjcDx5qsF2qLFnSGFEnaTzSeUNcj3VDkO6Mo2lJI+KKNEhqPbygkeoYqvGmmty&#10;kIXuweBmpS3y3IigQsgZ4FR3ckmuAj1A1b4U1CvtkuLV5ykHNC98sNrukxt4REtKHkhOBROVCWG1&#10;rUFq+KI4ltiXKCtntAuY8j2o+4XKApGnIbsJHZOx1Pgp9qQvDraoBjTBvSnxuqL1O1c9JXVK2yVR&#10;irGDUNf9TrmOIQ43jcPaoNpF0YN8h3pBdpuykxHAnI4SMCvNW9PnIDv30LKEA8oHihi2rRB0pcLz&#10;CbKpEJBc2584rK2of+IRqXUFudhsQG4y2nNqlD3waw9Rq6tNHMzbaDxGq8lNrTrOOzWdxgSLeI8l&#10;SCtvI9qKE6kSYSO00ErCfOOazjo/6u4t70lFbukQCSAAsj54p899UenWLjEgIZUt57AGP6fmsaPk&#10;9PLlSM636d8hW8SrLbQJ141TFQ6+Qwr2/qKpD6ievWqvp119FZkRhNsUtOUEp8ePfH70Tz/qh0hp&#10;G4x0zytEsEK7eB4/vVW/Wb1v0f1j0LbmbYEu3BCxjgZSMH81VqddUqm4z5MvxfhdRLVwjfU3B9hh&#10;pn6uNL6ltInysxHsgbDjz/en/VT6nrNoGxQpbLhfcfGUoFYk0/p+PJtrDTjnaCFhSsHzVr6203p3&#10;qBZojCXi29EbABz5P965+PlrZJps9Hn9J6KFsWk8Bav/AIgF8bZxb4QCflXP/Sk2vr51vOa2LZaS&#10;n5CR/tWZtbafc0O23lW5pXg1EM3VTMNp7OEq8ViPW6qS3KTx/M3kPpzxSxmtf6L/AINCu/UlqyVc&#10;35jMoJce8pwKKYXXjVT+mZEOY6ltMzKFHABwf6VmGBcHnpLZSoDJGKLdRzLjZLL99MQvsoTuSR4r&#10;DWo1DeNzM6XiNBBL+GuP2QddGekcTUPVNX3bXeguIK1bvBNAvWliBoXq5dbbbAEsMuEBI5xyab/T&#10;99Rj6+pVvitpCWFntrJ9hzUz9blgZs+oW9V2hpb6ZasvqH6Qcn/eumh4HU26dWSjlnEy+tNDpfJ+&#10;hZZ7cY/zIq0amd9ElThAB8Zqc01f46tcx5wWWuMKP9qpyJLuCNGC9KaIje59qgrT1RQ66C16nE/B&#10;rn14rVJvEHwdzLzfjbI/4i5NGXfQbOqL7KmoBJWchY96qjX0WXo1xakbsJ5zUvo/qtdFPtstjDay&#10;ASasfqd02vF+6bLu1uYE11SSVJA5HH7Vk0eN1U7FureDXanz2i09MsXLrjkonpPqqTrjWf2sm6Kh&#10;MspzlS8ZrXGhNNpj2G4PpnokElXqVzxXzZlRbrZpDklDL0WQle1Wzitp/R9/H+rVhudsirUZUNne&#10;UqP6vP8AtXqXjPE6WPNsMNflHzj9UfVXknHGjtz303/l8lydPZ+mkynX7ippuQyT6yBk1DdZ5WlN&#10;TxHnYsJEx5KdocUkE0EMartrNyuOm7pb1Qb1FUpBUokbsZGfP4pgxe5HadjMxu4Ur4IGciu0r8dp&#10;ZLiCweH2/VHl6rN0rXu/m/8AkqDppp9z/wCllqHLCo8N5fpT7eakfqdt0rQOvYDNqlFtD+FcHxWk&#10;dK6atN1jt3GXbyi7s4LQQPJ/vTDqp0QHV65QUvZiy20YB9x5rTW+B0bs3bF/2O+0f9o3k1Qq5Tef&#10;5sBtE6o1cLbbkNSjIIRlSkKzxVyaaW9Js0i5x7z/AOr/APujCz4I/Gaz3070ZO6cfUDA01NuSn7e&#10;SULyrjBBp39WcRzol1JR/A7m59lOw4Wt3AJ5NZ9Ol0mnajGKT/yNL5LX+X8rH1PUbT/n/wAmnNN9&#10;Q1wYSzPcSpw+k4xyKzX1wt6tTXwSoVuW7tXvCgnim+jNbu3WwiStzvPA+M+aO3Oq7kWJGiy7ShDa&#10;yAV7Bkit16NeMpdnnC1msptxKTyv3YT9fbreupH02222RLOl9bDQSpYTlScAj4rB1mgq0zcmmX2S&#10;1LCwNpHOa+kitZRmNEmPbWiplxvK0lI44rIeqdLJvHUS2ze0lLZkjenHnmsWNUK05JHT0eW1Grkq&#10;bG3lfuflX62NtsfxdC4boTkKIxmkLt1gj2+IGLcguhPIWat/61tM6ftnS6wzIzLcaaSASngkYFZJ&#10;sl1iW+2pcyh5RH+LnFThqFYuC63xjgt002zQvSXUsvqA6Gru+41F34BCimiz6p+hLZ07b5emWkSp&#10;fbBWryo/15qqukGqG7479qnaxg/qTwK0Tp5pvVIdhjUDTS2k7QlSs/8ASqtRpoaqGyT4KtF5O/w2&#10;pdlMMMw/b77dtKKcZnNmO82rbitAW+76s0X0+jayTbjKt60he/Hgf2qP130MlagvDkZhRdcW5kPg&#10;ek1omLo29276Z52lHm25T6Y+xBx+34ridV9KaaUlJI9n8Z/apeqvTs/8mTnPqkXqmUFuxQ3nghIF&#10;WJ076oWiyNP3iZFTI3jaG3ACOfwazI1pmToW7KTdIhQEqwQRVlajTnQTMyLDW1GKgS6BxWXp/pvQ&#10;1PLjz/kY+u/tA8pqY7KpYT/Gf+TdPQDqUwxYbnJtdhEAySSgpRgLPP4rFP1H6d1Vo/UUi/zmkR2p&#10;TpUMecE/tRN0b+oKTb40WEp8FpngDA5o06m9Gpn1Ehm4O6gVFwn+Uxng/wCVZmr8Ppp0PbBHM+I+&#10;rPI6fyadtjSb5eWVx0gkPap0tLuDjyULY4KCcZ8f71L21tLE5px10dtSxn9qBWemOs+lkt+KGXHo&#10;SFbVLT4UPnxUm1qiHBU4bohTJSnhP/hrxLX+F1Vdzddbx/I+wPFfU/j9Rpo+rct2Pya3sMDStysb&#10;CokjtyEpBWd3/eoydpO1uXVtxmX3F5yP/M1S/Ri/MaqdlmCpx5phJJbB59/z+KFNafUizZL+7bGm&#10;FMLjuFJyefP71RDxurskoqvkjPyWhrbm71h/uaM1Bb7HfXftbk0H32k4BoL6A6RtUzrsISm0rYTl&#10;SUKGRVejrTbLvbky4jihcCnCgr5/vRL9OwltdRGL996EvlXCSfNdJo/prWTkpTWEcX5f628Zo9PO&#10;quzMn+P/AMO/qvdjaU6vvxbU+uCQMlLStozk/FNtAdc9V6ZbQli9PONcelayf9aY/XJYbknqJbL2&#10;8oFqUoIJR+5oPs+kXntU260tuFCpTYUjcfNYPlPH3aCeIvDf4N59O+U0XnNFF2xTS/PP+6NTxevU&#10;nUtvZRLua48oeVBXmk5PU66MXJhSLuqTF8FIPFZV1g7J0Pqh61TFFDiD8+afWrVinYxbS9yTwc1o&#10;p2aqOHJs6yHjPGzX8OKx/JGrtTdRLpLtRZt7/ZdUnIcSrBzRr9PV31k+0UX2YuTEUr0lZJOKz5oP&#10;T0qdDbmSZgLJ/wAO6rjtGrblYrYlMJxC+34SPNZWi1sq7N9kng5rzXha7aHVp4LP5wa1X2VraQge&#10;RzUu1a0bAQDjFYUf+tLUGmNRM2+Vb0OoKgncRyKOOrv1lXjR+ioU+HER33+cH28f7119fl9PJZye&#10;WXfS3kK5qG3s1o3aS04VpYSfzimN8sYlRSVgJV8istdLvrZumrtEOynoKTcEZHHg+auvpp1JuOvb&#10;QHLiyGFLzgCsyrXU3y2wfJptX4nVaHPrRxgkrKzFjl9h17Cvbmo1pxoTnQt/cAeMmjKJo6OpXcAJ&#10;Urmmd96fsqQpxlRQ5j2rPwzUC1iYUhouJWFJ/BojjPMPI/mEJcoF0tbJ8NTjSnjtT4BpC43CW3cV&#10;IUopAPkU08Ccchu8eVDOR7VAJfdiXEluKFoJ5JFLWK4LkkI/UqiJuLv/APcSEZqXfJB8Mq/Vt2jR&#10;7o2THCVHzgVKabvsV18NqdSkH2onumnIct3LjQXnwcUKnSkNi4ryFJCvcUuUNNNBdIZYkNfyXUn4&#10;INDl01AdOkKlIUWh/iSKYotr9snJEdxbjWfGaIdW6v0vpTSLtw1M4hqM2jJK/wBqkuWIhzq22anQ&#10;25BKlPII4xTDUzdwfvNtdaQRsIrCPVv/AIh9qsOqFW3p3CQ4hThSX3MYJz7cmjXSf1uXy529Dd+a&#10;jwX0o3pfz/2rc1+MvsjuiipzingR/wCJtP6j6hh2izWKC67atu51TCSVE4VxkCvnvZegPU6RNZfa&#10;09OWrcCFLQrB/wAq3Hob6o9S9b+szOmGVNT4YXyrYk4H9q2Y3fW9L3GNY3bMyt04Hc2Cs52S0KjG&#10;fa/chtU+UYH0ivWfTvRi3dQWxu1ENbUuLTtJ4/YVnK/3t/X3UKHJlSk4ivBaCD8HP/Str/8AE60V&#10;ra4WG0SbGwtdt8Osxk854/FfNy29P9aInhCbbMYeI3AuJxW7p18borK7MadeHwbH64dSHurOkLJo&#10;+TLSxCYQlK3QfgYqmtUfTPYoNnQ/bLv9y/tyQFZ5/vVeWS36mXe2oc9iUTuA4FXNb+lnUCFd4si2&#10;2qRLhuAZC84xW1i6FHnCKcSzwVXp/QD+jZSpi3O6nGMewo8sGoIMcsNznEIZfWEnOPmrnun08651&#10;Jam0xbGGn1p5HPn+1BTX/D+6n3WbFkXDbHjodSraCeBkf/Vqqer09MMQkv8AUahJvlGxugPQjR16&#10;ZgznYbMlBQFguJBB4rVUTpno6M2luNY4SSkckMJ/2qrtIdMJGjOnNohxnyiUw0lCljySABQjq209&#10;QX5rSLTeVtNq4VwP9q891OrstsbzwbOMFg0QjT9rtYIjQozP/wB6gD/pUvGjxzG7ae3lQxhOKqGz&#10;dMdSyNObpt3dclqRnIPv/au+nmn73ZXJRuU9aktq9KnD7VgpOT6G1+5OXmPaIbl1t1wnsxmpbSkK&#10;S4oDgivn31B+jfSMK53ybaNRIdXJUpQbQ5wPPHmmv/EYc1L/AM6R5djusgslPqbjrIx5+Kylp296&#10;6jRu+XpbrZ8rUsmu68Vo5UxU89mDdNPg2/0dt8bpd0pulkt04m4vpWnIPuQRWRZ308XedqaZc72s&#10;mM46pZdyT5OaLNC9Up8NpUWUv/1DnAKvOat7S3SbXXVSMuIl8R4D/hz3x/at1OFVObJsx03LhAP0&#10;m+nmzT7o05FujC1tq5bWoVrnQ30aaK1M+iRd4yJLvHg8f2oA6Z/8N282a9puEjUkgJKtxShZFawR&#10;0yuOhrKw1bJi3nmkgEqOScVynkfJS3baJcGZVUse4irf9E/TK2vtPJsTClIIIJQPNH2ttA6fb6cy&#10;LQ403DtoaKMD0gDFCF91brCFZWw0wS94Jx/2qDven771e0g5Zps9yEt4YUps4IrQfqZ2TTnJmRsS&#10;XB80euPTzpzoXVUh22zxLdCydiF5wc/vUF061OifLchWpToW5xtyav3rN/wxrnp+I/eIt/dkAZcU&#10;Hj/X4rLmjbsnp3rEW4bHpTTm3cP3r0bR3wtgtpqrI4Zq/wCnDp1pvp7ro6u1IpRWDuBWcgf3NbEj&#10;dVtEa2uyBZLo0t0YBbChkf518+L5qG66uWzAdkCI06AMp4/6Vdn02/TvatNzhdnb8ZElZCu33DxW&#10;q8tpIzj6snyX6eeHtN+aZeSiMFDCxjipKYtM5OxxAH71B6Wb+1tyEJXvIHFSq3ltklSeDXCGeQTl&#10;iYjSytK1Iz/8TX5ccRXQe8VIPyan2EocUFqbyK7nWqNMaJ27TilgBlFdZWgALCj8U/Ci23kYFCL1&#10;neZkkMvlse2TTWaZ0XhUjcP3oyMOG5ayMKUCP2rvuR87nmG3B/8AWSDQxaLqtLaUujcf/lRBHaRN&#10;TkLx+KkngWCt+uN8Ziacf+xsTc54pICO0P8AavjN9QVn1ddNVyn39MPwWN5KS2yduP3wK+86ocTG&#10;2Q2hY/8ArChjWdj0d/CX3blboikJSSSpsGt1ovIPTpwfKZjzr3PJ8DdLS7vbZTDTkZxhrcAoqGOK&#10;0hatO2VmExdEXZSnlAFTQV4P96lvq86laHtN3fgWK2oS6CfUhAA/1rJcbqJckPlTIV2wc7fYV6Dp&#10;9VB1pt9mtlBt8GsLldJV0tTjFtVIccSDjao0J6Cs+uZVyedYflthpeSgrV4zXnQTq+BKAlx0qxwc&#10;gVsDp9r7SkYLluJYaU4PUlQFT1HNb2xzkpWU8ZLN6YC8/wDKMBxSFuPpSN+7zmrCa1NciUsrbKRj&#10;GMVV5+rDTmkoxQxHafbQP8IGP9aHNLfWtY+o+plWqFayl0HG5I/7153qPG6jMrNvBt67o7VHPJfa&#10;7bOnN70L2k1JQtHzpccb5i0D/wCqoioi0a0jrZQFoUlZHijK131EtoJaFaRrHDMpsrLqj0LvOs7Y&#10;piBfJEVRSRlCyP8ArWFuq3/D61+qVIlM3l6cDlQC1qz/ANa+pjMl1o496ZakEyXBW2w2C6ocEitj&#10;pNbPSfb0UTrU+z4nv9Crz0xakP307XGz/iOf9aZwuo9jjsH7re4+jgbT/wB6219S30r9QepTD7kB&#10;0JSon0AY4/tWQ7j9GOrdCL+4vDBWjyrGcf6V3+k10LopRayaydbi+SIuL83W1rP8KCl/CVmtJ/TP&#10;qvUOk9ESbZcrcy6kIVsSpsE/p/aqLtzEXSidm7slPGKsfRutFvKShiegpPtxW3nXvWGUp4KA6+Iv&#10;9w1POlm1GOyXFHLaMAc/tVVWe5XO1y0SVsuqbQckkHArXPVqXdrhBcahQDJJ8qCAauL6cdK2G4dM&#10;pTGqNNs94pI3rb9R81hXVuLU0y2Mk+GjI2n+rEB+OgypCm1I42fNTVymr11E7MCIte8YC+aEuvWh&#10;I2n9WS122CtmJ3CUpA4AqR6N9SYdmnR4kg7cEDChWTCx5xIrcV2i7vps01qHpNcXZclA+3cH6SnP&#10;t+RVZ/VRebjqPUz0tuKlKM+Upx7/ALVoz/6U7OmEAtaEICfJxVLdUbtbdTtLMF9pSlceaexPORZa&#10;M26avd0+9S39oqQ0k4UAnOKu7Tl2tD8UKdlGM+kctK4/61Yv03aMh6Y78u8RWJcd3J9Yz80E/UHA&#10;tBva5Fog/bM7iVFvgf60qt1ftfJKTTPG7VbdUuqYEoJzwCk4zRX0Z0ZI6ca1/ija8xgclSuciqhs&#10;2o7dZWUOJdy7j58UTQusEReGnpe0fGayZbZLkhyui1vqY1jH6jutNFDSWU4ytKQDVL/8joZsxFhk&#10;uTJKRktITn/rTu/63iXiIWIuCpXG40c/Tbc0aJvi5k9LchlefQsZFVpKEcRQZb7KRXrvUtgUIb8F&#10;xmQk4G5GD/pVk6Agaj1o63/Ew6xHWRlRyOKsTrrd4+uL4y9a7M00R/ibQOfFQrN+1I1EZt7MRLK8&#10;bQoDH/SlFNxyxNxRo7o99PegbW+1cZlwC5mQohTx8/tmteaITYYLKGYDqVpSMDBzXz16W9ANa6gv&#10;se6XC8Osw9wV2krIGP7VvvpxouHZoDLYdK3Ep5JPmvOfMr+N3k2+m+3otNiakNjZimN6v0WFGU5J&#10;I2gc0vDt6An9fH71zdLNbpcZSZS0hGOSTXPoyjPPVPrDpuIw8FR23doIPpBrBnUrV+ltVagcSiD2&#10;lKUeUpxW/wDqhoXRKWH1rdQVYJOD/wB6wZ1Ntlgtt/cEPaSVHBFd54fG3g1Oo+4H41gsdlaTKaJK&#10;/wBQCznFFGhvqaulhv8AHssOA3MQpQTkJHH+VB8iLEASH3SptQ9jRx0y1H060NORKuWwyieFHk5/&#10;vW+1KTraxkx4cSNudPdRy7lHjuvMBpa0glIHircQiW9Dy1kKxxmqI6c9WrBqFLBtSC6k+CB/3q+7&#10;fe31xEkMYyOK8s1EdtjRvYvhFL9S7DrCch4x3VBGDgA4rDfVmDqmwXR1ycVODcf1KJr6G9RtQ30N&#10;LRGZAQR8VgL6lJ19Wt0vDGc10Xh3zgwtSU3cH5twjKV3C2PcZo++mTXTuntcIhpdUpKlAH396q/S&#10;emJ+p1Fv+IBk+6Sf+1HmjtPM9PtVMPPEur3D1/PNdRqIepU1gwYPEkfVfSU8XS0tLKsqKRS8mzb3&#10;t6zgVXPQ3UaLtbGV78p28c1aMsmTuCDjFeYWx2zaN6nlZE1RoojK4BIHvVT69vrNqSs8bU54qxW4&#10;rzbqg4s7TQhrXp4i9xnFlXB9xSraUssrmnjgxt1V63NsvOx2WQTnHgVbf0y9S1LtbSy0PVweKb6r&#10;+m203BCpCwC4OSRU30b0ZB0zN+1SjKEHgVspyi4YRhwUlLk0zab8m4NBaW/I+Kko96W2vaEHHxio&#10;a0T40BISlsBOKmY05iQoqbRk1qzYYHxdW40Vdv8AyrhE9wgJ2f5Un/Fu16duBXqJv8srCKYhRye6&#10;wQS3/lXbb7kjKtoB/akU3hLpCSnJr1VyMdeduAaBnaZkhpZTs/ypwt54o3dv/Km6Lt3eUoyf2r0X&#10;dwHBTigBVMp1zhSOfyK4+7dYc/ScftXbk1RSDsxXKZ28ABIJpgjr71x1BOzn9qaia4XCnYaXTMLa&#10;jlGK5XKzlQRg0hCbr7rfOw0q3cFrQct5I/FdN3NK07Ft5/NeCYEK/QAKYHj6m3UFIOMc5pBTWQcK&#10;pwm2pUVEr/vSTlvcCsJX+1AhINObSQrmuULdT+pPFd/byUZz4rhTrqAncjxQM5S+RkYrsvBQ24rx&#10;LySjJGK7BZWnd4zSEeo2DzivxaZcSQTXiUNE5Cq/CMHOQR8UAdtQm0YUF+mujCCv8XFJvxVpaGxW&#10;SMcUmoSENnFAzyVFdJSEqOM0k4zKbQQfjilUB1fJJzTKbPktOlBBIHvSAGr0qQGXd6TtIwawb9Tt&#10;qlMaxjy7fv7y+CEfIrfN+uLqIDqlN5GDWTOoaEytVsOONhYV4yKzdI2rMmLqo7q8AV0ll6lfcjhx&#10;tw44Na20XebgiMmJJZUHABzQHoBliC4ysspSo4Pirfjy20zGXNmARyRU9VNSlwV6aGyPZNpv7kF1&#10;DS0kEprm0o7k9bjiNqXFZrp+ZElKS5hJWkYyabsXpmdL2suJUUcHBrBM0x1/xNLVDguaMnQ9v3P3&#10;Cgv5xtFYuuMNUm9B5G7a4AePmtjf8T6KqDoqxzw4O+JJCOfwKxtoy7O3CM0p4pCgjj98V6N4SWdM&#10;o/12ajVL35LZ6e2QzUIc+4Lak+kqUa1v0a6eZXHfVcgskgkbqxLZTdJxSyy8GUlXJFWro97WemLm&#10;0LfLeebXjxnAqzyVW+t8lNMueT6VwWY6YaIr21aduAahdSdEbFrG3OIeUQF8ehWMVV+g16vu1nYc&#10;kKX3CkEk/wD2am9Vr6g6c0+7LtSVSHE5PaxnP+dedSW14N6vgwV9X/0aXDRGp1T7HcJEm2ugqDbi&#10;shJ8/FZImWS42mQpt1Kg4nnFaV+pP6u+p864rsV9s38JaYWU7+0oFft5yRWdm9VuTld18kuuKJOa&#10;9E8Y86dbuzU353tlg9KZl7nLDKO4QTgY9q1b03sOp0yEONvOjgDYazz0m1GzFW2WwlLxUCcVqjR+&#10;vrhaX2HWIypClkHAFXeRyqsIorfvNPaDkXZVnDU1BLqQACanXNRu2xRU8yrak80v04vT1+szcuRD&#10;+3XjlJGKn37YZfdUtgLbI8YrzSae5m7XQna9bRpjDZ2EAj4qVdubM1rcleBjwaHY8WNGQUhARg+M&#10;V+/iDSDtAATVRI7kNvfcehHB5zSBddjuEOMlIPBOKk4dzbdcRgjcOKn1R2rlFIWE5xwaMAmBjs1G&#10;4YXyPIpxEuzRO1RBSPimku3RY05xpfk01jW9mM+4UqyM+KAC2BeGUujwUimurEQ3mm3whO4kZpnB&#10;bQt3kbQfFSzljbuSQkrSEj80xAXJYt77zRUUoWPFTiEMtMpCCCPc0reenUYlD6XcFPOBUO7a5MQq&#10;Q2vKTwAaRIlBcWEko38/FJv3FtKcJVx5qDXbJAfSVJ8+9fn7W+U4KtophgXm3tiMdqnAD5r2Lq+y&#10;NBSJjoSVDAJNQ50eifLSp6RtzgYJ81HdTujahp772G+E9sbircMAUY+B4RW3U7X1m0Xq2IxOuYYj&#10;TOW1Z4rGP1y3JjUVwskqz3X7tlpOFBK//vv96d/XAh9ErT9wYuCHo7CO2Q2vJByazBOnP3VlOZSs&#10;Z4CjXZ+O0EIRVr7MO61rMCBekSA7l3c6E/NLs3SIppQdaKXMYFSTMJ2CUOOqQ8lRztzTW5Wx+6yC&#10;qOwlIHsmt/tkllGDn8kppG2m8v8AajqSHjnGavrp10uvsuE5DjMJSV8lQHJqnNF6VvFtmNORYLz0&#10;g+O2nOK0f011L1C0pJZkmzOutFQBCkHx/ei21VVd8gk2y7/px0DrvRUyUJG/7VY9IV/StJ2pm+iS&#10;2XiSc8iudDateulhjPvRDHdUgbk48GpX7qeuUh5rhIrzjU2u6xyZt4R2xwSE9UxlpJdbJA5yKas3&#10;uZvDbTRUT4pzdp1zTBStTW8DkgCgpPVqDYbs0JccpWk8pxWL+yJJP4CqZ1Mu+kpbaJEQoQ5wD7H/&#10;ADr5jfVt1q1bb+uU9SXHocReC2kcAjamtjfV39Xdr0noONKtsAuTlOBKSsHA818+etPXdjq9HgSp&#10;kFpqa2nBcSOT/nXQeK0zct81wU3S2rHyRP8A+ELqlLTjBmuKbIwcmqwud0XdJ6n1ICnHFZUqvWXk&#10;vuqAwkH5qR05YZMi8JDiB2Sf1V1kYrOIowG/yTDWg5epYsb7VJK+BhI5om0ZpDU2kNQR0yLa5JiK&#10;cTwpPGM1dX08iy6f1/ChXdG+M+nDalDgEg/9q+g0HQmlHmWsRWXMgKScCtfrddHSS247La63PkrX&#10;pNEgNwLatVtCFqQklJT4NaA+9ZmwEMtRg2BwAE0nD0xbmQ19oylGwcYoigwkpKdyE7RXEX3Sum5N&#10;mfFKKBSY39vhamtuP8VSENa5DXdZeSAPbNG71nhXG3rbW1gfOKqbVug7hCcEi2SltMlXKc8VjMmu&#10;Q5h3NxxsIJGR81M2+c3KSI7qEK/eqxhQrlELO98rSRzUvEcfbkghZB+aBYCPUui45aLrCu2TycGh&#10;mVpR1qH3401QWk+M1LufxKYvBcOz4zTuJY1y0hgulJPxQ0GcH6xXlyC0EPEKV8mn0y5/dsOJKvSv&#10;2oN1Vo+9291RjPFaMcfigu5p1rZoSH0Aut58f+Glyh4+S1bSWWzsVgA/NSl+6f2rV1n7ZkNsKHlW&#10;4DFVPEmXi4W9tcj+Ss45qdX0vma20pcbem9uQ5MhopQ42vBSSDTQY5yZK+pyBYLFbL5pteokdxTa&#10;igNuZOcePH5r5pt3N6xTZLDElakbiNwV5FWD9RWgtT9JOqV4sl9uTk50OKU2+VZ3p8j/AFqnUreD&#10;61hClk/jOa7LQ1KmpY+TFtnvePwFEC/xorvdCh3D80R2KU1qq6MRwyHnCrhCByaDdNaae1dNatsS&#10;OoznlBKR45q8dN/SL1W0fqG23CNBUypLqFdxJHjI/NbSV/pYcujHUd3RKTPpX1rq2AZVstS46QPT&#10;uHJrVP0naU6haH00mzamZUYyF+gLHIGTV26WuOo7NYbcifHSXUtJDhA8nAz70d2u/Ln9sLiEn8Cu&#10;W1Xkp3ZhjgzIVKLyP2wyzbmVKOxY9wKe2WelqVwnvA+M0zm3BtX8tcRQSPkV5D6laU05KZj3D+S+&#10;s8BQP+1aXl9FuMkvMlmJI77zIQjOQojxU4nrBYLZblKnguNIQSopGfaqc6//AFdaB0XpOe121SZa&#10;Gzs2D/Fjj2rBcH69plxsU2GuA3he4JJBzgj96zqNHZf0Rk1H7gh6t/WzDt/We5/8qQUtwELKV7/8&#10;RBwfejewfXlC1TAjW5+EmI4pYStYz/vXz11Xc413ukq4Mt9uQ+4Vq2/kkmnmm7gu2vMv7C6AobhX&#10;T1+MplFRkuTGd0vg+mOovqW085qWy26Q+W0PgJbWDwTzV96Wfsq7VJMyQGitOUbvJr5I39dxmay0&#10;5dFQ3kwGVpd3hJxgGtQ9VfqbVDjWV22xdzO1KX8A8JHk1havxCWPRROF+fuNqWLS7k+M6Y6i60cl&#10;GPenVvgSrc523SuOR81B/Tj1f07q3SECVBnIcJSAtBPKTxxV4ahg2zUFtGx5sPEZBBGa5eyp1ycZ&#10;doys5AeG6+wgqVJCh581J2+a1LkJW8oK5xmhD+DOtuSGS8cJ4BqLszE5qSpsPZSFfNY+WSxk0HDX&#10;EMVKSU7QPegTUbkaLfUuRGASeFbR5pvaUypSUgPcJ4IzUu7FXEy5hK1DyT5qeckUsMr28XWAi7OL&#10;dZLTvjOKc2yUFvJdZXnmjRWmod+ZUuSygrV4oSf06dP3UMoOG1jjPtUecliwwjcvBUhLa8HIpw20&#10;06tpThBBPH4oJVDlsSl7ne4CcpwfFSjV2dYQlpQJ/enuIuP4C/UUxMC3slpYISRmhDVy7Bq37du7&#10;x2nFKTtBdTmvVTBIGx1W9BOcfFTn/KFu1VBQ0pIStH6VDzUlKSeYhj8lep6E6FS4l1Nrind52p80&#10;aaC0ZY9Ihxq1w2Yza8khCaFrrom96SuqVofLsJStoST4qWTdpNrkNNqQVJXjJFTlfZJYk2GxdoNh&#10;o6E+/wB5tI35zjFRl66dM3Nt1wKUyvHGKkImp0Rm0KSMn3pW46pVNb7LKNhWMZqDaIcory69PZaL&#10;ekw56/SfUCaQFok21hDhfUpYHgUct6auC4Klx396lclJoTus642JRTMiFQSMkgVW18lqfwL2bVtw&#10;ZVs3K2jjBqQtzy5l3Qr7felR9Rqvk9T2H3HOzAUrYcHAoU1j9Wdu6atJfct7rpzghI8VRK+FazJm&#10;ZTpLdRNQrjlsvrXnTlyQwiZbQWncZITVVx5d8hzH4kpkkoHBoMn/APEUh3CzYttqX3yMAr8Cq8s3&#10;1V3i/wCqEmSwltl5WMkeP861N/lNMniLOr0v0t5GUXKyGC053U+/QX3WGIxWtGcZ98f1qtbB9d+o&#10;9H6xlWy7WdtSEL2++cZI+adaq6mSrNqBHYQ1JS+M8ckefzWeZlivfUXqhdVtRtqm0lw4HH+I/wDS&#10;tRqPJzf+C+TrfF/S9eW9dFbcGylfUu31TZDaY7cQpUDhR5P+dRep+orenW25c5kIZRxuzWQ7fdnL&#10;XJksOvFmUwvaQDjkE0Z3fVsTWejnLbKmFMoJ9JJrWry2of3M6Cf0ho4temvabX6Vaugam6c3+ZGW&#10;HWFsqOP6V8wjNjvXC8lDWwF9W3+4rbX0z3hGnOgl93kOrabWnj3rDEKa2HJylFKS46pXPGKytbe9&#10;RRF/JT9OaBaHV3x+F/wgy0pN7VuKnslI9qJ7VMh3fVNsehtDfGAU4VfjH+1VTH1K1D3Nd5Pb98Gi&#10;3p/fYZuapAcHa8LIPtWhVVqedrO5ulTKL9y/1FetN1Vd+oLb4YJbDYRlPjgCq9vGqItre2FXqH+E&#10;mrxiP2i5XvtupS6ys4Ss1mX6kdI3PQerG5YjLTEfHcbO3KSK3Oi0UtZcoWJpHM+S8nX4nRu2GG1g&#10;PNM9SoKY8lhbJceUPQT7Gjmwa2Zh2UOPMKL2azvpy+x50FiYUBpwDkGjjTXUpCL9BSW0vNJWN6D4&#10;IrvqvpGhpSc+/wCvyeN6v+0+9OUYVdf1+C/+nFptXXy7TbTOSqMhloqSVDByAf8Aaqv6w9PV6Qal&#10;QIMlLrcJRO4/A/8AsVpjRWtdCSLj9za5EW33JxoIWn9Psf8Aehnrv0/0oNA3GU9f2nbxLJUlKFg8&#10;HPHj81tK/pjTwjtOLv8A7TNfZqE0sL+v2MmaQ1U1cdiE5U60Rux+K01qfqBpfVnSVVnQtn+Jpa2l&#10;J855qlvo56f2m4a+vMCcpL4LSi0V/NVVfkSdOdV7xDl747SXylCTxxxWgl9KydzalhHpEf7RKZ6Z&#10;b45mv3/9E/0n0tNs16m3ExjhhZ2KFX7qLW8nX/TWTaWrcqU+OAVDPx+aBbRqu2WPTykpeSVOD1A+&#10;9F3SnqVAjtKjRA0qQr1HfXqWmojRSqnzg+YvLa67XayWphFrkirjpS/RegEuK7aVNLQMeOcfPmsk&#10;6ZhvwpL3cSpLqVEYUK+imrOpAkWF1l95ntdv1NhXB4rKHVGZCudnEi1Wj7d5CyVPoT+rmtbdXpqm&#10;m2l/odF47V+U1icFCT/fkd9Nrq0tnfKZIW2oYx71snRnXDRzPTkWWU6WLgobe2seTWFNI3+THtKQ&#10;/EUHUnIIGM1a126j9P37Ja5T0dSb8nCXEAeTk/ilC3Sflf8AYjrtH5rl7ZY/zD+/6T03/NfSw28H&#10;FbyCKsT6PdSWbSPWByNAbQz942Apof1qvrjrTTSdPsLnRXrapxvLTq0nC/24qsdCdQ16b6rQb3bk&#10;AstqCSo+4z/3qrX+R0mnobcl/wBiXgPpvy/ktUsxlhfnOOy5vr1htwOu7T9ojBp6SwlSygYCjiqk&#10;0zq3VVnV3m7QuVHQcKWBkf61oD6jXLf1Rgw9QJeSiclkD0+fAoR+mRyTDYukKYwuSySrbvHnzXNU&#10;/V1MFsSPRtV/ZhK2LvteP8v/AGO+m31P2GIzLN4jJZmsj0NAck/FDsL6oLidQS5KLfuZUs9tSvYf&#10;3qnNY2JUDqDcFyIao7an1KAxxjNF9snW2TCDaY52pGFLSnOK0Wv+rNQ3/CXf9fg7jwn9lfjaYKeo&#10;e7+v5luW612fVMpjWTj2y5he4o9//OaafUFoa09V7YxPfdUmewjjH4FREe82iJY2GIL47ieV0U2m&#10;+268adkqdcSh5sYAPvXLPz+tc97nyehR+kPG017I1Lb/ACKG6B2W5XDXf/KzjX8kglLh9sUW676g&#10;K6Z62fs13t6JrbI/lk/0/NG/SjT7rOszfYycBsEZFV71p0FqPV+u5FyVGJaP+I/H966Kj6r1Tgoy&#10;Zw+r/s58Xdq5S2LD/YsDp59Q1lmxpDcyD2lKTtbbHj/WmkJEOZOXcn2kpUlze0mqIttskMzFR22i&#10;qQ0eUpoljaukMSENSSUKb4KTWFqPqTXz4jI3fj/7P/DaWWdib/kW51NsDHWhMKJc3lMxo4zgHigl&#10;X0zaXjtbYstTm7gJz7/2pg5rV1eShwjPFOrTq+VHksvepSAoGtWvqHXR/wCpnR2fRvjbOfTX+glq&#10;DpC5oHSssW4luUtJKV+9ZnsWpr9pnVg+9nvoSV4Ks/mt5JmsX9Dbk53vJcSAEfHFVV1s6XWCGiM9&#10;sS0t5QI+a2+h+qNVXZ/FeUct5b6B8dq6XGqCjL+RbfTHqPHu2l2470plp7tAJed4JNH2jLgSpUa4&#10;3llcZwcK3cYqhuseiLNprozY34ClNTXEDCke/n8VT+koNy7Df3U5xDOOCVV2Fn1fUobtn9f6HjWl&#10;/slsuk5Rswv5f+y2PqZ0/YZtyDFtktSX92SW6mJehrjd/p9Vao0dtMgpGzPnxVZxoUESmnPuN7gU&#10;MqUc1Z9+1FJc0tGbh3DalvAKUGtDf9YWSlmMcL+v2PRtD/ZhRpKlCU8v+X/syRH6Za10fNP3cB1L&#10;QJO9OCKuLSf1HRNPWVFruG9qa1wlfgirzs+urI/aI1vmNfdyinClkZrIH1M6bZjaiMi325xncN2Q&#10;ng1s/H/VTvsVTj3/AF+DQ/UH9ndVWnlqIt5j+F/7L6tnXeNfo5irc75c8bqkZXRn/n62SLhGWlpR&#10;SeFftWQ9A6yTa5sVucx2ltHgqSRmtoaA6tR5GnFhbAREcThKvHNeh1WU6iGeD561tOu8bZityx/m&#10;M/pe6W3nQ8zUc15AdYYbWfT74Cqyf1NZnXPqJd7k7bXQyqQvBCeP1GvoN0Tu0d1+7RhODLT6CQlS&#10;hg8Gg7WunnlM3D7SIiQoKVwkZB81jvT0xm5LCNhT5jyEq1GcJS/1/wCDMth6MatvPT57Vdqtbqrc&#10;zkqIHOBnP+lNum+uZtj1JAWpxxstuYWknxX01+lOQtnondLdqC1pjRQlf6k4BBJr5l64TbGtb3dU&#10;IhDKZKtoSfHNT09qsnKK+C/VVTVSssi+fyWX9Rtzm9QrzYbhGllyMwpBU1njzWm9IaC0lqePpu+v&#10;KRGukVlP6T5OKxvp1DOpmgwiXsWnnBq3NI6hiabUwxJdcPawCc8Uajw9Gre+ayyFP1frfD1ejRwi&#10;yer30lQ+q94mXuFfixKA5Qkj/aquh/RrJaYdDWpFpktjgEjB/wD0auzQF5h6ony34d2+yjpT6kqV&#10;jd5pW8WORdJz0S1z8OvJw2sHya1c/p7S4aaNhp/7S/LxlFRfGfz/AOjMlt6kO6FnvaYmPB99he3u&#10;hX/nzR5aNcuzUjtv9vPnmgzWH0UansU6ZfZt3SZjhLgSo8kVXukNRyn705YWAXbk2ooCR7kV5R5r&#10;wF2nsc9PF4Pq36T+s9F5TTqGrmlYkvlGhmLXFvdwbccCHHEKzvNFerrDA1TCiQZKe728YR7e3+1Z&#10;2a60MaFuL9svbbkea0fCgQasbpf1dsHUe4iN9/8AazEj07s8/wCVc0vH6uEcuD/7nY2+S0E55Vsc&#10;r91/yFs5j/6MtNvfYxEhBGdorQH0sdRVao0hJuMuN2GIedxHvjP5/FZU11rtiLIn2mRI760ghJzn&#10;Pmrz+ny9RW+hF7jwVD79xDmEfJO7FZWhnZTd7uDRee0tWq0inBZba5/1LEun/EH0hZbu5bWIbjqm&#10;l9tSvbP96s+3fUxYL/p8Tom1bik7thPivlND0fdrz1BdtSIxM2Q+eP3NXNfIjvSBpFvluLRNWjOz&#10;PFbCzy2pg+OUa2f0h46W2EH7v6/c2Z086zStf6ufiNwhHZQcBYzz/nVg6q0vLacMptZVnnFYP6Vf&#10;UNcNG3Btz7VtbO71KA5x/etY2v6s9NXlhhl90IdUnKkkHitnovLVyr/jS5OO8v8AS+q093/x624/&#10;sGdvcu1nty5KGNxHOa5ja5utzwhxsI5wTQnePql09aIhaUkOx1cbhULbetVhuzweghTiSeQgHj/K&#10;tvVrqbXiEjlNR4rVaaO+6tpF32ybKfQCqpdMVp3BdA31Waurdqs8WMp5h0F3x6T/ALVL/wD0gx7y&#10;AIiSnjyRWxjNGndbQctNQmnRu20MdZI2iUaAnvaseYatgQdxdOB4/FR9tYmXN05cKRQN17+mh7rl&#10;pVyySrw9GjrOfQr/ALVbCXuTK2j49/UPctANa4fe0O0Ayh1RCk5wTnyKJ9Gxbj1Jt8FpxghAATuB&#10;xkVfHUH/AISl2sLKpFmvolIGTtd5P/Suunn0k9RdOwezGfSAweB/4a73Sa6tR9zSMKdcm8oc9JLh&#10;aPpwuq72zZULuXbxuX7+/wA1bHSj63o/VrqX9tc7OiNsICVtg/P7mhy3fT1qDVtxDOpniG0ekhP/&#10;AIa0N0c+lLSHT8ifGhpckk5K1AZ/0rA8ldpZxynmRZXGS/kWF1CvMbVMWJHMIvs8EBScj2qttd6T&#10;0u6iIh6IzEfwBnZj4rQkhyOzFShmGlSkjA4oTvOhIuqV75zCQfb8Vykbpw+14MhYfZSls6Nabddb&#10;kNssOKGDuCauLSdlsMFlDTiGtyBgDFRsPptHtctbbcgtoPhOaTdsZsss/wA7eSeCactRbLuTHhfA&#10;XuyO3IxAjIUhJ9hT6QiRPg+poIV8YprYVlDH6k7j+amFBxaQA62Pxmq9zfbI/wAiKftlwetnbSnA&#10;qJj6dmW9CpDn8zbzto0VNeS1tSpKj8A1yq7MW63SJMpsupbSVFKRnNHYcgnZ+qUiYmZCj2xXfYSc&#10;FQ4P+dfMb6qvrO6jDWtx0/AQq0tMuFs9ryof3NWp9Q//ABHFaE1PNtOmbOYzyFKQt15JGf8ASsJ6&#10;w6vu9QtVO3i6lJfkL3rUBXV+M0cU99hiW2fCLX0h10mX+3fw3UERyfOcG0OrGSKN4Tdtten1xpCQ&#10;HHslKSPBNB2gr1YJ0JtyEttUxCcEkHiuddtyJyEqjvqckDlKW+ea7iCUY8Gvy2R1t+nXXOub2XrA&#10;0pEffkO+3mvor9NvSPU2jNMx2LzLU8+kD28f5VnX6SNRdTWoj8Vdodcio/QtxB5H962FburN40zb&#10;e9drI6CnztTXB+Y10pTdSfBs6K8LJb9radjMJStat1PXme+j3JFVVYPqasd7cDbkZyMQcHekj/pR&#10;gep1qfbBjvpUT4BBrl9yZkuLRPKgrko7a2gUfJFfo9jZhqCm0BKh8UKSteOpaK9+1HtinFs1cu4R&#10;S4yFOqAoyICfqi0PqvXOh5EKwzVxFLQRxjB4/avjfdOmOo+mXU4tXtgSJJcJCifPPmvqn9TPUvq3&#10;CsAZ0VaO8pYIKiOf6eoV8xte6Z613nVoueobLNMrdndjIx/euw8PZGEMSZhXxbfBdDXTy46jtkd9&#10;pSYzjiRg58VaHQH6d9QWXVLM+dfnHYylghoLyP8ASqEhMdQJVjbYjwJiZaQAARxmr7+kvRXVl/Uq&#10;HtRvOMW9tQUlDh9v71t/J2xdDxJFVCal0b/i2hy129nsLKilPvUU9qK6h1xH2ocSn3okiQ5TrCEK&#10;cBwMHmnDNhLLpcUsYPkV5wzZZBGJrWSHQhyN2/bBomtlwTPwVq2A+1Rt7s6QpTiE5xTaBOhwk5d3&#10;A+4xQHYWqskSSoLK+D701l6QhuZV3c8VEnV8LO1G7ipSDe48tISKOBckJP02uOwpLD20fNR7OnZy&#10;GytM8gj2B/7UaTYrbzHocwVe1RyNPq7Sv5hJNGAyCjSZzksNqkqXg80UJtMafCUxOZDjahg5qDOn&#10;5ceUtxpznPvXjsq5IV23F4H4oTGBWsPpB6X61W4/crUwt1Q5Uc1k76ifp86UdILHKXFSyy4QdqME&#10;1vKFDTI4cWVE+2aGNcfTppDqQv8A+3cFL4V53D/tW20munRNOTyiidaa4Ph611IgaeuzqLfHwxvI&#10;3D4q2tN3eTqGC1KiSFKQry2DW9eon/Do6Pwbe/NRCbiHaVbgQADj9q+f/VJVp6LXyRC07LC0NrIS&#10;EnIru9B5COo3c8I1ttW3Bbts6R3DUFsS6XVoQscgminpK3pboFeXrjdGQ+6eSpXkeP8AaqJ6afU5&#10;qG6LFtfWAlXCV8/70bMQv+dLkti6vKcSv5raOK1EGn0yle1mxdG/Uno7qJKcRax/OTwUAVa2m9VR&#10;e+nYSk/BFY36J6d010Uu0i4vpQ82vkpURxV4J+rPprdriiAwgszvACQf9q4HyPjJVz/gxbRtarU1&#10;7jUVtvTMpIPBNPHbic7kozj4qoNG6/t1yeQppZCDjG4EVbcGdGdYStt5Bz7Zrm5RcXhmT+4xmasn&#10;pbWlu3lzA9x/3rIP1EdUdRyBLgp044UDI3pR/wB62wm4hHIQkihvW0mys21yTPhoWkJyTtzWXpL/&#10;ANPaplVkN6wfDrXLN6vd6dbksuwkZJPGKU0DBTaronvXVSEJP+I/9q1v9Reo9IzJEsW2ElD/ADz2&#10;yOf7VhrVS7smU6/GiqDW7hQFen06hWQVmDUOLTwaog9ZYunmft+21ObxjeoZpy/9QUpUQsREJaaV&#10;7IFUVovpB1J1Vot2+W23GREQCSOM4H9ag7drO62R9Vrutu7MlKtuVDGD/er1ZCbBxaLA15rGXqSM&#10;8HooUcfrxU19PnRXSOuYEyTenTGmtgqSRxg1EQJE423vmEl9BHtz/wBaOumqEQoMl14JiqcB9Pir&#10;Zw3LKIZx2U51a0dIsd7dj225rehIVjG72pbp/oSJqLAXekRlp8havf8AtUh1ZiMxu48yoqKjyafd&#10;HvpjV1csr86BfhBloBPbKsVXLMHkaW5YLZ07pCLFhfbrviXNg4CFcH/KgnqTbmFQXmA8HMAgfJqo&#10;NUxdUdHtSu25+4/dBtRTkKyDz+9Stm1c9qKY131hSjjKanCxN/uDjhFk/Tx090vdFy/+YYvcRg7V&#10;LqpfqC0lYNParfTZllEfdwBWh9MpiwLUHf0EjlIoQ19aNMXiC+9JZT38HCvfNE69yEpcmfdCSIYl&#10;hMuXtbBzzWhNP670pbYSWC8lZx+oeaiug30waY6xNTEm6mLKbBKU7sf9KrTqv0cd6Tapct4nJltp&#10;VgEH81jwnKHtwTaTNFxuqOkEQ9jUxBf9gryKELvdLtqK5octTgUhJ9JRVYactFnebaU6yVvmrRtD&#10;z1hZQu3tbFAZGazF0VNJMvHopI6lsTGUL3mDkZ3fFbk6f2+S/FackuFLhHIr526A+pLXdlv8W3MW&#10;cTYqlBJWEE8f3r6A9NNWz77amHpEP7Z5aQSnFec+bg1blo22meY8FtMWgoTw8T+KYXzTDlyiqbDq&#10;hkYyDXDLs3aML8+1Nb4i+qgrEN4pdI4Nc0ZZn/qx0WlCLIcTclNg5OCr/tXzz6r2K4aav7ux/wC6&#10;IWcZNb56pWjXpS+p55bzXx/4awt1atE9u6uOS1KQ4lRJGa73w79nZqtQvcA7Vxuk7a28zszxkVbH&#10;T3Q2jJCGXtTS22l+cLJoC03c2yyUSGFOkDAUKNdMdIbd1GlIMu5ohNgggKWBXQXfYzFXZtDo8vQ9&#10;jjMpszrTwHgpzWh4d9bcg9xDW4AcAVnPoz0RseloTCI05qQE45SsHNaNhx4lthBIWCkCvLtX/is3&#10;tf2oqbqP1NkwG3kN25SsA4OP+9YA+onX1zub7/8A6NQBzgYr6O611ZpuAy6mS2HHMe6awb9R/UGy&#10;PPvCLEQgDODtreeHfu6MPUIyvo5N7k3IuNJW0Sciiy5S7yzdowmSSlIWOVfvQxC6huQ7iVMAAE4w&#10;BS98lXHUsthZcKGyoEmuxf2mB8n0k+ly9pftEVvuhwBIGRWiJktTK8tpPIrGv0jPmBAYjpd7qgOT&#10;mtmiShEVO9O5WK8018dt8kbut5giNnLlqaCkgkmlWUSFwFh0HOKTc1EhKw3tOPjFQGt+o67Fbldq&#10;OVnHsK16WWTZC6heU2hxP70NaLbEG8mQ+obVK8UByuol51DLcbREWgKVjcRT7Touou6G5KsJUa2W&#10;3ETC3ZkabizLdKQjaR48Cn8e4RYTnpAIoR0pGixggvuZURRMqBCcWFIcFa8zkSipseSd23j8V6ze&#10;Y6B2yngU2iyocX+Wog596/diIdzieaAHhmR0evaAaVE6O8ASkGmSnYrzYTxnxXUZ6JFVgjNIQ5+9&#10;aac9IAH7UsZLSk79gNNnHYj53JH9qURLjdvYSBUsgKoujS0hO0E/FeG4tMLBKQKQS3HbVvHNdrTH&#10;lecZoAefxGO8gnYCaSRcWkKwUAikmexEOMAiunDEPqSOaAFXJTAwoIArhMllwnwa57kZxO01ylqM&#10;0rg4zRkZ04t1tOeSM1+XIWBkAn8VwmWsfqSa7MpKV+KZA9ExRRlX9qT+8S6MHyK5LqFq8Yz7V4ph&#10;sJ3JqIz84tlQwaSLCVJABx8V+MLuKUoHj4rksOpwc5SBgUgOkQtqCNxJPORXUeK80r9fpxSKjIBA&#10;A4PvSxecaaGeaaAUWHwcg+9eKkPtKKNu44810ZygjJT6cV+FwRt3KGDQITdlLSACnBPmmi5gWspU&#10;2Sf2p6ZbLhGQCc+aSXLjNK2kDJ9zQSBC+3VIjvtKTlPNY7+oDWsXSNzhvNJ3LUrBAFbRvUOHIaec&#10;z5B4rLOvem9t1hrBpiQErQFcA+1ZelaU+TG1CbhiPYO6F61RrpHaRjDuBWodHXSPc9PtPOqAWRgE&#10;1niyfTMIGpnFNKLbORgDxj2rR9g6ZKt1lZbU+ranGOav1Lg+YmNplNLEwjtcOAtpSljJPBoDe03L&#10;s+oJEiE6THWvcBnxRrf7M5CtbRhOEuAeoChha5sZne6onHkVr2bFGQf+JZYbtcun1surzhMKLJ/T&#10;+TgVi3R77MN2MHV+hSArzX0++sTpzP6pdBrlEj+lcZP3XAzwnCj/AKV8sNFstSX4yZQVlGEY/au9&#10;8DNOrb+DWatc5NAaauFmjNsvB7coKBKM81pvpV1DsMdLSpNvLgGMK25/6VlLSGn7T9z33XcI3fpJ&#10;8VqnpLd9HISzHeKPIBUQOKzvJLNZh09mq9Na0hXC2svQGChoD9O3H/SpW5dWXNO25bsi3uSGEjJ2&#10;JJ4/tULpmdYxbkJt2wtgewFFkWfa3oimpbbSmyOd4HivOZdm8XR88frI+qHpL1BtUyyuafc/j7Sv&#10;S44yUlCv3KKwfZW4j0krUApKlHaPivov9bfS/ovqq0z5kG6QLVqRgF0pZUgKUfggEfFfOrTlnRLW&#10;EoeCEtqI3E+fzXoPiOaUkuDWX/eXZ0utNvt10ZdeUktLPjI4ra/TS/6ZgpjKWlK8EeRn/pWI+nei&#10;FqkIefuGWEnOAf8AvWt+l+mbOEMdyQFZwMqNZXlEnWY9X3GztI3iHc4KTEIDWOABRrb1jaEZGD5q&#10;ttG2uLbLa2IziVJwOUmjCPIdQralQzXmc/uZu10O71pxEhK1oISSM8UDSbUkBQ7pSpNGq5UlWUrO&#10;RjyKYSbSxJbWM4cI81UMHbbAWklRVznzmiOC4vaEBwZ/eoc22TCSQglYpJp1wKBG4KpjJmXpxTz5&#10;dKwSefNNpOmHylTqOCke1JNz5ZBKVHA96kIt+eEftrOfzSDANB+X3C2obSj3p3DVNcX/AO8UgH59&#10;qXlwHpjyn2ztB9qSahTG0lec49qAJVq4FvCXVqc/FdKkMyDuCcY4waFV6iaYkFC0K3p88V7H1U3I&#10;c2ttnd8YpDCCWFuepCQEjzULPK1qSAeTxSrl92JIKSkkeKEdUall2tvvtMLUn5xxTGTF601dJsBS&#10;4ayl5HKcVmH6iuofUWxdMr+xbpjoU2ghQBOQnBzjmruY+oCdabc46m394oSQePP+VfObrn9XV/1H&#10;1BvdvcYES3uZbUxj2xj4ra6DTO61N9IhOShF5M23PWV51BH7FzlOyAFknuKJ5yc1FqLi1BKFkH4q&#10;Wkzbe466rHKlFQr2xQY9xujQ34SpXIruYxxiKZqm+ckzofS0jUkntkKcKRjzRbb+ietI95acgwnp&#10;MZxfgJOAKM9FR4mk3xLip7qk4yjGcmtx9EuqFkm6RS7Ls/bkoGCC3/2qjWap6SGVySrhveCsvps0&#10;VerTcSm72VPbSgYUtHNamjxYQaDRt7Yx/wDVFN7DqmJc1Kdjxe0gn/44qfXJaX6tgTjnOK4jUaue&#10;olubNjGCgsCjC24kM/ye2gewFdxr6wwQSlSh8AeK8/jcNbQbeQdo58UojXejbey7HkrSl4oOAcfF&#10;YPZbhsKbTrrTjrCmpSwFJSSQf2rC/wBR31baF0/1MTbYcBTymFHuuYwM5/8AvagtUfVVaLL1Rvln&#10;UgphNKUhKiefJFZH69C26x1PIvduO1SycjPmug0XjpTanYuCidqh9vZZv1FdfNM9U9Jfw6HB7LoI&#10;UhfwefxWVhDfKQpCspSfFflsTkoyWlFvON2KdQA9980gNqWg/wCEV0ddcYJQijDlJye5sd2zSUq7&#10;J3tuBtWeATVgaO0vNscqO/d5CfswoFXq9v70t070i5qTUjFuee+wbkKAStRxj/Stq2b6IIM6zNty&#10;7k5JSpPCgo4/1q26+rSrM2RjGVnQX9G+l3T/AF7p62XSCWnpbWFcEFSTgVp/TXT+A7C2oWUrQBtO&#10;aqXoV9OkLpa0EQ33CnHKSo8/51oCHEXHKQ1x7YFcFrLvWtbTyjYwjtWAPekyrBfUR1kloDH7jilU&#10;zblJuhUw8EsecE0VX+zs3FttbjZD6P8AEBUevRbkiEVxHlIfHIGfNYBZlE1btQPxUdqRhaSMVzeL&#10;i1NiFgYQD71WTt1vVvvBhyGCvb/i55r89qZ9+Qplxlba0/vzQ2PAbNW4ADCgQB80u9acM97hKRye&#10;armRfrmhBDIUT7eaHuqE7qFD0gida0KWgcubQeE0sksZLaTqODBc2vSkII4wpYFN2epFqt09KTIS&#10;vn/CrNfMf6vdd660qLHdY9ykR47yML7a1Abvzg/vQX0Q+o6+KnSjeJjkpBaISVrJIPFbmjx074KS&#10;ZVOcYvDPtFE1ha9UwnhFcDi0jnBqMdDj0NTC+RXzS6CfVxeNManlx56XH7c/yhRycc/9q1o/9Ra3&#10;NKOXaHFXIwMhKBn4/FY9+jsoeGhxxLlFyR7EmWktujaM8UnqLprep2mbgNN3VUK5FpQZWFeFY49x&#10;WaNJfUlqnX9xLEGCqOhKsElJB/0qy5OoOpAaCba8GXVp4yPesNxcXhljjyfHz6g7xqtzqvfYWsZa&#10;5t5iPKZU4tRP7e59sVEaD1THsyymdbG5iVcJUpIOKsD6rOivUfSeublqbVcBx5FxeK/u20kpPxnj&#10;jgVS9kuRakpQ8glvPP4rtNFanCKNdZHDZaLr8jSWpbVqe0NBAMhKi2gcJGfxX0s0T9RabzZLUmXB&#10;3PPITkjnnj8V87tLQrdfrcmOifs53BKj4/zqXtXWi6dMte2hkqM2A06hCkK5BTkD81l67S+tXlfA&#10;VTUZcn1e/jMWfEb3slGUggEUnapkqDNBhsl7nOMULW7XtuvtmttwbCWUusoXsPGMgGiq1atiW9Tb&#10;4UkH/wCWa8/mtrwzYnN26xptMxKbjZHFpztO1Gf+lYL+tj6pHm9ex41lsb9tjRzhUhxspC/2OBX0&#10;Ji6r0zc3iuYWHOedwFQXVrpN0n6zaPnWycxBalqaV25ASgLQrHBB81bRNQmm+hfHHZ8ntS9UYurd&#10;EvuSVh2ZIGPVyRVW6f6azb6w6qFcGUOJTu7a1gE/3NSPWHQ8HpNri56cj3E3BEV0oDifBH9zQlFv&#10;zcHa7HfeaeB8pJFdxU6XFNGBNybwxvOtU+1ylx5Kdqkkg85pS23aXGWpsE7T4qcsenbz1GedVDX3&#10;XU+UqPJqx9B/T3fru+mM7F2rWdvcI8VPdGD4kRUW0K6K+pP7HTy7DeLYib6Q2y4U8p/yNSvVZnUV&#10;p6eR7o5BTHgSRhC8c4NE97/4emtbFZJWpXZ0ZEGKj7glZAwAf3qc6gdTtNau+mNqwvSm13qKkISk&#10;EZJBFSWocovDyRccPkrj6UurcjQkxcRySoRnjuI3eK3H0/8AqYsUnVMWDNvJi7/SnvLwk/3r5Y6T&#10;0xfpsjuWtIUpHKgFcgVcugNFxNcazttt1Fcv4PI9O10r25PHvkVr7dNC+DlNYZdCxx4Ps9p4267K&#10;DrT7Uhl0AhaVAg8Vzf8ApitvdLtsgpUr1bM1WnRjRDujrZEgs3JU9lKRtcKyrIx+5q54NylDLKlg&#10;FPjNcTJJNoz3xyitbTMuliuDrEvOfIxU2jVLk0KBzkHGKltRaZcnTkyW3k71DBFDdw0vcNPoMxCD&#10;ISrkoSPFVYaJ8MJLVqFScNpT6hTC7tvXm5IWp/YocYoIt2uym4qSthTLiPIUKmGNZMT5YUppScHy&#10;KNyY9rJ9egLkHTLakqVhOdmeD/nQ1cbo9AlBmU2ULHvjzVh2jqDFUEMKJScYG6hXqYw9PfjLixw5&#10;u53JFDSxwEc5wyCj6hZW4pIaJV+KMNMauiwkHuhbax4yKrxpu42pSnnbYpbSRuUoD/tT6N1AstyK&#10;EdnY4P1BQwRValhk3DIa6m1g/fNrTLeUBQ5po9EmtsofLfdSBnGKVs0uBKa7kQoWvyU5FFFjvLF1&#10;zHeDbK08EEjxVvZBraAg1Lb23AiQ6I6//ivipBep4LCUK7iVZ8Ypx1N6PQtSQPuYz3bWnnc2f9qA&#10;hox5MFgJcKy1xknzVMpSi8F0IRmslo6b1vEUvtF4Ng/J8UT3e4aYmRszrxAA2+pKpCArx8ZqmtH2&#10;JmXqlUSTkNuJKeD+9Yn+rPQ+oNFdaJ0aBepf2Do7yWu8rCQSeMZrFv1bor3tZNv4zxUfI6lUKW1m&#10;sL31U6baU1XJtkZ5El1zOSj1JBP5A/NZ4+oPUFoukGUmJbu+yeQtKc4OP2rP+m2pky7ZQXH5AOCs&#10;kmrktckKhi0zpDO99aQEqIJz8Vxt2vs1D2dHr+l+naPG4uTy4gDN6ZXHSmkmNQO+iE9+lJGMef8A&#10;ao9u7NuxG3Iyghwc5/NaS+rD7Oy9GbRbUFKHiUqSkcZG1VZAtjhaZSOR+9au+n032db43UvWVOcl&#10;8sl5Ws7mzK7yn1qW2ODkmr++i+8q1Tc9TTrgNy22TlSx7YXWfTFadaVuIyqtW9ALdbbL0av9yt4a&#10;RMMZ5DhGASQg/wC9Waba3h9mN5nMdNiPzx/qZU1hc4srqZfg06ntiSsAZ/8ArGk4YDrrgS4Bj81Q&#10;V7vdwGs7qpDyg4p9xeM+fUaldEdSZKZEhEpW4o/+VdDZ4C+5Kyp5yc3R9ZaOlrT6hYa4No9A9fqs&#10;qJ1gnLJhSklJSTxziqB+p/RX/wBHd1bkwJJMKWvcAjjHmgrTHWeW9fA40nAQvAI4o56p9SI+tbJG&#10;iXGOkrQnIUf/ALFZvj/B6yNsXYuF/X4NH5b6q8bCmx6efukv2/5KicuTTtuacjuKJUMqJ5qR09c7&#10;lb2lLjPfy1j1DNKWa9Wm3RnGDCQ56SBkD/amKbtCjxpAC+2FklKR7V6etFpkuYo+f7PN+SlJ7bZB&#10;5o656i1Hf40C3rQlWQclWP8ArV5691AjUenG9Part7Mmc2jY2+cHb/XmsaW3Xdx0tdE3CItxBbOQ&#10;RkZqfV9R8+43dmTNZD4GAQf/ALFTh+jpf2pM1ust8zrEo+o2v5l0f/gxFzTy5UGShZwVBtGPSP71&#10;W2gOmUljqe3bJzwCQTnJ/Bq9dIfU1Fd0wiPCtKG3HEbFLIH+1RFitMebrRN/ckbHFn9OfHn/AHrX&#10;anzuipe1PlG/8V9G+Y1K32R9sv5/8FBdYGHdGdSZkODMWhCF+Uqxjk103fpUyOlcu5OPJIxhS84q&#10;8uqf07M69vv30N0/dSDncD5/zqA6b/RnqS8dRWNNXRSo0J5srS/zzj/7NVUef0s39xn676K1lccu&#10;Kwv2/wDQIdH9etaD6l2melxa4/dSHgk8lORmpT6w7hZNUdSIN20zI9L7aS62BgpVx/tSUjozI6V9&#10;ZZ1luCxKZiLylZ5yOCK5uHT2Pdb89Lbc2lSvSknxWDrvqOiEXXDs3PhfoPVWzV9v2/5kWxpmVMXa&#10;m3EkNSEgbv70z1LYLho/UymYb6mgR5ScfNX9o/TkOSbXEmOpT9t4I/r/AL13rros5qG7yZ7EkFlP&#10;6dp/71yL+o9TNYcj0yH0R46uabgih0N3SdtD051aT5BUatXS9+gxbOi1z4CHkEfq25/6ULP6Yk2a&#10;7tQlkKKjgE0UIkM6UuTTdzZSoLT6citDqdbqL+XJs7bQ+H0Ok9tdaQ5ukW3XBlLUKD2iOBtR5/yq&#10;CldKI90v9mcMQISX0h3KfzVg2vWVrYdDjUZsj4IH+1ENnWdRXBBbdbZ9YWBxxWvr1d0JZ3M2ep8f&#10;p51STrXX4LJ+tTQFig9CNKORozTL7KwlKkAZI21jiwxERWW1pA3itWfVVd52qemFogRm1OJhK3LU&#10;M48Vhl3X7lumfaBsqeB2gCtvNW69ba3no5jx60/h6d2oxHLf+7Nd6FRCvVtitzHSt4qAS3ng1cQs&#10;CNNwi5H7UH0bvYE1hjT2qNX2lxEsW2W2lshxB7SgCPPxWgtMapvfUuPHjOOOrnSE7EtcjHtU6PA6&#10;55xH/f8A4MPX/VPiU03csfjK/wCRHqyi03GG5IcdQ5J55Ryam/pItenr1bNQw7lCTLJSdhWjOPH4&#10;omsPRVmwoWrUrQdUr1YUc4qV0k1adGz5ybRDUy24P1bcZP4re6P6X1Unmzo4rzH9pXitPS6NPLn/&#10;AC/5Mg9QLnH0t1EusBLbkSMh4pbSrgYqf07qOOWCS6C0rzg8VI/UnZGL8p6WI+yYSTu24Jpv9MHT&#10;ePq/SGoGr0Sh5lpamVk4PAOP9Keu+kroYcDO8P8A2oaHWwxP/wAFm6b6i27TdnyxIRuWefV4pwzr&#10;WZrN50W9xK0JTha/YViWdOu0LU0u2ofcXHafUhOVEZAURWk+mEe5aesvbcbUw1JAKlk+R+9WaP6N&#10;ttkvUnwYPmP7TtDoouVUG5f5BZoHo1d3dXP3FUthTbh8Ag/9aq7rz0n1boa+yLu7sdgrUVjtkcD+&#10;9XIxrpOl4xMEqWByslWaL37vG6yaPeRNRsQ22Ugn3rsYfSNFaSyeP2f2sa+Vznt9uf2/4MR6b1t/&#10;F5P2qUFb4H6RU/H6kNW+WYL4Da0nBB9qL9BdAhB6mzJLQKYyASnPg+a7uf0rzL7qC8XZ+QlpAKi0&#10;2k8+/wCa0V/0epSeD0HR/wBrNXpRc5c/PR3pbqe2Lmy0HEqHgc1ZOs9LI6gs2+QuYNrePQDmskWP&#10;RuooPUL+DRWlvyC5hIAJ4zVpao6hXfpPOYgz0KTLThWw1xet8HqNNcoUxyet+J+rNF5HS+vbYl/o&#10;ay1HoJrUPT+HbXWd3YbG1ax4/vVA2XQSL1ryJp+RLSzFUvYSFDjzRTon6iZnUebabHJdRBZfAQp1&#10;PHz+1WfcugunNOamt93N+U6veFntuZP/AOtUq/Aa6xp7P9zVXfWXifH1yi7ln+a/5KV+oLogOis2&#10;IuPc0yo0jlKd3I/z/NANoujz7QbDxCT7E1fn1n6Dd1fGtdz09NclJabwW1KJAwB+axhC1DdrPe02&#10;qU0oSScJGKyNX4DUwjnaWeH+uvG6qMYTtzL/AC/5NMdNI8CJqGK7cFJdGc7aN+odst+sNRR+xbEO&#10;xUAAkoz/ANKyVc+pNw0jeWWJCFNvcECrstfWqbpyDHmTI25lxIIJGM/5VoJeP1mmxNR/0OrflfHa&#10;6ThGab/Gf/Yj1d6IWiXDTMYgIiOt4OUoAzzVtL6T6Uf+mViTEkiJdI7AWpQIBKsCg2N1S/8ApBDc&#10;dxkIaWcYA9qtC36SiyrUiytKW5GdSApHOBWVpvK6qjMXJmm8n9PaLUqE3Bf6fBjKwag1Bat7bd3d&#10;SN2AQs5/1q2unPVO9WNa0yZIltr/AFBxWT/rXvXXovD0JHTMgOAIUoZTnxyKErx0+es2iY2oYkxU&#10;gqAK20c4/wA6zXrtVdzGbIQ8R4fSpbq48mz4nWR68dLZluiqS2+80UAJPjOa+bXUTpdrCz6hlSI8&#10;aVKadcK8tIUoc/tVnaN6ruRkJYEkpPgpJxWh+kXVqBHW7Hu0VmUy8OFLSFEf3FQ03l9ZoLv4jeCr&#10;yH0v47yGlfoQTf7GRtAXprTkN526RXWZiBgJIPB/tVq9LUytfXQoQ5Hc7v8AgdUAf8zV4ao6faB1&#10;q3N7CGozrmVAgDzWdb10ym6OurkizzHo5RntraUR/oa9B0/1lSoJTR4nr/7KLdTKUqpd/nJfiugN&#10;9tMSXNbuDMBltO8pS4ORyfZVTfTeXDsL0e6Tb5HeU0rb2w6M5B/f8UB/SkjVOu7xf7bqqfLetrjC&#10;kpW+tWBwrxk1Q+otHSLP1euNiYukgW4PqCVBw4GVfvW0f1Pp5RycZD+yzVq/093K/mbE6o9b9KXr&#10;VMSM7dFkFISpIXke1Vroz6dFSuvEHVVtfaj2kL7yirAzwR8isr3jp1frT1PiW1iQ7OXJdSGlqJOc&#10;/wB60hrPVWs+jarXa76FRkvtBSFpyPTz/tWdR5HS62rnCRqNZ9O+V+n9Vuqy3/mRn1s/T9c9ZdQ5&#10;F6sH2/2zbOXSggZIKvzUZ9CH0qXLX19vd4mu9tq3sLDafleFfn9qsaDezqC2iQLwHGXkbVoKuR/n&#10;V+/RAiPpg6ijRnu82tClE/0VUL6tPGvdDDZk6DX+Tldi+LSPm1ru+y9MdWL5BuZW6Y0txoc+wWR/&#10;0rS3Q/rJYoFgVE3Ljur8ggjP+VUj18sybj101G+EIV/61w44/wDmaN+l/TaJqr+YtRiOtYwE8A1p&#10;LPpirVy9VvB38P7Rp+Pq/TzhuSNRdDOncHUXU1nVrUxCmm+e0fJ8VUP1n6gXL6vrbSz22GU7Eq9l&#10;cmre6UPWnR+6EzdWkzlDaApwDB/bNZm+sGPPk63g/ZT0zpjpwoNnIHn4NY+p+lq4aeUa3yT8P/aV&#10;Zf5SNlsOGsEBbrjMZUNrSlo+RyKOdITYE+fslPpiuJHO44ot6F9JbmtNkN7aQ4w+vDnHgYqX+r76&#10;a/8AkR2PqHTylCM6P5rSD+nxzx+9eaT8RcsyxhI+g6vqnR6i2NLay/5DuJpuwaibSh+8Nojtn1jd&#10;5H961D0b0F08tene/EkR3ifJK0k5r5maZvS3m1tB1zeOFAE1bPTXWEmwOlK5bqWyrIb3nBrD0+qW&#10;gt90Szy/hH5elenZhH0ivdt0XNtrQefjMlA9JWpIqMt2n4ww9Adjvs+ykLSf+tZB1FqGXrGCxHbf&#10;WysjCSFEUQdJrdqjT19QzKvDwiEcIW4cf610dHm1ZYouPB5rrfpKWlodisy18Gv4KktgpQ4EufAq&#10;VRKkJSAVbiaC9PpSp1ClSQsn3Jo5+7tsVlKpE+O0B7qWBXVwtjJZyedW0Tg8NHMsPvRyFA7SOaib&#10;fp1xhxx1B4V7VOI1VaVrS2xNYfB49Cga/SLm2gHskHPxV6kn0zHalHhoq286Xu7NzckgDtZzxRHp&#10;m7lpna8ggDzRA6p+UFbknbj4qAjxZDT7qBHyg+DiotsPgLGLzaWUA7t6/wD400m3Vl1YU22Ug0HF&#10;h+DKW44yQkfiiC3XiM60nvgJSPfFGSLQ/RCgTFpccJ7g9jTW96ajTm9zfCgKXkX21nCGsFfyBTiP&#10;ITLTgK2inx0Lkr93Sl4kLcTHmdrb4Gf+9RTFvvFrlKRKnqcIP/y/71ZAsch+dvQ8Qn3Apjf9EOvE&#10;vIeJUB80sDyMLFIWt1IcWpeTzVgRm7dHhuGVsDW0lW8jxVVNW29RGnDFwVJBxmhFy7X12e6zcpCk&#10;tKBSUg4FSXAjBf8AxA9TdK5etXolqhoXdQpQddaRgA/visd2/SjN4lNoiqyytWCRztFfX7UP0N9N&#10;+qFqud1mx9lxUCvvJVgg18z9URrN0N19dLZHcTPbZeKAknIAH967vxl1dsFB/BgWxaeSw9NaC05p&#10;3TDcaAtb90UnLjiRzmiD6e71bZ3Udy1XK3rkqY59Qz4z+PxUF0p13aL7IfkFoMO7ThJHFXD9LOnL&#10;I11cuWoLlJbbYUCAleAPf8/muh1DcaJOBjQ5msm/elevtGNQEQobTceQgYUhSMH/AEo9uyLffWe2&#10;GWnW1DxgVm6a9pBzVCn7LNjqcV+pLSx5/oat3RUxS0o9alJ/evK7lJS9/ZuOMcHFz6S2FxzuC3tt&#10;knJ2pH+1N5/TW0xW0OsI2FA8YqykSWlt4Vg1wtiLJYWFAVj7ULLKv/h8NwBtQGBxijLTFuhRGAEN&#10;hIP4qKvWnAtwKjHYSaRXa7rBYC0ukpA9qa4DssB1ll1sJShJA+aEdUWS3zmFh6G04vHHpBpjYrtP&#10;cWUOKKhnFFkWF3FBbvqz7GpxnKP2siyubZpy2sx3NtoQHB4Owf7Upb3zFkKSqMY6M8ECrQZjxk59&#10;KRUddoMWQhQDYP7CnKycu2Pgj7XKbUARJCAfk1LqLRQCJIV+yqGH7FHeiLCSttafcUJ/dO22Wpoy&#10;FFI8Amq8jxktF0tPN7E4JNMUWBDiz3EIIP4qIsN+QcIWkqJ96LojaH09zubR8E0IXRX19tggyCUN&#10;Db8AUpZZsZkguK2/g0ZzrfHfJB9ZNQCrFFadWFsnB9wKAyS0S5W9zkuZFSLM9hXDZyD4JoEl/a25&#10;akpBCfzUhZbmwvGDmjIYCZ23pfWVpXg1HXKykpKkHJqQbnNhI24FKmQlaCT4oDoAJX8UgubmWt2D&#10;xTCdq+9g9tTew+M1YLbJdcJT+n8ioy86WclZcCgn9qYyCVpJHULTrsG4uLy4kg4PyKxt19/4eWnD&#10;Em3Jq4dh4ArytQxW3LVBmxGXENOYWBwaz19QfS7W+v4ciNDvbsZLgKcJUR/1rZ6HUSpsWHhMqtju&#10;ifLu76Zt/Si6OBE1uW4ys42qHtUrafqBYDoK46t6eApAOf8ASrW1j/w0+pRivXNq4puJUSras8/6&#10;mqqb6TXPpAp1GqLUhZHAJT/2r0LTauNsttbWDVyr2rLLn0KhPV2ApxucqPgepLisf64p/oXofbtO&#10;9TI9ynXBp9hCslJI/P5qmbJ1AiWNS34Dv2iFcdtJxUy3r25XYpWyVkL8ObjWzlD1IuOeypcH0PT1&#10;Q6baXYQ3JkNMObQBtx5/tU9Y9fWieESYMwqiqOQrPGK+YOpdCaq1cthxh51WFA/qNfQ36atAWo9L&#10;osG8zm2pyUYVvWAR5/NcR5PxcKIepF5Zsqb3N4ZovTGoIFwjgIlJWT/9apuZBgT46mZLaH2lDBBw&#10;apBrTkHTMkmHd23Eg+Eug/8AWrN0nLbkxgVvhzH/ANbNcg049mY/2A7Vv0y6E1R3FuwGkFXJO0f7&#10;VmDrx0D0VoWwyTEeZBSCQnIrei24b42KJwePNVv1H+n/AE1ryE8JWcrBzzW20WvspmlKXBjWVJp4&#10;7MH9CfqbtfTnT0+wuNmQhW5KE+3v+KzZ1wvDGotQybmlH2wcWVJ2j5rTfWX6U7B07dkTIU7aeVBO&#10;7x/nWXtRWN2/BcRtxDpSogGu/wBO67YuyHya15i8M50UNeNWtb8KM/MtoGcgEjFRa+r02NcuxLZc&#10;aUlWFJORWtOhdwbsHT2Rb5Bb7nbIAUAayf1a0m+NRSpfbAQpZIIGKyU5rog8Nhau5wNbwQ2cIJHP&#10;NWb0bsD2nEuMwZC4wcSRv3YHIrONiYuFqYTK+zkfbp57iWzt/vRjauuzzDX2rAwtPAz5rI3Rkvd2&#10;Rx+D3rz01u0W6SLm7cRKSVFX6sn/AFoT0V0h17e7a7ebHD77LHJ2nn/WrUZ01eurdpWpMkMLPhK1&#10;eavjoRYr30p0nNiT5LTgcSdqeD81jWwSe5dk4v4MlxOtd50zm13a2qS8j0KK00UWmxu9S2O41Naj&#10;IXyUKUAf9aguv9iny79KnhpKkqWVZQmq80UvUsKWmQxHmfbI5JQhW3FSVkoS2z5yLan0ao6b2OF0&#10;aU5IRJUt9YwSk1WfXKQxqeeu5JWQvOTk0/h9TY02KiNJZy6Bg7hzmoyfpubrBwIZaKWVH2rK2RfJ&#10;DkaaA6Pau1naFXSxKbWhg5KNwz/r+KPdGxr5Emlm/Qu4GjtKR+P70d9DIszp+w7bxL2peGCkn/z5&#10;orOjEu3Z2RJuQSlw5xn/AL1jtuLw+h4yP9JdfOnuhZEeHPtKm5SiAChvcc/0TWuemOv7fqyIzItc&#10;d1LKhlO5BH/Ss06Y6UdN5FxYkXabEdmAggPLT5/qa1l08iWm0wmmrQmOphIwO1gj/KuD81tc+Mm0&#10;0z4D6HJKCFFBz+1c3vVD1uiKW3FU6oDwBTqNdmkEbmsn9q9l3RhLalrZBA9sVzCMszZ1W6sajciP&#10;obtTqEDjO01gLrHqZ+5XF0TCphxROQQa+kfVrqLBhxHmRb0ng87P+1fO7rZKhX27rd7KW1FR4xiu&#10;68L9pq9R9xWln1DJtyCwwyJKFcbiKI7H031j1Bntt2t1yE2VfqSSB/qKG250eEktoSlKx8GiOxde&#10;NT6PLLNmirkHOAQgnP8AlXSWr2vBiLs250E6L6i0ZDYTcbs9IUByCon/AK1qyy2NCoaUvZWSOc1k&#10;/wCnvqdrPW0KOu5wlRiQM7kkf9K1VAg3STETl4IVj2ry7WZ9Z5N7D7UQGtOm1omx3Fv9pGR5JFYf&#10;+pLpXp1LLv262+9znBFa46haK1LPbd7U5YR8bjj/AFrCf1H6Z1HZEPKdlKIGc+o1tvEZ39mLqejN&#10;7ek4dlualOhDiN3AyKl9QLbFpBhMKQsnjFClveelzx9wtasHkmpu9S5LHZahAu5I4ruONprfk1T9&#10;GDsmMEqllXcV4BNb1gqT2m1veCKwb9LcS6NmNImNdscYHit1x23J0FkkbQAK848nj12bupexDyci&#10;35C0Ngq/ahfU7cKRFUpxkEAeCKLIsRkpIWoZHzQLr6ci2RnMDI/FauHMkTlwiupt5tNsWs9oN7ff&#10;FBtq6lW+5a6agJdAG4c5/NB3UbqTAhLdZcSUqOQDVSdOVPaj6jJkxd2xJyOa3Ppra2zW7/cfR+32&#10;+O+w2WngrcAeDUzbYjEd3a44MfvVfdP4Ex2M0lx1SVBIwCaMl2mSHuVk/tWmfZs10ED9riunKFD+&#10;9PIrUNLBQpQz+9REW2q7RCnjux4zSKbY6HSVLJT+9IZMphQ2lbwsc/mnJjw30+Rn96iH7Z3EJ7Tv&#10;qP5rqDblNOYedx/WjoCTYixY7hGQR+TXrkKIs5BH96ZybWVKyh3j5zSrFuAaKe5lX708gSDDcVaN&#10;hIFeqhxmlAhfGaikW5wOD+Zx+9OJFvcKBscz/WgWCUcgxn2woL5pBMRkApyKZxmHGjtUs5pVbDm7&#10;hXFAhU2xpJCt9LKtrD6BheFCkVRHVtelXNcNxn0n1KFAxVUtITlSQBXgU0s7sA0mtTTw2nwa/BLa&#10;R+DTyRO3mmnAkp4xSaWgAcKr3YkHGcppoWXEFRSrIJ4pMBwQtBOCT+KSS44Cd36fNJqU6Tz71+L5&#10;RhJHNIkhdMvKCCORTU3Adw7hwPau2n0lW1acfmuwiOslRxk8UDOkzGV4BGBSikx3MDIpP7RlZBCx&#10;muTb0KR6V4+TmmB2mOwgnChjzSFwgNSShYVgjzXqreEJIC8k/mm7kV1CwNxORxQIi7jBabYdb3+o&#10;g+9Zn1dJXZNaJ3K2gngk1pK9Q5KFKKTnis19cbHLXHdlJyiQ0SpJ9zV9GN+Cq3iLaLAtmrJghB1K&#10;gV8YJHkVZ9s1U7etL+hP/qE8YHzWHdKdTrwwluO42paQdpNaU6W62cbaSiS2UBYHJFZWoq2LJiUX&#10;Kwsa33K4TAttbKgTxyKENa6hes1yVGkNKSlWCCKOf+bI0dHeUjakHzjzQxqjWFlurqVvtpcdQMeK&#10;17M+L5G181WJHTm5R0tBapEVxoJV+Ukf9a+MNwcl2nWNztpAa7EhxI/HNfXWVeo8y1vGOkKb2q4/&#10;cV8qer1qkWzq3d1SWuyl58rSfYgqNdX4KWJSRi6uK2phZoYrQhDsp5Skk+M+a1f0NtelrsQl9/Y9&#10;kZClY/61m3p63bZbbLalpcLeCQDWoemGiLPOmMuR5AaWcHAViuk8g16RrK/uNhaS05aLbbUIhuBa&#10;SAc5zRELLa5idsl4NpIwfVig/TGkFwLc2pEsrSQPepR/Q5vsVcZU9bSlZAUDzXm0/uN38GDf+Ib9&#10;OOnLS5/zVYLwsS1qCX4wdJChnzjP5NYSjNrjPJZbJA+RW1PrY+lTVOk3XNQw7/JuUBx7LkdxZISM&#10;+wx+axq+lVsdIUglSecGvQ/Ec6ZM1d/3ls9N0TXmEtN71jnNai0Fo283ZDDcdSmkYGfk1mnpXc5i&#10;XI4ba9DgyeK1L0xk6hkTW1MApbSRhOKy/I8VcGLX95p/pppm9Wa3BmU6t0kDANG81c6EtPpI4xmm&#10;fTmdcFQ2zcEeoAUb3hCbiwgMpHcrzGx5kzeroE2tVPwyne0pefkVLMaoQ4MmNgmm8uC9HB7sfIHu&#10;BTP7tsDbt2nHg1T2Mk5t6LqEhpnBPxTFEeQptStvk/2pNEkJWFJxjxipqLNT4UkGgCKU89FaIUjG&#10;KYG6JKcnjnxRguKy+yVKI8UKZbDq2y0FDPBoGO4U5bicDIR81O2uUxgh3H7UMmUhkFKh2/gU1fvc&#10;eIr+ZISnP5pZGT12tcKdJC2m0px5qMTZ2I0juoSAT54puL+12StDgI+ahLnrtmLwEkhPlXtRlBgn&#10;bxALFvenJGeyndtx5qi+q31UWvS3T+5LVaw9LZSUJ496tyH1FhTYb0UJ3FxBBJ/avlD9QPWK4Rup&#10;WsNMYS5AblrQj8DJra+P0y1NmJdIjOShHIRRvrPuspuS2uM2hDpUUjA4/wAqoLWN7j6ovk65utp7&#10;8jyU/NDzijJWoIGwZ9qVs+n592W4lhBWUHJruqqYVcQiauc3LtnVm0eL7J7QdDefCjRNp7QTlluA&#10;ekSE9tpWSfkUto6H9tMS3MT2sLxmthdJPp70r1JhNSFTwVYAW3uqy2Venj6kiMVKTwhL6e7PpO9S&#10;2G5JbedXg7VYNbAgWHTVkjdtiK0EfAAoD0l9LFj0VcmJNvf4QeOTVsTdFsOxCS/twPIrhvIapaiz&#10;MHwbGqGxckfbLlamj2mkNo5/SKIFy7esMp3pSTwQaDrP08aFz7hlnaD80bDpPHuyAtqWoLT4APk1&#10;pzIHtnjWd53tyHW/71WnX7R+nNPNs3ozm2G/CsqwOePn80Oawslz01qERnZimEH9BKsZrJX1tXPU&#10;KbDD7V1ccabVlTaF+1Z2lod1iBvYslJ/VNpuLbeo7t1tEtEqNMG89tXg5NVJKuUpFsyoHI8c16/q&#10;+XJQj7re8pIxlXNcs6qZdiKjuxwoE8Gu7rUYxUUzVyblJsZ/xac7DDRR/LPvij/pxpKReXmn1JKQ&#10;n3IqCgXSMIgaEMOOZyBVwaKtGq9Uw48SxWRaN4xvSmrvbWt0mRazwjRGgvpEGrbPFu6JjjUlBCk9&#10;vIwP71qXR+j9QWS3R4YdU8GgBuVyTVUdAU600Vpl+Jdmldxs4SlXnHFXZp3XlxdUlTkbCfcAV5/r&#10;tRK2xpvKRtK47VwE0UXqEQr7cuADkgU5jaydKinbtcScEfFTti1f/KIMYOKUOUkULXVlx+7POtRS&#10;gK52gVrCfyT1t1qZLqkuoyfFEMO+o3BWMCqkRqiDbZbjMoFlzPk1Jxuo1t7gQFgoHk08j2hzf0R7&#10;hMafbQO4PJA81ATbOqXNJDaQfwKRY1lAeV/LcCiaYTNapjyt6VcCllBhkk9peS92wwkZz8VR/wBW&#10;/X7Wn07aOUyizt3CBNbLYfUnhGR/97+auaD1QitSEgJKjnkCqx+tvrRolnofPj3+3uSZTrZRHTsH&#10;Cyk4PmrKtrmkw5R8o9cdZrx1ThiFeH0hrulaEnGE5J4/zoRtyzYJLRSv0n9RB9qhZT8e6ynlsDsA&#10;qJQn4HtSTUWU64UpWXCPavQamoxWxGtbbeWaN0bqG3qdZZhKaUtz0YXjOaud7qNqfpTYjGDEeVFc&#10;/Tuwf+lYZhTZVqkhSStDyDkYPvVk6UuuouomobbYJMpxKH1/qWfArKlGFy9yBNx6NefTb9VdiOpX&#10;rXe4bUSY4sqSpsAD/pWw43V60h1hYKS2sjarivkr1N0QeiHV+1tMSe+XUoySfBNafvXV5vp1I0fH&#10;vbI+1nbF95J4AO3/AHrnNboN731mVXYnxI1D9Y/UC03LoXdEIsP8VfTHJbPbCik4818UTOS/Lkd1&#10;oNKUs+kDGPxX3CT1E0g5ZIwklmXEeZClJUAQQRXz7+tjS3TRpKL9pKF2pLrhD3ZB2g4P5/asTQWe&#10;nJwkTthlZRnfQDrUWSpTjpS0B5zVkadXYtV6hZaU2HloWnas8+DVFW7USIjGwpyD5q0OlvU2xaYl&#10;trdhBbpOdx/+zXZV2wlFRya2SZrzUnWy26MhwbZOZVGa2IQh3OB4ArT/AEus9r17p63yYM9MtpxC&#10;SSlWfavmd1UuMjqp2gw8hlAAKB4xWr/pTiXLpH0vTPl3MyUpVuICs7RzXO+S8fBR31rkzKbnJ4Zp&#10;JzolHcvMppUxxtKx6dqjx/nQxD6DvxLnJbeuz5b3ek7yOP70RdGepcXqDcpDyJaXtpxgHkVZN2Ef&#10;ctRWAc+1clKtweGjMTZjXql9EOkr3qBd0edcXIeyVkqJyf70PWX6GNKhGdoXsVk7vj+9azu8dmZI&#10;KS6MZwCTTy39NBcLc8+1ODTmCR6uMVlQ1VsFtTBxi+WBPRb6S9F2oqebgtpWRtJAqB68dJY/SO3P&#10;Xxp4RICVZ3HjFQ3Ub6gLd0ZvcS2m+tuPKP8AMbQrO3xWZPrV+pS7dSdKxrZbruHbecLcbQRk+fx+&#10;ay6q7rZKb6FlQLB6ydc06u+n2/Wm13sLkJa2bUL5UOK+cIflsEN71HKuU5p/BnX5m3vuMqfVFIw4&#10;c5T/AFqPgS90gLWNxBzzW5rUYYiuGYU5b3kJLZqG5WGVHfjhUfukIJ9jz/3rV+h/oz1V1mhQr9Hn&#10;qYWsJW2trI/0qj+nvTS79d0G2WFhIejjcpXx/wCYrf8A9IXT3qB0hht227zFOR21+lKuQBnx4qWt&#10;vdNTSfI6o7pZLp6cdPNQ9F9PQGJ8p25FtsBRcJJGBU5I6lB0qcSktrSeU1bThbvsMd9SVK2D/Sq3&#10;uPSqZIkPvREApUcgYrh5ZbybFNfIla9eOStrwQpePbNG8DXzL8LY+wDkYIIzVdt2ZzTLYE9IZ5qX&#10;s0iFLYUUKSsZpJvOCTimMNQ6devN7XIgMoCVD2FRrunrvp1tUidExHJ4WB/2owMhUSU2tgbU5Ao5&#10;Slm925LMtaFIUMEGljIbsFXWt633eLlLiEup+DzUo1dUxS2gvpdCfGeaGNTaUZsV/eEV0pZWM4B4&#10;FeaZt7chxeJAeUD4zUMvOCzCayXBAuttctihIU0UqT6sgVT06wWKZepj0NSChJOdvt5qZm6dky23&#10;Gg4pCFDGAaeab6NNSNJXZtl9aJjja9qyeQccUSe4IpR7YP6Z00uOp2TFkK7ZzgZog0hYlXW/rQ8+&#10;tORg8kVhm+9buo/RPU1wsDiVTGY7qgkrA5Gf2oo6WfVzqy96oaTJtRjtn/7oPGa1n6+uLw/g6aPg&#10;tTZX6kemWd9Y8rqN0aiRp1jubi7E8drgPJSefwfiq60D9RF6Z0aj7lzvy1Hyo0OfVB9UF56mvjSc&#10;ltDMRoglQ8q4/wC9VDp+WqAhpHc3Nj2Jrl9frmrt1L4PUfAfT8JaFLWQW7P7mvegvVrUepOpCP4j&#10;HSiCM7Vgfg/iqg+tPUTty67SBGXltMZAIz75VmlOmN+mN6qiyIUgJaT5a+eDVV/VVeL1aOoMu9Px&#10;FCO4gALI48n/AHohqLNTV6XbbLoeKo0HkP1KWIpf8kbpOW5Zn5DmR3V5xn2pTQ+lLzf+qFsmLkLc&#10;jokBxSQo4wDVP2jqBOvncdi43J8pJ5qzenHUibp6a1KdRhQODWTV4jXR90YdmRf9Q+LlFw9Xks/6&#10;7OpDDKLJCZypbDQSQTxnmsoRNe3hUIyUwVLjJ8uAcD/Kr261xE9WoTUpvaZKfApbpx08zpKXa7pH&#10;bbYcGCsjkeK6/wAd9PvUVt6mOGeR+c+to+GsjVorMxKoRd7w5p5V3MRz7UDJXg4FFvR3rTNjQJcE&#10;yFogPpIWkK4OQa0JcukliV0DkWeLcmWZDictqV59uPH4rC8tyT0pu38KktB8KVgLT7jPms9fTmlp&#10;901waeH9oes1mIVcv+SDm5QtPRL/ACZiW+446oq9R+TXT+lLNc3Q5bo43qGVhPvQdeX3JIS8w2oB&#10;YzzXNmi3p+QkRnVNpx5rfV6rSaaChlYRyOp8f5XyV7u2PMieu1ltEO2SE29kR5jI3KJPvVdWK+XS&#10;+TFtOp7zY4Bx4rQET6erhetAzbmqYRKWjOM/9qrzTnTy5aSZW5Ij7geNwFaHyPm6Yx/+PLk63wX0&#10;jqrLsa2PtB1OnJch1SGwR+acWnQi1S0l9RWkHO00VmQYbqi42Wyoe4rtqYEKycjPg1x9nldXPtnr&#10;NP0z46lpqHX8yWf01ZZ8RuK/HS2NoSVAc1NL+nnRc+xNSYM0pl/4kn+v5oejT1uSW07NxPGK6vF9&#10;XpN9AfeKAr1BGaw46rUyliMuWbO3xugjDfOCSQTdLOjUvUQuce3qKhBSVcDzjH+9QMS7Srdc34rp&#10;UlbKykjNXr9FGvbaZGoWJSkpkSG1dtK/8XiqY6laQ1Bpq6XfUkqL27cuSraB8cf71bPx19kHOUeW&#10;Yul8/oarpadzSisYCq0a8nsNhQfUFN/p5o36f9ertH1lGky17+ygoQo8f+eKoLS+pf44y86wyott&#10;pys48CnMHVERqWFpcAUk81pHTbVJrbyjq3ZpNVXncmmG+r7zJ1d1Iu1xlHlzKt34qvLjq6NAmuNh&#10;71IPIzVk6b1xpp27sNSClS38IWaobrpbEaY144YRUuG8oLSfbGBW00Gietu2WLBo/MeXh4jSepVh&#10;/sGNv6rtRJaSFlXPnNX1pLqhbnrCgfcAvO+Qo1lbT64FxZQXG0pUByatLp1ZrfNS44+7tYR7g+K7&#10;+n6SoeG2eLar+1G6vK9Pr+vyEeo9PXPVOroz0FwBpshRUKJdf/T3qHUNiReXZZYcZQChGMbhj/tR&#10;VE07pL+DNyrTf0omIAUtC1f5VYkLXdv1JpBUJ+7R2zGRtGT+rAx8fitzX9MaWuKSR5xrf7UPJW3b&#10;48GB7Tqe6wtRmxPt7pAXsHyTmrDk6yuvT+4RTPbUwHMKTu9xRtqrpjH1P1BssjTDKZE5K9zyk+Dy&#10;Kgfq50Dq53+EOptKksRmsLcbHvzWm1X0pS7N3weg+H/tSss0yjZ9374DeH1re11Z/wCGBlIQpOCr&#10;Aqupv08QnhKvbMwu3FLm9pgeODn5oS6H68j6e1BFi3dglkna4B5Fa1f6kdLtPOEqccSXU/pVjjP9&#10;a23jvp3T6V+pHk5P6l+vtZrktNCGF/X7lQ2f6jbppe3qsl90zFkNtt9tDpbAVgDH/wAaIOnv1UaX&#10;sN0afkWlEOU3natP5NPb690/1YHXIKTLfUMpx7f50Lf/AECWbU8mIWXOwpS8qHwK7CNG1e3o8bs8&#10;hVbP+PlMs7qV1rMy2NXxa1Jjr5SB4IoRY+qB68Mx2IcBkBvGVgDKv8qJ9c9BV3fSDNsZnJZabSAN&#10;37ftVRWDo49pK89iVIQuOn/7oPGP7VkQSzhLg1c3p3VKUn7vgv223ewa1is/xmA2l9aeCB71KWaw&#10;W7SqJbMGLtEgEenjg0BaZRa5lzbjRZyXVo/wg+KPbfpXUd/uTkeM0sJHAXjyKjZsj2a7Ty1GcVJ5&#10;KA1/0gtz/UC1ssJ2CZIT3No8ZUM/61oX6u+ljPTHpRYblZl7UBptDnyTj/tTWx/T3r+9a/gLeh7I&#10;rDoX3Vg+Af2qN+v2Zq9sWbT6mVm2NNAqKfBIrXSui74qtna6PTXT0knqov8AbJl61XyZMiqSpZUF&#10;eRVvaBcmf8qLSy9sBPKf7VnyPNVaWSHiUKxg59quno3qKK/pyat1zuhlO/bnzW7jJPCOb1mnkouU&#10;VwXLYbC7LgRXEntuEjeR5Ip1q+2sWp7DMhxIUj1ZPvj96oyf9Sb81/8Ahdpi9h5B2JPuTRtoK+3X&#10;VVybt2qG1Ru4MocXxmop85RqLtLbXDM1g66ZdP5bHUpu9GDvaH6XFDzVd/U1oKXd9fru1zaQiMcJ&#10;CU/H/grXUfTTMGOyzGmpHaGSEnkig7qVpfTmqY/decV3GU4WCfJ/vWK6a5z3tG0o81qdLUqoy4M5&#10;dNuk9wv0ORddNxDMRCHqCASUn+n70RWnqIIaZES7qdRPbOzY4T6T/WrJ+lHVT+gLpqG3xLeuXEfU&#10;SOM44A/6VnHrVqN93qldZLkFcVpT5JSE4AGasi8TcZLCM2UFrIpxm2zQUG6W66WyKHZ52rHKN2cf&#10;50OXTp9o1zULFzWx3ZTR4UPf/OqZja+YUuOuOHQ2j9RA4FWJZ+p1kXs+4O8gVfKuuax2a2P6zSy3&#10;wymEEv6ZdO9XtbMzZD6ojCUAEJ4+PzVOfVJ0endNno32F0XOtzZAS0D4rQukuoVrkRnlxXi3IUdq&#10;ECiS99Ho3UzS6xMeKped6ecmtTqdBVZBxaxk3vjfqXXaPUwnKTeGZK0izqDTGl2L8uJ/6VIzuI/7&#10;UYaT+qS6tPhCYqCFHZuwOP8AKrk6j9Krqnpcmy24JKGxhRxz/pWUI2nZmnrq3aTF3zFr2pAHJNcb&#10;V9KaVTdk+T3a3+1PUXUKmhcpfj9i99Zawa1Tp4sXBO9x71Zz+mnHT+w26Zoua1ImFwJBShjznz+a&#10;o7Wl4vOiZbcK9QHo6lD0hYxkV3pvqzMtT7RjRyWwclJ8Guio8Vo6lthE4DXfUnmdbL1Zz4/yLO09&#10;0Wseq0zWQg26WkkpdUSP+tZ/vmqZehtZybS1PEhthe3eDWnel9/RreY+uer7LfxlBxUDffpbs2r9&#10;STpYnBAwSFA8k1rfJ+Fpuh7Icm4+nPrXWaK/Gpt9v+QGaR11Km7MPkgjkg1aNsmRpMcSFufcOIH/&#10;ALZ5rN+o9D33pxdpCo/cdgNubQs+9XZoLTOq7TpFGrJNrck2dbXcUpIzhOM5/wA68f1/gtTp55jH&#10;g+rPEfWHjvI05c+S07Rq1yFAKYTaYi3fSSkYpjJ0dp5hxN0muocnuncTnnNZ9e61/wDM2rY9vtLa&#10;2mSvaUnz5rT2gunVuvLLD9ylOE43FBPip0+A8hbHKiYmt+rvC6KfNnLILSlug3HrJpsripWUupKV&#10;EUS/8RVEW4an0uyAhJbijOP/AL5VA936yWHRfX60W9tCRHiqCVLHzx+anfq5tb+vrpCv1rf+5Yaj&#10;5wnnHJ/3qbov8fCVNnDZj036XzOsq1VazDD/ANiu+kNkjSIrzHcy97JUeK050hjTOn+i9Q3KMyFP&#10;rZXtA+dp/wB6xtoDSesbzBlXG3NrYQwCSTxkCjnpz9Sc3TkaXZLkQ+TlC0rPv4NYsNRqqeXLODca&#10;rxOh1ftris/Jn22puWv+usxi4yPtVypTiipZwB6z/vWrvpw6Xr1Zra76cRdU7mknYts8+3+9VDZd&#10;DM6p6ssX1LZaird3KDfGMqzWo+i2mbN0c6iXPU7ktaGFM7gFHgcA/wDSvR/HfUdMqFCcvceDfUf0&#10;HetVvpjmH4Mb9TLbfOlXV+5WydcH9zD3C955GAf+tGFlt7F+P8UVNS/KIynuLyRQh1AvL/X/AK93&#10;pUVXpW6dq/wABR50H+ljUvVKJqE2+5lly25SlsE8kAH4/Nd3TfF17n0zxvW6GdV2yKxJF89ML7db&#10;Hp+HIuDYcY3gNrz4PFWF9Q94jO9KHp93ujbQLJ7bKVAknHFfPi5ao1lpG7ydLXCa6hUN0oKM+CD+&#10;34q3NFzpevYbFvuspcxtA4QtWR/5xUnpKrllIwXrtXopqU55RROitX/w+fNPYUtK3FFBUn2yatDT&#10;up0SCXTEccWk5ASKK5/Te2W7UqFqjIZSAOMcGrv6Y6AswgvTUwEPFAyeK868j9IPU2uxPGf6/B7/&#10;AOG/ta0mg0sdPOLbS/b/AJKFb6vEXWOwsGKUEAA8VdNq6lIeDDilqVhPKhVG/VFoS5MXCLdbfZ3Y&#10;0Mryp9CcADmgGP1Jk25htmKHX0JGFrSM1xfkvAWeNklB5Z614D6t0P1LW5NYX9fuzaEHqbOmSnGo&#10;Mxe3HHPioPW7+or/AG/7GJcZRfdPKkrPFZ50f1VeL+GG1d0jnirL0v1SlIlKCQFuj2PtXOSlfW8T&#10;yjrnoNLJ7qUmaV6H6FnaUs7Krpc3H3lYUS6snH9zWjbQ7DU01icznHhSqxHb+rku5Q/tX3ft3PAV&#10;nGKG75atW6rdP8GvMgISeVNrNb/T+XVUVGKyeea/6TnfZKyclH+v5H0iUkpQChaFJ+RSbT4Qs+lK&#10;v6Vl3pDH1FZrMwzcru9JcA9RWfH+VaT0w391b0LD6VKxySa63TamN8dx5ZrNDPSTcXzgcXNhc1lQ&#10;S0MkfFQzVlcbhuJdY85waKD/ACshSwT+DXCHw4Skms3s1fK4KwLKoUxW5BSkHyaJrVfITLO51wJx&#10;8mpS729laFZSD+agvsIMiK6C0Rge1LoYQMaxtSk4beG78U4TdEy2ztVkHxVRx1RolwUMkAHxVgWq&#10;Ww7GbUFhIqSZFok48B5Dql7h2z7VB3rp6zdny6FkLPwamnZiWwAh0EfvX4XEMo4yo/ipcCBmV0xl&#10;SLDMtjE1yP8AcIKd6SQRXzE+p/8A4d2p9IXmXf4k9c6G+4XXFO5yn/Wvqy9fZ6MlhgkjxmqT+qvS&#10;fULqpoFVr04pMd91JSskc4/sa2Giv9KxJ9MrlHcj5RJdZ6fQERg+0t9PpURjNWnpu13m76MNytLx&#10;QpxJI2HnxVb9Q/ox6uaQkqkXS2OymyrKnWskD8nIFT2gNYTOmMIW+7O7GgnBbPkV6PRqFemkuDWy&#10;hgvH6K+nV8OsLnddWXJxuEMhCXFnBPPzWzHdVQ9O3JDVtvLDrZ/wKWM1899M/UZbPu1wmXVtNuHG&#10;Qcf9aidW6a1Nq7UTNxsd1khgEEhKzgVqdV4qOqm55L4XOCwz6r6V1adQTRHDgKyP8JotlXmFpeK5&#10;IurwaYQMqWo4AFZH+lafJtDmbvPK3W2wMrPvVJ/8Rf6i57UuHp3T1xWe8CHksnn34rmX42aucPhG&#10;T6kWsm5bh9U3S4umMxf4zkoHHbS4knP96Rn/AFMaSbgBAkJIPG4kY/1r41dFNEStQX9cm/3WRZwn&#10;C0uPkgLq+5azdZAtVouaZ6UEJU4hVbSHiK5RTyVu7B9GtK9SbVfsu22ay+CeQhQJFWPBu5kNJ3Kx&#10;+1YS6C9D7pp+cmeL0txLvJYC84/yra+mtMyEwEFbqgvHvXPayiOns2x5L4S3LIUtR2pGP5pz+9OE&#10;MlheNu5P5oSuLVztQ3NK34Ncp1Nc2W0qcYNYJPAaLislskowDQzdtKQ5y1OIG1Y5rmDqGVNSQoAD&#10;4p4iWQk7jz70uxECixOsJ3MKGUnxXbd5kNudpw4A+KIrWy264rcrz80yvWnm1LK2T6vNPAfzHlum&#10;IO3J/rUv/JUjJCSaBoP37SlJU3kDxTxN5eaeCHE7aAwPLtbokh3+Yjiol6DFgkdgn9qJG1tT0JUo&#10;Y/NLsxYaRykFX5oAHYais4Kin96m4DjX6XHUgfk0nMgNr3FI2j8VBO6c+63KElSSPbNMOwokTmIv&#10;CHUH+tIJu/dBQMKJ8YoDetzsN/auQpYz7miSyLS0UhXJ+TSDGCQTClLdKh6AaH9S2ySoFSFZUOaN&#10;+4nZncORUbIKFZBTmn+4ATC1BclWx+GWcrSDjjzXzs+r+NqS9XV9tFpddQknlCD/ALV9LHEJjTd6&#10;EZSfNCN4sUCfdC5ItaH2z5JRmtlodX+ms3srshvWD4nQdOfbKV/EGHmCk/pWCKLLPqiBadrZO1pP&#10;zW1PqoVou0oeQ1ZUsyAD6kox/wBa+cutb9HmXdxqC0UerAFei6TWxtq3xNXOvDwzUGitZRJhR9tJ&#10;4+PNTOsNRaijW51dunPpBTx2iR/pWb+nOqJ2lXEbo/eKsYBrRunuoK3oaH7lEbbax4IrZ8WLLRj8&#10;p8FwfR3ou+66tU6TeZ0pSwo7Q4tR/wCtah0pZ5NguIjuPLWhJxyawdI+rYdPbVIasYLC1cDYB5rU&#10;H05au1F1C0a1qGQpTi3Bu9Q/NcF5jRSjJ3fBttPYnHaawiQ48xpJCtpx5pvd9IO3CI60zNU2pYIB&#10;B8UF6evl2ecDa0YPxRU6xcXE7gpSSfYVyOTKwZY6z/SLqjWLry03t1bRzgAmsv3L6N7/AKFkvypM&#10;5XbSSfV719QFuXlKCjtFftk1mD6jbXrqfHfbgwS42oEDaK6fxvkbIyjU3wYl1SabRjeVP/5VQtlU&#10;9O4cYzVfavYvep2QuIx30E5CkjP/AEpj1B6a64i3hx24RnmUFWec4os0ii52S1Mh8bQByVCvQYSU&#10;1walxwzQXQW8WGD0pftmp7MwqSlogKW2NxOB+Kxf1XRBiazlLtsL7ZneSlIHHmtHWLVceWssIcDr&#10;v/wT71WvWCPHVvWuKGXj74qt04y0TjIq2x9WZdqKWRJWwUnjarAq07L1omXCM0zImlSD7heaPOin&#10;Rvppr/Qz5vCOxcUpJ7pJHPP5qhtXdPoGldXvRIUtbkJLhCVA+2arhKecPkk9vaLL1RdUSbQXEJEr&#10;cM881cXQTWdkY0Y5Bm2WO66UEZUgE/6VS2k3rRFifbvOB4qGPUaOremNp2IZUR5CUKH6c1lSgrFh&#10;kE8Mq/qc7GhatkOswRGZKsjAwPNI2jq6bI324yULx8gU76lX1N8jq7TaXHs+RVkdFOmWn9QaKfcu&#10;Nt/9aUna4c/H7023BAuSsGOsb7UsyXFevPCQaIYXUy66pUltCXGyeEkE0Pak6UTbHqhSmYxejbzt&#10;T+M0bxNO3REVCm4AZUkenaOaffZHC+CxenP0t3vqHPYuki7yGRkK2JcUP+tbn6UdMZWh4TMZyUt3&#10;aMZWomvnzoXS3WWbe2HLPKfiwQoZHtj+1fQvotpjUjNljq1BMW5J2+rd8/2rgPO53rk2ml6Zbcds&#10;NgBWDXs92IywpT6kpTjnNcphhH/3QnFIT7Q1cGlNO5UFDHFcmZmCmOpWrNIpZfS8ppakgg+KwL1Z&#10;vOltQ6kWzGUGQlRBKT/3reHUvoHEuSXnWni2VA8E1gzrN0NTpu6PSESRncTwa7fwrilhdmt1HZA2&#10;/T+kretK3n+64r2UeP8AWrV0dfNA6XZbk3GOwG/ZRAP+tUTaNLC7KDLrpGPBzVtdP+idp1I+iLOu&#10;SShP+BSzXSXpbHkxIvng1n0u6uaOuqGRaSlQ4A2AD/StGWW5qnRErab9JHFZr6cdK9NaJZZQwtsY&#10;4yDmtHaXeixoaC0vcgCvMNVt9V7Tdw+3kCuot01EEuNxI524xkD/ALVg36mbPqq4NPKeSrac8f8A&#10;gr6Ea96gs2tpaUxe4cecVif6iurCEx3Vqg5xnjFbPxTasMfUdGEbdp++JvHacaUGyrzijd9lOnnG&#10;XHmy4sEeRSts6/RWrg425a23MKwMpprrbqfbbultz7Msq3eAOP8AWu5TWOzWYZq3oFrE3FEUFkNt&#10;pxwK2vYpRm29vadqdorAH0331mfDYWhopT84rb2n7opNuaLfjaOK878n/js3tS/hphW1bnm3d5WS&#10;gmo/VWjWrrBWSryKUanTX2jsT/ellxLk7DWtZwnHitSnh8E2soz/AKq6FWW4hbkhG9fJ5oW0H0ut&#10;9i1aPsmgjmri1NIUx3EleTzQLpaS6jUZVtOc8GtmpycGjAcVuLtttklR0oU3xge1ENuhSXlEOKIP&#10;5qMstwlPNJATnAp4qXLQ5kJIOa1r7M5DmRb5La1bSTTmLBeeYwVer81ww5LU0VKT5pJuTLDmwApG&#10;aBin8PfYdBUs0pIt7zmClykpbcsJB3Zr9DTLdPk0gHUOC8AUrcJNdKhSAokKOBTRwTEukAGnQEtL&#10;W40AOUwXlN5SrJr8xGkIVhauKYMTZYVtwf60pIkzEHJScU00BIPxHgdyTmuUtvqRx5+Kbx5klxHK&#10;DXP376Hdu2mIW/8AWNnxxTjtyVAHHFcGS728rTiuWrkvwlJNDYDtbUYBRzTdcZKsbTxXpjApUkHn&#10;5NIoQ5HCQTzUiJ2mOUHAVmvUsrSSM8eaSbcdCjnxnzS6X8qAqIxMfyslQ/ekHFpCxlPt5pd91IUQ&#10;femn3DW/C/IoJI87jbrpAGMUo4ykAc5zTcFpSic4NdlsvLG1WKQHqY+3I3ea/JjLUCAv04rxURwr&#10;GxWTmlO26ySFHIPFMButh8EYUSmupCXi0AFepNKF11vPB20hIkuEkbTwKBZGK0yZCFEkZAqleqoX&#10;KS+lxGFAHg/FXNKnuNtkhJSPmqt6jTGH0OhwYVsPP4xVlb9yIWcxZVXTqwWx17c80k+vJBFaFhWq&#10;1G3sBppKVDBGKy1o3VUWLcJTa3doS6pKc/ua0p05ks36IjJBKPBrO1KfbMHTuPwF7kK2yYKo7iQB&#10;jiqu1hZrXaJbq0qHKc8+1Wq1p5t99xal4Qk+Kr3rjpxpqCzMipJSUlKwP61rvk2EOyobBqyEuVOh&#10;NOA4OCKyf9VVsjN6wgSlMAtE7XFpHzV8aasiY1wkLaCi66rJUaZ9Qeln/ODakyAFADjPsa6Hxtiq&#10;uTZbqqt9TSM+6U6etPIZk21SgpeD5q+On3TfUIlMvR3lo8eke9VFcIF96auBiKoupQvgDnjNXR0c&#10;+opUWSy1PjkKaICuDXWa2UpV5gc7DiXJqrQkTUUG19qUsrwBhJrvUM7VsWK8u3Rit4AlH44/epjR&#10;nVq1323l5KPYeBU0vq9Y7PvXKylCeT6T4/tXnNmdzybtHyv+qXrX1lbu0qz6jiPxLSFehaUnaofO&#10;eazjDkTJ0hK1ju7hkk19OPq1+rno7q/R87Ti2xKum0gfyyNqscclNfNAXhDav/RpCWCrCf2rv/ES&#10;zQs8Gr1H3l19Pb8m1NshbA3JSMH81o7p11ekx3WlMwd+FAekf96yPoCY5NksplOgALwMmtq9H4tg&#10;tjTQfLalLKTn4rP8jj0ssxa87+DSvTbqM9qVopehqYUlI5IqzodyLYC9tBeijayylUbYUEDJFGzJ&#10;jHyoD3xXmFmN7wb1cIno9wYlxxvwf3od1DFhPguoSErT8VJIajkgpWB+xps/FaW6U5BT581UAMp+&#10;32jcDupwiQhIASrBomasEKQ2CvbkH2qCvmmxHV3GHNqfik8jTO2ZIWPU8MD2zT+BAjvOhRxg0JOW&#10;lQVuQ9yfzU3bY7rMdJLvq80skgom6Xgy4xJAzjyKB7roW1ymloXu354IojbuLxSEdzArxaM5Uog5&#10;ofIlwBsWxwrdELbudqT5V8UrGZ0zMs9xbUtsuJQTknx4opdssa/R1R1KSgqHPOKzh1MsCNIzL5Ca&#10;uaGlyY6g3lwcf+YqyuG+aih5xyc2jqHogSpEZF0ZLrKihR3eK+fn1Y6BsA6h3K92a4pfXMWXFISc&#10;jJPPtVPXm73fSmoLrCXLWXEvKytKuDUBMvMucoOLlKcWT7mu70WhhpffnOUa6yxz4ORZbhyplJWE&#10;ZPFFWiYN8cfS2wkp7nk1CWXUciM+ltJJCvSqrt6aRVXN9pEZO14nkn35rdQUV7kYrz0HfSXoLC1r&#10;dm492mpZeUOE5/7VsHpn9K8bpzuVFuTi0uDIGeP9KpXQv09atkXuJd48hTTWQcA+3961zZ271EhR&#10;4rp3qbSElR9647y2qcpbIvg2FEMLLObZpmdBcUlUlSmweMnzU5/BnH45aL2P+tJOruKB/wC1vPti&#10;mZuF4CwBCWR+1cyZmGTVp0esPJCXMg+RQD1O1DqjQl6YTESsRCQSv2AqcveqtSaYgqmiCrttjcdo&#10;rL31k/VDqlHT6K7BjFlLhKFuhJyBz+fxV9NbtmoIH7VllC/Wh1b1u31DgZuK243b3N9tXHk1nG/9&#10;VL7qFpSLhJXIJ49RzSerteXPWjjT92lKkuNjCSo5wKHg192kIbQd+a7umlUwUUa6c3Jj23Xdpxxv&#10;uxwsJ4P5riTa1yXH1Q4hKFHKcDxU0zoiemIw8GgS4AU4q6+k8SLpm6Wv+L2ZyZHWtIWQgkeR+KyZ&#10;PZBymVrl4RUmkNI3tlxuSbU88OCCEcV9H/pT1E8izRhMs3bdaTjlGM81dPTrR+iblZozkeAywl1A&#10;IQtOMcftVh2jR9ntryRDjttJ+UjiuQ1vkfXh6cVgzYVbXlleTtVM28TJk2Gppkq87fbFIaD6n6av&#10;7y2owwseQtOKuKTZLVdmlxZ0dDjRGCCOKFJ3RfSjS+5bWURJCRn0AD/pXPvJlJoeRJTSne6zjb+K&#10;IrfKjhYU+ACfc1XsaNKtqHGEHIQogK+anI0KVMjIW4vbgUCaCK9aDsOoyFBCFLIySKGF9NbFAdcY&#10;2hWR5+KWtkeZDklbcglJP6c1IN2N2XJU664QFfmjsabQMwdB26A45scyPI5pJ7T8bvK4JT45qZ1L&#10;o2fAR9zDkFZP+HNDdum3jc6l9jIT8il0Psk41ggQlpUllJUeeaQ6k9N9MdUtHu2u929p5GMpyPHF&#10;IsXx25sL/kKbcbO3OKZKlTQ5tU6cH2/FTi8PKDBjXqX/AMN6x3Fx2bYrmbaCeGR4/wD1ayz1X+n+&#10;79BFrflykSWD/wC24PevqzqGy3a7t7Ijvb5/vVFdbfpJvXWfTy4i5pbmsneypXIJ+P8AOt1pvIzh&#10;LEiiVSa4Pl/HvP3U3vujG5XJ+KsTSmo2bZfIF1S/sVGcBHzipHqP9HfUXpi6pL9uXOZB5cYTwP6Z&#10;NVkth60vpjXFrsOp8oPBFdXp798csw5RZdXWy6W7q3qC23FuYY7oSGyon34prqvSN9nrs0W83AyY&#10;kZKew7nOEccf6VV7UiNJcSlt0thPI5qxo+rg9pgR3HFSHkjYgE8is6MYSTKm2jS2sNXae0zpqxOw&#10;rgJZTHSh9oK5GBVs9KdD6F6xdI3g6yxJbkg9wKOVIVmsNyukc+TpNV7cvAYaUnP25PJq9vop0bfr&#10;dpS8vtTXExnV/wAtOeP8P+1c/r9LGmHqQ7M6m6U3sYJda/oAl6XZkXrT8xLltRlamln9I/HFZJlw&#10;mLbLcRvBLZxx+K+n2u9EdQdd2+RZIl3dYiuMkEJJwTg/msD6x+k/qRpiZL32Z6W00ogutkHd+cZz&#10;WJptXLbyssldVjoiLHrBuUwiMSEKCdoVmrl6fdVLjpbS1zgvuOvw1IOMcis2PaE1Pa1ku2W4NFPv&#10;9uv/AGrZn0g6atvUDQt3ttzgqM1pO1QdRhXv8itxXrFZD3IxlBp8Fa/T91gumlerMOTDnqbtrz+Z&#10;DSlcbc1tbqR9W+krYGkxbil6SoetKD4NfLXUZc0xrm7RY+WQ1IWgDxgZpiqe4uSpxaitR55rDtoq&#10;1DUmicbJQWDfGuPqqanRm02185Uocg80XS+v10T0kmJgSVpnPMFG/PKSU184Y17dEpptThbGfNWP&#10;F1/dbZa3Ld933IzyOFE+OKlDRadkvXl0VZqK5Xe5X+S7OkPSZXcUpS1HJ80xeukt5BQtxSgPYmtM&#10;/Th0ys3UVy8y7i4lchlCic+PBxWcdaREW/VN0jMHLTT60px4wCRVdi9HiJDvlliaKukdnQk2O4lK&#10;y8cEHyBioxrp4ZzzDNrivS3nh5QMgGg2xJnSUmPD3LcX4QPetV/Rtr27dP8AWCLbf9NOzYElQCXV&#10;NHLZ+c1dK6KgnJcpCUW3gi/pg6d9XOnfVBl60WOSGnk4c3j0KTz+a+mOnOosy2xRE1LaDGlAepYH&#10;Gf71bPTy4Wd2K1KYjIZJT6cjkUrraz2+9xHluspWvznHNcfqr3dLP4M6tbeAHia8hMI7qnu2k8pB&#10;ozsGrXbg024y+gJNVffrNZnbQuO4ntLH6VEf9qV0oGYkENsvbkpGBg1rk2mZG1NFyXizxNSxymUl&#10;Dh2n1CqQdhN6fmTmYrp2tKPHxVnabmIQ0pJeJUf8OajL1p2KpmWtTW1b4J3VKS3IUfbwBVv1G5KQ&#10;lCngr9qJre+XtoQ+d3nBNDtv6duwGDNjKCz7pPtRBZNGzLkhS2FqRIHIqtZLXg/KjCZOLbySrPG4&#10;1IQ+jqWoj823vrakEFQH5rIHV76l9fdK+o7mnpUNssDlLhSc4/fNTFk+vHU8NrtqitrbIx4P+9a2&#10;3yFFUnGfZ0+m+ndfqqldSspg/wBR/qm1v051/Osc2MhTcdZSlRzyP71JWL65tSsIUG4rSkqGCOeP&#10;86pLX+pJPVvWsq8XMJaLyuAn2qHl6Mds0Zb0V7utn+9cpdr7XNuuXB69ovpvRLTwjqK1uwshFr3X&#10;kzqBqGTdpwS284c4HiiTp7qJkxTEcDbbns4ByKz5e9biwqUmU0sCmULqm6gByIobj4Geapr02qve&#10;+Kzkz9RPx2jj6NklHHwXZqXpOzqbUkl5ibl/buCv7fis/ay1XM0bqBdtcXgIXtBPvVw9KOrDwkrF&#10;xhLWV8Byqv6z6LRq/WSn23vt2lHPNb3x3h9Rbdtvhwcv5n6l02h0TlpbVuX8yV0lradClMy0TQlY&#10;IISlVW11R15G1/09cgTGyZxb2odUBycVnKB0Q1OVrNreEnYMpwoDP+dOpWqNRafhptV2j5caPvyf&#10;9fxXoNP0/oq8Nx5PEdX9d+SvTUZJ/wCoJQOm930+4qSHtpWeAD7UaNouVjhtPyFpeJGQkeaEr71W&#10;UcoWjatIxjNJ2Dqg5dbjHadib0IOK6CNmn08ducHATp1uunuUcthhD6qu2SahUlB2JOSg1YUv6m9&#10;O3wwoiWjFBwh0ppDXHS6xah0W1fLYtKZxThxk+fFZZNil2m94fjObUr5O04rXW+XjHKqaZtqvpWy&#10;1xepi1lr+vk2ZqJ62XKxrctV5ceSUhTbYP6T/aqB1BpO7XXUcaXLUZCEABP4ot0S+z/C0FvKMjnP&#10;FSy7khh0AqG3Oa8/8h9Raq9utLCPePBfQPjvH7NRlt8P+uBkbBLbitq+zJb2jwK9hj7VzBbKP6VZ&#10;tr1vARBabcLagE8gmmMuZYrxubSENrVzuBrjHZOWco9brrrh0kNrdrF6BbVxhKKWinlJPFNLb1Ah&#10;SX0wXlNuAHIzS2vtI2prQb8mG6VTUJyAjkn/ACrOml5Zl3FbbhW0+hfBUMVvPD+JfknjODjPqX6k&#10;r8BWpbct/wBfk0JITZtf3tUKTthFnAQpP+I5qa6kdPUWHR8YW2CJMhsb1rT5CRg5ploRjRz1oX/G&#10;ZKol1Ty254yR49qsvSNimyLc9OVe2ZcJwFrapY3bfHz8V38fpOMY7XLn+v2PD9R/ahZK1SjXhf1+&#10;5nLSmoLcL1BVIwgNupDiVeRzzT76tbVbYVxtV5tbwdjPspJbHscD/akepHRObZNZpucZZdtrjoW4&#10;ls5ABOTRL9SkawSrBpaHbUhZQ0O8B88/isGn6c1Gm1UZx6Rv9R9daHynjpwfEmugE6Py35F7hyLe&#10;ssuEZwDitD621Ei/afFjuzakoUP1kcZ+f8qz9oy3/azI4tmWHRgJJ8Zq6n7pdtPBleq7UXoiv0yM&#10;ZGP35r1GuqKrUZI+aNfqbfXc65PshujEnS+j2dRWa4MJdbeaWEvEeODis8Ppipvl5ajP5Sl1fa/I&#10;ya1/0y0tpjXF1ukpl2MiO4hSftnSATwfGf3ql9adBXLLruOmLDUzElyikKyMYKv+9amzx9W/conV&#10;aL6l1PpKiU2muilbKzIbuIfU5hbasjJq57Eq3a8nQ419h95oYSXEeQKLfqF+mRjpjo2032NI/myi&#10;kLRke4qvNJWK5WF6LLbmbUqIPbzirtNp6l9sSPkfIaq2Hvs/yCXqN0w0xZWSrTjjqlYyps+3+Vc9&#10;D7O1cbDfI8pamyhClJKvbiiy0RV3GfmQ400Cn1FR80f9PNJWYtTmkth1DqSlwt1s/SUeYnIT8g4R&#10;at5yYydnyGr9JjtTlpbSsgYV55ox0m07LvUaC9cFMsvqCVObuBmrk1T9KdpuTMqXa3DGezlO4j/a&#10;q80Z0Tlrv8m2zJ6VPN/oUhQquEJxeGjYy1em1df8OWGl1g1BprolJ0rYk3uyaialOoQFEhXIHn4p&#10;+lVyvdlfF3nJlMpyNpINY3c6iao0Febjp9m5vJjlRQoFRANWh0o1neZclMNwLmJcPzmsiDUn/I5b&#10;WaC7Tr1d3D5IjU+hYMTqNFejRldhxfIA496jPqTsTUZ+B9pFWgBI3KSODWootlQttTsq0pQtsZS6&#10;rFRmrGbBqbTj0NccPzG0HkDOOKJVblhBpfLyplB2c4MwdG3nrczJlRld3anCkHJxwauzpj1O0vEu&#10;wVqN4tIQrPpNS30ddLLXIVrJd4iqUylCwjcOAMK8cVlDXFtQ1ri9MtqcbiolOIaCuBjccVSrNkdm&#10;DcWaKrW3O2UuHybk1R1t0Jqv/wBPBkKjtNDAcJ/VTq1QbVqxBjW+3uyv5X68eTVedNfpogXHQ1nu&#10;M8+t5QWoj3HNbQ6Y2vT+j2orTIjskJCcrWAa0+q8lChYh2bnQ/SstVZvl9pnfpT0JXbL/InP2t5g&#10;lfG8cVs3p/pmJBhIW6httQHv5qcd1Hp2OylD8uHvX4AcH+9DOqr3bGlIQxNbQVHgJWK5HU+Tdv3S&#10;PTNF4BafiuthszcYsWRy8hGPBqtOq/TGL1PuMbcpDjY4USKSul1tyYSCuSguD3Chmm8frRpfSRbM&#10;+VsSPOc/7Vr1roQedxu/7nvsjhQyZU+qb6FV2Pp3cL5YiXpLWXVNpHtj9qzn9Kui3Uu3U3FCy22n&#10;YWz819PLt9TmiuoGmrrabC+bjN7RR2gg+T+4rFHUbQetOjGgrjqSHbVkS3C4e0nJQOPODXXeL8jG&#10;x4k8nAef8PfClwrjj8oqDql0qYsEld7g7mHA5vSkfvVwab0RN150bVenLmli4RWi4lXg+kZ+PxVD&#10;WHrBctctNwb20VtqUMkg5HNadssyyW7ScW1x3P5LiAlaB7gjn2rsO0nA8n1E5UP0tSstdGV9N9Y9&#10;U2u7Ptoluye2stqI58HFXLpS8vakgrflLUoK/Wk+aiurOhbZ0znRL3YoyVsPDe62ocE8Z+KuC22O&#10;xRujc7WkVhtmSGdymsjGcVYp+mlkxdTTDWrdp44EelUo2RU2TAebaWOC2v3oK6susX4SnHYTanlA&#10;7lAVRUTqJc5d4W4zLVHQtZBCVcVemiHmp6EJluiU4sZO7mrEk25Guuou0iSkx79MbWjhpG+2m/Wl&#10;LrpDikuLTyODj/SsqamXb7fr66MQ0qaiJkKDaVD2ya3FpW1Q4N0e7ERoBacKRjz5qi/qV0DbmmH5&#10;9vtyY8wnJUkDmsbY1LKOh0nk42v0rfnjIK9ObpGjTdxQHD7c+9Xr0hn3rUWp3vtJYYbZ/UlZ4xxV&#10;FQumF30z0Nc1bKQpt5S8I+cer/ah/wCnnqZqZWsELZbW9GWrtu55GP70W3wSwyyXiLNRKVlbykbI&#10;1drB+xOPsl5MtJPqQjmqBlahizOqFlns2h5xbUhJUkI881fegtCi7aidefQFIdVkoUR71rfQnQ7R&#10;rESPJVb433icK3HGc1otT5KquLguTdeL+mtVKavnwkYQ/wCIFqeBqPRmnixpp1mcOVPob8D0+cVk&#10;/QbLN1QiOSGXz43ivunqTpzpO/W9Ua7Q4b7O0pAc28cVl++fRdoRnVxmQWGG2XSVANlOAf7VrtP5&#10;SuriZ2Or8JffDFaMXdOtFyndRJgTnzEjLGQ6n+n+9GzP8H0PdHyqVKkNI5UsDKf9K0reOgdki3hl&#10;tqUwhKMAJ7iRV1aX6A6Jb0k+xOgx5IeQd61AE1lf3zVJ+3k5+f0rqm8z4Pnt1E1toS+aMU5HmIdk&#10;Hy1jkH+1XF9NOu4U7obPtdyS27DWwplpHuAU4rMP1F9ELZp3qNe2NMFbdtYUpZSUkJTz4HAoQ6E9&#10;VH9N38QHVLeiD09oeCa2cPS1cVkw50anxUZSpbyhLqP0Tf0HfnL3Z3yUOvlSEgfpyr9vzWnXLNqH&#10;SnQFjVDMpLkotgqSfPg/7Uw1RDia0sYVgw1bwoJWMcZo91LpGTqDoR/C4VzylKQNgPwDWVOtV42G&#10;go8pLVrGpfK+T55TXZt71kLvLBdkKc3E1qjpvreRd3o9jkthlLiMZd8EVQF40zP0nfGoT7SnXlOY&#10;SUjk1amuLHC0hpq3XuXc5MS5pA2NLBH+eK1eo8bp9RLdauTvdF9TeQ0VSq0sva+jWNrVadMaGmsv&#10;wwMIKQprHNZ7u305aS1Rp6fqm3zXmJaCt1xgY8jn4qtJv1H3NdtTEjyVSGlDB3E0adNevrECwSLc&#10;5alyX5SShxQHsRisWfhdLZBxSLKfq3zGku9ZvjPIG9K+r1tsNylW1zlbSygKV+CRVwO9S4mora7B&#10;WRh4bd2fas6P9LbBfNVyXmJT1ufkvFYbzgAk5+PzUtq3p9qLpfDTPZkLuMNKdxUnnaPNeU+T+mr6&#10;LHKhcH059O/XOg8jRFauSU/8yx+kP05PL6hSpLNxEeM+k7XB7ZIPxWpvpf0eegM7VJmT/vEygpaD&#10;nzwP9qxh0w+ohR2srdLTieDz4q9rf1QYu0EIE8hbowTmtYvM6zQr0bPg2ur+ltD5az9VTjD/AAY6&#10;+obXjj/WzUM5xgttvSVKSfwSakun/UuRaSmSwtKgQP6VbetfpqR1UuLq4UxkPq9RWsih20fShI0i&#10;hxqZNSte7GEeK9A8X9WVOtK94PHvqL+zi2djWk5Q8uuvWryhmWh9S5GBlFXN0E1bcblHk9mUGkt/&#10;qaVnmqR1NoWbppIehQg4wyjJWR5OKqxr6lr5om4vsR4oZJODwR/1rsqfNaPVLEZHjXkPobymgWZQ&#10;/wBj6Fas1Ze9badcsq7bHVA/QpeOT/nQxozp3pLSsd1i5WdC2nByoj3rJ+m/qY1rqKKow1uqQOVJ&#10;azx/nRvD+oO/SbaludEdcUDystqrLdVGoWTR13eX8T7YSaLa6n2ax6Gtb9107pvuMlokrCfHH71j&#10;CwdTL2dUTJabbJDK1qO1LZwnk19A+m/W/Tuqunf8JujI+4xtIWk/A/FOYGo9K6VtjjUayQlsLJ3K&#10;2jJrReR8NXqq9kYnd/Tv13qfF3KersbMf2nqKi4OhLyXmHT7LSRWk+hvUGFZbPIS8QtauRk0K9eY&#10;tpu2gZl1sWn2mXWgVF5pHI4NZM6ca41TLuLkWMw+5gnJKTgc15d5H6Yu0S9Spn0x4b+0Hx31JH0J&#10;8H0km9b4H8HMVpCG5Cjjdnn/AFoL1JrDqC/Gba01KeQh3/7og+BWVbZqx526BmY+USEqwpJNax6U&#10;9Wo9ltTMaUEOoxgEHmuV3W1ySseMHY3+O08anPTxUsltdF5esIkBlF9uK5clX6t/tWjdPRpEpCVr&#10;9XHNZgl9V46WFKtw/nKHAoCvP1N9SNJSUfwlv7pClYKFIUQP866jTeVrqSg8s8u1v05qb5Ssikjd&#10;8tttJKFjikUsw0MKSlAOfNUv0x6vXvWdoZfvcUR5KwNwSMf9atKA/JWxuaaKwfeumqujbHcjgb9P&#10;PTzcJ9oY3fTMKWlxxtsIV7moxFkjqgLQJBQtA8ZotjKW8SmSO3njmvH9MQnQVBY584q3GeTGzjgr&#10;aM+WpBZU+pWDgHNHdohB+OFd9APwTTG6aIjiOpTHCvmoeDp9+MN4nFJTztJo6Ydhohws7klSePeo&#10;+ddZqJLYYKdmeaF37k6h0pU6FAHBNT9lDUpKVhwEj5NPJHAIfUVqq/wOmkxNisaLpc1tqSkKTnHH&#10;nyK+NusOh3WjWuoZUyRpSapbiycI2hI/bJr7xPPAM5U43gfmmMebEfXsQGiR71tNPrJaeLiitwUu&#10;T4G2noX1GsupI8ebp2VGdzklwDAH7g1f1k1XcdAsqhXEssOhPsrn/Wvon9T+mtQ3rQ8tvR8Rr+LK&#10;SQHNvPg+ORXxw6s9Meqmlbq9I1NbJ2VKJ7qUlaTz+M11uh8lB1e7LZiWVvJetr633GS/KaiTAyon&#10;AUD5oM0Lb7jrP6jLCu7N/ew1SQVqXynHNUFa7zc4zpQgONvfBSQavXo/1LVppJXOZWJg/wDbd2nI&#10;NbmU43QajxkpWYvLNWf8Ry3aXt2jLDb7C0yxd18H7cc4wPOP61lT6fdNX3TU6S86y6+4+2Q2kA+e&#10;f96PNG3q5dUupbblxt0m7sJWNoWgkAZ/Nb70R0PjJVFlxLWiKcA7VJHFaG3Uw0OIyeWZKg58mNek&#10;dl6uxtfOSG1vs20q3bF+PNfSHp9qK7zLOwzcEbX0pAKvmom46IuVsIdZjoCQOdoqW0xekRf5cr+W&#10;sexFcprNT+pnu6MuK2rAWutOuNkk7/wabJiOy2VIKMYHFdpu8BYz9yEn96WYujWdrbwVmsAZAMw3&#10;rW6pTg9ANfjeY0pam1kt/miGaz3mSSAofNQht6FhWY2fzijADqC4ywoYf3DzUkZrK0nByfY0Bylu&#10;QJKvQpKc1LQJ8dYT3HQkn5NAYCSPbHpCitKwlNRd509IOXEuZI9qkokvajCH0kH807+4DyQjOVUE&#10;SHsjzjLQS6gkipM3RreP5eMfNIKjSWVkpTkVC3W7ptr2+Q2Qn8CgYT99Es7R6civzVna9St9DzOt&#10;bZ2Eq2KJ+cf9qf23UjEzPb8fBoyM7m6cZWveVZNRxt7+8hogYqZV3nz6RwfevE2eQtZUF7R+9MXR&#10;Bl6bFXhZyBUhEMidtJwkUpcLU8EE7txoecuNwgqKG0FQBpD7DIxWWwCtG4j3rwmID/7Qz+RQwzqu&#10;QQEPMlJ/apSNIMxIP6SaeREDrrpDpbXMR3+IQmVqKTkkV83/AKrfpk0LoVUm526WiNIBJ7ST+f2r&#10;6lvWlMyMpsqIChg4qmepn0faO6mMO/xILU8vycjz/atx4/WvTTW58GPbXuXB8ddF6rslsuyRPUHW&#10;21ef61a87W1sv6Ei3gOMJGNtXj1i/wCHvpTQcGROhPnCAVbVqH+1Y6vWooGgJb0OOwFFJIyK9G0u&#10;rhfDenwaucHF4Lp09M0cGT/FLal1f5GavPQX1mQ9DIh6bttnQIzhDaCkeP8AOsk9PdQRtWNrUGyX&#10;B/hxVh6L0jFf1hAmz1pYYYcCsK4qep09eprxJZQ4zlB8H0d0h1FccbYlSYim+8MjirRt2q13BkKZ&#10;ZJHzVBW3rZoi4Mw7SxKaMtACQkHzVz6MuUdcBPZKcEV5TqdPOmb3LBuYyUlkKWr1JSkFTOajr9fW&#10;kwnHX4e9KRyMVItzMDGRXbklt5stuIS4k+2KxU8PIzDH1Ma7tU9hxmPbil4HzsrHbut7hcrn/DXI&#10;QSxnAUBj/rX1a6k9PtLT4TjkyCgqUPO3/tWBeuej7fpm4vSLQwMJJOUjxXoPh9dCcFU+zV31uLyB&#10;Vj0S3YJyLu0+Asclsmpm7XCDquegTYKVgDBNZ41J1buFvlBre4V7sYOcUQDVOt0afRdWLUtyEBnu&#10;pSf966T1YZa/BjbXg0jHiWXTdlKI8bspWnnbVD9SLfb3XjIYcCVlXPNQGmuudx1NI/hc5BaUfSD8&#10;e1Sdz6Valv381lfcjrOQR8f3pwnGcd0OQ2tdlkaV+mBrV2hlX6FfUtyEI3lvd/l4qopl9XpqXItl&#10;zfU6GyUhQNXpoHS930ppN6E/JdQlxOCM1Q3VrRn2MovdzvKcV7nml7lloSX5PIVsZuriZMN9axnO&#10;32q7dN9RbrpKxIiogb0Y8gf96q7S2hNUWPSrd5jW0uQwN2QP2/NRczr9dg4mGIiEOtnGCD/vU90V&#10;H3B30W7K6pzZjg22ZXePhSh/3pWXetStMonlCW2xz26ra29VdQXvCVsNsJT/AIgMf9adv6xu6H2y&#10;+6Xmwf0iprDRHk0F02+rzUGnJUa3NacM5RUE7wj/AL1uXphr6866tjUiXA/h+4Z2Y8f51hDo91t0&#10;tZX47N1t/ZdUQA6EE8/2rfPSzU9u1DbWnrcvc0oZHBFef+cglPhYNppW3EsKO0rwSSaSuhnRIi1R&#10;kBxwDIFPmpfYAyjIr9KvoabKkMkkDxiuTM0y11X1L1BJkIYhqSjBwU//AGaw11Qh6vl3N5y5yFtp&#10;JJ2qr6O9TurU23JfbNqWtIBAUE188uvvUG73a7uqNtcQzk+EnxXa+Fl+xrdSuSqk3G42tQQwruL8&#10;ZFGuh9Iao1ZPaciy1xVKPJCsVVsTUiVSzvQ4hz/44NGOlNXa2VMDdgbeKweCAa6ux5i8GEuzeXRv&#10;onfIfYcuFyXJxgkKV/2rVNitiLdEQy5jCRisc9Bb91MdjM/xncOB5zn/AFrXumLfOmQUOS1q3mvL&#10;tamrnk3df2obasNhYjLVLUjOPBrGP1JzdMPQHkpbSvIPIFbD1j0+bu7C+4eMe9ZW629LrZCgPuOr&#10;SrAOBkVm+MaVqyU6hccHz8l6dtzlycdiNFRUs4GKmrZo+JPnR03BKW2yofqonmWtLN0cEJpOEn2p&#10;idP3G/6lgslJQ0HE5x+9d0+Is1SeZGp+mumrTZLVFTC2gbRyBV+6dmrVFQhtJIAqsdP6Yj2HTcIg&#10;DIQMn+lHOkL0ll1G05T+a8z1k99rZ0sF7EHkfUK2ClKkkH4xUhfNZvMWlSWmiTtpZty3yo6XNqS5&#10;SdwfjKiKTsGAKw0QZn69Xe/XG6OERz2yadaWfuMS8tqfYBBPiiW9X+LClrGxSQPgUHr1/Fj6iYKV&#10;ZAUMj+tbJcxMBr3GhbJdXW0oUGdox4okbfcfR3Azn9qGLFqy3XG3tKSj1bRyBRDbdSIZ9IT6a177&#10;M1HP8TkIcCe1gU9U6oNhZRgn4rmbcmnUbktYP7V7DvTTqO243nH4pDEkyXXTgDNJuy5EZWQ2RSr9&#10;wbju5QginwuTMljcUc4+KAGTdweebKu3zXjV2cBKVINOIk5pKiAOPilX3WcbwimITU8ogLCMV2m4&#10;FacKRk0q1ObcSAU1+VMYaUCUjFAYEUz+0f08V396lY3dunBkRJLeQkZrxl+On0lIxRyAgm8I4QpG&#10;a6M1oHIRgUq41GSQoIFLhMV5ABFMBmtS2yRmk1uLUcnmvXN6k52k1whawkHbg/mmRPyXVbDlNJIk&#10;BS/cAUqJBBO4f0pu4QnJA/pUWSQotxKxknPNJLYbWsZIJrwbAnz6vivAW1nO7kfmkM8XESsnacZ+&#10;KUQwWUJG71Vz2ipfpXjP5rp0L9BSc4+aAPUJeSskKwK8Lrx3DGT81+Sp3OCOKXa3t+UjBpgIPyFp&#10;aG9HHvXUeY2okqRkAfFKCQHcpUj0+PFJPPNM4ATjigRHz5TTrW0JAB9sVSnV91htpwD0q7Z8ftV0&#10;yuwRuAqkOvLDKbYH2lfzEnkfirK/vRGf2spOD02eu0dty2gqlLXuVj81oDpJpHUdjYcaebUn08E0&#10;CdGNStW15t19ILZI81qe2a3tM6AktFKXcDgYrYaibxtNfRBL3IiNPw56ocnvZ7ifA+a4lW5F+tbs&#10;aS2SSMEEVIwb8EzHUgZCvbFSabvDiupQ6gIW54yPNa0z1wUBqfo3Lt0F6ZbGuBlR/pWLNQ/UPdGt&#10;TXezIR2nYbqmzx5IJH/SvrH2mJ9qeQpaUslBz/avif1/u1ug/UbqVq34bjpeKFflQUrJro/DQjZa&#10;1Mp1Fs1DgsfS1v1Nr27NSHPWws8k1emiPp23Te/ISEqWQT+aovp71oToy3hlAbfOApPjOcVcWmfq&#10;Av13mMJiRCsKx+keP8q6XVxsUcR6NXXJPlmqtDdMYWn7eEoSDnGc0Wf/AEcWa+hxqSwgoWMKyBVb&#10;dNdUalv0YrlMFpHgbh/2otutt1JOStMGV2FK+PavPrc7nk3KMufWH9C+g/4DJvtpkN2y67gVEuJS&#10;lQzzxx+a+dtx0ibXc3LZHfD6W+A4PGa3P9a/QLrHJtJv0O6yZ9rZSVPR23FAJSBycA81hexy3kNI&#10;VJC0ug4WpR5zXc+EeaeTA1OVIs/QfSyfJSzIceCcEHz8VqvpN07ZdkNGRKUUjHBVxWVNPaznupMe&#10;3la9iRg/0rTXSFrUF3Ya8tnjnxzWz8hn0ngw6/uNpaC0Y1AhIS05uCgMHNFtz02+2lK2lH84NCHT&#10;G23SFbEGY6pXAwTVml6QiOMI7gA5rzCz7mbxdIB3ETIyilTigR4pBNwuG/CgfjINEtxQmfsUE7Fj&#10;g1G3CM9DSFoTvQPPFUkuxWC5KBSC6R880/lofms7FKIzUC1d1BQ/lqB8+KkIeoUSFhtQIVQGCMm2&#10;i4NLwzkpz8UhIfuUFAyhSh70ZMXpKE+pIIriZJblNHCE/tRgAMF9kI2BTK+fevJdwub6w2wlSSRw&#10;aKV2wPRyUIG4DOMVXOouocmwXExvtv5vtkf9qMDIfXQ1fpftTkPr+1UPWUk8f5184/q16g6ts3VN&#10;anbhIVDdRls7zgf51sn6rvqwnaU6VSENwU/cufy0rI/SeefFfNXXHVS5dSWmnrmlK3AOFkcjzXU+&#10;H0zy7JGLqJ4SiBN4ujtzfW64ouOuHKlHzTaHbiX0DON2MZp1EZadUoZ5qciQjvaUiOp7jHpGa6yM&#10;N73M1+cElbtCXKMpuSywmQ2eTjmr76S6B1DcGxJtsNSX0exGKA9H3KVpqCXH2HXm1pIQkpJwa1B9&#10;NfVGXGntxnrQoNq53lv8/tVOsuVFLcR1x3ywzQXSK96qh2JDNxjbXkDGMVaFuvcmSFB9kIVjg0Pw&#10;9TOrPdTDLaVf/Vx/0qYVd4yGEuuktkjOMV5rZPfJyZuMYWCet70pySnCcjzUXrTqVL0UpC3Ye9sn&#10;g7KjWeoTVvWVttF1CTnIGeKjOqHW/SUjQcuTNbBcjIJUNoyOP+1QS3PCJJciOsPqZjxtFXB+Rae+&#10;Oyo7QjPsfxXzJ6sfVD/9IWm7pYXoDbLZdWEenlPJ/wB60Jf/AKrdHv6TlRozKXy4hSAlWCfGK+fV&#10;9jrnXifKbSUNvPKWEj2BJrqfHaSUMznHkxrpx4UWMW2kjOVEii7SEGDc5qY70kRSocKNCAQGDhXn&#10;4qyOn2kbNqNxK5cpcVxJxuB4/wBa6SpZZhMNdFQHIzzolSfuWIywlJzxjNfQDoTatFa209BCmI63&#10;WQkKK0jOR/8AYrN3Q/pPp+fqMW6TND7Cvcq/V5/Nbk6ddCLDpaGsQFbEK9XB/wC9aDzF+Eq12ZGn&#10;j2wq1DoOD/CmFWVaWC2B/wC2QKgrfOukJhUcvbnE+DmjSDZUxU9lDylJ8cmnsXRKJCnFp/VjzXG4&#10;zyZ2SGimZ9u2pbmVK880u626GFZOV/8AyFQV/j3uwOOqSjuspOQMeKimtW3BxlJU1j5yKMjwEaLa&#10;6Qr1ElXPNcfcSW0lkqO3GMj2pnG10qMgIdjjdjyRUO9Mu9+U+LegBRyU0mxpBVFgyI7C3vuAEJ5y&#10;s0pC1XCDf82a0Ak+d4rL/VK79QLdFuVrfkqiBbKlNFKiCeP+9fO9/rpri23SVAkXqWktuqBBeV8/&#10;vW00mglqFuzghY1X2fbxXVHTDMZXfuTK3UjhO8GoeBru0XFt2Sy4lTPIJHivkFo/r9cIMxQnyXZW&#10;RzucNXsrrldUaGS7p9JUFjcsZzjxWwfh7P8ApZR68Ub5lamtzUdRYaCkuc5SKY2rVVsekONvxiVJ&#10;Bwcf9qqX6aOqMXU+k4j2oGuytI2qKh5OBVoLlW263tQtbW9s+SBWjtqnTNxkZMWpLJ0dYR5Dqm4r&#10;Kg4hXivzeurhbp7STFJCjjOKdRbciyz1SHop7Sv8e3gUs9c4MmTvSEKA+AOKpDgiep9s1HqbS042&#10;1LCZTzJCO4kcH+9fIHrb0C6j6UvUu6X22OSG3HCe+yN48/AzivtkdX2tFu7a+HMYFV/qp+x39pEa&#10;4NNPxs8pUkHNZ2n1DpeH0yMo7lg+G0d8R3g26hSFeClQwQaMNOS0x5SHXCeynn5FbZ+rr6bem1q0&#10;lJ1Vasw5gOS214OT8A1gZjUrMND8VKd7SiQlR812Gl1dco5yYM63E0doq5W3W2l5kKROS28xyhCl&#10;YyKuTpz1LZ0FoF6PCkMt9gEkFQ5rA9uu70B/uMSFNhR8JVij/TMp25l5Ljz645RlQSo1nOVepjsk&#10;slKzB5TNP9MfrslsdS0QJ7IfguK7aVAeK1W/1zt9ycW+1DSpgKAUFI88/tXzP03J0rbLgw8uMoSm&#10;VZKyPetHy+rUDSmiol8Q2mREU+hLqTjwVJ/3rTanQJc1ozK7s/cbMm32xXLTzsn/AJajyHC1uSCy&#10;OTj9q+amr+uetennU+9XCy2BVpiuOFBaajkIIHAPAAr6X9Otf6U1ZoiBLhOsgPMglJIyDgZpyx0k&#10;0rrSO8t2DDllauSptJ/6VpIXSpbUi9rKPibqibdNZ32VdDanvuZCytfbaPn+1GWmOltzumiZ13ct&#10;cvewDyGVf7V9gLT9NekrRcA6bNDUnOSkMp/2qxrJozRMK3v2luzREtPAhbfZTg/5Ve/JJdLkrVfP&#10;J/O84+4h4pdBSsHkKHIqUYuqXEBDritqRxX2M6t/8Ojp51EEmXb4Rtcg5XmONoJ/YEVlSZ/w+LXC&#10;nSIbkp1CmyQFEn/erqtbH5kQ9Jvoo7ol1Gt2k9A6jjtqDVykpKW1+5GDVfdMdPo1frGWzOjOSWll&#10;TiyEknz/AN63l0w+gvTUVpKpbypJSs558/51fOgPpT0doq4Pyo0JorcTg7kD8VK/X1Y4fJONLT5M&#10;39IPpp0pFuMW4faHCMLwtP8A2rR2n3tAPTf4a2uE3OYVt2q2hQNXJYtBWa2qQPtkdrGMJSKANafS&#10;RpfVN/euVuckW6c4reVtLKef6EVz9upss5yZSjFcFl2GLHjw2UsLTsxwUniiNCcsKQtIc3eDmqWt&#10;ekdRdOnEQnJDsyEj0pccJJ/zzRxbdRy2Xm0kEp/NYW/L5J7fwF0nSNovsMMvx0hXvwKr++9NpNgc&#10;ckWpRTH90E8UatanVFVv7JXkc4FB9x6iX243ZFnYtK+w8rAeIPH+VKTjgcU0Ds96+2OK3PZQXAD6&#10;k17J6lXi6KYY+0Klq4wE1G9WuukLo27Dtl/hFa5f6eOP9PxUTpb6nNELvsfvRktJUMhasYFa+epq&#10;rltcsG8o8XqtRX6tdeURmrvqhjdML2q03qC+0sgHgHH+lP8ATv1xadt77SmWlFLnByDx/lVPfWfr&#10;nS/UuVEesbDapSCA46kDxx7iqBt/Tq6rthnw0F5tPJCecVzup8pZXa41vKPSfFfSum1GljZqouMn&#10;/L/gtn6n9fROrnUGFcbbGykN7VqCf2qp27JLJcDKFHb7YqO/50d0stx6UySpschQ8U86edbrZc7i&#10;4mRtQkqwTxWqVOo183ZGOTt4z0fhaI0ymopLjILai1i7pRwodSoKBz4qPsnXYyV9tQJZ3DKauTqA&#10;/o++aeuHZYZkS3GyG3MDINZOh6FmWtLj4UHFZOEJ5rs/FfT61C/+RBrB5t9SfXC8e4/o5qWf5/sH&#10;3V6+2zU9tQIaQ2sjOcc1X8HTf8OszUv7hRdJ/TmiOy6OuF+gPS0jKmASWSOeKhLtqlFnU1FnRAhI&#10;POOP+ld9pPHUePrxDo8N8r9Qarz126ff7f8A6Sdq6kzNNzWkZKkjHkVxrTqqZz3cxhzHkVLW/S7O&#10;uoLhtsRS320bgUjJxVf6O0krVFzuTMnKTFBJSfPFTu1MalwzB0+hnqWlOLDTp11evkmf9vFkrRgH&#10;HJ+K6myb1qe+3ATSpbiUqUFf3qM6a2+AxOkBHDqFEVZkBbUOWt4BKioYOR5rkNV9Q2Uz9PB6r436&#10;Dp1dEb3LDf8AIzJPs8+Xc5CQ0pxxKjnj4oy6ZQO3LUHmDkHnIq34Vqt8W8LmFls785BSPelLZbrb&#10;EuzgAbQl5WfAGK0Wq8t69bilyzsfGfSi8dqY3SllIdRLl2o4ZQ4Up905og09I01MDrF5jsqLhwFq&#10;AyKI9U9Hbc7Y25dtubf3Kmt5aSsf71lfUrN8i6i+wCHyrd5TmtTo9LZqp7YywzqvKeR0/jafVnHK&#10;L/1dpO2QQf4LIbDIRuASRWfr1qK6O3p2NEbdkBv9QbSTgf0qXs67m46405OWlSRgoWo5/wBatv6a&#10;5VnsGtJUW7RGZqLi0poreQDtJBHBI/Nd1476bsjLfc85PH/PfX9M6VTpcxa/n/wZ4Z1ZKFwQ26+p&#10;tvdhQzyPmiGffU255pcW4KXuGcbvFWbqToJaWusbLLrm20S5W70nwCocf51O/Vz9PmlOnMiwPacl&#10;HdLYCnWt2cHj810H901x4lBHCw+rNRa1suf/AHIjpl1Ut8FSVXUCYnGO0sZBpz1I0/b7rKt9+tNv&#10;YgxnHE7ksADPPuBVQ2/SzjZQG1EmrEsF7kQ2GrdKSp1lJGArnFbzSaGmhe2ODk/K+X1Otadlrkl/&#10;MJfqF0dEtOkbJd7esIdeSN4H9P8Aeq60rq65wIgbTNdQ0RkpCzjNX6+1YOpNii2i4yvtuwMpPwcf&#10;v+KFJf0pX1N0hO299D1nkr2pdSfHI/3rYOLjLcaCu6uyr0p9iOlOs8dDZgXlJfYWNpWrkih/WEqx&#10;3WS4tmSS2gFSM+34oc629Lrj0j1E3Bku93uIC0qHHsP96rxhUx11CVqU204cFZ8Cq3dzhoyqtDBr&#10;1IywWboG4PSlzGWkFSkDKHB/h5Fax6MaW1X1D0U7B1XFEu0Y/kOKG5WOPeqv+nr6db/crDepadrk&#10;aVHxHfHOTlPv/Q1d2kdXdQfpk6exf+ZrP/ErSVYS8lJOwcYydtaXW+SWmWPk32g8DHyNmfz0OLJ9&#10;IMJiU3KtsiTDdSsH0qIHmpzqZ9O2pLlNsn2E9RairSpQUf2/P4oFlfXLPkSA7bobbbJPCSkcD+1F&#10;ll+uNQCEzoTbijj1AD/auXf1LDOHL/c7xf2dahpSUP8AuiZ+qn6ZNcdROnNmdskhL5t7QU5HzjcQ&#10;P3r59324Xez3QWucwuNPiHYtBBHIr6pJ+urSWmtNxjOjqdckDHbQMisda80XcOr/AFbuGpINj+2t&#10;sgb2vRjPA/H4NbHQ+cqztzlGq8l9KaitZsjt/ngz4i9XFT7KnC5s43BOc4rRXTTqhp6wuJhsx1pL&#10;reFlwHO7+1V7qDoV1GtU6RMt1mMuM2ndtDZPH9qqq2dSLnCv7zd0tgiymVYUgo2kEH9q7CjW03Y2&#10;vs8v8j4PURi8x6/ka5VqNN1myoqXVRm3UkIV485qD0f0hjWi8P3eReXe4pRIJUcef3qrmesTMx6M&#10;7IjBrZgenjI/tVqzeqdrvlkhxYcZSFEDcsVssRl9pwfp6nR5bWMjvWf0qWnUtkud/VKbEooK2lJW&#10;AScUJ/SloKbJvd9jyJHZXEBDaifjFWXaLXN1NZCxEuC20bcbVLOP7ZqO6caDumk9Sy3VXABiRlK1&#10;J/aqpQxyuzN0/kJWQddzzHgpnqF1l1PB1VcNPquSlNRnSjKSRkf3qx+nsyBaNLi6yZP3EiUCkoUc&#10;4P8A4arXq70WXEvV0vEe4KfcU4VkY5/1qx+h3QaXrXpU5em7koSGQtX26zwMAHxmpKe1e8y9RpqN&#10;TVnS4yuy29C60gab0zJSlpLSJQO9SRyc/wD2arbUfRGwdUozkiAoQpq3vSFEJK+Tz7VSFt6k3d7W&#10;v8CkLAZjP9tQHjg4/wClaU1HpBrVGjY03TV8TEvzZSER2nME/wBAapntcXJFVOnv0t8IWM1h0U6U&#10;sx9JQLNcUB3tNBKVeayR9aHT7VfSjWrFxt99fbtUhRKGkukbfPHn8Vq/6ZourGbSwxfJKnZCUAbz&#10;81mL/iFaR1srUUW4TZZesqVFLaBxt815F5ptRkfVv0dCM9ZXF9Y6KBh9QL9LLTrt3kOKT4y4f96L&#10;ofUbUk9bZTOecUgYAKiaqO1NujaAcgUa6UmSIE5Kkt70g85FeU3ykn2fT1Wlp2/Yixrb1HvrcpIm&#10;Puqwc4JNS0nfr51TspYZjNp9WTjNRcW5xVykuSo4IV8Jru/3GPGiOGIShpQ9QTVCnLtsqlRWn7Y4&#10;Zaf08zunek7s8xGcQbs4r1AgHJrUfWXqRpbT3RS6SL6yHI5iqShstbsnHHtWMvp5tPT57UaJr0sG&#10;77wS2tfv+2a2f1pOhX+jFyOolR2YIiq2F3aOccYzXq3gZN1wz+x80/WcFDU2JfufHLT2oYatRSpr&#10;bITEdWVIbx4rWfTmdpTUuiU4Jbu7XIB/FZHsNta1FqW4NWNpTsJpRUgpGcJoltusZ2kLy3DiMFyS&#10;6oIDfyScYr2mlr002z5Y8pp3dc4QWZGmbxpyBryO3bJ84MADAJPirBtvS3Ttt6R3KxvXlcvuoISg&#10;LrM2ourLulp0BjUNmdt0lQCsqyncOOfAo/0b9QGnLgVQl4bLg9K1KzipySs6Zoq6dXpIvMODPnUL&#10;pHP0RcUfa5LDrmElR+TVnau6Ya26P6AturkvIfhPoCjt5KR/f80V6rixtZzm2pEwIYCgpDn/AIat&#10;Dqhe4WoeiULSLMpMlaUhClbskDioz3waUPk2Wn1leor/APlrODHMf6l78opcacDbvgkA1LReo136&#10;gLLUx8E48r8f51Y1g+mPSMe2NyZVx7j5HLQ9j/enN66L2u16clm1pc+6Ug7CPPipRk197LLnoptR&#10;08OSwmLHc+oHQx6wlxlxKOEhpQOOD+aKfpY+keFp60ETSFy3XNxVxxVc/RlYtTTbJqW3Oh77hKyG&#10;O8T+fmj3XHWbqN9OWnGpdwtQVucIDpTxjn/6v4rhvLeQ2Nw+D2D6a8HKe3a8t44Lm6g/TlfNOWi4&#10;XbTVxWiWhsqbbKuM/wB6wtP669ZNK3qQxJuklCmllJSFqx/rVqy/+InqzVVjciNxGmFrTtKxj/8A&#10;lqmGNYOXue9KuSg4t1RJz+a8n8p5Nbv4Of3Pp76X+mbdPGT8hWmn10ybR156laqbWl6+SknHhLih&#10;/wBatbp31g1EbEqBNnOKkJSSHHFHd/fNVPFkw4biFMhISs+SBVmW+zW+9WRDkV4CYAdwb8/5VzH6&#10;q6yeUzuNR47RVwUVUkv5ArqWRqbWl/Ybt2oXWpBcwSHiMf51uHotHn2iwxol3uaprhQAouOZz/nW&#10;Fbt0p1E9LZfsffYdK+XMkVsjpN0fv140KoSro8m5IawlYWfOP3rsvBux53nkP1ktOlFVNY/b/MsT&#10;qL0U0NedIXdcxmM2/KZVl0FIUT+DXyjtPSSToXrMGIcMzGEP7mkKG7cnPFXm5aupVq6p3C2ajvU5&#10;y3QHiQ33VlK0ftnFEGmroxevqIhPwoqnYbSQlRKcjOTXsfjqZUw3s+W/M+Rjbf8Ap4cfDIHVuvbW&#10;xqViJdYBt5bSA40U7Qf6Yp1adeQXH1xLXNT9svwwo4FD3/EDTGZ6gQHYLIYWtsb+2MZ8fFUzoktt&#10;qbfcW4lxOCNpNdDTL1YpnAavx8NNmSlnkuHXfTm8tX613xVsMhtLgc/ljPFGX1R6ftnVfpDbUWeI&#10;0i9RwN7ZSEq9+P8AOnWmNdz5dsiqSHZSWxtKCCoYopnO6ZuAAtzL7924UqOgnGf2FV2175LJDReQ&#10;lpliH/c+d8zp3fdDsR13W2OsJdVhvKT6jVgWG5S9BQ0T59jfjtuj0OOskJP9SPzWhevSbtdk2Ez7&#10;QmNFhvJWElOSQD78VbnWqVYdcfTUkRrI05NaYTs7bI3AgD4FY05ei0kuzpaNTDyUZOx4aMg2DqVp&#10;aRLE2XaUOygcg7f+1WzOdna96bXhMG2AB5kpZR7+DjFZGtTIaklmQFRnQrG1QwfNWZZeqmotDyoy&#10;WZJ+3bAIbWeCP2q1pWLkg1KixOt9Aloj6a7jJXJXOlO2mZ3CUhxBAPP9KLZvR/WOkICpbFwRNYb5&#10;G08n/OjSB9Qo1JIWbpGZSpI4KEgZ/wAqt/Q+p06200/GiwWjxtQtQB54/Fctq/p/Taj3SR6X4z+0&#10;DyXjcVwxj/P/AJM06G63PaeuwiXNbkR5JwQcirzT1JsOoIbKvu97p8kmqx6jfQlrq/XeXqT79lLL&#10;mVIbQcH9sD96r3THRHXEKfJhOtuo7A4OTz5rzTXfTkq2/wBOj6B8N9c6XWQT1rSf5yaZ1dIguWJr&#10;sPhxtafUkGqC1Z9ObOrHxPbcS0hZ8JIzXkk6s0shMWbFekJJ4SkEnj+lTdh6zQrWUxbilUd1P/3N&#10;w4P+dc7+m1uhs3bWju1q/E+Wp9NTUkTXTrpW104tUxUJlLzi0+ouDPxVfas6qXrR8WS1/AmZLKif&#10;5hazirhR1YgXS3FmKEhTgwMVA6+0Lfr1o9bdriNPqfHO9IJ/0rdaD6i1tFsYSlx/mcn5f6K8XqqJ&#10;WbEpYeMY/wCDPenurl6v8xTUFttlZPKWxtqzdNalvKpzLNzdc7aiMgk0I9KPpg1a31Atv34+wYkO&#10;Y8kcf5VoPrZ9Pmo+n0OReG1Ict8dsK3+9eu6Dy1VySnPk+XPOfS9tMn6NWEWVoLqVoyHZ3rRfkpX&#10;EWj1JxnPH7fmjvpRD6V3WDcDabCxuyf5hbSkn/Kvn3pDV4u1x3P7VJSraQTxV5QprrdmULVOXb1K&#10;GSWlkA/2NbudML1k8+hbqPFTxF4YUdbulOlbY3OuEWB9rKVlSVIx/wBBWW+n3Uc2/U8iLMlrUy2c&#10;JClGtz9K2rNqjTva1FcEz5LacFLmDn+5oI1L9JmhbxNdntpMIPLyFNKx/oRXIeW8JVqa3GuHuPYf&#10;pH66v0NiWtt9n+ZB9POp9sdnlUxWWzwnBrQ+mNR6avkBCI7Dan88FQGay1rToCnp9bnJtvuKnYyB&#10;uG4/96G9AdUPtUrDczDrZIwFV5DqvGavxr3TjwfT+k8n4v6igv0tvP8AX7G7Jd8Ngj91nCdozsFQ&#10;N3+t2XodtlhFjVKQDtUpKT/tWdYfWG8yTtUPuG1cc88Vb+lYVt1DbY7smIhxw4KgpIOKx6vJXbko&#10;PBRrPp3T1VuV0M/6Gg9G9bU9T7axJRCXEU6ASlQIx/lVgRFPR2xuKinGeap+1zoGnYDbkRlDaG05&#10;ISABTtv6p9J2wCLclbXc7cDFdlRr69qVkuTyTVeHvU5Sqg9pdMaW2+yQvmuEWWNLJOzBPzQxpzXF&#10;q1HGTKt68trHANFMV51xI8JT81uIzUllHOTrlW8NEDf9GMBhZbO1R+KibVpqQzbndkhSVAcc0cS4&#10;z7zRwdwNRkK1yUIcBJG7xUsFZXCXJjD7zb8pa8fJqVsMZDjyVB5ST5xmvLpoyY3OcfDhWk87ad2i&#10;3OsIKko9Y8ikPgMEBTCUq3b045qF1fpW06xt648+3MyG1DB3oBrgXh1CkskYPvUvHkqVgEZB+Ksj&#10;NxeYsjgy3efon0Dcru6+bc3GWok+hAH/AEqBuf0haUtc9oIjocQk/wDxFbMVEjvKytAyPkVy/piD&#10;IbUpTYyR5xWctfqFxuIbIlZ9H+l2ktIRkfZ22OmSfK9ic/6VcC4ymmgWUhCQPagE2EwLpuYdKE+w&#10;qSmXy429aUFQcSrisKdsrHuk+SeMdBQ1LW8lTbpBA+aG75aYbjocUgDB/wAIp3EcW/tdcJGfYU/k&#10;tNuoBCCT+RUOxAXc7NCSwFt7knzUfFWUFJQs8HwKsdi0sSWihwJGR8UNXPTCYckLYVgZ8UsDySUC&#10;e49FQkAn96l2nh2h6Bu/ahV1yXb2u41hQHtUezqqa67go2gH4p5DAU3SGxLbV3Gxn5qBkaUiSGFL&#10;byFj4p+1eUyEpQr9RqatjKEoJIyD80dgV62HrdJCCtRGcYzRnaXd6UEZ3fmhTqvqiwaGt659wmNx&#10;y2ndgqAzWSbr/wASnT9qub0FiOHUNkpDgV5/yrYafQ26hZgiqVkY9n0E/mLZ42+PNQl2sjU1hZfU&#10;kj9xXz+T/wARaXd5iYluZ4cOAd3jP9KOmOvurHLUZcpeGVp3Dn/tWw/uXUNFXrxNYxbdaUx1tqLW&#10;4e/FMYP28eWUtlJQD7Gsl2rr24427IkvnIP6d1Mrp9UKrTFcdjkhYGRk1NeEvY1qIm9YMhlccesA&#10;j80uhLj4JbX6RWBOlX1m3DWNzcgfZqWWjytJ/wC1ay0D1NN0gJdW2oDGSDWr1Oks0ssTLotTWUWR&#10;2942qyD80zd0+pbu5KsA/mkousIM9ByoIUPY0u3clSFHsq3CsEl0R1x02rG4HJqGaekwniA2VgUY&#10;LedUj1DFRr0F1SitA5NLAZIdes32ldsMkK+MU/gz5FxAUvCM+1D+oYU1l4OtM7v6VGRtVXaFnbBK&#10;8fj/ALUZGyb6hdKIGvrW4xKKvUkg818+fqR+jXS+mI0q5Ke2KSCr9Qrc8rqHfpKFtoi9o4IHGP8A&#10;pWWPqL6N9Uuq0R/+Gvbo6s/y8mt54vVuq1Rb9pj3V5Wfkw90+uto0deHWISA4vcQCec1baYb2sgO&#10;ye07jISg4oLZ+l3WOgZbkq8wXAUHJWQcf6UeaRusaPJSWUKTJRwrFelVTjOGYmnkueR30q6VP2vX&#10;7FzukhaGWlZUCr963NbNe6chRWWYlwAfwBt3eax1d9QvoSVJJW4r2TUBoR/UV36k24CO8mKHBuKi&#10;cEZrT+Q0C1cd8n0ZFNvp8H0f03qdmUpJefAB8buKO4a7etAX903k/wD1hVUSNLokW2IsZZV2xkpO&#10;PYVMad0iiSgJVLc3j5Wf9680nHZJo2/DDm8Wy33eKph0IdSfB4rPvVTobZZUaQsKQkqBOFEVoCDp&#10;Z2M3s7pUPYk1XPVTpBdNTx3PsJ7rS1A8JUf96yNLa6rVJPBXOKksHyt609HbfHvjjUdxpLiV5BBH&#10;zVu6Mt81vpE7Z2XWnllBG3gnxTzqV9HmvW74Zi3lymArJOT4qNRarl08bS29uQUjBSr3r0yi2u6C&#10;cXlmpknF8mStU6bnaI1It6QxtcUslO0c+aOdL9br1Z0tNvokNxhjlSFYxUz1HvH/ADBqiC6uKHNj&#10;g3Ajg8j8VorU50VI6QNpessZM8MDBS0kKzj5xWU81NYI8MpC8fUuw/bksI5cIwSBQjMnN9QO0UuK&#10;7pVnBqs3GYC9SuNqR2Wi4QM+1WDDsSLE6xLjTUqb87Qf+9ZEJOXZF4Ro+zaql6a6Wqs6lNuntkBJ&#10;59qxVrRiY3qNbjbI7zi/SlI981fP/Nse5I7SZYC8YIKqB7npe63O8syoUX7gNOBW8DI4P7VCytNP&#10;Ak8DvTfTTWDFkTdZ1vfRDKQdwScYqwNF2y13RsNSGSHBwSqr2031nbc6bN2KbbWzJS0GzlsfGPiq&#10;1eVaoinFhtTDqiT6U4FRrnPDUkDwXFobpj0+egMPXVyM08nBBdUkf61qnpXDs9ohNt2l9hyOBwWl&#10;g8f0rBWnujsnqotAZvi4rQUDtS4R/wBa2B0Q6POaAhMx1XRyVgYytwn/AK1xvmopc5ybDSv9jRzE&#10;1CAMp3inLlwj9vlof2pvaoaG443LCh+acuMsn08GuOM4rLqHq/TkFlaZjCFqx7p/7Vh/rvrTT78o&#10;iPEb2nIICf8AtW6uoWltNT4zhnOIQsjnkVjXrBpTRcWUpXeSrGfBB/611fhpJSMLUIztDtumrhI+&#10;7MIIPnlPH+lTjHVuB01zIgw2XFJ8DaKkrlbLA/bHTb3wpQHCRj/ehbSVi05Iuqf+YXAmODzuPFdt&#10;JJxeUa0030D+qh/XWxs2UoUONwTgH/Ktfaf1RcrhBSpEbYCPis79GT0wtrDDdkkxlO4HCduf9a05&#10;p+5RRHT9uApP4FeYa/HrPasG8q+xZK66i6j1Yy0sRGiUY9gaxj151vqdiI8iZHcCVZGSDX0F1pqd&#10;qBEUoxgs4/8AjWMfqI1A3qKG421BGRnwn/tWX4t/xCjUcxMQ2y93BF1L6lqCN2Sk5oss/VdhjVcF&#10;txsJAWkEgfmvW7E5dZao8eGUuk48VLWPoM8xqGLNuaQ01vBIVx7128/saNZHs23ophrXFiiqj+tB&#10;QP8ASja3dOVW9CSBg+aieif8Os8KPHilJG0Dg5q5Z6CsIKPBFeZalYtkjoYy9qwQFn0422jDisEV&#10;E6oLVqZWd24Cp8oloe8HZUTqvTS7rEO1eMisdCfRQeuNfWmClaXAkrNVRpu6RdT63QhKVBoEe35q&#10;4tV9G4k4qXIJKhzmh/ROjLfpnVba+2FJB5yK2ixt4MPLzyaJ0I1a4MNtpTf+EckUYIjw1KK2xlPx&#10;Q/ak26WwgtjYQKI7c/EjHYSCK1jMsepmw1NdtaACPxX5pEVpXcCR/auHUxXhuSOfmlGno3a2KxkU&#10;gO30RJWDtAP7V42qKx6COK9aXESrk0o4zFfOUmmA2WiODuQQKX7sdxrYcZ+RXiGYychRrkxWfKVc&#10;fikB+ababOTyK7fjsPjyADSn27DreN2D+9JJgoaWCVkj96YHseFHZG3d5r8uE22vO+unYaVnKF4p&#10;NEXdlKln9802GRwWW3EYCwDXiYiGvK8j8Gm5tq0Kz3Tj96cGJ3EbUuc0hCS5ihn+Wa5cfUUIOwpH&#10;uaeB0KBJQK8LjRRggEVIiMFSW8EY5zXKnWFnaTg07SGNxykU0kQmu5kHlVJkkJlpBV5HNe/YJUQn&#10;OPiuXIZSoK3ZA9qScQ8VgoV/SkSF3YS2Sjmuey4Uk5IAPFcLW+oEHkAcV43LdQ0AtNJALIDuSPPH&#10;mu1yVoUkKTkfivzEzBwpPFdGcypWMeKYzlUnAB2YFJqdadSSpPj3pdMhlRKVY5rxfYbOAQRQRIeb&#10;2lJ2eAaqbqzp5Eq1uAL3EpIwat+dFZeJWlQGOcCq/wBbwhKt7hC/UncalHiSYpLKwYo031RVpHU0&#10;qzz0kpQ6pKD+MnFaX6W69i3OUgqVgDHk1Qrmh7Zd9WS5Enb3e6eT78mru0Lo2HFYO1XbGB4rc6ja&#10;68/JrKcqeDRdmnW95IcSUKwOSKVvDUW7oQsKCVtn0kUNaZtMeLCSlLhORzk1F3SFcLdPDzbxVGKv&#10;0g1pmbIOA0pm2ykrdIbQ2o5z+K+H/X6Kq49ddTPRQotplrBKf/vjX2Qv8i4TbO+2yogls5x+1fID&#10;qKbppbqzqISoBeU7LWsFQ8p3Gum8Ek7ZZMTVPbDgk+msSBGmtJuJUd3Kd9as6W6otNsfR9vFS8QQ&#10;DgVlu13VnUtxYc7KYnaSkFPjHHNaQ6X6s05pp9AlNpWvA9VddrI5reDUVv3I2novWMO42pCWYvYU&#10;AM4GKe3O+XFlH/oWS44ecUN9M+ommtRQS1FbDKwAAceaL5GtLXZlFLjSlrT8CvMrVibTOgjyjLP1&#10;W9butNu0k/bbLphbtsKFJkPpQVnYRg+U/vXzOhXCc644qSyULWtSlAjGDnkV9WPqG+tPTXTyyyrf&#10;OsUmU7JbU0lXbG3kY55/NfL2/atj6onyno8ZMdt11TjQT7ZOcV13g37GYWq7QUdOtTs264BJQFuq&#10;z/StSdPuq1xt7jYjwi4jjBSKy500h25u4oD5BdPIJ9zWwukeobFAeSiTFQWwRk4rf63/AAeVkwoL&#10;3GjumHWK53FtpuVBUlvA5xV22zqHFcZ9aNhIxhVBfTW+6PubbQiJayQDtx4o0uTdmdeAbaSn8ivM&#10;Lv8AEeDdR6QqnUEGZ629p59qkotxhPNKbc2gfmhA2eJGklTS8JJzjPFOBC+4O1K8c8VRkkP7w5Aa&#10;GWAlSvxUUiXCbcUtaQg/OKfM2cMp3KO4Z96nItlhT4i2lITlQxmgAcTPhuY2voCQPmmzl7jtr9Lq&#10;VD3ANM7vohmBMCUOqUnPIBqOXYotvluvOKUlvH+I8UsslwEbXUu12daRLwEnjJrKv1dfVdZNAart&#10;EeLBbkKfGS5nAxx/vVx9Qb9pGJoe4S50ptoxUle4n3AJx/lXzN+p3X+neqMGJItyv/VxFbUrz5T/&#10;AOAVufG6X155kuEVWy2R47CvrV17tHVfSj1vciobChkEex/8NZdkWlDba0tOekH0io6RIlMNFKFF&#10;Q4FNhcZAXuczxxiu2rVdUdiRrZOU3liyGnITuCgnPFWh0xuQhOhUtkBskbS4PNC2m4j86L9yWgvY&#10;RgEea0z0Y0np7Vq40S6BtpQI4PFZG5VQcn0V4beC6/p/a0Tq5rtTozDj6DkpUkGtUaf0dpW1hC4U&#10;SMnA42pFV309+n3TWmx97AWnLifZVWP/AMlLjltcWTgfGa4LXap22Pa+DaVwUYk2ZVpmLEYoS2R4&#10;wK4lw7HKBbU8PSOaSsunGkTsvuArPyacag6XB9pyQxMS2VD2VWoLiY03Z9Ltx3ELdYJUnHrIrIv1&#10;GXLRNiut9sb90YBmMKAbSoekkKx/rUxqOWjTd1mRpV9CFIKgEpc5xXzm+o96YnqlMnMy3ZcZYG1Z&#10;Vn3NbjQaR2TU5LhEZzUEV5dimzXWayy6XY6XlBBz7ZOKdR9UNQkZ7KXNwxgih56Z90CopUF7s5Ip&#10;ZEhhLaQvn5wK7JSa4RrWiVjzYVxZcSpsB5RyCParb6P9Kbjq1bjUBK1rX42+1CekbTab1Eabg29b&#10;89SsDA8n+9az+nLQ+stD36I6uzuIivH17k+BUb71p63JvkIx3tIX6a/S/r2PeYjzDrrCUqBKufFa&#10;4j6Z1zoaKw4XFS2gkbgc/wC1H+n7+i1xmi9H2uH2AqYuWrXboyqOiIojHBIrgtXqZaqeZGzrjsWE&#10;B8XVVyCozpYKd2AtP5qy7NqxLUVO4YUoe9A8iK/Ab7rkclHk4HivI99gOISlcgNEex4rAXBN4Yc3&#10;SYm5x1gBJUrgZoXGkihhROCrOcYpsm7MtKB+5Tt8jmuZGp0MKz9wCD7Zp8BhiJ0FIubqlDIwOMCg&#10;vXXTfqLFtshWkXuzKSkqQSM5OP2NHbfUtm1KGwF4+4FV71j+u5rpFagpjTq7o+pJwAPB/wDyhTik&#10;3hDy0fMjrx1k6uWbqDJtespDzFwigpCcbQUnGD4HtiqGn3JU2Y5Kf5ddO4n81ZP1Ndcbv1y6mP6o&#10;uln/AIT3EhKGkpIG0AD/AKVUz9wZd28YIPNdtp3GFSj0YE25PkctkhXdQs4Pmrb6VdQEWJLUSQ+F&#10;sLPqSs+1VEm7MstFBR5PmvW7hGwShJSvPBFZ9dqiylrJ9BLB1atKbK2xbXmm9nqKAQKtb6cPqi05&#10;J1q5p+5ltuQvhtZPmvnDYtKari6cd1NELioCQckfFDumNbTLfqNN0Lqm5KDwoHnOaxr9PVcuVhss&#10;jOUePg/oVgX7Sl9tbjDk2Okq8blDNBFzsNltV5LTL6HG3BnKTxXyd0v9SF4y2hyW6sgjB30csfV/&#10;fLLccS0qcSB6DnPH960svD2dpmQron0SlaVgqcWlqSlefAzUXK0I3tHdcSlI+TXz/uH1b3qdKUuD&#10;McZcWOORgVbf0za41d1cvsxu8XVwQmk+k5HJ5/H7VjWeLtrjuZbG2MnhGoL/ANKLNqbTjkKfHRLi&#10;uJwQoZFZY6hfQJ0+mW6c/CdNtmKypKtxwDz7E1UHXf6qNfdIOp920rBvCpEBghTZ44BJ48fiqR1L&#10;9Set9XvKW/dnkJUDwlQA/wBKyNNpZx5b4FOcemCfV3pUOlt4VDE8TE7iEqFDtk1jJsjYbaOAfOfi&#10;nmoJ0/UrXdnurdcbBIWo5zUSl+DIt+xTRS+kY3D3rc81v28GG8MN4eu7cu0LaXFR904eXPep9zXF&#10;tuOlk2KS4ot5CwPbPH+1VDEYakfy0q/meRTyGhuHOaRMUUYOSTWTHUN9kNqyap0t1En6e0fHFsdU&#10;kMo27Ao5PFan+j/rvb9Y22Xa5U4xrw2r/wBtxXJ8184WdZohzWUMOkspxx7GrA6M6uOl9bv3pK9u&#10;5PCQcfFYuq0td0Ht7Miuxp4fR9e7Vdl9xShNS8M+5oqtRjyQHUbS981kj6ddWt9UobwjXICY2vC2&#10;d3Iq/ZTUzSTTZSVOOI5P5rhrYOqbizYbV8FpOzn46cKIDauKFbr0/t9xDz5cAfcGeaYWvqtCukNC&#10;ZMcocScH/wAzUlKu/wB4tDsbJaI5xVeUww0D8fpq/ZoplQJBcVnJRmkol1ejvqRKQUODgipd2/yy&#10;8lhpshsnBIqNuFklP3UKaysKGTkVB/sTX7kzbbx3FAgZFTP/ADSYzo7UfuKx5oGuUa9adU3JREL0&#10;fOVgD2pWN1WsCVIbkpMaT4woe9LdjsFDPRJ6q1Pd7s4hhNrOwKzuxUehieZrCEsfqHjHvUmxr60O&#10;7lLlISAM5VTrT/U7SD1y/n3eIHEnG0q5FVynBdsvhTZPiEW/8gL1H1nsvTW8M2/UxTCLnqStzABH&#10;9f3ot09166dXF5p5F2iII5BKk1TP1vN6K6j6YZag3KObu2R21Nq9WPj/AErA6Y8uySFxnHXiEcBQ&#10;Uea57VeUemscYYkj0Xw30rHyem9W3MJfujcf1vnS/WC325diuUd24QCVkoUCSMHj/OsTgTbe/wBp&#10;1tRLfGadw9W/w8pcVJWCPO5XmnDHUG0XS9f+qU2hrwquZ1N1mtsc1H/Q9U8X4+vw2mVEp5S/PBHS&#10;r5HSyrvLKFgf4jUhoPrpEsLjsFTqVtnIwTwa86oytJS7P/8Aa19KpBRnKTWZY9rkou61th1eSduB&#10;5rovEeCnrJZuTRyP1N9X6fxNaVDU5P8AdGitc3qx6mjSUJWlLjwOCn2NVXbOj94tFreu8d9LkQr5&#10;5wRUe0JbQAUlaFj2XwaOdPa6jRXYUW9FSbUF/wA7B4Ir1DxnhdP47OOcnzj9SfV+r89tjtxj8f5A&#10;9GdeYLbSpJTu8gmrW0czpq3Wg3G6S2kvtZw04R6iBXF1T0+1ne206e3JS3gYB8n+9Cn1B6HY0/ZI&#10;xQXWXJH6ADwfFby2+qiDk2jiqNDqtdbGtRfP7Ms7pD2erXUFm3WthmFCcP8ANWPBT71VP1k9OLXp&#10;bq8iw2sbmUNJUtz2JKUk4/ua56DTrr0/ZTKYeUHTyDnkUSdSZv8A9JepWLlLAQ+lAQVnyeAP+lef&#10;eR+o4TzVWj2/6f8A7Prapx1GofH9fuMOjlxXoVTi0JSsON7fUP2pjp2xsW673mXtCVzCTjx5xRY7&#10;0puEG3tSozneaUnJxQZerwnT7qkzCGSPk1xH6zUWP2tvJ7P/AHN46mG6UEsfPAy0zpuLYrtMeV6g&#10;4TjPtU3bLX/ErypBUUMed1B7/Ue1hKtiwrJ80qx1btlujkNK3LPmlOjVWvdKLLqdb47TQ2V2RSX7&#10;oneoem7vZ4Dk6C0t2Gj9TqRwBVUW2Ve9VrdXb3CpbH60g81srp9abr1F6C367Rmm1xUMufqGScJV&#10;msk9N4T9ovVwdXltJdUkj+prrvA+PV83C+B5b9beflo61bo7v8k/+C1Pp7iXG860YiXm4PNtAcpW&#10;rjyOK0RA0/Zrj1cbjTrewhhhvCVFA9fnn/OqY0fbGZZdnR5SY0lvkHOKtWBPVpu9Qb3OUmeytOxx&#10;STyBz+1ejV+J0tHNcef5Hz3rPq3yOs9ltja/myiOt2mrYx1quUK0rQywTkJQeAcnimtks7tmujTj&#10;ySFoOQtPmrZ639IrVquK/rTS8pSJiT3HWOc/P/Wqn0o7f7zaX5iIC31RP/cIHgD/AOxWxqxDhmiv&#10;seoipwf8w4v1tkvuW27JK3EocBx5PkUS6r6aPdYTEmOPuMJjs7U7+Rnj/aq2s3WvY4lh5hJLBwW1&#10;Cri0h1usq4iGnyltKvKRWU1Ga4NPZ6+mecNFI6d6KaqvnUdjTUBHrcVhDpHGPnxUb1d6e6s6NayF&#10;mv7Gx5Y3NuJHCxyPj8GtV6c19pqx68tNwiykiSVjOfaq/wDrm1i5rvqFbJUSOqW1HYAU40M45V/v&#10;WJNTU0l0bjSaiN0P4iWSjLGJzTheUpSEH3zVtWDqzcLDCgsfcqcZaXu2E+ORVIqugRsCpGB7p+Kd&#10;/wAYadSEtub6y+HwY8q5OWcFh9ZNY23qXqa2S7knLTYCF4Ptx/tVtyukvTXV+gWbVZyhM5TW/wC4&#10;B5Scfv8AmsnXKQpYyDmr6+njTouQclPzlNpCDhsqqqUUWOU4RTTCf6cOv906bP3HQzttcukCIvY3&#10;JSMkDI/3rRX1EfUxp+2dGmLLdrE79zcGgloutjaD85z+KB9B3DRvTW2vvXiO0lcp7/8AGVDOPHk/&#10;0qwfq9k6C1R0FtjqXY0iVlIira5VnIz/AJV535mEluaXB6/9Laiqc6nJ9NZ/1MEW9qO/DOxkJCuU&#10;4p5b7KHHEhZwM0lcre3puCXEuHtpAOSOKjbbqJUwBbZ4HuK8itrsi22j650d1V1cfTafBa1stluc&#10;mW8T092K0QSTWsdMdRNMwosKOyGj6AkJAFYVbvz62gyVefei2w6b1JKcjSI7yggHckg1LTayem+1&#10;GB5Pw1HkUna+jZrP1Y6R0JOuNmvdrUmSpJ7GGwQsY/J/esI9StPXHqHc9Y6zt9gWxbG3VKQUN4xz&#10;/wB6vCzRYSNRM3LVrP3AaRguKT4rUXTa+9ONRdJ9TMQpENbamXd7WPUDsrtvFeUnNp5xg8V+o/B1&#10;aXKhBuLPjVaNZrfDbTzGSFccVoLp1eWY8EyZaEhkJGEnzQnqjpFsTcblbIyiw06tadqTwkHNeWXq&#10;9YpunEWc2/bcI/pW6n3I/r+K9Z0Gshcs7uT55874yxLbGGEad6f3aFebY9OaWuMhv4OAaKEXOA3b&#10;y+3dY4AOTlQzVZ/TVqCLfrFd4jzIUlsEAVm+/wB+lRdZ3KMqS61HDxwgqIGK2vqLPJwUPESm5KMs&#10;YNJahvUK6Py0GQh4EY9J4q3/AKfdLNJ0XMSi7fax32VjYD+nIrFtmvyGX0OF07D5JPmrl0/1Dt1u&#10;tBAuhipx/wC0lXmrpxU44MKNV2jn7csIOl/QCy2TqxMuFycNyjKWtW4jgkk1C9bdGXbT+qHZ2i3H&#10;kuIO9DCCT/lUl046vSL7qpi0WxkPhzO5fv8AvSGrdf3Ppl1DTOuURcuElXqa254zWNOKjF4NhRdd&#10;ZqYO7v8Ac059G2vNe362dq/wO1JZSMFYwVY/pWb/AK5OtWrtSdRHNPXO2rgQIiyG8A4c/Pj81uD6&#10;f9cWC/2hm6Q0iMp1sKLahgiq865WO1a+1VInSLP3GISFKU/s/V/nXkPl4OxNL/Q+qvpXU16XUQss&#10;WeD5zWWYlt9KFekn5o4s8tUJ9WQFJUODQdq+5Q7lrm4fw5AZjNuEJT4om0nbX75PbipcCT8qNeV6&#10;uva8n1PpbFOG4MrVqBhhSUycFOfeiW0WP/6Qi5BtS0l1XGB7V5culKWLU5KW+glCOUpP4od+nKPe&#10;YHWqOmMhxVvUSlxXsORUNLQ7rFCRh6/Uxp007q+0XV0H+lmHp7V38VuM/uSAsZb3cJrW3XbpLp/q&#10;H0gn2yY8G47MclLiVYwQP3qlXfp31VPialvVovrzUl5BXHbB/ScD8VgO/dU+rWl59107qG+zCgOK&#10;bW0ogcf2r2bwmifEF8YPkr6q8t6zldY8t5LM6P6d0901jXllkolvuJLQWRnj2qFe6d3OZrG03lFq&#10;WIyJbbgd2nBAUDUP0+mKX9ohQLj76gACfJrTNp6kOaNsqrRc7Ul4kZQojlOfHvXqqi4wUUfM+o1U&#10;46mVjYC/8QSXarxpXTKY9vaRcgyjc60kZGAnzWRNJ25Dbze5akujwPetr3u8WvUkULukJL4SDs38&#10;7f8AOqD09oIyOuEBDzGy1POZ/wDq4qNdaqWTaV+T/WxdXXH5E4Wo0uhph5S0dsYBPvXa+oAssxWx&#10;SnGyfClUp9Wtnc0Nq+LHssda47re49pOQKBdKXG0rtyf4wFCUojalXmrvWUujGfjtkFY+U/hBfeO&#10;rtxjxxKixFBpKgSoZIrSvRnXETqJarU5JiJbVt2rwPJ4qI0ZoKz606aKjsQG46duS4scmr16C9Jr&#10;LpiyRfWyCg8lSsVzPlNbFRcYS5Oz+n/D7pqU6+BrpPXGmOnup5CpDjdtYQsFxxYCUmn/ANRnX/pP&#10;rLSbVufmxbqFj9DRSoj/ADqyutHTTQWpundwZnORI7rrWA+leCDg8+a+T8/QCLdf5caNPVIZadIQ&#10;oqzkZryjy2udUXGUlz/mfTv0f4GnX2eq8x9Nr9g21VbtLuXdKrCx24qvI/8ADSTdktbN0jkr2s5B&#10;WPimlv0dcWUIUFBTZ96nrZpRT9wSh/KkY815vOcpTbzk+g0lXBRT6CJ/SFs1Qy7/AA6R20tJ9IHu&#10;aiOhEe/23rM1aXm3HYZBCgrkYyKdwdTf8oa0tVo+3T9o++hClfuoCtNvRLfo/V8KbEtDj5dZC1PN&#10;pzjgfmt543Su6e7HBwv1D5b9BS6n3JPAaan6e6on2ppzTkNvKDkjb5/yqitc/WXrfoBdnbDLsCUP&#10;qTw4skAn5HFW5bv+IF070RLk2q6OupktHGzAzn481UP1Fam0L9StvZvtrlJjSWRjBAzjnz5r2Hxf&#10;jlvTceD5S8/5p11yUpclXaL+oydrbVk+53sJU9LJGPYVa/TqPKjak/idpjpkOOK3EAeKp/ot0KRq&#10;aLdnmpAUqNkoWn8AUO2Xrhc+l+sZFtL3cMZ0tnPwDiu+jGCjsR4bqYX32+tBNrssz6i7HK1jqVyV&#10;ckdqQhOEoxwKB/p/6QSup+pbja0SREVHB25HmrfteqIPXBJS04huclG7B9zijnoVYInTW6y7jc0M&#10;NuFRSVhfJGf3qU5OqvEOzG01u+5w1H2sy9q3WN/6JapmaYkLQtSFYC8Dx5+PzU70/wBTSnrgq7Rp&#10;WZhPqQOahvrVTBn9Rf4zamXXQ9jcQMgnA/2pvoGzamNrYXabI4tbieVkH/enG5KH8VmZqtArIqWk&#10;jnll0arN61fbEy+2ZCW8FWRx5qzrPcLarpSw2XGW3gjattRHwKqLTnTTqlqW3uxY7X2QUMFJ9/8A&#10;KiTSf0laxecCb9dXGGgd2xB4P+VYNup0/wAy6FpvFeQTe2t5ZU2q+mmnmtWWe8yO2GFykl1HgEbh&#10;Rd9Y3T7QUbp3bb5ZXmY0zYhOxs43en9/xWjLX9MlnuKIrM1Kn0sEEEk84/8AsU86rfRTpvqnp9mC&#10;5Kdh9pOEFs+K1NnkK/UTi+DufH+G1MKWrlz8HygtEqAggl0Z8Hmrj0Vqpy2WlSLbckNLPIRuxVz2&#10;3/hmx4epFxJF4eVEJ9Jxz/pXLX/D+TC1oi1our4ik8L/APBWYvJUdNkLvBaibzDJVZ+oHU9iuzCJ&#10;dyU/HbPLZXlJFWRbvqXsskfdJgofllOFoRQp9Sf0KXbQEtiTZbi5NbcOFIX5HP7VXunumt46eyo8&#10;l+GuUogb04yKtr1FFzwsGBqfH6nS17m3n/M0Vb+sdg1PFfaTZmGrgpBDanUjyax3r76duomob9cb&#10;/Bimc0XSoNxwSQPbjFW5Jn7boJkmCqOxj/CMYqc0l1rRoi4Awn+424r1NOYNLUaCrUwxgPF+b1nj&#10;bNybx/mUHY+n3UjS9vTcZthmNxEHBK2yMVd/TzqRdZC2I8wBlsDBSr2q5pHXKdrSEm3ixNvxnE+E&#10;JGT/AJ1jz6jrXqbSN8RcbbbpcOK4f0pTwPNef+U+lU4u2t4aPe/pz+1CF01pNXHK/L//AA1XeJrB&#10;DNwROCVsncgJxkVVvX7rffb/AKIk2YylLZWAk88kVnXRXV+8lbbF0U+G+MlaSKvi1P2nV0FttEYS&#10;FEck/wD2a84tWq8bcnJvCPe9LX43zWmcq0nlfjlFAaE6WarmWZ+7R4zqogUSVAH81Yemru/pVlK7&#10;pJ2xwfUlZrTNk1AzatFuWONb22t6dpVj8Gs29adByZdjkut7gE5V6K9C8d9XRW2uxHiXm/7NHqZW&#10;W19f1+5cWhuv2hrfHU0GSp9Scbgr3/vRrbdcr1TCSIbClxgrKdp5xXz50ForUk1Tr0aE+6w0eVgc&#10;Vpvphc1aXsqZcy7JjqTwphZwR/lXpWk1lWpjnKyfN/m/pzUeNyoRbx+zL8vnTd3q3Y37Wm7G2OJR&#10;ylZ5P/mKzc/9FWstN3iQu2XVEuNuJ3kn/arkT1g01PQ12LgEzV4SShWKJYHUiTYwlCW/u2Vj9RNU&#10;63x8NfDbLop8B9Sav6dtU4Jp/vlFAnQ+vtCxlSpUMvQ2v1OgHH+lT2kOujrbSmg+G1pOCnPvR71E&#10;vN311aXrW1KTCYeSeE//AGDVYdKfoZuusZcp93VbEZCVbgN/J/8A0a818p9JRqjvo7Ppv6a/tVr8&#10;i1V5BJfzf/KLJjdY71cGuwwC40eDg1YemNDWLV0aLNlnbOyCpK/mqJ1f0lvvQxYVKvDU+IDgLSc8&#10;f2FFmgtay7uwyiI6laVD9ST4rz27R6jRT/jQeD2panQeV0+7RWLn8NGsLZqux9NoyBIcAZbGSUng&#10;Ua6K+obRuvHPtbdOHeQdpTkef71lRen73qVxy27t6Vp/UTRj0f6UtaBlqdfYKXlqJKya2+j8hc5q&#10;OODz7y/hNNVU5p5mbEi3NwJHaSXUHwaUcu4aVtU2Uk1H6QdWuG2pK2y2B7mpW4SGUnc8hP8A98DX&#10;ZQmms5PLJ1yhLDQ0U33fWpwDPtUS9ZZaXyuO7kK9qlWLlbXcoUrBr1x6OHB2JI4PirMorwwKudru&#10;kB/vuI3J80+tuollk7mCCPfFFUpYfZPcwvihVd0VFkKbEMrR8gUnx0PsdxdVJW+Bt3H4qZRcXJgS&#10;MdsGq+fmYuCl/braTn4ojtt5D7e1ChlPuaMiaO79Zpsl9K47hxn2pi/pS7vpDinTge1EUW8x1JPd&#10;fQlafbNPGrmmSkJbcCxRwLkDW7nd4Cvtwx3VJ8Vy7ry5Q3Q0/E7f5NEF0YmsyEOsNBXzQlrSZMJS&#10;tcLgDkgUdDXIW2nWLUsAuANqqSkLbmt5Q4FZqprRqGNGJVKbUjHkYojtHUyyy3uwgqbWDjmpZE0F&#10;T0FfawDkYp1AssVUc70jd+1DlwvcgJLsUl1HnAoUtfWr7bUCra/CcK8+SOP9akuQwwn1Da5EGQly&#10;LwM+9cMXWRFa2vzW0n4zVX/V9rW96Z6YOX2zqU0pGCdnkcH/AGr5XvfV5rJ7UZclXaR2QrBTmtzp&#10;NB+ohvcsFE7Nrwb4+sLpzK1zZHJKL4pgJT+hK+DXzoe6ETESnMTQ6SryDzR9M+oy66hj9iVNedZX&#10;7qPFeWvUVmUFPOXAh4DIRnya7vQ6SNFahJ5NbZNt5QFjpvcNMPsuR5ClvJIOKMpXWPVcCPGt0tKw&#10;ycIB9jSEjV41JITChjEgHAXUPqnSGrVyogLZcZCgoECtk4qK9pVn8lqvv3uDpX+LTIpahkZDnODQ&#10;ZbuqNvv6Vwi3vdBxmiXqnry5jpXAsCY5VJUkJAA8nBqhF6C11ouGm8SrBJYiK9QfKeMf3qiVzrkl&#10;Iko7ujVXSfUcHRry3WYaQ68eSRWh4/1JxtBWguvNtrSU5KRXzy0f1jfbWESEFSxxzVzWZj/6U7Qp&#10;hLhjuEeVVj3aWjVe6SyWKycFhG1+mnXuF1EgmfGZLbO7ClDwKvzS+qI7kNDkdwOfPNZG+mOBpbpP&#10;o6Zb9Q3NpLiySC4fFaS6Zu2G725121z2pDCidpSrNef+R03oWvYsI2VUt8eeyzmr23JTytKc/Jpy&#10;i6x20nLqT+AaCXNMplqWlMxSD7YNNYGl5ESQUmSp0Z9zWmyy3AbvXVl8EABX9Ki3JBQ7huOFg/8A&#10;1afW2B9ugFaN1S7S4w8oAPyaYgEu0SQ8dyY2zPkgVxYrjMiKWztH4BFG0l5t0EApxQddpAiyyppO&#10;4/ijoZnL6on9aS7dJbtlnEtkg8oTz4/avm7ddWan0xeJKJdvdgOFRzvTivtDG1PGT3W7hF3II/xJ&#10;zWIfq4vmjZ77kdmChErJG4IxXXeH1zT9AwdRWn7jNGidbXq6ELLiXPwaOWeqt0sJLhaKFt8hSU1T&#10;0G1u2mQt6DKKAo8J+KOdIXKeorTcmRKaPjiu8SysSRrH+S4+i31dao1PrRixPIW9HUQkFXkc4rbt&#10;qnz2W2XnkraCgDu9qxB0rTZ9PXhN2EZqO6g59QxVq3r6v3mrxCscOMiSt5QQkj+3zXHeV8bKyW6m&#10;JsqLljEma8t2oJD2wCSf2zRAl6eWtyBvNUZpbV0tLbD9yjKYU4AoccVcuntRibGSptJPFcTOLhJx&#10;Zn98gt1BuF/Ztrv21v8AuFYPG3P/AEr58dfUa7nTXX/4O6w2nPOw4/0r6fSNS9vKVRS7+4qh+vOu&#10;G4FplJXptb+UHCkNg/8AWt14vWfp7NrXZjXV71k+YlrubqZIFyYIkIV7ijo6uF7giG0CoAbSKFtQ&#10;atbl6lmLXZXmU71YCkYxz+9MLLqIi5KSxFLe75FemwkpRTNP1wQ2odDsf8wRnVj+WtwbwkeK0de+&#10;kOkJXSpqVEkduelvPnnP96qhEaVJnJJSD780ct3tMe1/aSidhGCAaUoZ5QJ/kzG6wLJqNCHn1/bp&#10;WApWfbNaKs/U3SMG1R4FuWFyXEgFRxnP96pnWmnbfeNUsxG5HaaeWAVD2yan+on0yS9BaejX+13h&#10;MhBSF4zyP8qqblB9cElyXXF1CLdFSpUZC+5yFEeKZu3RuQ4rc0hxS/CazNo2/X++SuxIuKgho4wT&#10;/wBqty1Qp8YJeD5dKefNWxkprcit8MPrdoPXmo5QRp0vW9sn9aCRxWxegPSvV9ktrCb7dXpTuOSp&#10;RNZK07151XpBpuNbLf8AdOHAztrXPQXXGt9XQmpNzZEUKGQ2BXG+b3464NlpTSFstq4jSUreUo/m&#10;pRcMlvCVc4obZk3ZJQS1uHvU6z9280Nw2EiuIRsGV11D6du3mO6syVN5Hsawf186XXG2SHXGLgVg&#10;59JNbm6lWnUjjbiocpWzH6R/9isT9ZrVqlmUtchtxxAJrqvCyxPswdT0ZoiR79an3WyFqQT5HirK&#10;6cdL2tdvpE+X2QfIJxUbGv8AIjuOMyIqf3IqKfgas1C+WtNuKjLJ4KTiu5msxfJrV2bj6Q/T3prR&#10;rrT6JQdV55X/AN61JaEWyLFQhhxA4+a+en08dF+qyZjb2oLw8mLnO0q/P7VvLSehTGhNJdkqcUAM&#10;kmvMPILFz5ybup+xDjVVxsceIsTH2/HuRWS+uerdNQ2nRFU0VHPPFaf1x0wiXmOruPlvA87qxz9Q&#10;HSC2W6BJWJ/rwceqsjxaTtWSq/7ShEaiMOc5MjqbIzkAYqK1X1MmXRxltT6kHcP0mq+gWNxi7yG0&#10;XArSFHCFKr9Pt8pFwZDbZeXvGDXe4WM4NUja3QC7PoiRHHJClqOPJrY0buSrO0/5O2sNdErHcE26&#10;LIeUWgADtraujbr37M20oZCU4zXnHkUle8G+q5rTFHXpPYOEZpoVTnY6z2/SBT+ZdWmDs8Z9qjr/&#10;AK7YslqXhorOPYVrVyyZXOqpbrRcB888UA6eQ5O1EQ6CkZ968vGuZF3urmxkhOeM1I6VnqXd2xIY&#10;CEq43itiltiYWU5F4aYahxmUIcWDkeanFwory/5bgx+DQ9EssdxlCmXwcjPmpm2wm2VbFu/51r32&#10;ZqJiA1FKChawDXSrdHCiruZTUc7a+d7bmP2NOmYYWyQXfV+9IB25b4r6BsVg14zDRFVyvIpq1CW0&#10;4MucfvTp+E4tOUOZpgKPW9pz1Jc/pXbUZrbgqwaZMw3VK2qWR+9crt76VHa4TigTHxtwCtwc4pX+&#10;HocR6XMGkG2HXWMb8K+KRaiSUK9SyBQA9YhhtfrczX52EVklC8CmzsWQPUlRNcs/cqJB9NAD9EPe&#10;3y5zSSYDiV8ucU2H3SF8DinnbfW3nyaYdHDjoQSCnH4rghpKckYBNPdzSySfb5pJ0Mut4UPfipEB&#10;i4El3IrhxtLqCM4UPen6W2UcCm7kEHctKsfikSGRDicgnNcFTuzzg08LSuP2pBxLiUE4yR4qI0Ip&#10;LoGT810VHdlQ8+1eJcdUggjBrltaiSVCkPAop1G4AjBAr1KWdv6cE0mFNqX6xyK9Tse4zigTPey0&#10;TkKApBcQvrSEr/rTn7Rvdt3ZUaQdilgJOcfsaYxjJguNoWO5yar/AFjEksxlqUrAIIIFWBMYfJJQ&#10;vg/NV/1Cblrt61NqyU5BFNdgzMLrsaPrKUlbwG1YJBNW/pa5MyZCIzLgUVgYINUDe+ml71Fe50u3&#10;rKXcnjPmrN6M6F1JAkRlS9ylg4Oc8c1ubsOvs1dbkrDStnt8kNoaDnIFPLvaH3LfltzK0qyQaG7V&#10;OvVv1J2Xk5jbPOP2pS+a5dtL6mlMlWVeccVpmbPDJGW8/GtT21P8xTZH+VfLv6j2LlbOohkSkjsv&#10;PEbvfGfH+dfUb+IonwUOA8bcqFfLT607hLb6tSLeCQy7hbaT4Bya6LwksXtfsYmqWawelWmHGS2u&#10;MoqdcAUrb+aunpTp+xOOxnru76OMhRqgtGxLlKebZcKdgABJNXloCxxJc6PEuLw2hQxtUK7q9fw2&#10;aavhm5Omlo0hEiN/w/YXVAEUeh2xtOFc1hKsHnIqsemulLK02yuNNaTgDjeM1ZRtVufJDjyFJ+So&#10;V5fqf8Rm/h0isPqOT0Vu+jZLWqGY7aSk7FlBJSrHHgV8ftVfwWFqqbF02svW1Dqu04f/AI54r7Fd&#10;XOmegNZ6amwLsuMncg/zHHEp2nHnJr5OdZ+mVl6V6pci2a6ouMV0naUKCtv9RXReEm+UY2oXQx0Q&#10;h5y5srJ/ST5rZfSexwpENC5T6RvAGCaw5YrjLTMT2STjHitIdNRfJymAt0tsLAANdVqFvqaNfHhn&#10;0F6Q6KtMNKX2HkKUkeAauCNZIrq8q/oKzv0f0vP/AJDrU0lOBlO6tCRS/HUlJVkgV5hqVttZuYP2&#10;oWuFia7GW+FjxQ465IhvBJPI96MC47JaHsfeo2bpt+ce4MgCsUsIyPKkv5BOE+9P0THYqDhZAqIm&#10;2O8x1gR1p2+9Dj0y+pkrjkY2/wCKoskkG4mt5KnVhR991d3CDbtQWmQyp5CFlBwc/iq0W1e5stSF&#10;HCR70O6ztd/sKUSEyihl4beFeD/4alHMngeDPn1GXWxW3TeodNuXVC5yslKQrx5r5tLfVCcdYUve&#10;ApQ/fmra+oyzX+0dVrw9MeW42+6VJXnIIyaqWTES64SDhWMnNd/o6f09Kx8msunvlgQN1AHPnPiu&#10;WJPeeO4ZBPmlm7D3G+4pY84wDRhYNMRXY29YC1nAA+KzoQnN5ZS2iwukNthT4v27yeVEYUa2J0l+&#10;meHcm49xalhGMKJSaz1obo3e7kzE/hKEhbmMYrYPRvQ2tNMQxEluEJSB8/71rvKaj04bYvkuphuf&#10;Jc1g0Yiywm46ZKlbRjOafybFNQndHlEqHIGaj2EXdlCAsFSvGQKkmzd0t5CAVfFcM3l5NiuBFnQ9&#10;9vat7U0srHwapzqPH6haRvEllV3cMZSTsBV5q2bvqjUmlm/uENZAGeBWKvrg+oDWUF6zPxHFMsE5&#10;VsB8+oc81kaep22qCCT2xyZg6mdQdQ2zqFdxcpbynO4dpUfbNAd31eu5lJeIdUc+aZ671s/rK4Cb&#10;M9UhX6lY80NNo75xyPzXfRarioRNW8yeWFESbCU0QqOgknJov0VF03dbmymVDBaPCqr5nT4+x76J&#10;XqJwU0YdMoi03dtBQXUKPtzmsiD49yK2/hF36NjRdF3JMuz2lUlpLgUkBGcV9EujnUeNqPT8V2Za&#10;jGfDY3ZR4NZo+nTqDp+NPFkudkVvJAS6pvjx+1be0rH08lhKo8ZDbah4xXH+W1G+Wz8GfRHCyO4l&#10;0skl1IdSlKs+4p7MMYDdEWjafFC2sNKty3S/bvSc+E0Lqg3aB28uKCB7VznJlJZLftSFSmyiSlK0&#10;Hih7VXTW33JKyyjtLI4Kfmoy3ancgIT3lnx4p9L626UsUf8A+3c0Qhjha+BT+BcroFBodCoakF07&#10;21ec14rSzXZAUrK/c1UEz6ytEJv1yixbgX20rOxYPB4FMLV9T1nvEh5Ik9tlAyFk+azI6K98qI96&#10;/Jf1k0lCBUtwBSsUHdROj9o1E0XHm21KRkhKvehC0fULY5CCWriCvn05pK2dXmdXXj7NmT+pWAVH&#10;FD0t0OXEe5P5AvWf00ac1rb3Ij1tZ37doWBgisr9Q/oDuNsXIlWiSkRkJKihZ8V9C37VLjAKbd5V&#10;znNRV+6e3O/W6Sz/ABBTQeRtwFYq6vVzhw+ROuLPi9d9P/8ALuon7ZMUFllW1RT81yuOw24pDQ9H&#10;jNad67/RLqvTt2l3e2vC5MuqK1JAyrP96zxP0feNNLUzd4bkNZGUhxJGf710tFkbIpowZxcWXFoP&#10;qmmP00k6UcSjattQClftVCXaAu0z1IDiXApRPp/NTtqihUVxWf5gI9/aumGYRlDuoKnEHNbCUd6R&#10;UmNw3cLIwzMcaWhhXhRHmpFzVyXy2pxPcBGDmra6jO2y99Go/wBrH/8AVMJ/wjJ8Gs3x87SBkKHs&#10;acpyqaihdlu6SNplQ1vSHu28vhCc+Ktvol1iX02us6Ih/wBC0nYc+fOKynGlPtOJASs5/wDiKI7V&#10;ab1dpYciNuAtjOSg8irN8ZxxJDw0+CS6zquuqNe3G8PJLin1bs59sn/egS3xJtwk9iOhS3R5SBVs&#10;WvROq9Z3dln7V0cBOSk4q0ukH0z6ltHVOM3PgKcjPJ3bggke3+9a25V1POS2KlIyxOnToW6LICm1&#10;J4KVDmmMd5QBQByritI/Un9NWuLZrK4TotieetqE7+4y2TgYHxWdkWue2pQMN0KR+rLZGKwo2OyX&#10;HQ3HaKW2ItqShz4NSl9tci4vh5oZJ4xTOG9LYyPtXFkjgBBqbh3KSpxqOqI604flBGTWfXCEo7WV&#10;tPOSAXEl25oh5hSPhRFXX9O/QnVHV6/Rm7e6lMIEF5WfAoAvadQ3xTMVFuecbb9OUtKOa0v9Hulu&#10;p2hOolvVb4zjFulpBcQ6k4xx+RStlGqLaZOEW2aZ+nX6Srx0h1XPuiJ61oXgpbB/atWMMG6gR54K&#10;VKGN5oTtvVWbpeYGbxblKUfKkpOKm3urFlnykNuRnGQvwrHj/KuFutdsnKRtEmkcyOkbiUOLiSUn&#10;JzgUg7KmaRjlqW0XEj3AohsWsoCZpS04taE+xonus2032GsvNbhtOKpwvgeWuGV7ZtWQpSC+E8fB&#10;qWN/R3UONpAHzVfy4DdskSFpaUmPuPpx+advazstpiIVMWphtI5UpPAqrfjlsuVe7hF0xrnCetW6&#10;TgpKeeM1R3Udzp83NbkrucZMlK+WwrB/tVldOepehdS2x9lu5sOKSNqwpQrCX1qdP7Lp3X0S96fu&#10;IcRNcPcYbWCAf6Vrtbq41Vb4tM6LwniZazWKi1OK/kaG1JJ0Q+1CWme2EOYCglXtWafqJ6aQ7LqC&#10;Hd9IXFxxuSPWyhfvxz/nVUzbhLgBoSe822QCknODUzbNeNtmMtyTuDR9z4Fchd5Gd8duMHseg+ma&#10;9DarYy3fs1/+g+q7yoj++Y46H2/IcNIytcW+c+lpWxTmcE+9WVqe36Y6ksp+ykoYllGFKBA5rImq&#10;tO3fTWtn47KTIa3EIKOd1ZPi/Ey8jZtk2iXn/qCrwOlV0Ypv8dGmrtouyag0g9JZdQ1JabKxtPk1&#10;kw2+9u6pXGYSsoK8DPgijiHqfUNjjKYkx32ELHIcQRx/WkHb1c4r7c/7YpZByHUDj+9eneO+na9E&#10;90pZ/wAv/Z8+ee+vdR5WCrqW3+T/APSOpGjr9bIyXnoTymleFAZFSEW63HRqGJ0q1fyycoWtNGFi&#10;+oZ1mK1BmpQ8wogBJGSKK+tjC9Z9IDcrY2T2eVpCfAwc/wClda3VTFyi0jyhS1WrtULE5Z/mV3/z&#10;xZNarYEmEliQVYW42Papn6idE2drQMCfYWlpbUkBTgHk81U/Re0ux7iJUxvuMZwpJrUk3WVkvfTa&#10;bp1y3pSs/wDtKwODXHa36lqrTqiuT1XxP0Bq75Q1EuI5X56M79GLS7pxtNxWoKdODirR6kXVXUO0&#10;w47xBVHOUk/0/wBqjnencyxRY/aUHA6nKQPahrW6Lvoi3fcymlNoV+lRB5rz2zXarV24jJ89HvdH&#10;h9B4zTqbgvauXj8BPo7Rd0uDao8PatxCThJPsKr3qBrCXpG4LjPJAfQrCsexp70x6tyoMh6YHyCA&#10;U4zioXUNja6i6n+6lOqQh5eVEmt5oPAai2xTsXDOO8z9baPTUShpZ+9fyJax9e7+7bkxUvHsEY59&#10;qa320K1+EvOSwh4DkCpq29PrRaZKmQvutBPt5pGRp6PaMqYdUhS/07q9G0vgdJRiThyeF+S+t/Ja&#10;6Lq9RpA7aOk0GK047JlJWQPSnNWt0W+lzSOu4U+ber21DDYIaaCsKJwce37Uhp3pLdp8FmY84ymK&#10;+NyVqWP96daV6Q3q3dVrUwwVy7Y64CstHKRz+K2NukprhlRRyVXktVfZsdrNAfSdYLjp/TOttEcy&#10;LcO6mK58g7/+1ZqvfQjXOnLpdH1WtTkISFqSUD23E/Nb56ZQU6I1FOYMZSW1JHO38Gj+xXyzXK9m&#10;FcmO1GWSVKcQdvn/AL1zcNYtPY5RXB2Nuhs1dChbLLPmRCsl6btrq48CQlwcLATSaLzqNqOI/wBr&#10;IW0PKSk19FLnc+mkbXEq1RJUZS1DwkjGeKf2nSGjHHHW+3GKlKyCopwaz4+fqbx/5NQ/o/UJbsPD&#10;/YyDoW/aid0wqInT7hYfThalJ8jH71ZXRnSrcXTepUNWdbf/AKd1RQU+TtVWnrbYLdAw01GbLfgB&#10;OMUXWRi12xC227eGluJIc9PkGlZ5b1FwiFH026JNyZ8RnVxndZXdp1tUVwSFgpWkjHqNE1qtUfeS&#10;X048DBr6E66+k3RWpuoL15Xbm0JfBK0pAAKj7+Kp6+f8P+dddTldgmdqCpfKM+BWxo8nTjEuzE1n&#10;hdRKWYdFT2PSUK/ssPJkobkMclW7BqV0mh63atfblymJMKQntqDxzignr90T1l9O2rI0d55xVulD&#10;KHhnB/H+VCFokvSF9yS+4M+DmttVqIXrMDldR4+7Rv3subTHQ3Tc7qu7HmvNvQVjelIPHvxVZ9f9&#10;IWnRHUp222gBuKQCAPAoh0zdF2W6MThMKiDjJNWLqroSOpcFeo0TUGW42Cj1firJRafBGvUbf8Qz&#10;A9b1NglRyk+KJ9F6kvFvUY9vd2Fz0+fFWl0p6DLvk+5Qry6lSY44UCPzVRXW3p0hq+cwxIBbjukJ&#10;waeUT3eoms5NK6hs1ts/R8QNRzfvrhPwptSTy0c/9qurpX0VsMzo9Zmp0hE9eA4gOKzg8VhXUGv5&#10;F1tqG1uhewcbj4p5ofrfrKPMhW6Lc3ERGDwkKOAMfvWo1+kWphtRvPDayeim5vo+iOuvpr0pduit&#10;4ckRWY76G1LQ74IIGRXzgXpv/lVBQXQtBcISc/mtoaAm6z6u6OkQ7helC3uq2BAWfH96qz6vOgye&#10;lsPS0iCVvIkIy6Bzz6f9zXlPmNDKGV1js+kPo/zLVsYylncUct1KWRsT6vOasDRWsZseOEqdUlLY&#10;4AoBLzYYQC2UcDzU3p+7NW8LKsEHjFeeSyukfQWFNFwWvVtxvttlMyIJejKSRvKaL/px6U2xl66S&#10;nphQ1KBBZKsACq/sfVliDbhCSwkIIwSBTq1dTWbTI7TKigOHnFZWl1C081JnM+U8bPW0yqXBt7px&#10;0R0ncbDc2FMRnWVtLbIBBxkEV8ptf9G4mg+r2pY6Chu3CU6ULzwBvVgVpjSms9cN6vMWw3Z2LAkp&#10;JWlZPvn8ijPWf0dSNadFtT3hc1T1/wDXIS6o+T6jivTfDeUjKSmonzv9TeBnpVKqc++imfpZvemN&#10;GSbh/FnUrD6xsweCKiPqM6eaXnzV3iyANd87iE1nawRblYFPMzVqBiOqQpR8cEitfdJtLQeqel0l&#10;LyHiynC0FQyK9WolC2O4+cPJV6jQXbovhMErV0msl06FPT0ei6MN7g4eCTxWXocqR3FtvOqOD819&#10;J7LYrJB0jL09cIYabDZCVt45/wAqyReemFos+urasIUbcqWlLgX/APHcM+1ScZPlfAaXyVLbhPtj&#10;ToTqyPobVUe6LcBUOChQwSK0teL9B1rqmFLm2rv251IUo7cj2qP+sDotofSfTC06p0swmLMPbCg1&#10;j1Zx8Cg36der6Nse3XpIMZSdm9fGB/Wq0/VhwSvr9K1XNm0ekly0jcpDcK2yI8cpASWQrBH9KvWZ&#10;Z9OQbHITMfjIYW2Q4pagBjFfPKwdE3HeqKL/AKavijFcc7im23M/04rYN46DHqN07ft8yc8288zj&#10;uJXgg1575Kp1WNJZPZ/DamOqqhOT2o+cP1K6a0xp7qjLXph9p2O6reoMnKQeahdNW2VJLTsaR2nc&#10;8HOKjurXS+T0e6hTLHJfVKDa/QtRzkVK9O9P3XVtyMe3r7faG8/t/wCCvH9fGUps+w/EzjHSQ92V&#10;jssdCL1EhqRIkqeDif05zmmmherc/pzqFDaLOuSt5eMoTk12blddP3Pty2VPJY4JKTiu7L13sWlN&#10;VNOXa2pcQpQwccisXRJ/qIlfllv0Vm1ZWD6AaS6g3i09Jpl9RaVyHUxy6lgDknHjzXyO1nre+dZO&#10;s9zXNhGC+/JUOwpO3FfXLpf1psMvQipclpxFvDW7IQSNuP2r5mfU9r7Ssvrmu7aOb7KEOEuKSnGT&#10;k/ivevBvMlz+D4v+pViM1t+WSvSrozddSa2kWpE8Q5ERHcaJPvzj/So3qnqvVPTrWL1ovrhkuN8I&#10;c9lD2ov6K6jduPUWJcmpSwuQEoVz4P8A4aV+snptcW9SIvr0xEhotjgHkcfvXdKUlZj4PIFDT2L+&#10;KuegGs3VSTKLYWxvz5BowtNwkXzUMaahKYyWMHOcVWenemmp7xoCRqq0xu/AjEhe39QxnP8ApQG1&#10;1HvcuQuPEdLTieFJzjxV7th18mKvGzbc61hI2/Y9Q2e/XZyLeoUee8UbW1OYOKrXXH0uPXvXVtnR&#10;+3HtzjwcUlHgDPiovT+lJl76Xo1Db3Xhd2MFwpzg81pnpfYLz1A0HZyXyxLbACirOTxWh8jqf08f&#10;YdP4HQz1N2LXwi3emvRyyL0w3a0JABQApSapL6zek+oOn2lYtw0hd3YTKFBLraVYzVidQW+ovRvR&#10;j14shROUwncptSSTgf1rDvUz6ptfdVmlRb0FR46VctNoUkZ/vXlXk9btjJPO5n0v9KeEs1V8LIY2&#10;R7/0A8a+1nc4yYlyvMmQgcFKlZFJx/uNxKG1uL8k4pnZ7wmM8XHW9498iiO1axRbVOqRD3BR8lOa&#10;82vnZbLMz6Uooq00cUxS/kKRdTTYMctLbcHHuKU051ClydRM21Kf5jh2gmjSLrixasbi2xNuS3cn&#10;yEIURjJo40L9Kzlp1/Bu11lNoxhxLIOPOau0mkd88Y4NP5PytOgplK3iXOP3Je2dDI1yat1/uS8v&#10;MupcwfwQa1906v2knraGp8iGhxtsIw6sA4xT/RvTuy3m0rjPIS6hPkAisN/WV0Avun9fNT9MXR1q&#10;G6nBjoX44HsK9Q8T4uMJKEfk+Y/qX6is1EZW2vroQ+oHoz01v3US43SJIZ7pVuIbPBOBUP0k0ppZ&#10;P8UhyZCWGikpbBPvxVSWy13C2PqTc3Vqf8HJ5NSc+xSYL6X0vqYbUNwJ4Fes00elWoJnzRr9fPWX&#10;OcujSnRnTSdFQLzGjyg/9xu7ZTzwRWf9X/T/AA5M28Xq4TFtXFbylpR88/tUt0+6v3XT05tphkzW&#10;87SQM1Zl8uyddL7abe41IUMq4/7VW5QqlmTI1S1k4qNMWZo0xrBvppcULeecaTvCFLTxxmtAQdMR&#10;eqTMW5aZvcl9RAU5HJOCff2qB1F0NseoHYrVxwzlQKs4GeRWoehHTzTuiGojFrDTScDKyQAa1ms8&#10;pCK/hnW+O+m5XpT1Cw/kz5qCxXCBdIUO7afelspUBu25rSmgpVoiWphowfsQAB60eKvhbWlXAn+I&#10;SYKlj/5OJz/rUfqSHoiRa5AXJiBOw8pcTXI6nyErVmUsf5novj/D1aXEIQz/AJAvB1Zoq2ObXdQR&#10;mXscpS4AaXi9RNK6guCoVuuyZkhoZWhJz/0/FfN/qZ0cfvHVeedOXgPR+8SlO/OBVhfTPY7p006v&#10;S1XpWGFN43KPCv1VyE/MtWbfg9Yj9IVrS+vu92M4wbQuf1G9PNESHIN1nJYlI8oUDn/Shq7/AF1d&#10;OLWyoQ1OS3B4CP8AvWBPq9uQvnVmTJYjFtgcBSRwr81UsB1YO9qG68lP6lIQTj+wrDt8te1/DOj0&#10;X0Vo51xsvby/jn/k+k9i+sK3asvS1Nxy1k4aSfJoS6i/VTetCazgPuWj7mI8oJ9Iyff81kfRV8hp&#10;kMOsrLL6FeDxitAtXmFeVwFXIoklJBTu5rVw8pqZSxOWDZ6j6X0WnWYQyjQ2pLxcOrbdpmsRTHju&#10;p3KQscjimkTobIv0iSl1KU4BCCR+9PrB1JhWO1tKLBU02ngI+KLdAfUbpvUl1XbYzDyZieClST/t&#10;Xc6fWxeEp8njGu8VbHc3X7f5GFfqnsN+6Y2163yLGp2OsnZNaTwB+f71kuwJ+5vEd2QtfZCwVj8V&#10;9Pfr265jTWjv4Q5pt2YiYgj7go3JRx+35r5hQLm3ImnCO0HF5CceM16T4yx2VLczxzzFKptkq4/B&#10;qfSesbJalQ37W8oPMgBSVe9WNeuosTUdoU7dIrMjYPQgpzmsy6btytPz4rlwjKEeRjar2P8A5irj&#10;YuVgsT6FSmlPRVAek/8A2K3k64zXKPNJ22aazNch5Z39DalQ4LtpdhXpOFNoxWWOrHUFrQGvHWNM&#10;xn4cIKPpKePNbUtbmlGpUWXb2tzDo9TZxx/lSly6RaR6nXZSRYkKUOS4tIx/pXNeQ8RptVW04LJ6&#10;L9N/W/kvFXJStbiZJ0r1nkXvsh58tuHAVu4q69NsR9X2t2AsJkLdFRnXP6fNJ6A0xMuiHo0J9gEo&#10;Q2tIOQD7f0rM3TLr3cNJ3pYYkbmwrCSc+M14/wCS+nbdJPfX0fXv0/8AXWi81TGMniXWeDa+lLTH&#10;0BaJMQW1BStJBJTWV/qE0ldPt3rhCbVHiqVuIT4q4rN15d1gx2n1oUSPY1IXGIrWdsNuW33GCfet&#10;Hp/JanRWrEnx8HS6zwGi8hTJ2RXPyZC6TWO+aguLbTXcGDnvLB2itJMC/NMotj9xjoCAB3Armrhs&#10;OiLLofp3NbTbAXwwopcQBkHb+1fP2+6yu0bV05BkOJb769oJOcbjXs/hfPVaqOx8M+VPq36Ivosd&#10;kPt/kba0kLfbIhZuMxEp9zgLz4p4qCmHc20Wu4rj9w8htXmsz6O1M5dIrYccWSnndRpB1b/DLhGW&#10;28pSkqB5Ndt7ZrJ4dbpbdNNxzhouXrN0+v8AfdEORWXFvPKRuSpfvWY9Jsa76W4M+I+1G3cOAZFb&#10;60nruFqzSsP7ppZLSBuWBxSWpX7FqC1vQ1NtvMISf1DxxXNeU8UvI1uDWGejfSn1m/p2xeq3KP8A&#10;MzPpPrHelzUSo81SXAOUk1bdl6yahnoKX5G4KHmsm6z1NbtF6/kRI6VCOVHG1PA5NGGleoDT8xkp&#10;cPaJ5FeGeT8dqPF2uGeD7V8H5bx31JpI3wisv44L9ufWDX8ZtcW0T3mwfBSauHoTqnWl4jAakua5&#10;HIwFnmqstusbCtiD2QErIHcJNWLI1vb7PEZNvcSFqTnINU6TWSqnunPKNf5rxEb4enTUk/zg0/bL&#10;UiUylQTnjyKkGNIlxRWle3msU2T6o9eWPVarbFiCVCJwFKQTgfvmtH6c1frDUthRO4ZKuSgA8f51&#10;2ml11epXtPH/ACPibvHzxY0Wo7BcjoCU+rFcsx3CQpbaSB8igdu6akbjh9xQVgcj/wANeN6xujoB&#10;WrgHkCtkpI0WxhvcIcSWypJZSlWPIFCcaPAjvvNLO34xRDbJv8TjbiTvxXjWn4zinXHE+r80+yPX&#10;DKzur0WJcVht/gnxmpzTN2CXAMlVOrt09g3N4vJyh0GnNntkW2p7SkgOJ96XIBjHuSC0Mp5/NN7g&#10;WpuErQlQ/NCUu8viQW2yAgVM2xoyGe6p8Z+CankhjBHXHTcNc0EMJWFeQBQ1fdCNRZIfiw9p8nAo&#10;37L6JIWlxIQPJVRJGMd2OC5IaP7qFPCY84K501rK2WJ5EK4MKQtXAyOKoL6r/qUsHR5xx6Lb0quC&#10;x6F4rR/Ue02SLATc5K20pZO4rBHtXze+uvVejdcojiA/3pbXpOxQ9sVuPG6b1rOVlFdksRyTeivq&#10;we62aWmWS9OtqZfJASv2HI/61nzrR0W0taXWXIGESH15JQRjmq56fWhTTy/tJP2yxyCTii9/T17u&#10;lwjvzpSn2Glg4BzkV3lVEK4YUTWyk28ln6q+nOx6Y6KN35LgEvt7s1jb+JvouSi0pagFYGK2prfr&#10;PY7npm26SnIWiPwhw5/7VdvTv6YekV60rEuECEiTLKApa1AE5/tWDqdT+nSc3gthDf0fPDTt6kxZ&#10;iHUtuBzIO7ac1bEfq1qCeuNCZgvPpTgBWyt5Rvp06fMQi6u1MpWPBKR/tRDojo/ouJKStESOgZwC&#10;QKxv7+qjHhEv0rZh1PT7XHUK520QbftIUFZWnxWqdb9E+pOouj/8HSyw4/2gOU1pK3aZsem5SHo3&#10;ZA9sEUU3HqO3aLS661FVKKE/pRzmtNqPM2XTTisYL4UqB8MNW/T7rzp/d3VXW2LbAXkrA4ov0fq+&#10;5WmKlmIsIkoGCkmtB/Vz9RV7vMt+3t6bkRmslPcLZ/2rF1okTZ+qUEpeYClZXkEV12iu31qS+TAs&#10;jiWC8bnftQa4js29SFd5awkqQfyK3p9OnTSZorp9EU5KP3Ck7iFK555rF+ib1Csq0SG8l1sA+r3I&#10;o5j9Y+omo7kxEsLq0sJIG0Zxj+9UeT0stRVhcYJUz2yPolpFp+S5l8lX5onkwi2Sps4OKpDojd9V&#10;PQGEXdWXiBk4P+9Xszbn3GwpbnkV5xKGyTibT9yDXcbk2SlCxgfNcIukh5XacUM+OKlF2I7yVLzm&#10;omdZ3obveZJOOcVXyBMwLWp8DKjT0aYYS6FKAJ/NCy9TXGMxlDIJT8CmKNdXZ9wJLe328UZQYDmV&#10;YrdkB5hCgaqbq70E0JqSA5KmxGG3CM7zVhWyRIuSQZCiM1zqvRDGqLUqM44RkcYNX1WSrkpReCLW&#10;Vhnyx656D0/oOc7/AA11C0j9IBqkbN1gXa7j9utpJRnA4raP1OfSDNXBkTrfIIUkFRSo1859Q2h/&#10;Rd/WxcElakKwa9K0es9WpNPrs1Eq8PDNO2NE/qAptuE6lvfjPqxii3T3RI6V1pa71c7klTUZxLik&#10;k/BBrNOmteiNsctk5yG8AON2OaNf+eNX6hY7C31PoPAXyf8ArW3k/VjhPhlKW0+jrPW3RV/RFtsd&#10;5C5baQnFW9om9xI0dOQnYRxXzg+mHpo7/wA3G53+YltsHcAtQHx81u+zphLktNwpbbzQwMIUDXnP&#10;ltGtPZ7DcUT3x5Lfb1Db1qG1Cd37Ujdl2W5RVpmxW3EY53CuLVZIZjJWUgqqQcs8F9opcQCCMVz6&#10;bXKLjJ/WXT3TsfctMQo6JbmfCcHNYY6iQ4Vgv/28BAS64o7NtfT3qF0A01fX1TVANuYz5H+1Yl67&#10;dHrfYdUxJcd9O1peeVCu58RrMrY3yau+vDyZ1vd+naQZS9cIzqCoZSvHBqEt2vndROlKHCgHjmtI&#10;debJF1T0/hfZttOvMtYJTjPvWII8W5W+8qYYjuLWhX6EpJrpXfLh4MbaXlpfQH8c1Eh+QrekEEEV&#10;ZPU+yyjptNv+5UGQnASapjR3Wb/lGSlq5QXmFp91oI/1FWLN63WvWLQaQ0Vq24GRWSpRl8lbygF6&#10;VdBLnrzUTsO1TAw5nlRNHV66C9R+mt3S2+/95EPuk+1O+k9q1LbtT/xS0ym4jKlZIJwcf3q4tU6k&#10;1Pd5zDbs9LgAwo5yP9aolvjPEeiaw1yDnTnXVp0fIQNRwgCMZWR4rX/Sjq5pW8R0OWWSlxI/w48V&#10;QWnel9h1ojt3yQxvUMHcoD/Wr26RfT7pnSakqtrjZbP/AMVg/wClcn5pxkv3Nhplgv8AtWphcY6S&#10;2g1Im9KQ2coJxSMG2RoMZDbGOB7U+bS1t9WPzXFmcVVr7rH/AAHuNqtrrgA8gVi/rv14kzi601CU&#10;yDnkpr6Dapg6ffiqVMDXj/ERWOevVh0rOS82wlnecjIIrpPENKzlGFqeUYkVrh195xxxIOfOaj2e&#10;pl6t09Jsoc7wPAQM0S6l6ewoy3lR3gVEnABqP6dXSJoi/hy4MIfbzxuFd5LODXLs019PvVvqleey&#10;zcmViN7FSecf3rcmi37zMt7an1lCiOayz0m602a7dlESJsIwAAmtW6WvEudAQ4hvagjI4rzPyL/j&#10;vjBualiCPNV2m5y4a0okEZHmsd/UBpG6fYyd0gqOD71qbXeob7EjrEVonj4rHXX7WOoUW98utKHB&#10;zwav8Xn1UV6jiJiy42q6Q9TlIykb/IPmiKbe5enUIfLJcUnByRQrcdXXKZedvbKVbvJBqa1BeZsm&#10;z4ebBIHsK71dM1LNOdAOqM7UsBLa2doTx4rbXTS4JNrT3U+fNfM36ctSXiEtPahrLGeVbTX0P6R3&#10;VV1tqd6dqvg15/5WKV+Ub2jLqLPuMODIQF4BNCOpYkN+GoKQMAUYsMs4wvyKCdczWLe04cYTWniv&#10;cSl0VLJTb4s1f8sDB80P3PVsZFzZixlgOlQHFc6j1nZmy4hboDvPvVO2eeu69TGRGJU3uGP71tlH&#10;25Zg55NsaGjrmQ2u66UqKfc0SLtj6XvQ5uHzQhYYM1uIypOQoJFF1oankEk1qn2bBdEvAtz62iC9&#10;z8Un9lKad/UcfNNlrmx3Nwzj4p63KlPMHI5qICkiI/sSUryaXgNPqUAtZFRrUqUle0ZA/NLvvSmC&#10;COSfihDJCUxIS56FZrthmSsHKuaZRJspw4IyfzSipklpfAoyIV7Utp3zxTh37gIHvSSbi6tOSgmv&#10;UXNW7BTRkQpHdfzgg/1rmQ4+lXpRk0oqcrGduK/NXBSvKTUmB42++pHKK7ZlvJVgpOKTXdCwr9Ga&#10;7+8K0bgnFIBwppBynOBim4jFGdys88UqqKpR3JX7Vw5Fd7eUKyoe1TK+hCRHcLiVNq49xXrgcDeR&#10;5x4rhtqTu5yK5Lz/AHFIUjkUiSOA84geoc/FcmUcjI4rp1S0q9Sa8C0EAKTikyQiuYAo8Yx/nX4y&#10;G1JT7E16eyV4PJ9qTU006cE4qJIVCGlJycA10iK2MKCvHsKbqZQrhKsGvBHUnI3nxxQRF3YqlO9x&#10;pXnjFJyGnVIwk5UK/JQ83xu5xmk09852+x80xjd6PISME4zVe63TMYiPBCSrIOTVhy3n9pWsjjjF&#10;CGrJLyrY9tb3EimuwM86Zu8qJdH1Z24eVnP71oTQ2p7Z32u8UoWUgnj3rL2srw9o+c7OU1mIVerj&#10;wfmpXQ3VaDfnG1sZ4OK2lkHKGUa+M1GW1mo73eYibmXGzubUP1AeDULfZsGbBcVsStQ5BxXem5lv&#10;uEFnJSsKHg+aeyrRb1IdSlQAVnj4rVszog7p+eh+GU7sJ2jNYf8A+I7pmDFc05fYOBNKihwj3/Tj&#10;/U1tFdvTbnFMtL8j2rD315uTYsy1qcBcghWMK5AORW28Q/8A5KI3pem2Z209IubaGiHFBDoAJBq5&#10;dCabuNwlxwJKh6hlZVVH2fUbqJbCGUd1CcYSBV09NrxcZU1DY/lK3A4r0ieHW8GgijZ3SXpBPC2X&#10;lXNahgHb3P8AvV9Rum7jjTaFvL2gYJ3VQ3S5m/BltxqWo8D34q+GWb8uMhAkEKVxwa8z1qfqvJvK&#10;vtQM9UPpOtevdLyYxur8aQ4DhSHSMf518nvqI+ni7dC9aiHcJZnQXySw6teSf8/yK+uWpOmetNSW&#10;d9qFfHIchaSEqSo8cfvXyr+rrpz1D0JryNG1rdF3Js7lRniskY/8xWw8NJq1xK717MlTWW4tWqSC&#10;EpKVeT8VonpVqx6dDQhIACSNnFZTce7aySTjPj5q/ujGsYDLTccskujAyK7lvdFo1fTyba6WvapH&#10;YcirITx6a0bCuF7ZhIdebBUlOVcVm7pRru4QxFU1DK2uM8f9q1bYNSNXW2d12N2gpOCCK8118WrX&#10;k3FT9pFWrX2XUocQpCvyPNT3/PZDZBAx7cUPv2hh5/ey2CSrIFdrEa0yEfxBAaSoZGa1iLwhRqX+&#10;WlwAq3e2KjnEPXCRvSnaDTdepbO2rDbicewrx7XFriIDiXUkJPtQBF6navFgivSWWe6hQzkDxWQv&#10;q46w6ns/Ttl+A4psoc/mEZyPFa7kdcrbJblwVNJcSlB5I/FfNHrd9S8W86l1XpqXCbVADim2sgHB&#10;yefFbPx9DuvX4RGyW2LyZ41Z1PuWuENuTlh58jG4+aApPeYdO/OVcU/kPMx5e5kAJBPBrybLFwbG&#10;1oFweMV3UsNYNT85EbcFLewpwgDnzVt6FsiLihtAUpa1HjaarWwWKRNfQCnCVnGav3pxGh6QbbfI&#10;MiRkYRjOKyIJwhlkH2X70bumpNN3GGiPDW62kgblJJGK2PZdVz5bCVPR+26RzgVVnRzVVrvOnY7h&#10;twZe2gZKOc1Zx1LEgNgqbOR/9WuA8hd6tz/Y21UNsSZZmXWW5tbQB+SK6uuqH9Jhp6YN6T54qBT1&#10;KLKS5Ehrd2ck481XnWf6joyNA3J8WrdJjpOAR74P4rWxTm9qLWgj6l9eWIOn50wRe8GmioIx/wBq&#10;+ZnUj6gV9UYU+HPYQgIWQ2ccp5o9P1aK1FYpUObDQO4CgkeQP7VmbVEJhyY/KgkIbWoqIzXY6HQu&#10;j+JNcmFbcpJRiR6rczKcCQ4BgZyaaMWiU9K+3i/zCTximzReUrgnnxU7amJ0J1KgNhXgJXW3ilN9&#10;GO3gLtLdIdQT4TilNhI84JrRH05aVsGj9Uw0alS04pShhOQcHIqH6D6DvPUJSYirp2CkDgK5IrUV&#10;h+iFx9TM5M5br45yVH/esTWaquiLrb5wFcHN7i77Po7pxKcalRlxWXyARykGrIhWOC3FT9s8koxw&#10;QRWbLl9Mt9ZlRy3OfZS2QcoWf96PYOj9TaaZZSmc4+yPIUo5rhLZbnnOTaqKS4LngnsKW3gKB8Gk&#10;pTbMkhC0AkGq0MzUjUghBO3FM3rnqFoqcwrf8E1Rke0tkWO3PFPfSlOPc0BdeOiWiupPT64xH5bM&#10;SQlolDwWAUmmliRe7vlE15TKVDzk1BdUfp0l680rMhwdSSoMh5JAU24oc/8A5VSj2gxg+Nmq7KNF&#10;6wuluiTvu2Y7pQHUqzurmHredESWe+tKDxwTRp1++mHXHQa8rcurLk2A8olM1BKgrz5+PFVJHuDY&#10;WEuIwc+9egUXxlFYNZKLyWxpPqGLO8iQpxbyx/hJOKsnS+ptSXPUsK4Wvc0wHUqOOOMgmqR09qK1&#10;NEtPRkuDH6qsPSXUMs3FhMJ1LMRGAoZraOMZxaKE2nk+hWl9czLoIEV51JfKUg5POeKthu13Nxto&#10;IOQRk4r592LUd3v3UKyrssxxUVspLigTj2zW0tFapvcqcIq3N6UoAKs/tXC+Q0n6eeV8m2pnvWQ4&#10;l2OU9DeaXGDrpT6MjIzXzg+r/o91M1PqtLrdmL0Vo7UCMjHufivpVbtWT2ZPaW2lak+9c6pu0h1r&#10;uJt6HFeclIP/AErW03OqWUWNbuGfCC8W286Nurtuu0Z6FKR+ppxJB/zrmHclI9e3cpXg19HPq26P&#10;jX9jl3a36fSu9JQAFobwTj+lfOm76evujn0/xi1vwwFYHeRtB/aun02qjOKeTCsqcWWr0410wzbj&#10;b5jKHA6doDg4/wA6Geq+m4ds1KDbmw2283vIT4zQS7qZS3GS0kNhBzkcGiy36gbvEmOuWlTykDkH&#10;nitzGyFixkoxgvf6PIeg9TNPw9Uw0GWyfQtSR+PxW07X0k0FGU0bfEYUlf8A8QKwVohu12WLKuLS&#10;vs1O8pHiiPQn1PXfRetoTkxCpdmS4EKyr2JxmsDVUWy5gy+ucVxJH0Ts3TLTEBbbjMdttweMJAqy&#10;tPRbVBlNOiM3vSMBZSMiqv051Y0nf4cSah7tNvoSvn2yP3o6hahsLqElM5Kkq5Tg/wDeuPslZlqR&#10;m7fwHtzk2afb5MeTGacQ8gpUCgHisr6r+kSxXCZKlW2GyUPEqKNorRDk9pcdKGQlzcOCaThfd29J&#10;UUbgTwBVUbZw6YkZGP0s2ixPl2XaG0gHGdg/2pc9B9HuzGX3LcySn4QM/wClbCciIvKUpmsBLah8&#10;VXevNJw7bOYXFSQhZ9QHtUnqrvhli2v4AbTXS3SUXYGYLGQoE5QKu/SdlszC2lIZaaU2AE7QBgUC&#10;WK1RmZfqyEEcq+KKokdtEpJYe3J9xmqpXTn9zJOK+Cd1rAs8mC4opS44lOQcAmq6Ldq7CTJYCQDw&#10;rbVhxWES3Ahbe9J4Oal16NtVwZCFISMe2Koaz0CaXZWseFbUI7sN1JJ9s8iiezyENMIDhSrn3NR+&#10;remLdtzNtr5Qc8ozxQPfdO6geQwuI+tCPKtpNUybg+i+KU/kt4WyBdgpDgbSk+SSKQ1X0q0tf9Iz&#10;YktxjcWzyFDIrKX1FaJ6h6f0N/zJZbzJaZYwXm0LI4+fP4rN9o6v6xlxQiRe5RKhtUC6r/etNrfI&#10;x0+Yzj2dp4X6ct8nFX1WJYZHzm5PTzU1/jQJzio7MhSd7azjHB9qipuqk6jfZXJlKeW2rKd6s06h&#10;OtuPS0SV9xUgkrUvkk1JWL6cbnqyO/dLe524ScqCgfNcUpq+UstnudNNWjripYyklkP9LsW7qHbT&#10;a5waSplHpVwD/wCcUIa36Aps9olTI1wQEgEpTvH+9VP1BZ1R00acebedYCcp7iSRQ3p/qJf9T2Uq&#10;mXV5SMkbSs10PivD269p1tYOU+oPqfS+B4tb5/l/yDOmNZz7BqCXG76yErUMgn2NFdi1ghN/j3GW&#10;vuqYc37XBnNTfSHQ1kvmo3U3BxBdWcgKPmrjv/QLStweDEVZZklHIH/2a9q0WiWlrSSWT5A8559+&#10;Q1Et8ntZXPULrRatbSIrcmIwxH4QpTaQDirR0tpXp7f9JmBBuW9Km8rDqv0nH5rIHWDR8vQuof4e&#10;pK0IUvDaleFCtN/Tl0/07N0DON3uv2s59nLY3YI4/eqdT5KvSvFvBboPp67ycFLTZZSPUDQ1l01q&#10;uAxCuaJYMlIWhBBwNw+DWz4V60XB6K3SysjuzH4hAG3PqKT/AL1kXWPRxemdRIuTM/79gucZVkii&#10;yJqX+GxO2UqJWnBrzrzPmvWlto6Pf/pP6NVNXq6zmSfBC6Z09KiBSWmyEqWcDH5qSnImQn1pQ0XF&#10;JGSAK7V1Tt1mW2h1IBHnijSyal0/eLOqfF/nz1HahkDO78Vxvo32vftbyev2avS6VbJTSwVPL65z&#10;IN1ZjvM4DJ2gKHvUl1D6pjqpp+HbX46EJZPqUkcnx/tSerell41nr23JRZF29LiSpatuAfPPiga9&#10;W5/Qmt5FmfRuUw5ggjzg/wDavT/CeK07hG2yOHwfOn1f9Ta31rNLp7Mx5/HX+hZg+nViVoRi72Rw&#10;lzYS43nknFVtpSy3ufrONYew4hwrxkg/Iq9tH9Y4cK2s21cVTK+MAHg1Macnw2+rMC7GGhLZQMkD&#10;39Neh/p0ktnweAfr575RvWclD6rVeOnesXLbLb3OYBwoZyOKTvmpnNQusJ7aWe2McDFHX1FW7UWs&#10;Op8i7WixyJcFpABcQ2SBwPxVZ22yXa+rcVb7a/KcZ5eS0knZ+9JSaymZ0q4zjGcV2X10bsk3WjAt&#10;78xz7dpOEISsjHFWj0h6n27oN1JXYtZRV/ZSVgRpTidxGScf9Kzr0pnXqVfmIdrkKiTd2NhOMkc4&#10;NaA0JEs3VPqE9Z+oy0Q73biBH7gADmCfHj4qvVPNLMLRRlHWRTNuQ9SaCv7rMlF2ixy8AQXVpT/q&#10;asVjSui7xZ1f+qhPo2YLyFp/1qgdVfSnYNZ9K56bXPch3FppRYeaWRggHHg1gm16m1doKTcrA/qO&#10;UtLLimyQ+o5wSPmvJ9frv0n3LOT6L8H4N+ZbVc8OIYfUb0va6bdWJcix3P7liQouJ2Obin8cGlrD&#10;1HkI00pia483KbILboJB9qAnbm/dJiXZstyQv/5uKKj/AJ1Nz2mEQmlpeS5nykeRXntusnO1zjwe&#10;+6bxVVWljRYstJLJo/UnVy46T6Hwr7FeDs1G3JJyf8P+9Vnbvrt1IIaFvMMuK2/q2U40/ftNXvRC&#10;dPXZ9QbXgfgePz+KCta/TtboMKJMs09bsN19CFA+ySoA+/wa2cPIWNJbjn/7j0kJS9SHyGkL66Jk&#10;p4GZDbUnPJQMf9KO7f8AWvd2I4mWHTzshtGCtewkf6VXPXz6V7V076XWjUVnfK3nEoLySf1EgH5q&#10;K6bdXxozRira7ao7xWnG9SBn/Sst662mSUpYNevC6LXUuzTV5+PkuT6ioGqvql0fpyYmCmCltQWs&#10;Ywceof8AWqpZ+jTUF/DkG2uBEj2Kv/s1bugPqqs/8Kj265RhGKeMoHA5owj/AFL6e0pNXeGUqkwG&#10;OXFo8j/zNdNpPMxgltsPNPI/Sl824yp4X8z5vdYen2tehOtEWW/xnAweW3xnarz/ALVZHTzrQ5a7&#10;T9o7J24RhKVH8Vef1d9X7L9SdqscvTNlckLZc9bq2sHnHHvVGS+hLyreJQhutvkcIGfNeh+P8lC2&#10;OZyPG/NeCnXJKMMYLT6O6uscyHd3LjcxHmvkgDfjI5qv+pH0wonWqXqHT14+9dWorUyVZPv+armd&#10;p2LpyOlu6yJVrl9zaVEEJwT58irh6dXhvp2hpTl6TebfIAVs3ZwP7mt2nG3pnEzjbouVwRf0+fR2&#10;/wBYdF3y5y7iqLKghQQ2D7jH5/NZzkR5mh9QzoC1nvR3C2VfNbV6L9b42kdQahZaV9va5mSlAPAy&#10;B/tVLq0/Y9V9Q7gmWpCozzhUHPB5qCqluf4+DOhrYbPeu+yM6V9RdbR7U63ZZ5QppYWloq/Vz+/4&#10;rVup7drHq3ovT8jUDaEKjsjIx5OE/wC1UqOirNruEFzT9xDKO+kqJPGMj81fetOpN10BozuFLNxi&#10;wmk71JwM4H7fitB5XQ/qI4S7Oq8D5uOlscnLGOih+t/0/ah0RpKPqRtrfBUfWAPH/mKpyCt4R0fc&#10;ILZWONwxW0r39Xdh6v8ARL+Cs2Jwy3cRwnZkBRBFZh6/W1zSl5s0JyGqCpxkLAIwCK8j8j49VPbB&#10;H1P9L/UM9VFVX9/DIaG42U4KsEeCKtfpbpnTc5K514mAOIGUtk+TVKRjjYSr0mjDT9sRcXm2W5Km&#10;1q/PFcg1slk9QnH1IYTwX4/aVSGJV0s8tDP2rZUkJPJwKnOmX1Nav1R0t1Jpxi1l2ckLZbkBJwf1&#10;D4ob6d6WmW1Etl5xUhDjZTt3HB4NEVl6k2joja3V3K2hpPdKlKSgcjJ/3re+N1HpWLLwmecfUOiW&#10;pqcYw3SRm76j+iGo9BdJI1/mxi29NfKnSkcgncaqjpDqy/6G/mw5rrLb4G9O44r6M/Uv1L0z11+n&#10;+3jTYTOecWn+SEjKTgjmsOag0ZdtFWxM26WN5q3jgvJScJFezeH1cOIykfMf1F42ydckofnKLHtG&#10;qNWX1yI6xIU8F4zk8Yo4u9hbvy4sF9lCZRUlRcSfBzVCW3XS9O2VmZa7kh2O55bONyKUtnWmU9O3&#10;d1alfPvXdKyD+Twm7x2oUsxjwjZFx6cv6309DsDrrUqNHSCpKlg+Mf7VUuvOg0OxnfDIYab4VsV7&#10;0Eweu9ztclKrY+8884NqsqPFH9pav+vYBlOSSlS+SyVeapS2v9iufrJJS7B7oro/qBYdesSrXKcX&#10;ZwvKwpZIIz8Zrf1+i6/jdOlTbDJbE/sFQQ4MjOP3rCPTnUPVHSmvU2hFtDlsW5gLKeAM/OK2Z1g6&#10;pa86cdFlToNjTOkfbneUn9A+cba89840pts+gPpSMpU1xWM5PmZ1RvupNS9QZz+qVhVzQspWB4FE&#10;PS/Vr+irwZrbZUhSdpA96ApGr5GttQSrrc07Jb7hUsAeDVqaPl2Ax0NSVhC8eSBivE9Y5KWGfaWh&#10;hFUKGOMFosdSIGqo7yHLaEuqBO/b/wBqHbF0j0hr+8okXiciF2l/+2pYTkUR2Kfp2CjspdZW6tOE&#10;4xk0E6j6Jaj1vqCP/DluwIq1ZLiFEcZ/FR0WZXxZrfJyhVpbI528H0P6V2nRcHp67bnH4f8ADmmt&#10;i1LWnG3HzXzD+pSz6BtfV+UvS0pqVD7pLvaUFJz+MV9FOl/072+b0qkWeTPkOOvMdtbocUCDj96+&#10;WHWfpC10h6kXizCYuUEPKwtaiTj+9e7+CT3Lj4Pjj6ow1L3fLDvQWo4emLu3coIwkf4DyM1Zt+uE&#10;jqme5cXD9s5hITmsrw7jJt6UpaUXEfFWj0w6gyxPQ1JRuYRztNd6mn12eJ6vT2L+JF8G2tE6bs/T&#10;zpHI0zAypye2pWxXPKhn/rWRup/07wtHWSVdIpWLgtSllIPySaNR18RCvrT0xxSGUJ2gE8AVbNma&#10;gdU0sMq9bD4zuPNa2ycdJ7pvs2OkWs18lCpAX9GV9bc6a32Hc2u4Iw/SU5z4q6+jPV62ssPLTDeY&#10;iMKJJDZwAP6V10g6d2LR8m5QGFNuB44cH9vNX3prQek7Xpp9rsRUIcQdxCR8Vw/kNR61jlB8HtHi&#10;dEtNVFWR5/YoHq79e2iv4DcLJBbVLmKQpohSSADjHxWMP+cLfeo8oKhtB19SlAhI4zVrdXPpa05c&#10;taXW5Wy6oZbcWVBtJ4ByePNVdL6OOwXftoMxLj6R5B4rybyd87rMSfR9TfTWi0ei06lSsOXL/rJE&#10;QbQyl5HeQkNeT+1GtqkaTYaW07sKlcAceaBLJ0t1nNvimZDgbhpPqWVe1HXTzpFZ5vUEW+ZdO9gb&#10;i2D78fmtXGhuSinnJ1Or1lVFUrJPhCV/063F11pWZZIS1o7yVKWhPH+Kte666L6s6gXGzXiyXIxQ&#10;ywO42k4ycH80i1ZtP6X04w23D7646uFhAURXcf65dA9L5C7Zd33UyUI4bCMkH48133ifHSh7Xy2e&#10;AfU/no63Eo8KOTIOufqA6z9C+pd3sSnXft92ErKSQRk8g00079SWpr/qFuRfHFTnHPTsXk4NT3Wv&#10;6l7H1s6gJkWu3stNkhAW6kZUPzxRPpzp/pRdvElxxlm4qGcDHn8V67otPCqtNrk+YvOa+d90o54B&#10;q9W9zUEz7pxjsvKO4DxxS+ttFX7VOmdtsi7+yjBwOarTqjJvsXXMGFb5jimlrCQlBNbI0Hp676b6&#10;ZzJqWjMl9gKS2r3PFXavWR00f3Nb4vw1mvkpJ8FJ/TP0UvrCXTeGCkFzKQrnA4rZGlukUBqemSto&#10;Z24IxVe9H5Ourva1XCVYUx0IJIQByR/+TQV1H+vC4dMtSSbLJ0opp9klIcWojJ+f01wut1+5ucnh&#10;HtviPCOSVNaTkaZufQHT2oS33mClxKt2U8VxrzolEh6BmRrU8qJLS2ShxKsEcGsVo/4iet576vs4&#10;LDSSfSCAcf8A6NGFj+rnU2roDqLs6hl7HCEcZ/yFctd5nTpOLzn+v3PQ6Po/yKcbFjC/n/wZ26oa&#10;e6iaCcfuM+8zHoSXCAruq4H9/wAUO6c6s3S5MKadu76k4wUqcP8AvWmdf62jat0kYl0hJW275OP3&#10;/FZsv3T61W+DIetaVdwnOK4/U3125W58nsfitH6dSjbBZX7HWntdPac1AJ7EnuKzzlXmrgZ6mq1r&#10;JiOABt8EblprzTP0wQtX9BxqCIpTd4ZaLq8k84AJHmqH0pdpdnccb37XUKKTWJbVOmCl8M2Wnt02&#10;ulOFa5hw/wBjS+qOndu1Uht6ZOYbSE+palDPiij6Y9LaEiT7xaHexcSo/qcSFf8Anms3Ns3XVDgQ&#10;Lg4gH/CFkVb/AEL0vE0lfhIdlKS8sernz4/NLT3KM00YXktHOWllWpv/ACKR6wwbTpXq1do9sHah&#10;pdylI8DgUnbdbJMlkiTtLZ4STVn9eOmUCff03WGdxcdBeJ+MUYddOjOi9P8AQ6DqCE2mJcQ2CFJ4&#10;3H+9XupXybXaLIa6vT11VWJty4/37/0A7T/WG6yZLkdhIfQ2nKk4zxVm9CerGlp+sNikCPdQsBY2&#10;++ayn0OuF3k6pQmLEVIbdTsWSMjGDW1OhvRrSVr1Z/GZobblrVuWFHhJrZeOqsjelk5T6onpq9NK&#10;PTf/ACW39VPUfp7aelT41Glp+Q8wQwhTYJKtvH/SvlbpvSY1/qN9VsjFqJ3CpJSPAzxX09+sXRuh&#10;dZdLHQ7IjmUyj+QpsjOcf9hWJOndqPTq0q7TaVh9eEqxz5Ne8+Gj/C5PjH6m1Crt4fIBaxuV0jy4&#10;NjcQt9TBCW0pBKj/AOZp1qvXbdjahwrrBdZc2jIcSUn/ADFHdsjT0dYbHdZdq3xO6CdycpI5/FHH&#10;/ELGlp9osb1ugtMXApG9TSAPnzit5K6UZqKXZyOm01Gpjus+P/JSFp6otNPtot6drZ8BRzVp6b6k&#10;aufjhu2rZSlXCjkA4rK+mbWqQoFT/YAGQSatzp7bb29IWqDJS803+rC6yc7lyYep0tdLfph9rnSG&#10;n9bQ0s6ruMgPK5WhLpx+eKkYH0l9HrvZo6IL7rbyk+pzu4ND50/p2dOEi/X5bb6D6mUn/vTwSLfF&#10;uDbtouBMNvjBV5/zrW6jQ16j70bLQ+a1PjUlSwf6h/TdZunduduum7jIeLI3KQpZV/1qG6ffUDZG&#10;4AgvsFMxI2qWfmtC6HWzqNiTbpaUPofbKUk81nbU30EdQUXu5Xaz9gQisuISV4OP7V515z6fpazU&#10;uT6H+ivr3UWp162Xt/y/Yue19VrM9YX463O8XWyAlQz5FZze+nG49StTSZ8FtLTBcKsge2agolyn&#10;aJvCrPfE9qW2dp54NX3026nvWJpDSUoDTvAV+9eYJ6jxl3PB9FTp0fmNLmlqSYlc+g1p0N05kPtv&#10;JVdWW8lHHJANY3u2tZzd3cZPoUhZHBrb3UK8vO2955ZUtp1JOR45rKNl6NzOputJLVtSd6VbsV3n&#10;hfqWyTdd744PHvqP6CohU9XQvdzlFgdMOt19ttsagOhYhOelTgSTgfvWmtONWSfplqSzck95wZUl&#10;auf9aoLUkh76e9FItt2s7El57hLjiBuH9cfiq40v1OkzpvdSVMsE8IScAV6vpdVXqIKUZHyx5nwd&#10;tVkpKGMGu09D9J3tp64TLciY+ocKAB/6VSHVTQ9r0C395AjKaSFcg+BV1dJ9bpcsq1uvFxG3hI5q&#10;ZuejtO9WrPLRd5ggxk5Hwo/5isPX+No1cH6kcln039Ua/wAJqYRrsxFPlf5mb9OXaHdLe283LCXC&#10;P0BXirP6fQUXW8Rvv5S+wlQwN3mgHVfQiyaODr+nr66/tJIbV4//AFjUDo3qS5bZ5jvOfzWVYrwT&#10;yfhNRorHPb7T7y8B9T6Hz+lUYWJz/wAjcGokWqxMRXYEVK3TjJxRZB+o2BorSCg9AJeQP048/wCV&#10;ZesPV2Tc1thZC20+M0SzrnG1M0lLqkgEj0Y81gUa2dTzDglrfAV3R/jrP+pp/pj1UldT7OuVHhFp&#10;Cs+kiu5i7tFmKSYhCM+cVAdDL/aNFstR5LyGGFD8Vbt86maHlNltm8RVSiOGwobjXb6W+NtScpcn&#10;ivkdFPT3yjCD2kTYdQu2llK5TCgk/iiFjWkWWf8A2iEn3xQ2m5pusPawz3mz4UBTZt1EJX81BQB+&#10;K2SeDRyj+Q/ZdZnIJZBH5ND83SkudKUtuRtyal7VdISoKFtrA+akWLtBQ0Vl1IxU+GVcrorq5aNu&#10;1t7jyHu774ND6F6hdac7B2LQf0mrfNwauZUhlQVmh2Tp2aw8t1KglJ9hSa/A0wAt+pL0tCo847CD&#10;gkUQSOm9z1TZFuQLi6wvbkFKyP8ArS7eiH7k+ta1FOT5qM6k6e6gWjR8kaPkjvpbJwr3/wBalCLb&#10;wDYAdRbHPt3Sy72i7XhIl9tQQtxznOP3r49a/t1/sWpJXfUqU2HDtUlW4EZqzOv3VTqvatXyYerZ&#10;cpja6QpAWoJIz/SvbHqSyXizQ5buHZCVDuJc5z/eu88dpVXDbnk19s8lfWCetcRJeZXFXnO4girp&#10;6fsTdatNwbVJQ48DggnmmnUCwWjV9riu2ZxqO4UhKkIAHOPxVufR79ME+JqZq6quRcQo/wDtoP8A&#10;3rcam56apyMeEfUlgsnpp/w806wW1c9RyFKUfUEpV/3rYnTb6drF03s4hRUlaAnGVHNcx4180u03&#10;Giu7k4wN1OEap1JBcAktJW0f8Q/+xXnOp1lmplmZtI17FwP7/wBOLfLilsJ2D8UOp6VRPtFJaUtK&#10;h4INF8W6y5+NyeD7CpuA4UJwWwP6Vg9kstFOK0U8w921OPKA+SaO9L2hqGyA81vSR4UKL/t2lrK1&#10;sgn9q7LkZj9YQgU8JCbzwVL1dsfT5VtcevduQVBJ57IP/SvlP9TOp9LWPWhTphjst7yCSjHvX2N1&#10;irSMm0vrvTjCWgP8YFfK/wCtxjpq9cyuxSoypIUdwax8/iuq8NdLe45MS9LCZVFhu7EmMxIZlB1a&#10;gCpAVVrdPOo95sF5jC1wO9lQ3enNU30ssdh/h6pL0wpcxkJzx/rV0dJ+tGndGapZiTISZTBUAXAk&#10;EgZrsdQ26GzBhjejfvTrWs+XY40uVB7LhSCQE+9WGx1KU0hPfjkI+cUJaN6haa1Npth23MKSgoHB&#10;QBipt+fbnICu80EjHBIrye1+9m7S4CuFrWHPAKBgmnz8syWT20biarCyvQ3ZeGJCTg+M1Y1sc7ba&#10;TkKFVp5ItYI5TM5CXD2gR8UPLuci3y8vxMpz7CrL7yHWsDAPxUPcUsONrC20kjwcU2gTGMPVDCo4&#10;PZKP6VydUuySURRlftUNIuCI6FthnKfAOKZWGexHmkqJQc+9RzgeCv8ArJpzqNqyJJati0JbKTgE&#10;V84Orf00dQl3mU/dbeVgEq7iE+ea+yg1XAiJy64kp+MUC9TLvDvVikKgW1Mx3acjYP8Aat3ode9M&#10;9rWUzHsr38nwsu2mJumZnbksqZCDyojFWRozqAIcJDDLiFOp8bqJfqkhXJV6kKNkchthRzhGB5/a&#10;qU02u3TH245K4sgHBUTXoGnuTScfk1kk/kvSR1Aur0Nam3y2QMfyjitS/R9OuFytK5Ey4HuA8B1f&#10;7fJrHFtDNkh4Kg8V+6uasLSmobtEs7jlvlrhJSMjYrAqzWaZaqpw+R1z2SyfTW26quUOWlpbyHGy&#10;cZBqwoaX5zKVlzAI9q+df026i1hrC8PIfnOvttH0lSiQa2NpjUuoG5SITyRxxn/wV5rrdG9JZsyb&#10;aE1YsosPUWkH7vbXWmJKkOKHkGsXdcvpq1XPkOPmY44zknz4H962s3/FygYIBIoA6ssa0VZ3TAjI&#10;kAJPGOf9Kho9RLT2JxI2QU1yfNW66fv2j3XIsiaVMJ4KVq/70M9MWW2OqbUp+MiQwVeoEZBqyurV&#10;v1A9c3U3i3uRVLV+pIOP+lAlk005aLs2/Blju+dqzXplMlbWpGmksSLH+qux6Su9tjOQ7a1GlHlS&#10;m0Af9KzJZ2LTYXkkPpSoeRV066Rdrq0lMspXxgEc1WOjeir+p9XqZuHcYirP6xmsiMPTisckc57C&#10;DTWuER5uG7iEtH2Csf8AWrStmvYACQuSlxRH6t1Ux1i+nwaEW25arg48kjJTk/71H6fgFm1JVucV&#10;ISOQqrE3PhoTwi8VaQ1JrueoWOc4yhR4UhZGP860r0B6Za60p20T7nIlJOP1qJx/nWI9IdTNdael&#10;7bFBcccSfTxkH/Ktv/TZ1W6nX5tr/mK1NtJ+duD/APq1yvm09nHRn6Xs1nZokyJHSHnCpWPepjsd&#10;1o5UrcaaWt9+cyhT6QhRFSyU7EYxXBI2LZV/UHp9KvrDhakLa4/+WKxb1k6c3Kzynts1Slc+VZ/6&#10;1u3X9suj8RaoUgo48VkzqqbnbUOrmsh7GeVV0XiZNWcGHqFlZMfS7feYclwvJ7zefIpbTUCx3G8I&#10;/jjpZbScqzU1qfVHekustoDK1cAY4pDRH086j6rzj2XO0yo/qSfau7nJKOZGuS5NodBNKdO5EZpy&#10;0zozziRko3pzmtR2l1iPHSzHA2AcYFY76JfSNO6Uy25b0190+6dxx/rWvNPONR4qQpBykAZNeZ65&#10;qVzaeTc1rEVkT1NcGbfEUtxnucfFZF+oTVEKbb5CEwwk4PJTWtNWXm3NQ199aUjHg1jrr/f7G5Fe&#10;SHEjOfYVkeMWbkVX/aYG1Jcy1qI9ppOSvwBRBJfS3BbelNEN8ZpjqaPDfuq34xBwrINemQm5RhFl&#10;OFtv/wCVegro1PD4Nc9Ablp5zRyXGGElYHJ21pDpRcGHXCGhtSTxWPehn8M09p8tCYlaVexNaf6U&#10;3JhLyVMq3JPOBXnXlF/HZv6P8JF5rbdD4UM7D70O630kb1CXhfBHtU49cXFRAUoJOOKZOquD8ZSg&#10;2dgFaqLwyTWTOGo+hcRySXlLVuJzyahrN02jWG/syWeXEqBq5dSTltFaV+RQFbbr39SpQUbhmtpG&#10;TceTAaSkXVpS6yDGQkt7sJ9xRC3dZDC9yUYH7VDWC4oiNpy0ACPiiONIblAq7eP6VrX2Z6FhcnnG&#10;9ymf64pFi7r7hSG/8qVF3bj/AMtSARSpkxdoWGwD5qIxKRcFpAJawf2pePdw7tCm8n9q8/icZ8BB&#10;SMikhNZYdB2gAGgMDh65Ble5KMf0r1u5h0ElGa7VLiy0ElP9hSEeXFZWUkcVEByzeW2yU7Mg/iu3&#10;pzRAVswfmuSmGsb0jmlS9DebCFDBpiPW7oytIGP8q8NyZaWMYpPtRmTkDiuzFjP+oVIBf7th1OSn&#10;/Ku0TmANuBXDAjIRsVivFQGCrelXFAh0lC0oV6uU+1JtPur9WCAaTW460tQ2E/mu/uFhnOzAqZA8&#10;dkuMqG4ZSfBFcrkkpKtviv33IKgFJyK7MtpQKTgUvkaEEyUrJyPNJuOII8Dj2rp3sgZT5NIhtKiV&#10;ZxxSGeuIZKdycbj4psWQrKs4rpSAogJX4rh+NvyAvFIkfiwFKSEL5xzSbkd4YKFcjjFfkxnGxu3/&#10;ANa5HeSvIUcfNAHSnHmkgE7jSiX3W2zuTgEU33uqUVEZr16SvhKhQA3elFKlBSdyRUXdH0Op2lA2&#10;nzmpv7httCgpvPvzUPKfjvFWQAOTTAofrBpuJdYjzOwJaVweKG+m/TWDAZbDYSkA5zijrqnKZjwp&#10;Kk4wkZFAultbswGo7a8grVjn81sK3J14RgTUVZyXhpSwMsj/ANwgDgYNTd1sHdjqLcktlKfnzURY&#10;mTLtqH2l7Q5jGDU25ZZTqUoU6dpHmte0ZqK6W+6y4kuO7ljjk+azd9bdrE/QJfDIcLSwoqxyORWn&#10;7/oCQ1IekfeBDaOQCaqvrJYI2p9FzYrmHApvH9cVmaGz0r4yf5JzW+DR807VPZgNRlNIKnFcqIGa&#10;tTpvdXJkptKFKac3crI9qrWO43pnWsyKWQ+2wopCT7c1Zmj7uqc8Ex4wQtSwMJHgV6hndDJz2MM2&#10;V0pt+p3nGEwn1LZKQqtR2Fm9tQme+dziRz+ayj0bueqIZZDTSu2AEgge1axsF7nLt7CpDZDmPVxX&#10;nfkf8U21PESK6k3zqAxpaWnTsT/1qW1FCgOc449q+P31Gav6nXrWQb6hsyUPNkpa7yMDGfbivsdq&#10;7qRqPTlqeetlo++cQglKCPPH718nvrJ626k6m6mZYvmmhZUx1kBYbI3c/OT8Vb4l4uHd9hRMKI07&#10;KQl4gJ881efSiHZo5yggrQQSaocSG0gFXkDAqxOll0UzKCCghB8qrv4/bg1LN99GepNvtDLTTkQP&#10;AEAgith6Wm2+/WlqQw2Gml/4MVhPozfrGwppuS0FLUAc/mtk6Hvdvk2xtEReEJH6RXn3lIKNuTa0&#10;PMSxm4luYISAncKjdRWW3XbaiQQrHgimCHEuvZCyM07w1k5cyQK0hkAJc9MxokxQaQpaccEVCTLD&#10;b2Yq3HXC2CfCqt2Nc7Oxjvlsr98mg7qqNLXDTsh5dwaidpJVkKxUdueiSbKA606z0b03s7VzfkpS&#10;+sFBaSeV18yut/2F71/PvFnSUxJZ3hJ9jk1c/wBVWsbJq22si3XLvyIbhBSFZzWXJN7ckKSSo+kY&#10;xXceO0yoq3S7Zg6ibctq6GPZdLigtBzn+9SbGn7kpKFxmyvPGAK7antBCVkBRHmpnTuo1O3FtpII&#10;JORitxCEc8sw22EGk7JdIbzKZEZSSpQ8jxWx/p7tOjFXRiLeg2ZKwP8A3Pmqq0DZFaifhQ330N90&#10;8rUOQK1doL6VLRHei3NU7uOjCgQaxvIaiNNTg3hsspg5PJdVngaYtSSiChntp9kCph5+wyGxuQk8&#10;Zxio2y6Ei21wo7m4eCSaJ4On7a09hSU/HJrz2Tcnlm26Iq1au0bZlKYfDYWrjaoCsOfVF9SekrXq&#10;u66chQEOIWn1K9skD/etmdZNHaetFjTeXJDEVDSgpS1KxXyk+sC32KVrhN5ss1qQl4JC+2c84H+1&#10;bbxtKstzJcIrteIZRSt2nkXSS5GGxpxRUEj2qJXLebSStRIV7UuH0urRzjHk/NLritPercCAPFdf&#10;LMuma4Us1yjJdw80cH4q7unOkLVqS5wkSnwzHcKcb/mgPp1Bts14MyGEqzj1H2rX3Tv6boWtrAyu&#10;JLDDgIKVIPIqdliorzJkUnOWEXP0r+mC3WNyJdrXc1bnADhB4rQ9j01eYLXaZmKKfyfFVx0+6b3X&#10;RVljxv4it4tJ2jJqytPRbs6tI+6KSPmvP9Ta7rG28m1jFRjhBE1ZLslCdzxWr80yvdqu1vYTIfIU&#10;x75ob1n1bu/TxtCpUZK2AraXFEAVl/6o/rI1BC00+zaXUNpUPKFDI5qmuqV0lGKJYwss1g/q6Da1&#10;NqkFtKTxuUeKaXnXumIjPddnMAq8AKFfH69/VXrC+25EZ+5OkDkkHmiDQXUm/ayitQELkSpJcGCD&#10;k+a3H91tLLkVerHPR9WLbquHfyf4c4laQP8ACal40mc4tKGioqHtWSfp7tPUCx3kGU259msfpcFa&#10;Fvur75o95h9yJ6XPBrTWQ2S2oyMZQ56y2YXnSr0W+WdEyMUcLWjO2sPdS+gGhZ2nUXOH9uxJ2cIS&#10;cZNWt9Vf1v6k0NaHrEi0NkSmSEvq8jOfHP4r5vDqnfJRSiROeUgqyU54FdD4+myK3N4RRbJJbcFl&#10;9POhresdYOWorLKSSlJT/Wgfq/07uHRjqDIsbzqyjhaFDjKTyKtX6depsO0dRIsiWs9tWAVq4wTm&#10;pL691RLjrmzXiOoOJeZG4j3ACcVv7HJSSXRhLDiCnRHqydLS0odwpWeFq9q1h0D6t3GVq2QpxC3Y&#10;Tqc9w+AeKw5op22C4MLeQCngqFa50f1s05ZtMoiQobbLiEf+6PJOaWr0/r19ZYVy2S56NWQ+rGnb&#10;e79xOmJQ6VY7ZNWHburWnJsdtL5QgLHBOK+dc3qK1qCUncUBQVuODVnw+qNju9rjMqkojrZACiVV&#10;zFvi7ILKM6N0JGxLlrXSrzKmWVsvKI4GAaqbqVpXQ+vLC/bLta46kuA4cDYCkn5yKGemU/S12ube&#10;bw0pwnGxS/NWherTam1/qaUg8A5rWyjPTyx0XLDPml9R/QfS3Te1qm2dLzpUs4AHAHP5rPNp1J/D&#10;nCoNjcBgZ9q+yt50HpHUFofi3aKy+0tOMLqj5n0UdKr7GubiFJhuBJWHEk+g1ttPrmsbmU2VJv2n&#10;znd1dOmRksbylCTwAaNtEXaBKSzFuqcNE8OH59qE+oFqg6N1XcLTBd+6ZjOlCXT7imcTUCEIQhSA&#10;QP8AKuhqty8tmC444NmQNeQtO6LVCZkCS8AOyUHkCiH6aOr41Br1uz6jmGIzuyypxfB58VlTR2tW&#10;IqlpLfeSUnAUfFEIkRZkZu5svGPOYc3J2HHGf+wp26Kq6Lx2ycbpR7Prtc4foachSgWSkYWk8U6t&#10;EqTEQne+H0n8182In1TassVhYZjOLeYbSE4Uck1qf6d+p0jqnYWHe8pqcg/zG1fNcbqtBZpk5S6M&#10;6FkZ9Gl16lQzIaQ4CkD58VLTBar00ncpJUaq+536XGmLiyGd+wfrArnS0t243Baw4QEeEk1qc8l2&#10;35LiiaetjkP7dLIJUMbsVWGpNMydOXoriyFKbX4TnxRrb9TORlhtSRkDFRt7iu3d1MjftxSeH0OO&#10;Uwctt6ukWWErJ2K8GjeJfXixgglXuaC16auT01DjcrCPG0ildSSb5om2GeYa50dAJUEDnFRb2rJZ&#10;t3vCHc2z36/39tEWUtMYnKk+1Ud9Q3WLVnRbWsK3KjA2x1GQ6ocE/HiinSX1saWbuzrL0FcZ5g7X&#10;Nx5B/vVS/WJ1rsvV6zxGrTH3SWXAruHyBkVoNdrqlU/Tn7jufB+E1M9XBairNb7/ANP5jq//AFmO&#10;aq0ZJsMiztKQ8goUsnzxWdblbTqOYyxAQI7rivCfamytMXFrTYurSCpCOFpAqPt+ulaUks3GXGVs&#10;b9XPiuLsuu1M1v5Z7bpPH6Xx0Jfp1tXyN9XaMvelFKLiFuhIyVJFQ9j+p++6FbRZmlYaKsFCjVjt&#10;dfbfqi3St0VDm70qKvas7dYIUadNj3G3tbXd3ITXT+K8XPUWqN1fH5OP+o/qCvRaRypsW9fBYHU3&#10;X0jqDa/tpCUt90ZJx4oP0xYItktK2uXT5yKYWmLcb0xES0ytb6ztxipu8s3TRu5qRHKygblDFev+&#10;O8ZR46P8JHyr9QfUOs89Yo3vros3TnSiHqi3Q7jp2Wtm5tH+YgH3oat+q9RSuqTVglyS24hXb3A+&#10;cVJfTVrW7ao1cqLbm+y1ghZ9gaCrrbZls61Xh2Q4r7lt0lKx/SsXynlq9HU3W+S/6c+ltR5bVKF0&#10;faWp9VejY8Cw6WW8tEme4rK3AMkDBoY08luHYUbXFJcAwADiv2pLm9qARvv31Pdr9O8+KbRZcFgl&#10;tx9KQBkDNeP67W2a6WWfWvhPB6fwlHpxO3ZwQ0VSHCtOc4UaKNAa30Y0Hm7q2046AduaEZbEK5QH&#10;eyruOlJ2oT5JxVV6P7ES73Vq9RH0ONk9reCnA5rM8X4t66zbLg1/1H9SVeDoU4pSbJ7qtY4WsNTN&#10;x7EoNJdX7HjzRXZOld+6YvW95TqpLZAcAHtQXDn29y/suQnC0U//ACPg1bb2uZLrcZMp3uNpASFE&#10;17F4zxVOkr294Pkr6m+ptX5PUOxLbkuLp/r+fqO7wUyYKVLbTtC9vPg1nX6odG3yx9WJVxmQVoYl&#10;L7jbiU8YJNXn0y1TbLfdoy35KGUEj+lWH9S822T9GGXvbuIQjKVkcjNbaWnipe3g4irylkJpWLPx&#10;/qZM025Au8FppSUty0Yw5ViQJDViuVvkSn2lMowFEH9qMehHRjTWq+lN6vkpzbJLTpQc/pUAcVnC&#10;MhTkqcy/JW6GXloRk+QFED/SsqE03tI2UN5s+DbuiupIm92BZrfCmJWnJLoGT/lU30H/AOXtG6j1&#10;Gm52iHHfm5UUkZGcAcZ/asNWO8XGzSe7CmuMK8EpPgUbae1rcG33HpExTr5H6lGnOhWJoxoWTokp&#10;J5IfqJ/FtO9abzctO2l4x2ZanEFlPpAq2tL2tX1N3S1TW1Cz322qCpJb9K1jjz/Y1KdJ+qMSNei3&#10;cozLweO1RWMk11rfpjqGy9X7XqHQEgsM3BYU/HZ8AE5Of7msLUx2VOLNvobo26iGVhmrNUdHtVDo&#10;ZdG9OXiQLqiOopSlXKsJPFfNTT9onr1G/Cv6nG5qXlIdLnkqzzX0zuXUDXOg+lk4x4Yn3PsHagjy&#10;raax/wBMejWtOqsK9aivtmcjXBMpTiUlOMjKjxz+1eN+Y087Y5rR9S/SHlKtDZKNzwmVbq7Qku1S&#10;44grU4l8hKSPmiHW3QLVnTfS8a/zJQfiOgEt+6c/0qLu+vJFu1am1yY6m1QngClfnir26ua7kdSe&#10;nMa32phclaUDc23zXFxWxONi5PZbb7nKqdPMX3/LgzXb5zvaSo5GefNH1n1tcJdtRbiSuO0Ur8/H&#10;P/Sq+Ly7c8IsuOth5HBQoYNS1qv7UKQSkYBGCDWvakpZwbxxjZHkufqL1XOuOnEey7Fgxto5PnFU&#10;Tc3nYTTSEDuKVwlI+aPIF/tryChxCdqxzTm8OaYdYgLbaAlIdBJz7c1Jz3yzMxKqYaSO2uJVmpYG&#10;pNJBhy7Wl6E3IGWXVJIChR70qnxDaXxeF7mVkEtqOQRxV+fVfqK0XfovZUsx2lScJCVp8jg1kqBc&#10;QzbO2F4JGOaz7tlePTRhaK6evobujtfR9Aek0jp7ftOIt1nZioltJyWsDOf/AAUZWvRtvXPDUxDD&#10;aVK9IVivmtpnWtw0fchLt8xTLp87T5q1rT1lvF/dDs+4uhaU+kpOOa3dXmXVFKcTgNd9GO22U658&#10;P8//AIbh6odDOmmqNB3GNeFQESS0SlYwFJODivlXK0PNtlyuot0pUi2xH1IQckjaCa0fpbpfc+qW&#10;rW5bmqZCoqh/MY3/ALfirl0B9H1uclv24PF2O4oqcJ9//M12Xi/MzfviuDyXz/01TQ3TZLL/AK/Y&#10;+esLW9sZ+4ZddLctvjaD5pkzqwx3VONBXcJyFZ5o6+pL6Srp0w6vTY0QqVb5Ct7JI9v/AAGoC26E&#10;uFjSl6dE7jTfOSODXoen1frxUm8Hj2t8bHSPEU2K2rqxf4kdcdgLXu8EnkVefTF65dTtFz4tzkbE&#10;JG1SFn9XmqvszMa+yyI9vDSkJ4KR5Ne//SPddNOO2SI39u+tfOOCeazXhrs0MoNSTUMGrunCNEaO&#10;i2qzzTFhyC+kgugDJz5/zqW+uzR2n9Vt6WdhuMrkBsDe0P8ADg1Rd80OrX2nbLKmSTFlpUkdwKwa&#10;1JbumdnXaLGzMlomuoaSgFxeTXCeY0Kknt+T1n6Z8zOqUZyeHE+d2okRtPvlgPhZBxindmuamyhx&#10;pRCvIINbX+rj6RdMjponUdmCYk5gBai3zv8AbH+dYdtkY2dCGpCSFexPvXk2v0f6ZbX2fVfgPNx8&#10;rXu+UWTD6i3W0IbcbkL9OOM+atKXY7l1l0OiW5HzESNrhxyf/MVRcKZEdQlL2DirMtXWqRpPTIt0&#10;AYjA5Vj3rT1NRa3G/wBZROyP8JcmgulfT6w6V0pGgNbEHIJDvsau/Wmh9Lal6Lz4s9UNSBGVlQAJ&#10;rCML6kTqtz+Dx4xEpadoUk+/ijvoNp+6ajk3Bq63h9ccnb9qtXAHFdtovItSVe3DPGPO/T8oRlqJ&#10;y+ev6RRaeidsNvmvRkOORUFSkkA4wKoS16ih2zVz2EAx23CkA19tenvR/TStJP24xGCC2pBPvyK+&#10;ZvW36Qm7Nr7UzlrlBqIwtbqU+w8nH+Vek+O10m1GbPD/ACvjq2nsj/Mc9HnrVqO4yB9u2e4n0ce/&#10;NXvcLdF0ZY/5aymStG/0+1Yg6Ra3maL1OraC+hpezHsa2rpSzy+qmm3b4uUlvZ6Ptz5x/wCCuzjN&#10;SjuPFfI6Wyi9xQLdGfqUei62/hdxtCprTbue+lOSBmto9UerLF96VrasttVOdktdvsqTnGaz707/&#10;AORumTrsq8sMJcWrCnFjxWrOnFw0VqW2tyrTLiyGSArYk5xXDeYrcpv8M9i+mb4LTxx2j5tfURpW&#10;09PNMWxJt4hXWWrctO3GKqXSDAudxjMvOdttZAKs1vr6/WtAXfTDLcl+P/GGVZZSg+rNYh0TY2bl&#10;OjMNeghQwr+tePeUhCibguT69+ldXPV6JWTJTXtv/wCVbxbTAccfwtB49/Fbdg6IvGt9KafdtThg&#10;LLSO5gcniqNu8zTem4cZ+8wg4qMEneoea0X0V6wRtYW5hVlhOLjtAJAH4rM8LCLk9xzP1lqbJVw2&#10;rhZ/8B3YOm2srFpC4RoN2WmUtk9tR9lY/avkX1h0Tr63dS7y1qEPTZvfUS8R5Ga+lHVT/iI2LpPc&#10;pNkl2GUZzSSAVYCSf71iO/8A1KN9TtYzbxJiIZS+snYR4r2Lw9DT3fDPl/6g1W2HCy0BHTOOmLKD&#10;NyibweDuHirytCdHQJrQe7TG5PqUeKS6YPWmTPVKeityG3fY+1LdWNL2+Tbn5EVpKHACUpaySK7H&#10;dtWDx6+Ttsz+SN190Dn66gG56aWHoZVjekcD+1ai+nzo3LtNptyZDqi4hASr96r/AOmObeZfReZF&#10;gxFPTG3V7UrHJ5NJa9+rDUPQluHGlWRaZazk7xhP+tcB5byGW4T6R7h9LeDcox9HmUi5Oqv013e0&#10;aVv1309dH27m62XEoB9+K+eT+uOpFlkyINyvM9CkKKVJLhrS8/8A4jN+1JaTFFuQyHUbVHP/AHqh&#10;Jeqmr7fl3KW2lwuOb1I+a8s8r5GDwqT6h+lPBanRqT1sF+3/AGG9r1hevtO06/JUtZzlZOTRTZph&#10;hPsyFvOqcVyoKPipG99RbJPat7Me1NsuNkBSx/T81Opg2m6zoyozyEqcR6kfBxXHze6WUz0VtRjz&#10;HA801rhi/wB2/gMJQVPf4R8/+c0R9HegN3s/Vx25Xp4oPlKM+3FV5oDppdbL18tVxYaWYSVBRcx6&#10;cZTWyL30M1Dfp83UkG7uMuFnDTKRxnA/Fdd4nRqxqf8AI8r+qvLrTJ6eprEkW5pPTem48dbclyMs&#10;+SlwisR/Vz0A0p1S6iSV6cmR2ZkZore7JyMjPFUB1J0t1mtV/nOyL9LQyp4oTg4GP7VZ/QLpXrBi&#10;HLduEl1UuUg5dWck5FetaKmNOLJPB8y+W1Nt6ddKy8lE9JdFQnNaT7PPaK3IWf5qfxn/AGrUHTPp&#10;/FvE5Cv5imt+wZz84oo6JfTIjT97vN2uiw9JllQ5H7/71pHQGgbZp+EhtMVO4LKgcfmsrU+ScXsr&#10;NZo/BK5KzULkzFqHTmldH9Qo8e4lpUogKbS4OfatB2PUNpj2FLkhxuPBwASvhOKbdQ/pytfUPW8K&#10;+OhTbscjIHv4/wBqKeq3Ru333pXMtEdJjudnCXEcHNc9fqbLU5S+DtdDodPpmq4LCZJ2Prp07tMN&#10;qGzfIBcIwG0rGSfivnR9bqdSdT+rEt3TlrSm2sDKX20cOcnnxVcXHpJqjROrHVB555DTpKSVe1W7&#10;bOqK7dGYauqcKWAglQrg9V5ht7Gj3Pxv0nCnGppm23/X4KJ09pO9TI0SEzCK7wo4LIHJ8UVQXzpO&#10;4qgX9pyDMH+FYxVyaXtFvtXU+yaiizUOsuKG5ke2SPxUr9d9usUmJZrpDjIamLSN60DzwPNaOVcN&#10;RB2dM6+jWW6bV16OSzGS7Kll3pq5rZjtzsMfJNJyI5ZQ4zGBfXjhQ5zVZRLkhplsFePzmj7SusxF&#10;dZ3BKwk+/vWocXF8nXyhhZiX30x6gSLB0nuVrdQpEh1pSUpVx5AFY/ukSfZrstD0dQckOYRkeSTx&#10;/rWlpN9TMjsOktoQoj0pNQvVu1Q5j2mFMMpDxktqKk+/qTWbC7clCXSNHRVHSTssiuZcsqq42XWW&#10;g4kefc7S/GhvAKbfwcYPj/Wn+m+qsy3Tm5HLoT5BNap+qm/x0dGrLaGo7Tk99ptCQBznaB/1rHFj&#10;6SayuEkR0W5xsLG4Lxxj/wANZNumr3Yr7MbR+VV9Lnqlt5f+4cah6ouamUlDqgwjIJGas3qdOPUj&#10;o9bLVblKfebIG1JzVQXL6ddWxmG1yEOJ3eyU81orovo6XpzQKlC2PS5iFABKxz7VlaXRWuWPyaby&#10;vmdDTBTg8tPgNfpq6DR9N6etxkxEmatGFnbyOKMev/05q/8Ao+ulwtFxet87YXNyFEY96Btb/VY3&#10;9PjNuVdrO6uQ6AQ34x/nTi1/XBaOudvesjkEwGJKNhKlc8j969O8f4yW1SjE+cfO/UCdspXz7Pn7&#10;Hl6jZvD1rueon320OEfzXiR5/NXfp3WDNtt8dm4ttSWm8bVA+ak9bfSDBueoXrtCupYggF1Sc+fe&#10;hbQ/RO8dQ7lcYdheLzdv9JHncRXo9G2uPuWEeF+Qa1tmK3lsujQvUuy325tRZkAJbHDTmPFK9Sem&#10;kDWM1xNwkoEYjLQWeRWfrRraZ041Sq03aF23ojmFBYx/55qxNa9Uf+fW47cJr7VaB+tB81lqCk90&#10;ejmrVZR7ZfAz6W9BNPyOp38KuEkKgrSdufnBoP8Aqi6Rr6A6wQ5YrwswJg3BtKsY/wDM1Z+gNFz3&#10;7kxdVS1F1r29zRl1v6RWDqjYGZdwluM3FlGE8+TWNPcrFjo3Gh1tXpP1u/z+xi2BM+9HckOrccWM&#10;7ifejnQVobuEhSHXlJaB+aU6c9CZupdef8ufd/bN5OxxfuM8f61z1t6T6q6C3xDLkwPRZAyhxHHF&#10;ZatintfZF6Z6jMqn7S4NLXSLou4hSJCXhj0gq8UZ2bqxe7vc5TDTxUwEnCEn2rIFhuk2ZIbW5IU4&#10;rPgmrT0p1Cb0hPTIU33HTwUn3pTpUlnBhR9TTy2qRRn1VT5R14FiA4zg5Lu3zzTHSWt1rYipcS6U&#10;oA9Q9q2xcjbeodkL950+ylD6cIeI5Gf6/mhSwdLdJ6XjOsdhqQXCVAH2zXnnmPAy8hPKwfQP0l/a&#10;Dp/B1Rruy/6/mRfSvVNp1S61brm8j7cgA76PoekLBoDUJudjcQtTpyoDxWKerep5vT3qIo29LkeJ&#10;klISPT7VZGl+sr+oYbCO6A4AARurynyPi7/FSxLlfk+lvDec0X1NWp0yxldP9yV+r1T+t7na45cH&#10;81wICU+2c1BSvpHv+ktLJu63FKhFruZA8VaultI2vXdwizbm/wDzoygtKT74q1es/U4tdNJlmiNJ&#10;4aKAr8YrdeD89LRpQsfDOU+rfpKHkWlp48owzoTXdw01dVNMyFLaSraUk8VpDTuoI2o4Da1rU2o8&#10;qQk4BrEtjucuNqhxh5tS0uOkFQHjmtPaJn26xNtmZOQ2kgKCVHFe4aHV16qvMWfHX1P4ezQWuMo8&#10;mg9P2G0323yGH4obJRhDivmsfaj6H65t+vbg/b4K5cMOlSVIBxtrRlg6gQ5EhKY8gOtA8JSfNWdA&#10;1en+FOvxIJD4GNpH6qp8hoVrK3W/kq+mfqK76f1CtSMc2bVbtmni3zmjEljgoXxzVl2LVKYZKpCT&#10;4yk1Vv1Dx9STNbN3BmxrSndu3tJ8+fzSOnNZuTGEMT0KjugYKVjBrwfznhH42f8AD5R95fSX1dT9&#10;S6dOaw/6/c0lpqRedavdiG4ppsjCVE0YaK6FTLXfvv7nOceUFZxvOKqjQ2uhbWmmo7oQr/5A1Yb/&#10;AFNlx2sCUpalD5rn9PfGtqUuzd+V8dbqIuuvCTNu9No0KNbG0LeawAOFHmprUVvtcuG4QWwQPIrA&#10;MObq68XiI7Fuj8aGTk7TxWrNFW6TcLYyxImqeKkgKUT5rutDr1qltx0eG+Y8LPx08uWcjlu4RIbL&#10;zSHSrHjBrzT8+BNfUh6UUj4UaP7LoC222PtW2HSryTUZqLQlsZHeZSGiDk4rb4Zyra6OGr3a7Kob&#10;HN5/Bp85rSK8jLeD+5oVm2y3C3KUleHE+5qDgOxlLJW6NgPzUsi2oO0avccfS2y0CSfao7qvrnV+&#10;lNGSZlktYnOpbJKOfioeJfLXbZ6FmSkJz4JqO62/U/Y+n2g5TiIyp7qmikIQM84q2t+5Ii4nxr+p&#10;rqfqXqFriY9f4P2LwcI7e3GOaCtItSkMqKEOOoI/SgZqd62dT19SNYzLibcYgccKggpx70f/AE4X&#10;iNp8Spc2CiakpO1taf3r0DSrdPhmrm8Lkg9KR3JaXGy48wvnCTWm/onOtbTqmU6H3nYKV8JcPFDE&#10;PWVnuN5Q7/BWmConIAxjn96sqz9ZmNARHnra000nyRWdrKpW0OEeyFclGWWbZialn3p1pl5G13OC&#10;RRFc7TcBESQd4x4Iqgeg/WlOsFolzGdqD/iFaUjargT2gELB48E15pdTKmbjLs26eVlAXbtQXK1z&#10;u0qMXADRI91CWhKUfZbF+9ePwpMyaHIzQKSfOK9m6amLIcdQP7VQsieDqJqebcjtCe2DTh7S0i5q&#10;S4uSofgGo1hf2rmwtlKh8Uu5qxyEQkggfmmv3DA4uvTeDfYaos0FbZGOTWOOv/8Aw77Lqqe7Pt8l&#10;yOtRJwnkVsyDqr74hOcE04u9klXiMA27gGsmi+dDzArcd3Z8x9PfQBLsMxKnLm44znlGK0T0z+kP&#10;StumR3psRDzqMElQq+b3oS5MtHsO7lDnxUJDXc7M+lDqFKPzWbb5PUTjtb4FGqKeUWhpnRNlskBu&#10;NEhtoQkYACad3axQJbCmVMBI8cCoC0atEZtIeSQrFTrV+Ylge+fatXndyWcoAJnTliDJ+5iOqRk5&#10;IqVZhyWGkqRKJwPGaLlttPowpGEmmbllaIKWqhgN2extZbgpxaW3F5V85ojctXfYJSM5oGudqlQH&#10;A4ycVydS3mA2k53Ip5/IYyF7NpDOQ5HCxnyRUfcrLCP8wshBFNbTrOVI4eRU0lSLkg5HB808kegT&#10;uLduejqQQCoV1pwR7eg70BTZ8hQolVpyDjJAKq/N2dhC8lI2j2owyWSgPqCmdPXbfIaucKOl9STy&#10;pA84r5W9ZrXYmNRuGzqQwjcSNnHvX2t1x0l0vreE4m4xkE4PqNYA+p76ZtGadbfmwZCEuoydgVXW&#10;eH1ST9KRhXQz7kY70ncnJctuJIO9AOAo1fenIVvbipadeHbUPANZzdmQ7FdSEqO1B4org66/iWxq&#10;JlKh8Gu5rmsYZr2vk1VpPqBb+lFtckwXkNqP581fvQzrg/q6N/EpMbe2Dwse9YNtulpGsFMMS5Cm&#10;W8jOTW1+jV00boXS0azCa0ZRABSTyTitD5jTxlU5KOWZenm92DUdo6nxp4Gxg7seKnf+ayphS3ox&#10;LWOeKrTQ9ztIkpUVt7VcjJq2UXOzlgJLrRSRyK87acXg2LMz9d9WaZlxZKF24KkYOCUDzXzb6k6s&#10;/g2q1vNBbDO/hPjivsPrzS2lLzAdcfTHBwfVWAfqJ0Hoxh99xCWnCkk+mux8LqsL0vk1+phzuKXX&#10;1Ltsmxx3UkuvcbqNNHdRIzUdt9uHuXjGcVRgvVl+4diw45cLfhKaWT1YjWdsMrQY60f4SK7LfFL3&#10;Gv2/gv8AvmqYF2QXLgzx7JVQLe7laXkH7BkI2+wFV491niXRkNrTvJ44rwaiRNTmONnHirYSi17R&#10;YfyW50466wOnU0KnWhE5vPjbk1tLop9Sdh1yhAgWJcVYHujA/wBawV0u15o60XBCdSQhK9Q9q+gn&#10;Q3UXTu7wGHLHGbjqI8Y5rkPOpbc45NjpUXxbdTvzEpKIhQKmEz31JyUEV5byz9sCyhO35FOw+kJw&#10;pIxXBo2DK06ia5m2tlaGoy18eQKxd1v6g3qWXB9uotAnIxW4tfantNrjLD7IWvHxWGuvPUC1OyHW&#10;WWQnJOeK6fw69/Rhajozdcb4/dZZaTE2L/8AmRTjTd+6ladugRpqc4gk8JRz/wBK6mXKOpK3WygA&#10;8/moGL1DuVguHdtmXX0n0gDNdvJJxwzXJ85Nw/T9fusd1da/5ncW9HP/AMk/9q2fZGXnYKEutbF4&#10;5rBf059e+o15Q0zLsw7WMBxScf8AWtwaMuN4uUJDsxoNqI8CvNNfHbc1g3VfMEL6l0BFvcJannNh&#10;x81i76k+kqGIT6oju9QB4BraWrYc2TBV231N8e1ZF64qlWyM6FyCs8+TV/jM+ssFV32nz0v1nult&#10;uCgW1bUK5GPNLSLfM1FDjxYzCmXioArx+1WPfNQ9iUvvxkuDPkigbUWpLm7KY/h7HZTvH6B+a77/&#10;AKTUfJrzov8ATmy1oWLKlyVGQpOTzV4dPNLt6fkJbSrckcZqr+jN3uT/AE8hIkPK37RnNWvpGQsy&#10;UpWrPNeba6UndLJ0NSxBItRN3bjJSF4x8V1feoMGzWhf8rnb7UkY8R2IlSk5X7VCagiRn7etK0Ag&#10;DHNYK7B8FR3fXSLzPc7bJwTxXWnW/s7u3KkMAJUfevJjcKDKUUISnnNDd117GZuTUYuYO4DH9a2i&#10;WVwa9v3cmnrNJt82KghAzipaJOjRnCkgbaDOnlygybc1vUAVJHOaN026K6N6XAR+K1z7M9dHj5hP&#10;gr4rlp+ItG3jNPmI8JxsoJANcNWiIw5v3Ag1EYxUzHjupWDnNLOCJKIwRT6XbI8nHbIpOHAYYUUr&#10;I/rSJCcYMMKKDg5rx63R3VFQWAfNLv2lor3IWMUu1CYU0UleVUYIjZpDW3YFDNeGE0lYXursW4Id&#10;yVcU5et6FIG1XFPAzlUdp9sBKsGvI0RCVFKl4FdR7elCtpVXS4CwvhfFIQm/bAMrS5mlGGkqRt34&#10;IpYQStsgOeqmzdvcafG9fBpiHxeUEFShXCJSVpPHpPtXSpKV7vg162pptrGAM1MrOC+1wMAUg+0w&#10;V7seaUdQ08UgHBHPFcFlCkqSDz8mkMQkBsgDxik1Np2+fNdGGoclQNJOxHFLAQeBzQSQiIKj6gvG&#10;ecV6qMspASTuHBNfnUPstjYr1A8179y8lQOME+1RGhJTDqUAE81wgv4IxxTn7pxxeCMEe9cGQtCs&#10;EZBpDEkOLCsEV4pwKWAU0qualPCk4P7V190wUpJTzTAbyVpUkpKcH5NQ0qEwttZHnBqaeU26Bu5B&#10;qGuKUNJUEHGKBoz11g7q90VtWCpWOaG9N9L7nfiz2vXs5qf645hyWZKThIUM/wB6MOhus40J9v7g&#10;7myBzmtlW3GrKMCzDswydiaR1Ha7RFbSvaEeRRbc51xh2dpxKSt5PBA80QSNWRbslf2/KR7UnGmp&#10;dbQFtE5OORWA+Xky4lJX57UOp0SUNKcb/FMk9N7p/wAnPLmkrKgR+1Xmew3KWhtgJKvkVD6+1Emy&#10;acdbcbwkgnIFOGdyaLXLjB8m+q/Si5WHXVwlMxVOtOKKiUin+i77atNlt2U04h5H6hj3rXUG/aa1&#10;LLmLlbHHCooCVY8jIobvXR/Tt/7jzEJsfOMV6JVq8QUZI0U485RNdI/qPsUdLDSW/wBJA5HmtVWX&#10;qZZLxb2JDQ258ise6I+mRtFwbcb2pQVZABrVmiekbFktrSX8KAHjNct5JV7t0ezOobxhhFcOuOmd&#10;NxHVzW1LQhJ3YTmvn59Xf1NdKup8KZaIFmzcG1+l8pxgg/tX0Ob6X6cubbqZ7DK21pIVvxWEfqx+&#10;iLQ1kZuuqLRd4kF1ILn2v3CRuPJ4TmqPGSSvWWWXLMDAT7Rlq3NpCUZwB+Ksfp5b3S4lpSkpBx7+&#10;1Acn/wBMvsoOdv8AiFE2jW5j1waAdUE5A816PWjUyNq9HY9lUhDkhaOEj38HNa20Mu0CAgQX0gEc&#10;jNYi6L6WaW6BMkBtCyB6lYrZGitFQmITZjS0bQOAlQOa4bzEcWGz0z4LDTI7akbXU+PY0guS53VE&#10;ODnjzTBdjShJWmTggeCaafauvuoR3ht8E5rmejMSJVekGr22siYlpzz+qsv/AFApiaPeetV2vCR9&#10;40rtpSure6j/AH2ibXIvC7iGYTI3KVv/AO9fMn6qdcSdTa3jXBu5LmNJBCMKzgVtPH6Z325fSI2T&#10;9OOSl9VQXbbqK5R23lPMh07V/IqFcWhr1EE5+KlpV4ElW5z1LPnNNoUqK7JAW1uQCK7dxXSZqc55&#10;YrZn4oVscbyFeQasTQFtt0q5N4jDyRux+aC40KPOuR7CcAkACtKdJujszUCGG4e1DqiCCeKvTVUW&#10;5fBDt4Rc3TfoevVDsW4RZIYQ2nBCTWoNOWWXZIrbH3ZVtSEjJoB6QdJtQ6NYWiTK3IX4SD/3q2v+&#10;VJaW2yXcr8nmuE8jqHda0nwbWmGyIui03OYreJQQD4OacM6Qu0pDm24ArA49VOrPpadPStpT5R7J&#10;INAvUWJqjp6lyUmdtjZwFFX/AHrVJZeC9GfPrKfvEnRE+xuXbtvMqC9m/wAgZr5pTpcgtrafUp1a&#10;DgEnNXV9Ruv9RT+pdyM6euQ04RjCsjFVEzNiqkFbzYWfJ/NdxoqPSpSb5Zg3S3SIVsksFZyFZxTy&#10;AVvqQ2k7lKVjmjmzSNPvRXGX4id6/wBKuOKRtVrtaL+2lKTs3+E1s41Ya5MVyLH6T9MZ96ksNIQA&#10;V+CK250U6Tao0aNy5KiwocIHis7dPbNqdqUxI05FccabwdxScVt/pXc9VXayNM3CLskBI8pxzWj8&#10;ve0tiZk6aOXuCu16c1E/FU4l/lIJAJ80F3TX9/09ejHWdq01K6n1prPSU1phEY/bE+pW32rC31Td&#10;e9TW7qey2xJVFaUjkA45wK5zTaaWoltRnSlsW5kv9b/XbWEtq3xWXizBPK9h8nJ/NY+uWsZmoIik&#10;TpC3CR4UaltY9S7rrNC27nKLraTxupjpqwx9QLW00QVkZ5rsdNplRHajXzsc2MdJaUF4nqQUFSBz&#10;wM1dfRO4XLQGsIzcSzPSgXhyWz4zUj9OwsunepEWHeIZkMqGMlGRnB/FfRDTn/0fQHW3/wCHtNrG&#10;CF7Bx/lWJrdVHT+zHZOqG73A7H6ragtdvalqsLjLIbBKgnxxVafVt9TF1svTG3z4jRakLeCc48DC&#10;v9q15C6j6BvcB+1KeYJKCNpIrAX1Mav0HrPSl+sbEtP3ER1RZT7AjPj+9c5pYercuDOlLEWZK6k9&#10;ZpnVZERy7OlxxoYyfjn/AHoMQxa0OMrJyARuFRLkBMdRSCFIyfHxTq0sxXpGHQdg812sPb7cGsk8&#10;8ssa66l021ZoTdvjJjS2lBS3U8E+KR6m62Y1tareha96o7YQMnngAf8ASjHo19O7HWUSG4bqGi15&#10;KlYOP/BV3aV/4dQbmhydLDjIPCQqnbqq6sxmwjXKXKMOWFMpy7NxmVH1naKnLle7jpKWuDKChnx+&#10;1fRnT/0C6YtVzalb8upIIBV70V6u/wCH7ovXscl9XbmlO1LqF4xWs/vOqK2xfJb6Mn2fMVvVKxbA&#10;40/iR7884ry361lONtxwSlSjhS6tH6rfpBm/TdKiyUXBuXbZJwjCvUDzx5/FUBFuBbUlYGQOa2FW&#10;p9RKXwUuDizR/Tizym5US5puK9iVpVgHxzWuxrC1G2wlSLsG1Hbncr396+eWkurD1gCGFoUtkqBK&#10;cUWTdaOa3ktwmC4zk7knkYzRqNJXqkmOu11M+qlm0xab3YY0hMtt4OIGCFUyV0thNRZbaFpLb36u&#10;aqDodFmWXQUUzLjlCUDBWvx/nV6aLhPXK0rdVJ7yCeCFZriL6XTNx/BtYy3RTMi9UPoe03qe4vS4&#10;r32UhaiVKSeD/lWeeqH0cudN9KTL+5dm3I0cgBPOTkgf9a+oFx0gmakkqKAPNV/1i6BMdSun0mzp&#10;e2d3B3Z9wQf+lX0a2UJJS6K5VxbyfIGJJQ1hcd3YpPnPvTtOr3GG1ISrk+cVpa9/8OjVTLpEG4MK&#10;RnA3D/vRbZv+FfqSTY2pcq/xQ+sjLaU+B/8AlVv3rlHmLMP03+CjumM0ahYKpL7e1kfoWa+k30f2&#10;LTc3Sf3duKEy/wD7ptPg1TOkP+Fm9aUsuLvW91Y9YQrA/wBavzpB9P8AK6GpmwYUoulznk554/2r&#10;C8hrK7qVFPkuprak2y+IulYsh1S32kubuMmo6d0zRFdfkwFdleCcCofTGp7vBkLanAuJB+KM/wDm&#10;+IiMsub0uK48VyvDMzlMqadcLiw+tJBDiOD+akIvUN5i3bXYxWEeTipq/wDanTSuOjIKMkkeTQZN&#10;1LHsrTonW937cZKnEoJGP7VQ3jkyI4aG13+oeDplCpEy2yDHa5UtCeB/lX6B9cmj7/ZH432qi2pJ&#10;RhfPtSLfWrpFqHTtwsjxQ4842pC0uIwQf6isD6hiQbXqS4N2cKTb+6e1n4rnfIa+dC/hyzk9F+nf&#10;p6ryDk9TFrHX/YltZqYvPUK8XK3tBiLLdK0IH5NQshVyhPLDkdwoSPIFcN3J6FhbrCygHIUAaK2+&#10;qFtmR0RtoVJUAkoPmuLanbJvGT2+MYaatRXSFNN9T4DNn/hE47EOrwSrjAqW6taOsdx6fuOw5TS1&#10;FrckBQzVVdbdORxpBE+3+iduBKE8HFV/YZWo/wDlRUl55TraPT2yfau48L4GWsxbPKweT/Vv1jR4&#10;jNNPucl/vwD2jIc6Iq5NrUW2Cv3/AKVMqvSPuGo5T3RnGcVJWS9oQjuT4aks59XpxmjtrUXTK32E&#10;v/bld1WNqEHnCv7V7FTVGmuMU+j5R1mrs1t8rJLt9EbD13b9D25px+DvdUQG1geDRcjT8/Xen7nd&#10;g3/KVFUvcoePSaCuslgdHTawXFuCppp58EOlP/3tG+ktfrtOhBAbdBS8z21J/piua8x5taP2V8s7&#10;/wClPo+fl369qwkBXQqevp5Cny2htkrcUN/uOTT26yWbnfn7m8QX31ZUonzUlprT8O/TWYKn0xg6&#10;vlROBzUV126R3rp3alXNiUh2AnB3pXzj+9eWOdmuu5fZ9OVU6Xwumyo/ah7c7TBuVudLL4TJSnIS&#10;D5NZ7vMi623UJbktvIaLm1KsEZo/6UXc3B/7ySpalAcAnjNaLs1j0prCxpcvUMd9lQUleOM5H4r0&#10;LxP05ZT/ABLGmmeEfVv9oWn1GNNpspp9lKdOJ8SyTWXpm4rSpK0hfjzmrR6mP2fXaoshi2IbWpAS&#10;p1pPJOBUv9SfSuz2Ppzab9aEpaWSEq2e44qn9KXG/tWpl+K8FNBQSATnmvQKKao8KJ4PrdXqdSvU&#10;nY2EV5+n60RdOuTYjy0TgneM8f08Ud9CugsDWXTW9zL3L7cqOCWMnkYxUbqbU97RZIn3cYKwBuU0&#10;M5/tR103vjX/ACy5CjdwGTwpKwU+f3rLdUV9vBplrLGsWvKMtwbpJgXeU2p0qTGcKUn5waMLt1Mu&#10;F4025bnVKU2obefioXqj04uel9USft0K7biyvafikYGk9RK0y5dhCUYrYypRHtRGTXDM6VcLNtkf&#10;2Le6Aa7Nv0xcNNKc2B9tYRn5INV3qvpNc9NRbhd3JKQkuKUlAPJySaCLPf51ulpmxgpKkkYxVijq&#10;FK1FFEO6tKcbcTgHFSilJ8EJuyp5+BnovpNqfVuhbhqWE3ujw8qWn3IFDdmubr7Z7iVJUg7VGtAd&#10;GesTOiNEXawusqXGeSpO0D2NUFNupg/elMBamFuFSSEHj/KiO6L93Q5uFqxBcssLTLcZudGluu4I&#10;UD5rQsHqzH0vdrdcWXA8hCQlSc1juwsaiudpeucW3SHIDHKlBBIA/tX7Smrpl/uH2aN3nGD7UrPT&#10;tW1/JXGm6h+pH4PpvbPqR07dbehybhLauCDWhemV4sV20yJluKPtnRzgV8rrbptUC2tOSZO5IUFL&#10;bz7VuboxraxJ0bEiW59KQhA7idw4PvXI+Q0CqWazvPEeWnqW43PGDHX1b6bhyutrzVgtLqZD6vU4&#10;hBwo/wBqGdC6r1R0uvTkaTbnCSnwpBIxX0RbtukbreUTXRFflA/qykqFSF36a6dvchUsQGZJWjaS&#10;ADivOdV4d2Tc08HuvjfrF6fTx0847kuP65PnzpmA31p6jl15hLa05LicY+aA+rtoi6a6gyrXEKQl&#10;o4IT4zk19NdAfTVpez3KXcoURLEh5KhxxgkH/evnB9UnTO79Put1zD6i+zLdLjZBydpUcD/OtLqP&#10;GPTw3SZ3fhPqWHkNU6ukl0BykFopwvBI8VN2ezSLkO4EFSE8k0yiaakXzUcKDG3BS2wSD+wp3Kut&#10;z0hdH7OVlJT5/wDP61zjrkuT0SN8JvbF8hXd7q7c4DcWaN8ZoYCVHxVcXaxl++QGmQERpLoTgH2q&#10;VkTH5KcOOkJWeaRlWoxZEJ5MnubFhYwfHNFdm2WWTccRxEuHrl0Jsmkumdpu0DDc8YSsg/r8f71S&#10;1pfEVgb1BJIq5epGo5Ot9LWu2of3IbAzk8Z4/wBqAtFdGLhrvWrViExMdKk7t+fH+dZEpRuajHg1&#10;endmmpctTLP7/sSPTbX8jRV7TJbkK2K8pBrQdk+orVMVX8Q08394pH6mCM5rM3V7oZfujN+jxpkt&#10;MqJIBLbif6fn80TaA6pP6BZjrajhwpUCskZyKyK7bNHNR3cGr12g03lKHfCKk2uDRWoLJq3rlMi3&#10;m9QkRSlHDZTyP86a60+ni4XXRZjwggS0gnkeaJ9L/WLpmbbWGZEFxqSE4Vx7/wBqKE/UdY2mEvfa&#10;uBlfG7/wV3mn8hUoJqfJ4dq/B6xWSXo8f5f8mUujP0+6xb1kYs6MEs7j6sVRv1J6UvfTLrpKE6Kt&#10;DG0KbUlPBFfT7Sn1HdOoEkSZUtLDvvkeKr36nrbpHrLMtFztyETSsEFaU5yPTW/0nkk5J7snHeS8&#10;PYoOEq8NmCbL1Ycur1vhSJDjMdKhk/FaKduT9+00n/l28rN0Za3IO7kEUG3jotbImrYMNNtX2XFg&#10;ehB+R+KqpjqMvpZ1nmW9aXGoiCG+2oEcEJro46qrU8I4O3xV+k/iZwjSGjtQ9UdeaGXY9RS1Osl0&#10;NpUrkkZH5qmfqb6dXTplqu3QpCNzLrSVBSR+T/tVyRvqetfTW6WBV2guLtElYUpzb+/4qxusWp9J&#10;fUJqS3zLeyXYsdnduUnHzXDea0e3MsHr30j5r0bYc8Lsw1DZBQjcefzRJaY7DqFtSMFpfFLdZrfH&#10;0lem0xEbG3FEAeKGETX1sp2gjPNeW21Ti8s+oNLqYaqpWQ6ZZ+hdI6dtWp409lQQtJ5JNWxEvkPT&#10;0iY/Bmdpbh42n9qy/FNyLqVIUvHtirG0lp2bc46pb6lkNYJbOeai7bIvOeSu/SVXJuaLM031M6mw&#10;detxrZcn122T5BPpxVwaz6I3bUXRzU97clqVd3G3HCrPsBn/AHoIhasatelGblDgH7mK36sjk4/p&#10;VldLfqdg9TOlN2tkSA6i6JaW0tBHByMfFdr4fVpYU5ZaPEfqnxs3J2V14j0fMjTmjbzaG3Jj8VS2&#10;0qUVKx8VaPT36h3NPlFrihQCl7VIHua1fafp2vGqOml4DUdEaV2XFJ3J8nBr592DpVqyy65fZft7&#10;rrjMtYyEnBwo161ofIu6KifOvmPBwzKyTyaX6sXMXK0w13GMuNFkAFawPY+9ah+jDSWm4dtSqFck&#10;yG3EDhS6zXqy8q1ho1qwTmhHlMNhtZUMFPHmtK/SX0Uh6escZCX1OKUkK7rasiqfMNOtYKvpWqVU&#10;pxlx/SKx/wCIF0FiRLrH1TAnhAUcLZ3/APnzWW9Eyp0WS2uGN76TkYrSH1+dPtY2fUcWQ1cHpWn3&#10;D6WSokIPP/as+9PZJt1wQpTSiof4UjJrw3zH+K0faf0i2vHRbef6RbiCjVVo7eq3ExWyQPWMZFau&#10;+nF/S2jIDCIJQqGE8qQM1l/VljHUq0QYTbZjKJAKz6fitZfTP0ytGmrM1BlqbdUE8lxQxWb4NPez&#10;lvrSS9JZ/wBP9DIX/EJ6g6A1XquKzaIyXLm0kh50Ixz/AG/aqD6J6Ateun3YLuYslxWEOY4FWj/x&#10;AbLplzrhFtGkUx1T1pPfDCgQV5/FC30zPzP49cbe5GCZMUYJx4Ne5aCaroUpHyh5aE7bpRrIvqbp&#10;m99ItQR7dCuJcZW6lAUg8cmtWdHdJxH4UJy9D7lTrO5W4ZzkUpI+nVjqba2LtcF4dYdStPq84IrR&#10;OgOmVuYatzOxJDaAg5961/kPIbo7amZvhvDYfqamHKBzpdfNLaIuq20PtQondO4L9Izmq6+uDV3T&#10;rVtiaZZUxPuKMFCm+ceasz6p/p2h3npzOXY1JhXBP8wLScZxmvm9eem+otM4Nze76c/q3Zry/wAv&#10;rbIJ1v5Po/6M8Lp9VZHVKTWx9f0j236chSsqSA22PAFSqdMxEIQWVqLhOOTUfYoM0ScFpYQR7g4N&#10;P501VpK1vAp2+MV59JzbxnJ77lY4ZO3Hp5JbtCZjBCuMn8UNdKbxIX1QiWyUVKSpwDH9RV99MtIX&#10;DqJo+M7Ge2RVj1k/0zRdoPpHoyw6nTJUtEi7Mqwfcg5rb6HRznL3R4ZxPl/PU6emdW73FlamuLej&#10;/wCHOM2xbiA0FKcQjPsKpTWf/Eye021Msdnty++j+WHHE+DW7rDb7Zd9OoTKiocGzaNyfasZ6v8A&#10;o9sF31/cZKbYnturKxtHH+len6GuvTtbuj5s8jdbrFJRfJW/UjqtO1v0ktFwZZU5cZD4U6pCeRzW&#10;ieljl0f0pbV9kh1TKckj3xUXJ01oTo3pGNDv6ExWyrKdyf8Az4or0R1w6fXJ2LDt91abQCEjcQkV&#10;navW0yShF4Nb43xOqgpWyWUx9fpF/wBJ2d6S4gpKklSFAcZxVEWn61b/AKc1MmBc4QeaS7tKkj2z&#10;+9ad+prXdusHROXcIy0SR29qFIIPJGK+YETUovshchxGVqUSCa4ryuus07XpM9d+lPCVeRhN6iHB&#10;9F5f1nWWFFQpETLym9w/Bos6cddWuq2kLm6na062lQCf6V85tEW6XfdQtl/DkbwUk+BxV46EE/py&#10;zclQnkiM6DlsH8CtPV5m9y9/R0et+kNJVHFP3FE6/wCod6ma4ujDshRSh9SQPxmpmzWVWq4TbbmF&#10;uq5ClexoY11pmcxdpV3Wyra8sr4BpTQr2q7tHcfssZTqI3KgBzxWhszbLcj0qmEKaFFPGCwbDbla&#10;IuzH8QUXClYKR7DmrB6o3O0dQdPNxHWC64lAKCPbiqNuHU165Ohm5xlNy2ThQUMHIqYsfUdtv0lG&#10;eOMiqd8q1tZVPRepKNz7RIfT90EtXUDXsu3XcExWkkhGce4/3oX+oTpjH6R6+Nutj26Gsbkozkp/&#10;8xV09Cr8zadQybk06ky3RgIzz7f7VRPXxjV2qeqr3eiuuLfV/L2pJAFbWpxsqUf+o0+/Uw8g5zli&#10;tLr9wdYvz7aEJW+do9s+KM7DrVqZJhpmvBwRlpUnPtgj/apzQv0dah1Kll24y/t218lGeR/nV86X&#10;+iHTkXtd6Up10Y3ZVxUoeKun7oIo1v1L4+jMJzy/8ysNcXJvq4/a4sOX2XI6kgKJxjGP9q0v0y0e&#10;LXbIv3biZLiUBJUf2pzH+kzTbMuG5BJaU3gqKD5xijvU/SmXb9JyBZH1Mym2/Qon3xXXeN8bKp7r&#10;ezx7z3na9XFV6fiKJG26agXh1tt1DeU+N1FtusVssroZSlhKCeRkV8/4Wrerdm1FLVNlkRI6yAU+&#10;4/vQrrjrfr5q9RJbNykJZ7g7icnxXe1+Jskso8a1H1HRXPZLJpz6/Ommn7/pGFdJDbaXmlYSv58f&#10;71jXRdgttvj9yCAiQ2MhQNaJ+onqSnWP03RHHd7sxIHrAyc+msTaG1hKt7u1a1JB4O7jNdV4qt1V&#10;bJdnAfUU/wBXL1KnlYNM29OptTW9DESUk7soLZPJH96LfpxYvvRrW1wTMhqKJh3K+KqPRGtlP3aK&#10;iK8Y76VAg5wDzV3HWl1mTWkrAckoA5HkitjdU5ra1wcRp9S9LYrFwzOf1eW+5T+qD95Rb1Nx3Tkq&#10;SOPFAekdVKiODaw67s4IQknFay6ixm7zbimSwtxxSeQtJwKB/p4c0rpzV06NeoLb6HDgBSc4pRzT&#10;XlfBslqo6+fpWLDfz/MQ0B1ZhtzGitzsY4U2vij3UXUGDekpbQpCQfBSaz/9WU7TFq18TpdCo6F4&#10;K0oGADk0GaF1eBMYM5xYZSf1GrIuNmH8mJqfGTrg5VyyjRUGzXE6wg3e0OlCmyNx/t/tQ59Rlh1h&#10;1e1DDixne8I7eD8e1WJonqBpy+xm4kS4x4riUhKlrWBn/Oi9q0QrY27cYV5juuY52uA5/wA6rkk5&#10;ZZVpdVfpUoxXBhTTWgNUN6zTYktkSwvb+KmOoNovPTO9CPf45ClYKT7Grot9xdR1jiyo6S46XP1g&#10;ZBoX+t2Jq6/6iivqtTqoaEjDraCfn4FRlOVb2ro6TSOvyC32cME7f12ucq3M29l3YyjhIPtRZpHU&#10;Trl2Zlzwp5n/ABD2NZz0jpW+ajvke1w2lJmuHCUqGKuW7Xy79H46LNqO3FL5TlKyPI/epb01hkNV&#10;odr/AIXJoe4dP+nPVe1KF0gx21JTwteN1VB1L+m3R2idOPXTTlw7cloFWwHIP+VAtl6iLvUoIS4t&#10;hon/AA8Ve1i0fHvumT9xI7rb6NuVHxmtPrPGU6qL9RZNz4n6i8j4OyPpPGGv67MvdP8ArS9CnORX&#10;XMuNnaFVbVtv/wDzusx5jpSw4PUc+1LXv6Bootsi+Wm/NtyCSvtb85/Hmqpsd/X0z1SuzX7Li0ek&#10;KHvXivmfAWaWbtpXtPs/6S+tdN5miNV816mF+TR2nvp46eW60G6EiRLyVErPv/asdde5LkLXK2be&#10;FJjA7UpTWsrLrWBdLIpmK0pZV4Aqr5XSyZqPqfClSYJEBJCl7h7cVV4jzFuku2zfBZ9QfS9HkaZW&#10;f9fwVd051Q/a5MbvuKZUCP18VrfSHUJE5MdIcaKQBu9Q5qlPqz0xpvTVnhu2cJZlhI3bPY1RPT/V&#10;85iY3iWsgEApCq9r8f5SrWVpxPkP6i+lr9Ha5S4Z9CZOpbPqO+NRiyklIwoY4NUh9RukbM2pyTbI&#10;SmpGeC2PJpPQGqAq5xXFEoUSNyle9aDNvs2pYeO00+6OfUQaz9To6b44sjk5HxnnNb4i5SpnjBgr&#10;SGpbpa5XYmpcbweNwq5dP6nQ+ySs9w/k1aWt+ksC42955NuZYdSCQ4nGayINXiwawkW5S1BtCynC&#10;hj3rxrz303Olu+ro+z/oj+0PTeXhHSXv3m1+nGs48+CIrqw32/BNHk3q7L05HCbK6p55A8DmstaI&#10;TLuaUvRJAQkjkA+atjTl0j2leJKB3T5UfeuFp1NlT2rg9P8AI+L09+ZtZyaX6V9a9V6lYb/iEYpC&#10;jjgVerdtdvUFC3yUBQzisQJ+oJ3RUyKzCi/dBSgMJTnFak6b9V5+r7cwXYpZSpOcEYrufHauN0ds&#10;nlnhHnfFz0lrmo4iwwlaBjSIi2h4PvQhN6XMQWFqC8Jzk81ZIkvBsBKcZpvJiqlsqQ4rg+a3rSOR&#10;y0VDP0DbJcQqCz3E+aE5mibDPCYVyjoeaJxhwVoO26ag4UCkfmhXXOhYSmS+hO3ac5pLh5JZyYH+&#10;tXoxoDpvZ4t6hWxht10nIQPPj/esQxurbVqe7cGKEt58JHtX1c6+9GbX1d0izbJjoStPCVFXg8Vh&#10;nrN9DTHRywDUH8fivNpO4R1rG4/3NddoNa3FQT5MO2vPJWtt6hydRuI+yAYdAwQRg0RaaYdvF4+1&#10;v0zZFPJGfNVHb+oMC0ylKERO4enckCpWLqty/TA4wcY/w5rqIXxlxnLMCUWbi051e0t0v0spqC2H&#10;e2jO4UYdCvqQ/wDpDelOhosx2Fcn4FYmYkIesMhuWpKDt8Gr++kOJbbfoDUEpRHKDyT+K1Gv0dTg&#10;545Zm0WNvaz6MaB6k2S4QEON3BjPghSwDR2L5bp6RsmMkfhwV8QdS9T7lA1wzDttyfZiOSAFBtRA&#10;wVVqXXmsm+n/AExgXu36keE7YlRQpwnJx+9clZpJQxj5NgoKRu7Uk2LBVubUlRJ9jUBOcVcoXcQz&#10;nHuBXzz0b9ezrMiM1e1LlxyQlSkjJrd/S3rPp/WWnGn4ZJQ4kHChg1i20zq+4Ti0PbFd2rbIP3DZ&#10;2g/FWFatQQ5zIVHdA/8Aqmg5Vwt8pxwmOSg++KZQg0zLV9qCMnwKx1wRaLEfmcEn1ULXtl+c7lhj&#10;ke+KmLVJLgAdQcD3xU83KjIwAnn5xUuyHRWIjSUSR9xHUAPepG3TWGpW1QwKPZDLEhBCinmgTUMS&#10;NCkhaSEkn5pY5JZyFkSVBWMreAA9jTlD7Cv/AGFBY+RVYS5zJ27HfPkA1N6blvNKH6ig0fIsBXPi&#10;vS0FKRk1DStNzCyeePiimHMSloK4B/NdPXHeCAnP7CmLOADMEw/S5lJPuKWZvJtY5KlJqVvrS3Wi&#10;pLSif2oRuZlBgAx1H+lR6JdhLE1KiSvwc1MtLdnDDZKc1WcGY6w6NzZTj8UVwtV9hIGClX7U0waJ&#10;ibp2XLQptTpCSMcVmbr39Idw1g29Li3BaQQSUE8GtFp1VPfUQynPxkVD63n6slWJ4wEgOBJwMeay&#10;KbXVNSiQaysM+PnW36eLjoBx3uAOlOeRVLafuLlku7eWl5SrwBW1/qKs/UK6OyHZkM7Ek8hPtWSb&#10;Sp5V+XHlsIafBxlYxzXo+ls9eEZ55NZNbW0WjatXOSGQ41uQ8kfp8Gn3T7+Oam6hwlErSylwbsnA&#10;xmhRmzvxZyJLktptI5wlQx/rUi/1P/5Zk9yE9/NxjcitvJboNMoTw8n0fs2nWCiGWZie7sSCAr3w&#10;KuzS+hW5EVCn3So4+a+a/wBOGvdVa21D3hKcLKFf4ycea3tobWt4bcRFfVvAwCa818lpXp7Pybmu&#10;fqR4LBvXSqDd4DrAdKCoY81krrD9Ib7a5UpqYXWlAnapVbHZTPuLQW24WyRVcdV+m+r7/bXBbLns&#10;WR4J/wC9YOkvlRYpRFOKksM+Tg03A6XdSXF3FkLj5wR7Hk081/ofS/UyeZFqUiE6ocBJxmi76i/p&#10;113FnOyJw7vq/wDcSKoZvSeotLyGSJgSrPjdjH+dek1WRtguMpmoacWH2l/pm+zc+4ekIdbTzgmn&#10;1x01a7C6W+2QfGQKd2fVVzRb0x35o34Hg/8AelpjplN7HFJdcUPJ5rZVxjBYiiiTbfJYPRjpZojU&#10;j6F3N5hLiyMd0gVuDpr0U03p2Ky5bHWCnGR21g1837N0I1lraQ07aJC4jSTnKSRW5vpr6M6m07bW&#10;2bvdnn1pGOVHj/OuO8712bPSmqbS23Dipa7qePzUoFMFGSQR+KFomg5KcKMpSv3VRLBspYZLalbj&#10;+TXELJnMEdcR9OPxl/eKRvI96wh9S1j06O59mtAcVkApNbU6l9M13lh1bb3aVjg5xWBfqH6T3WCt&#10;xxiX3VgnCd1dR4f7+zC1HRnG56ekxkLLMjuJ9hmpnplqTT+lLml7UUVbyAfIFCsiNf7TJxKQooBx&#10;xVhaEt+n748hF9CENHyV12r6Zr0bC6T9btH3pplqwR1oUnHBT/2rUekdaSn4qQmMpQI4OKzN0N0V&#10;03toZdtMmMpY8pCk5rW+n5tsjRUBhAKQPYV5rr0vWeDc1/YgZ1vd9QriLMZkpTj4rE31E3e/IivK&#10;eCk7QT4rf2qtZRoFvWPtlLBT8ViT6jdWMT4r6ftFc5/w1k+L/wAUqv8AtMTsXmbdJSkzMlOfelX4&#10;8tVziNxklSFLTwB+al1ONXGWGWY4aUpWM4qwdH6bjW28QVy3myStJAJHzXdSe2LZqUuS/ummnbs3&#10;puHklCNg9OKs2xNPwZCN/JHmpLTr7DNmipSgbSgYIr821IcuPpbVsP4rzLVTc7Wzoa+IJFpaamRp&#10;jCUugbgPeoLXFwi21hzI9NfrHBktOpOCE0trLRLl8gnaryORVEe+RSKFv+r7Ehbm9YSvxVQS1NX3&#10;W0dEU7k7xg/1q2tXdEGHF7zwoHJ5oesfTxu06hYXHBK0kVtotKPBrmm5cl9aJ0zJat7GFYASKs2x&#10;2damiFOc/vQ5pdiUi2Nj3CRU3DVLD3pyk1qpcs2C6Ha7Q+y5+o4py5a5PaCkrJ48V2996hoEnIry&#10;FPlBzYpJIpEhrGZmIc25OfiuZUeYXPNScyU424F7Tn3rhuYuQSQOf2pY4AbRo0lacbjke1fnGZbS&#10;uM4pU3FyM9hST/an4uBW1nZ/lSAZOJlKaB5zXDEiSHAgg4p43dCrKQgmuXriEHOzCv2pjOH332jn&#10;Br1iY88k4zmlm7mh9GFI5/ak0zWm3OE0ETwy5CF+DSq5EjAJSaXM9ot/o5/avW7gh1JSRQA5LbAU&#10;cjj5rx1tl1sIBwR8Us62083sScH5pIREtgEqyTVhUItwEIO7fnNcGEoOEb/SaUeZX3QEK9NeOtud&#10;tWFesDigY3kRHEtDtnJzSbMZ9sErV5FdJcfIAIxSTkp5KthSePekSQm4l4PYHKfmk31uJSFlOT8V&#10;07OdQknZxXqJoUkZRnA8VEYi28spypGDXCpyR/hzj8UoZqVLKdu0/FdJ7HbycZOc0YGIJfQ/ypOS&#10;DX55LZKdtLhMZJUpJwK9WWlhOCB8GgQgYzJjnCsHPjNRcq094bt/+dSLgQRhKuaYzAWkZDnIpjyU&#10;R1l0m9eIkuOCRlBCVD2NZq6Y9Qrxpq+P2WWwpxTTpQlZB8ZrZesWHZLalJGQOSaoSPaoLWq3lKjp&#10;LqlZKsc1sdNP2uLMC+PuTRdvTjVLao2Xkcr8CrXh3RjtIygYHyKqrSkGFHfjpQAcjP7VZDT0XtbF&#10;EDHxWHP7jKjykTqXYUxQc9IxQx1duunYmgbs/OWnLcdZH4O01xIcQ0+pLayAfNVr1wjxZGgrsqQo&#10;qT2l7gD7YqVSzZFfuTa4PnZD6htWnVMtMdS3GnXlONnnnKicf51c0LqbPj21LzLKy0cFXB81nm3K&#10;szOoHH3XR2W1q7X9DWgrLfLLM0+3/wCrZAKcqbGMmvT5VxdaWDQZwyx9E631VNltiEyopVjnFap0&#10;Gb/PtiDciUqxWSemXUd2NcEtwIoeSnGPT5rX2hL9crzb0KkMBhJGRgVxflI4l0bLT8rJOv6HlX+I&#10;poTVMbhjKVYrFn1ZfQ/epdsmXyNq2Se0hTgjPPHYr391VvWHb5EiE6ll7a8pJCefBrBH1ndEes92&#10;efuMO9OfwVtsqU0HSnj+grXaLi+Jkz+xnzmWhUKS7GfIU8ypTalDkEg4o40AhUm6skOgIBBxmq9d&#10;bejPSUSCS+hwpX+SCQaJ9CTy7JS002ruA+RXptb+DTM2f0+0yq+OtRxI7SlgchWK110y6Yy7TbGV&#10;mYp3aPBXmsP9OLReJbjLtvfcDyQCQTWwulMLWTUNBluqU0eME1xvmV7jYabotN3RsieShLxTk84N&#10;IXjpZdIVvLsWQsrAzjNLJt2okNqcYXzycUM3jqfquzFTTrICE8Eq8f6VyuN3Bn5M4fUkjUV46WXm&#10;3uSVB0KKdm7BI5r5oTpTyH1sSipTjaiDurTv1X9Z9T2zqdLYK9kF5AIQk+knAzWXrvMFxeckLwFr&#10;Vk4ruNBS6KOe2a++anLgjMNuv85/IqTsbMZ2TsUoIz81FIWtDgAwcniiHTNgTcrkgOqKBwcCtjUt&#10;0jGbwiw9JaQjGWyqIr7l1w/px4NbI6KdNNWsyY8pDJYaTgj8iqa6T9OXo7seRDaL6wAoJxmtydLr&#10;lqL+GtMSIQZ24A9Pt/atd5TU+nBwiXUQ3Pcw8s0W5paaS9gqSnkGnzcO5uOKKiADXInyI7gChuXj&#10;mu1ru7o3x0bgOcVw+TZoa3b/AJlskNcyEgvBHsKxr9bnVvWatJxAl4MMBZLgQcEfp4rRfVL6h7vo&#10;zTN4gNW5InIZUElY98YzXyg151V1FrOZMYvMpS97hWWyeAT8VufHaR2y9R9IrtnsjgBtQ6pkage7&#10;klW94+VHzUE0ve9tHBPGaljCbWtWAc4pzaLYw5ObDxCEK4JrqnBya5NflCMW2qUlJL20D4NW30+0&#10;goRvv0xVy1AAjAzzTewdNYE2U2tMkqZPtmtodA4Vk0bIiQZlvElhzHqUnIxVt1i0tbk+yMY75E19&#10;POtblaNN9pyxlCkJGNzXJ/yq99H9Vro8+85/BVI7SSeE4zjP4o5tUTTi20GEwyhJHgJAqet0OC2S&#10;EMNgKGDhIrgNRd69jkbOCUVgwZ9YH1t6jszaLdbrL9pyUrfWj/tWAOo3VWX1HuqZ844kJTjIGK+2&#10;nUzoFpTqBHUidAadKjuJ2jOape8f8PDppeQt0sLYeKcAIUQM/wB6z9Fqa6Y4fDIWRcuEfKTTNlZv&#10;85uO5ICEr8+qrU0NoSLpq+fdqlboqVDPPGK0rqn/AIXj8J8v2O6vJSpWQPgUVaC+gl6Db3GLxPdd&#10;I/Nb1eQ06jy+TG9KWSwujfTjp1qG0QboCyZmwZVxnOK0ZYum+j5UVUZxbY3J4JI+Kqbp/wDTlD0n&#10;a0RmJLgCD7qq1rN00iSWVRXp62i4koCgvBHFcnqrfVscs5RmwWFgzh1h0BpXpLqF25C+NILgJ7Xd&#10;BPPPjNfMbqrIYa1ldHIUpT0d10rBB85rS/18fTPqnpJqB6/q1BIuVnkLyhLryiUZ5xisdxpLbqQX&#10;j3Fq+a6Hx9SjXu+WU3WZ9onGVIfcHaQVlXABFXR0q+mXW2t1iSm3KaivD0rIxmpbo10sGsWO+WNm&#10;wgpwP2r6bfT9oiXp/SsNMpCShAG0bRWbq7v0kNy5Zj1re+TNX04fRjrzR2pnLh98uNGUnlCVYB4P&#10;5/NXzNsuuNM3jsOud2NuwDWn7e6ppsFsJTkeKh77CN0dAKASD8Vx2ovnqJbpmwh7FhFESrdq0OpU&#10;0rduGePamU6FrZpglElTSh4wavRWnJsf+c2jcEjhJoKvV/fTO7LsYoUD4IrEaLFLJjv6uOhmturG&#10;lrfIRKXJehqKi0pXB4P+9YA1F061LoyQWbjbXWiPcJJFfa2bfO8ftVRyoqGAMVVev+nbGoCtt62N&#10;uKIPlArb6TWqlbJFU6lY8nyosNwiRnAuWyMp8hQqwdM66tkW8NyTFbSlOAMAUXdePpa1fb7s9dLT&#10;aFOW9RzsaHI/piqAU3Lsk5US5x3IriDtUhYwRXV06yMl7TXzqcXhmqJv1BqucJMCG4W2cBOxBxzW&#10;sOi+sLrZ+m8V18qKnOU5JJ8mvnN09es1tntzZ7voByAT5rTNi69qlxY8e0rQ+2xjDIFV6zTrU1+1&#10;LI6rNkvd0bytWt2FWpoymcrWnOSKko11jvMZI2Nn5qsuhupJXUG1NC9WlUMpHpUBjIq4b7paMbWE&#10;Qyd4NcLZBwk0zZJp8g1cbgzGaKkHcCeKYJ1u/CSGyFqSD4qZZ0lJLCctlwDk0+bsFv7Z7o2OgfpV&#10;VXJPKGdv6k3cPt/axFuJ+TmpyPcrrdpLjxjlLxHgiv1scjW5ScBGDx4oqhTENlKkbMHmkMCJeonL&#10;O4pNzi9o+y8ea6TrCxuRg4+QAT5Iox1Pb7de7YpUtSElIzQBI0/YJFpDa322kbuFFWKpm9vOS+qH&#10;qPCXJNMa20unt/czGorfspZABomb1T05m2hbMq4w3mVD1EqSapfqP0k09rfp3dILF0DE9lsrZcaX&#10;g5AOKwBEevFjVKt7859fYdU3nuHkAkVo9Z5L9L0kzufC/TH96xk5TcGv2C7r5A09B6r3B3SOXIil&#10;kq2H0548YqvrrNkQUh9TKu35PFLM3hqFNLinMr99/OaL7dqux3SO7ElttqW4ghI/NcW3LUWZ29nu&#10;VFMNBp1W5cR+WCel+pluuIegyW0FIGORyKqzW7Uu2a4ZmWVW+P5OfFNZ+mLsxrq5LhR1iKgEjHjH&#10;NJs32cyf57JCgcDcK9d8P4CimMdRLOX8HzZ9W/W+qunZoKcYT7T/APZPy9UX7UEhMMMF5axtSAn3&#10;rq/W3VWjbPtuEJTcZeFbgnwKj7N1Cc0xcm5RaTvScgLFW1ceqT/U/SE5L0NH8trGUp+BXbJ11ReH&#10;jB4nJ6jUWR3R3ZBPQupIGsISoj0HupbTsUpCearS/aSYf6liPBStEVlYJSv8VYf09XRrSqbu48wH&#10;FOu5SFjx4qSvttRfdYruTYTHDx/wjFefeV+ocqVFfa+T3X6Z+g5ucNXf9rw8cBlqXVStVaCt2l5T&#10;aEsRVAoUByPH+1MovT63fw1DUeUrvbc4Jpm3oq9XhMk2pBlKjJKlAfAqurN1MctGp3oVzcLLrZ2l&#10;JPg1xFVOo8jZiLyz2nUX6DwFG6Xtj+3/AKI3XOpJuh7y02l0gpOQQasifcbt1M0ZEi3KWpVveSAS&#10;FUE6wtlj6gSDJXLDTrYwAD5ok05Zrha7GhEB4SWUf4CfFereE8JGiClqILP+R8y/Wf1ldrLZV6Gx&#10;qGf3Xx/l8kzpnpzbrMWGYz2Wkn1En2q57Hpew3LTb0SLO2yzyAT/AN6q3Qn3rzi3LpExEJx3ATxU&#10;jra7QdItMOWp1SnFKz5rumoxjhcI8DudtluXy2XvqHo1eNVdIURHXUSYyEhSAFcgisd6ptl86YPC&#10;CtCg04rgef8AzzWteles9Qar0qbfFDjbq0ZQT4ND+q/po151AWkOMJccCvSsjx/lWI7a685lg2Gl&#10;r1Nk1B1txKgia3l2Gxw5lzYLjK8cLGQalP8A6bYspTJgW9LKmuRsTjn+1Xt1T+hvWd76SRWLWtL1&#10;zjAKLOMbuDx4rFFytWrumU9du1BY3YbrZ27lI81CvXVWPGTZ3eFsjByxz+C+9b9T4WsbJEWYQTcE&#10;o2qUB5P9qfw7zeJ/SaVaYcFsulnkEYOMftVAW/qGmJtLsbP7ii9vralURLXZUwkp25b+Pesxzra4&#10;Zr4aa2p9FeW+7G1SvspccJXv2qBHijqQiNFVEf7iEtrA4PtUXN/gs6cxIZivuodUC66pPgn+tE31&#10;AaTt+mdA2e4xJBSXgnycHxUVdGtcszv08tRJJLAm203b5AUXUKbd+OaszTEaxmA8i4NNKa27h6Qc&#10;1nCzXpCLa0tT5dUU8ZOcUa2a/FyMXFuFIQPBPkVlKUZLg1V1M65M1HofWtlhdMb3abdbmlOuNLbb&#10;QUDKsj9qxtZYNx0bqF0ToBhvrUVJ3jGRVzaL6iW2PJaElaYzaOcj3NOet+j2uoelDqy2T0JMbgpB&#10;AyOKxpVqL3Iuqvk/4M+n8ghaddviW4mc3uYWkhJPipDTPUq4adlym4Dq20PAgDJwKgn9LyF9HkXQ&#10;ujutE4I88VV+nNQy7pMaiNn/ANQpW0D5qMpRbw12Ww082pTg+jSnTDqPftMagcl3Nx2Sw8coBUSB&#10;VwWLrdrB3XLLFnkBqC4obmnjnP7ZrJcPUl305e40a5tkMpII3D2q4JvUWxZizYRLU5oApKTjJrGu&#10;0lVsWscl9Gu1GlnF7uOD6M6U1RPEFlyQdrpGVAD3qr+rHRq3dTdYs3aYvuPAAAe2KoK5fUdqXRei&#10;rfqVlAmR+EutKH7f70b9Ofra0brWzGZcP/tfObH8xHsn/OuL1XjJriSyj1Dxvm65e+qWGix2/pUt&#10;SHW7hBQG5TacAprMPWH6SdXX7XMiXbSrcrG0HgHgVpq1fV1o2C0h6Pf476Vf4CoZFWHoHrXpbqM+&#10;XIT6H5DRyrYBgVobfFwlHDjg7TQ/Ump0tu+E8v8Ac+VvUXR2qej9xYg6jibO9+hwDIP/AJimkN9U&#10;hlCzyPYVvb64tNtdRdMRUW2CHprS8JUlPI4NY9m9Gr7pqxtvyor3eCc7QmuL8h4yVTxVE9p8L9VU&#10;6ypLVNRkQ7T0oshDbhCR4yaltCXm7ab1hCuTD6ioLCSM+2aA37vc7cFKkwnWWk8bimpbSPUSK1LQ&#10;6tAcKD4NaL0Lavdg7X1KNVBxjJPJc31O3i96tRZ5Tje9ptvkgfOKotq5POOojlJ3ngJx5q7D1UZ1&#10;DbVR34yVpAwjjxVfWZyHI6l21bjIRH7g3AjjzSc1a8SKqKlpaXGKwkCrt1ct88NuoUy4PYjFEcbq&#10;BMXC+2K8t5og+pyBBjaitjtvaShtaRuUgYB4NVqhbbYxuANOUFFJxL4ON0FJovTp30/sWsLW5Iny&#10;FB5RB2BVaz6d6Y05bLHEjxnWglpITlagcGsBac1Q9BZUmPI7RA9j5p4z1FvqVrabuLiEqOcBRFbH&#10;Ra9aR5ccnIeZ8BLynU8I+qulNAWCY43JdZjyHEEKSrAOKyZ9Tf0f2fW3VM3mI0GCoBSu2MAkY/2o&#10;B6aaq12y9AL11cZhuuJAJWeRW3LSw1cLXFU5ITIlFA3KJya7rQeTjd7ocM8S834CzQy9Ox7k/wBj&#10;N2p/pStfUHpuzDuDXbdt4HaUng8f/Zom6SdH7TpiNFhJTu4CFE+4rQEaIpUVcdKQoHggV3C0xFty&#10;g6uOUkHOa2l1stR9/JzWnpho8qtYMWfXR9PzarhY5VnbLe8hJI8e1ZU1JZZ2jHEQ5yEgpAwoe9fX&#10;nVlit+t0RosxAUhCgQSPFZI+tT6Ulo0m7qaxuLWuONy2h4Kf/BXJeR8c7Hvj0etfTP1ItO46W98P&#10;5Mf2e+qacQ4AClPOMVY+n+qS7Z3AmOhSVpwRtqlrIt5DBZcbUFo/V+KILZOaBV6gcHBFcRdW65PB&#10;7hW4XRT7yaE6aXSRr2Y7b1EMR1ghXsMVdfSzS+j+kjkiO5KaS48slSuDWXdF6tRaEIXGyhZ/URRD&#10;bNTC6ahcDqlPd0bUgknk1k6TWfpmnjk5ny3iJa9ODliBvrS/WjQbMGVb0XqMp8IOWgoZPHxmqGeN&#10;n/jsi5tw97DklRCw3/8AWNVv0k6Ausa6evtzcdDK+Uo3HbzmtraL0NZJljDHZaWkHIOPevQtBrJ6&#10;iOXweC+b8XToLXGt7kfOjqha7u51C1E+xaX1WmVGIbebQfSrCfx+9Xb9JmsNUaS0yw3KiuyW/CQs&#10;EqxWrFWGwtSHoL0NhxJ45QDUTAmaS0VcAJb8WDHKsJDmAK3l2qc61CTOS0+hVdznXHLfwYL+sT6o&#10;L/qPVrumZdt+whx1ela0cq/riqr6V6pt9p1GzJn7HmVcEHnFa3+r68dLNR3mMd8aZNxhS4+Pz8Vn&#10;mBoHSEx1DsZam0hQO0n2z+9eY+TlCVzWcv8AJ9L/AEytnjoxdbj+2Ca6w6ieeRCe0mV73iAA2OAe&#10;PitU9Eumd51DpWIbhc348t1kbtiyCMj96CtIsaVttkjoTHbeW0AQSMnNStj+rm0ac1/b9Otxtrjq&#10;w3keBWf4qddMszl2cn9S1ajWV7aa+I55ZSU76I16f6/vXmXeXpYLpcBeWSf8zVy9H/phg6Z1Hfbg&#10;olx2YrKVfHijnX4Xd9ZNT2itQkI3JCfmhjU31L23oQlpq7sqdmOfpaUOa7iXkJQr2yeInkNXhf1N&#10;6dcczLda6STm9JmFDeUy5nIOf2rJnXnrB1P6G6ojxWWUuQWwNruzOaslH/EhtUqLtYs/8zGPeqV6&#10;wde19ZCnuQEMtp8cZrl9f5ShV4qn7j0nwH0zrFqVLWUrZ++GDGoPrN1vrWGqHPeSwyv0kNp2nFCk&#10;3VYvMRAmSSvBzgmiPSeh7PqO3yQ82ESRnYagdS9I5kFOIu591f6W01xV109TJSk2z2rS6bRaFOFM&#10;FFfssFk6e6g6JVa48OWyj7lCNoUlIyTTG76Oga2YcZhQ1JbWcB1QxgUCdCuhN91Fq5btzjuMRmF5&#10;wvPNbsi9HYqrG2ywOyoJAykc1uNP46dzz8HGeX89p/GycKpZk/34GP09dPo2jtERbcpe/CfUf6US&#10;QukNntup3bslrcpxW4/vUtorpu/Z4YQuWsjHBJqWkabubcjLb/cbB8Cu2ppVcFHHR4lrNXPUXSsc&#10;uwpiyVNxUsx4+EDjipW1WBD6++60ErPyKFpMC+t2h1VvTmSEEp3DjNfPbqn9UfWTS2tZdrmufaNs&#10;rKU7U4BH9qeo1cNMk5ou8V4e7y9jrolho2X9XnRux9R9DLamvJjPsjKHAQMGsLaN+lpuYl+PFv3a&#10;kNK3IUF/H9fxULL65ar1SlQu92dWHDynccVK6c1wbM8FokkLV77q4jWeShfblLCPafFfTep8dpnX&#10;OeX/AC/9lwdYI0u39BGtMolm4TWMBwg7icY/2rHUNDtibSJDSm8edwxWqrL1CtTkdz7k/cPOD1b+&#10;RQZreHY9SQ5KkMJQtIynaMVrrtQru2dH43Sy0KcGuyrbfrCfYUImNRnUsf8A7wJOKtex9X7HNs4T&#10;JcWmS4MEA8Zp/pkW++dKJ9n+0b+6bSdiykZ9/es/nSF0ta33nGD2EKPq9hVKjDZlG0Uo6hyU1jBo&#10;NeurRPhIYeCHmkj3SKI+g+r7Xar5d2I8ZKWHUHaAnz5rKDeo1K3tsguKTwUpqx+jY1LdLkXbRBWs&#10;jg5HtUoQujJSSMLWw0qolCc8L+YMdap7qOoc5xEfth50hCQPOTTOLo3WbrSXo1sdW2sApISf9q0L&#10;E6SXG6awZlahsrqtq94ITxnOa1Fp6FZbZbmjJZajstpA/mJAxXQ6XxstTHM1j+Zxfkvq6vx6jXp/&#10;dx+TE/Rzoz1Cu2oGJAbch7Tn1ZFat070V1E5dUyroll15AwlZSKurTOqdHl9tuNNiNvEYwCM0Ysu&#10;Wac6pCLs0pzztSrkVvtP4aup7n2ea+T+rNRrm0sJFb27St2tCCvtJfSkchNVB1L+ri1dLLuq2XGy&#10;Oh/OAoA8/wCVX3qHrhoPprKXFvN/YQ6PLalDNY6+pHqPovqxqWMqyNNSAlXD20c812Og0Ttmk1we&#10;WeW8vHS1ualmRZth+vHTkZ2EldtdR9yQElST5OPx+aR+o/63pGldPRmLFHb78tGcqHgY/b81W1l6&#10;b6cl2+3vXUIbLGFp2f0qI6p9MtMdQylbU1bP2re1ASf+/wCK6OHjKlNPBwN31POUXFvBWbH1JX29&#10;hYlpQVOHJwKIdPXyTqiWGZVuConlToR/2qnbToSdF13HsrRK2HXNiXTVodTjrHoBaI7b7TL0GV+h&#10;zHI/y/Fb1enD29M5W2q3Ve+v3ZNKR7PpN3RrdufcDkZScqQrnHj/AGrKPWfpbbo1xMjTi/5YVnZ/&#10;WojTXWW7SWwt3C2VHwD4qzbc5E1Fb1vNvp7ykHKFHxxV0K1HnPZqZ2amiS3LoH5eiG7N0nRqFDha&#10;uEcA5SfcD/tVQab6/agjXlLiZO5aVY9XNXzZtVxYVlmWC8Nd2G4ojJ/r/vXcX6fdD3aEmdBkdt9R&#10;3bM/96bck+ejNpt0soP1IZbHejuvdw1JcIUO8QEdhwbe4EYz/lVtxOj+nXbo5eIT6e64nPbKves2&#10;6/ut50RcoFuttoS+yPSl0J5Pn8Uc6Y6fdQ9aSI70F12I24ASncRisa22uC+7BCrx2pte+qvhhFrb&#10;oZYNTQpj1xSI8pOShxJ80GfT/wBJtNXC6Xiz35aXIyNwbcJ5Hn3rRdn+nLUsiCiPcZjjpUnClZom&#10;6ffSJB03NfkSJLri3s7hn5rU3+RqjBqMuTqfGeG1zsSuj7P3Pl11jskXQXUydAsNxUuE24dpS5nH&#10;PjzRb0z1nPlSGIhfddSo4I3k5raHUf8A4Z1h1dfJN3jXCTHccyopByM/3oF0v9A7+mrydlyc/lq9&#10;OadPk6Irlm51/g7tRXsjHLB2DeZFqusZ2324PyEYPIyf9KNNW9Tb5q+IzbJNnS2TwStPI/yo70/0&#10;Ql6ZvSO+53ik8E1b7PRGBeGPuHvS8RnKRUbPLadPK5NFp/pXXxjiTx/X8zE2kNMMaR6u2yUtAU4V&#10;BRSlOcU8/wCIZLhXw2WYy0lpbbQClYxnxWq7H0Ebtmumri4lMhpPHqGcUW9cPpm051i0m/DkR+y+&#10;G/Q6jgpOK10/JQndGZ12j8Jbp9O4SfP/AOHxw0xqBuGtKEJCz81ozp1qG83GAI0eMsskeecVTuuv&#10;pzvnTfW0y3x1l9hlxW1RPtninEPq5eNDBMPchCkcEY5rpKdRC2PZx/l/GW7sVp5NSaY1tIjBVpfh&#10;PLfUdoPJFUX1v+lzV+rdXO6hiujYs5S0eMCpjp99SjSpCDKjtrknwrbWiOnmvHeos6ShIAU02VBI&#10;H71VqtPDU1uD6Nb4zyGp8FqVa/uRjOwyr10fuMdm/I7adw5Pg1oe0dXbNcIrbiFtlxaAOAOOKrz6&#10;ndD6n6hNutWu2LffYWeGk8nB/wC1Z90xb9TaMlNxL9b5MDB/U6CMV47536f/AEknZRyfY/0X9dVe&#10;dqjTq8RfWc/vgu/rxpmLqi3JVHUXnHecD2qvtM/Ti7YQi7KkZQE9xTaj4qzNONM3CK24JaXuB6Sa&#10;JL3bS3p2a45K2J7RASDXMeP8rf4+W2PR6J576c0vm60pd/kzNL6nrGrDCa2tttL2egVdWmdeyUBl&#10;Ed1aHVAe5qsunH07yeo9wuFxhqWosqJG33ofvOoJ3TTVrsCWhQXHVtws/mvdPGeWhqq8uXJ8ZfU/&#10;0lPQ3OquGMfyNzdOYsm9kP3SaAhP/wBxWr9VQ3WXod081GhcxMJUW644WzwCfniqBsXXCfPajqjN&#10;lJyPBPNW3aepE2/vR4Vyifb5Aw4R5rb3aevVRxLlHn2i1ur8Hb6lfEkUDeb1cOkt4bihRERSsJJP&#10;tVjWTqFFvnYLi9+4DJHtRl1P6PWHqNZkgyyicn9Ck+xrPabGrp1fTa3JQeUk4BJ5ryH6i+noadO7&#10;Tx4PsH+z/wCvJeagtLrZrfwjZeibfp5xiPJWgOOgAkq5xVzae66aT0OtpFxd7LQwNyU5rF2jtaKj&#10;BtJXuB4xmrKlWG3aptaFvbi6v/DmuC0urnp37FyeoeV8JVq3uuk2jddq61aQ1Jb0y7bNLrZHGaeM&#10;60ZueW46CrPhWKzR0ogWDS9pajTJCGEDk7zV4aa1potjAavEYlPsFDNd1pdYroJyaTPEfIeLlpbJ&#10;KuLcfzgJId0uEeTtUySgnzT65Rn71HU04diCPamq+oVgCcNS2l/B4pi71EthWUJko3ewrZqSfyc+&#10;4SXwRb/SxE5aQZC9oPzVX9ePont3WO1IjOXSSypI4AcOM/tmrpjazShPpUlQPg0o5fpsoJLZCQfe&#10;rIz2tSRHD6Pl9rH/AISmsLc++7arm2/FTynuYBx++ayzrfpjduhOplwbs62XkHkNqyK+5Or7ZqW+&#10;RyzHuBaZcTg7PNfPL6pPoT1Tc7i9fIUt6atYKihxRNb/AEGqjv8AckmY06+ODKunLhH1k6YveKHH&#10;OOeK2R0N0ND01pBVrefKkygArBrFsDpfqzRl2KJFqebU0f8A3Eg1Yll663nToEJ6O6XE+kEjxXUz&#10;xqKsZ5Mav2Tzg3HA+k3QcyAzMX2/uAQrcVDNTGu/pj0dqTTLEKRMCWkgDAXjH+dYtsWs+qnUK5xm&#10;rEzKMcOAqUCcYzW/NEdKrvqfQkONenXGZ+wbylRznFcnrYS07XvybKE8lDw/o66YWyU20i5tOOg5&#10;2F0H/rWhNBdL7VpiE0zbXEhpI4wagLT9FLZ1IJ7l3lKTnIT3D/vR3qDpBcNJwgqFOd2JH+JVaqyy&#10;VvDZNtfktDSVhadjdpYbWTTHXFlZ0lEXPZcQhaRu2kiqRtGsJun5hD92CCPIKqCfqB1fI1JplZtm&#10;pE/dYP8ALSusinR2WSSa4KZSS+R9q367bToWW5Dlx0uuoJBKB/2ocg/8SzTtyuLUERCypwgBRT/2&#10;r5va5Y1LE1BIdlr+6SFkk5z71Euyg88zLCAy4jGcfiurj42hLDRgO6XwfX2T9RCJ0BMyLI3JWN20&#10;VBL+oS3XFWJr/ZUPZXvXzt011ovkCGlLCPuGWxg1ITusrN72Kl4jOJP+E4rLj4zSY5K3bYbb1H19&#10;i2ZSXW21rQeQcHBqAnfXUdPMBIjJLQ8nHI/yrK1y68xZsBq3EIcCRtCwOa4jaeia0gFCXwA7555F&#10;ZC8XpJLhZEr5o+gXRr6o7R1P7YRcUtOE8tk4IrTdlvUNbCC3IQ6SPOc18uOhGgLL08eW/IlLKs5z&#10;u/71pLT/AFi04JaIke7qQ+OAhSvP+dclr/HSrm/SXBn12KceXybNakd4HCUqFJSWm3xtLac/tVed&#10;O9VJnNIUuQFpPjmrF+6aWQpBya0D44ZbjAKXq2ts+sNYP4FQEyQgqQktFBHk4qzPu4r/AKXGwTTO&#10;ZAhSActAf0qOMjzgGLbPiRUBRcGfipL/AOke2xFBtaQseDxTCdYG0PjtIKhUFdtLO9wLbYz80cof&#10;BXP1EdR4DVpfDNkXJQtOCtDecf5V8rusNr++uj9wgNrjrUonYRtIr7TwYlnTbHWbvGbUjbzvSDWH&#10;fqjtugVuShAU1HkgnhIArpfEanbL0pfJiX159yMQaI01cry0TNkqDY+VeKPLBouzMOL+6QXwPfzV&#10;VagmzrVOcRb5ClNZ8JNEeg9VPxlhU0rVk+DzXd1yWdrNa0+y02+oDnTdspsYLBUeCBitZ9ANeX9+&#10;xM3WaDIK8KyoZrKT0VvUkJp5mOhaQMkY5qzdBfUa/owxNPOW9stkhHjmsDyekd9TcFyXUWbJcvg+&#10;hWitcT9QtJQhoN4HxRjJVdG2VFBBVjgVTnSjqNZ129l5w9l5aQdviraiaxjTUAt5Wn5FeZzjsk0z&#10;bP8AYyt9S161i1EktC1JkMEHC0oyf9K+Z3UcX967OKeZdYIVwMEV9u9d6wskK1OKucQLRjypINfP&#10;X6jNTaMu8h7+Hstpe54QkZzXVeH1Dl/BMDURx7jE1s/ijs5CTIcLnskk0apXe7SpL7jTiwBkE5qW&#10;siYcaap4Ri49nKcijuPqBmY1iUyhtCPYpFdrXDC7Ne2hLpd126jwbkzEs0DuM7gCVNZ4/tX0Z6J3&#10;zWF3s7Ei4xktuqSCoJTisV9FuptqTqVFvZhMrVuA3BAzW8unvVGDEabiqZDagMeK4zzvEksGy03K&#10;ZaUNq6OoBWrYak20PtjKlZVTGJqH+IIC2UFSTT9Epakk9sg/muQMsA+ozd0kRHPtlqSMexrGHWuP&#10;cIrLzzziipOTzWyeoGsJ9qjOpRC7iSPIFYg669THEyHG5MTYk5/UK6TxCbs4MTUdGZdQXO4OKWsI&#10;38+CKeaJ0A/rp9tp2QmKFnk7sU+l6ztc1lxsttoX+KhLa1e7vJUzYgvuq/SUEiu5lyjWLg2v0F+n&#10;ay6OeZfcuRfcOCR3Mj/WtnafgWuPDbS2pHpHuRWAfp06Ua+irbfvMx/tq5CVLJrdWkdKKYgNh55W&#10;8DnJrzXyHFz5ybur7EdayuVkixFiQ4hPHvWMevl/simZDcYIWtQOOBWxNaaKgT4Ln3D2MD5rEv1B&#10;6RgWlp15h3cU596v8Xj1Sm9e0yY/eEQL0ve2EoJ9JHtSsqVNl3eBIYeUoJdScZ9sim0pCLlPLQAK&#10;91SMmzXCM9CajIO4uJ5A/IrupcxNYv2N69OLqiVpO29/9aUJzn9hV/6ViW2529JQhJcA81mnppom&#10;7saKhyXSTuQCfxxV3dK3nYrZbcJJz4NeaanHqywb2H2IMZKRB3BDeQPxUfLmT3oyw02cY81MXOWG&#10;j6wBURetYR7NbFkJBJFYq7BlTaoukqO+tDw+fNB+nbi5J1NhtIWR7V+1XrY3W6rCGSQT8Uhpl521&#10;XpqYpraFECtgvtMNvkvqx3GYygJLeAfmi2Mt8s9xLYJPvih6yXhuVDS4WhyPOKIrVqFDWULSMHis&#10;H5MxdHabo+nCFtg0uqb2AF9vb+cV05LjK9eOaUFyhyGtihzQMam7tSDtKdyqbMXAR5RIRhP7U9Sq&#10;HHdCgPNKOoiSF5BApDPDIjShlSQD+1eonsM+gjINetNxknBIxSqo0PbuJoEIqkMsKDiUg5r8qbFl&#10;q5RhVOAYclG0EcUiliK08OaAEu5HZUR7GuFNxV5WlXNSDlviShlK8U2RbWUEpK6AE2VsrGwkZpUJ&#10;ZaINcLtCGlBaV0qYTbycb+aQEh9mBuVvwMUnJQVKT2jxS8uKsqHaOR4NesQVhOVHmrUVDNEd1ROT&#10;g+wpEiRk8ZPinPbkd7G04B811IbdjoKvNAxq+HUJQdv74rhClOr2lvH5pZBecUMpP9a4dmKS9t28&#10;ikxoaOuoadWhxNIvrQ2gKCMc804kyEBKnnEeK4U8mQ2AEZB5FJghJHYWrft5xSLxQpCh4FK7ks4T&#10;twrxXimEFKyrgGkSGhQ3gBJzSmxHZPNLpZYCgQfxSS0t9taEHigMjIxt4K0ufuKjZ0Zz0hLmQqpR&#10;yN2xuC/SfYUwksOJysODbk4oGBOsn1W6G4DzkZzWerncxCnSZxHPO2tB6/b7tpeWo8gVWdl0bC1Y&#10;2mNt/mLV/wBazdO0k2zEvTeEic6U3tqdF70pW1fnJ9hVv2lMCbF7jbwcUFZIzUHYeh0W2wDuc2+j&#10;gCubZpddo7rLTxPPAqmx5llFsMpYYUXBqOpvcMJVVb9WYcR3plqDvL/XEdSPwdpqaltzYjmXXSU4&#10;xihjqHEcuOhryxuIBiukf/kmnT/ix/mW/DPkpZYrDU2UmS6oBuQ4kZPkbjVk6ds0B6SxJjXFZbyA&#10;pGeKqBxpxy8XNorOG5TqCP2WRRpo1hyM402HCApY4zXq1TzBHPSWG8m1uk0uLa0sGNFDygAN2PJr&#10;Wui71NlWxKVxe1genArFvRzVa2SylmKXSgAePNbD0RqeZcIjQ+y7ePxXEeXWJmz03QYNKvj6gIhL&#10;ZFZQ+sPQvWrVNkuEi33ZTFpitFa2EkArAGT7fitbxLvdGlER4+Tjyayx9YV064TrDNh6fhL/AIa6&#10;ghxTPB2e/v8AFaXTPF0WZMl7WfLhiE4l54Sz/PbWe4D7qzzVhdP5UEXJhLbAK8YOB71Wy402C/La&#10;nJUmYHFd0K8hWTmj3ppeY1tuCXX2dyAR5FepVPhGmkaa6UXaYLkExk4SSBj4rbvTtm9NW9px1eWi&#10;P01hPpjNmTJwegR1JQojHFbR6ayNRGG0qUSGgORXH+aXuyZ2m+S3mHrk4weyMnBwKxF9ZPWXqHox&#10;wxk2ws2xRwqSkcitoxtQybNCcklvupRk4FZp+snXDGvek12VHt4MphvgY54BrntJj1o5RmS+14Pm&#10;Nr7V72tZQkznit5KcJKvNBa0g5bBzz5pJ11bhPcyF7iCD7c10w6G3gVDI813bkn0az+ZKw47KWUL&#10;UnJB96snp3ppM9xMnGVA5AFBumobFwylxPBVxV+dI7ezbbm22Yi3UJwT6eKzFiEdzKnlvBe3Qy+T&#10;7BLi/wD2nU8x4KynitXQtXS5iUmPbgyAOcCg3pleoBsrG20gbAPKaPXNTpwEsW8ozxgCuA19/r2t&#10;m2qhsjyN3LldJqsNMes/NNtQ3vVGioSJr0f/ANOo8nPiurzeL1bYhnRoKsJGcAVQ/wBSPXTVTvR2&#10;4S22VsrZVtwPOMitfXB2SUUX5xyZi+sDqxqr/wCkIqcdLUJxJSAg8EZNZYmyFSZynlrKis5NEuvO&#10;p0/qC0w5cCVut+SfNBrLy3H9qEbiR4ru6YKmtQRrZycm2x0ytTi154+DUjYLI9c5iWkqVuJqIckO&#10;MPbXE4PsKOen3elzAltBSvOcgc1m1pSfJUy6emei1Wy5xnpBU60MEoHNfQHpdZ7DeLRDeMZKHAkD&#10;lPNZ/wDp3asb7zTNzYLj2MepNbL03YrPGitiKhKEDwBXNeY1WZenEy6IYW4l7fo6CphQZd7ZI4x7&#10;UhItUuwtrKJHcxyAameyGm8MIJ/avPt0yUbJKSFfmuXMvIOx9VPBsB1GF1JMTBKSlxJGQeaet6Tj&#10;PEgAKz8VBXvS9w0+svRlqU0edlR5Hkn1SPuGQ3uCKUi2JtbSlLfyo1XAvtxkZPaUgg8gVNwbpNbw&#10;pe8jFPINE+7Z1R1ktu+ml3rAi7x0gS/tlgY3g4xUC5c35KtgUUj96SgWV+6Sltu3DtNHj9VPIkfO&#10;H/iQaavundQxzL1Mq5W179EUryU4A9sVjJgx2EowjeRyK25/xJ+ibOl75E1CnUaJaXgE/Zqc3EcD&#10;kD+lYqsrTL8hAWQAPc12vj+aYmFb9zNJdHuoM1mLHhwIexwEZx71uzpX1dnvWhEJ9IS4ghOP7V83&#10;9Ca5b0hdDICQtI4GKti19eZTM6LLgJUCt0BSR781ma7S/qI4RVVNQfJ9OLff5K4zK1ApKhmp6HcV&#10;OYVtyRVO6G6pRbvpiCuTsQ8tsHk8g4o+09q6I2MqKVJ+c1wM4ShJqRssZ5RYUC8IUQlYz+KE9cCM&#10;85vaihThPsKcN6jt0yUntOBB9+anosiFIR6u2tXyarDGCnrtqy0WeawzNilp1X6Vbaj73qm3y15j&#10;oBPgcVbOoNM2K8lDshLSnEeMigxekbe/KP27AO0cYFRwyxNFY3OXJlYbbjB1CsYCk5FfNL6ztN6g&#10;sPU5xy7WxMGNJG5hTacJWOP9xX1c1CP+WGS8/FUlpKhhQH5rAn/ES6uRdYybFaWLcEPRknMkjk/p&#10;ra+PnJWbfghbzAxLCkdt5CVrUUA+Ca0B0dvNjt91iKQrc8oZLZ9zmqF+27oJ2Z+cVoDpHD0jcWoL&#10;7x+1uEcc4P6jmusofwzWSPo50O6qvXItwDZOzHQgBLwT5rQsMxprOSdp+Kyv0H6jFKUxzbgqIlOE&#10;vY81o+0aiiSkJWg9vP8AhNcXq1tuZsoLMUwstoZjuE8EfBFNtWWaFMtMiQghD4TlOPem0d7v8oWM&#10;k/NSS47bsYoeUB+581hk/nJW8eyK+2Qp1ahUuzEQ20gGT4GPNEKI7KwWlbSn2NJ/8kJuCssqwP3q&#10;GCaYOyLCq8I7QlKCc8jPmqv+rrpNMjdIEXSxznI0mItC3A2rG4ZGf+tW1r7pleoem5EuyzSxKbQV&#10;AZ/FYB1h1/1rc27ppO+T1uIQ4W1erzg1o/J6mNFbjJctHbfTPjbddqo21tYg1n+QJWnqHerbGSXL&#10;m8ouI2qys0wXPiv5W4oKWpRUVHya9sVqhznW40ggAnyaX1V0olOturtEkL2pyEA8muATdrxJn0PC&#10;uqhZjFL/ALE5aOnFh1Y80l6WlhTg8j2rPPXm2q6c62jw7ZMW+0lWAsHzUPbdeaksupJEErdStpRS&#10;Rnxg1MPPt6yuTC7ko/cIUOVc5r0/wn0/ZGUbpvKPA/q764oVU9HTncTtq1LOiMsSlNhW5Hr3e4p/&#10;ZuounZ13ZiTre16nME4980bN9P7ZN0ynvTWY28cLXwazvd7AnTfVCJFbc+6ZQ6le8eCN1elam5aW&#10;G59HznodNLyl+zlyZaH1G6ftRtzFwtkcMo2BOEpxzgUX9Kb5ZrN00fhvQ0rmSGcbiOaneqV309qP&#10;pm1CYiBE8FHI/Aqu7SgxbWhpKclCcYFeWeX87K97aHhH0l9J/RMdLF2a5ZfwN9LaVlrecajp29xZ&#10;I/vUtquy3PS4W481lKE5ChQzduoszRy072VslR9ClcZqca1rK1dpt378kKdSQkk1zmn8fqtbJShH&#10;OT0vWea0HiIOq2xRwuEDWhOus2wT57cdza46C2oKPtzQ3N07btWaldmyH+086SpRHzTC0dN3o97d&#10;kLUpSFq44/NW2x0jQzARcUOEgjO3817F4fw1WlgpOHuPk76p+rb/ACN0q1Z7M8YK2a03b48z7cTV&#10;J5xv9qfRXZlqf+3hzy8lZwMGrh6RdO7TetR//bRpHbRnId4FCvVzpovS2rm5dlb70PvD0s8gV0co&#10;utZSPOY6mN8tkn/qQsBnWzl8g2iK084iQQQAOCK0FJ+nnU940mgx4JfuyFpIQR55FH2nFtaRvulr&#10;pLsrjkNyOC46G87ODkmrn019X/TeHfCwhaSpCtqj8H+1chr/AC3ptxUsI9F8V9PR1CUlXuf7IBdL&#10;a9svR2yWq1awtybVdu2ASB5OKtHSv1LaMdcbR30toJxvNUZ9cOsNOdXbdaZGnmQ5NS6MuoHgcVka&#10;+KvWj1tIc3LaUkepHtXA6rzNvquNcs/5ntviPo6jUaVTthsl/I+zWnep+lpLIUzdmn94yE5oB6xW&#10;np7qy1SZU1mE5JbR/iQMmvmh096nTYd1jqTMcRgjAUo4q7Lp1Dt1ziNGXPy8v9aUq81hLz9tbw1h&#10;mZP6Dg392V/L/wBk5d+mfTq4sMO9iO2kr59NHFm+nvRUu1NuxYkaSg8jAqh7xq+2Q0pQ362POM1H&#10;6P6yXSPrFiNAkLahA/pKuKzqfqWxtKTf+pgar+z6qNe6pLP8jV8Hoppx+3mOm0sNpTx+gVG9RPpv&#10;sOvtNN2mbGT2WiCjHtVM67+qa/WCaIkYcED+YD5oXkfV9fmGkKIU87/8UnJrYf3/ABz9zNHH6I1G&#10;3KgkTt8/4fcGSWo9tuK4gJ44rPH1C9Dr/wBCLzDhPyFPw5Ccoe8Z8/7Vb8H6wNV3Wc3Eb3MPKUAn&#10;dwQatrqz0Zv3XbT1nmXmaFSW0BSUg5x5/wB63ei+oHZPa+jmfLfRstLDdJc/Bh7TFjTeilkzA06o&#10;8bjRLqCyXjSEVFslXAKhPerahZIIow1h9JupdN3Ftcd5aWCf1geKdM/T5f5xYMmQuVjgZ5rs4+T0&#10;0uNx5Rf4HXRzLblfyFulFttWrbHKsl0kLREQklOPHvQzr7p1AsjSXbCyO6w56XR5qy3ujOqrfbix&#10;aovaUUbd6RzTC3fTJr25QXVypa0EnISQaverofO410fH62LxtZXWv9AXoaFZ1BLcwptP9feqysTs&#10;1xSHVulQBz5rad6+njWesenRsCXNroGASPNZ71V9JfUrp9GW59g7Njo5UW0+BVENXXKXLNjZ46yF&#10;WFH/ALEo9r2XqDSrFgdaCYqByR7/APmKCtLafgR9QKhrcLcOQoIcV4wCcE/516nT+rrDAZeNsfKS&#10;OfT4pFnTmp7jiS1a3xuV7J96zZW1TXZpI0aipvamW5I+kW03i2vTtMakdfWkbu0VcA1Y30Oavi6B&#10;vV809qLKJTKzteWfIH/2aC+mli1jpWMHS28pp1OSgec1NdJdF3e8asvs6bb3WV4O1Sh58Vq9VGp1&#10;vlG38Zfq1qUpp4NYXnrVoV+V2jcIzim1cpJzSE/rJoq5vQoh+zcDqgkZr5NTv+a5PUG7RURpuUyF&#10;DaAfFONQO6k0NeLe5dXJUZLiwUBzIrRLQ1zXZ3b8hbW+EfYq/aU6Z6ns7sR6Nb21qaOVBP4r5oa7&#10;6fR7V1FvsWwNqchx3FKSoD04yfH9qs3p9ryNe3baHpyjhI3Dfya0BBsNgmtOOIhNJLycKWRyqtH5&#10;LweY4hwdX9PfWE9La3OX+TZhu1auZgLLDqSl1PpI/NEliu8ETQ8/hCieD8VrbT30raT1bdlZjNb3&#10;DnOKoP6wfpxn9Fr5brha21rtTw9QSOEn/wAFcBqfD2Ve7pHu3jfq7Sa+aqbw2DOsJDF/daQXC8ED&#10;0k+1PukvSiLqm7S2Lg5tQgEg0AWe9pR2y8MEDkGj3SOvf4DdVS2v/bWMFINaFNwe2R2dibr/AIYC&#10;60saNNaynW6I4VsNLKQf6mk2EdsoUf1ec0W6ubiX64Sbm0na456sCmGiunF212ZRirDLTCSSpX4z&#10;/tRJ+o+CyEtkE5jl7UlzegNNMylt9rlO01ZmkNcasjacFwF3eQpv0gFVUUymVAnSYy17lMLKCfY4&#10;NH2nL4h2C7EkubGyngZ96cbZ0ywmYmp0VOoj7oJ/5Go/pu15rq7PTX7i6qTFCsoUo+RxWjmNZTZC&#10;ih1HGMVjjon1kY0NbXIshxK2z+kE1YTf1NsLdcCIyNiPKs12mi8jWqkpy5PFPM/T+pnqZSprxH9j&#10;TLLD0xlt1CwAnk1FdR4MnV+jZtoaOe82WyTz7UA6S6gy9U2b7yHuaaX+eKmrPdbutzthe5Kj5Nb9&#10;WRtjx0zhpUz09nPDRVOmPoggRdK3V2WsKlvpUUrI/Seaw9rHpZeOnt4nokZXFQ6QlfyK+t9vl3a5&#10;2yTCUkt7kFIWKxT9ZPSnUem9JNS2G1SmluFTqkp5A5rQeQ0cI17q1/M9G+l/PXrVejfPKljGWZk0&#10;ze/td2U704omsOoW4UxMpYxhWRQJpKA+7hDiFIJ/+Qqzekej7fqbqAqz3Z9KIxRkZPvzXCTrzbti&#10;e6XWQhS5z6wXFavqBactn2zboQ4lOPNNrT1l1j/EGEWqa6zHLuVc8EZquOuvTC39KtUQF2yX3475&#10;Ci0T48UXWbqlaDbYMJqA208NoU4KzY320yUXPByl2h0uro9WmpSUvyjZ3SuWu8yWHprxddcSN+T7&#10;1Vf1k9CbhroxHrLcHYa0Ena2ogE81A2LqVKsFwguxHklhWNyQamNf/UApbzEVkB55R+fxXTS8lTZ&#10;Q4SfJ5nV4HWafWq2qPBirVvRnW2iXErntPT0Hw5nJprEl3q1REKet0iOlRAS4oYBq+eoPVe9IeZe&#10;kJR2EqTls88Zq0Nc6r0lqnoQqW5HYblIaynankLx/vXOONeocsPo9Leu1WjhWrKspvHHx/2KZ6Y6&#10;P1bqhCFtPBplXPKqs+z9AWtN6thXi7KbkSNwUlZ9jWYNCdU73YFn7WY4EbjhOfarMndcL7dWWDIf&#10;JUjG07qqpurofuXKJ+Q8frdVJxraUH+xu2zXjTkKREVcX2UOISAkKrL31522wa4Xb5Fl2OTI2Sso&#10;+OarVFyn6pKJ0q8qZUj9KN9LvQ25k+NCNwS6/K9O9asgcVs7/Lyvq9KMTmvH/Sy0GrWqlNvHxj/2&#10;UlpfQFzutnlTmBtTHBJGPiodrVTsLfHXwpJxWhbdpiVpBm82Z2Y0pT6SGyk/NUPq3pZcbD3pjzoc&#10;Sok8VqIqE2/UPRKbtzaXXwFmiL1MuKexEUUuK9waP+gjGoLr1jTHnpVKhNJOd3IHiobofoBy5aMu&#10;N6bXsejA7f6Z/wBqiOl3V649P9cuS1/zmi4Q4k/vUqUq7U5dGDrm9TRbXR92Dd9m0LNZuUl2Mylp&#10;CjkbRRrboNziYRysj2qtrD9W2lUwGFuAIeWkbk58Glj9WdiRckpjNh3d75rvKtZpa4rEkeAajxHk&#10;7pvdU/8ARlv3eY7BsilqZWVIGSEjk1m3WX10WPp1dV20Wx5clBIXv/8As0Yas+ryPDhLQ1aQ6VpO&#10;D7eP3rH+nYUfrT1xlu3qIhEd/JDeOBWHrPKRTSolybrw303KSlZ5CtqKLouv/EVkXlgRbXb0xyvj&#10;uE+KrLVEiPrpRmXB5EmZIO7d7iqv666BtnTvqCu32p0FgpC9oPgnHH+dQcS4TG0pU3IVlP5rl9bq&#10;rrJYsllHrPiPDaLSVq3SRxn/AFJLWOixY7rFSHAGnFjOD4FEfU/RtvsWmLXcIEgKfcThaUn8UIXG&#10;VLugQp9wrKfBJ8Ush92Yyw1IfLiG1D0qPtWrVn7HTOE+HnohLbeHkHapakn3o0sF1ittLVLkeR4J&#10;o+j9P7FdNJrltpbRK2Ek+/iqq0v05/5t1SqOi4obabVgpz+aujS7Z4XBg3+QorrlKb6DRnqJabWw&#10;YsdWCseogVP2u6QNR2pcZEcrZKcLWE+KtHRP0vWFLsd+QhEo8ZzzmtNaE6B6cscFxlNtaDbw5ymt&#10;/pvD22fd0eca/wCsNLTlVLLMq9G/p80mYj9xU6zIW6ckOe1aH6eWHR2h8rWuHHx+1Av1M/TjNsvT&#10;+dL0bPXbJCMuFLZxnxxXz1YvnUCDJQi5ypsjtHkgnmvQ/G+KqlFKWMo8V879R6mW6xNtP4yz7MR9&#10;X6GlMpWZkQkjHjmq+62XDQv/ACHdHHJ7LB7ZKVIODnBrCnS3Ukq8ytslx9BwAELJ81Yut+mc7V+m&#10;1x1SHglz3z7V0X93VVvLkjzOPn9Xe9qrf/f/AIKE0LarxfNQzJcK5y3IZdUGlJWfGaszoTp7qC11&#10;LmolrnriDOxbiyQfFX10M6MQdGaaYY7SXVpOSpQ58mtKaRscRsB0RmW14xuwM1iW6iuLcUjo6dJb&#10;OKsk2fKb6heivVK89RrndG7ZMmQA4dpQokYz+9AFsh6jtL6Y7kGTHkI4IUOQa+4SbTCLSw+yypKv&#10;O4CqG6saO0pF1Ay6iEwp1ZyoJSKyaPLx08cSRrdX9Pz1z9r/AOxgjR0nV7w7Lwf2ngb/AGFX9oLo&#10;vMvFr+5U+r7lw8pUatW8WayJdYLMZtkAAEgYqwtJWGImO2uG8j24Bq2XnoyW2HZp19E7Zb7ev5GU&#10;9T/TRrSFe4kyG0nttr3BwDkU76+fTprrrFpq1w4T38yMnKgvwTz+PzWzpdwlR0oZcDa0eMkiim0J&#10;gxLf35DzDII5JUKxJeVnOak30bvTfT1WkhsgnhnxbuX0/wDUTppcRCmWx2QCcAoHBpOVp7XljkoU&#10;5a5UZK/B9q+snUOdpqcEOiTEfcQr/wCQJoJ1ovTtxs7CXURkqAyCcfirl9QqKw2v9Rz+kJXy3bXz&#10;+xifp708vWqYxRcGVlahkcc1aGlegmqXbg0hlp1mMk8lXuKtbTup9L2G7sNfdR0vrUEpRnzV4R+p&#10;WnNPMsqvEhqC2sDa4vgGqbPPu37ZIjD6JhTJb63n+RUd/wDp+kotMGSmMmU+0MqCk5PvQ5cPqA09&#10;0XeTEvENcaSngJ2+a1TE6oaMkx0ravcR1ChwAusefVfatF9TtUw4zL7Kn/BW3/Wub13kmq3JTy/5&#10;nong/BRndGidLUf5BXG/4imkGyhCYLjg9ykD/eiu1fXNo67KTsaW0Vf/ACHisE6s6KSOnN4S+xib&#10;CPIT+Ki73eG2whxi3/a4GCQK4e3zWqjLEWey1fRXi7YKSz/qfRm9/VvbWGAqE2HgocDNAkb6gXNR&#10;XguONCMPjNY+tGoZ38KEhcF1+MjnuJ9qdReqMTCg00oODjzzWPLzOqly3wZdX0doK01FZZqzWHWj&#10;+DxlzIyRIW3yRmm3SL6vHdVSJEeRC7fZBOM1QNl1Ib5FWzt7inBjaTUTZESdGXyQtLQZLuQRQvLX&#10;53Z4Cz6T0cq3BR5NWR/rr0pC1O7a5sJTTqCUhY8E/wB6mY/1RTdW3tUGzRCYjiSA78VlywdMLDqi&#10;6quMtSfuVK3GrLtN0tmiZaY0TY2of4jWfX5a6TW58Gg1f0rpYRapi3IsKwdAFa21JJl3hZc76t3I&#10;8ZrMv1qfRqrRL6L7ZHT9uoErbIrQUf6lLjo2QyIsYTwtQGBUh1/jag6+aQt0a3q+wLoBcB/Oa7fx&#10;vlIyl7H0eTeb8Dbp+LY4z0fLfSNtm2+9th9k9tCsKV7CtQaN1rF08c26c2iS4nacHmrauH0C3eB0&#10;1nSY837i6FoqSNvk1hOZorVGhtQqYujTzTrS8EGvSNBrI3rakeI+c8M298p4x0bLsvV2TZ17FsNu&#10;PLOVOKGc0t1L1Db9XaNlvKtLMqb2yEBKOc4qkGHp8q0RHEoWdwAKsftVnaOuwtduSJjRVjkFQ4rZ&#10;Xaauxe5ZOE03kNToLE6ptYfwzH1rump9PX94yoEqJFLp25HpAzV/2hpOo9PFxcle9SeUE1YOptRx&#10;tQMrjO2xnsqGEr2is9a31u702vCI6EKS24eB4FeQef8ApixZ1FC4PsL6D/tI0+tS0Oql7vy2ar6J&#10;Jj9O9LynWWAtxxJJyKxF9R8qRfOps2Z2MB1fhI/Jq89B9VbjfYPZa4StOAKjIfTY6n1x9xdVJS1u&#10;zgjzXG+N8nZ4+3E+j1bzn05p/K6eVi+58plf6AtUm22Vi4PJCYbKwpe4Vd8HqJp3V0qO3FKWnG0B&#10;HHknimnX60QdK9P/ALC3NJQXD/h96z/ouzO6bUzcH3VNZO7BOK9q8T5irXRSifH31V9IXePcrLU+&#10;euDZenIpnBTMFsPyMekE1RnU36Veot41M/e2EjaCVdvPtRRoHqlHjuJUy/skJ8HPmrNc1tqnUkho&#10;NPOCKvhSk/FbzV6damt1vpnn3hfJW+D1avS5TM1WqLc9HTm414a7bqTgitBaB6p2m0ttmXFDwA4F&#10;VL9Q+n7xZpDE2PCky0KOVOpTkULaL1Op9LanklCk4BQoYNeC+e8R/dlu+DymfeX0d9Tw+qNAlZHD&#10;S/P+RoHVerEa8uqWLcHIbauBjgU70b0jcjX1lUi6vHuKHpKzinOitS2WRaUhyI2l9I4X70nd73Jv&#10;ji2LUpTTzfKVp8iucrntkp5Ok1+ldlbpUcL8murb0wh2q0wlqX3MpBJzmvNT6StjLSHm1hC0jJwa&#10;qXo9dtWTkRYdzmuvNg4wo+1aGm9NVXWO2pbisFPNegaaxXVqSR4DrqHprnCTyAtk7SgAFlWPFWHa&#10;exJipQrCaE5Gg16akpUhw9s+c04k9yKErakDB8jNZq47NXLnoKFIXGcw05uSPmo7UndnwlIU0HQR&#10;jGK8t6XpaNxXk4qUtLDiHyHDvQPY1YmVFGXjpqy/3HZFqbUlXuUCq7uXSrR/3wMm1ModJ8lFbMkR&#10;48lsoUhO3HxVX630C1Oe3sMbl5zkCr1fdFcSZJbflAroLRlj0rGQ7DZjtNq+EirdsVzhrSEsrQpW&#10;PAqlrlo++NM7GWnEoT7UtoK4T9P3xKZrSygfNVOyc3mTG4rHBd8jV0axugyVBtPyap76kur0qBpJ&#10;+TaFIewg8IVzVR/V511lWu3vMW+OtCgnhSf2rDWnuul6vsmRHuNxdDWT/LcVxW+8fovWxZJ8GLbP&#10;ZwQWsfqF1O7f5W9bzfqPBVxTTSXV2Tc5Smbm+6Qs+dxOKlddM2rUEFa2GUfdEfqR5Jpb6d+gty1n&#10;fHUfbKWkg7dyfwa6x4p5fRhfcFK5mjmoS1TJQW44nPr5OapXXLtulSFs2shSSeMUVdb/AKf9daI1&#10;G+p61SVwgo7FNp4xmq3VabiwlLioMhDifYoNT9eNi9vRDa49hHp5mZarC6n7crWscEVX96auEeSp&#10;x9CkJJzVlaXn6rkYjRLJIlbuANlWU99M+v8AqHY0SBZVwiT4Ujk/51VfKvZzLBKKbfRm+yy3Y0pE&#10;lTZW2PmrS0pr6IzK9b/ZG3gA+KvLTv0D60laUW0pgJfUOCUHNVhrH6EupmjGjKVBVJaHP8tJzj+9&#10;YtWtjW1GDySdTfwOIvVJ5UhTEaQXEnjzUlpW0XCbqmNcnZxaaKgSnd+aqeJpi8aMnhdxgONKQfUH&#10;BijvTeu7bJkpadJZWDjg1uYyVi5MfmL4NzaR6p2nTDMSKu6kvqAAG6tAaL6gi59sfeJUkjjmvnXo&#10;HRn/ADfqyM8Je2Mkg5UeK1bpvQ70S6R0Q529JwDsV4rjfKaKFLzD5NrTZ6i5NhW19ElkKStKlfvS&#10;y5KGF/zCCKquPou9W2Kl6NcHDxkgmk2Zd9YC+64XMexrl844L3EuBuTEeR6cBX5pQW9l0hXdTj4q&#10;mGdYXYqLJQU84zRNZYtznI7ipasnwnNNSyRccB3LtMF1Km3UIWk8GqQ6v9CdCXyE7KlstNu8nNWi&#10;xZrkTlbqin96itXdKm9ZWl2O7IU0sjgg1kVTcJqSItJrDPlt1+6e6Z04t5NsS3uT4IqgbDqmFbJC&#10;m5EdLuDgYrb31CfSBcrbHlSWrit5AycH4rBd+01/yZqMJkr7iUq5B/evSdJqVbVFxeTUzjhtMuKH&#10;qFLkNtcMKaB/w1ZnSLSFpv8AfmbndpbbSWlA4crO6uoLDBZLUZXaAAOBUwNbOzY4TEW4zuH+Hitt&#10;JqyLimUr2s+m2nH9KzTHYgzWnFIASdhq/dIW63tW9KUrSrivmZ9MMCSuS5Km3FTajykLX58VtrQj&#10;k999KG5ZU387q8z8lpP09n5NzXP1I5Lvuljs92iGPMaaWgjB3Csudb/p60Ksuy21NMOpBVtHua0z&#10;atOrltAvulRx80A9Vfp/j6whOqTMWyvHsawtNdKmxSTwE4qSwfLbqG3D09e3WIewpQSAQKEGrm7d&#10;v/ShsjccbhWh+t30qvWFMiS3NKyMnJrOcNk6WnFmW8lwA4yDzXp+mujdBSTNNKLi8F+fTboKyaWu&#10;yrxdZSAeFYX7VrjT2rdNX6eP4c6hZR5Ka+cf/M7s537eI+4lCiBwa2P9NWl7RbtOIdkXZr7x0ZKX&#10;FYNaXy+lU4O0zNNZh7TZGlr/AAYsZO5xOPiiqPfYT4KkK3ftVJ2S3pU8lKHg62T5ScirZstujRYy&#10;TwTjkmuAaw8GxaQPa/1dDgRVhcQOjHnFYe6+3+03lTqVREpVzzjxW4Nev2xmC4l4oPHvWHOvka2v&#10;h/sFCFHODXR+H/xDC1P2mUFafiPynlNuDcTwnNKWmRf9LTg5aULccJ4AqNvliXHmF6PJKSDkgHzX&#10;di6lT9KzApMQy1oPAIzXcSfHJrUbC6C676j3hbDdwZUwzkYJFbs0a1cF29pUh3cojJrEX03de1au&#10;jtsTdPuxXhwHAjAra+kp8t6IhSWyEkcA15t5D/HfBuq/sQ51XYHbjEcw6U8fNYr+pLSLsS2SCp/P&#10;B961xrp7UJjOfZoUBj2rD/1F3a/hpxqUlYQcg1f4zm5FV/2mZtLsRrVeFuzV7xu4zRnqPWsOzoYl&#10;RQlwpUCAarmfDEl8JS5hfvk+9MtQ2SbFgIcUoujcDgc13X/SatH0A6LdYndTaLjsuNBGE4q4NAXR&#10;DdyClqG0nxWQ+g1jvMzRkd+IhSUAcjFaD6eJntTENyQoKz715zroqNzwb2pZrRoq7rjS4wWME4oA&#10;1HGaejObhkAeDRtb+2YqULIJx70BdQ7im2RnCkcYrBXLB9FRz5MKHPVvZAAPnFRd41bBTIZbQsZ3&#10;DAFCesupkGI8426j1E+aqdnURvutojba1JZUsft5raqPBgc5N8dO9RxH7W02+gDKfNGbbUVf8xCh&#10;iqz0FaWv4RGHdB9IqybZBYDO0uDNayXZnrom2DDksFOQF1wm3R2Vg7uKYKtmw7kr4/FPPsu+0Nrn&#10;NRGKzLY0+Qptf9q7hQWh6Vqwaj0x5TDwBXwa7kRpP6gSPyKQDt+0BLhUleRTgREOsbM4VTCEJKmy&#10;lSiT+a5W1KSvOTt/FACv8K+3cBK8il12pL6coXhVIOsyFtjCiabsKlNO7VEgfNAxdEBxolPcOfnN&#10;JqiP7s7zivZSZO7cMmuELkLbwQeKQx19o84j0rNcxoTyHPWs4pm1LlNubQCE0tIfk/qwT+1MRPtO&#10;SVEJx4+a5XPcbd7ZSeKVXcFNu7dpzXbjqT6yjPGfFXFIiq4uJBJSQBXLVxS4CFDdmlfumXgUEefx&#10;SQ+2ZAynBHikB45cEoUAE7cGk++24vcUZ+TilH1xpCQojn8Vy0/HZBQAKQCazHfQpK0gp9q4SqOw&#10;gAJx+9fuyyHVKB4PtXktlmSyADsPzQSOFpYddCzikXCyUqTgbTS7EBlPCnMnHzTd63pCjtc9NAHD&#10;cJlAHqGDSP8AD0hSiDwa8ft7h/Qv3+a/NNONpUFLpDG0uEtRAaV7c1EzYD4QUhRP4qdS08CQDwPe&#10;mcsuIcUUpzmkSK71rDdctxG0gYKTVFaa12/pTWK4LighSV5byccZrRerlPOWx5GzJrGvWzTF2lay&#10;tku3LLSwCFEcZ5FZmnw24sxb8xSkjX9n6pP3RIjnAUU8HPmlxHurrynULA5zVK9P4tyYjx1PqK3G&#10;0gk/NXZap851lKlAbFJ8e9VWR2ywiyt5jkiL87cC0kqJX8gUP6qZlStKTmMFtTjKk5/cUSzrs9Ge&#10;2uMkoJ844NN7tJTdISk7cAgjFQhLbJSL0uMHyhs2jozestSwZyv5v3LpQo8clSsVIab0ZKlXQIVK&#10;S0ppRABPkZp59WcNfT3rG6i3ObES0BxQHsogE/60M6Tm3C+zo7yZBS4gjcQa9U01sba1g5+yLjJ5&#10;Ne9H1M2VwoSgOqTjOK1907vrkqIkGKUcecViPpjd1WS4NKKFPggE8ZzW0enOuGblb220QVNqIwTt&#10;x/0rkPMLEjP03RZ1vuL2EpbHrqgvq56h9XNPaPuA0vbUOxQ363dmVBPvjmrebnzm0hyM0SRzyKzv&#10;9UfVbrMzYZ8DTVlact/ZUXXVs7jtx7cVoKHi2JmPpny2lS7hLuU6XeAUznlqW4lQwck0Y6RisSH4&#10;7aUAqURnFV5PuF3u15lPXNCm5ZWreFJ24OeeKKtB3Z6FcWNqCs5yeM+9epUyzFGlksM2D0yVIt0m&#10;GywgJb49q2Voudc025AW3vbIxgCsR2bUUx2JBFrYJfIAzjPvWruml21eLY13WgcgcKTXJeZi3JMz&#10;tKWd/wA4JsuWbnEJjLyk5HHNYN+qDr7/AMu67n2eFDSm1OtcZHCiRzVgfXV1b6gdNLXZZEaIBa3l&#10;YfeQjODxwT7VgDqP1RmdQnWJUwfzU+4FU+M0kZP1pdItunt9qBG7KRNubz6UhruOFQSPbJpGJby7&#10;LAPJ+K6httynwHF7d3v8UQ2bTS5sghl8BSfGTzXTwgpcmvzgPenegS/OaWtQDJINb76JaM0qxDa7&#10;jKHZCsblGsfdP9OybeWUSHsggHOfatldD7jp3DbCnv5yMZrD8pJwpxFltKzLkvyDbLbb2kpjR0IR&#10;7DFOFXy2Wpe99tJUPYCuv4raEsg9wFPsRXAc0484lUhaVA/Jrz9vJs0NNWddrJp7Ss2dJtbsmJHQ&#10;SrtoPj+1fPfqp9Y2m9eRbraoFs7UN4lOxz5/tX0fkydDzrPMs732/ZebIWF4wRXxV+pTS1g0H1cu&#10;8DTj4kQy8pXpOQnPtW48ZCMrcy+Cq1tR4Ae6w4qluuNgISVHCabW91m3q3bNyiMCoqXNddWUqzx8&#10;UtbolxuzyGojCnFcDhOa63fl8IwsccsJbdpd+/PLlqA7Y5q+OhembZDnsv3FsbCoA5HtQB090heg&#10;sRpCFMBRyQritsdBumOkrrbwiW+hyUk4WNw4NS1FsdPU5kK05SwXj0+0bpJuHHkw47aVlOd2Ks6y&#10;IixfP6B4oZjaQt1nhNtQn0bEj0gKp7BSthCUuElI9685tsdknJm3Swg3F5bjoSltQ8+5pZUxqSlJ&#10;U8gK44yKHkPWmTHUy66WnFcAk4xVJ9atc2XpvFK3NTtoeJyllLo3f2zUYxcpKK7BLHZeV26o2XR9&#10;4jQJtxjMuPfp3OpGP86d6g6v6QEIFy9xXFkYCQ8k/wDWvjf9QvVKRq3Uybrb7vIeS3gEbzx+3P4q&#10;v2Nf3qQG1u3CQACD6lGuir8Q5RzKXJRK1J8H2dc6kadjNLfMhooPghY5ppC6mw9QviLbkhRJxkGv&#10;lxpnrNNERESbMW42nwSqrs6W9WblaJkWTDcDwCgFpJzxUrPDOMXKLyJahdM3ROauDTmArGeM4qNO&#10;nLvcAtDM5TCl5yoe1QMLrfDkxY7z6UnKQVeKcsdVkXyWGra0SfkVz0qZxbyjKTT6MzfU19BOt+o0&#10;xV4gakNxLaciO+Cr28Dnivn/AKq6f33p1qKRZb0yY0tk4Iz5r6+dQepGvrPYnkWCKHJiuEbk5HvX&#10;zB67aU6o3/Wc28X+zy3n1q/UyypQx/QVu/H3pLDXRjWwyslfwXxGPdcd37f8JPmrH0/q2Ow2y4hp&#10;JUnhDY+apZ4S47hYfZcZezgpcSQR/Q1dulejNzZ0ErVe4qDHrCPxx/vXV02buUYMlgtG29UL+/bg&#10;PvTEU0nKGvGa0/8ATT1eZ1dbfsrruEhsBJWfevm8rqHLus8KdPaCfTgcVof6f+rMTS1wQp5kOgg5&#10;zWFq9JVqK3sXJdVZKD5fB9Fmre06+HIj2E1P2RlyOhSnHyo545rO9j+oSD9g9N7ZQ2gePai7pP8A&#10;UZpnqKJMNqQGpyFFO0muNs0N1S3NGepxl0y5XpTSAQtwefmuIuq4VrVtGCr5PvQRP1jYtPSQu7Si&#10;lhR4xVK/VP8AUzp3pvpqHMsqFvS314QCOMcf96x4VTslhE+F2XP9SX1N6R6bdM5T1yg/dSlja22P&#10;dXgHx818fes3WlfU+4CR9qhgJKtoHsCeBRz1x+plzq/ppuBJjJSSQoHHvwazoWceSBW9oo/Tr92Y&#10;9k88LoXi3Z6MVYOQfarC6UESJ5JZdekk+lLaSf8ApQDCjRluAOKJOfArdH0Jv9Pok4xb7GQ5cl8t&#10;LcQCB4+az65uqLnJ5MbbueC1/p717OtT7VjuNodQztBS6tBH/StcNJt0uygMo7Tw5BFQTVv0mq49&#10;1hcZWBxsxkUVwIFvfaSqO4kpHG3NcpqLfWnuNnCO1JAVMuN4tbift3FqGfau/wDmrUD7yA/vDYHm&#10;rBXb2GEb+2FK/NMXGEh4IU0ClftisHDLk1+CAkXechlCm3wlWMnJoO6tdQ9YaL0eu9Wa9x09j1OM&#10;hYJI/wDyqtPV/SB7UOkpqrc8qPJW0diknGDivmlqWdqeyXm7WC/TpDiW3SgocUcEf1rT+T1UtLDj&#10;5Oy+mvFV+U1GJPiOMr8lxy/rX1xqC0GMJpQh1JSsgn/eqLW4zNvb8uYvvPvKKyon3NRrMdDaAls4&#10;Tn2p1dNMTlwhIhgr45rhLb7dRJepLJ75o/HaXQcaeCjkl9P2Beob8IrLwZcUPQc1XfULWequk2qg&#10;zIkvBnfgHnaRUbE6gXOz6lTEaUWZqQdhPHIqZ1hqNzqBGZYvLaHJKOAsiu18L4G22UbppOLPNPq7&#10;6w0ughPSVTxZ/l/yQsTsXBx65yNqn5fq3e+a9RDEd1mUhgkBX6sU1t2krhJuLCA6luMk4Hq9qZ66&#10;vV00dPjWsEKZdWAheM5r2RKGnrz0kfI8/V19/DzKQXdeVvDQtgucZ9TYccAW2gY+KH7/AGhpRsF2&#10;ip3OFlAd+c4FXN1A0hAn/TZan3Xm1XRp1Ki2Dz/hqsbW8lNpjsvNklKQEjFeZ/UHl1bJQpeUfQv0&#10;J9JT08P1GsjyuuCSVcO4wgqRnIHBqNvF1n2GOqWqMpLGMhWOKaXq+N2YAyEKQOCMijRzUUHWegHL&#10;ftSXyjCVYri9LpLtTNbYNnsvkPJ6bx1UpW2KLSfbRVfUS93bqTp+3GPbtyY6v/dbGT7+aipUy7ac&#10;tbTS0ObUgEpKTxR30Mtt1g3aTbJDiUxluZCV+KurqH04bu0dlCY7SEbfUsAc17p4vxkdNp0o8No+&#10;K/qb6onrvISd3uin8P4Ka09rITNGJlyIZQ4z/wDdMYz4p/bOrRkWctKWTtVlIzxRfd9EGP0ruEKF&#10;DDklHskc4rPlntb9rhqbnNLYUD4UCK3jc4NROSrVGrjOyP54RbVl1bL1BfmWg+IrThCVKQccVb+u&#10;NONdM2LNdmZCrrbXdrklJ5xWY7Y5ItciPIcZcRHUr0ulJwf61qvR85jVWk41vlkSm3yEbFc4FTbb&#10;i2YVkPSsjjo3H0V1ForqfodhTTLa2HI+wJcH6eOa+eHXDo/btC9UdUP25XagMvqWhGMADd7Vujo9&#10;pmy6bgQrbbQlhSUjLecEmpn6iugdn1v0wvkxuKli5dhThdHBJAz/ANK8h8vppXKSifRf0t5KOgth&#10;OXT4PnDY9XOvQkpQr+X/AKVLMOxLqtSJgEhG3gKqvLTbZ9iiqTJQQwlRTuxRvpxiG+yXVyEo48E1&#10;5ZdGVc2sn1NTZVbWpV9fsNdPdPGZOs4iXR2YLivIHA5pt1DsMfTesDDiPFbW3IOaMLJqNq2KcYcW&#10;26c+hRIyKf3LREXVLZlF9H3qk5SQoUKbl2J5g+eitNncR/OdATjjmmrLqIExLzKsEHyDU/pTpTeN&#10;b6mlWlp4NJZ/xE1AX/TkjSGpptjkvJdejLKVKB/OKmqmo7skXfXOTrT5JS932PdbeEra3Pp8LPmp&#10;X6abLatQdRHWr00l1hAykL/TnihURxwkjH5+aINFXFvTMlx5obHHP8Y8ip02qGc8lF9TnW4xeCS6&#10;3W20W/qs8LOhuOw2kEdvxnAomZ65ant8GG1HuC9rIAHNV1e7U9frm7NQ93Hlc8nmo+C1NfkORAgq&#10;cQMnipO+zO6t4MR6KqytQvWcfk0NJ67X/V9gMDh2VgYV71LaB1rdITGyeyoPMepQV7j/AMFZns+r&#10;Zun7koIylxJ5FGA6qz5DhW4QCRtPHmsha7UQw3IwLfAaOcdqrWDU1n+pHTkx0QFx1szAraT7f6UU&#10;XL6i9MaYhIbn4Cl+P/MVjrR8p69XY/aw0OvqWDvI8c1GfUZKk22VAYmRFM7UglYTwfFbqjzGolHH&#10;bOM1H0hpPX2rhP8Ar8m59LfUTpaYsSG7g2ykc4UqrB1F9Q/T8aKkPTrjHdU4jalAUCSa+Utglxps&#10;QBp9SVkeAaftwjLdQ248pYbOdqlcVF+furbUkSl9C6afKnx/X7m34mrtGXaAwqS221Hc5CljAxRt&#10;bbHo262rdbJMPgZwFjJrEl1v0qdaI9vUlDTLaQAU+TTu3KRZNJLnN3t6LPQ8lKGd5woZ/esqn6hs&#10;csS6NXqvoSlQ3VtZ/kbotGl7WG0hxTf4waJrbo2DEC3Y6mSVeQCKw9r7rBqDRmm7VIjyy6t5sEnz&#10;7Cq3V9Tmt21Fxm6OM5/w5P8AvWxfnI4+TTVfRN0vdHCPoFM6K2K23YXQ2Rl1x5W5a0JBJ/8AMVXP&#10;1vfTlZepfSSHd7fDREn20hYUBgkZxj/Os4aH+tzXNhcWibLTODg2oS6nOD/WtN6LvuuOrfTmSL4U&#10;MsSiChLYwNvBrN0/lVbJKGcmm8j9M3aGG67GD52ytNz9ErgvsPdtxGFYJxmrKsX1BXttgiQMFGEo&#10;CTWs9S/Rtb9d6ZBbX25zCf15xQzcvoSio0dGehyh/EW8B3Cs58Z9/wB66peTjOK3o82s8F73KueC&#10;uGuqfUG22li92CWrvJ9QQAeffHmrDuGsuo31B6Et0XUNqS0tt0b3NhG4cjPmrP0d0GZsWihFcTl9&#10;IHqPzij7Tz6bFaUwjHCinjIFanWWV6iO1I3/AIym7Qz37stGKtS/S5dbhqJlmFHKW3MA7U++Krvq&#10;x0g1b0hClzLW+5BH/wB3QgkD96+k9uekm6NvNMJyDkZFEvUGyMdRtB3S1T4CFOOMkBSk+D5rkrvE&#10;1STkuz1DQfV2rpshC3mPT/rB8oNKakgP2gqdRl0p4/eiLQ+vF6Wi3BlAUBJBCdv5z/vRBq36XLnp&#10;+M4u2q9eT6aAWdNaj0/IbjyrUuUc8bUE/wDSuPt0tkJPCPYKPJ6TWVqW5cjC8WWZBaduayQ06srO&#10;fyc0tH05fZdkXdY0VS4aBkqAp/rLUu63iz3WG7bpG3KErSU5/wDM1cHSDUlvn9K5tiykTu2pKQr3&#10;/wDM1Sof/wAZnWXyjWp1rJnu039brwDmRjgijm0D+KQ5KGXNiyM4z5oLm6amWK7SGpbRRlZwfbFS&#10;dsbkpc3RVnj3TVU2oy9plOMbIcmrOlfVCJo7QrbU0j+SMKTu58UbaU+oGwah7jjLrkNts4Ligcf6&#10;ViZd5fBLTzqlJCvWkn2qa1N1Ajs6VRarPFSwpSfW4kck1t6fKW1pRRxmq+k9NqJufy/5/wDJ9JNI&#10;datOy4ClxpqJaWeXFJPjFUT9RP1jac1NYp2nLTBMmQQWlOLOQP8AKs0dBb/L0xarn946VIkA8E1X&#10;V0iyYN6mTFNntOuFQOKyNR5ay2t1xZg+P+kNNp9X6s3na013/wAk2xcx3g4WAMnwmrg0x04sE+3N&#10;ahhy1xLmkblAnHNUtbJXdCFBO4+fFF9o1U+qQIvc7TSBkgHGa5iE9jeT0W+mVkFGLO+o1vuuuJXd&#10;BW47FG0E+4/8FVyzJkW2YGXwUvIOKvWBqy1223uvOOhTpyNtVVftOy9UXf7y3getecfjNS3KbxJk&#10;qfZHa1hIkYfUCTZggyCSP8IJpFzV792niU2521jkEmo/UGgZ8y2rmOPhKowwWvmoDTcN64P/AGjS&#10;SXs4AFJw9mU+TKXpvlIKbxd5N8aU286XFijnQU9i5aQlWWe2VtkEJwPeq3ucWTpWYlEhO1ahgg1K&#10;2zW4srGGUBTqveq4uUXkqtqVseAcvVgcsNyUlv0tbsAH96d3qPJtNsRKU5lsjIGan0ob1XBdXLJT&#10;KKspAru+6ElX2wJH3BbQx5So4zVixKScmTVm3hgND1DJkjCXlAfANGFgcVIeYeceIcbOUqz4NV+m&#10;1rtErZuyM4/ei1E0W+3pVtwVDzStwmtnRa47lgsKXHW9LEmROU9IzlODmudYxlG2oMtwu95OEIB8&#10;GgW26rUysKVla/Ymndwv0iZLjuOO7kIIISahux2YjocXlF0dD7dKGhrvZkgxXnkq2LV45z/vWW9R&#10;R5ektVzIc0lakuE7wODzWh7F1IlhDLMaMU8AFSR5qF1t09RqZqRMkthLyk7hgcms+FkcYksmqojK&#10;i+c5PhlZ2ybLVEEkQnHY45KwkkVIo1tHAyyzsdTR7041CxE0Rc7O5bVSJDSSlH8vJP8AlVDiaU3q&#10;Qh5hcU7z6FjBFVqrcm4mwqsjbJxa6LXtfUeRLSmNKQFIPAUfanWmX5Nm1u3dILhVv9O0UJw3bX9i&#10;hZcxIH5p7bNSC1Sg+0oLKeRWNuknyXToUotJEr1Q0RP1Hqc3IuLefdAy35Iobk6KuNsjJWUK3k4C&#10;QOanYfVeSbs4/s7q8eCM0T2LWNw1pLdjwLSt2WE+lSkZSD/asj32vBhO39JBJtJIrO72G8223Jcc&#10;YUnePTn3qQ6ddJdV6ofEh1pTMYnyR7Uz1Rp/q1qa+uwVRi2I6spSElKcVpfoTdtR2qwswdQxAmSg&#10;hIKUea3ml8fxizHJyPlvqX0q8aZ5Yc9KOgEJdq+1uLqluOJ2nPjmiEfQvYLc+ufa33GJazuymk9a&#10;/UXYuiMCK/eILinnf/bAT58fj81G2H/iO6cnOoaVa3WwrwrH/auhrr0em4nwzzC6XmPJZsqTkn+A&#10;kY0PqTQUlhKX1SY6TjKh4q3I2t7pa4TBkRwtBA9QFVRefqnseqrUn7VKW1qUOFU0uPVqZLt7QQ2F&#10;sgZykZq9eQ00HiEjWy8Hr7ObK8MuLVV4/wCdbCuE4nYh0YNANr+nCw72VyIzbqT+rcnzVQQfqsiW&#10;PUjFtukJ1ttbmwLwcf6VpiV1U0xYdMs3u4z0swVo3jJGaz9P5KueXCWDWa3wepoxGyvOeuAVun0/&#10;aQtctiTEhttOoP8AhFEsbprFuNvLIAQ2fGKrmZ9ZvTCWpaG5Tiwn32U4sn1naAS52kyHB8FSasn5&#10;OrOJWf8Acoj9O6xLMdO/9CC+oSy6s0Ho9T2lJCkuo8kA+Oaxu19TXVzT8nZcLnIZRu88gf61uDUP&#10;1LaU1rBlQsAsKTwojzWNfqA7N4grTaWQrbyClPPmuY8jrYzkvSn/ANz036a8VKCcdZT/AKoJon1h&#10;6uk2/tP3VSlEed3v/epvRvXSbfX0yLy8h5SDwsnmqo6f/T0jVvSaVelzuzcWkle3d4wAfmqdtFzu&#10;FrkOxlPkhtRSea0TnqEt3qNne1eO8be5QrrSa74Nqa01wbmz3bfL5Wn9CT4oT6SdXdQWrXiLRKnu&#10;/bunhKieOR/vVQ6fuFxRGaltyBtCuUlVXFYNLM3ZyNfYjjRmtpyoZGfb/aqK9Va57lIhqvEaWNLg&#10;4L/Qhfqd676u07q5qHaLy8wwUgkJUR7UAsdftf3W0oiytQyFsH9Sd5/3p/1Y6fXjWtycuDqQ32+M&#10;0F9NOjV91zqt2xsSwwpKchRP/esuepsuWFNpkdN43Q6WnNsI8fOEGcPU1wWw08zcXVuhWTlXvRu3&#10;crzqSAFTn1oZbTwoGqW6h6G1H0Y1KbRc3gtJ5Q4k+Rz/ALVI23qJPRaVRlvktkY81rrHdS8Sk2be&#10;Gk0t8FOmKw/2Qbah0A+lNu1Hb5apK47wKkJOSMH/ALVYf1Ka0Yv/AEdtjKWF/eoQApSRyMA1VHS3&#10;qK1bZj0e4vkxFnISrxmivUuroV7kiOgociqGEpOMVbXqZwT57NdqPGQnfCUo/aUNprWEy0FCvunk&#10;hP8AhJqwbBq6FdJSZbjxElHOVmmd10zZl6qgNnYhDixubSPNSHX/AEnZ9BxbdJt0d1rvJG5SUHHv&#10;SxK7Ljk2as0lVka3FJssaPq23ajQ2xNlJ+Bk0w1zoeI/bO3AU3IccGUgGs+WHUMWaUD7otKHOVHF&#10;HEHqB/DJkdSpfdbbwCArNY8o2J4lHkzfQUfdVIs/Qi5lp0dcbNIiJ7ikHbuH4P8AvWd7s3Lst1lK&#10;fZKUlZ9qveydYrAu4oU+lZK+DxxTXXOm4+smVSLVBeeZJyVIQf8AapR/GMmNC5aablZxkqaz60n2&#10;tSJTcR9tpP8A92CDt/vipOb1BdvTnfU6VrPya1zorpfbZnRqRFk2XuPBg4UW/Vn+1YMvbT2mNRSo&#10;rtvkMoQ4QAtBH/SsuWie1NLBjaLzNGstlBcYLIsutblb3Qtp1QzRRGav2rd0pLqtyfGfeqghaoAK&#10;VIjuEDzlBo305rXUF2kMwbKw4lSj52HFa/0rFw0bayVSW5NF+aGsrjFvQ/OZLj7Zq37H9QWjtNKZ&#10;g3lC2JIGEAc5P9qoawWHqVKeYbREUW8jcog4o5X0JmXK6xJFxhB+SMKwR4NdF439TXJbI8Hln1D+&#10;gvhJ22JvnGH/AOzSj/XwWzp1cb3CtT86Ky0pSEoByR/avlT1X63y+pWsZtxdgKiBbhwyUkEV9ZNK&#10;i36K6bTGLxBzFQyrc2lGcjHxXym65al01d9fz3rFA+zY7pwgp2/5Yr2nwLfLfZ8tfU6jwksrklNJ&#10;dS7ii2MW9dvBa3D1lNX7Fu1vulhjxlwApZSMrQPFZ60FfmXXWmZkf+Tx6kpq2065h2daI8BtS0rw&#10;PUPFdu1k8T1UlGxrGB6YlibmNtS97TKVZz8f5V51j6T6G6haZS5FcQ7PZbyhSR6s09F6sssNtz4w&#10;Jc8kipmTZItrLMq1MocjuD1JPNYltasW2XQ9DqrNHarqnhoxpojWsPQOpXbPMbyWV7AVcVftqvdu&#10;vjzT8ZlW9WDuTzUN1J+nS0az1Abqy6i3S1epXOATTDTGp7B0nuCbTcpSZSm/8SSDXhP1D4Kensd1&#10;Ufaz7x+h/rTT+X0kdNdNeov3QS9YND3G822E6VlSAQduPas+dbUTGV223W+OveEAEJHk8Vp+6dab&#10;VqVDTERrKOAkkVTvUixXz/mm33NtgLj5H6U5GOK0XiNfLQ6mOXx8nZfUPhY+V0MlNe5LgrfRNquc&#10;RxoymXGnBjhSTWsenF4uMaCylyK4loAZVg1XXVi/W7TOjYd0S0gTEJBUABnOKr+zfWBNmREW9tpL&#10;SBhJIRzXvWg8lRqqk4yPiH6h+m9fptRLMMYybMv+uWTp8xnoSZDJSQStOayzrG6aUbvCkxEfbyFK&#10;ypIGAP8AKrc0XrpnVOmIy305KxyVCo/WvRyw3pkSmWEIfWQS4kiqfK+Mr1+nccc/Bd9HfVOo+n9e&#10;vUm1BYyv8yv7Tc2VFr7eTtH4NaH6MaehFS5suU36h4UeazB1G0rE6aw48yPOSfGWyrn/AFpfRXWJ&#10;59bKWlq2eCAa8K1vitR42ebI8H3F47zmh+ptLnR2ctft/wAm5JuqWNIOCVBWh7t87UmpTSX1Y3+/&#10;PqiN2hSWkHaFlNZ0sWpf4zsV6gkjkGjW39SWdEIDioAcZ91JT/2pabXzhJJPCNF5P6drdb9uZ/5m&#10;n7dfLlrhaESUlpB+Klrn07WplPbfII/NAPTTrbar3bW3o0JaFqHgp/7VbtrvTt6ZSvbsB9q7iqyN&#10;scp5PGdTTOixxksYAdhi42GV2VO5bVxk0+Vf5FvQUcLJ/wAVT1+0nKuy0qadCcUH3vRl6jKC23Qs&#10;D2q5rBi5ROWO4TJ7/IOM+DRcVFpoFxsD96rSwTrpFdU2sBK0+DTbVGsroye2pwISPOKaeAayWJct&#10;VWSzxlvXRaW2EjJNZs6g/U7oGNfzHtsht1xKsHnFXhpywWvqJph2Lcdq1KSUkqV+K+e31h/S/C6d&#10;yJN5tErYsr3BKV1sdFTHUT2yKbJOCyi9es3Thjqf06c1BZ1IeeDe8oHORg1809Rx7dAvL0Oex9nJ&#10;CykqHFa5+nL6i/4do17Tt0klKtpQlSj+9Z86+dGrnPnyr7EeTIZWS4Nhz711+jpnp04YyYVkt7yD&#10;ZgQrFbPvI80yXcZDY5Naq+iHrHFl3AxpdrcYeb4DuwjP+VZ8+kFnSdy1YbfrI8BW1Ic8f519Vem3&#10;RLp7CjomWFiLlaQco21ieS1ShX6fyyymDzuZJamVZNYWoIkQ0ySoe6c1Utx6J6XfQtarAkknzs/7&#10;Vpm36attuO0MJGPipB2JB7ZT2kEH8VycbrYriRltR+UZm0XoHS2nbg2r7JEdQPAKavC1XixMMJbB&#10;aCPiofWGnbfv7obG7z6aBbizCbWCkrbI/FQndbL7nkkox+C74+qrY2kNspSfjFQ+tb3Ik2Z9LFu+&#10;5VtO0Yzmq6sLyAtJS7uA581Z1m1jb4sUJkbVHxUYzfeRuKR8p/q3Y1XJuUlSdMyGWsn1ttEj/IVl&#10;fTVkdfmLcmb4rqVZKXAQa+8HU/UumFWRxcuzolJUk5Pbz/0r5QfU6jT51Wt+zxDCQVEqQE7RXa+O&#10;1XrpQfwa62G3kYaZ1g5aLaGIDi1PgY3Jq8OhT/UJ+7Nz0SHVRN2dhyf+tZqtmr4DNuDNvjD7oJwV&#10;Y96vD6dOpmvYd1SwIxcgZ4BRnitrr0nS/wAlVL9+D6QaLm3q7W1sTEqScc8VMvaXf9TgX59qiem+&#10;tJdwtzSZUMsqIGTirI7XeZ3p8GvNGsm1bwVLcbTJhvklsqAOcin1uu7kdGUbklPmjWbBWtCwUbvN&#10;Cb9rkturLbPB/FRxgM5HLfUJxpIb2kn81LR7zOuTRLHpXjgUAOMpblkSGy3z5xRbZLrHt6Qe56f3&#10;pJ8iwUx150r1DvMOR/D1BbJByMZ4/vXzb6q9K7nbbq9Ivram1BRJBFfZ246uTOgvNwkh13aeFDzW&#10;BfqZRdLvcnmZ1kUlAz/MSjgj+1dT4fVbJek+mYt9e5ZMZQp2mlx0wwE90cHdRHCh2tUYpioC3QMj&#10;ZQLrbRMZu6H7HdHfUfB4GaINDWu46dcS5NdZKT4JUK7uEs9rg1bXGRVjWmoI1+jW+Ap2PlwJGMiv&#10;oP0gl6mtWnYLrzxWspBJJ5rFV0Q0pLdxbDRfbO5JRjNEuhvqR1nFvMaA005JjpUE7dpIxWp8npHf&#10;Dgy9PZseGfS7TF51LdtqWnygYopuFn1LItziUyyXSOP/ADNVj0Z1xdbpaGX3InbcUkZSU1cLGpLm&#10;pAUuLx+1ebSWyWDZsxb9QWjupSI8kJaXLjKzjaCf+tfPvWumr5aLq67co7rZ3EkEEV9mup/UyTa7&#10;e425bFPJI87f+1YA606gtGoLs6LhG+1CieSnAFdt4fUSnH08Gs1EcPJmiy60hWuOkCOVP/J+aONG&#10;Oaq1zeGk2uYqGnIwQrH/AFpvN0vpZQPbktqKvG0jNe6Hh3aJq6NFsUhztlY/TmulsWYPcYke0fSL&#10;6adMXy3QGmbxKVNUB+pRrTabY0htI2gcVlvpder5pu3xkyVFbhSMk1ofTVxm3aKlx08EV5bqV/Fl&#10;g3aXtRF660XbbjEWp51KDj3IrDn1JdPmm4bzkSTynOMGt0a402qbAWrvlBx/8sVi7r1CVbIUhK3+&#10;5wffNbbxLxajG1C9pitGmZzUkqelApB8E0d6Ob0/b3kvzoaZCk+Riht2HPnSHHG0KLYVU9omZabZ&#10;dAL8lTcfOCT4rvJfaapZNkfT91L0dOUiLGtSY6k8ZKf+1a9sVzjKjIVGa9OPArJnRW39OLtGbdss&#10;pr7gjJGRkGtTaWYRboqQ2oOJA4xXmmvf8d4N3X9iG+tdTz40JYYilYx8Vif6jbvKnQ3FPxi3gnOR&#10;W2NX6pat0NZVGKzj4zWOPqM1JHudnkbY5CsH2q/xr/jIru5iYX1ZaLlJkh2B7nJ203b1U/pyO2m7&#10;JU6AR6VVLw9WIh3FbaycbsbTT3VrNlv1pDziUh72Fd5jjKNUay+m/qtCu2iQ1AjbNvBFXlpS9GTM&#10;SpbW13PFY6+nju2CwlURhS21f/EVqHp/eVSZTTjrZQc+CK898ikrmb2nmCL4Z7oCF5wMVFay02xf&#10;YBysZx4p2Jbj8VBQMceKcRrTJkx1LOcAVq0/kk0Zi1j0dtklxXdbClZPOKEbR0pt0G9xy2hKSlQ/&#10;1q89cqMeW62RyKri3LcnagDaTt54rZxk9vJr5cPg0Loexwjamm0uAOJTjzREmxusK4X6fnNAunLX&#10;PjNoKCfFWHGjzFwwoqyfcVgS7M+PQ8FudEbKHMmuIrMhpeFHg+9NGnpratpyBTt52UGkkDI+agTw&#10;Lzo0pG1SVbh5FdRTKeSQo8/mm0adKcGCM49jSD1wlsu+lOKGCF3kzGXSRkfml+/KLOc5rlNzfeYO&#10;Uc/OKZJmyd2Akj8YpMWB5FlSi4AoYFez3JBVkJPHxSD0mVgHZiu49yfUnapvJoHgVjT3ighSTwPe&#10;kRKkqcISk7aSduDiHCe1xThF12tbg1z+1GQwJyJEloAlo/viu4t0eUMFsk121eO/hKm+PyKTXPSw&#10;5lKMD9qAChMlDqtykf5V4mc2oYIGPFdiS1kp4pIIZJ3YwKuMc/JMZrKwP70lJbYmlBJ2kfFOFNMS&#10;GyjNcstMMlOT4owByiOwhO3z+aj0WxJdWorOD+aeSI6Vv7krwk+wr1tpvYRu5NADGZb+61tacwoe&#10;TmlYtvSlALq/6Zr37RwFR34Fey2VhCO0dx96BjCTbl/eZbcOz4zXa4J7JAWd2POactxHdxJVimSm&#10;pRUtI+fNIYixHfwVKUQBTZ1uQiQUZJB5FO30yktJAG7Jwa/R1vBQLiOccGkMbmQ61H9Q98UkqUoI&#10;PpHzzS8h1YKxszjnFMbi+oNDKccUhkHeJIcbcVtzjgis/dSFhVxacQ0NyV+kYq/p0hKoThCcqCc1&#10;n3VC5c6+KbjtdwpJODWRQ8SMe5e0JdF3TegMgAOkYxirGhS5UYIa7W8Aewqg+mzt8GpXTIhq7aF8&#10;YFXVY9Tyl3dbDsQpT+RRdhTHTzEcaiuT64baTGACfJxzUNa5ZeSttTZwSeanr/qCOwC24jknxihe&#10;JfA9clshrY15CqoZlRPnH9cbSXeszCV8bGx49/FDHThppExRZyltKMq3CrF+v+1GHr233RtO1LiA&#10;CfnxVSaF1KzCcwohXcSAa9M8fKLqTRpL4vczVXR7UEdmS02+wH1JWADjORW1tAamgqhIDcEIWB/8&#10;cVhfpPf4UGUy6ljulWMDHitn9O9eRJEZDBg7FEedtc95le4yNL0WzG1GG0J2RQRjOMVUHX36i7x0&#10;/sEkwdJ/xZCk7VgIzwf6GrKN2RHZCgySD7AVUXXP6jLN0z07KkT7J960E4JLeRn2rm6ubIozvhny&#10;U6jatmap13PuMm3C1/cO7vtgjbt5/YVL6Clx410aDgHnPIqK6ia+HU7WlxvLUVuGy6s9tpAwAPai&#10;LpvYW7hdoylKCgggmvUdPzFYNLPs1Z06ukaG0wIiA7IAHCk+DWrtFarvSLW3/wCnQTjOcf8Aasud&#10;N4UNq4+kgEkEGtY2B6FbtJOynJCWyhpSiVHgACuV8ut01FGbpuim/rbvEzWvQe6RlMpLkVSFnCcn&#10;Gf8AtXyfiSlLj7FDBT8ivo7qb6pdNTzeLNPQ3IaSpTavcLHIrDWvYlsuGp5kqzsdqGtRISPA5rN8&#10;dp7IV4fBG6SbBOI0t15sISSVD2os0tbZa7m2WwsFJ58070no6ZcXWpEdvLaeFH4q7tA9NpEuT2Uh&#10;JUogHA8Vv41qtZkYbeeEHnSfRCNXyIjUmT29pCVAHFbB0X0AslibYcafJcIGfV5qqelP06zbalE0&#10;vrCSoK4NaNtlqcgstIC1KUkYOTXFeV1fqT2wfBsqYYWWP4+gYjSNhdyP3p/G6Z2+agp3cfOaRVaZ&#10;c9I7TikkjHBqA1FpjU1thLMSWsZHJz4rnDKK2656as3TV9qfPun28dz0kdz/AL/ivmD9QVusrXUG&#10;bNtMv7qO76yonPP961J9bpuVz0GDIuhXKjLyW9/J81gdcx55ADxK1Y8k811fjaVXHe+2Y18uoisd&#10;MRJLjiiSTR1ozVTVsW01FYT3SoDftGar9povYCWyoZq4+kXT9y9y4yxHO4rGMjzzXQVN9mCzQPSX&#10;SjuvboyJbgjhQHPitZ6G+nW16OWZMeapTj4yobz/AL1W3TX6dL4h6LOS+plIwdqfir9i6GvTMtG2&#10;UspCQOTXK+U1W+WyL4M6iGFlk5C0c1DYT/OUojkZVRDb7B3mxtIUD7GoiDbLtHJS9laU8ZpwpFzC&#10;SY6yjHiubMokF6Whrk7ZO1A9znFY1+vj6W7XerB/zXa7x9s/G9S0qd9Khx+avrWeidd6mUURpyo7&#10;avdPnH9qzh9Vf05a8d6XPvRrrLmKj+t1jefUBgn/AENZGmeLo5CS9rMOaf0dFM2OhyR9zlQCsHg1&#10;Zv1D9P7Tpnp5aJdrbSJLwG4J8+9U/pi4XixOdt22PKebVt5T71YOlrHrvqlqGBEctr7kFtXCVp48&#10;16ErIKOcmsSfRUFvbkNqSyoKS4f/AJVbuh9SvaMdC5KgoKGDzkUX9dfp21vpW2pucbTy3GEpypxl&#10;OdorMn8auL6lNvqUCk4IPtRDUV4xF5FKD+Ta2ndeR9RwEstye0PJ5xV2dAtYw7ffjGWoPpP+I818&#10;3tOakm29Te11QHjg1efTvXsu1I+7acICB6lZou00NTW1FYIxm4STPqJM1fZ2kgq7YwM5IHFMlan0&#10;tKQp2a1HkIHkFCTWApP1Ah1tLbsohSiE5zRfZOsTMS3bs99ChnJOa53+6bYcpmatRB9if1l6m6Tp&#10;0+9JsVgT/Ft+C6hpKUpPzxWXbN9QMxnR8iwo2pYeRs2keK3vo3TfT/rZoSdGkIYTJcBCgfIPFZS6&#10;hfQjcLHcHJFol9yFuJAJ8D+1bHTWyqXpvsqmlJ7kZtuekJkK1JuaHAtDh3ED28VPaOt+onbU9c4j&#10;JVHYSSVY/wDPiiTVmnLh07s7sG4R3HWc7UqxkUUdJutWnNP6Au1puLKUuuNqSjcOSSDWzSinlMoy&#10;/lEHpvrSp6wyrTMy355Twc81L9FupMDQV5cnDctalE5J/NZ7mT0C4y3mchK3FKT+xJqUtMO4PwnZ&#10;7aVfbtH1K9qx/VVmYPke3HJ9CV/UVpPWEFpV1bIU3jx4zVFfVrqW39RLHb02JtPZhnKiOKzZE1lJ&#10;YS42CSlRoltd9eu0JTZc2hZAxVUadPNYiWOcvkFHdE3luwi7KjKEJPG/BqIhNiYsNKPqPit2aH09&#10;Y9T9FV2CctCJCsJSsAZ9qKOjX/DzsMu5xJ0y4qmtHCu2CMfNa6+MaHl9FkVvQKfSn9F1h15Zmr/c&#10;HzJWMHshXA/etZ2L6QNKWSczKjt/bvJGAUcYoo0P0zjdIn3bfalERzyEE0bQpE6QjK0554xXOajV&#10;SnJqPRnwrUSsLt9Ms22T0XOzXZ4oHKm1OEj+2ad2Zm9Waatt1Sjt/NWe3IuMQnOS0r/Caj3Ib8yW&#10;46WsJx8VrZcmQm/khrdqO7OrUktlaU15N13d8JhRoIVJcUAlRT4/ypN263u3XEMxbV9wgnyBQlcP&#10;qgtGjtUKtt4tIjXBrBAI81jW3QqWZvBsNNpLdXPZTHLBTrB9VHUTo7qS32aXCbbjyU5Ssp8j+1Zk&#10;6i3+br+/y7w8EpekHcdoxzVq/Vj1ft3WV60uQY6UuxvK8ciqMeVcI7CXmmFOtpHJArhfIal32bIv&#10;KPfPpzxcNHpo2Tr22PsRj6TvUptbkNBdDY3KAr9durMjR1hS1IjhCgdqtwr9Zeux0zPdiCOA8sbC&#10;lYoE6nSVa3jL4SyVndxWb4/xF+qnDMPaHm/qPS+LpszYt6Twv3wQl8KtWXmPfY4SyEjnbxXDTNwu&#10;UkpZUVrB9qV0ZZZKWUW5KwsKOMk+Kn75o6+dMLpb7ivauDKWElXnGa9v01MNHQoRXCPjjyWtt8xr&#10;pWzeZSIjSJuN11ciyPSFMKP+LOMVOdUtFSYeo7Q04/8Adtt4IUOfmpK56fatGt2LkyrJfbCsj28V&#10;JXKaJbzbrvrKRwTXnHl/PznJ00/ae7/Sn0RVXCGs1a934E59+SYLMV9w9tGPQTx/ao1zWNojPsjK&#10;SpJHp4o7i3rR8bR4TdY4/iJX+tXHHH5/eqD6qR4jWs4L1iClwnAlSh7A+9cz47R/rrlB/J6V5zy0&#10;fC6SV6XXwWD1juEXXWkYMexRQq4IUN+Bgn+1AVvXfNEMtJmw3G04GSQatPRlvYZjR56EgrQtJUg0&#10;Y6wtTmrG0LjxkPBScFsDmvbvGeEh4+vEXlnxx9RfWdnm9TmyOI9Fe6Y1fapjLakOlmbnPHHNXlpb&#10;WrN/EaDIcT6RhRUcGqVs3ShEW/Q3JjS4ncdAKTxxRT170y1oeTapdpkKT304VsNdFFuMcTPO76at&#10;RZil9/kvaBaGER5Em2uJlMglLiSc8UG6w6TW7W9vclMpbYeaOVIGBkVU+iteXS0oMduQopeHqyc0&#10;Sz9SXm1ISpG9aXuCEnzmrdqkjXKuymfDLM6vaRsLP03x49uhNuXdl5sJKEjd4VnnzVB6X1ZftFSo&#10;getzzJbAUApBwRRmNTXZ2KIdwYdjtkhSd44P5q5dLdRtITIbUC+wmXZAa2oXsGao2OC4Nn+p3LbN&#10;HvSzUt26pamtM63S3Yj8RwF1pJIyPyP61tubc5l1tirbJUC26321ge+Rg1gnQ2nr7D6sxZ2kD24j&#10;jmXm/YJ5/wC1bn0qX3ZaBO/93jcK4vzFcVYsHpX05bKdDb/P/AAa8+kbTuotGbIzfYeUdxKeOazZ&#10;/wDgUzkypjTE1aAkZbGTX0VluxxHQ0XQEY8UGPaWlvTnnozmEnkZ964q/wAdTc8tHqeh8/rdGtsJ&#10;8Hzyh/SBfVoeMiW4h1CyBgnkVN6U+l7UkOStTs51SQPSdxraU1uVbkumVE3gH9aRUeNUR4m0JaB+&#10;eKxP7oo+Td//AM269r7v9jPHTD6drxpTVb0+RNcUh8cgE0MdWvoa1FqK/XTU1pnq7rq1O9pZPPOa&#10;2HH1vEebQlmMC4PPFEEXVonbGlNdtJGDxV68ZTFbUYkfqbWxt9XPJ8nXulGvYEt+I/biXGcgkA8/&#10;5VGNdPNdT3S1Htq9yTg+k/7V9PdQ2Zm6ajkJjRkEhGc7fPFDun4ibFNkfd21IBUcK28ea178QlLJ&#10;0cfrS7bhx5MDW7od1MDiC1ECVqH+LP8AtVl9JOhGtIdyluXyEjaUnCgPPj8VsZ+eVuhbbDYb+QPF&#10;E0G5RYjSe6lCgoc8VYvFQ+WYd31dqZxawfJ3qbZb5pXXV2cetTwgNPFPeCDtx++KbwrrDubCHEuB&#10;Cscg8V9aXdM6X1Fa57NxtDTzUgcqLYOayd1O+kzTqbo49b0KisuZUlCeMVrtb4pqKcDp/FfWFc16&#10;eo4ZnjQ2pkabdU+h9KFJIIJNWBN6mWHqNcoTF/jsvRWU4WoAZ9qIdG/SfZbu6v7ic4AkkbM0bWz6&#10;L7E3M3syXCkeRnzWBX429dG2v+o/HOWW+f6/czjG0NadY9RpzGlP5dvjo3Yzn4/3oQmxn4eoJURK&#10;yVNqIPNfQboz9Ldq0teLs6yCFyGykE/0/wBqwP1i0zc+lPVu8wLoCltTxW0s/wCJP/malqNBZCG9&#10;l3i/PUa290wfCwIiTI7rYWtWE17cybk40FLISFDAB481EO6lZkvsoZ9anOABScyY7CuaYz38snkA&#10;+RWjVVif4Oy3Vy4yH10vSZSYMWdh1hhIAB544oajwLbfuodrgo/lw33UpWPxTV/uLUCo7s45r9ab&#10;YUX6LLCintrBCh7VOuai25MqnXiDUS2fqm6Y6f0exp7+BkNyFoBXg+fNGvSD6tZ2irDCtE2Kh9lo&#10;BG7HOKq7qjN/5vRAdRJK1R0YwT+9ALRcSsI2cj/Osr9XOt5qeDSy8dVq6PS1PJ9GrJ9V9hulhuRj&#10;KTHdDR84HODQTZvqdh2uyLluyu44HDlk855rEKLq9AcUjcprd5GcU7iXlMfIX60nnBNZL8tqeDTr&#10;6R0XOEfQOy/WJoy527bOK4yzx+kYJ/vUvcuq2nYFjVenXj9kPUFf+Gvm5qO9oltMBDYbShQJ28Ve&#10;HUPXttuPQtqFEV/O7YSoDyODWxq8tbKPuNLq/pGiuyKrzh9msNFfUj09u7wK7l9upAz6yAD/AJ07&#10;1h9aWgLHCkRYT6pUlQ2jaAQf86+XdldSIyf5qkq/++NOspDnncfknNVT8xcsxSM2H0RpFJTcmbsv&#10;/wBR+lLXZY1xljuNvK9QAB2+P96O+mN20p1JlRLjbENyWVYOFIHFYY0XbIOsUs2S6OhDLyglJJ96&#10;370O6P2/prpiOzCdChtCgrNZPjr5aqeZmh+oPH0+KrSqbyylv+IP0yt0tywTbdECJiRtUWUAZHHn&#10;H7VlC02bUmn31uwmlkMjK+CK+nGrrAxqR5tc5KHkNHjdzUFG6X6dU84VJaw+MKTgVfq9B6890Xgx&#10;/E/Us9Bp1TYt2D55Oa2XrJxcZ6OFSmk4UAOan+kzUN6TPivkB4JUQlX7VtPVv0aadTY7lebG0G7g&#10;4ySnB4zXz9hWq8dP9cyW7gy4l5lwpWPxXOarQy0rzI9J8T5ujy8ZRq4aI+8rUzqOYysFICzjP708&#10;hxUvgYAOfap3qK7a7sEzomGnSBvH5pKNZm2dJC5pcypNaiazjB10JccnVklJaukaI44UNLcCV49h&#10;Vm9WtOaf05p+N9nK+6dfRu25zg/3qjbfJVIkd0K9YPGKnV3VcxxkSXFL2EcKOeKhnZmLK51OU1NP&#10;GP8AuNtKSkxHpIeaIwDtSRUILuuTc3+2Sjk8GrwsJsdzdQHGkIdLe0ceTQfrjpkm1yVTmf5aVc4q&#10;SceWyyFy3bXwDMRlcrCNxIPyasLQdvchyUlchKEI55NV9prEtx9oLG9ANRUzVEyPcFxm3TwcZBqm&#10;NcnNpfBkSSmjSMxFsXBeUMOrd8ge9VKzbHtN65jym2Nkda85xxTTTN7mPuMoW6QCccmj6VZ5l87b&#10;RcSFHgK96kpMw9npcN9lS9adYN3XVO1vgIwCRUHZ5LbzjYyVnIq39R9EYESMmTPf3vL5Ur4qv27J&#10;Cteq4seOlbscqHqA81mSlCUFHHJZVZHb7egytN/t1jZQHWwXjjBIqW/iK77wh0IZPJAoA6oS44vT&#10;LUUbNqBkCo+26hei7WwsjPmsN1tJMu9OMvd8kvK0s5qO7PsxXUt9jk7j5pWdpt+bbO0hYKo49VSV&#10;ksrz8xMiK9gr/Vk+aKF6QkW1CnHXRsd5PNQTbx+xCVmx4KYacW0/2VjCgcZouty4MaCp2YklePSa&#10;fa703Hjx4zlvSFuFQ3qqB1Pa7ixaI4S1+oe1Ta3NFqmpLkLbB1EZt8cMsx0KIPCiBmiGP1AEohSw&#10;N3sk1QbMyRAdS0pB7iuAPzRHdIOodNW9m5TILjMR39DpHFXelNP2mPOFTfPZpnp9eYNrDs12Mwpa&#10;x4KR/tVSdcdIJusxd7jR0sIcVuOwYFBFr1zPWElDh248Zo1g6vdu1nfiziFp2+kU/UlD2swo6VVW&#10;OyPyCuodJR7R03Zu6SpT588/tVW6ev0m8SVMIyjb7mrrjJk3qCLU8nbEB9IPimkPp7Ci3B5tpCWv&#10;Tyaya7qlBqS5MWcdVu4lwHX05dNrVq1TqpZS4+DgjNbj6VdI7Fp1omNFbDyvKikZrBv04RJtk19N&#10;EZ1ao6AScnjyKl9U/V9q7TGspcOA8kNNK24reaK+ilbnHJ555fQ67XXSqqn/AF/ofQC5dL4jk5x9&#10;LTYKxypKRmnFt6YQGXmXFttlKTklQFYPsn136wjsvJkpbdKh6SfaoC4fV7rm6lwCb2mz4Cfatm/L&#10;aaPO1nOR+kvJ2cOS/wC//BpL/iA6As9+6fw1stoM2O56NnnymvnzpPpzfLpevsW46mlgZQSDzV4S&#10;OsF11baGW7xJU+d427j5ORUjojXCv/pKt0OTATGaCRtXt/UOK5/U61aq1uC4Z6D4rQ3eG0fpzeWu&#10;SlZtyuujrr/DpyVNOtnxViaT6x3ZltMNrDpXwArmh76lZokdSXlpY2NgDBA88Cgez39u3uNrz6kn&#10;ORWssraW6B11WNTWnNcli9RLnc5lzgGZES2veFBQT/2o31zHmdStAQ7W3OMf7ZGdgWRu4H+1ADuu&#10;Yl9RHMlQUW+M0pO1K33GEW50leRlANVxtlW+Cu3SwliUl0VY/aH9MzDCkNnfnaCfepWOREcSJaFM&#10;5GRkYo21xCk6guFhVFt63ZQcT3NqfymjTr10j1HctL2eVZLE464Gk93tJ58Cs9VS1HJh2+Ro0041&#10;z+Su7ZfBD29p0qRn5qxIT7erbStuI4hqZt27VnzWc3DqDTroj3C2Px3EnGFpqcs+orpGkILbDzLi&#10;jxxjNUy0ttX7ozHfRZHMXhmqdG6CvVg6cXCNIlpbdkJIThXHOKzJq7ptd9COLlz1odaeVuSpJzV+&#10;9PjqPWFrRCmKdZZUAAo0TS/pJ1DqyY2h+4rftpHAPJH+VZVVVtixCJzf946fQ2SlbNcmULdc33re&#10;tbKlbEDJAPAon0f1acsf8sPnaPIzWs7J9C9tZssqKHnEOuJKSo+3mqy1T/w1L1FjuybXdnHDyQhW&#10;P9qy14mx5bTRSvqvQ2Pa5EJp/qu5qxp9nshyO2nKynzSHQfU8mZ1rQu2xVoj52qURRP0K+kzUGk7&#10;pOVcpBU3gpUjznx+KvzQHTq06Xuu6PGQ28FcqA5NT0/jJuzL6Xyafyf1HpY0yrr5bB/6j/pCvPXK&#10;7tXiLcDGWhsAIHg+f96y1cPo911py9CC64HGc4C8n/avrHpySh6ElAUMgUMaw0c5d5IeaPrSfYV0&#10;1vjYWR4ZwOi+qtZpIqvPC6Pman6XNTomBp9Wxv8A+QJq5+jn0qKj3Nl+8rckNIIITk1qG59MbiUd&#10;9K84GduKX02+5bNzD6NriOBkeaxIeIrjLMuTL1P1frLoOMXgE7l9MeknXWLgzDH3DXIzRrK6Maa1&#10;ZYUQrtbWXkJTgbkAkf5U6b6gRGHlxJg2HPFT1s1FDlhKWVEitvDSUw6iclZ5LVWNSlN5Rl3Xf0K6&#10;JE1MuKhyK2pXKUqIH+tA2t/oSs0eCzNtE50HjchSyc/51ua9WNq+wwgrKQPigzUXT952IGostYIH&#10;jNY1njaZNvBtKfqPX1pL1Ov5f8GY9GfTBZYbTBmRS6tOMqrQmjNI2LS0FMNqCgoP/wA0CnVijTtM&#10;IKZjJeT4CiKnbhcEllEgRwkY54qdWhpp5SMbVeZ1eq4nPglmJ8K2xww1AbLSuMBIxQxqfo3pDWLS&#10;5UqzxQ6rkntJz/pTiJdVSXkBA4JosLTX2nrUQSPArOdUJrDRqYam2mW6EmmULF6D6IjLkxja2STn&#10;kIFNrL0p09pmap2JDbQQSR6RkVd1pskMyluZyon3p1dNFsTmlrZRhWPasdaGrvaZr8tqmtrm8EXo&#10;m725DAjLYQlzwCUipWdF3T0PstowPxQXDszsaY60pWxSTwaWjXGWiZ2VPggHAyazYQSWEjVWWSm8&#10;tlh3S62SLYJJvISI4bO/KRjGK+SH1PTdH3/qRLb0gygILmNyAACc/ivrhH01D1Jpl+NcNq0OtlKj&#10;nxxXyk659GY2gOtMsWhzvRA9uCSc45rrPCr3tHA/U01CqMm+gOt9ku2mYDMiQwAgAEZTU1aeodnX&#10;Nbamthp8fAo4uWp0zIbcWdAIbQkAKCaru4aDhXXUEaYyg7dwykcV2rckuDxzdTbN+sWNB1JpS9KV&#10;HuExMRwDKV5A/wCtLWzqdp3Trq2P4iqW0k4Hqz/1qn/qC6fSokWHNssdzaG/5hR/Sql0XAuc2cGf&#10;1O5wUrPmsdz923Bt6fE02UevGfJsi06m0/r6bJSzKLLhBCdysf8AWqj1l9Fl61rdJl2tF33rB37F&#10;LOMfvTCEmLYHWxLSqHI9ylRq3ND9TV2e3OsRZYfLowMq5rE1WmjqIbGZXjNfZ4e9W1ZM/WjTd56a&#10;XdEHUKNraVYDqOQOfmtG2jVmnZFjQhcxqQoJ4CgCRTTqHoK8dSNByjGYT97ypCscmsgqtWqOnF0E&#10;e/MPx0FWEqVnBFePec+nPQk7qT68+ivr6vzEI6XV8SXBePV7Tbur7O4m3R1yWvHpGQKq/TX0x3OO&#10;ybjJQpltKSvacirf0PrNMKxjtOpcKwDtVzRTJ1u9Ls7zL6NqVIIGBXJaHyd2gltT+T1DzP09R5iC&#10;bS67M9ab6uzbFfBYAEJZbWGwTWqrLpq8S7CxL+4QthwBXB9qyFqHRqIj06/BJ9CyoGrG6PfUROnM&#10;R7GCkn9Cd5r3Tw/k462lPPJ8T/Wv0tLxOpm649ZLq150VsmvtNbJEhSJSR53Y5/vWRL3a19JtT/Y&#10;9/uNBXBJzW37Ja7pLQ27PRsjk5JQaBNffS1bOp2oPvGZK2ykeoA1Py2ghrKWmssxPor6lu8Lq4rd&#10;iH/sCumGpZ+pkoahKQPAP5rQtt0TMlW1JuYBaAzWeZ+g2uiksGPLUopPuaO9PdVbpqW3GMw/nAxX&#10;gur0FmgtanHg+5dD5Wnzumjbppp/k0N0+1xpPSslm3ywlo5ABAFaWsN+tUuI07AkJU2R44r51Wiy&#10;OSryy9PWo4UCTmtR6DvNqgsssCcEEADBVW38ZrHjZI86+pPDquasr5z2aPauocPoVSynfuTtJyCO&#10;aBLPqO3JwEzEOf1oljant6mzudSMe4rqlNS5PNpwcXhic3S4ff7iHNoPxUVJ6bRp72590qz7ZqYG&#10;prdhWZA/HNRDWpvvJ6mozu454qfDK+RrqXpVLGn327NMXEd2napKiK+X31jW7XWkpLjVzuy5bO7h&#10;Klk8V9OOpdt1lM04+qySC28EEjHvx+1fJn6n4HUS9aifjXhLshbavCR7f2reeLx6jKLvsKLsEm8S&#10;l7miUqP/AMeKsSBrfUVtgLiTVKdYxzuyeKB9FXOTZLwhiU1tKThSVirLnXdF5cEduOkpWMbkjxXb&#10;w6Nf8l+/SV0X0X1YedmOLCZrasqSlWDnj/etoWzpyvQKkItstwMp4AKyaxT9Odjj9Md9wVcDEceO&#10;cFWB7VtXQ2p16wYYSiQmUg4ytJzXFeWhN27vg2dD9hNnU12hrBWoOJNTluvsqcpBXgA+alpekmFQ&#10;k4zvAzUDGd/hEgocRuSPFaDBblMM41oZmIC3k78/Nc3PQ1rnMEKYCTj2FD7uvG4oAQnbgeKewdam&#10;aQD71LghhgtP0W1aJKjHCik+woau1vXHd7g3pQDk5q7YLjM1Y3ICyfxXuodKwpEBxTqUtjBo25Hn&#10;8lcIvNgk6TWmepA2oIO/HxWDfqEsGmdU3d9qF20rycKGK0Z1nuVv0/ZZ0cyNgIUE4NfOLWeqZrd/&#10;e+1eW62Vnkn812Hh9O4/xGYN80+EK3XQ7+jT32mUuo85HNXx9MHWuOzLEW420BCDjuBNZ9tNzvch&#10;0OSEqfYI/SrmjnQ3Uu16VmpZlwUoW4rGcV0Gph6lTiimnCksn1X0Jra03m2ocj7EIx7gCjaPfmko&#10;/lPoUk+2azL0wuUB3RSbghZaaUjd5quNV/VNatI3Z2G1KLpBI8155HSWzm4xRtpOK+Td0S5MyOFu&#10;JBp0AwoZC0qBr52zPq6mpjF+GrucZCc0X9K/qsu+qXQ3Ihrb2qxnnmp2aK6qO6S4IJxb4Zse/wBl&#10;jS2SQ2Cr8ChGRpuWtsoQ0QPY090hrtF8Yb7g2qI96OG5yUtj0gg/itf2PlFeWaxTbM8Hlo3AeQKr&#10;X6gtaxItrdTIsynvScrS1mtILksOAZAFQ2oYdgnQHUz47TidvO5INWVy9OSkiL9ywfFfq/dos2e/&#10;IZgOxxk4ITjFVfa7uZ8gMyZDiW845J4r6IfUrC0JBQ/2GmUrGfSEivn9rb+HuXhRgoDLe7gjxXpW&#10;jv8AXrUkamcNjwwptcRmAgLNwU4z52qV/wB6srot1PskLVjcNUND6t2N+0Gqc09Yv4yhLC5QQ2oY&#10;3Z8VbfRrS2nOn17cuN0lIfx4yfFZ12ZVtJEIYUuT6OdOdb2gRGiyQ2rHKcAVcdq1nGktJSloLHzi&#10;sfdN9b6W1JKR9pLSyknyTWrNGx7YzBQW5bboxwQa8u1FcqptM3XDWUDXVvWlsiwFofiHx52A188v&#10;qDnWXUTjyWk9pWTyBivpzqiBY7lBdRNQhaceSKwz9ReldJxmpTkRSA4M+mtz4i6MbNrMO+DayY/0&#10;boSA5c0PLlqUgH9Klcf61cMS/wBr6fyEzojbSnEDjwazledaJtt2XGYJbRuxmrF6fKt14ZzcpYdC&#10;hwkmu+TjJYNb08mw+h/WmZ1CWpT0dIQ34IFam0lrlxakQ0o2j5xWANLdTLd0qZAtjKXQv2rTvQ/q&#10;Y/rZbTxh9tZ8VwvldG65OyK4NrRZujhl46/sV7utsUuI+UApzgGsN9ebJfYDT5lLLoGfNbj1Vcb8&#10;bWUxkY9PisbdcX7wpxz71v0c5rH8U8Whf9plNGpZ1tZcbDQHPxS+mbdE1pcks3iWiKwo4Uc4xSup&#10;7kyzvShlOfcmoPTWjXddSft2HzHUr3SrFd6/t4NUuzdX0/8AQvR9kaQ/Z70JDp5ID2f+ta70vYzb&#10;4yQp8LSPHNYK+nvoTddESmnl3d51JIO0uEit5aTZAgtJLpUcDOTXmuv/AMd85NzX9iEtZrix7e4V&#10;tBwkfGaxN9RE1lVukhhnbkH/AA1t7WU+3wIK/uFA8e9Yl+o2+W5UN8tFOMHxV3jf8ZFd32nz3v8A&#10;IQq+OJzsVuootghFlozXMt5HINNZDVjlXx12U5tJV4pfUMW2m25jvYSPFd2usmqNy/TzN0rF0ahL&#10;RQ6rb74NWpppcGXdEpZSEoznIrFfQa+sWPTyQVqcCvHNat6a3ZEpxlaOAo+a898ksXs31K/hpl7P&#10;5iso7YynFNb3r2dZ7UpLLKTkYzipWIyuXDQE4VxQ7qSMoRnG1p5FatDZTV6uNz1HclLJ2hR5xSka&#10;wqtDjckuDuZFI3tUq1vOOtpwnzxVcam6mvsSWmiSDuAxWxi1g18l7jVul7vJbgoUU704oig6leSo&#10;pKDgnxiqn6Wa7LtqZQ83kKHkirRTPacbS6hsD+lYUnzwbGK4JeVfVdsEt4/pS0HURcQEqRkftTJm&#10;5RpCAlaRmvBIjtPZ8CoEsEgu7pQ7lKRz7Yp2me08yVlAzUSqdFCScA0pDukXaUEijIYHKLkG17Qk&#10;EH8V1IuSUIz2wCPxTWS8wnC0HmvG7kw8natI496AwPo157qcLRn+lIO3RLLuUp8/imqJbbDmQMpp&#10;V6RGdbyAM0ZHgefxVtxn1NjPzik41xaKikoBFMY8ponarwKWecYRgpwKYhdyYyhwEJwKdMPRZGSo&#10;YIpmhMZ9GSqvzJYQopzQILUBgqKz4rp/suIKQQB+K7LDCm9iTzSKYCADk4NXGOexWGmuSrOaRehd&#10;x8qQ5hPxXb0RS9uxWAPivwhqQDlXmgDxcVPbO1Xr9qbIhugZUrFKIiyAo4Ndymnm2QU5J+KAG8hp&#10;5G3Yd2fJrpDDgxk/muGzI2hJB5Nfn3XWX9gBOKYHLpfD2AMV+cLqG1qAycV0XHShSyk8U2Mt1Z27&#10;DzURibT77h9SeM0jOmOMOhIR/WlpMlxlA9ODSAlFx1JcTmkSEVzFgqUWyeKZruCXCAtGUngjFO5M&#10;8b1ICOQaZypLTbZOwZxQyRC3qU0lpwJSBgGqXTJjtauwvCQo5JP71ccx5h5Kt49uKzr1UW5aJguM&#10;fI2OYOPipQeGVzXBqPRtjsDNsRJSpkOr5OfNR14VAYu7imUoOTwpIqhtL65VJhxdslWTjKQaum1I&#10;izIzTiiFlQ5z7Gk3kUeuBjqBUNcR1wshbg54Hiqye1Ihqc2z2du8nBxV5GDCQwtJSFJPBoauukrX&#10;NS2hmMA8DkKxUS2MsGGfr0saLnoeNMS0S+ysEqA8JrInT6FDnqaTJdLRr6tdX+kEbU1gegy2w4h1&#10;OCCPFZ9ifSJY7SELKMHdkDFdp4zWQhSlL4NbqYuUuCJ6QOafsDbX3DiXFEjYVCtpdNtQ6ZlwmikN&#10;h0Dzis9weh9oipZKEhRTgYx4q8tBdNIbEJKmchQGBxWD5O2F3uiToWOGXVFk2YMJWVtlPxVa9aHu&#10;ltw0dc4mp5cKPHeQQe75zz+KkP8AkGS6goS4sDNUj9SX0fSOqFmCmZzrDiE548ZrQ1c2RMx9HzZ6&#10;mDSELVcyLpdKXYKVlKXR4IzTPSL78OY2GFKTvO3ipvqf9PV36TzhHXmUlZ/XjmozSlybtk5DcljK&#10;sgAH2Nep6f7EaSXZo3p7p2eqGxJXMWhxRCkDNXvftK3u89Lbmtue5GCYyj5xnAqiunXUKM9JZK0J&#10;DTOPQfGKujqX1wtEvpLdodtUESFRVJSEnnOK1GsqslfFpcZMmqSSeT5zSGFQpssOvl5YcIJz+oin&#10;EN9t9SW1fy0r9wKgbYVOoPf3d0qJUVUSQJsBhTa1jcAa3tfSMVhXp27ydPsLjM7nWycnaParz6ZW&#10;+7PPpkxlqSlzCufagjQet9Oxbepa7WmQ8n/5DzVo6R1ZNmEOWyAppB8ICar1MvY0gisvJrXpN/zC&#10;uGlL5UWgB5qz+06Ofc+RVWdJdY3wW5DL8InIA5FWf/EXktBa2TuPJSK8u1D/AIjN1HpEtAgTFY7T&#10;uw+ap/6qEdR7ZoOZN0vKcLjacqSgDOMHNWQi/XJkl1qKsoB8Y9qFtb9cJEbTN4iJt/ekoYUUtrHB&#10;OKqq+9InyfGvVeutTahlTYt9lvOOhZC0uHwaE0RY7rycrwBwakdW6hkXnVl5ky0Bl5ySslsDGPUa&#10;ioLCXpSEnPJya9DhhxjFI1Um8tsONEIjfxRpktJdQT4IrT+kIV2R/D/4VacBJBLiU/t+ap/pfoiM&#10;O1LxucKh5rf3RH7RiNFjGEHBtHqxUddb+nqzgK475BR061DqmDZ2lPRVKAGCCKKx1bMF4plQ1g++&#10;BVg2yDGMcJLQSnHjFLnRlol7lmOhavyK87snvm5G0SwsAzZOrlukIwpogqHhQp8NdWtas7wkj2xX&#10;N10DG9C2IyUhJ8AUx/5ThJUC6zg/tVPJLgkFdRWkuIQ0jcCr4pS86iZvtplRHIodDiCnBGR4pqmy&#10;QUKQUoAx8+1SsKGykp7YSr2prK5ApaF0MsHeU8uysKUpRUfQPmjazaUsGl0pWxbmI60/CADVoMQ2&#10;o5woAkih7VdqYcYUvASc1a7bGsNiSQJdQeqdn07oG8PSbWi4lphRSzsyVV8QtfXOdqjWNxlRbMuA&#10;h94qTHbbICRX22ulkiy4hQ9HC21pwrcODQO90K0rKf8AuTaYqXP/AJFArO0eq9DO/wCSFkN3R8hN&#10;MaG1Fc7zDiMW2Q844RlIT4HvUr1Aeu/T64uWZxp2KCApQWME19e9IdNdN6VvBliFFC8gAlIqnf8A&#10;iG9HensvpkrVjjseHemuG+3jcsnHFb2ryqnJVx4yY0qMe5nzHh3hx0tKdWcE+5o7tWpJItymu9tR&#10;jjnxVXNPIkoTsScoOAkeTU7OMjTaWFTEqSHk7kpV8V0NdmFlmK4/Bp3o/fjYbY/iS424o7htPnxV&#10;5RepTb0GKiW7ltwhJKjWBWuqE2MG0RCRxjzRjpq+ak1AhkKdWtBUMJB8VVZVXe8ocZuHB9JnumGl&#10;NYaWjF6EzNQ6nO4jPnFVfefoV0vdZSnIsNDaF8lKKgNOdRdS6D0DDbW2ohRAG4844q7OmnWJc22o&#10;cljDgSCST54rm7Y30tuD4M1bJdlWS/8Ah9aOVb9q4ag9jyPNNIX/AA+25mjrhaLe84wXcqQSBn/S&#10;taWrqBC1IttDSP5gG3ijm035qA2QWipYHkVrXrbo8NlmyJ8QupX0b9ROnNzkMLtL01hCiA6yBgj+&#10;tBUTpprWElLQscpO5Q5wP96+9F9fhaiaKX4CFlQwdyaCh0fhS3CpuC0Eg5A2Cr6fIKv4IurJ87Oj&#10;/RTXN2siA4y7FTgHCvNbL+n3QF/0o0lM6W6s58KPirmt+m29PxS2YiW049hinlulxUr4wnHxWLqt&#10;a9QsYLYQ29CP/KLkuap1TiipZ9/amN4sd40wA6gGQyr2HtRtBmtr5B8eKkWXWnkFT6wtIH6TWqxk&#10;vTaKfa1tLaWsPQFqSnzx/wB6k4fUyGYoX9qR85FTU5TIuL5bYSps8Hih6eu0stLC2NgSCpRCfAql&#10;vBfHEuMDW4/UTp3Ryfu50BRYbPrdCeBWNfqf15ZOpmtod9sKEhsIO9Sffxj/AErRXUHXXTe69ONQ&#10;2lUlh2Y4ytCRj1BWDj2rAlqQ/b0vNJBWylZCc/GTiuR8tqd0fTTPZPo3xUYSeqnFqS6/HKJJFwWX&#10;MbStR8UQxOo83QtqMibaUSII8lY9v70Kd2W05322CQ36jx7VHan6pJ1PpqZZg0O9t2jNaXx+ks1V&#10;0YQWeUeh+W1tWg0s7bJYwnj+eCveoF5i611Uq+2pv7dnOS0jwDTS4y5c9hJbJyByBTTTun7rbYzx&#10;DZUlRyRiuro5eLLa1T1RFIik7d5T719AaTTx0mnjDGMI+JvLa+zymvna3nL4J2y6Tuk7T79xjTQ0&#10;4ySSjPPFP31Xe96WhPzZipLMd3lJOfBNEXRXRM3XukLrNVL+2bS2vCSfJANNNHwhDtcu3SVbkJdU&#10;Mn35Ncz57ysKavSqfL7O9+jPpm7W6r9RqI4hHn/Yln5qZcWM8teVJQEj8U3i6htsWYyiUocqHBpn&#10;KkxLdgL5bSfFQXViXbL1Z7WuwR8Tkqy8W/jFeaaTSy1dqhzyfQ/lPI1+I0krn8fAZ9em7TO0dGkW&#10;fJm8DY370C9O1uMMMC925amgQNyxyBUlokyrpAZU+0VdrglQ4BrQmitO2TU0Npi5PNIccSUJAI84&#10;r23wvhY+PjlPJ8dfWX1jPzluzbiK4/7/AMwBjwYLj7arMsvsKIK2vij6HcoFhlRXI6VNPADehY4z&#10;QjqfQ8rpjczNgSA422vf2wfIzTWP1hj6pmqanQW2to2lYHuK7CMlwmeQyrlPMocoPJEuRqm+JYQh&#10;Cyg7kqTR9qzp3b9caNQ1MSlm7RkHbmsx23qK/ZNUK+1Wcb+Ofarak9Y19hC9uXFjlVJ+77fgrnXZ&#10;Th/kq6d0n1Fpq6w3HSRCku7EuDwPH+9R2uJt30NqhmA8+XWU7XEqV/erKvXUJ7U7MSM6vahhQWgD&#10;54/2rnUHShfVFaLkqR2nG0pSM++BUXBxXBsKdRGUl664wAV96lTtWdlBAbU2kJBSMU40+2+qa3Jc&#10;fy4j/CTQ1qDRF403q1i0RkKeW7whSR58U2vVu1DpfUDFukoW2+6nclPyKjv/ACZf6ZTS9NrHZs/o&#10;51Pg6ZnB1baFPqRgKJ96svQP146Fa1k/ZNRluFLDhQHQfT/1rC3S2GvVF0k2+bcVRHAghCirHqxW&#10;auo9rmaW19c4kmX33mX1APJVnPPmtH5HT1zSm12dX9PzshKVOeFyff8AtPUrQet3j9jqGMoq5SkL&#10;8f5UeW5MFDAIuDKmgOF7xX87GjNdX61SguJcn0KPgpcIxV9aY+qbVseP/BZ17kLbcwkOFw+mtMvF&#10;KfMZHcet+UfbiTBtC7e4tx9lbWOVFQrO8rUumxdbk2ZDSEtLwDnivn31B+qC9aehw7bA1K+8wtoF&#10;wpcPJoR//CJfl25UdTi3HnRgObuSam/DS/8A4icdQl8H020nPtFyddMea0pXsndzU/GuCYrysqSU&#10;g+a+Sy+r2pNJzY8pq6vsleDgLPHNaxvPWmZbvp5F+TO71yMYK7gVzuwKxbvFzqxyWx1EZGy2rlGE&#10;gO5bSoj9Wa6uIh3O3P7X2EKxyVKHFfFB/wCsrqNJUB/GXwlJ4AWfFNpH1Ta+llfcvsoNuDBSHDVS&#10;0Gf+ol6yPrJA1NaJrku3N3Zl2S0SClCvFHWldPM3uCNkjcpPsTzXxL071gvmmribixdHlPuHcvKz&#10;zV0NfX5rW3XC3ybYVsNxwA6gKOHP35qMvGNcplq1CZ9al2ubAZMbgoHih+bply7S2+62VhPBH4rK&#10;HTz66bzrXRsq9zWEtLjDlIPngfmoVj/iYQRDkKUwW5TWduFcE1ivRW9YJ70lnJvFrotAk2Vb8Jks&#10;SlJyMfNVTd5dz0DczGncA52lRrL73/F4uUPTzkaLZ21TMEIdUfH+dZu6i/XPrbqZeWp0qQWUo4Da&#10;FHH+tSWgnL9hRvw/cz6ydMNSSrlOLqfUgHORVf8AXj6ebX1b1qm7S2AVJRswB55P+9Yn6N/W9qXR&#10;EV+XLCZENIztWrn2/Nat6QfXhpPqnDfW+0YMlgZWFq4P/maov8fJw2zWUZdGrlRZ6lLwxP8A/A+0&#10;VYExZ4in7pogge1A/VT6ME9TLou6WKaqHJQ3/wCykYBI/pV52b6oumV+ddZmXyOyptWNq1f9qtDQ&#10;PV3pveitNqvcHveMFwDNax+MhjCjg3NXntbTNWb8nyj1Z0s1r0+uyrZNt7sgp4S6B5FDH3N8iSVR&#10;lW53uj/DivqJ126gdPYNziNyZ0J6UeTsUFY8UAacsWhdZ30vRHYSnFAcZGfatHZ4SW5tLg7rTfWU&#10;vTXqR5/r9zBbEXVLxTts8hQPg4/70W2O2XwXa3s3CyONtuLA3bf+9fQOVoCHbG0luI042PBSkGn0&#10;ayWaUpguW9G9s5B2VQ/CZ7Cf1llcQ/r/AFPnb9R1na0dqS2NoZLCXmgojGOeaDGno7raCHAFEA4N&#10;fSPrF9Ptg6qoizpMVJcjYwcVn/W/0Zx3W/uLe4W1HwlA8Vj6nxU1hQ6N14z6s08q1G7hmcY0JqUl&#10;IyF/irL6Ww7QqcqNe1JML/4LPFTmrfou1NpXpvL1Nb5y3nYyS4pgDkpAJP8ApWeLPqyShampXcQ+&#10;2SlQIPmtNZortOstHXafyOl8lFqmfRY+rND24a8xa+ba6vgJ8AVAa80+iwXtpqOhXYUPPtS1r1sx&#10;DV3VujcPGTT2668tt9hKRKKVOD9KvcViZm3lo2cfbhZ4INIW06y4w6UOIIUkpOCDVnac65avtjbc&#10;U3Z0spGMFVU1AntXC8IhsOFW44GBTu9sSrBd0xHiobxlJNShG6t+14KrqtPqmo2pMvS3deNSCf2z&#10;cXHULPgmvZv1E3yy6hirMkllSwFZNU7aC4262vOTmpFenV3ue13AdilDmpR1dueZGJPw+iaeYGoe&#10;qX1S32w6GtybZMwuSME59sGs1s6qnXe6SLlcFiQ88SpRUPNFHUfSyzYYrC0qKY6QUKTyDVYWudtk&#10;hhwHI45pajUWXr3PofjvG6bRRbpjhstHTvTdnXa1PvudpkpJ2JPvSy+l05DL9pC1Nwc8E+aEbdq9&#10;/TlwZW1JU2hJyU581Y6us0eY8y6raUhIChnycVjKSwbCcLoyzHoou+WOZo65qbRudQlWM4oouWlZ&#10;UXTzN4VkIcGcUUaz1HCvsdx1mMgqxngUx1xqB8dNY7bbRPsdo8eai36skvkyoylhZBC36reQttaM&#10;hSPcUeK1H/zKLYzKdJb3Duj8cVTFjuB2guNkZ+RRtYLjHYPedzhPgVC6DqeEZDiprKLmuPSyxqiP&#10;zrY8mMot/pB88Vny66On264SJCG1PMhZysePNWlb9bplp+3BUlKuBzUzfLYLXY2gHkufdc7PjNEb&#10;XF5ijHrjOt4m8laad/8AZLiR60DP7VLQepP8OkEE73En5pvYtIXGfeXYcZZSlzyfgUw1f0td0nID&#10;xlB/fyrHtUYRg25NmY5Qb2PsI711Ff1DHS2pR2nyKLdL6vtEaFDbkW1tSmsDukcn/OqgtltlTkr+&#10;3wS2MkVyjUbzAEVfBQfFJKSftITphNbS2eoWnLVdnP4hHYS2XE54qposFuBqNlqSkhhSvJ8UUf8A&#10;Nj9xgNx1HGMDdmimPZ7ZdrUy06lK5gP6x5pqeW0QjmmOGAOqb8i0XBDVue2Ix/hNejVs6ZEShyQp&#10;QA9zRPrDovHiwRcUTUrUoZCPcVXttjhN0EJShk8CnKEdvHZbCcLFlEwdQv7EtAleCPNH9uug1BaG&#10;mFx0hbQ5Uaqm8yk2W69jIVtNS9t1K8pCm2XO2FD2qtxkkpNcBOCl0SWqbC1DejTwgKS24M7R+asH&#10;6ieoEWb0ns8BiKMlKSVpT4wDSWh2rVcLC5HuLqXXFLydx8eaL75YdPagszFt3NKab+ecVm0T2Gi1&#10;K3WwlJfazKWn57DiEIB9R9qNY8tplA9W0j2PvTbXlgsmnNTRm7US4grwvaOAf7U/6lwWrTCgPxWF&#10;AOIG4pHFQth6k04/JtY2xeEz9M1OtlSCzgBJ4xRZ030xddf6gS4t8MQwPWc+1VZbZzEoIDp25I81&#10;cWnoKrdAZet16QwtwDKd2KpScZYkiGqzsxB4bLh0npa06BvMoqcBacRgr/NZN6xaSEHWcl+AtTrc&#10;lzIPxmrcuupZEUoZlzO8s+4VmorU1xtk2RbmGwl2S4oZxWXHUYaUUaKrRTqk7pPLaBnW3083nSHT&#10;6Dqn7juMvJClI+Kr2z9yQhO4EZrSH1J6zukHpvaLOyy4YQbG/Hj3rMFrvE+UhCYMB15XwlJJrKnB&#10;2x9iLtDfJRbvfy/9Mhn9lJcbYS0f/bWFf5iretv/ANuJ9rmKAZcitgFSRycAf7VRce5ai2LUm1yA&#10;G/1DYeKNNCa0ukhhbP8ADXVPcpBUPFYboth8F99tFi+5B51Bbt+rPuFLbSXm0Y3+/iq+6PaGg6ok&#10;XpiQkOdgHafjxV19NOht21ut1c1wsNP+R8Crv6c/R9Zen7st1uYp5yUMKB9s/wBK2mj0F9+W1wch&#10;5H6g0ugrdcJe4+Zl9u7Nn1RItsdRdU26UBKavTod04ha41DEddkLjyGSCthYx/0rR2nvoGtFr6nO&#10;aiksCbGLvcS0pIIzWkXfp10tEhybtCgtWyYGivuJAT4BNdDDw+6SZyGt+sZTrcK+we0L0issZxla&#10;4bTqkgeopzVtf8vRgwlhMFBaAx6kjAr5z6k+v+Z0c1pdbChCLoYrim0q3ZHBI+fxQjd/+KBrydJK&#10;2YiY8TP6Uk+P712mm8TPb7I8Hmmp11l09055PoD1R6J6Vm2Ryc9CihxB3ElIqo9T6O0Mm1RX0RYq&#10;HW/KkprIF++t/VWtbO40/JcjsL/UAo0i39S0CZptcRMZ9+UlP6gc5NZT+n5T5aHX5W2tY3s2zpG2&#10;2Ca22iHIYaVnAGQOavGywmtLW5lUyUy22RwpxWBXxDT1w1Mx1FtT7dxfhw/uUktbyBjNbF+tjrO9&#10;N6BWKbab0tmWQArtOcq4RVb8Q9O0kVW62V/MmfRWxz7ZdO663NirbHkpcFJzdY6bgqejSbvFbUB+&#10;kuV/Php76h9f2eMtiJqeayhZ5HdNOmuqetLjKTKdvEuUrd6ldwmsyvxm/wCTAdqyfWq+daYthvVz&#10;LeH46VHatB4VUBp76gdPy7kTKWIiickucCsXK6mybJpKHukh5bqPVuVk55oJ13reffNN4hoKn/JU&#10;1yQKz14OCXLH+rZ9punWorLfbGmexcWiyRkKCuKI4+pLE6tSUXiKtQ8juCvmJ0c6iSVfTFNitTnE&#10;XRlgjAVhecCsKSOsuuLReJRRfpzLncIILhHvWt/u9xeJdClZF8n9Fw1FZW0q71zihPyXBVV606ga&#10;QgXMOR7tGdWk+pCFZr4w6d643/UFmfYuOpJTchKTsJdPNSfSrqbcbbOloucp2S2sna64vNZ0PD78&#10;ZkV+sl0fTvVHXHRhuQU7JbQU+TzRp0311Y9auqFlnNSSj9SUHkV8vHdXRr131urKwnOOae/TT1dl&#10;aB6mSHGn3moTpwQonbVl3hVCGYPkFqM8M+x6tXae000E3q6R4K8eHV4piOsPTfuHGpoKj8bz/tXx&#10;n+tjrVqDWOu98OXJRAQgAFtR2+T/ANqz5Z9Z3KOoOO3CSvnkbzmsSvxmeJvDB2I++nUP6g+m9tsr&#10;navsKTJ/wtoJyf8AKgFPXi1z7Ap9vtqaSMkH4r4827UEd2ZGuRujii2QVMrWea0rF6zadu+kmosN&#10;1UecEBKvVwTWwh4WuXciDv29G4LV9UOhUPx4sqU3GkrVtAJ5zV5Q9XaYTaW7jLurMeKoZC3VYFfD&#10;DXl7kQdUQZS31KQl0K9Jq++u3VW7XvoZbI1pW86rA3lknKRxWPd4hQeIMnG9SWWfSPVX1LdJdGKD&#10;knUkVxQ8pbUT/wBKq/Vf/Eo0Bb30Q7Ij70r9O/2H+dfE529XBxwiY++s/DhOafMyJ0FCJaWXkt+Q&#10;sg4oo0FLWZFcrX8H1ad+rA3+8uuRZLaFOepKM1Aa6+oK5RbXIeivhEtKSQQfevnbo3XKUXFUiZKW&#10;2UDKcK80cs61c1DGeUHnVL8IBP6q39Oj0zS2o19ttkQ0T9a/UyNepEJd9fZYUop2BXGKK7Dq28au&#10;dNynKXMdJyVqOayfLTIkasSzKQWFqcA5rWGmLVPsGmGnIyC5lOcprK00IqUsLo4D6neK4Z7Zb2nb&#10;1FagJXPiIc3DGFjxSkyGlEtEyNDSpk8hCaqfQWqbxq3ULlqkIKEtg43f+fik9Udap+ib45bS0CGz&#10;tzWVmK5yeevRXzlsisst2VqVE9H2s62lEbGCVDj/AFqstX6LtrN/t0q1NlkFwFe0cVJ2TqcdWQkh&#10;/akmjy22NMuE2/2O6gc5AzTaWDGjbdprMMrv6jbFb4mlbbLjEIfIG7Hk8VT2g7jIiS2X0hbyUkHa&#10;Oc1qLVWl4GrYTMR6Mt4DjhOcUB6d0ND0H1HhiW1i2LICkLTxVGMcm/r1td0PTxhsIbf9R8K0COw4&#10;x9vtwFJUKpf6sOrTeuJUCLbYaFp2g70DnPFWF9Y1q0rElQpenmy244gbw0g4zx+Kz/ohj+Pamt7L&#10;qC4QscEc1rtRCOorcMdnUeIb8dfHVQecMf8ATi6vQHI7c9lbGCOHPBrS/wB/YrtaGk7UJWU+1VL9&#10;TN4sts09b4VrjpYubaB3FgYNV/0z1bMuJYjPPKzkDCjXiPnfCWaOTuhyj7Q+jvqujzNUdPPiSLS6&#10;nRYDekX4UdI3ucDA81RdosETRqGZshxUeRnKccVpS92WJNtTRUje4Ocj3rPfWWM8/NYYSClKSAEg&#10;UvpvyL01yqfTKvr36fXktG7q1ys5/wBC49Jdc3lQm2EzFOJAxhRqxNIX7UN9klcJ1baV8Ais26A0&#10;pAakQW5kz7XvEAqc4A8VrbTkoaIhojwZTE5BSCHUkHFe8U2q2CaPhHy2h/Q3uKTRX/X3pNqaRpxq&#10;c26t939Sx7+9Vd0xvDlgnNMzCWlpIC0mtQrvl51NHdaedC28HCR4rKnUC0Xa2a2cWuA60xv/AFgc&#10;GuM+pfGfqqHZ8o9t/su+pv0mqWhmuH/6NQK1PZJFsQplX83HNet32A7b0duQpt/P6s81VuhmW5kd&#10;PdWEggeT4qxWLXZFQVM99C5Ptg814VvlF4PsS7TVyj+cl9dD9KtXxpx524bvcJUurMZszcKS5HU6&#10;VI9jmse9M7dqOJq0pi3NxiMD+jdgGtf9O9O3CW6Fz1KdSf8AEa7bxeo9WtRa5R4T9ReP/R6htPhk&#10;TcIYZdUEKUR+9IWy8t2iSHVlSSD5qzb7o9jtFaPI+KDLjY4bsZSXGju+cVv8YONySOrPqAhaX0a7&#10;Jaa+6d2lITjNZ807d7bqq5ytS6htQ+1WCRuRmrMk2C2PsCO62FN7v0qFWJp/T+n1aZXHdisqaCCN&#10;mPxV9Vsq3lMrlFNHyH+qeTp6461kydPtJhtg4wlOOaAdF6z/AIKxgpS+o+6qvf62en8WFqt+RaLa&#10;4wwT6ihPFZoGkX3oLblvZdckA+pCRzXoeksc6oyRq7I7ZYLSvHUe5XHTrykR3G20jhafArvoB9YO&#10;oekeoUJccMyCVAKadJIA/vRjHjwrJ0SdbuUEtTXEeVJ59qyPcXGm56lJQpKd3uMVbqYqccS6FFuL&#10;4PstoP67NNaqjtfdONRXVJGUqJqduPX2x3RbjseQ0pAH+E18a7TcXC60WX1t4xgg1b+i+psnTLa2&#10;5ii8hQ4UVVgR8Vpp89E3fJdG3tUfVpadOTimTHDrIPJ/8NW10p672DqFZVyralO9A5STyK+bF6vE&#10;HVTC1ysstrHC/ai/obqR3QD7zMeeCy/wk7qLvC1OP8PsUNQ8+41z1F+tdrpncVs9gLWg4Iz/AN6h&#10;bf8A8Qq1a3YEWUv7TeMZB8f51iPr5Zbxdr05PL5ebcOeOeKpQMTba7v9SMH2qMfGU1pJxG723wbF&#10;+oDqQ5cpKn4NwMqMvnANZjma7jxJLhkRsknyaf6S1W1c5LNvmvBG4gZWa1Lov6QbF1HgsLedbWHA&#10;Dubwa2c7a9NUmngqjF2MzHaOpC5URZjsZbR5wk8UJ6i6iIuFxYWloILSgTX1s6W/QvoXS+nXIztv&#10;akrcHqW4gZrJn1P/AEU6b0zMkTbLLbiAkktAgCtdHycb3sh2W+jjk46Wde3r/olNobfDSUt7Tg81&#10;XOp9ItSbg9K+6U46pWSCapq32W6aPmrTBm5A87TRFatf3K3uOLnoL6f3zW0rUVy1hlbbY8v0646f&#10;O+IFvBP+Ac5rQn0zddml9uDddOuNqBA74bP+9Rn0sTtJ9UtZJgXVttlYUMJd8HmvpZpfozoS3Q0I&#10;Yt0LdtHqQkVo/K6qMI+kvkyKYc7mQegtUWSXGaW0UpJAO08GrFReWXE4bUNtB8/pVbWpRXC/kYOR&#10;s8VEy7VLgP8AbTIUEeM5riMsznh9FlImx3cfzh+2adOR7a5Hw+pKgrzk1TimZwk7UST585owsmnZ&#10;0jaqQ+VIIqSkxOOOQM6u9BdKaqgyHlhtKlAnk182evnRy3aQnvCO+FNhR/T7V9YtV9LTqK0OMMS1&#10;tOFJwoGsM9f/AKYb1ao8t96WqS2ckFXNdN4nVuuWyb4MO+G5ZXZhu1/aMSC21LUhQ8c1Nos10u8h&#10;DaHlhhR5WD7UH6q0pL0/e1pySEq9qsXp1qtiCwI8w53DAzXbwlu4ZrWjS3RewabstkZYmXZLUo+6&#10;lYOePxWqel1r7jyBGu3ea9hvzXz1Ro86zusdFvuP24Kh6d2Petr9Bej+oNPtxFuTXHmQBznNcn5m&#10;iMP4nyzZaaxuO01RFtjAjluSpLmR81R3WroLYtTRZD6XA04QTgGr3tdlQuOkOuELAwcmg7qZosyb&#10;e4tqZ28A+9c1ROVdilEyJJNYZ8lOsPTa36GvMgLQHwFHmguyttyEpchAtKP5q9Pqk0+q1SHnXXe9&#10;5NUT09nwZRLLjvbVmvTdPZvhFs0k+Gyy9LXRmBOjNXFnv7lDGea310QftdvgxXkNBkqAIAFYQsFk&#10;h/xmPJek99lsg7a1h0/6u6dddi25r0LbwK13l6p2Ve1GTpmlLk11dbpKctJcjMd1O3jisjdcZMye&#10;Xkvx+3jPtWp7DrJp/T//AKNId2p8Gs0dc9U5ecVJi7EZOcCuV8cnG9IzLvtMUazlsMTFpU2fODxT&#10;LTkC43J5LdkdLT6vBScUeazumnLgyr9CXM8/NClgjynJX/7OuH7k8J2133O01OOTU309dONcRFtu&#10;XS4OPNnkJKvFbb0hbZESMhLiiSB71jX6eovU+E2g3HvPNHxu9h/etkaVkXJ+OhMlsocI5Nec+Q/x&#10;2bmv7EK6v0yxc4a1SHAkY9zWJPqQ0rGZgySyvckA1uy9Wn7mIsPyAkY9zWRPqHscSLbZeX0qTg55&#10;qzxzxciq77T5pXGKwLq82VeoK4p/DsbNweZZdk9ttSgOTU3cLPaX749tcT3N54JpDUmlJTqI6YYK&#10;VFQwU13ePaaxcs2H0e6e6bh6NjoC23nSnJNW1pe1MWxxCWMBIPGKpTohpuXB0fGMtxW8JHmrt061&#10;hxvCt35rzrXPN0jf1fai3tM3rshKCr+9e61tbk23uOsuFKsZGKjLZDbdZCwsJUKICUvwFNKX4GK1&#10;q65E+DIHUPUl+sMh9sMKeaBPNU9G1DIv+pI4fiEDuDII/NbA1vZ4+90ONpcHPkVT6dMQm7826hlI&#10;woHGPzWRCeEYslll2aChsossYiOEqCR7VZNsmNpaDa2qEtFzo4iNNlvGABRcic004CEjbVOcszEs&#10;LBzIkNtO7kJwaeNFM1v/ANvCvmnCJMF1sqKBupFq5NNOFAGAaCWBsUBlRbWK8cYZYIUDz5pWY+2F&#10;70816iTGkt4WAFCkMcxZTDzfqHiuXHI7bgx70yDzbCzgcGlnENrbCx/egZIkMqb4NIpdazsIGKYt&#10;SEFIQpWDSrqmWcKSrPyKBDhSGO4nCtvNOkw2nEn+ZTFKI0gBW4JNOIbbIJSV5piOmm22lFJX/nSj&#10;sEFIcQ7XL8BsDeHM0vHgiS0Al3bQJhozCDQGV80hKjvl8bFjbSjzboWCk5Ar3asJJJ5FZBis7Ww4&#10;hgjdlVNmvuVH1eBXqX3ycbffzSy5KmBgjk/FADWbMfieEk5+K5EyQtCTtJp0X+5gFG7nyR4rhych&#10;lWwpoAZpuSy929p3UuuWorKyj9I5OK/d5ouhwI8eTiuvv2nCsEDBpoBNu6pfzhPHg8Vw5Mbip3rR&#10;jNeoUwyDtQADX6U5HmI2KAz4FIY2eltPIyU5+KarlMEIAAChT4COyQ2MceaYuRGFvqUDgeaQ0JOl&#10;nlwp596avmO+2cjKSadvdp1taEkcjFMUwUMMAKXyPzURkJeWI7akpQBVTdUdPx5trfVgYIOU/mrd&#10;uERuQreFYxxVRdTXjFjOtpVkq/NRYpdEN0q0HEKR3SDt5FXhY7Cw04EpXhI9qpnpzcnY0sRsE9zH&#10;NXhGYdT2Qg+s1JckF0SCrMlt7fu3NYHppOY2TMZ+2a4QCTgU4lolMQ3F53FPtXenZbkpSdrXqJxy&#10;KCRl/wCor6koHTSY3b5gxcX1Ha2T4Tnz/nVXQfqZt9+bZDriUr8bc1Uv/EkeYX9ScaG06FusxUF1&#10;IPCdyUmqx0TpVN4mtJCygoIVwcZr0Hx3j6p6dOS5NTfbJS4NYufUHBtklCW0mQojJSn5q2+lv1EO&#10;XZxptMIgE4wB/wBqoXQXRBFyeD69oCgOVGtZdKek9g05b21q7Sn/AATkE1r/ACdVNUGorktocpPk&#10;PGOpMhDSimGo7fx5qq+vv1T3zpro+ZOi6afmAIwCEn0n58VoC3wrPDbSHA3z5zihPrTqvpxYNGy1&#10;anlRExFJwW1bTn+lcrV96ybLjDPjTrT6k9Q9TNQuTLm0Wxk7WgkgJ5qDiXD7yUmSpr1ecAe9FnVm&#10;9aOuuqri7pSGn7NSz29oHNMdG9ONRagubSIkfCCNyUqFeq6ZYqivg0k+wtsUF+chowWlNknCwP2q&#10;R1Lpa7wbI4lltQUAcj5FBOo9a3npRqtyBOaCHAcgAcUs/wBfbpcA6VJSpChgDHtWXui3gjhnHTvo&#10;LdeolzQ1v+1bUeSRjj+9DHWzpPL6L6kZhLmoksveobT4/wA/zRnpjrbeLMttUFJSU5JCR80LdTbv&#10;I6gXZh67OLTJIykKPgGqrIOXMSSeOwk6NQ0XOY0mRsDZIznxW6ukTen7ZIjR3YIJWB6gOP8ASsb9&#10;FNNRcpU4+AhJyTn4rZHTS/2KNIioUO6pOBu81qfJyaqwiyrmRpKA3BiNhUZkITjjinX8QSkqUpOa&#10;bxZ8KQy2tsYQU+KURe7ZFcCX21KIPIAzXm8nl5Nuh6nX0a1spD8YBsnbyPNYS+tT6oG9F66jW2xx&#10;u0lbBLzmMBROOPFXh9Uv1RaU6X2qPH+ydVKcI2qKMD296+cX1AdVYHWGXHlsRUtOjA345rfeK0bt&#10;n6klwim2ajHjspy+zP4xeJM5ZAcfWVqA/NK2RpS57WMbSQKeXLTcZFqMlp09/jCK90nZJtwktIbb&#10;VkKyDiuvjBqa4Nc3waX6Zxc/bpWQhIwcD4rYXRfVsaFOZYEdTiCQlKyP+1ZU6Uadct0mHJuCiWyQ&#10;Ck/Fb26YaTsrtrjyWG0p8Y4rTeYtio7S/TrLyWbGuSF4JBSk++KlmXSlCe28jn80zlxYxhobbHOP&#10;Iocl26Ql0KZeWAPbNcO2bFFiRUuO8FaSkfnzXlwgRpDa/SkH5oOgS5cdWXFq21KG7LcSRzg+9IWC&#10;AuNvcZmKSleW/wAU8s1vcSoq7hKMeKmrWIUh8F9aU5GDuNVl1c696V6M6jiwJM9lxUhOS2lQJT/5&#10;mpxhKbxFEyzAypzBDnPjmkJtoclYDi9w+Kp+F9XWjbghwx1grSndyRTWD9XtjuTym4qd+0/qPgVf&#10;+luxzEhuX5L2Z0s1JiFCkZ4xQZqPRrrGA26psA/NT+kupbGo7ch5hadyvYVIT4713VnOB8VjSi1w&#10;x5Khu+gZL623W5agN2SnNAPXD6dYvVbTDUKc6tzYcpGc48f7VoadpmTsSW9xqCuj7tnSlL7RIzjN&#10;OEnB5XwSzkyDpD6BdJ28tF5oqdQoKJXjn/KpHr5/w5GeotphStNTEQpcZrbhScpP+YrTci6+pIYb&#10;3LV8e1RWrbprGXYnYFje+1ecSU9wjxWetdc+G+Cv04nxu1R0fl9O9UXGw3eY0mbCXjKCMHgfn80+&#10;0VrZzSTzb6lhaEK4QTRx9RH0zdTtH6il3y6pduwlKLqpDZUtX9f7Vn5Lb6XS3KbdbWD+lYIrstPq&#10;IuC2o184NPk0jq36hJWpbZHbDvbCOEtg/tTi0fUFdoEBmMnlXA48mqBbjMRWmlreClH/AA5os05e&#10;IsedGdeaC0tqA58VnQUZcSRTLK6N4/T51acYmQXLghRQ8oZK+NvNa9a1jZ1xkLbfQVL8DcK+Zemu&#10;rdtW8lkrQwhoAjGBRnA65OOXOEmM8tTKHACkHyK0uu8Z6zc6zKruxxI+jMCQh4oXjKDzmiqC60lJ&#10;LauR+apLSWvGF2mEVK4cQDyasOFekdpCkHhQrjLIOuTizOXKyEF7uLP2yhKTkY9hVaQEPTJsgxmF&#10;hoKJGR7Zo8CkzkpU6nc2albf/D4biUtJSAfNVPkkuAQiXEMNbSkoUDg54p9Gu0cHc8sJA9s1L6kt&#10;UF1orCkozyMUEzbSxLjFtLhSrPCs1Bli5CZUy1EEpfQFK85IpGLI0u04+3cJUTa42oFK1p+DQVcd&#10;ASpKUmNIUM8HCqof6q+l180ZZrXeoNwew4ra6lKz+P8AesDVXOmtzx0bzxWhWu1UKHLGf/0ovrrb&#10;7RY+qN2TZilyApW/0EFOSTnxVaqviW1LIR6PipuUFOJWqQouOr8lR5NLWCy2+WftnwO44cZrzSyf&#10;qWOT+T6e0tP6WiFWc7VgjIvUG2wY7rUsJHdTgZqmWLZIk6zelR0n7RaiQB71Yn1OdMlaOiWidCcS&#10;ph0jISrJprpRUOKxGW4n1lA4r1r6Q8bDD1WT50/tQ+oJwS8fBLD+f9CRtNvucKG7Mbgl9hsepO3P&#10;FHcHREjqv0Pv81cdMZiHuW22E4OU8/8ASpnp3rBt9Mu1tQ0yO4kjBGSBTDTXUp3TEDU2mW28R396&#10;dmP0k5Brr/N66Oi07eeTyL6P8Pb5jXRio5iuX/qVv0skSLLpERmni0nkLAOM/NcO9tp11IUAFKKi&#10;T817boTkRt5tKtqTk4qb0toqDqCahu4TBHQo/qKsf9a8Jttd1rnJ9n25ptNDS0xrgsYQPzotku9s&#10;fjuOhMpKcjaa/dF9ExpS5apiSpIScZHmhrqXpdXTrqLGjsyhLhP/AKVA54/NWzoa8Is/adcZSYq8&#10;ZUkV619K+OjGDvbzk+Wf7UvPTssWhgsY+f8AUltHaXYgad1Cw5DWBhRbWU/9qp3TV0uKrr2GZKm3&#10;GXfSCSMc1qyH1Is7UB6GiOhxL6dvIHvQT1B6Ssw9Ni9WWFtkqO9RQf616M4tNfB87w1CalGSzkgb&#10;8/OnRmjc1KUlaAkqBz7UrpvQGkLpESl+QWH0n1KB5NCem5l8vtpkuupK24hIUFDOMf8A2Kd6c1bb&#10;jJUtcY7m+FAeCRWSsSSZiuNlTlFPrsmtedAIdvtAvVqkF1YGcA8mq+tq7rKdEZyGobP/AKpq6rV1&#10;BTf3GoLbQRHHG2uV26Xa9RuSXYiRDWjCVbfNRUcMf6mU47bFn8fsVhZdRWe2T1Mz21B5J8H/AOxV&#10;w6M6kWBqNIirJQCglHPv/as76/sNxc1hKlfZOIjE7krSg7cc+9LWVxooy24Vup8j4pKTk2mZl2nh&#10;sjKLyXwxdIt21da5hR/7Cj6j5xkVXH1NXOXJ1zBnWsbi01t3J9qWtOqmkMFWQl1sfNDM/UX8Suyi&#10;4e4n2zzSnBSXYtLKVMs4yd9MuneodaR7jNhL7UppBVn3J/vWcOoFmvVo1PNRe2nUyu4crcB5/rX0&#10;K6XXK1WHSrktiQhmYtPrbSfNVN1T1FojUbN0VqKE4HkIV2H0owSv961+p03rRxno6PxXkfS1DTjx&#10;L/sZDtNukutLdjvbNidxANK2pc6fcW44JDzyglKlfNfrXLDNxeTHJEZZIAPxUswFIvMV5PpSyrel&#10;Q/vWDVFYTTPRG+Sd6gaHuPTuHGXdCJCpbe5BP+GhGxXtEaWw48NyG1ZwasvqlqKX1Mt0DKSlMRAb&#10;BI81T86zTLaR3mlpBOAccGpWysrllLgFyi0bxquHqaCWktAOcYPxRnE/5kvHSkW62OKlxgChbQVn&#10;aAB7VTh0hqHS9th3mbbZDVrf5S8pBCVD98UbdP8AqGLQua2xMVGZcScJzxnmrY3RtXuE446K9umk&#10;5FtiDdHe+7CiFISknFErvSW4L6e/8yn0tIJCkkc+/wDtT2w9UDbL5PXMabmpcC0pK0g4znmn7nVa&#10;RP0hM06cIafWpSR4AyT/AL1iuuvLwWclQx/Ur1ZxUmJckxy0hIDefIpjIjrguqbzvz7jmlHETYcc&#10;KU2tLSvCiDisJPYuSTTYe6I1Le7fbZNot7uUSRgozxQdqHSl108+ozWdhUc5BzSmldSO2O4oljnb&#10;RXPvT+qIEq4PqDgBwhJ9qt2xuiuQy1wwTj6Qu71oNyTEc+1H+PacVEtr2hR3YKT4rVGnFyovQKX9&#10;1FaXvSoICQCocGsqPIWh5wrQUjceCMVXOOzCRImoV3eW0GHHCGD5FWh0gnxY9xmQ2P5IfbICgcZN&#10;VI0e7G3bcJFE+iLk03JBLvZcR4VnFW1vrIfuRGpBMsmpprT7jiSHDyD5ru2avuVglNyIFzfZX/8A&#10;VWRU3qx6JfnHMub5pP6s040B03iamtNyXIkJRIYQpSQVY8A/7VFwaliPRLLFLd1CuF2nrcuE92Q4&#10;RwpxZJp891O1NoSc1LttzdZUfUlSFnj+xqrnGVRJbzaVnLaynP8AWnbktclKUSHCQkcA0s7lhoan&#10;JdM3r9NX1uX25wpkfUk37ktJ9HcVz7fJqWuv/EkatF1lRGrchfbVtSr/AMFZV6I2CyXG13t+TJEd&#10;5pklv1YyeKqCfa1P3STh8KO88k+awLNLD7sZMhaiaRv6F/xQH1JXHdtuUH4P/apbpx/xCjq/XUWw&#10;zYAiRZK9qXVHwScD2/NfP/RnT+dq+RKbhrSHIwKyD74/+xTf+JSdP3lo8Jlw3c70+cg/9qr/AEtb&#10;XRJaiWT7s2vW331jkWx5xt+NJRjZuBBBH/esva46SaWt/UBLMq3Mxm5h3A+nBPH4rGWnfqt1VDda&#10;WJ7n8oAAE+cURwfqLuPUXUMd++3BTKo5whWcYrWXeH/ULDNzo/Jy0ct1UsZNKSvpj0xOv/aLyUIX&#10;ykJUMUVwPpB0pbnEqcCZAPkZBqiHOpF1tSXbg5N7rKUZYWFZz/5zRz9OX1ES+okyexOLiPtvKlVr&#10;5+BVUctG6X1Jq58Kx/8AcvKz/SxoKE6zKaipQ+g5zgf7UDfUb9OI1K3Hn2FsJejpCfQPOMf7U6c+&#10;q7R2mrvIg3G4hSmztIBHH+dFdt+prSV2sa5sCe06xv7ZC1Dyf61iT8ZGUcKOAp87q6rla55aMeSe&#10;nGr7O2699k442wPUQk+1I2rW7y2/tlI2PtnB+c19AbbCavljedTFSpmY1lJ25ByK+dHUzo9r3p9r&#10;efIXb3XYDzpWh1tJIwT+1ctqfDOCbiz0zxf1dXqJbNQsFnM9QpK7UpianvI24BPJqo7xcAm9pfba&#10;UlBX8VLx7pMtUZr+JR1JSoeSmjSyzdLXqO03L2MqBzvUAK5tKVcvej0OFtUobqnwVprJS2nmFltT&#10;SXEggn3rq2YUwnnJNWjr6yWXV7MeNb5LRcjpwCCOcf8A2KrZNucs84RlYKgcA+1Sk4+morstjLfy&#10;FNpgPpjKIG5JHg0SJedasf2siMHUL/SDzihCVLuFlZaW9lLS/BpVWsZLqWwnkJrXbZdlzjk41DpJ&#10;+NE+87KWUD/CB5qNaZSLGqRsUce4FT0i+TtRx1R1hSgE8BIqe07bHlaUXCdtq1FZJC9hyP8AKpqW&#10;ViXwT3uC5K/tVyW40lSDs2+9Txu0pwsrflKUE/pBPimd+0sbLCWpAUhXnBo6fs9qV0obuKkpE1GB&#10;nPPvSlFS5iWysSxnnI/0rcG7W4iX3QrujCvxT+Sqx3uZ9rJeUounAWTwDVRW3UCgwpvJwfFTceUh&#10;FtcXn+djKVfFQy4+1kJUJvcmSFrsSrVrG5W2E530AEJ288UAalsE+1XeQXkEDcTnFWP0euDEPVMu&#10;4XB0H+WQNx8nmiO+yLRc4lxcfCXHXSrt1lRko8lW+cJ7WuCotPRptziullBWGxk8eKmdN6tatj6g&#10;+SHEnGCal+nEpFohXYraJTtUBkfvVblZl3Z9wtlCCskZH5qKipOTL1LdwyzZ+tlXRsoSlS0+AM0/&#10;m9OrPKgQLtGfMeaeVgmgvTyUB3cpQCR80dOXaG/GZbcXsQnyAcVVGWGymyDWNhWGten9yF3XKafM&#10;htXIIGaj7PZ7g9PbiBKkuHxkVertwtz1mbRF2lY8k8k0DOrks6siyENbW0kZOKy3dKUdpXGbWW+w&#10;XnsXbSdzEaQtSSoZAzip3Tl5lszUrW6ooPkZp91Ptku+XtidH/mNpbAP9hQnBuAZl9tZwocFNUzW&#10;cNIvTU48lv21enF2mU5KhIfmuHLalAZB/tThl1u7WV2PcIqC2lJCCpPiq5b1HbkzGWn30sFJ5JVi&#10;jderrMYXa+9bUkjGdwpLc10ay2uMXuyVne9Ltsz4qozRLCnkpUUj2yKvrqH0Ns1s6QNaktzrzctp&#10;tKyEHOeM+BTPRmiBq6KEwtrrW4EK81rfQPTpcvR6LVPiCSyUbVJWnIPFb7Q6Oeo+9HFeb86tHKDr&#10;n0+UfLCPrgEAyQ8pSTjJSaXj64SzcmJjUd5xTSgQQg+f7V9TR9JuhJMRxL9ijtrVySGwP+lRqvpw&#10;6e2Vnsi2wQAc+oJzWx/uX3ZSMJ/XNEouLiY3Z6hXnqFaotvmaUlSmHQEpdDZwB/+TWl/p8+mmIiQ&#10;xc5VtRGYSnJQ6kD2/NaC0NojT0CIwhpqEhhvhIATxWbv+Iz9UznQvTEGy6Vloj3aXncWselP9P61&#10;vNB4eMXmXLPPvK/UturbhStq5LUndM9LQL1c0qZidtaTuTlP5qjZidC6RvMpyQ6wyz3CkKBGAc18&#10;6IP1c9QpFyU89eX3VO8KClnmpe8atvuubYhpyWS4tYcI3cn3rra/AQs5OZXlbUvuZ9TLL1H0jpG1&#10;IuL0wNW7g90Hiu5P1g9Mm0KWzfWVlA8bxWCNU6qlSugL9kV/+NhGEqKufBrEcl6dBfUFuOpO73Jw&#10;ayP7rVCxLo19uq3vPZ9d75/xIbZB1O3brapLsVStocKuKZ9cfrE1Hcen05i3TEw1SGilDjK+cEfg&#10;18pY8hx9CHV70EHhyrCtPUNbMZmPcZZksIAwkqzW0q0VHGTEldJ9ICtTW69quT91lrXIeeWXFuqJ&#10;JJJzTmyXC4XhxtgjKR7UfX3VFt1Ww1EgMhtRG1WKgbBp1+y37HdC+MgZrdQqVb9j4MNt/JNMXSzs&#10;22TClu9iQhPpHyaitD9To2mruW3YyX2FHaVqHtSXUjpJfbdHF+cCVRZHqG08j/zFAem7FctQXFMS&#10;BFclPZ/QhJJqE9ROFm1rCGlnosTWTUC7apj3BMhIilYVtT7DNWLrW2nqXbrZY7RKW7GbAO0nOPH+&#10;1UPqlEixzVQpLC40hvhTa8gg0TdKuoFw0tLcmJUFNpwPV7VL1YSk4S+RbWhvrTozN0hqKFbXHARK&#10;UlIUR4JI/wB6NepvQa79GtHw70m6JeZmJBLaeMZGfmlNS6lOvdS2uYmWFuhaVbSfByKLesFxuXUi&#10;zwrI44tlERsYyDg4FVSpUM+khZb7M2taluU1QQuUopHsTxR5086iPaQu5U/HE9h1O1SFDIoHn6Mm&#10;wL2zbUfzH3lbU49zRbrPpbqvpJDiTLvGCGJIy2rz/wCeKx6rp18WE9uei0LPqe+zprytOQltNufq&#10;ZTwMH8VWvVDSNzZuaps+ImMtZyoDiorT3WG+WGYHYK9iiMYA80ZydTS+pbGbw4Y6kjO48ZrYRtrv&#10;jwQaa5CKw/T9ZdR9IJepo84M3GKgrLYUPYE+P6VREbUUuAtcfuFSUKKa0zpKFbGtPqtMC7BLMhO1&#10;1Bc8/Pv+TVRdVumEDSCFyI0vuqUd20HP/Wq7a5xSlD/ME0+GMdH6qcizgJSSY7h9VWrJ1Vp9P2rN&#10;tQkyVkeBg5qoNI6Vud5tTtxjJDjDAysH4qKZ1O3AvLclKPW0r+lW16qCik2JwZeXUGWf+XlR5UAh&#10;5YyFkZP+lBH052Cy3fqpHt2oWQqC8SkpcHHPjzUjctZzdawW3mnW1KQOWzii7phB04oInylBq8Mq&#10;zkHHirrErcOLIrhAP9V2hLF076jKiaeUEw1oC9iSMDgfH70BaRujLQBcdIc9hmr96k9PIXUu6OT2&#10;pHceQ3ger4H/AGql9B9J5mqeoidOBwNOBe3f7VrnCyi3f/0ss4lwI3q7yHnQ68kuIB9Oeavfphqm&#10;YrTCWlxAuMpHlY4qmOs+i53S2/qssl9LxSMg5pjaOrdyhWFFqQsIbR4UPNZUdXVuw2QcGE/VawxZ&#10;yvuYjCG3UryUtjzzVyos9n1b9Nqm4cJkXqMgA4A3nA/7VQ0DWSX4pacSXHFeVHmirpXrFyJf/sXZ&#10;BYgOH1hXjFWOMZvMX2R5KIdhyIslaHGlpUgkEFJqz9H3REGLHkupBSjGEe9XVreJoFTLi4qG3pCh&#10;6ikDzWddVutWu5JEFWWic9sGq6qFo05ZyVWP1faiybfpP/6T9XIloT9sy2ASa0n0+actiP4fJdLs&#10;dPpBPNZ86Y61VYreHnoSktrGCopxWjNLX+zTbVHuCHAlpQ9ZJ8VsYbWsr5PJfqC2+dm1r2rhEtad&#10;MxrFqwz2E91pfnaPFBnVvpaxf50i6ssnxkgVYlr6h6fjSu20tL2TjyCaWvt4XdlLZtzJKXE+FCpY&#10;y+TkI6m6iSlF4Zl7RsKfIvi7dG3IcSeBVnWz6hpnTcv2e4xy/j04PtSuldG3eJrpUhEYIVk8gUC9&#10;Xuml+bv0i4TGcoUrcCE+1QllLCOkg9NqrM2/j/uXr0x+p62LlJadtiSlZ5Kh/wBqsu+SbV1FmRpj&#10;MBDaUEK5xz/lWOemEJyYpxCISllvysJ8VZTHVEaaKY33JbU2cFBNJQTW41Wrpdc9lKeDTeptK6U1&#10;Bp37aZao33CU4CylJI4/as3aM6MRrR1mhKYcQYpWVdv2HIqdtXVpF7lNpXIwg4ySanItpbXf2rvA&#10;uYU8nwjd/wB6rdWIslptXdValPhGbfrOYbhdRzHiN8AYwkcHgVVsG/xrOmGooVHnAjI8ZrcGodG2&#10;bWF4Q/dbZ99KB5cSnJ/0oa199MOndXhE2GwuC7HTuI5GcVzeu0Ur6pRfOUet/Tv1HTodXXJPHKAv&#10;p9qN++R46HBvSfmifU/R+Dc5Me5v4IJyU1VzGo2dGXhVsZTj7c7QfmrS0vqO56zjFpk52A4HzXgO&#10;qqno9RKPTTPuPSX1+T0ULYvMZLkp76gbVEhWdlNrR230EcpqvOmnUK/2yY1AuEp1tpZwO4SBir01&#10;Xo263S6sMSYStgcG5RTxjNB/1L6ftFjatSLc0GpSWhvKOOa7n6e8zPfGqb5PE/rz6U00qndVHhmk&#10;un9+t6bG2fuQXtoOd3k0LdYNTfeWh09tCQgcOEVXv0/yo12twblPqQ6jH6jWiLporSesdIuwpMpC&#10;HynG4Kxz/evYJqN1XK7PkDTSs8b5BYeNrMn6V1JMeX22XsjxwavHQenGloRNlOKLx581R2pdEo6X&#10;alUxEnCQwo+k7s/9aMtK6xuEx1qOhRSD4Ir5285opaTUvKwj9Ffpfydfl/GwlCeXj/guq4G6wFmX&#10;bSW1IOQoHzVz9EuputJYQzNT3GgcAgH/AHqkrUi5qj7HXtyFDPNGekuqE/p8pDaI4lb1ccZxWDoN&#10;R6VqbeEYH1B496nTtRinJG1bPPXLigykYJHOacyrXBkxzhCcn8VWOiOo0vVUNvex2VKHIxVk21AS&#10;2krUSfivQ6rFZFNHgl1UqZuMgF1Xo9lttTiDsxyMVBw3JNvhqwFLQPireuNujXBgJX4qN/gEQRi0&#10;hAI/arGijJhf6rOqVihaefhy7aTKUOHSj8ftWBNCdQ5Nu1qFtKAiqc/SfGK+u3XToZp/WNndTLiI&#10;K1f4sVh+6/RVHh34uQnS0ypWQT7V1/jNXCFahJ4MS2uU3lAvqHqajUD7MWVbDIgjAJSnI/0qrus9&#10;ksUqPHXbIQirUeSlOP8ApVu9R7dB6KW0xTJYmuEcgkEiqiY6m2TUaft5zCB8KGOK6iM67I8Pswmn&#10;F8jd/pnCh9OG7k06DKxnjz4FVE5PmPL7Sn1ZTwATWkbSm13qF9lGlJMcjlJV4qotf6Ni2m8oEdwL&#10;Spf+A5quyGEnESFLFrYMWc2y4NhxP+FfvTuA5OZKZMaQOwg5Cd1ONX6Chw9GMXNneXtvIAqsrXep&#10;aHwx3lJQo4xUHqNrUWx7DQH/ADNctZsR7fDQHZGNuM5Jryb0f1RcnkQkWhxchfAOw4qD6Nac1NB1&#10;tb7lFZccjBYJKknGK+pfSi3s3kRpUuI0mQAD+kVgazyX6dJdlsKHNZMV9J/+GxfdVsm5X59UH/Eh&#10;tIwf9a0l0u6M37pDIEVuYuRGaPAVnwP61rxm4rix9gj5QBgbRQreWXpJW83HUD+1chqdbPUcPoz6&#10;4qBD2TW895BiODYojGarjqr9On/0nxZBcluNurBKSDRU3dFRJ5TIiqbOeFYo5sWoGdqdxyPzWvqs&#10;lXLdF8ljPmjqv/h5a4h3JxVpuKnGln/EDx/nUhpT/hx66lOoNzuQ7J5UnB//AJq+na7w07jt7c0s&#10;h+UtOEqGDW6Xlr8YMd1RMH9OvobX041MmemTlwHOU8HP960vp6y3i0rS2JLi0jjyasKdY7i89vQA&#10;oVGuKm2x8LeZICTzxWsvvnqJbplsFtWES1m+9Kdr6ic/NLzdNOSzkk8+9ObfqS3yGUlR2LHmn6dV&#10;RGE4B3CqFgfIE3fRE+OjvMLyRzimFt1bd7MksvNFYT7kVZMe8ouQwhGE/nxUJe9JybhudYAwfxSx&#10;+AT/ACR2muoci6TFRVJ7az4JNVd9Qar4bfJSpPcYUg4NGI0Nd4lw7zKtixyKpL6g9d6+ssZ6Ou0q&#10;lxAkp3oRnj+1ZOmz6iyKSWDCvUGDbjdJK5roQ5uPH5oBbgR1yUOtZ7QPmn3U+6zbldHXZMByMvdk&#10;hSSP+lR9gvjDkTsuICNo969RqacUaJpphXp6Je7tqKKm0LW0lBB3pJHvW++i/ULVum4caHNcMpOA&#10;ATk/9awZonWP8BcdcafSkgHA96vXor1G1LfJq3QFPMoVxxWs8rQ7acr4MvTTUXhn0c05MnXyOl14&#10;bNwBwK41fpKTdIZS2+sEgjGarrp31hfDDUaVEKXMAZA/7Vb8e8S7hHDyGspIyBivPuYM2TRgT6lu&#10;ht0kIedWhbreD7e1YalRIejr25HcaUlYODgV9beuWorku3SWHIYKNhAO2vlL1tWI+pZDym9itx4x&#10;XceN1MrKvd8Gtvgoy4JrT2pEuywhlRQFcAZq0tEzGtNXP799ku++azHo64vquAf3ekHgGtDacnSL&#10;7beyopaBGNxGK6KElbB5MRra8m0+hvVeFf21MIeQyrxsUqhnrjOUqcWXey8yvIySKrjo50qktxHZ&#10;0eeoug5GxX/eh/rMLm2lSFTHO+3nAUTXNx08I6p7DMc24cgVrvQEKK396hvKV8kDxVZQOoEnQly7&#10;tpiqW+k8ADNFsHWt1kxF22d/MSBgKIqOtLcWyXf76Wwh5lKskKGa6DD2mF8moPps+rDXN8dah3Gy&#10;KRH8BztkVunTd6lXqG28EFC1DPjGKxz9PnW3QN6cZgGImPJTxwgAVtCw361tRG1RuEEeK878gkr2&#10;sYNvW/Ygc11aL7Ojr+3fUjj2z/vWQOufT7VNyjPoVLUEkHPJ/wB62ZrHqnBtUVxAaJXjzispdYut&#10;DKoz/oxkHGBUvHZ9VYI3faYRf6H39nUC3TIJAVn/AM5oogyJOn7rEiz9q8KCcn96KXepxmOuhtIK&#10;yfOKC3tIan6hatiqiNKS13EkqwcYzXcSxCDbNauWbI0nbnZ2lmXo/LewHCR+KItKNzlr2dtfB8kG&#10;profpiRpy0xYFwAd9AByKupnSkNlQcZZSnIzgCvN9V7rGzewe2KAS1RJaGcKUUZo5sGny40pT68p&#10;x7moy7MOw3QQ0SnPsKi9RaonWqAFRwcY8ViLgHyQvUCGyw84lIBAzzVPlg/xpCgjKM80WzNSyr66&#10;pDoIUTyaYOwfsFJWpQUSaeSiXLDSyrQlDZQnGB7UcRJUd6MAtI3ULadDL8BOxAKsVJtKDJ2kUjKX&#10;RNxXWCSFJGPavX0MpIUkYqMCiMFOTTtl5t1JDnBpkh40YznKqbvFhl30DIpFlbbTuFH0U9U3FWgr&#10;BGaYjraw61n3xSsNbG3trNMmVsqO3OKVcisoUFpXn8ZpAOZUOO2oKBB/FLswI0tvzimRjh79K/8A&#10;OvYYUyVJ30wQ4RbmW3Cndx7Uqu3JZTvQ5TVTSyvJVwKdpiqfaG1f9zQiI5RGDzQw5z+9c/bLjKAC&#10;8GmzMZ5te3fg/vXspuWTwCoCgCwg8oo5HGPNIJuQUsjGaUMpJykjxXiOynKgnBrIMU6XLDJBVgZr&#10;kTW3QQR+xr86WZSQF8EV0ER2gAMZxQB4mc2MAYrlZYcWFHzikPsWi7uC+M127CQWyG1+rHmgBVpy&#10;OvejAG6km4bDecnPNIMWxbYytyu5EIlpOxXOaYCsiOw83hBwRTYW5G8EKpdi3uqUkFWOKay2JLMg&#10;BHqBNIBJdmWuQVhfB/NdN2raFpKskj5pyGJBQVe49qjULlKWs4II8UDGv8DdQSndwPzTabb3S2Nq&#10;/FPpkmRHG79WfNR7jz7gyAfOaiyZFyYDrA9Z9JGapnqZFcF4abOVNrHH+VXFcZjxVsUk1UOvrmG7&#10;syHhj1cE/FQIS6Cfp/YUss937fc4MYVjxR43IfEppIbKSnzmo3QOo4Ee2pDqkhZA81O3C8xTLbW3&#10;ghQ5IqSEjqXd1x1KQ4CSePFe2+c+h3Yw2UrwSOK/SJ0dxkvKSCUjzUe1fHH0FUVOXFZSkgeKZI+Q&#10;/wBYrc9j6o7+ZrxkyFoQRk5wCOBQ5pq/3C3yk/bpVu4SQPaij6tLVcrF9TV2cuv8159KVoP/ANXH&#10;H+tFPTf/AJeDYmTgAtQAx+a9U0Cxp44NFqPvDvRd11tNgsmMpaQ4BjHt/lWrOj+jdTS/tpFwkuJQ&#10;OVJJNZ70lrRRmNNWmLvbRwDjzzWn+mk/VFy7QW32mR7YrQeX66MrTdl2RNMsylJS86oDHIzQF1u+&#10;lywdVtKPwZ0hTaDzvCzx/nRsm3XFxKdqiF++Kqzr/wBJNd610lMj2K8OwH1owNiiP+lchXxNYNk+&#10;j5odReg9r6SarlxIN1bmtsqJSCrJ/ajPQWuE2eWw+nZvSkJKRiqf6mdI9d9MNQvxr4+5LfUSsuKU&#10;Tu/v+9D9mv0uLICVr/mE+K9X0rUqYp/g0svuZLdfLdftX6skXr7UrjDOFAe39qr6zaf1HekH+HWe&#10;RJCBlRbQTWkIOqGn7S3HnpQpC0ew5NXV0Z6g6e0LZHkyLewvcCUkpBJFO2rat0AUvhmCompH7DLc&#10;jTIyo8hChvbWMEEGiFF5Z1hcGHFo2KThI2/FOPqDdc1l1Rul5hxUsRHl/wAtCBgeTX7pnpyW3dY7&#10;kuMW2Ac5I80qZWN7ZdBLbjKNLdEemEeWIxW+puO5kKJPnJra2hOjen7fAjuMkOqAB3ZzWcOmtuXc&#10;rYyy0oMpT4xxWtOnGm3LfZW+5JK8jPmuV8zdNPCZl6eK7ClFnjRA2Ep4AwakI0e2Nr3OMpUfyKTi&#10;NoLm1awfbk08uWno8i3OKbfCXCk+9cf2bAz19bPTvROqelU25z22234SFOIUgc5AyB5/FfHJ+4NI&#10;kO/bD+Tu9Ofivq512ix79pm/afk3NKJC2lBLalfg4r5WXLRku1zJEUEOKbcUkY/BIrsvExs9HhGB&#10;fjcJwJMl95CcFSc8J+avTpXpSXMujMh1sIYUBxjFUpHtU62yGXXE5H/xrTXSmJcpjEJ9wBmOgAfv&#10;XRLMYNsxH2bL6TdOdM3m2NfcKSX0gDafn+9aC09pqDaIaWGDtQnwKpjotaIDzDa0P/zABkA1eEm0&#10;AwkKZdUFfOa8511kpWtNm2qSUVglkREDOF12YjQTvGFH4oG+7lwnXElwqxxmpO33N9xrJVyK1ecl&#10;2AldhdtvepGU/GK9bfgNs7XT2z+RUfEvch1O1RGBTW4W7+KOEKdwVfHFAv5gJ1i1hp/RVuVPevzU&#10;RKfLZWAo/tzXzC+rPU8PWWrGL9aLq5LBSElJX4A/rW3Prh+mhGoumEm9xLitmVFSXNu8gHwa+U7k&#10;qRDaDC1l0pyM5zXXeHpg4u19mNqJPiKCzSmqLg3LQFSHAF4BAJ8VoPpiyxNuDQdlltlfkA8mspQp&#10;j7ae+BhKfcUb6T1hKhyWnEPFCU+DmutUIWQ2muzjk+kuhtTmxOBuO8ewgDGT5q17V1gV9w0yFpUS&#10;cea+bFr6+yYLqG1KKyeMg1c+kuoKJ7DLy5nZXneMnzXO6nw27M0zIhqNvB9G4F+ekQm1hOSsZHFR&#10;V6tjt4wl1GAT5xVD9HOuzk5wQnyHW2xgKPxVoL6/6fF0/hrjqW3/AINcnbpbapuLRnxnGSyEjOjk&#10;sI3NkFQFQt3mrtX62ufHFE9j1xabsjbEc7iz5FNdRNouJCQgJxz4rGw1wyaZTet3JGpQqOuMl9pQ&#10;xtWnNZE+oT6aZV0tbztgtKEzcZIQnk/5V9BnrEwhIKMFf7Uzn6MmPsqlMJSoDkJI81l0amyh+1g0&#10;pcNHwf1VpDUGipf2t8t8iE4Dx3UkZ/bNMos54gALISOa+lH1w6V1ZedHLVB0c3LabzvlNN+pA4ya&#10;+ZyC6wt1h1JbcSdqgrgg/FdNp7/UippmFOG14DHSm1UovvPnaAeM+aufp7dWJV5aeU2Ex2+KovSU&#10;iIw64JKuAMpo80RcmbzeGoaZQYG7g5xkVvqpJxxkxJLDN16T6pw5BhMtEuoThJAHitX26KmRpeNN&#10;YUretOQk1jfo1atPabmxTLkJeKyMk+M1vKwx4Uu2sJjKBZKBtArifKxjG32mypbceSAj3+XAt4BZ&#10;3JIwTjxS1ukqkoLhVz8UcIsbDbKQpsLT5xQxfrSuEpT8ZG1PkpFaJmSsCLzS56PUtWBXKrAuRE7T&#10;ZO7596iJVwnNtJLKRmot++6kjvJEZv1q4AIqpsvimx5rTSuqbbo6dPt0nY7GQXE598f0rEWuPqH1&#10;H1DtDVpvCwEsK5GAMnj8firj67/UZr/p5dXtM3CM2mPMa9Do9wc/7Vkt5K3nFuucLWoqNcT5fWbp&#10;enW/5ntv0f4bZX+q1EU88xZ+mJXIJV7A54ppq5h+1acVdoLvraRlQB8cU6Z0xdb40UwV5WfCaq5z&#10;UE+3akl6bvDhZSokKSr+3/WsLxXj56+9Qj+TsvP+Xp8No532v4eP5j1XUZzqNZ2Y1ycK1xlYAVRN&#10;pa3W5V8gJmPhuOXEjn3oWtWnrJBkBSJGwKVkj5qybxbdPvaTTNjOEyYqknIP5H+9fQul09Wg0+1J&#10;LCPhjyuuv85r3Nty3Pjv5ZamoI1h6Ra9t86OO5Ens8jGRkg/mqS1FL3a5ukyMjDEhZUB+5NGfV3U&#10;UDUli0s9DXvdYQA5+ODQhJkiSApDeVBNeL+e8lLWaiUU8xR9Y/Qv09DxOhjbJYnJCMRDsqXjbgKG&#10;Kiteaa1JYrObpFCjFb5UtBPpqRbbvCmnJMWGp1DY5wKirL1WlXiJddPTEjYoFJCvatb4vR2au9Rh&#10;HJ1nn/KU+L0c7bZ7eOBXpZpdPUdqTddQOqLbDeGlKPvVvOaAjMdEnrky7l1gEpOfzQtoNcO0WX7J&#10;OClfmrBREOqNGL07bXincMK5/NfRGk0sdLUoQWD8/wDzPlbPJ6yV1sslN6F1m3HglMprvKPhXwat&#10;+y9Q1XKyi3qWe0obcH2qqNW9KZfTxkq7wcCeFIPz/am8G43Oy2pueYKzFV/90I4rPg+PcaG6CnLd&#10;V0y7bLoluy6fuKo5DyJefT7gnP8AvVF3zRtw0XcFqUjey8S4R7gZqz9DdRXHIyd59Psk0SStPI1X&#10;MMiU8luO4jBK/YVY1nkxYWyqbi132U1oe5NG5oXvLWFZyfAqwNS64uEgNR0BD7CfCmxnP+VRTdht&#10;VqN4hxFfdOIB2LT/AEqrrZdbzZ3HVyIziYyVkBa/FNySwmXRp9dylB9fBpGNq/TN00cmBcI//qth&#10;StWwZHHzmq00Zp3Tjd8uDTDhcC0koCvbz+akunut7faFF+XFRL7idpSoZFcyrlbV6gkTocZMdS/C&#10;U+BT2pPgIycE45Ka1A4bRfpbCVq2bzj+9frWymfNbQ28N6jzzzVv6Z6dW/Ul3kyrk6A2cq49qhdN&#10;dLIMTX72X1LihRwfYVQ4tM2ivqlF/DwDuk4VykajMePOShCF8pcXwatHqVA0zetAO26+mPDk7VKR&#10;LZA5UB/T4qkdRSFWDWlyZYWoISshJFWLZdQaW1D0b1BbdQyexcWkKXHdUeScDA/yquTTizLrrlG6&#10;E1/2MizHY0FT0Ng90NuEIeH+IVP2u4wTZktvK2yAcg0DrWG1OJSd6QeD81OWhCLuPtwjasD9QrR0&#10;2qUuD1NxwiZd1W7EdaZPEfOTxV33zpjcta6At1zs9vU+pRSCkN/nzmqNvkSM1ZWkLJDiTjOK+pH0&#10;XNSj0agRbvbG3GSMtP7ckiud+pfNS8NpfWSzky9LQr5YYI9RugGo9efSbAttvtzSrtHZSe0E8+R+&#10;K+bmrOmWqdBTVQrzaJESQk45SQDX36ssZMW2lEbHbI/QRxVZ9XukELXEM9+2Muv5B37BnzXkVP19&#10;OD3WQyn/AD/4Nu9DGXGcHw8ZsV1BT/6B71HIJT5ojOh9T3Rpt2JZXglA5UlB5/yr6dam+m1KIDH2&#10;9ubUpo5KQjmp/ROlbNZGRBuEBDLhGPUgVfd/aTXXH2w/r/Qtj4tNdnzCj9G9afwnvpsi3C5yCUkk&#10;f5Va+s+jeoV9FY7y7EUTk4B2oO7/AEr6QQ9NWhACEMtbPYFIp3ctHKvUQRWW2y3/APHaMVq5/wBp&#10;FluFGv8A7/8AomvHRj8nxAvOk7xpF5tu7wHYXdGUh1JGRX6FcBEYLKXMtqOSK+pX1AfTO3qhth64&#10;soGxOEqSnHH9qzNePo7hPSGzFdKCpQBH4zXcaD638fOpO57Zfj+kYU/G2Z9nKKAg9VZdntCoQd7z&#10;ChjtHkVCPX633xkx1MBpaiVFYHvW69D/AEG6dAaduK1SAoCrPtX0CaMT/wCrjxgrYOQc1dZ9eeNT&#10;ai8/6/8ABFePsXZ87zoKIem710jO7lt53J96qpgkBSkubFD2zX2TtH0l6eNtXavs0/aLOFJ+apzr&#10;7/w1ILrH3+kgtlSW8qa9ic1RpfrXSXy96wv8/wDgc9DJYUT5rMOFtzu9wk0W6UEh5qQI8ksFYwef&#10;Iq25H0c3WJBWp10pkNq2qR/4KLNJ/RXerta0OJlmOk+f/MVvo/Vfi492oq/Q3fgy/qiG1bHkpbdS&#10;44eVEUpatNSLxa3pycbW62pob6DUw9Rsyry8ZkQAgpPv4/FHML6I7Wlq4MsTFx47xO1OPFYF31l4&#10;yD9s8ko6C35Pm5br1LtfeaYdKAv0qwcUk2mQp/uZPnJq/wDrT9F2rulzMi6MINwtaVEhxAOQP7VR&#10;7US4xoqlLiLDY4KiPFb/AEfkdPrq1OuxNfzMWdU4PDQX9O9RfwKXMeZJDzjRTtB/B/3oJvCn37lJ&#10;fWklS1lR/vU3Y7BcVRXLgyw4AOBxxTyyOtpnKRcQncrgj4rcqUbFhMrw12DlstNwuTLj8VlTiG/1&#10;FI8V+hyFJe2ElDgPtVs9NNTwNKuXdqS0hyO6DsyP3qpbnIRIvkp5sbW1LJSB+9W4UUhMJmdf3KEl&#10;EZ95bjKPCFHirr+nbrLbdNzryZkdLCZDZwQPfFZpI7zmVK5FTEe8faRVISgAkYyKk5bliQotp8En&#10;1FMm+agut6iFbkNbyvVk8c/96U0TqBxjTF1jrlON7MOIAUf1DJFTHSnUNviRL3BvASqNLZITu/wq&#10;wcH++Ktvo3oHSNx6aX6S8UOzmgvbk849WKqcFnKLMvOS/fou+teJdrE3pXVhQ07EASzIJHqSPnx+&#10;K1DP6raE1QFRpM2JJbxjCtua+JsOWuy3yauMtTSkuqCSk44zRFH1vch6kTXUuf8A355rVS0UbeZG&#10;bXqNiy+z6tTulem9eBaYLDTzJPo2jxUPE+j+HcIsi3raWzIV/wC2sZ4rCnSf6ttTdNZLX85UllB/&#10;So5rYdg/4k5g22PcXLI3Iwj+ZnyD/etLf4CNksqJ0un+oNVRDbXN4/mwlun0L3O1aRkG2Or/AIi0&#10;grC1KPqwPFYmmSp9s1TKtV5yxLiPKbVu45BI/wClfSDoL/xINIdZLwqySoqbTNUCEpcOAr9uTQl1&#10;Y+jmwdUdcTL7GllhctW7+X4ya5zW+FjUvbHk7Hwf1Zd6jjrZe0z5cLBatQ6DYcE0OTEJ9LafJP8A&#10;eqtixHY1yRb3EFLilYTmtX2H6Kr1oe9ZVOMmAr9IJz/0oP1Z9JesRr633C1lMiOl0KIUPA/tXKPx&#10;16bi1weiV/UWgecWL8lQGTK0HdEPSGgQocBQ4NGNg61O7S2mK0Uq/wDqjj/KjD6s+kuotP6etVyF&#10;qUttsAPrbH6eDzWd9PTWXGwtKsHHI9xWDfpZ6eOZLk32h1un8lXvg0y23I8jXbj/APIw2AT6RUdN&#10;0rNk2r+GNrWW0qzsHvTHT2uH7Ey4hgjCuDRlonqEpgPKciJkOkkgkeK1yaybCSnBZiuCrpul5FnB&#10;DrSm9vsqiuRpdtOgl3Qr2qQnPFFWokStczEtriCK2vjeBSeo9DzWNFm3Mvbm/BNSXL9wetnGeGUV&#10;bbk4l0qSsgHzijnTdxYddQmUSUUK3DRsjTSNzit3zT2PDlC1i4IGGE+TV1qjJ5iZT9ywy29Ks2d6&#10;U/HfUG2HgRnFDutdJW62lX2akqQMnI96D7PqcuSEHOEjip+bdW3iSV7xjxmq28La0YyqlGe5PgGr&#10;bHU4HVcjb4qIdu037hbfZWUJPkCiJ5IQoLZVtOc7aKrHcoT9rebkNNB1I/WRzRCUU3uWS+TaWQDt&#10;GoXY0lsknAIyk0ez9e2xmG2lyOlMjj1VHKtVsdbS7Fb+4kqVjYmi20/T3etX3WHIEJSI5SFHIrKp&#10;pldLEImn13kNNpYb7pYOdHQpGvXTDisqSlYOHMeK/W76O9TXTVjbxdV9pvyo8+K1P0z6RTdMNtpR&#10;bwAkY3AVYt+1fB6bQkSL461AYVxvc4rr9H4jCzPtnk3kfrCze46VcGarx/w/rdd3WpQuDrSwkb05&#10;Pn+9F3T/AOgjTSXQJ0px9KCMgrP+9E1/+q7p81HcX/zExvQP0JV5qgdXfVrM1VbLorSdyEZtjKd5&#10;Vyf9a6CvwsZ4Shwchb9Ra+cWnbj/ADf/ACXh136i9NPpG0cliJ2nbsBhuOkgqJ485NZJT/xZNRwm&#10;nGYNpYQnOEqIHA//ACao/rHbLhr3TS7zcbt97NCsq3rJPtVCaa0ZcdR3P7KK0Vr/ABXT6XxyqSUo&#10;nKX6uyb90t37s3dbf+Jdry75f7bBa/xJwB//AA06vP1a61v0A3FdtLLCxwsEj/pWF5UmRoq7GC+j&#10;Cmz6kmi5zrzdJq4sYtoEFgY7YHmtzHTafOGuTD9aXwXxoD6jdb33rBaLeu7SGITj2FNdwgYwaj/+&#10;JHdvv+oVpUXy8RHGcnPzVTWHXsCLqti+lvsuMepIHz/4aNNUMHr1chepw2MNNYCyfA5qx6SClmvC&#10;K5TclyZrjSAXUqSMKqw9DalNuntvSW1OMoPqwfaoi06TgSOoJsqZaSwpzYlz85xTrq1o9zppeUwG&#10;ZffQ6gLz+4z/ANalHUwoeJNZKsNrJo1GstL600xKxviKaTt4Pk4/eqx1ZoGJqXTv/wBpW0vSmiSr&#10;Hkiqbteo5MSCtlD+EL5IzRf051zKtc5ae7ltfCsms79TXbHD+Sna8k5ctLpt3TQpcif+tSceOfaq&#10;WdLjayleUkexrQ+ouoUBiChhDzbhWckH5oJ1PHt+prYfs4ilXBJyC2nzWv1Kio7t2MFqWSF0Par/&#10;AG19u6MWl+VG852Eg1a+mTPvrsgjTkj7xfCClJOK0B9JuuItn0CzZ9WWNtlCPS0+62MqHj/atbdL&#10;/wDlKfP2RYkTcogpOwV5jrPr2PjrXRtzj5z/AOjbR8dvgpZPmfeLV1FvcAWZ2wSnGwcNkoOB/l+a&#10;t/6UvpM1zpzVqrrcrehhC0ZSl0Zz/dNfTN7RcJC21NwYyt3OQgVLCB9optXbbQE//GtNqv7QJ6iO&#10;2EcDjolB5Pi79WX0/wDUCF1IudzcsLrsFxZKHYyCU4yfwKzouBdIK1xVx3mnM4U2U4Nf0S3hu2XV&#10;SWJVvbfQfJWgGqQ1/wDT1pWdqIXKNYY6wrlQCOKop+uVX/iLP75/9EnolN94Pi1pyFeRcG1RGXS8&#10;2oEDFaH0k7ri8sgDTypi0IxuDfP+lbK1D0atFsvyXY9gS20TypKKszpxAslhntduO0k+6VJFZD/t&#10;Jqqe1R/r/Qs/uxYzk+a3/wBDXUnUmt7fLa0y9G7boOVtkAf5Vpv6l/pf6kdTum9lXFitKdhoBWzy&#10;CeD/APV/Nb2TItdxcbDDEdCwM+lIoijrbkNBlZTtHG32rAv+u3q7c1/BFaNQjho/n2u/RXW+hbmh&#10;NxsbzbiVf/AlJ/yqbVpPWFy7al2xcZrAHCSM/wCVfZvrDou1S4qVi3NSXQr/AOAz5qsrv0xFytbC&#10;I9nSlY54Riiv+0WemzX6fK/r8DXjoS5yfPfQPQ7WGon2Y0GEttxX/wB0JI/6VajX0Majv7oa1FcC&#10;yyrHIJOP9K2JpPTb2llJWqOhtafbbR7FvcN99DU1okOcZ+K1+p/tL1Vr2wW1f5lsfG1x57KC6c/8&#10;Pi1ac0ZPix7ouSuWyUgn2PH5/FY86s/8O7Xmi1SZlvQm4RgokAE5x/avr5ZrpaoDYaafyf8A458U&#10;8uTkaXBdQWg6FDwRmsWr6x1CXqbs/nnJGWlj00fBKP0n1xpMF5+1Ppa8KCQeP8qJdPaKu93BVBYd&#10;afUMKBz5r6v6l0El+NKKLQh9JzgBAqrtP9MpEGe7KdsiY0cKJztro4f2kSqqX8N/9/8AgrXjYyec&#10;mXejv0pa21gte+4LgtE+oknNaE6Pf8PZGltcov028uPuJIURnHP96vbTT0W2xiuO2Ubf1YFEcLXD&#10;SMbFEH3Fc5qv7SNTe8dR/my9eOhHoyl19/4bV16r66du1vvfYaWMbV84qmL/AP8ACd15aVbotyYk&#10;tDypRxgf2r6aRdXtyEANqVvoltTcq8xy0pwqS4MGrdJ9aX2tQgssqnpIrmR8COqPT6X0R1cqyz5L&#10;cqS1ysIOcef9qgE6nbkS2VNo7SsgZFbY/wCJR9JY0HMXrqNNK0S14W0s++fb/wDKr58tBYIKQciv&#10;bvEeWs1dEZtc/P8AM0l9MYSeOi9LFpB2+uBXeLIWkHKj5qv9Y6dkaY1Elt5YdTuyDnPFGnSKw3DV&#10;LC1mf2S1wlBPJod6oWOZab6hUl0ujOMnmu4m1OpSx+DVt4lg0do5Nv6j9OGbVChtN3BtAG4DBNGl&#10;m6HX+F03fiJSEP8AKkgk/j8UJ/TRZYj1sYlJmBl0JztJxmr4ump7xCWGko7sUcbk1lpJpM8U8rrZ&#10;06qdcek8mSoNpv2ib4P4qhSUhfuT4zWkOnettOXNxlE2Z9orgbjjGf71A9T7O/qWyKkCMQtP+JI5&#10;pWz6G05H6Ly5c0qauqMlK/BB5p/YsGM51+TSnP2yRbMWRaLTdvuYtyZkA8jJHNR+vtQ23VFpksFl&#10;KngggFI81km3W+4BtUtm5OKaCiNu85AzV7dJGW4bYkyJiZRUOW1nmiPPODC1OmWn+2eRHos2m0yb&#10;hG+1SVOAhO8VWWuen1xnasmuPpEdsrJSoEgVpRDMJVxMhltDYc8Y45oS6j2GStlwkp2rHBHmnhSf&#10;I6/IWVvKKStuibpaEd7Jdjp5K0EnAo10lqOAhW1c/sOJ49Sv+9Sug4V0gWubFdiqkNrSdu4Vn/WV&#10;quNlv7q32HYzRWTzwMZpSe1cI2ldUdbN7pYZo2J1OkWW57YB++CvKgAasSLIvmr9NznGZDcN5TZA&#10;ScA5/tVR9Lblak6bQGwl19acKdVztp5J1ZEsF0abauhd7qwFISeBVcopoxo7qrMJZwyjdU6Mveit&#10;SuSb8A426vIcB8/5VdXSTWVlgRhtIDxGBUf9SXT3Ud6sUG7WjM+CE7lJTyRVSdPZCDJbjPkxZaDg&#10;oVxg14d9VePddzugsn3D/Zp5+PkdBHSXNJpY7/mayvGrmJqW2246e4fCsVRHUHTZ1TqppElGEpGe&#10;fFWLYDKRKaEkocawNpFSurbVbkwXZW0okbOCa4LT3ypsVse0ewarSV3VOiaymZituuoulNWm2soA&#10;Tv2EprUtksMSXao0pyStpLyQeFH/AHrMt56Sl6HO1IFEdtZUnNWB9P8AraVqaQm1TXCppHpTk+K+&#10;hfC+RWspSyfB/wBe/TsvGayVkUT/AFg6JxrqU3C33NRUkZ2lX/eq60287YHw26oKW2cE1oLqF03u&#10;K7c6m3yFDck7eazFcLBf9H3Yi6tqUytXDlaP6q8dG+h3RWWd5/ZP9ST0136K6SUf/RfFn1DOv3aa&#10;jLwOAeasNi3v2pMd58B0D1HNU7op+G5BC2ZJbfxwKsGyXiZcFiKtRcx714bBuEsPs+vNXWrYZj0z&#10;QHS7rLbm5yYf2aisYB2iryjdRre8RtaWDj9JFZs6GJs1v1Qo3F1pBUf8daRlQbSZCXIhQ6Feya7/&#10;AMZc7KuWfPn1DpY6fUvbF4Y+a6gW+S52yhScfiukanQp4JYQVJUfNDl3issvpUGdmfxUhapkdnZv&#10;QB+a3ibOQaQQXG3xr3EDb6SM81EyumltfjEdsHjzUp/E2dw2KGKkGpalNDI4qxMrMc/UR9Ftq140&#10;7IbdcZfI4IJ/3rIk7/h5XiDKK49w3IzwkjBr63XfTkm8q/VtboVvPTN9pPcYd3KHOK2NWvtqjtXJ&#10;BwjLlnz+6e/Qzcra+24++4oEjcATWj9PfRHpYtsPz4ffd4J35PP96ua0ypNneDT7AJTx4qVf167G&#10;WB2Rj4xTs8nfYsZwCqiukCH/AOCdoi42X7By2N9sDGCmqk1B9BehLZOTIagoACt3g/71pyDrP7vG&#10;0pQT7VMYZubOJCck+4rFWqt+JEtqRmz/AOinTul4bDUSM2jZxwkUcaWhohIQqOMY+KObroKLcXFB&#10;AJqGk6VkWMJ7QykVjznOfMmTTWMBnY7012giQkD9xUuqdDcBS22Dn8VXRkrbZSTwR5qWtV6eOEhA&#10;I+aimRaH9707EuLK1lkBQ+BQOm1LYWtDaFbQfNWpAltSmiHBjNfvsI6EqAQCD74oazyJMA7JHCHk&#10;h8kD5o4ZtCXm9zLnFQV6tIQguNHZioZm/SoSQlLuMHxSTwN8hszAlsOZ35Tnwa9usZuQwoOoGcVD&#10;2u+S5oBUsH8URxgmYgd5BHtUlhkeispkZDDrmxBx+KikSSl0btw596uZNmt4KsoBzULeNLQXWlKS&#10;kJI96i4/JLKGunp8QRUhSwkkVNovrEU7e4kpqt5sVNvWpKXCAPHNRTdwdce2JdJ/c0KWAxkt5d6h&#10;KcCw4Kj9Uz9PSrS8bgy28jb7pBqBshjlIEhXn3ojVbLJcIxadUnaRg5qxP5RHB89fqi0Vpq8svv2&#10;lhCHOeEpArEo0qqHcHEPAoTnANfXrrB0Y089bn348hCVlJOM180OtOkZ9p1DIbilKmgrjFd74rUK&#10;2va+WjW3ww8kJpzRMFD6JMh1SmvcD/7NXXp3qxbemUMKgQkvNAc5Hms6WS73K1BSJLaltUeac1xp&#10;fcy1e0KQhRwT/wCGuhnCFkHGRiKTi8o110i+om0azdQXIJjPA4ACa1fp3XQYgIX2FFopyPTWefp9&#10;0loq6wIsy0hpxHBPzWtrVFs6YSGiG0gDGK8018YxuagsG6g8xTZmvrT1psiWpLMhPZc2keoCvmx1&#10;vYi6pub8qHIbSConBNfYXqP0b0XrCA4qW22lZSfUOK+e31HfTtYNNqeet0ghIJwAa23ibYJOD7Zj&#10;aiDfKMh6WtiYqj3Hk5TzjPmrP05rICOqGAAfAUKqd6zKjz1NIdO0K8g1a/Ti2WJe1Mp/tyPk119T&#10;wsGvkaG6A9TndNIW3OOWCf8AFUj1T1PZNSvrktgFYGcJqpb1MjwYbjcZwEhPpKTTD6dL79zr9+Le&#10;kd+CtWP5ntVM9PGM/VXZJTeNp7JftVxf2owy6Dg4ol0104t2onEtyJaQk+xVUl1k0Lp6FqQyLTIS&#10;2lfqKAfFVXd03Zgr/hLrji0jjYauT3Q4IY5Nn9F/pvs9nntTIzQdX53JOa2DYtLx2IrSFIIwMV85&#10;fpT6p9Q7TNEO4R1ri5wFODmvoTpnUs2fAbW4khwgcV575BSVz3PJt6vsOtW6Fgz4yytsYx5rJ/W/&#10;pzbmLfJWkDIBrTuuHtQqgLXEQVDHisU/UPf9TQID4daUkYNT8cn6qI3/AGmYZxjW28OtDAwrirq6&#10;XdVLTpqO0qQ0jeOMnFZtiXKTcrgoyWtqiryaj9XtXmOpAhBS0lQxsrt7IKde1msi9ryfTfQfVGFq&#10;KQy/HUCjjgVoS2XZuZEbUE+1fOD6YYV5EeKuYFoBwTmvoPpRbZtrSd3ISM153ra1Vc4o3kXugmTN&#10;zHfY4bB/NV9q9wNwlpKBwKslp9KsoGDx4qvuolgkToLzsZeFpBO2sBjKPm6gbt0tZU3tHzQZqfqi&#10;zEltNFXClAChfqjqO+aelLbdilSASCQKo6Xq2VetTwWywvBdTkH9xUlhoqa5N89O9RKkQWFhOUqG&#10;atIJjyo6Tt2rNVf0stpFghrLWPQD4/FWhDWVYSpskioIyU+EcsI2kgt5HzSDiAHSQnj4qTD327mS&#10;j0++aUd+3daK0jBpjyNERmVs5WOcUnHaa37FE/inkV9lY7a68ksMx3QtJyKF0GRJ+IywoKSSaXab&#10;jyU4Ktpp02mLNQOcK+KSMdltzYOB80CyJNNtMvFJUcfNdvxUg7kr4r161pUjeldfkQss8OZPxQGT&#10;xohScE80olKmVfr4PtSDVvX3AFKpSRbX0KG1WU/imIeIaW7ylXIpxHTJIII8U1iBbKNpVzSwlvoc&#10;G0ZoAMkOtqO4jz5rvvNOJ2+B4pNSWikpHGa5ahJQdxVkfFXmMddlkHk+9cPREPO5Q5gDzXkmIp1a&#10;VIVhPvXaIRSCN/JpgKIitBJAXyeKbfZupXjfhPzXDMSR3CFHCQcg13IQ+yzkHcT7UCF34zgjZSrK&#10;hXDDbxCcjnNcxXX1ICSkjPzXq5bzawggkigDuSp9p3gZBpJT7yyTsPpFOkvuLTuKc4FNxck9xSdv&#10;NMBsqe/t4QcivH5qkslezkeacPS22UlxQwMc02TPafCht9JoYDJucp1J3N5496aTZvYUlIbxUq/O&#10;jMpCQAFKpq6uPJOSORUWTQPzZYeye1hQFZ363yXGYkqY2MKYBUMfitG3WawlCtgAUOKqDqVY2bpb&#10;JO5P60EGq+iMuVwV30612xfrYy6lwpUkhJFaJsX2b8VhwqCxj/Os9dK9Aw7flCAMlRJH9aviwWlM&#10;VYTuO0e1MhDrkKJEiJ9u61tTtUMVA2+a1YILpQN6gSU1xd7Y68F9t3ak+abwo6V7GnV7gByTTLkf&#10;KT6x7zctSfUZNVLT2D20obKv/jgc/wClQOn7jCtTAaU/3VEgD96sr6/rcodcY8xljZG7CUBafcgA&#10;VXOiNOxJ62y8lKgFBRJr1Lx7/gp/k0Op+40H0r1AiGqOtlvd4PArY/S7XtzfbZZTCV2x/ixWR+mk&#10;ix2LYhRDzmQAgDNa96ZazQ+yhlqAUJP+LFaTzHPwX6YuSFe5jzqUtt4JGeaDesuquoFm0+4dMwhK&#10;lY4SR5/zFFbMqTHw620ckChfqj1du+gdLSrizaV3ItoJ7SBkmuOj2janyA+oDqF1FvWunk60jOQp&#10;KCoJRjjbn9zVaszu4A4VYWFZFWV9Rf1AXDrFqiQ/cbKq1PNqKUpWgpIGaqBi3yJbanG3AkpGQM+a&#10;9O0sn6UEvwaefEmFsfUckiMlKysoGMZ9qLoGqnhHVudJWAU7M+KhLZ0vuremTeEqGW0bgmgi0359&#10;mU4XeTnBrZuzZhS+SnGei4bLAiXGA4/OUneklSAT5ousMpuZ2WEIClJxtSkVX2k2I2pUdlSXElOD&#10;x4q39KaN/g8hmTEy7tIyPNSlLEcohgtLQll1LPdbRCZWhtQxkDxWqem2lr/bbQhMyUpTh9ifFA3R&#10;jUMlLLLQgbieCrbV5ty31H0o2EDxXm3lNQ7ZuODcUw2xyLOaNn3CPvbkKDuPY1Wmr3rtom4Kl3O7&#10;JZhp8oUvwKt+0tTnULAl9nKTt5r5n/XnpTqppHUs6+yb69M0vIcwhHd4QM+MZ/IrX6SpXXKDL5S2&#10;rKKq+pjqrLn9XLhLtc5T0JTe0FB4PBqiTfpzkpTwSpxWckfNNnbuuYvuZKz7k0Q6VuMZqSjegKPk&#10;5Fei6euMIqEHwjUzbbyxzbZ827t9sxFBw+CR4rXvQ7pLfNRWuIyVFCFAHFVBpj7K4KS61H24wM44&#10;rXnR1y6xkwhCXtAxwPiq/I2uil47CtKUsFw9Leik/Tag64+ofjNWy1bpYT2io4pvBu0qDbEOSEkc&#10;cn81IQdVx1NJU6MbuMmvM7ZuyTlI3CWFhEbM0pKSStCt+faoluyXVpaz28D4+asRq6suhODwRmv0&#10;mS002VBW4n2qkeSu9lyajOrSz6x4SfeoRpeoJalOLBYOOMUfPCS8tS208D2phJkPoYPcZKR81HA8&#10;mP8A6sdEdUeoOmXoNpnO/aoBUplJ/WPj/Kvmze9Gap0c+4zdbQ+3tJTuWnP+hr7lzZ2YrnG/giqb&#10;1no60apUtMy1NvIBOSpGc1vNDrlpvZIrsr38o+R8JL61NsutKSFnwRipqLDEabsCklPGQfarL+rC&#10;xvaa1ehu1WlUKAgDattHBOB8VQX8Vl9xSl9xJP4NdtTq68Jr5NbKuSbRZE6Ixa3GHVOhxRGcJPii&#10;aLq52U3GQ2sgt4ACapxi9LSrLu9XGBuolsGovs9jm0+MeK2cLVIx3Bo1d081tI0s+1M2qMdSOSf2&#10;oYmdXply6rqcaZWWVcBXsOf3qv7P1ClTYamHV7WwMITmpLSLji7it5xobD/90PtUXp65y3NC3NcG&#10;3Oh/VNEfUEaMslanuMfByKvfUH1A6K0zcUwrtcmYslQzsXn/AGrFfQa4R2dUp7yitSMqQo/vWb/q&#10;91dIu/WB9LLykJaAQMH8CuW1Hja53P4RnQtajhn1aX9UPTWKggXdhw+SRn/amH/4WujZDjbUOe06&#10;F5wlJPHFfHGBKuEkFlt5SlEY5VRfA0/ebOuNcQ4pLJHqAVRHwlb+R/qGu0bj66f8QVFlsV2tNntj&#10;M1eFNFbgyADxnyK+XV6ub+qdQy7itAS5KfU6Up8AqVnH+dWFdVt6musljv8AY4ysE/q81G6U6Zz9&#10;R6iEG1pUtYOc/tWTHQqlbYdEHbv5YP2jSrk9/at3sEnHPvWovps+ma2anu6X7pNUxtwW/wD63j8V&#10;SS7JLtusGbLNT25CHQFE8V9FugGg4kiNbSpxCFJSOc+asva09LlHsjH3ywyzLB9K+nbJaUSnpBdd&#10;ABQP/BVmWRhcCPHYjObUIGBmp/8AgpTEQzu3DGBXi9MOpaSpvhWPArgbrZ2yzJ5NpGKiuBwL9Kgh&#10;IKt4x5riRc1XVsoyUgjBodnS7haprcd+OVhX+KnStSMx19pbBQvHxWK2WpDl60SXEpEY5Kfc0B9U&#10;uot16SW5M+ZazJY//eJHj/OjBrXrEBPqbWSDnakc1U3X/wCqHSWo9G3LTH2pVcdmzY4k5Sf7Vr9X&#10;dGmptywze+K0dms1Ua4wcl8/yMz9e+rZ6zT7ddO0GSynAA/r/vVctQFT1pb34URwRSDZDTRQlPA9&#10;qeIur+m4f8QXE7rSE7sgV5nOcrrNz7Z9QabTw0dMaq1hIENUa21D0pfblIaIZCgA4RweaBtRRxrK&#10;9J1LKfT9w7tUQKsvWmvbX1b0S7b1tIZeQsKz7jBoc0Bom3XEIgy3SlAO0q+BXtP0t430qfWshhs+&#10;XP7S/qF36j9HRZmK7x/P/wBHto0AzqF9DIkhpa0ZRtPvVm6E0vAidPdSW2atK57CcpJ8nlNQjXTN&#10;7p7r+yPLml20S1DYScY5p/qOR9lr+6x4v/4u82BhJ4Pis76j8gtNp3XHuRzn0D4SXktfG+XMI4fX&#10;9fgEEOoRDaZKSQkcUii7KgvlQbKwR4xSlxeRCdCF+nBxUxpK72d67MNPJbXz6gr4rxNQnZLhZPsB&#10;zr09fLSSId7ryNIMOwxE/wDeSf1Cqm0hbrlqfVU+dGa4dWVn8ZNXJ9TOlbPf7fDkaehpTIbwla0D&#10;9qW6FaCNugd6W5sUoAkV7F9L+L9KPrSi02fK39pH1L6zlpa5qUV1jH4Hl3tLuhLXAmSwVofTz+Kd&#10;2nqWxaA09ASStQyoUSdZ4g1FpyFDigrLJ5AHnzVLRFptj6YjrKkPH0gFJr0tNrh9HzioxshlfcX7&#10;rnUVj1f03jzivF83gKb+Rx/3pncr0Lx0jFlgwg9MAB2oHPAoZ09YGY0dt64kNMr5AVVndO71pmz3&#10;1sOvN4V6c+1WbTX73GXBmS3apkWB/wC3kMqYeb4KVCra0x1VgLjsN3H9GMKH4pt9Qeh4DmpHrlAW&#10;lbLmFDb70Eag03EY0c3MaCkSEj1cVWt8VybOaov2tcNmgrdd9AS7k05bcNPu43hXjNJdV7Xa7hpa&#10;XDY7SEpG5KkDkms1WKQGojbyHClY980eNXmc5b0rcc7jPvk5qyKyjBsrlTP2vogNNuNwrTKS5kvN&#10;A7Rioyy6iU846VqUFZKcGrc6aStPIuq3LhETIb2coIzmonrF0qZZjr1BYkpjsOkq7KfaiTcejLrl&#10;CyTU+GyOsl5SwnYXSjd5yaNdFojSJz5U8n1cgk+aqFGjboNEu3xbuEN5yPjGf9qEbXqO8trSWXVJ&#10;HsQag544aLYaRzTcZLguzqjYLK8lUkNpbl7uVD3pvpfTehL7p9y1X50Q+8j/APGAeQcf1qr5F/mX&#10;RrZKeWtQ85oi0Doy3awujLM+QtprekKwcZGeaUknxgvr31NNy6KU6q9Lrfou8vC13ZqdbSo9tX+L&#10;H54Fc9Pm4TNunuOhBUGztUfOeat76zOiNo6dqt9xsUsOwn0JSW94OFe5/wA6zVAnrZjlttRSVHBA&#10;rn5babtqjg9R0Vz1GnjNvIXtyXrlYpjSYgeUknCj/WtnfR79T9w0joiJp26sd9Yc7bCFeSP7/vWN&#10;tL3lLcRSCMYPOPeprT+rJUm/syLblM6CsOMtoH6v/M1y31R46Pk9BKDfRutHZ6VqPt9o3VCLtbmH&#10;XGOwXUhW00TOuJYXv2BSCOc1lj6eut121NpGE9qC2qjyG0gFQSRWho2tLfd7arY4EuAeDxXyPLUR&#10;0ltmmtazF8HVyrbxJD+4vRHUBxpIC84IoL15bor9sS99l3HwRtWgc1OQpLcpO0Dcabm7BuWY77eG&#10;0n38VrLb4XZzxknFOLKxetdwedZW1HcbbSOTRhaLgqK0lIUN+MGj2fNhzIaW4rSFLKcECqZ1zBn2&#10;GQmQyVIBP6RVF1P6V76pbi+MvU4YZXVlF7ShuV6kj2PvUDd+mdruikCInsrTySBQtb9cSlSWm5CH&#10;OfcpNWXYrwtTe8tg5Hmiq9WS22fI2nBcFfXrSVxsEZciLKWplrnFRdv6k3KIlDaHOCcEGrbvrou9&#10;tdikBIWCDioawdHYUqBmQE4zkKGM1P0J2WYpY1YtvvOrRq6a+22rtgE/4hRDc9QXOTAWw0fSoYJo&#10;OuUGRpVxTLSCWgeCaaSeoP8AC2mw4nOaa1VlKdc2xbFLlAhdunL819/Kzucc3f51N3Lp/ddG6eYn&#10;MrL0cgbkD28US2vUTNwCZGzG72Iqw3ZCX9JuNupDwUk4QfbisrTJXQnmXOOBTnKLRQzeo1twkufp&#10;A8g1LaduouqCSklIPmoe/Wx9uK8kRiNyztAFSWlJCLbF2LQGl++4YrBVklLEmXNJrgMdTGBedJv2&#10;p2Kh5LiMYUKyVf8A6bIE+NKjNxQ0lxeeE+K1LFubQJ7pSEk8EmllSYiw4nspWpQ4NbrTeY1Ol5ps&#10;wij01jlGMLl9LN1iW9q2W+U12nUHgDkcftWHupOgr5oLV9xt8uM8VMuqG/bkEZPNfZW2afcFzU+f&#10;Sv8Awg+1CusOk9q1NMmSp9qZkuYOVlIOfNdx4P611Oksf6nLTMXU6SFqSjwfG5E6ZjYWHTn2CTXE&#10;tbzraUiG4hQ8nYa+p1s+n/SiZRcdsrKPWcbmxjzR0j6etAuwj3LFF3rGCe2K7lf2h6WSxg1j8bNf&#10;J8w7F0/iXvpu9d0JUmWwnK0gHPmqrS8QVJWSD8GvtLp76dtDWK0rZRbGvtnf1o2jB/yqiuvn0FaN&#10;vVpk3XSxTbZaAV9pAASf8qztJ9c6S6zZa8L4K56CSXtPm2FFEbg5V7YqbsGpbra4bzcR5aGnBtWk&#10;HzRHdehd+tr7zTaVOFokZApFXSjUVosz8uWz2o+N28+1d/V5TSWY22Ln90YTotT5iAUoSG31OqSd&#10;yzuz+anbVb3pVocnJb3ds81Gx5yCpSHlby2cD81L6d1H9hCmxVgKQ6DtFbKDi33wUMjWr8llzPZB&#10;wfBo/snVSJCsTkN2Alwq8f8Amaql3cHVLxgE07juLQ2h4tKKEqBzjirq7ZZFkKXNRIav0K6W1K7b&#10;JbWFZRkZ5raPSb68JWkYbMKe0qdtQAFnk5A/esdaq1pab9ZIDUa3txpbCQlbiBgqxiudCalttvuK&#10;Hbix30J5xUrKar3iRZXdKt8H0Hhf8TVD8pyPcbSptCD6FfP+dHXSz/iEaY1vqqNaZCBBfcWEoKvB&#10;NfOq+3W3avl4t8VEXaMgqwKDb5GXZr3DnQFdiSwoLK0HHI96xrfFVYzEyFrZdNH9A16XbuoWkJEF&#10;1lEhD7JAJGfI81839d/RNq+xzrlcLaVLjBxSmmk/FWp9Ef1a/wDO9sFpuYUX4LWFOqP6gK05bPqX&#10;6c6luj1qN7jNSW1FCmnDjkfvXG67xvqScZLk6XxPm9T4uW6h8P4PmZbulerIqlpnw3mXAfSFDzSs&#10;u7ytCvIRcYjjBP8AiKfNfUhyPovVb/bbEZx5HIWCDmq4+oj6erbq7QMlFtt7DtxUMMubQdvmuPv8&#10;E8uWcnpej+vHKUY3w4f9fgw/J6qolQmUx1gHHtUq1q6bNspaJKdwyFmm0v6D+pcNbbsR1C21erb8&#10;f50L3tWqOlrqrRqO2ObU+gPBPH960Gp8dbSsxPQtH5jQa/iuaz/NBG9oxOo4CVC4bn1/qQfb/Kum&#10;dDzk2B60KUEtp9XcoHsuvmokruMu+fYmrR0v1YtjroYujQW05gFVYChKOIyWDb2b4rdB5KTnWhyx&#10;3IRErKiTjIHmnd1L9jUjuk4UM81oPV9t6evPQJsNSFvkglH9vxVQ9VLBI1RqOPHtTfpKQAAOKylB&#10;WTUZGOtbitzksY/PABS9YNMoOVeoeAKkdORbhq6Q2zHYkISsgbgng1e3Tn6OY17bjy538104UW+K&#10;2voPoZZrHb4KI1mYSW0gKWUiuio8R6qTSwcD5X6zr06cKeWZk6OdFWrRGYkS07nMgnu1qmwsRrXD&#10;bUXGmW0p/V7Chn6qNSaQ6UdNZU5y4x4dxQn+Wy2sblH9hXz7uv1wXHU2kzabcpbUgcF3dyRXa+P8&#10;RhKNa/zPH/I+Yt8hLfbL/I+hmtPqd0909tziGHEXGXnalKD7/wCVfLT62Ov2tOqer0x33lsWxpOW&#10;2GVcD9+fzTa/66uKbEl911apK1bis5PNDMnSUy8RDfXHVzSpPqB52111PhZQnmTObnemsRKPhzJk&#10;p0grecx+oA5o20tdoFvjuNPy3GkucKSDVp/Sz09t+p5upVXCIHSyhWwKTnHiqH11bRC1ldIrLakt&#10;NvqSBjwKzUvRS4yzF3NouW3ac02LKq4qvTj7SkkmMT74/au/p6nRmNcTpAZH2yQoIKv8qpxm3zG7&#10;aPt3nMHkoANEXT64ags8vtwrdIeWv3CDV0rq4tb3gliTFesumbrP1lcLiIqgwtWUn2xQro7Rt11f&#10;KdYtrJceaGSkVplzp91J6w2xEW0WEocbT61KAGf7miL6a/ph6haL1hckXi0qiKdbUErXgjJx8GtF&#10;rfJaPSPe5r/UnGqUn0ZALbzEqRAlp2SGSQR+a0V9L/S69dT2nremSpm2qwhZSRkCpp//AId/U7VO&#10;tJ0k9phh11S++rHj/wDKq6vp26Fav+nLWrsafJ+6iO4ylPg+fzXIea+qKdNo5TosSljjkzdPpnOe&#10;JLgtHph/w5NE6fuEe7S3FzJKFBeV48+firK6rfQp086oxW1yogjyEICEuo8+MfFE0HrHDiPGNIZU&#10;2QMAUe2rXkC5wEFvlzHg14vX9WW3WOVljz/M2U9Jt6XB8v8Aq1/wzZ+l76kWW5F23uKwN+Mj/KgP&#10;UP0G3zS7jJXP3IWMkj/7FfWTUEAaodbSpzaEHIFQOo+lDd9Ke9I4bT6RWbH6y8kov03nH9fglHS0&#10;59yPmnpL6L0PTGHJzy3EJIJz7/5VsfpL9O+jNPtxz/DGlvAAKWtNEr9tb0xcREcZ3pzgLIogj6mY&#10;sL6A9HylY4Nc7qvrXyWqzCdjSMpaOqK9qJzWf0/6X1TChqbZbYSyB6Gxj4/2oRndGk6eQX7SpbPa&#10;TwofirEsmuUPI2IaxnwTU8q4ouMZTLieFjwK0d+phro53e7/AMjjuq4+CmLFqK/CG+TPVljI5NSd&#10;g1hdrotQfmFZBxjNWFb+mlpmRpDIBaU7+rIxmhq8dJGtMoVIgvqJT6iK1Nuk1dVfq7sr+ZYrK5PG&#10;CXt9+mBW1wBz80WWyWw8gB9vbmqat+pZDSXiSe437Gpaza8mTiEEjg/NVabyDqa3chKnPRcT1stq&#10;4agW0ObvkVR2q9Mw4Oq0FDgZQs5wP6VZtmua5TiEu/oVS1+6d2zUchuStzapFb7UQXkK1KpJNGPC&#10;XpPEimrhcmbRdkfbS8jgEZqyNOagVIZbwrcT75pw50asLoUo8u+xoIetUzTN8+3ZeKGAfTk1prKb&#10;9C1N9P8ABkboW8It+PDjXA5WsKWPKTUg20yw5t7Sc4xVHXLV1xtdzwl738g0UW/Xc2ehs7+fmthR&#10;5SrqUeSmVEl0SnUC1NsoRIQg5zyAKAtUPIZt7C0NKSsfAq1rfdDcGgmW0HU+2aeKsNsuyT3WUDb4&#10;BFTs0sdY3KuWMhGfp8SKU064p9xL61KQfhVWha56zHCCN4PvUBrvTceEyl+GdgQeQioZrULsK3tq&#10;C1A+OQa0qlPSTcJfBfLFqyi27Sst7graUY/xVzKRGu61xC2gJIOcCq9tWpnlBKlvkJPyaIIV2jlf&#10;cS8N371uavIRnBQa4MZ1NPJFIsItkuW0hgKaVnBoYGgZ86YtbI7KCeBVqRkx3EF5bgI8nJpR+5Re&#10;yUtDB+RQ9LTYvc+BqyS6Aqz6CuUI5WtKxUpddaS+msL76UxmIj9Sj4Aogt8pcnhCjkeKy99e2rte&#10;Wbp09FtcErgrBDjyPIH962+g0UZWwjQ3Ft9lUpbk95Qv/Et6xxOrWl7Smy3Vt5lpW52Og+DxWAtK&#10;aCveqWX3bc0Vpa8+KYP6gnvSViU8tXPqSo1oHoVr3T1jtD7Ei3OOvq5CkD3/ALV9Y+B8VXRUq5Sy&#10;/n9zktTdl5SKXi3K/dP5hQ6hyOsHwatPpxdLJ1CUpm/pCniRtUr2qC6xazi3mU42iD2kknapQ5FR&#10;PRyxqu+pIzTSgN7gzzjiuxhGVVnpp5Rote86ac1w0jaWh9B6QgRI4gzvtn0Y9OeD/lVtx9T2q0ts&#10;xZDbclkD9fzVNXbQUTS0Ft9qaC9tzhJ96rO7ayu8a7MRELWUqUACc1sWklyeE2V26m+W15f7mskX&#10;qzXp52OltCGleE4pG/2a2mwuW5MdK23ByCDVTSNYPdLIUC5XGIJSXMKz/aia4fUFb9aNx3IcZEYF&#10;IBSPNLHuwjG9G+uDswU3rHRatOSlPRh22CrlAoxbtke26J/izCwiQlG4pBotuNujarjpC0AlVSkn&#10;QFoTpsQZT+0OJ5HxU28Fkb/UjtsK80b1RVc7O6yttJeR+kk81N2jUDl2fZZmsLdSFZxVX660UNCS&#10;Uu2iVuaUr5ooiX2fp/SjN3Lza3COUk/96a65LrNNCfvpeUy/ZIhNw0LZQmPhIGDVY9VtL/8AMNlX&#10;/IQ56f1JHNVKnq/d7zNBXIUlvPgE4q8+kl8a1Aw9FmqD6VDhJqPCWUUyqu001J8MqrQtgk2vTlwj&#10;x4SnXiDtx7VROokXqx37fJYdaUXOAR+a3hA07Mgy3UW9lDTalc7uOKGesuh7dPZguOwkOSAcqW2B&#10;WPYt/RtdF5FVTcrI5yQvTbqi5pXQ8SRfklyK61gIcHHist9TtXQL51EkT7YkRWVryAjgea1F1j0u&#10;iR0djC3xFOrZRyGxyPFYeFvebefW9FfCkg49Bzn+1c35SiOoqcGj1f6U8jLx2pjqK5cccf5mhun1&#10;2lyJcXuSSpsEZyavi9Nwp7LDS1JWlaADg81hTQWvpFun9l5bjSd2AFgita9M7W9qFxi6OXQFlsf+&#10;1u814DrtJPSXOMuj7c8Z5KnyuljfB8r4GPVmGljSarVbl7S7xs9zVX9LJMfpxf2ouoD9mp1QKXTx&#10;WgtS6fbvV3YeGAGjwPmqJ636fRqzWsSM+oREo4DifbzXVfTXkpae70n0zzP+0D6fj5PRO6MeV2az&#10;g6rhy7an7Nz+INqTlKhVEdfr7cZFvDLdnUsBXC0p5H+dTXRWVG0gEQJE9ExlvABzV4ydS6UuNueS&#10;9B77uDtG3P8A0r2m2PrUtY7Pi3Q3T8V5CM92Nr/kYu0S1PaU1IdZWyj3Cqu7SOoocB8OOvJG7yTV&#10;b6o1rFb1RKghhUZjcdqSnGKX08Y701JWvcyTyK+dvM6KWj1Ukz9Efpbytfm/FQsX4X+yLoXLgXKU&#10;h2O+UYOSpNad6DqjXFTeZyXO2BwpVZftbtnFvDTDSe4R5FEehfurbfG1RLgqOlShlIVjNU6DUum1&#10;P4Nb9QeNWroe3hrPwbn1BbWH2ipCAop9xQTMStoEFhQwfIFEOgJL8m1NfdL7pKR6ic5oqVEjLBDi&#10;EmvQ4SU4qSPA7YOqTg/grCI4ha05yFZ8GjOAhLiU5WMV+u1jilJW0gJUPcUFS578KQpHcKQPepN4&#10;KuyyvuEITtCwP61730FOAQo1Ug1M939vfJH70SWW9dxQyslX70KWSLjg91KsmT6Y6iRzkCge6yVq&#10;eIVHUkD3xVyMrQ+jLjYP5IpncLNEmDlpIJ/FDjkSeCvbDDjT2vSvtuj5olt13Nqy2shzHuahr3ah&#10;aJIVHyCfYCoqVMcChvSpOfcio9Euyz7XeUvLKko811dWl3BlSUAZoIsdxW0pJ3ZHxR5bp7brIPGa&#10;miL4A+bpeUWitAJpjaZJtkhSJKDx81ZYk7kEAApoT1FAE1ZDaAF/IFDWB5Fo2obceFHYqpyBMYeT&#10;/LUFCqtnWK4RTuDRWPxUlYb59ipKJAWg0k30LCDq5xVSkbQngmop7RMeUySSULx5FSEfUFvUlJU9&#10;gn2NO0XJh7/217x+KlwyICOWiXpyRvbWXGwfeppOvFR46d7Q4HNSN6ivzIxDKMk0Ky9HzpEZRHpV&#10;8Go4wSWPkn4OsWLgRgbFZqbZdYm+lTwGfaqpixpFpkbZCCMHyKLYj8RSErLu1X4oTBrPRPXDScB/&#10;KiNx/FCd60ahgKdjp2EUUQ7wynAKyr96mmVRbgztVgk1PCYstFNJkvQV4dyQDU5YLpGuMxLTiwhP&#10;70YzdHwZO4OIBB98UKXHpF3nFLhSVMq9tpqKTQ8r5ITq3peCu2qdj3Abtp9IVXzY67okR73IQzlR&#10;ST6vmtp9YugOvXIrsm1397YBntlR/wB6xH1O0vqjTTrxvS+6fBUr/wCzXXeFkk3lmFqVwVDC1VJS&#10;+qPIZSR4zRjpfRMHVc9pqYwEtLPDh9qADAL8pT7bm8A5KM1ODqBNscVIaYWEJHlIrtU8x5NW+zcP&#10;SrQH/JcRlFongpIB2JVWoen1umT0o+9dUOPJNfNPoDrLVOp7uX40h1DSD4UTW3+n2sNQvqajSHFD&#10;GASK4LyuncJ7u8m6okpQwXbrXSKX7WsNySkhPsawn9R2mLhGYkfzlONDOOa2rqC13652BSob6g7t&#10;zisf9Vrfq1SpTFxjKWgA+oisXxslG3klavafPq+SpMSY822wtxQUclIpS03WIltLj8pbDoPKTxV4&#10;dOLLDOuZjF3jIKFZGFj96rn6gNDwLXqB1dtbS20ecJ8V3CbXMTUcdDy2XlqWpptiUVlXGSaPLNZn&#10;LU4JLLn8xQzlNZjstylW+SAncCDxVrWPX09PaBJWE496y67FYuSMlgtJmwSbzeESJktxDecncfar&#10;Ss120doxKXJjgcwOeM/9KqGBq7+KsJSoFC8Y80q9JtCFJN4yWieTTlWmhJmyekHVDQ98lI+xbG7/&#10;AO9rWGm7lDkRULjtgjHHFYH6HydCNJZ/hjqO6cZGOf8AStq6Lv8ABjwmg20opwPUBXnPkUo3tI3F&#10;XMEEWpdVTYURaWIXcAHxWPfqNu8q+22Sl2F2lAHnFay1N1Ft9thLHYUoke4rIX1A9S4cy3yUoY2q&#10;KT7VLxybtRC77TAt9kymLo4wjCSFHkVM27VEy2RWgqOHsHyoVF3TUdtN0ecWg9wqp/8A8xxHIaWw&#10;0ApR4OK7tddmqZq36f8AVjl3jMhTAbPjgVsrTG+PEQVnAUKwz9O1xw2yAjByMcVtS2GW5bmljOMC&#10;vPPJ8Xs3tS/hoLW1/buhwObga6uLjEmMvDgCiORmoQKd7KQVcnzUvF0i0/EU+twhWM8mtX2TZSmu&#10;tNwZ5cEhpDgyeSKpGd0+tEfUDTrbKEKSoEYH5rQmt4QYfcQ2rIyeaqIxC/q2O06Mo3jkfvVabXBF&#10;rkvzplMQm3MRy2ClKcDij9ammlpKW8fjFQ2kbZFt0VhaEf4RnijYsxZjeQkBWKuSbRLOCNP28lr1&#10;owf2pmGGUkpwNpqZDUdA7ah/WknIcdvCx4p4DJFiHHSrOKWegRpSAgHBp+7CjyUZQrBps1DbjvYW&#10;vg+9LA8kci2NQnQN3Bpy5aG3RvSsEeadTbYh31JcyPNcxoYLZSlzn4zRgMiMaMysFsqwr2pCTaXG&#10;XAUr4NLOWl5LoVnAz5FKvxZITncVJ9qWB5I5+3yTghRI/FLRhJSkoOTS0N6QFFJH969U++07lKaf&#10;AEe6qQ27u2HAqSbm7mcFA3U4MgrZJcaHI84pkhzYv9PFHQBSlhxXIP8AnSjjSw2kA+qvQHENEj29&#10;qTQ666U8H81f2Yx2hDylBJOBSalPNOlIyceDXb7zjDwBHB967Egjnbz+aAR0hT+0lRpNuUvlKkk1&#10;2ibvVgjilO4lCckDNAHL0xcfaCnzXaXw4rcUZxXH3Db3Ch4pRExpJKcCgR6i4IypJAFJAsFe4JGa&#10;/FlhSyvwDSjSY43j5FNAIPttSkFKgNtJNxIzbYAAzS/aaQg5VjJr1cdt1pO1WCKYEfJtUaQtK88j&#10;2pJ5mMxwOD4NP/tkJcGV/wBM1Hzrb3Ht2/0/vURoHpdrY3rcKsg84qutfvMMQXkbudpqy7nDQyys&#10;Jcyo/mqp11Z3JUYkEk8/1qmRJ9AHoWW+xcUBCSoKXjj96vZiOoIbUDhS+DQh050E6haXA1lR55FH&#10;sy0yIj7SSeM04kIrB29actOJW5zt4waE7VbJiJLyHlFSScJP4okvcl+M4nYkrBA8VGpuT5OQ2EKw&#10;TzTLFwYb+vDTcePNYmOn0NJ9Sh88VQGj51jDbBbdO5WAtOa0j9fcCbN0c041ja8+lLiz7c1jWy22&#10;DZFx0olF184yc8A/3r0nxE29NE0+rilNmodBOWdN4bcQz6EkHJrYXTXWls2IZbjerxkD/tWGukqm&#10;1T2hMeAbAB5PnmtsdL7rpdlptG9Bc+RisLzCzEen7NAW+9tFlO5Ht4xSF/v9rbgKXOi746QSr0Z4&#10;/tUexc4DTYcSQtHtiv03WFgcgvR5iUpQUncVY8Vw+cG1PmD9aXUHpre9TyIen7J2rn4ce7WwE/8A&#10;5NZ80zpaPMSHTnak52g+1aU+sG7dIbheiLG8hd4bUe528AZz74NZns18bhvICHNra1YPPtXqHjJJ&#10;6eGTT3JqTLNTJn/wJ63xXNzQb27fiqRumlZVrue1Dani4vhKUk81bNl1S0l5aGlJy56ck0W6cs8U&#10;3dqW8GpHIUAcYBrbzgprJjJ4K6/5W1bo/SYvwhmPC4ClKGDg1YPQ/qauXJaD+XW8855qd67aon6j&#10;0inT8NsNslSchscAZFS30ydEobbrCrk6EJylRzxmsO6zZW3LosSyzVnS/qIG32WWIBLa8Ddt/wC1&#10;XnFfk3FsKbb2LUPcVAab0vp2zRWBFDalAD1cUQuaygWUpRt3K9torzDVWKyxuJuYLasELq1eoLNG&#10;D7IKkZz6QeKw3/xA5es9R6StpbDzlpQSp9tAJ5481qj6lvqtd6a6BfkQbEqWvBT3CnIT+fBrAGs/&#10;rLn680e7Akx2v54KVDaOM/0rP8ZRKdin8IjbJRjgy/EWGmAkpwT5+antN3WBDkbnGytQOMYpqiK1&#10;Mkk7ggKVRhpTREORIKu4HD+K7yqLzwauTLU6fX1i9wWosKIoO7/IH/atddJYF/t0iI6IqwlOMZSc&#10;YqjOiel4djlMSSwFc+MZrfPS2fHuFvbK4gSEADO2tF5nUbYbDI08cvIUPsyLraWwtspOwZA+ajW7&#10;BJW0ghtSgn2xVgsuRnG8ABIx4p3GWw01sAByK4PtmzzgB20rbCUlRbUB4NLpkZICl5qS1BFaUypS&#10;Ad4zjFCUdbvqStte7PnFRYg2txbWrO7A+KkrhEjSIakkJ8UJx5iEsJCT6h5p2LlvTt30ADkqClt9&#10;5CUekE44poqzQ1RiS2ATnORRrFisSHMqxk+aUvGm0yYS0tJ2pAzkUyWTPWt+k2m9TjbcobUhJPAW&#10;kGqpvv0q9PpLagLUyhav8SUpH/StKv2FLzjjanMlOaTGhmXmMqJ/esuvU214UWKSi+0Yhvv0r6Nh&#10;x5Mp2MS0ygqSltOSf7CsX6q1Lb7dc50GLbiw02spQXE4V/pX2qgdOYzqlJUwl1HjChnNVF1R+kLR&#10;uqmpS3bG0zIWD/MZRtOfnit9pfKzj7Zv/YxrKk+kfJKJfpDshJYJTz4zVr6O1DIRGSh7lncN1WXr&#10;36Ar5Z3X5VgfWthGVBCwc/3zVXf/AEFdRrbGeQmIvaDgjB/2rqNNrK5rmRgzrZdNo6iwbWwn+GtB&#10;uS2kHuFWM8VnrqVKTqTU0q4O5deUckg55oji9E+pk9TbDMF3BTnKQf8AanNq0E1aEuNXRwGejIcQ&#10;o+DWXmFnESvmPYBaH0pqTVkp3+FR1FTXJJFO5etL1DlPWaa8oGOrY4MnitHdLLva9KWi5ONrZbX2&#10;znOM+1ZL1I7Ju2sLtIY/mqddUrKeapnuqSwS4kEbDttVco76T+ogLNX50Fft2n+oLMlr+c043zjw&#10;DWXLcSnCHEKK0Hx8mrZ6cX68aXusZ9FnkSEugbTsOOf6U1NSi88CwGfVLptfNf8AWoP2VvtIeIws&#10;D9q2X0u6G6zsUazLdnqQhrBXgnn/ADqp9Hf8xuXCLNiWhaX1lK/Ug8f5VsbS2uJrFliInRSHNnqA&#10;Hg/2rlvJ6rZHZFmZRBt5YcW2NNaSgOu5IAHNEcCcY5w76j80KxNRomthxbS2k4/URT1m9w+cuGuR&#10;ybAk78ybgUOBI3DwcUPyLMpboW81vIHsKkk3+Gs5EhP96csaltDCt8qewhHuVKAqttdlsFLpFdT9&#10;b6S0nfGW7w6lpajw2sYz/esMfUZcbRf+sc6fYWwiG5jKkjgnAq6vr1u+nJsvT0iwy23ppWe52VAj&#10;bnnODWV2ro0qYW3vUoj9VcH5fVuc3Suke8/R/h400x1zzuksY/z/APQpeGXbYhDgT3gsZGzmmY6x&#10;QGLG9YZkUF5wFKStPP8ApRZYtV2K1PJVccOJSfDnjFVB1oi2+6a8jXOxpH2q/UUp8DzUPCePWu1K&#10;hJcG++pvL/3RoJ3p8oELVYLlHvUqQwlSo7izhIHHJqwmrLdtMWUXwIUW0rG9BSfFO9EWS8XoOqit&#10;AIbyoZHnFWZCan6x6U6givsoalQ8jaBgnAV/tXvzcNBp211FHxE/X875BLHumyP6sSpd00bpW6NL&#10;/kBIOEnweaCFXNxMn7wqLiwnk+TivUahkT9LRrU4orTHykI+Dk1GjUUSyuoTMRgDghVeF+T11nkN&#10;Q5fGeEfZf0z4WrwWghXhJ4TbJNOsNMyZSW7uz/NVwDjHP9qrGfpi6v6ulXCyuqTb0rJSM+1d9TGY&#10;1/vNvk2kENKwVbRVi9Lor0Sd9vM5iOeSRXf/AE14aEoK+1cniX9o31ffTc9HpZrC/D/YYaf1got/&#10;Zymy4sHCgoeaP7BqRq3yO4sJCAOGvFeTrPZnNRoRGjJTtPqc9qHdUWG6NahVIhw1uw0JyVoSSB4r&#10;1OEfTjg+Zb7v1Vjk5c/uy+Oml8sU+4uu3aOktn9KVY4/yof6sw9OOXqPPg2xCW0rA3hI5/yqstPa&#10;oCXw2o7CODzRq/MXdY7TaUh1ockjnFWKKzk1kpShx0DXWS4J+1twjIUlk4yED2oLE2KgM9lZQ6MH&#10;k81fFq0vC1KppqUEkDgJNQWs/pkatj/8WTcQyypfpZJx5P71GTafBlVSrlHbPjAOiNP1NCjNtuNu&#10;BOOCoZNWdo3SNsu1nkWq7MtBTg2hRxgVR/UZh/pxKgNwpit7oCvSrgeK9s2t7ulQWqQpWRnOak2p&#10;Noi6ZxgrF0wg6ldEFWGQRBfS3Gzwc8f61E3bQ100roo3NySl2J7jP7fmrMtcsdRLIqJKkKD6Uegp&#10;PvXOoulF4v3Tb+FffFCEK9WfOMioP2/zJV2ubjCx8ZKa0ZqExnjK2BaFJx81ZEe8yb7AVDcWUsuJ&#10;9APgVUd+0xK6ZvNRC/8AcsqIAXiiJ6ZdLBao9yeSoRlD0nFWQllcmRfTie6vlPosGBpNV00dKsCp&#10;vaQ+ogEngefz+aANYdD53T6K3IjzUz2wneQOcf50tG1wubE/lvdpZ5HNE8e/PrTGMl8yWyjCkr5F&#10;RlBN5HC6ypOHwVh/yrdHtMOXtqKS2jlYA9qiLBqmRCfZWkltJUN2DjHNaETfGY2kZ9tSygJkNkAA&#10;cVWelOhQ1LlT9xEJJOU/+ZFVNSjyZtV1U01Pggvqrtf3ejbDdY1zMllxCStlTmdpIH5rMEcdtvee&#10;ATjNai6v/T1q923JjWpxd0hMZPBOMD+/xWY5cGTapDkOY2plxtWFIUMEEVz+rTV+7Hweh+GnB6VQ&#10;Uk2ibtzTbMXKJGVr8oNHHTWXEtetrFItrCpk4OjutAbgoc+aF9HQYMtJTIWEKWcBRPirZ6JXDTXS&#10;PrFaJM5SbpClHYoqSMN/n3+K1PlcvQ2Nfh/7HQ0/4iPq/wBPrDarvpWE99kiKp1lKlNhIGDS1y0e&#10;I7Li4w2Y5AFOdAat0xqmM0i1zm0HaClsEf70aqhtqQpDpBJ4BBr4t1mkWousyucv/c7NTcUinf4h&#10;eLHOSEpWUK9wDXKtRzblPU06koX8kVbUizMKbCSgLUPBIqFuOmYxUFlrtrxwoCtJZ462pcPguVsX&#10;2gctMuVb39xXkn5NO7mly7BKpCQ4n480PXSc5EuP260nAHBFR8bXXZnGN+pIOM1TG5RWx9FuxvlF&#10;hQ9NW6dDOYqe6EkDCfHFArl6maTuSobzRLKjhBUPAo/0vf0uhBABVTbX2llaoaS+x6HUn2FbaymN&#10;1Ksq+5FMZbZYl0BsnWDSXQgH1KHsaJtOankbEpJUUZ8VWF46fX2Bcm32v5zSeVJ+KNbBf4bKEMOg&#10;NyEj1A/NYNcrNPNOTwXyjGS4DnVjab3p1a2Gd0kDjjmqZ1Roa9yrU1IZirK0n1JxVvwtRNMpwMFJ&#10;9qI4l9YlxAkBAH5xW5VdGskpylhmMpyq4wUXp8v22GyiYyWXB7KGKsG030uAI7iAnb+kmmfVSHHc&#10;jIkMKHcSfCKrppc9h5l/tu9k4yQDWmnKWlucIvKMlJWxyW+piJIbLjrIWEnPigLViIkp5ZQyWz7b&#10;Riii2XUPwEJPAIx+aU/hkSa+neAR78VmTfrxSiVR9j5K4uLbbkWMgKUhYNT7TKW22igErx5PvRE1&#10;pmNMuCUJb3pQfimWvre5aGBKjjtIbGMVj/p51wdj6LFPc9opBxIAK8oV4yanWbOVNYbWlwK8g+9V&#10;lC1g4tDO7BKj5FHNnuklKcpGAQOaydPfBvDRGcGuj3WGjk3GxLbYLcd9PqBSQDVXfxWRAjIYcfCl&#10;pVtzmrQurTiwta31gLSeAaG4PTePcozpWtZdyVJOeajfB2z/AIawOD2r3D61mTMtraVJykjzTyTZ&#10;48u2rYI9axiody5yNPQO24kjZ6QSKavaqUylCycBVQ9aNaxLse1vlAbc+gMXuqdDaVBw5PFOr59N&#10;Vn1v07utqW32H+wrYsDGDg0dW/U4kpwF78DxRLFuq/4S92kkqUkg7RW60fkbYTU4TfBCaeMNHw01&#10;p0hv2lr7dIwhuusRZC0dxKDjAUQP9KEzbZ7OMxXuTj9Br7AXbomL9HuyjA3uSFKIJR7nNBunfp7s&#10;duKot3tjQfCtwKkCvZNN9fUV0x9aLyaaXjcy9rPmCm3S2WEd+2yVBRxu7av9q0bqfpZEs/0xw783&#10;a3RLe25X2zlOdvnj81vlHRHR67Uht22RTt5GW01YWn9JaTlaQc07c4DD9vxhLSkAgCs5f2gae1qM&#10;Vj/Qr/QOPJ8G21YG08H805jhxB9POfbFbT/4iHSjQ/TcWlelrX9o++SXVoGE44/71iqFcPtlg+R8&#10;EV6P4vyVOvpjfB8M1NtTqltkFzoW1b2nI7hS+U4UEmi2xWFiVbmHLms7nUnBzz71WCb0reVbsfAo&#10;u0rd1XSQhp54hCBwM+K6ymyE3hMxZcmjfpJCNH3q/FQxEcZUEL/pWe9UTrjF6s3V5p2SylUpa0KG&#10;RxnijOz6tmaaDiGnSllX+L5qXY1fpm6Q3HpzCXLglJAcxj2qyejhOSkS9RpYC76XOu+r5XWy3WJy&#10;4vyITxKClaycAf1r6Lao+rzTfSa/RdO6jKg8tCVhRPGMD8fmvlV0FvzGl+tFuvTSAqOHMFWP05NG&#10;f1p6s/506vW26MpWq3tR0hS0+PCf9q0Wq8c7LFjoy67sRzI+v2gevejepLCF2aYh3AG4ZHFA/wBQ&#10;3Rdnq/alQoLbSHXP/u20Eivll9GXU6+W/rLHs9veW5BlOAKQTnAyK+oNp+qLQenNQrsF8u6IFyYw&#10;lSXFADP9TXPazQJfw2smfptVOmSspeGjNNy/4Zl0iRFPxL5h7G7aQT//ABVUdz+lXXVivn2DSVSk&#10;pOA4Acf619P4HXnp9dt3b1PA2pHO59A/60Kaw6u6Es7jchu4xZJcOErbWlWf860V3hlZwkdlpfq/&#10;yFCxJ5/0/wCD59OfTrrSFe4ImNLbYynKsHHtWjrB0Raav1mWcbQlIcOPPij3qZ120zEtcYqU2HFD&#10;IPHihTpr9QmnNb64iafgPBc08+34/wB6KPBqp7nHJHW/VGs1le1vH+n/AAXfq/SEXpv0+nagjPdg&#10;RGC6STxxWKrR/wASuTc7kuwtLDClrLSXyrAH5qf/AOIt9XNy0Xp6R05gMBBnMFDj3vt/HFfL7RsN&#10;mbeN0x1bIJ3dxJ5Brr9HooyxuRwtmol88svH6wp2qb5qNudc7w5c4clWWwlwqSM/1NUoNNX3SkBi&#10;6usLZjO/pUferUnXVi+2uJanpCpAjuDY65ySMijPqnZHNX6LstkthQFtJBUePYCukjpo1e6BhSk5&#10;vLKcHVL7ixfZvNBa/ZRFP9M9WpzQTakqCIrpwofigC6ablacmOx5gAKM8jwaW09piZqOWG7b63v/&#10;AIp81KWrlWt03gIxzwjVHR6/osdwuSbOtsuPt+sZHPiq/wBYRotun3SZNtyXJTpKgrb7/wBqIOmP&#10;QbWqLat6FuRLX4Bzmr86YfSXftSyUnV+EtKx7ef61zmp+ovHVJt2LP8AkZcdNY+0ZS6Aaisc/Wab&#10;dqGF/IdWAhWzIHP7V9I9DdLNHNRmXYUKNggEK2JzU5Y/on6fW37dxu3p+5QMh0DnNK6z0I50/glc&#10;FxYaR4H4r5/+rvqG2+xT0k2om90lEUtsuyzun1pt+l1ufatNguHkpAo6uCIoAkuhIXjj01luH1Im&#10;2u2B1aiF/JqdtvVq6aibQxuSpI9xXn689qNjVuWZktLl5RoZD4WzuaSEgiqe1Q1IkatJXHUpCeN2&#10;2pnTV9urpTvBUgUafbh5HeeZSF48lNVz1D8jFctYK1H0mUDeNHzXryqaWv8A0+c+KIdPrEdZKOCn&#10;2FWu5HiyY6mSlPIPtVYTLJMtt4eXFbLjBJ4xWh1VDpakuTLjZv4YX2t3vlDgdAJOMZouiQ23gd0h&#10;OQPmqRZvMy3z9r7LrLeeCQcUewroy5HQsSUlR+FVfo9aqsqaKZ1/KGfUTSbshbT8VIcIVkkVBTun&#10;M+/QUO7g0ttOdpqxLddojqe0pwLVn3NEMRURxlQCwCR4rPr0tGqk5J9kXbKCwUJCuq9NSExpzJUQ&#10;QkKAooRrBu3PtuhslHBANSHVCxsIgNyY7HddCuSB+aCZ0C43JqMIsfeQBnjxWksrt01jgvgvTjYs&#10;ssqN1BjzCFJb7Zx7U5lX9NxiqStQO4Yqr+87ay21Jb2L96mU6lt1uZSJSygqrJjrrZLZYyHpJPMQ&#10;503omzTo7+5tKnVj4oR1L02d0+4uVCB7YJO0fFEmnNbWgtoLDuCeCc0QT7jHusRaGXdyljHNbZ1a&#10;TU6ZJYU0U7pxlz0VhC1DJYtqnEpIU3wafad1+ucopWrBHGM15d9LXGDCeQ03uLpOOPmgQaWu2nJR&#10;fkJKUK9WRWg/j6eWeVgyUoTRedvuKwG3ydyFeQaQvWiWtR3JEkO9tBHzQdpbUyHIh7zmQj2NF1q1&#10;9AdASeUp+DW70+rouSrvfBjShKLzEFb10LXLnLfTclJSPCd3/eoI2GVp2YmKV7kg4CquJOprfOIQ&#10;0rCj5yaidSaQReZLS239g+RVmq0FNkd2l/3HC6S4mBDGppFukCPndn3oxtVxW+yFlXnyAaGrt0tn&#10;MSe+JW8DkVFM3h+wTBFdznPv71p1K/RTxami1qNizEtX+FwZcMhxXcJ5KTTSZpS3TmEJ7CAlP4qJ&#10;s2tIrGA6kHNEIubcxIcaICT8V0Nd+mvhylkw2pxYB6x0UliOHIau0kHx4oSnWmXbYiJLcg5HkZq1&#10;r8sXCL2c7c8ZqLj6H+8hhDjpWj4Nae3Rqyx+ijJhbhe4DrTfn5EYNqcIHvzU0h1xYaCZKUpzzk0p&#10;fNCG2x+4xlIHmo296OdjWpuY1JUMDJANUOq+rKkuizMJdB7apsWIW099C1n4NUb/AMQHVV/tfR5x&#10;m0W9Upt4EOOJQVbR/QVO2Rx1mQ2ta1qSk+SaIfqL6jWPTXQy4v3FhEwlgpSkgHBIrsfp/U+ralL4&#10;+PyYV8NvKPgY828Zi1SEFK1K5B4q1dB6lY02y2hUZDoX5UU54qu9TXhq832RIaT22luEhI9hmi/T&#10;8V2VFaU0hLjScZya+x/FcpM4q9chL1AegXm0OSWonOP1BPj/ACoU6ULkQr6h6O92yFj38UY6kujP&#10;/LRgx0ID7gxtGCc1AaZ6cais8U3V+OpmMTuB55FbuyLdsWkafVTj6E4SljKNc6Ws7t9RHckSTI8E&#10;5VkUd3zpdaX47MotJQ+ggg4HNUJ006umzW1baoLkgNp9TgBOP8qsHTX1M2aRJTGntktZxgnkVluS&#10;aXJ4lqNHqo2z2Rf+QUdQLDG1Np6PBlAjsgAH+1UQqGzpPUjMdr1s58CtET9Z2DVSEotIK1KHj4qu&#10;7r0wmXG+x5TQCkBYJB/epJfJRp75Qk6rnwd3TWR0omLIWFIQsBQB4FS2n+osXVk5ptxeELOMk8UN&#10;9d9HX+VbojcaGFttN43JH/aq56V3lVhvgg3WIoknAHgg1DfmWGjOWhrnp3bB5kvg1Dfej0LVaYzS&#10;pKUNrIOUrFP9TdALEnSzVsallTiR+rdQZbuqtm0zcEtzlPNpTylKiamn+sFqv7v/ANr1kqPgZpuE&#10;s9mshK2qviLwU1e+kzuh7szHUUvMvKACseMmj666TuPSO2QtRRXkuMnClIz8/wBaJFaYuGvp0fv5&#10;aZQoHdU51j6dPT9FJjR5brgZSPSSceP3pSe1qJmVXxvi5XlaO9fLlqJ1Ko+Ixxg7TU3b9U3OYxtf&#10;SqVu5weazq9abnY7qiIhKkrWraMirSRqW+dLI0OXc4wfacGU5H/ap8Ywyy3R9Sq5TLx03qwx4Cos&#10;y2K7CxtIcRkf6U8tnTXRl8cdlOW6OlauSnanH+lUo19TTl9jLiIgtp3cAhIyP8qN9Afcahi9/wC5&#10;cZUTk4JxWLOmMlkf6jU6RpN4GHVnoD09vMZS4cZu2SkDJcaATk/0xWX7dr9zp3qZdohzFvsIURyT&#10;zW5ZeiGJQSXXTIChggmsy/Ul0Jh6RQNRxGgHB6ilJ81yXmfC06uluK5R7B9D/XGr8fqo03y9r/kT&#10;1q15KvwY2Htkj9VKzdFmcZlxnr7uEEoPnmqj6b6/jTUpacR21I9PFXgxcnblaFMxklzcnGK8HnGz&#10;RX46aPuSMqfKaROPMZIz3pWJf3tbPGMtQhtO5VuVgYzW3NFxrdN08y8otFxCfUQQTWa9XW06P0nK&#10;lIBamu54T5qN+nHWeon9QIjSnVGEs4KXTwefzXu3gfIx1tCz2fEP1/8ATUvGayVlf2/+2Wv1j0TY&#10;5sZ64tKaRIQPPANUpZLoGlqQhecHGc1qjqD0+gahhqbUVMJcT5Qo48VlXV+lUaBuoZYkd1tRz6jz&#10;Wu+qPE/qqfWrXKOp/so+rHpNR/d+pn7Xwuvwy2+n9ySXR3lZHwTVoRbAbkUvR5YZcHKcKxVEaIeZ&#10;uKQkPdpePJOKuXTNmfMVDn3/AI9gf+9eIpSrk4y7R9eaqMbYb4vhl3dMtWaptS0RH5JkMJwEkHP/&#10;AFrSGm3pNyiJcf3JOPesWWnV160hNQuKgTG8j9XP/Q1qHpxr646iszbr0TsnHOB/2rtPF6lTXpt8&#10;nhP1L46VFnqxSwyye0lYKVc+1RVy0vEmNqKm8k+4rz+KOuo/lo9Qpn/zDLDmxTf710eUcE0wbu3T&#10;dtpK3oyykjnFQtuW9a3vUNxQcVaKVKmNELykKHtUPK0jHcCtrhCj70kl8Cz+RlC1mXmg2pvaR+KI&#10;rPJ++9ROaGE6KWw4HO9uSD4ogt8FyIEqaVuI9qayRY+etDEuR/MRnHzSF203FlMbe0AR74preNWG&#10;wN75LYqHd6vW5Mbc8kNJ+SatUHLpCzgjZNmMB5SUE4FMmrlMiPlIWdufGaj751btMdl2QHUOIAyc&#10;EUGWHrdp/U85TLLhCwcHNSdFiWWiSaZelluLjzACsnPmpqOGQrctOTQjpu5xXUpU08CMZ5NFTM2G&#10;8cOPJSf3qoTJMrYW3+hOKGr1aYkhXcCACDUtKkwY8Za/uU8D5qkNe9aYmlHll6S2Gkn3UKtrqla8&#10;RWSOdvLDa82ppKEqb4IHsaV02p5p9KeSPzVFtfVDY7+ssRpLZdHtuFQ1++r1GhyQuIl9vxuH/wBi&#10;spaDUN8RI74/k2fEwUjCwCR4zSjyM8HHNZr6VfUxbeoAQ+l4M5xlJOMVoC16otlxYSRKQTx/iFY9&#10;lU6ntmsDXPKGV+0/94nCUgk+9CM3Ss6GCpJ3JHOKs5uVFfHoWFD965cS29lAAVVLSZJPBUSZz0NW&#10;11JSRRTpzVEdKgh1eD8mlNR6ZVLWQ036/wBqC5mmLlDczsIT8iocol2WuLoxLH8pzP4FN/4o9Few&#10;UnB96raBd5lreAUgqA8iiZHUCGoIS6x6vzQpfkjjAQX2S/Ltjm33TWDPql0+ubEkrWBxmtp3jU0q&#10;daXv4YylSwk4HzWFfqM1Dqd1UliXZ3EIBJK0pOP9K3PjZYvRXYvazB856TYbw6lClBsnHii6x3mB&#10;Ij7ZakrJ/wAJqC1RcWnZpTIjlvnkkV+gwLTMZJZlbHx4ST/3r0aDafBp30WzpnqGrRjBFnaSlZ5A&#10;T71qj6berd51LcGk3K2KCcgBe3z/AJV8/Y0ydY7kytIMhIV+nzmvof8ATHrG0uWiGuVHEZ8geRjm&#10;tN5dRdLeOTK0re7GTbFuu5/hySiMcbeRiqb6yXSLJjvJchFCsHJ2ef8AKrZtGqYxtgWy2HgE/wCH&#10;mqL619T7elt6O/BW0vnCtlcRp3/FWDYSXDMCdUm02jVqpUJXayrkDj3oH1VcoV+SDLVhYGMk1Kdb&#10;ru5JvpfZC0t7sjj80GRLxbrw4hiS123PBV4r0unG1I0su2T1p0Xp+42Z5wkB5I9JA5qtHVt2q5ux&#10;0vKSN2BmrWtjUaA4G2FBTZFB+odMouGoWnY7Klnf6gBWW4cZiQyfoM921spWuRuJ5ANGWmxE1i81&#10;GukltltRxlZAqN1/pxKLNCVFiqQ8kerjzTvQXSafrZtlHdMZ0+CDiiXCBGxuhHQvTVkDE1iQ1JSc&#10;HKVg1trSEeyNW9tpCEHaMcYrGfQjpHftDw2o8mQ8+0R5USa1vo+zswoyFOukKI5BNeY6+e698m6r&#10;XsQ51uxYW4ayplJOPisK/UmxBYjPrjI2g59q3VrFNj+xUHZCd2PGf+9Yh+pQQHob7bDiVcHFZHjP&#10;8VFV3ETAN9bQq4K2N7iVeQKmYDkeJ9p980Q2VD1VH3SOqFdVqUsFJVwKd3m8R2bcyHkhQyPFdtnC&#10;yzWfJtvoLb7S5Aivw3Eq4BxWvbE6p+EhtACRgCsGfSg+mWyy42shn4JreNjdbXEaDZwcCvPvJf47&#10;N7V/ho/SxIivDKMj5qO1Dqy4QIoS2SEke1FUqE+8wVY3cfFV9rMrajKTxuHsa1LJAhMuD95WrevB&#10;PmmbFkZtlwjS3FpcO8e/PmhiVqV22yVlaeBQJeuqcmXqOLb4x9S3APP5o2srbN7aVjwbna2VoUAd&#10;o4zRDEgx2VlKsEH81V/SSJMctEfvOFKigHFWGIMlLh9RUB71kLoY/lWlhY3pNNnLSh5vAVg07VEe&#10;DGUnJx4prGTIU5tPH70+xDWLaUtObVK4/euZ9iUSShe4U4uDEhC/0k/tSbIlqaJTk49jSJCEW2OE&#10;FKjz+abOWx5l0bSQM0v/ABJ9t3CkHNLu3Nez1I/rikM6XAfUwCCTimbAkIWUqyce1PYt1UEkEZFJ&#10;uXRCXMqAoYEdIS62vclFflOOKZyW+alBNbeGdoIrlMppeUlIANIZGsS1EBDieK6lLbSAQmnbwYAy&#10;BzXrQjyPSqgB73nCcYyc80oZC20ghPpzzXqZGElYTk+9c/eJdRtCfNXFBwZRfUMjPPFfnpWVBJ4w&#10;KVLyGdqSkDGOaVywtwrUkYxQAih1KGidufzXKZCXUjd4pwJDJBQANh4pNDMdIyeKAEittspGfNKt&#10;x2lOBRVz711JjMSg3g7SnwRTmMwwy6CVZOKAPQGFDGeKRYithZUVHGfFfnYaXHlFteEnnFflRD2y&#10;hC8k+9Aj2VGQ+36VYIr0R0tMJyvmuGbevYdzuMea9uEQuNILSvHmmIZzIbilJWhfmk3YqkIWFO87&#10;fmniIDq9pU5gD2qKudvfMglKztpMmiElwZDyDlVV11EuqLNBClclPkVaUqBJEV09zCtvFUf1Ct0u&#10;Wy53jkZIqpj+Am6f9Um2EJ7oABGBRxcdStXMIdZGSOSKyFpbV5iXt+3vg9xhWB+RWjdH31ibbApS&#10;dq8cg+9JP4ILkJBdO+clvKsZwRQZfdQPsPOYbKVAkYxRu/NabU3sQBkfFD17gB1t5xbJ9X+LFTaL&#10;VjJmT6qrW9qjphPYSCVpAcGPY4JrAWjraXXHmpzatyFEBw+xr6ndQtKy5OkJ7qWd6Q0r0qH4r5b3&#10;i9P2HU9wZfaUloSFZAH5Ndx4SxOpx/BrdauUy59BQGXZLYdeUltAHIPtmtl9GbJp9XZU5Iys+xV7&#10;/wB6xl0icZuzjKHFYSQM/wB62v0b0xbQGyp8JOeMmsry3MDH0/Zo622i3dlCE4UjHmkL1piwOx3O&#10;/g5BSf2pxAtIShAaeBQABwalJNgivNoS64ATwcmuANsfMr6wPp66W2ZyffLdqBqNeFJLn2QcyVH9&#10;iawyp/asISo4SogEe9fR/wCuT6YLGwJeqE3oMPY4YLnB/p/SvnxNtsaBKcbK9wT4V816F4tuemi8&#10;msu+/kRj3B5t1H25UVCjXTOrZsLah0LCj4yaDfu4kTCmzhRH+ealbPqJgyw48QopIKU1v65c4bMW&#10;SLq0rqx++zURXIfcVwMke1af6UaRKXG1yZAaTkEIBrMWhLo/e5iFw46W3CnAwOTWlun3TTVN47Rb&#10;fcZbJyT/AOCtX5KSVb5J0r3Gs9P6bhm1NlD24j806/h1pQ8FSdo2n3od0XpObp+3Fl+St5wjyT4o&#10;th6DF6iPgvbVlP6ifFeazw2bpEV1CsmiNUaJuEW5COqMllRWVAccV8S+q0LTtu1/doWnnC7bW3iG&#10;1Dx5/evp/wBZZVj6ZQLlCumoG3lPtKAZSvJr5Qa3iMnVE2RbyTDddKkH3rqPFwlCDl8Mxb2m8CCl&#10;hxQQ2DuSeTRNpgSkSmkR3yFKVzzQcmLJVtDeStR9qsvpzoK4OyWpDoUUlQFdRS3nLMGRqTphNTZY&#10;kdchXcIx5962n0e19b59uUwWe2oJ84rPfRTp9a58OOmblawR6a1ppLQ1ttEZIaaSkY81yPl74Tlt&#10;Rm6eLSyEEe8wQAnvYPxT9m5sEjblR/Fet6at60ghI3gcU1kQXIhywndj2rlzMJhnEhXLfH5py5Cj&#10;oP8A7ScnjxQwbxObwnsqwPgU5RfHB/7gIP5oAZap06uM0qRFOCfKaHmHJDTiEvJU2CM5VRTIvSHX&#10;UJeXhOfCqrX6j+t+k+mek2p06YhMjH8tpPlZ+KlCDsltj2POEFVw1naNJwX510mojsNJKipRqnr/&#10;APXZp2PBfZtykyTylKuOf86xT1r+r9vqVpt+DAiu7MHJSf8AvWaIT9+bthnqZdRFQryfFdZpfERx&#10;m7sw538+0+pWmPqLtN7e7kmSGH3TnZn5o+R1UZZKO2+FoX4z718lNN9TPs5zTzrq1KR7Zq/9B9TZ&#10;msGU7Xi0tHCATWVLw9UlmDK1qJLs+mmj7v8AxOKHkLCs8nFEY7Ev/wB4A1lfpBqe6Wu375kxIx/h&#10;UfIqzXerDfcQkKSMkDg1zN+lnVNxRlxmpLJYlztcXY4hLSVJI9xQXM6Rt3pfcaZShtXkBNGNpuBu&#10;cNp1ICtw9qII0lURACfPnFYalKL4ZZ2UVrboJeP4FKbsj4iyVtkJWE+OP2r5PdXNE666Za1ujF3b&#10;efV3Ce8M7VA858V91n7nJmnYlGB71nTqR0ld1lfpDr1ubkoUf8Sa2uj10qXiT4Kp1qR8gmNXSEFT&#10;chx9tLvCsVM6Yt7lyWtNohvPPqP6lJzmvpgn6UNPCWlyfZWEjH/xNWLpfojpCxtoTHtkdGD5Cea3&#10;z8xUlntmM9Oz5v6L+nfUdyvEd/8Ah6lAqStSVJ48/tX0V6Z9MLXDsMH+L2aOh1ptIz2x5wKtSyaM&#10;tUZaFsxm0D2IFG6rFENvOEpHHitFq/JTv9seEXV1KPYIWLS1q7uY0dpASOPSOKkEt29pam1NIUR7&#10;YqPCPti8G9yEg+RXVthNqBdK95NaSUnLsyUsdBbEjQ58RLexDaQPioGdZYkWYtCRuSR80qy443wn&#10;gV05CclKLgPNQZNcAvJ0QmT3Cy6sZOQATQV1X6JXKZ0wu82HJfbmMNqWjao84BOKtT+E3BTDyojh&#10;LiUkj96yj1O+p7WMO4XHSz6BEbSVNKJH6k8jNanXXV0VPf8AJ1Pg9DfrtVFUYzHnkzJIRPcHbuhc&#10;cfaUUguEnHP5ptaoDblzCnfGcc1O3CUbhKcUpQUVHJP5pwzoly52t2XGeAkJ8N5815q3ukfTcMV1&#10;pPglOrXSG1y+lb95hPFM8J3BKTWadGTe9ZsSye40rA3eT4omHVG9R9Qz9O3GQpLCE7e2rxSFv/ht&#10;ue7q0ApKs7a9v+lvHS01Pqz+T5Q/tI85Vqrlo62249/9w76bapuEW8wYLMbYiQvYlRHnNTOpbpdd&#10;Cavn2l1W1E9O5aR8Ef8AejBpcB7Qds1LEghtFveQSsDzyP8AagHrbqtjWGsrXd4De3/04S5++E/7&#10;VD6n1+yr0Iy5ZH+zPwv6jVfrbY8Lr/RkJZLaiJOUtZHqXuGak+oNh05P0TMkSX0NT0oJSUnk0OM2&#10;y4XslplZQ6fBoFkQpti181aLy6p+OsjKM8GvPvEaN6zVRin8o97+qPJw8T46y6SbWH1/I40LODFp&#10;bVJaKmQfS4oe1Xj02Ztl/eCGpKc/PxU/P0dpu/aOah2+MlhYRwU+aI+kvSqzaS0BfZspf/qEtLU2&#10;VeQdpxX0Np63p4Rgfn/5LW1+QvstTak2ObDpS1RJsj7t1DhT8eTU+zYO5ap7MZIMV5OCsjJArK+m&#10;NUXdy8S3hJWpAcIAUfbNWrY+oNyiMdpx0lCv1Cs2K3rcjR3VSpltbIxjol9tqVaEzStDuVjnxzQl&#10;fblO0Nqt+1syN6UnAyatqKGNSXVlaZio5HBUD4oW1t9OlxmahcusWWqYyr1BZ/8AsVGWYrETIosj&#10;ZJu98YGOkdQ3lyUp5skhBzRbqjWUrViI8eXJU0pkjKUnFA+mRd7Vd37WI/8APSnJBFDl81HIh3t9&#10;qQgofCsHFWNpcsx1TKc2olm6o0rB1jZcN4dlsgYWo1U0m13u0XRq3fZlQUcBQHtRxpPWC0t/bhrh&#10;fJJotitJvdyjKWntlB5VQ4p8lkLnUnCSyBNvv0vp/OjrlMlBXg7aNnupxvCmkR3lIS5+pvNRfWnQ&#10;12lmHKgNGUlvkhI9qrFrUrEG5ssS4q48ho8ge/8AnS3LPIKj1YKUFzyXPqXSEPVtnQY4705vCyk8&#10;4AqI1dp2fqHQ6bWhvbIZAISE/FI2zqdEt7YcbQthxY27iODVh6ZuIv1kVJjONqle4ND54K4znW0/&#10;x0Zu01p5yM+qBcUmO/yEKVTm73Z7TzqWX8oZH6VK96tbVOgnHX/4rNfR/L9QQj3/ABQ71Gm23U+k&#10;oqI8ALkp9J2jnjP5qLW2OEZ8bFdYpT+QcjayjOwE7ZIU4rjFEjarW7BZKL0th3GdiT4P96pW8vNW&#10;FwR1xnGn/ZJHNci/uWxbK5sGQy2vBQpYwDUHdFcM2C0EprdWmXpZdYX0XNNutU0y+OUuc5H+dZs+&#10;o6yXqJrJcq5WowEOgbVpThK/zV3WLqWlAgt2y3ITNUQgO+58D5qsfqb6hakvFwYsl+ihgsAKQrbg&#10;kHBFa/X7ZVcs3fglOvVbcfBTNpdVGdb5OCaIoVwCQl95JWWV5Sr3FCiCSAlJwoeKPdN2iNfdMSI6&#10;HQzPBz6vetPFKcdj6PQctPJsX6Fus9uRIkWy9LcMpSx9u5n2wPz+9fQyDchKQ2W3Cps+/wAV8t/o&#10;ltFmZ1C/AvEpEe6JX/I3f4v2/wA6+jUKYuwOMBKu6jAyB4r5G+t4w0XlHsWE3/wdnpE7KU32Hz11&#10;XbpCMIL7SsZwORU8bjbLtBCNpQ8n2IoIZ1NFV/O7iUE/4TST2t7fGJUVpUffbXJU+TjUmpPKZa6n&#10;J8CWrdFJulwZfjr2FPBHzUO10kiQ2H7i44S4n1bSfNG6dQw3bYmSghaVePxUZOuDdwjKQ0pRHuKp&#10;nXpnJzS7LYymuAGg6viWyWtvZtKP86L7HrqLNBUk5zwQfagW46aVOuSiw1tKgf700021JskiQzMj&#10;KSkK4UfFaum+6mXHRkShGaLtVJivxAspSd/k1VOuNNtybk2u1tlLij6iPFEtqubS1bCrCceCfFPP&#10;tStz0EKB8KraXWLWQWTHjmtlaog323vbHWlLZ91D2o2sQw2gKdyD5GaN7RYw9Aebe2qK08E1TOt7&#10;XP03cyth1a2ifCfaqLdLPSRjaumWKate0sK4Q4zo9Z7g9hUrboUGRbDF+3SVEcHFUrp7U0qddQy4&#10;+QPhVW/aL05FZ29sZAxuq7S6iEp+9dkbIOKADWrFw0u8FNIIYznOKjbV1GUmShl1AO7jNWJqeC/f&#10;7e4HUlbR9/ihuy6LtoeCHWdyh4VWNZRKNv8AC6ZZGcdvuJ2xX1UJX3AA9XzXuqA7qe2uNKISlQ9q&#10;E7tNc03PEWQwoMKPpUfiuH9csxihgZO6pfqnGPpT6D08vdEjY/TSU60hbKzhpWcfNSS7zIsiEtOt&#10;K2ghJViiGzXpxxICQQkipOdCbudhkNhgKfJyFY5pwpjOO6t4YObTxIEpGqmR2ws8EeKkrXqZTLiX&#10;G0+jxVZ64an2WVFCIi3gSAdtGOlJzUiEA+12iBkpV5qqE7IyTky1xW3gLdQssX6yKQGgJCjkGgLW&#10;OhrnDt8d2OnvbRlSRRTGlpdkoZDu1JOKnJjwgPIaDoeQRg55rNcYajMpdlCbg8IrzScmEEdmS2WJ&#10;QHINGNq1VDsp7b20hXABoT1tBTGuCJbXAVjhNRMlfdkxVutq7Q8q/tWuVs6J4j8F7Snyy2U6xRJb&#10;WIzCUgc52igTV8UXlD8vd23kDKQkeaIods+5io+zeSSoDimNwsE6Kra4nck+TWfdO26HuKI7Ysqe&#10;43W4pjIaQVlQNWDpkKct7K3ie7j1AmnLenkOq3qbAI8cU01RapdjhNz23MNlWCmsWKlBbsF7alwe&#10;9Tek+neqVlbi3WAiUUjhRHIrOGoP+HdpG8uOuRw7DUf0pBP+9aBi9RHITrKfSoKx5olk6kk3Jodr&#10;CF4GCK6XQfUGq0UcaebX7cGLZp1P7kYuT/wwmZjoTHuDiQo4BVVUfUj9GQ+m2youyr2HlLHpazyT&#10;X0Weh6oUpCkuqCTyNtU59QP09XXrNalNS5bpcbGUhR4z/au28R9aayOpgtTN7c8vCMG3RVuL2rk+&#10;WCdUSpKAha8geKm9N3WK0vEhG7PmtDTv+G/rRcZT1tkNuHPCF5/6Che+fQl1C0vH+4mIQhpIytYz&#10;hI/tXvWk+qdDZhuxPJz8tJYnjALxr3EtEdpURpLTi1g7qsTVE6Bc7DES4lLzrjQ7iz/h4qgbqtvT&#10;N0NukSPuiyvClJPAwaKoWtmpzCIaE5ZWQhSz7Cu7p1NVyzFmHKLi8Fx/Q3DtrXXpx9JSpDCCQT+4&#10;oD+snUYm/UNfXojykIQ8R6FEewq7OhXSuxdMbv8A8xpvRkmSzu2D/BnB+Kz31z0xHu2sLtd4ssuB&#10;bhWc+9YF2mk5b0iSniOAL0/erxPunZauUpDZ87XVf70e3S46ihKhpbnyXo6Ck5KycUK9G9BX3W0+&#10;Yq0DeYzZWsfipiL1YkaKnzbXcLel9xtZbVvHg/3rJpdKhunwQk5fAV6m1tJvUy2RnLm6rKUpUCfH&#10;ij/6SkOWP6mreVSO43s3bifP6azZdtWM3maZLLfbczkAe1F3SXWv/LutY13kPrQtAwVA+BxV9kYW&#10;RaQoyafJYX/EQ1snU/XFxtJC0xEdskf0NZ1sSSXgtCuCeRVvdXUWTXCpOoVSSqQ5nKs8k/8AgoJ6&#10;GadGodcJgFtTjSwUgkce+K0VlkNE91j9pek5vge3JlDcBh6PISHE8kA81P6K1Pdrk6ppkKfKU7Rt&#10;5IqA6hdGta2vV02NFtEt6P3D2lNJykj2q5PpK6Y6k0zr5s6jtDrMJ9GcPJ8GtRrvqLT6XTyui84R&#10;lVUSnNRaAdzoZrzqXO7MWzuetXDqknx/art6BfQVrTT2o03m8KEeMyOWxk7v8q31pe56V08lpC2m&#10;mXeOAmjuLruwSV/bMp3JV5IFeG+T+u5eQ3VRkop8f12bmOjVUlJLJnyyWiJpyQ2xKBY2nbuFWMjW&#10;9os1vCO4XVH9ORUrrHpwxrFxD0ciO2k5yPegPVnQq5OFlMKbwBn/AM4ryec9RJt54/Jtk4SxkNrd&#10;1RfU0gsRspzjJFEE6OrXNsHfaAB9sVTVkvU3RcpNpuTAeKTjfirNtPU6LELcbtbQrFYdWp52Xy4F&#10;OvHMENb10rttxjNRNoR8kVGSelMTSsJTluCluAZJNWEL3BcWlZX6lcivbi0qVEUpDo2qGMGsiyum&#10;dclWVxnNPkrG36qeiRFhJCHEHBBqfs/UOW+wUPYXngYogtegrW7EcDxSpa+SaHdU6RTp2AqRBGSn&#10;mta9PqtPBWp8F2+E3jBOQ7r9x6lrDaj4BqagMhKu4UBYP44qrdNa3YLZFwZ3bfFHunupcRaOz9t6&#10;PAP/AIaydHqK3JerIrsrkvtROXGyNX5rsKjIAx+rbzVPX63M6Z1AqMZJCT/hzVyG9uOo3xh6T7UO&#10;s6Wh3u/CVPY/mA8E+9ZGspr1MkqvufyQqk4Z3FVMXMt3rLUlWM8JJ81aVtuSlRU7jscPnJqUv3Ty&#10;1yD32YobcSMhQoBnmSJq4e7ZsGAqtfbp7fHvEnkuUo2rgOn5zbkUsuKS5u9jUhZIEeOwFkJyfbFU&#10;Iq9SoF8U05KK0g8c1ZOnNRO7UhR3girNPrV6idiFOppcHvUu3x+/HUgAKUrkiqx1+tS0MMxo63Vg&#10;YO0VfEUxLotIkshwp5BNTH/Llv3h1MVtSiPBFZy8f+qm7YNYK1ds4ZnbR+YLSFSklrPsqrXtKWn0&#10;tOsSUjGCQTTfqNo9t63/AHQAY7ZzhIqs7hJkQ4rS46nMeCU1p7Yz0dri0Xpq1ZL9fvpQy22ttKwP&#10;8WK5vjLV4tBAYSo7ceKq3TOoXp8ZKFOblp/+VGVsuk1l9AWjLKuK21XkfWThZ0zGlU4vKA236Oua&#10;5L7KWChpwkAio9/S140hKUqQnfHJzV3N3hpkpw2BSOolRbpBV3sKWRwKJ+No9JyhP3DV8s4a4Ktt&#10;Go4Lyt5KmymjjT2t7e+sNqUV48Gq4XpSY0JTjbZAGcJx5qIs02RCk9uRGWzg/qIrVU6m/SyUsF8o&#10;RsXBoR+WzL29nKuOKAdUaNm3O7peSgJRjg0809fwhoBRChjg1LRb6uXJKFKSQDxW7sup1qStMVKV&#10;b4K/e0NfIErvOI3RvbH/ANiiKzXJllSWHHChY/wmrBkuuzYWxsAhI5qtdTQHEXNssx1KVnkjxWLq&#10;dHHS4lTlpk42epxIn13eGiY2hxwHmpt29Q2dhbXlPwKpnU9vvaJyXWoqu2PcVLWGY6diZSyHDxtN&#10;VVa22qTi0SdUWs5LOnTGL4z2kuhAPGDSSrE0uGIzju5JoYiuRkzUoLu1XnFSTlyWhW1r1/FbaGph&#10;Z77FyUODXCJxPT2E9Z3tmEq2k7qxZ9SXWfR9t0xftGXaV3pYBQgA5wfb3raEyBdb9pGbGjvKivON&#10;kJWn2r4b/Vloq86C6q3Ji5T1ynVOlW5R5/0r0f6Y0Om1Wug9u3C/1MDUWShW+Su2+nsm4ziWD/Kc&#10;X6P2p3dtLXzSBKErUlsj2NMbXq6bapUZbuVNJIOKPdRXp3UcBtcNtTjriQEo/NfUelqqUXs7OTnJ&#10;8Aj01ntua3gouxU5H7g3An8itu6zlW286MjwrZC9PaAyE1h3SkBcPV0dq5oVEc3g5WMY5rfPTy9w&#10;kxoMfa3LSEjke9bHSp7Xk85+rLHU65x/roHPp+07Es7d3jXaClxp5B29xA/FUd1F6Y3O3annXCFD&#10;WLb3SUFOcAVtye7aZssiK0IroTynHmhnUk6E1Y5MJ2KHFqBGcZ9qtdamcTT5y2mWWsplJdG51uFu&#10;V9zKEZ9vyVGtM6cuGmTZ2lC4tOPef1c1SHQjRFin3W8RryypDZSsoUcgDg1TmrlPWbXUqHa5zv2j&#10;bqgjnjGak5fDLJaOOstlZGWM8m09S3S3yYgS2UuDGBnms9y7LGX1FjyC2EIDgPA4NSfS28TXylE9&#10;9LjAGMqPNW3Kt9ouURH2bTa5I5Kx5zVmEjS7p6ab5M/fU7pO7LuTEy2QFuR+2CVND96rbpdMkovD&#10;bLgWh0f4T81up68MI0wqJMhJW4E7d6hnis2C226z9RRNTH/lqV+kDiq4Qedxva/JV2UPTSj/AJli&#10;aM1TLiXcRJUnsIKcjdxVkM6uZm/+ifWl5BOM581mzrfet14YkwAuOlKR+miHoXr613iei23V7sqJ&#10;4eUatltfZpp6OyNfqweV8h1rPQ7V6u0Z5mKGwlWQtIph1r0Y7dNLRIzLgecbR4xyKO79fLdp64ML&#10;ZmIlMD4NKXjVtpv8ICG0lTuPeotN4K6tTOpPDMX2Cx3C16hTEZjFcgnACh5o5vGuNWdNnUsS4RjN&#10;O+FYwD/lRfeoEm3arizmo2XAsHgUn13k3fVluiD7D0tgeoJ5pNOKwjf1X06vErlyc6Q6j3bUTWUP&#10;KCvIGase26SX1DiOQtQFxTDidoyTWZdF6ev1xuaYlpcUiYOQ180a6m6v686WvtQLzAXHVgbVKH6v&#10;zVVkk1tY69FP1t9D6BHq30CkdEb8ifEWp+2PL3ftRpojW8d63NJjpy4UgGgvW+udT9aLalhh0KU0&#10;M9o+/wD5moHpvcJWnrsiLdGjHcbVyFDg1439V+KjV/HrR9l/2ZfUVmqo/R6l8r/0Wtf4snUs+PFk&#10;Mq7ClZJI4qr+pk57p9qlhu0uhARt/TWk4esrJc7UpJQ20+lBwoftWcdc6Mk6ivE25Rll5tnKj/Su&#10;c+ndd+m1Ci5YTOz+uPDLyeglPbyjQ/TC7XfW2l2nX3SpwjznxQx1Y+n+46kZEyFJ/wDVIGSkk81V&#10;HRjqvOtl0TaIq1JWpew/A5rUC9Fa4vUAybfNQ+VpyEj/AOxXvacNTRhvho+D5fqPDeSVkFhp5/7m&#10;VLezddIzzFnJKXGzjj3q1dNarukmMhqMlXNAOt9K62sWonXb9AX2N3/uYo+6eIcfDS20FCU4JzXg&#10;31D439JqG4rhn319F/UMfM+Mg7GtyS/2JS7SNXsobkMBatqge2B5/wAq0/0R+oQwNNNRLzaHWJDa&#10;cKIT5oO0gmPd3oyUtBamyN4xV7QRYI6EmREZQnbgnFa3xsHCW5SwYP1Per4KlwyPtP8AWK26jklM&#10;JJC88oI5/wBaIJWqEsFK3GCkH3xQvpSDpJzUW+C6024TykVaVz05FuMdIRtIxwRXaUyc45yeP6mC&#10;qnjGCNg66hKQhC0bePNO3tT29xQCFAk0Pzunbj6NrL201Gjp1cYSC4HipQ5ArI5MHgNkqc7ZeDal&#10;NYzQ3P6k261SFtFwIWnzmhWRre/adlrhykD7UjAVWaPqK6mKgNyFQnAl0gkkH3rY6XSy1E1EhOSg&#10;sst/qf1Nau7pQ1LQSPASaxf1J6yaqst6ejmX/wCiJ9P/AJiqtsnVC8SNSOGXJc2ZOMmi9+TatSNL&#10;cnr7i0813mj8fXQvyayy5yZAN/UDKhS9k191cZZ9XPGK0l0K13obUTLJjvbJaj6gTzn+9Z2uTOj5&#10;0JEd5pDKUcFZ/wDs1fP00aY0HFuMRyHLaecJGU5NV+ThGNDwiVDzNG5NGt2dq2IUqSEgp4yaieo1&#10;0ZskEyIzvoAzkGn+oLDZ12JDjEpDGE8AKx7VQXVvVbcPTj8FqWFu7SAd34rhdPQ7ppI2M5qKyRWo&#10;vqltVhafjS5RCwCPP/esh9XetLmtLgpuG+tbazwAqqy6tW26ybq+8l9SklRIANV8xdZunVIXIaK8&#10;Hgmu40+lq0vKRrJ2uZYludu8OQp5h5bJB59Rowt+sH5UbZdUqfTnGTzVUu6wXdIRfbS4jb+rA4qN&#10;T1QfYa7IRuCT5NbF21x7ZWk32a1serI2ldNqmQP5KtucZxVhdCvqKuN3lrTJ3rYbVgqBrIvTzVDG&#10;tHxBucpUVhQxn2rQmhdS6W6SQ1tBSJqXf8XvWJrNPXqKm4rLLarHCSTfB9CdB9VLTeoKQN4IHJ/8&#10;NH9vv0SU4Ow8Cfg1SnQqZpzUmk25UVxCVujO0+RRO/bftJKlRnFcHI2mvOLIuubizacPotxUtRIJ&#10;SCfmulMffpIKAePiqeZ1PPjPpQtxWBxzRpZ7vOeQlxtZIPtUFIg1g5vNldbeUUMZHzige8QZCXzt&#10;jLyPgVbjV5cQgB1rcrHvSEm7sNnLsRO0++KWENFd6bmy4Du5TB2DyCKgOsOorFdbO/Hk25HeKT6y&#10;gVbf/MdiaBKm0hXuMVTnWLUunZrDrLaQ29gjkVfRxNYFLo+ZfWvQZl3txUGOAyVHkDxVJyNGzLbc&#10;QlDisk+xq/PqAucq2XN4RXfQVf4apFpq43pYMaTl5Xsr/wCxXp1WJQi32aaXDZYeirfDt7jDt2O5&#10;CcE7q0ho7rjoq3yodtCO2o4TvQBx/nWP0N3iyr/+2v8AMaA8ir4+nCyaR1zd0NSn0MyEqGN9R1kY&#10;WUvd8EqpOM1g+kHSHU1ukwm1R3e+yoDGeeKLNbac0xqCEszY7W4j9RAqH6a6StFhsrLEV5t3CRyD&#10;UzqiNbvsVJeeCDj5rzV8TeDcdmE/qW6eWODHdcgNNnGcECsI3htbF8Un/wBoZwPavoD9SENmKkqY&#10;f7iPjNYH6ohxMouJRsPyK73QTboUmaq5JT4JGAt5hxs/cgj96tvTjP2sNuW5HS6MZ3YrNem5y7hN&#10;bilwpUTjOasqbr2Rpa2/Zrd3gJrfVWJrcYrXJa+pLtDu0IJbQAse1D9oRqSW+hmxlaX0njZVSW/q&#10;NJnST/8AEmre6WahvkW5ok2xgvkkcYzTnOMoNxBLD5NifT9cOo1uiMtX2Ot5nAwtSfA/tWvNOxv4&#10;tFR3fQojkeKzh0m6iajmw2WpsAIOBxtrRul4b8+OHslpZHivK9W82s3kFiKBnqPottqI44Hz4/8A&#10;kawJ9SC3bcpxDa1K8+9b86mR348VwLdPivn59SS/tnHHlr3jn01s/FfeUX9GVy0i4zD3DlQVkg1Y&#10;GjtJ2i9uNMz0Apz4VVdKtjkl5U6PICFZz26nNHP3K5XploObVIUMge9dXOWIswIL3G3uj+goWn0M&#10;phJCWT8VpW1vNxI6AFeBVA9GmZK7fHQsncEjOa0FbWmEsJDo9WPevONXNytZvuopBVaL6h1HaVyC&#10;KCepVgVMiuORllKsZxRJGVHYUCgBNKXlbEmCrOM4rEZWYw1ku6295xtbBXg+cVXegrXPvvVaKFx1&#10;JRvHJHjmtZant8R7uFxpKvPJFCGlrdHj6qacjsJCwocgfmpxkQa55NM6SsM+32+PgHASKOoKJTjf&#10;I9X5qF0lcXnITaVJJwn3FTrc5bL/AAkgfFWoGdJkvxlEKSTXMp9xBDiU81IKkB5vJQKTRIQsYKM4&#10;qTEN41zL6MLRk0kqd2HDhHpPml1rbac3bcA0oox3kH0gUgI991h0bygD81wmRHfb2FI4p82I6gWz&#10;ikVwmG15T4oHkj1MNMKyPBrmRbWJCdwVzUs5AjymuFYVimbduDe5Cl/1pYHki2WEEFvdgiuXIQaI&#10;JXxTqVaFBZUlfFeG3FxrG+o4HkTMHvIBQrJ/FN0RCl7aVYNdNwH2Hsdw7a7lwn87kHNBIkg+lCVJ&#10;AxXaHWkNqIHNftjS0kq81+Sy2pJTVqKD0oblbCo4xSyWWNqkA8HjmkERQTnfivHIYD3pXwRTA7ah&#10;IaX+vKT4FcyIv3G0IXtANelr0YC+RXKGnccKxigY6ahpZ2las0gYDipqileWzXr7b3o2nIPmlWWH&#10;Qo5OBQLkXTD7ba8K9WOKaxo0krIWr0/Ne7ZCHFDyPNerXISyVAHIpgdS0PNJ/lqyK7Q07gKUeD7U&#10;3ackKSg7TyeSa7nvvR3kICSoH3FADGa/ME4NoB7YHkUm47IDbqsEqSkkCpNkOvkkoxgVDyLg82+4&#10;jtnjIzikCBiTcJ0hCvSoYPiq+1wH3Wk8HYc5/erPuEh9Mda0tYzwcVW2qZjymCC2QMnNVsbKj09p&#10;aEdWrfkJBWpQ81oGz2WHHLamwAnFUdAZeevinkc5OBV+aXiFu0tKlEbimkiMSbdYiu7BgZQPNJzL&#10;rDXC+2ISSFVIwbRHdCStf6h81ES9HtN3DclwlG7PJqfJIidT3K3/APLsiM6QhC07efbisL6s6O6O&#10;v95nOJlsHK1KUAffP7VtvrHbYVv6XX+4BH8yPGWoKPHIBr5AyeoT8aY65HlOBbj7hVzx+o11ng63&#10;LdLODC1UuEi2rlpIaMltJtDvdK+EhHtzVm9NZ2sS+3sS5tqqelus40mQl2ce6pKeCr5zWqemXUOG&#10;iUhluGVFJ8hPmt/r2419ZMOvsunp3H1I5bEqlOOJJHANE1w0XqfUEB4tT3GHMEIINTWktQIn21Dn&#10;25b9wCKnP+Y5iEYabwE5OAPNecz5kzcJnyl+rroL1lTe5E2XJmXm0oBIIUMJFY9mMzozy2JYUHWz&#10;tUk+Qa+nv1qfUv1HtaH7DZ7ERAWjDj4ZUo4/cGvmjc5kq4Sn5UtCkSHFErChg5zXbeLW6jkwLuJE&#10;OiI++QhIJ3GjXTWl+w+wiSjesqzwPaoi2SkJcQVJ96vTp3PtDqGHpKEpcVjlVdFRVFe4w5Sb4D3p&#10;LARBuramGcrSjhGK2l0nmX+ShAWyG2Bj+1Zi05MtEK4NSbcUuOKwFba1T0wv1xkBhLbWGjj2rnvM&#10;NuPRk6dclrtR5KwkeD5NftSaUvN70nNjWy5G3ynWyhLqTgpp/HS4txJWNvHNL3GyS7rHU1HlqjpU&#10;MZBxXDGzPj19V/QjUnR+4C6XvVSLw7LeVhvuZUB+azYua8+pIB984Nbs+tL6fH4WrXbxer04/DWo&#10;lttS+AaygnREF9mSGFKD4P8AL+K7zRQlbTFxNda1GZB2e1vyJDSkuhJ4NaM6RqkFIjSFJCAryapK&#10;z9LNSvKQ42sJbzgKJ/71pXox0Xu79wYE2WCjgnB/71t93p1ty4MZ8yNUdIbtZbS6y08QpRwc1puB&#10;crdIabU3JQE7eBmqB090OQAytpZ8Dwasp3pRIYgtuNvrSUp8A15xrpqdrcTbVLEeSxETGkqADmfy&#10;DUjElISndwofmqjg2u8Q3ikvrIAwM04My+JCmg549612S7BbTdxjq3Z7YHyTTKY7bHnATIZTjzhV&#10;UlcbRqG6b2lTlMoz/hOP+tSFh6eSDsEq4KUCecq80dhgPdUwbS/b3T9822pKSQQa+c31b6q0hrrT&#10;b9tYmfdXGC6QlQPg/wBvzWu+qOjZFgJeam4irbKcLWAK+T/VPTF50zri8JSoOtPulaSlQIIz+9dJ&#10;4ehTm7H8GNfLEcHWlYzenoeEtofLgysHnGKN7jqBm8aElwEsoQtaMpIHjiqv0vA1BNdUGIqnPIAI&#10;4qxLF0g19qNjbCtpQnbjPt/rXcepGKy+EazDbKIiRlszVxgje8Dg4FHWltZOaUloAygp5KTVwdG/&#10;ph1INcOLvtsUW+cnHGar3r30Y1fZddz3GdPykW9nGxbLRUkpwPisB6iFSxF5LtjZZmnPqGau6ey8&#10;6plQwBg+atSx67Vc32REcLzivGDWD7ZGnMubuw4lSTg5SRitN9D9YW+0sfdvIUqSgYSk/OP2rIxG&#10;6LyuSt+1n0D6cauuNs0/EW9lRWANp8irjtt8RMaZW7hKiATXzpH1H3j7mKxFZKkFwJwEngcVq7Qe&#10;qJ96szMh0KCi0FYP7VxGt0M6nux2bKFkZLBo2H9o8NqH0JdV4BNexLOtmSpSihaSfORXzX6+fVte&#10;un2sWo8Ba0hkkL8/iubN/wAQ+ezESmTIJBTz5zmoQ8XfOO5EXdFcH0hvlmRLacWrZgDI5oXiWVlM&#10;f1Dk/FYui/Xy1dGWo7cjatX6io+1WLbvqjZftTa230uqWAMJ5NKXjb4rLQ/ViaeaQiOyhCRwKeNS&#10;CtsoJIB4qrumHUpnVSe1IUUPFOQD71YrbzYdAKwP61qpwdctsi+Lyh8LW2+jaBwfeuXNKFloLaUE&#10;Z+aWZkBJwlQIx7Gvz7kiWsBCzs+KrGQjhcadcbSrcpBrpmW//jG0U5XGTD7hUCXDTFDEqYtKUjn4&#10;xUGWokLPMliYtLAJODwfevnT9SiL1/8ATLdHLwz9uFK/lEeCkeP8sVsDqx1vndE5sf7i2lxh3gOh&#10;NY46za/l9atct3FzDDOAlI+BxXI+bvrlBVp8pnrn0Pob4ah6lx9jXf8AmgKg2py5vbEKO8/pxQfq&#10;rWuoOl09HfQtDK18FXg0Z3t2VoZSZiFd5pobvSM1EdTL9D63aahsx0huQ0fUffPNa3wuglrdSoqO&#10;V8nf/UvmIeJ0M7ZSw8cFfXpiJqW9m+hQLshO4kfNWRoHSOnr3ZJP3rgcnbVdtI8+OPag/TnTaYzM&#10;jwfU4jwT7VdugumcLROuoRnqH2j7RJ3EYBwa+g3GOko4WEkfCkrbfL67Le6UmLx79Aa6F3LTaVJE&#10;ttwnHvxVOW8d6GhCx60cVOasItOu75GaO+M44paCnxgk0OGUtl7+Wn1Z8D3rwLy2rlrNTKbPuH6W&#10;8VHxXjYVLtpZ/wBEHektNPXZ9XbeEZSU+lXyaofVBfs3V1bNyc+4XuwFH2ow1TrfUOlY6JDTTjbY&#10;8LCTin3SjSLHVTVarveW9xUjcF/mun+lNLZLUK1dI8//ALS/J6ejxstNN+5lw9PZlvTDaeeWEoSn&#10;3qxJ0u2ahsMyGxIQwXGyBg/igXX2ioVg6aSJlu9K21ADHnyKpbT+qp5jtp7qgc+Sa9yWJNHw66ZY&#10;c10GbvS6LbLJKkok/wDrELJAT78/tUNp3Sd81G3IWwkpDXkmpuPfpCI2Couhf6h5o10Hem4UOWxI&#10;C2S8PSRxVu3CK1dJ/cVPYtSvW+5KafOFtK2q/pVzWzrwliIxb0MAgDBJqqNd9O5VhS/dG0qdbcWV&#10;4HJxTLQlhf1LHlSUgs/bp3HIqHfDLrK4uLsh0WXGk/xXWD10bPZKxjGPPmg/qR0suKzJ1CAVtFXC&#10;QKmdG61tzYdRJwFtjGasCR1Gs120uiAVZc3ZwRSkslMLJ0yyuzNWn7641JLHYKX0exHNHFk6hMxC&#10;WZCNr2cVK3u021i/xbrDiZRs2uJSPJ4qsLyHl6lekGG4hoEn9JwKeZRXJnba75NxWOP+5puydQYb&#10;ltSiUhK0lPGaq/qNarK9cI81hpLjy3AVbfihbTeoETpSGXF7ecbT7CrEtWkrdeZKS1cEpcHJQo1L&#10;CxkwG50ywBvV5cVux2puFAU2MAqcCfwKDtP6klW1BRGkqR8gGtcQrHaf4CiPdWY8pA9I8E1Qetel&#10;8OHr6OmErswpJGE+AM4/3qpZcsozq7a3X6czlF9nSIyHH3g4yByCaLemNthX66tMJcbZdCsjd4NV&#10;J1btqtFX6JCjyMtOJ3KSD+1OdL39MBLchDqm3R4UDU29zcUDqcK1YumXv1d6OWtWobbKd7Tm1SVu&#10;KT781JfWSjTFw6MWBi0wmES2lAb2x6sYTVTzteXK5IRudU7xgFSqgNTalk3i3twpSitLZ8E5rHlp&#10;t+G30Zml1llHHwV/pJu4RZUVyHEU880oLGB8HNDn1I9T5GurrHanW5MSXHQG1L2kE4AHz+K0D0r+&#10;3i3JopQFBXBHxRJ1++nq29SY7Mm0tR4s5LW5bisDPA/asfU1ydeyJufG62qrVqy1Hz2hsl2QgqO1&#10;OcZo0tFhlGYHGHvSOePeoldtRYNQSbRcMHtOFBWn8GiKxXREJSkpWMHhBNaaqCSaZ6ZuUllGmPok&#10;6bQupGrbhNuL5ZnW9foSDgqHH+9fRONplSAlHKgj05PvXys+mXWVy0R1RkXBqQERSjLmDwfP5r6T&#10;9G+r8vXkJ2SGQ5FCsBaea+Xv7Q/H2f3h6s17fz/odd4+zNKSYenRrEiIWnPSpXO4e1RknpqztKUu&#10;nkcE0QJuYMz0khB9j7URsvRriyhCSApPmvLKtJp7+F2Z/qTiVYq0XDTrRbdWXIvsR7VKWpDqHUrQ&#10;8lbah4qxLjbGJFvU043lJHk1T8u3XC0yZHYClNA5TisbVaaWikscoshP1EFbhS26FhQSoVJO2iNq&#10;i2ForS2+OQR70B2CU9P3/clSVj2NFliBEn+W5sIHvVumvU3tkuGEo4+Stb4Zunb09GcKylPgin2l&#10;NVypjy2e6U7T4NWjL0/EmKU5MCHHF+/FQcrpmkuGXESEAD/DUZ6G2Dcqyaui1iQ7t2q5LQ2K9WPe&#10;lpDjVwQpbrPcKvOarx+7zrbclx1IyECl7RrmTOfWwAEDOKhHWSa2WfAnX8xCJrpZHdlruEf9WMhA&#10;9qHblfrrp6eWHGD2CcAkUdaf1FIiLDWc7+OaiOoFruFzeZS0Uqyfisi6quVSsp+75FGT3YmQ1r6q&#10;Fcj7JxAwTii+13JhyS29sG0+9U05071Jar2qS4yFxz6gQP8AvRpYLsF4ZWQ2tHBBquNttE0plk4R&#10;fMQm6oQXtUmEm3spUtJwf86qTUml7np6/sfds7mlYPpHirst9wQFIWlwbk11qZUebFVIkIDisYFZ&#10;t1UNSpX59z/0K67HDEccAfalIVBSY6hv/wDifNTFnuzsV5SHMBJ85oEuECVbnkTWVlLKjgJFLQ50&#10;t6TucSe3kZVWpr1EqpJY5LnBSDuezHuKFO+lbifCcVXOoZbsW6NgMLbBODgUdQGdjqXEOBXHjNKX&#10;l5l9B+4jArT4OKzrY+vDOcMrg9jwVixOUi9JQVqAI4zRk1OaJAWfWPepq06Nh3iGuSpkIcSMhR4q&#10;BvFsi21xsLdAUT81j+hZRHd8Ms3qTwTDLEK4pSl/CgPmnP8ABbZNQuMlaeeBQlb3UOXJUfvYT5yD&#10;UyLaYryXG1k8/NZNVqkuY5K5Rw+yHvMWVoKey4h7uR1nPnxT57XqpbjTQUFbh4pDWUKRqCKll1ZG&#10;3xihCNpObDeTKYSt5LXmsSblGTVfRakpLMuy2bbcIz0DtuJAWTnmmuqra1erOmJu9JoStN9TIVtW&#10;ktrTwQalH7soLSlLgH9ayFqU4bZFTraeUKQ+gMO7WxD6pKm3E8pwf+1Q1ysUzQig2+4X2M+ldWLp&#10;/U6W46GVrznjzXHUd2NctNL7TRceRyMCsy2FEqFKriSIKc92JdAkeo5hx2lLQCgDinTnVe3vRwTH&#10;APvxVaXsy24DBEBxWTgkCiOy6ejXCChRSErUOUn2rVK+9LhmQ4Q7ZPPdVO6hDdviHcPxQ11HkXPV&#10;2l5MS4L+2ZfSUkJ8+KsDTOk4cMAuNjd7Gpado22zxumOZTn9Oa2FH6ltWKfKKXKMXjB829bfQ/AX&#10;oy7XaAXnrinLqCrHPk/FZcZ6W6osMd15UBxyMhRCiB4xX2o1BaECO7At6EJjqRt5H4qsbH0OXcbZ&#10;cIjrbRDzisZA9ya9V8D9cavRzcNR7v6/ma27RV2+5cHzr0VeNRsWV5K0qYjtpxlw44/vU8rQlhus&#10;KLIfvTf3Uk+tsngf5Vqf6h/ovvbfTORIsMjtyW0lxTaP8Q54818yro3d9PXN2DNccbfYWQQTyCK9&#10;88L9Sw8rBrGJL4NDqNL6XXRsDofpZHRbVtzfcmNPQbg1saUk8c1S/Wronev+eZVxQtt+LPdLqFpP&#10;gE5qB0p1Hlu9iNOfW5HZHpyfFGD3VRbyHO84440gYRnJxXXxorvXJr23Eq1fTS8wZnbZQHQTjenx&#10;X642yTpNwMXBO0ujk/ANWMxql25xe9CUUbTk4FDmvLjHvsdtyUFOOIGFKAq6dUa65OJFNt8mhfp5&#10;+ky3axs7V1l3ETYT+FFkKHH+Vbi6VfTJoHRkZp6Ha2USgBucKeaxb9EOr40ULt7NxUG9w/krV4r6&#10;HacuzTcdG8ghQr5K+sPO6yrWy08pe06/TUR9JSSCiPpKwoaA+xZWR4UU0F6t0zGl3xgRYiBs90px&#10;xR7a7jGlOFtPCQPingbiOSSpCNzg/FcROyeqrWJ8GQn6bM36ttSkanaR9u4lAABIHFG1ggRo/bKE&#10;4X5NWXdrW3OUd8NIXjhZFVlclO2W+7AklJ9kiuU1lL08k+0ZsbN6wH9uW5Kyy2ooTip6JDDYSXFB&#10;RSOMmqsb1bITKCEpU3jzwanrdcnX3kqL555wTWVptdXHiSyUTrYx6lWqMp9qSI/cdKvIFBk/SNyn&#10;qblRI6glIzg1biYwnD+aUuEHgVN2xpwN9ktBLeKsjo46qxyzjJJWuCwVDZ5iFAMTlFl9Ixg1LMXU&#10;l4NKcIaHvX7qtaI9pcZlj0rKvCaC506Q8GvtWXFZ8kA1qbVOix1/gyFixZLdsr8RxY2SMn4zTrUj&#10;KZVreYbO5akkCqwsk8wFJ7yi258GihOuIcNQRIV6j4rPr1cXU658FDrallAhbumFyurTzOC24T6V&#10;UnN0XfNDtb1rL6U8mrTteuLaO2tC9qj7091HOZ1JbXGmVBSyn3q79Hpp0N1y939fsSVs1LDXBWdv&#10;1vKjW77lCM7eCDUxaeqInKQlxkBfyKZyOn89Fgd7IytWfT/egW2WqdZZBMxoo2ng1q29Rp8NvBcl&#10;CxGhIGqETYwSU+2KE7ro9Nxu65Ad2oX8Uysd0CreVJUOB5p7bb+HlEFXKTWzlq46qMVdyY2xwbcS&#10;Dl9EozwdkMvqVIzuGaHosqRpy5GI+g5TxmrlauAdjpWg4WPb5oN1LYV3e6tuKbwFeVAVDV6aDjGV&#10;HZKFj6mQ1p6gmPdVNuJBQfFG0DUrk10LQfT8ChGX0lWlC5LThLmMgVHaanybPclwpaCPgmsaFl+k&#10;aVnCG4wn9pZb97RI3Rp0YrYVxuruDpizTo60MtpKCOARQmzrZEeS7DkthY/wmpiyXxAyG07RnjFb&#10;anWVWyXq8lDhKK4BHW+jP+XCZcRfaTnkCoVGtJMeKhJdyRVo3O3tasb+3fXtRnxmmrXTC0NYaWEq&#10;HzxWBb4+dtjlp+IlqtSWJ9gradVyJzYyoKHzRPGu6C40VrT/AFoc1jok6abS7bjhpR5oeuy5Nvt7&#10;UhSv86xN1ulk4zXKJqMbOUXlElw5TaTtQePamOqNPxbjblrS0hPHBAqqdNasfkRQEKIIPzVl2S7f&#10;eRQh4kgjkV0NOuhq6/TsXZjSrlW8orUQpFuiyVBSghJOD/eh/T+r1R7kpLjxzu96vNy2wltrQpoq&#10;bV5GKHLj0ltUqO7IjMhtw85/Nauzxli91fwZEb4viQ5sOqnVgbVhxCveimLJbeG5TQWfJqmbTGl2&#10;KRIjqCyEn08UQ6e1k/HUpJOT7g1ZpdfKpqNhXOpPmJaSkRnRh1ods/NA+pdMMKurT8JBVz4TTh3V&#10;yJDHrdCaXtd/DTXd4UkHzWzt1FGpxCX+pTGEockTqDRr7jTclklp0DmlLVpmZ2m3Fvkq+KJH9RMT&#10;2PUoE/FJ2a4tuPKSPIoWl0ruTg+w3zS5JRDFxaskhqMoh8tkIJ+a+IP1r6e1VB6wXNzUCi6tbpKF&#10;H45r7QudTlW28Lt8hkoSUnYojGa+Pn/EC1zcr31suDMlBQy0vCPyOa9T+jZRnrs18pLDyazVpqt5&#10;KAW8w/bWG1gKfGAAPJqwdI2fUbrUaZb4nqj4KUK9/wDOq0hOx3X2HwopcQQcVdundcu2+NEeTNQk&#10;EgFI4r6g02GsnI2tror/AFzebldtUIVd4Yhyk8ZSMfH5rQfQUvF5pQmAJTg4UaBb5ouR1F1FHntu&#10;pW3wCc/tVq2zpM7p+E27ClnvBIJSDWdGMlJ5PPfqLVU2VKlP3Gh4JS+4HnWgsYx3RX55QC+2IYXk&#10;5C1CqBa6gag04tMaS8oR845q4o2qX16BTemh9ylCc8e1TfB5l+ls+OSakotsSItwRw3IwQrYPNUp&#10;rDp/CvyJEmGgMyMk5xTYda59xuCE7BsKgMYq2bDpiVqmImQ0UNBXJSeM08JLkni/TyT6ZmzS9kur&#10;cmSyt9aEtEnNSVh6uTdPXoxEKyQvb6vetJOaUtUB5UR1hruKThS0481Q/Vnot9gp252oj0ErJyM0&#10;JvGIm0rvo1NrjqFjP+5csDUd3vVpS6/F2oWng44NL2WyW2TJS5PhgKz+siqw6SdWblK0hMt05Sd0&#10;RB2FXnioZP1Ay5r/ANitKUhCsbsc0000a+ehvhZJQWcFs9TdKWm5RlNwoyVKx+r4qgNIaYZg627U&#10;kKQ0CSePzV2aPuzV7cSJDh2rHzVhNaO0q04084ylT58qx/2pvjGR6fUypUovpmSta3yXD1A5GhLW&#10;6wk4Gc+KLem1znuTmXnncNNkFaM+1Wh1A0NZlrW7FjtheOFDFBfRrSId1TOizlbo6gcc0J/LMv1a&#10;tRDZBJNFvi5Wa7ONusPM90YylR96mJNuZnwVhSUOgjjGDWSOqq5WjtbymLbIX2kr4CT4qc0N1auj&#10;GxqTKWE//WJoSUnwUW6C2uHqReUHjUIaO6hxJ0Zkt4WMnHHkUUfU7pib1cg25cNkAobG5aRzUG9q&#10;SJd+zIW4l5Yx71Pf84XBLKUxlJQ0BwCaqsq3PJPSa22hbclD2no5fenUsT0urVgZKRQLrjqO1db4&#10;zFlRAxJbVtLmMZrZLF8bk29QuCPuCoc7eayD1qg2O5a0SYKCw4F4UFDH/StD5eqL0kk0epfQ3kLr&#10;PLwy+Q80GiDLjBL68b04BojucGJpuxTkx3Uud9JGP3Bod6XaaROb7Tjo2hPCs0W3Xp+vslBf3o3Z&#10;HNfNc26rt0fhn6DOMLqdlnyjPmnrMdF3w3l7KW1rJ3H962H0o6o9+A29AkLdAxkDxWeOuNv/APtH&#10;Gt0FkrdAGdoqT+mjX1v0ohVpu6gw8tWB3OK93+nPI/q9OlM+Iv7S/p16LVu+pNf/AKX71e1VMvFm&#10;WswfuRjkY5qiLXraQwrsdgxDnG08VqK8xI8m0JkwZCJTa052pINZN6vGVCvfcahONN55UE8VkfUH&#10;j/1mlbguUYv9mP1AvG+Q/T3viWP6/wC5cOkdevaa2SEOpWpfkZowvHU2fcbeXVjYgjPpNZasF6+6&#10;7aVP4ORkE1orRdjbv1lQk7inHkmvA5Rsqk63wfbVtWmtrjqMZyWH0U1DartOCipaZQVyT+9a/wBN&#10;zGjFSCvcAPNZa6V6VtFquCEAoQ8TyVcVpuzQ2WoY2upPHGDXaeKz6fJ4P9SKP6p7VwEaFtrOUmk5&#10;TjoaUWk7yBwKYsKUn9HIrqbMmR46vt05cxW/RxWCgurOorlGdmmTG2tIQopIH4NfMTrp1Vel6hkx&#10;96kpCiNpr6CfUvqvUVliPPvspLPOcD2/vXzj6qGz6muP3aY/bkLPrA+f7V23io4q3LswtQ+cA3ou&#10;5xbhdB9072kf/I1Z9p0Hdr68o2JaZTavISaAbX01jy7fuafDZX7k+K1l9N/Qq42dhmbDuYfBwSlK&#10;s/8AWt1bd6FbnIxoQ3ywA+mPoe1Z1AWkz5KoTKz6kitg9BvoksfS5llx2QqRJHJUo+/9qt7RkCXE&#10;YZQ9yQMGrLiW8KQlR964nVeRt1GY9I2EKlX0VB1V6YsuWUqjXBTBQk4AP/avnR15uty0/OfjNzFO&#10;KScA5r6u680q1c7M6lTgSdpxzXzA+qnQTtvvDio6S7yckHNZXiMb2Vah+1GV5N9u6ZwffJeaJ5Bo&#10;z0svTGqLgxEuWxsuEAhVCUl9ESSmNLUUJJxlQ8VoroX9Fdv6qzI92RfUNtHCtiVgGunutVMXKT4M&#10;OMXJ4RpjpB9MfTybopxtcaM8l5H6yRnxWP8A6lPpjsegr7Ies76PtyokNgjjmvonpL6VJGl7L9jE&#10;vTuzZtBC/FZ563/RFrK4yH5kW9KlNcq2OKz/ANa5vS63dfix8GfOCUeD54xu7bpIbYaKiD+pNWDp&#10;aPJnXCK7PCzFCgVBXxTHV+lLt0o1MuNcWd+FY8fmpWLr1l+OGlMbARjgV11eGjVSybs6Naz01Khx&#10;LbaLi3GmJSAW1Kxk1rHQcVSGsS9rpUP1ZzXyg6PaMh6i1PGlRruIskLBCCsA19O+lVtms2qOh+aH&#10;ilIGd2f+tcT5aiNVuV8m2om5QDLUWnIiwp1sJBHPFQsDUi7ONm3cB80cN2dqU0QolRNNl6IiuJVl&#10;vJNc+0/gvyNIWqmbklJOErFSb4NwaCQkEUEX3S71mWXmMhKeSKSja4dgtgAkFPBzST/IY/ATr0i1&#10;3w4tFDvUDpRbb5b1ultKHAnzTyB1DE99LbqwBRVcUxpNmW6p8bCnJ5qyMsPKFz0fL36junjWn5b0&#10;jth1tPGKyFdrquFcCuA0pCgfAr6Q/UvbbbNhyAl9CsZ8GvndeWks6hcbZUnKVcZr0XQWytoTZq74&#10;7Z8HdtvcvUi0xJSVIJ49VXh0g0JB0y8m4SHiyskKCgapNyW7GkIJYHcA4UkUeaU1Qq8bLdNkmOlW&#10;EhR4xWzlFTg4sx4tqSZ9DehuoVOzGg3OD7JwMFVaA1hZrfdrOSt5KHNuc7qyN9OPTV6D9u+i4CQy&#10;sg5SsHFag1R0smagsu2HcFtObeCFV5vrIqFzivybuDyk2ZK65W2HCjPJkLDiU5wc1inUkeBe5bkd&#10;OFAKOK1v156Ga5tbMlxyb9zHAJAPP/WsIagduGmr4sSdyVJVzj966/xs4+ijWXr3ZCPTPTmBEvKZ&#10;Eh0soByBUxfejsTUr63mrgUgDgZ/7VF2bXVrubCESSUvJ4zU5Bv4JPY/T810cI1yjj4MTLTBSNoN&#10;myyBFCu4oH9VWhoHqI70mmNrEP7xskAjGaEJN3aYmBxxsqJPJFWx0xvmjbhNZYvDHrUQBuGR/pSt&#10;jGFbSRKOWzX3RPrRC1jEYfRbFMOEeCmtQafvD0uKkMtbCRVFdLLRpi3wmFW9tAQRkbR/2q9LXP7U&#10;cGM3wB5xXlOoadrwbtdIAerES6uxnFEnaR4r5y/Uv96068lSicE8V9E+p2pLi6y4gt4TjjisG9bt&#10;IXbUVwecQMpJNbnxf3GNqOjJtlSqQ6Q4VBzPir46G9NET743NfUUg8jNB3/JY062p19re7nnirh6&#10;L3Rbq2QlspAI9q32qbjU2jFpw5o1dojTn8PW0G/GBzVnOQwltPODjxQto50fwxteBuxRnCjm4owV&#10;bT7c15xNuUnk3UhFiCZC0J7m3+tTM62Ro1uILgKyPmoKVa5MB0kukp/ehe/X6TEWElZUn4NRI9kP&#10;qa3r/mkeoDPioDpoyoauAWgq59xRIze0PkqdAKSOc1xYb7b4WoELZCQvPIHmhEHyaOtbwjNNEN4G&#10;PiptuQzIGQgZoc07qGPc4yBs9QFS6JbURe48D4rKTID0S0JyhSRj8153W0KylIpNUiNKSFJH9a9a&#10;eZcynIyKYHbi2JIwU8iuGFMIyhQFfipplz8H8147FZe9aFYoEIv2tCllaHMVyu35QCHOaVQ0nkFf&#10;NcfaqS4ML9NBJDdMNTKj6+TTV+PKC8g5SPcVKybetxOW3ATTdlt5KVIWrmkMTSwt6P6VeqmSWX0O&#10;4WdtKOtyWFkoPpzXMj7p1sY5P4pMD9Liv7Mg7v2ryM2+G1c5PxXkd+TnaoGuFyn4736Dg1EaHKUY&#10;O0nOPeuENOJClFWRmvTHWVHarIr1DTh3gnxVmSsRe7wQlTfPPIpVouE+o44pIOOpAG3GDXTi1hQ9&#10;JJNMOz8y44rcMHOaUdfcYRnGc1208Qg+jBA+K4EoH9Qz+KQCrcl1eMA8V19+vultQOR8Vy7MDeDt&#10;2g/iu48hlayojJxTAcpedWgqCTge9JMXIrKklOecV03cm1BacgCvwejsAFOMn3piP0u6CKlCFDG4&#10;8UoZqXFBOMkCk3xHllHcwcHNd747SgngGgBqu/tpeDaf1DzTOZdEJQtzt+/xTxMGIp9T3BPmm812&#10;K5lo4Cec0ADcu9h5gpSBgngYoB17KSxCU0lOHVDIqw5iIMJskYJzxVfa5nRXzlWCsJ4qtkmuAF0R&#10;Znbm6diwFpcq7W9OyIsJKVOEjA5qk9BagbtNzf3H0784NXWjWQvMRCWUYSB5oWCtEq62pq3M9lRU&#10;tNNHVS1s7lnbg8iuIcx5ZACDXEm4r+4LKxtzz+9SRMDvqOtdxv3QLU0aAoR90Re5w8f4TXxmhWll&#10;Uv7F5Y7ral5Vnyd1fYz6kpN1V0R1EiEvttqjKSceTwa+QTduLdxYEgFMhTihke/Ndr4FZrn/ADNf&#10;q/gtTpno9tLG591KEIIwSfIrY3SS56XtDTSnu2t5IGTwc1jjSdguVznoaS6tuKQE58CtVdHOjsdt&#10;TSp9wyn4Kv8AvW58ik6+WYtfEjWOnNTW24xUCEj0Y4IFFkW4xorYccbJ/p5oe0bp202WIltlxJAG&#10;Ac0aByzfbEPvITj5xXmsvuZuEZL+rX6qdDdLlG23OwGfcJDZLZU36cfvtPzXys1vqaJq3UMudDjp&#10;isSXCpLSRjaDX2J+om09Cbsw3I1pcbemWwglAdWgLI/qa+RnVedpM66uR0unNpDxDRHjH4rs/DNO&#10;powNR9wH21lal7eCQeBViacskmUGEBRQlXv+KFLLOhsK7ymw4rPirH0lNfusofatbUAe48CuvqSU&#10;TAl2WxoyTbtI24LJVIkoHjzzWiOjXWW4XFbTTNucSnOMlJ/2qtei+lNP3SeE3Z1ISBuIOOT/AHra&#10;OidKaUt0BpdtbZO0DO1IrkvMXxSccGbp4vORyzfr5ObT2ohCiBzihDXut9daecYZiQi42s+pSR4q&#10;6IV7t8BIJQCBxwKpH6kPrB010g0/3VWhVwlrJSlJRwP61xcIuUlFGzzgqj6otIv9T+iFzmOBw3eM&#10;jutjnOeM/wDWvmNadRz7Sl1t1JDrfpIV5zWq9U/XbO1TbpaYkJuM0/lPZ4wAR+1ZZkKVqO+PzFhL&#10;QeXlSU8Dk13vj6LKIYkay6Sm+CwdB9QJLwSxLdUOcjBrWPS9+5ykx3oKitWP71m/RWibJbih6U/u&#10;K0g/t/nWlOlmomLcNttHdSgpArZatNUtMxoP3GxumQuwtaFzk7VDxVnLvgTGSjZkYxVT9P8AU9yu&#10;ttAfZCGwOCBRkmWtYAPxXmVvE2bmPSJpDKJjgUU7Qa5lWuO1kgEmmced28BJyBSrt1U4oJCcnNUF&#10;h7GsrMtz+Z6QfFQ+sdPzIFtcfgKVuRyOamHDNeTua2pV4AqjeuXVO9WSxXizIuDEacWT2xvG4cf9&#10;6trrlZLZFB1yzMf1n9XL7C0u0mLdClba9q0Nucnz+aw/I1xdL7NQ5Idcecxjkk15qfVl+vd0mxrp&#10;KckgPK/WokeaLummjUXK4R1ONZyv3HGK9C0Wn9CCijWWz3MsHpXZtX3yMhy1WlS2xyXNuB/pW2eh&#10;tv1FAgtM3G3Bv0jJIpfoa/btH6ZZjpitKwkZJSM+KuCyaiamr7jbAQ2PGBWj8jrJTbrxwX01pe4k&#10;bbYAh7vGMgLxnGBQD101ZedO6Ouz0HSaLqUMnH8sK9vjac1aEe6qWvcgZAob6idb4GmtLXNCoaJj&#10;rTRPa2A7vxWhpnL1Fj8mS1wz4uSday5d5nOSIqYrjjqiWgnbtOfGKc2PWbtrkq9KdhOTgUJ651Kq&#10;76zu83sCKHpClBoDG3moX+MrJOB5Nd5HVJJJmtcOTU2hOo0IMtJdYbU8CFlRAzWhLd9WUOz2duGw&#10;wlLqEbBj34x8V8/9GyH7xM+3bcUh0jACakb9LuWj5oanFRUsZTuPtWVONd8FKa4K1mL4LI6oaija&#10;/u1xmSlBEpWSkD81VUPRj9wntxmnCpSleKSi3l2ZMMlR49xn2osg6sj2iaw+02FOpwc/mpRUGlgX&#10;ITav6QQ+m9mgz7k6pLkgjAB/f/arP6FO2uc7hCi6UgFKFqzVNdU+oc3qtEt8NXp7B4x/X/eiLo3p&#10;e/2G8RXFFTbDmMHJ5FD+UlwM+kHSKJCkzmljDTgTgAftV7QtPtPKKlunn81QHQW2tTJbLpkbloT6&#10;gD+K0LkNrIQTj968513+KzaVfaNJMF63lS0KKkjxSJ1G7EQhSUcmpN14vtbSePeuI1ujrSQ6Bj2r&#10;Wl6GAvTi3O68jI84ptd+oidLW6RdP4eqQywncoIHgf2p/Jix1IUhKuT7VHaolRtH6Fuc24Mh+GWl&#10;b0FOeMVTa3GDkn0ZmmgrLYwa7aMofUT9Ttm6w6cRBhW7attzla08jkfis4syHAR20HI8YFe3O9QL&#10;vqG6ybewGYbj61NtgeBk4pw1FmxEiV2ctAbs/ivLtVdO+1yn2fVHiNDVoNJCunhYyQlz1U4iHLZm&#10;x1OI2keocVTfTeZcZWo5qoqyiIHT6QfFaVsV309rBuTFfaQHEpIOAOTWeNOQZmndb3mM0wpMZbhL&#10;YPv4r0v6MqnGcpNYT/8AR4j/AGsaiD0kYRks/j/UvGx3G4NSW0N/rJG01B9YL3qjR2sbY9dH1fw+&#10;Qgds5PBOf+1Qx1ReNPBuYuGpSW14JIOP9KkOqbF26j6att7mLP26VAISP8Pj/eu987bGvRyy8Hgn&#10;0XpLbvLVuEc//hy/Panv/cqWFLcA9XzTd+/W2xupdkpKiOcYzTa0W9DcdkuKO1AozjXDRyYLgu8M&#10;ubUcrAzXz9FKVuH8n3hOXp1NpcpDa/8AVDTmtOn8u0R4Tapak7Q4oDI4/aiTpbbo2kdPwCkAqI9Z&#10;/vWaNFwnLlrq6Kt6Fi3JcJTn2HtV4WK8OIxFWs9tB4zX0F9OeOq0umU49s+Ev7SPP6jyOuenl1Bv&#10;/f8A9F0Xt5jWOm1W9B7bCvIT71RWsumk/RjaZDKFrjKOM48VZtjuZiKR2wVBPO35onvWpF6psv8A&#10;DXYO3aoEKUn8/tXW4x0eNQ1MoPnoqHTVlvEexKu7sFa4LWCpRFWfp3UGltTW6MheYzzf6lAU+1Wq&#10;9QenL9qtrLTyXW+UpHPj9qz5BRc9INJFyjORCskgrBGaec8MtjH1U5x7/BrG6DT/APAltuOIlFaM&#10;AKwcVUVjV9inUDEONtbWk7do8+KFLLqh64qQhbigCcDmrX0cxDRFSlxxG9zhRpbdqyVttcMzemK5&#10;bpTheSWlLUeDxRHZHWicbgVe3NW71C6I7oD9yLyPt1I3NEeaqOy6XCtOXCX3yh6PnHPxRF/gypSV&#10;iy3yFVrffS8lCtqmwc581a7+kLfdbI2pbUcFwAKXgZ8VlCw62lOTPtlPHgkZJq0oWs5yIrEZDy3V&#10;n2zUk96zEhfTZp5YkOrN0wtsTW05h1wBGCpBzgVXN0uUmxa1mxYb6u2hWAQat1q1SbzPQX1riPFO&#10;CvOOKDNd6CYsylORkvyprhyHNp5P96JLCWCdNqbfqc5WBa13e6OrYUuW4pOc7So0ZToczVTMVaSE&#10;ORzkL9+P/sVU9gZ1E1KMeRDcYUlO5IcBBI/tRHauortuddiPDY8g4IzUk1JZRTZTKE+OcfgOrb0U&#10;sWtJwuOo7gpEhpJCWyrz/n+KrC69N37brJm3MHMJ53DavxmrQtN8gaktn/uLTNQeAk+a5v1lVIdg&#10;zY0nEqMQQgmq9uHktjqZqKg+kVvrqAnQF/atzvrC0bk/vQbPnPyXFFtG0KNWZ1f0RctXri3ku4kN&#10;J2qQn3FVO0m4/wAcatyGFKfzgDHmhyfTNlVCM4pxeX8hToxD7jjikyzHdb9WM4zir207aJvUPQd1&#10;EWe5EubDRDZKiNxwfzWbrhOnaX1AGJjPZdwCR44q1dH6muGoLJcmbZKEGSyypSAjjecVGSynhgq2&#10;pxk1w8GJNYwJls1fOYuBKpSHVBSj7nNL2uayxlMhJVzxim2sJ0uXqicuflcoOqCifnNMo75U4gke&#10;K5WLSnLH5PZK8+nHP4QY2HU5gTXmmFKS2v8AUr8Vsf6J+pmrbFcfsWYapen31crWMhP9ayNabhYR&#10;ZFsPpCZq0+kgc5raP/Dx1XMFvl2G6WZRg5yzMUjnn+n4+a86+u4RXjpSwm8P/Y3Xjn/Ewbq3xrkl&#10;qRFTtUR6h+acWpf2zjhUrCs800haZfZ3CItSUE7k5qCvM6bag8VJKik+ogV8j2SspfqOJ1OFLgse&#10;dcVOQ0BtwK+RSK4baYoykFSvIIqvonUNm128PvJC1fBNOYWtJl6HdSAGx7Cs3+8YWcz5I+lJdEzq&#10;KyLbtxkRWUtuI5yB5oFa1cphDpcGxxvg4qzbff2rnCMNeAspxzQFqbpy8xElPtAq7uSCKx9TRvxb&#10;p+vknXJLiQnZNXO3pzycJPzVjW3VKG4yWFgke5qkdKaevGm+5LfG+LnnNHLGo4kqKktgJP8Ai5oo&#10;1M9LJpy7JWQUuiQvWjFXu5OyoTnlP6ar+06PvNguUh+YxlhJJ3CrWsV7jtoK214OKmi4LhBfQtKV&#10;FxJxxWetNTqIOafufJBWSh7X0V7Z7hHkpU4l3apB8GiqDdWZjYXuCnG+eaqm8QpVsuMhDTakJBOM&#10;e9OtOXWQ2SHkrazxz71rKdTOmbi10WygpLKLZi6hanulDwSUJGDVYawjR4N7W7EJw4CSAKLbWYxa&#10;OV7SeadGxQJ7iMqC+fNZ9zlra0m1kqj/AA3krvS11lJlu91Cw1ngmjiNIFxy2DuSB+mp2RpKPFjL&#10;aaQk5TwrFVdJVI0xfXEfcHbjO0msadNmhSUuUTTVvQWXeAyqKEqxtHtXVgt0WYw6wogZTwaFbddX&#10;r9JX/NG3PjNE8HFvdSlXB+aKrI2T3YJSTisApcUTNN3ooC1KaVkp5r9b9au3WYYrmNwOOaJ9QtNX&#10;OQypQG1PuKjYfTVT8p2dGVg4yBVfo2b2q+UTUote4nmZElLHZbcKEKHtUHqzRqJzLbqpZCxyADUZ&#10;Ful1j3d6FIQQG/BxSrN8F3ediFwpeR+atdylHbNckVFp5Qnp/QziFPTVSCooGQM1LMXuM+oM7wh1&#10;HnNRLdwnwypgElKuCR8UO3qzXKPNEmG0t4LByE5qne0kq1/Mnjc+WWHAn25+apuQ+k+w5ous7FuX&#10;CeZjuI5HOay/Zr3Lj6t+3uTTkdOeCrOKvOzpbDe6M6TuT5B81sabpVPE0iqyv8MFNZQf4ZdB9qkk&#10;KPqKRxQOvUyo+oRGfS4B84OKvZFmRPjLDoBcHuRUajRtmkJX9y22l1P/AN0IGaxZaVbnJ9MnG1JY&#10;ZBWeM8/seYcC0nnFG1mBUw63IAUSPBoMQ9Es11EaHKS4D7A+KdN39xVwU2hwFXuM1RXbGqWGQknI&#10;N1xoaoJQqMlavgJqqtS3Jy3XXEVhTTaTzgUf2y/vx30JLIcB+a5uiGXlOqkwdu7kEJrIvxqIJxeM&#10;fsQi3B8gWrVd2aYZWhlah84NSqNSOSUIU6shR8pNE2mYrbzSkLi/yh+ncmh/qFplNpUxOaWG0KXh&#10;Sax5UXVVerngkpRk8Dtq7JePb7ZwR+rFe2ecYc/AcISVcJz70MXq/qt0dkxyFFQFRtnvL0y5tFzI&#10;O7NVw1DjOLJOGUW91F1DdrV0+ukxiD94puOpQR5zx+1fBjq7qVzU/UO8TnmRGWp9WW0jGK+5XWHq&#10;yenXSC5yvsvvpCoyghvGcnH7V8GNZTn7nqm5TpDBYVIfUsoxjGTX0f8AREouyyzOfj/Y5/WpqCWD&#10;9bpKGigq/Ru5/artta9I3DS6Y4WlMtQ5zVG72ExQAcKI96s3T3Qe63fRSNSxLg2Y+fU2lfqTXv2m&#10;uceFyc/OJNR59o0XYn47ZS6++rgnnA/8NNbtdrPF0yVFpK3nPJIphC0aJbBckO90McEE802RpWXq&#10;9S7ZBjubs4RhJNZepvrrpk5SS4Iwi5PhGlfoc6PRNQ3lV2YeIHCtgPjmt6XK0zbFHSmOjuhsecVm&#10;36E+iWqelaVSrmSWZIG1pWeBW27vHS7GUEN5Kk4VXxT9X7dfr7JQlnB2mmk664xZXuk+oSYhUqXH&#10;G5PBolZ6itvuFyIwEk0wi9No1zbc9SmV/OMVGydEu6WSpxDpdR+a4FfrNNBS/wCky36c3+4c2y93&#10;O4tKW8gdsng1HSYaW7kmQ9H7wH4zULp/WSUx3EOKASj2NE9j17blKO9sL/fms2rUVajEbZ/6lcoy&#10;j0jiVpZq6JU+2wlokeMUAzFSLLeCwpYCParbj6siS1KSlsIR8ihyVpiz6hu5fdlbQPbP/ep6zRVX&#10;JPTS5/0FXY4/eBNn1PIN4UhL42j2Jo9avU5TYO8BP4qGu3TCGXlybe6dyf8A4nz/AJ0Nou8+3TFQ&#10;lZUU/Na5fqNE9ss/6l2I2/aGcyHDvz7bdzXlIPAPNEkTT1pZi9uM0hRA4OBVLo1a+L0GnxwDzVmQ&#10;7+jsNqYUN2OeaztHqq9z9WKz+SE65JcMgdeaYaiuNSAnac+BVf61bZaRHW2hW8+TirlfaXqAp7nq&#10;CfanM7R8CfEQy6y3vxjJA4pWaFalynVwhxt2LDKi00qK6w2h39XFHlr7LLqTHVk45Gagda6CXpxD&#10;UiIvKCQCBUHLuTlqDSkPFKlDJBNapuekm4zXKLuLVlF4W+aFxu2vAqK1TYLfLtbq1AFwjjAoR0ve&#10;JFyWlCnMKPg5qZdnzW5HZcQFo+a3/wCuhfRtmjF9NwlwwLhacuSoLqIqVA54BplHi3OzpWqY0pG3&#10;kmrhs9yaYWj+WjPuMV5qNEOe28XG07VJPAFYb8bU6fUhPlE/Wluw0V7ZdVomtHYf0eaJ7XqaG+AX&#10;HEkj2qsmYymHZ/2bSihJPGP3pjaXZHcPdbcbG45JGK1lWpuqaaXBa4RkaDRcostgFpwFXxmq81dp&#10;i5y74iRHaHa91Cm1jvDTagC5jHvmrCRPEm3b0vJ8fNb71q/IQ22vDRjbZVPgrR/ppcHHPvVvA++2&#10;mTU+Rap5jpSd9W9aBuZIddDiFUGattyGL+h1lgrSB5ArF1GgjVXGylk42tvEgVb12qHcQzISpBJ8&#10;irDtmo4U5lGAVKx5zVJ6vTOcvXdbhK7YP6gKmNM3/skNOehZ4wa11Ops00uei+daksotzUVpVqCz&#10;hpl0NrHOTQkvpTNv7IafmFLLfx7/AOdSlovXdIZLyf2zRRCurTSS13hz8Guhq/TaqW+0xG5wWEU5&#10;dtHydEOYaUXWQcZqThapet7DTqWwQaOtWw13WJ2o6Qsq9zQPM0JeHI6W2cY+MVp9RpbKrX6CbRkR&#10;sUl7wmtmtn5DJUuOCj5FEMS7d9ncF7M/4aq5qdP0wn7aaxlsnG7H/ajGDcLbJhtyVvFkgeP/AA1k&#10;6bV2J7ZvlfkrnWu0E0a3RZ+8vIQCf8RAqEuGiokTvOsY3ke1SVmuNtuCSGnyop/P/enUlW/KWxu/&#10;Fbdxpvqy0mzHTlFlVN2ZUtUppxwpWM7TmmMOVLihUTvFSQceasiFppMme6VtqQT5/NRl76bORXVy&#10;4q1EedtaWfj7dm+tGXG2OcMi7REkOtFSFFSviizTZFqdD0pOCDnHkmhCzi5sokKbThbeeDTew6iu&#10;Em7JVLbK0oXgp9qlp7fQlF4eRTjuTM6fXT9XcLRNyjW+yxHGLi0cqdKSM+fxXzo6l9T3esF+Rcbo&#10;nDyiApYr6T/8R2x9Nbh07TcZHZj6iH/thAAUrg+ea+TMKPIcWTHbLiAeMDNfT/0XRR6HqRjmT7f5&#10;6OX10nlR+C47BonTpiMuKUFAp9Sj+1AOr2GLPqBCIT5djhWdoP5og6ZX+I3eBEvO5qOsbeTjFJ9V&#10;9Mw7Xc/vbW53YqsHnmvaXh1Zjwc+/uwy4+mV6tjsWK2zIMVxYG7cfFab09o1FztQkxbq04vbyNw5&#10;/wA6xx0VjWy7Fgz1lpBIBKfatY2Wx2qx2/vW67KVkAhsuf8Aes+Lcopo8Y8/BR1MvyR+qOnC7swp&#10;h4gLB/WKI9J2Ndl0HOsSHA+pSCEgn3qVt19s6I6VXialtOPYjP8ArUZKv+n2Zi12y4d1J8An/vRj&#10;d2cxC66mPt6M4XrS9x0lNJlJ7SivKT7eat3R2tLxDtTJddDccD9YPtUf1WtE/UED7llAdbT4KfNR&#10;Ee2X2f0+XEjQ194HHg5x/arOjZOS1dcXJ4eQ/uvUy2vrbMdZdleFc5yamLfpmbrWG5hxQbWnJSTW&#10;U2Wb3pi8NLlsOBwKztVmr80r1tkadhtLuEVURCkgJWRgGkpZXBRqfHulqVb3fyDLRfQa1xkzEPOl&#10;txzIKTVU9XehkXSzrs62rJAOSAau6y9YrHfIW5ElsSFDOQRmh7U4d1Qw8hAWtkj9eOKSjnsxo6y6&#10;iXbz8lZaHgXZOll3OOd3Y5IP4pWP177i0R329jyTtJxR5pfRlxVpG4wYbm1ageD+xrN2o9E3fR9z&#10;ddnNd1JWTkDxzTcmujaU06bVuTm8P4NQ2aJ/HoKJb01KmnBnaFeP86nrPoprTiFzopLynOcjnFV5&#10;0ou4jaRMyTGU7FQPUQTxR5p3qjYLo2uPBl4cHBbcxx/nQ8vo08qXTOWF0AGuumTV5mu3PugPKySC&#10;KC9HdORc7tIiySEgA4UBV9yXodzYcQlY7p9x4ocsulHrTdVzlO5aVwQKknwWV6ua9snwZ51M7K0d&#10;qFcFuQSgK45/NFektQzpk1sPPFbGORmibq106g3MqucZ3/1HkpoL6eWZyfPXGWvsqTnBJxTX7myl&#10;Oq+lSj2uy9tM3uFDKUuoygjBKxmqw6+6Q00/anbyzhiSnKgpA8mgXVXUK46cuzkAOJcS2cZBq3+l&#10;WsNG6/087YdVM9tb6dqHiPBP9qwdTVC2Eodm28RPUeM1NeqTwvyZ26Xa6lMSC0l7cgHGc1f8O7zJ&#10;0JPa9YI8mqe6v9EHOjV/FwsclM+zPqyjaclI/wA6K9EX+4TbK27Fb3EDJFfN/nPHT0V7ljCZ+iH0&#10;p5mrzGgjJSzJBhB0jMl3lMyczvYSM4IzWeurNiWvqBmAoRyVcAHArR6uolwttqIlxgE484/7Vn69&#10;3+06u1syiY+YO5eO54x/mKz/AKZ1M46pQT4ZqPrrxtep8bO+xcxTwXl0PvdztMdqHcHlPpPA9WRi&#10;rE6gw7dc7W+p5hIG0nJAqE0hpK3Wa3x1xZyZaSkELzn/AK1Ia8moVp147CcII4r6BjFTgs/g/Ped&#10;sqNc5VvDUv8AyZKuUFMbUTyocgJbC/05/NX70i1/It7KIrit6CMVmshCtUv7nVtBS+Arx5q6tBoj&#10;w3m1FYXxXgv1RVGrUtxWD9BfoS2Wt8TD1XueDR9juC7ndmX0PFkDyQcVqXQMNT9vbWZiHePG+sXW&#10;zUsNhlTe/YsjgijvpNqyQi5qQi6uFOeGyv8A71pvG6v0p7X8lf1L4Z21u6PGDZsCYhtZbI3Gnr6n&#10;9ii03k44oN0pJXISlazuKh5onuEi4tRViGgKXjjNd5B7lk8SnHbLBk76s7lOTZ5bctodsA+BXzVf&#10;1Dao2oXG5zIU2Ve/tX0X+qjTHUO62aW63BEljCjhCcnH9q+V2ow5F1W41dmVxlpcwpKhjHNdz4uc&#10;VThGs1C9xbNxta7mwhy1L7cZQzwav76fdRztKNobF1yfdtS/+9ZstWomoduQIjhdbA5A5pja9fLY&#10;1lCV9wtmPvG8JVit1qIK2twZj1y2STPsH0z1JcdRlGQlSAP1CrLuk9y1QVLcc24HzWHdF9e4ulha&#10;zbZ4cS5gLBVWg9XdQWtQaPTKjXBruqb3Ebh8Vwtnj7lPCXBs/Vh3kZdSesTdtt7++cEbQeN1fP8A&#10;6s9ZJl4vr62cS2ASFe9MPqB1lqWbcJEeKpbiSSPQo4rOqLhqGwyFKmNL2Ocnfmuo0mjWjSb7ZgW2&#10;epwi0Us6c1XPaF2xFC1cqBxit8fTP0xsNrt0Y2a8lTZSCAlz/vXz+0bbdP6rXHTcZH2jhIyc4/61&#10;9BPp46eQ7RDiG13MvN4Bxvz/ANap8s/4JZp/uNe2O0PxYyd0supx5zTbVdllSLY72Xudp96ViW+V&#10;HtqShwnA+aC9TaqlwWHmlO7VAH3ri4JuSSM1mBfqz6bOzbut90DuAnnHmsuTLM5ZmFh6OCgeFCtX&#10;fUbrmWLqtb6Q62Caz5N1jab8yph1sNKHmvSdKv4Md3ZprPueAs+l7ptaNZ6zjuLvf2LyVZ7Rcx/1&#10;r6TW+xPaLiMCPPMhsAc7s/8AWvm39O2nNNXTXzCk3g2+SlfCd+3Pj819WdEaTgqszCXpaZgCRhW7&#10;P/WuW83zYjYaZ4iJWnX6mmgFAFQ96I7frEzPhOaj5ugYStymMpP4obmWyTZnhsyU5rmeUZfDLMER&#10;q7tHuEKB8iomXoG3yCU9sAn3xUDb9XrtrSQU5V75NENs1X/EFDejb+RT4+RcoBNRdOv4TI7zCsJz&#10;nzTmxv8AfZXBkryhQ28mrEmWpu8pA73HxURP6bgjusPbVj4oUfwG7PZlDr50LkBmTMjuKcYWCdoN&#10;fPzW+go0C6PK3qbfSTkV9UerVv1NAguIbHeZ2kcjP/SvnL1gZciajcXOAZUScjH5rtvDWOUHBmBq&#10;l0yrrLFUZiQ5/NCePVzRtadHw9Sym2AUx3FHAWOOahl/Zw2UvMupcKvYUla4l2ud7YFvDqMqBykm&#10;uoaxFmCuzfv0w9Lb1p6KGxcXHmDgpyokD/OtURrbe7e3tD5UMe9ZJ6Lar1Ppa1RW3gXRgAk//YrV&#10;+mr7c77aEPK4WU5xivNdcn60mzdQ+1FWdZ498dtz6V/zGyk/mvll16ta4d6kqdbTyT7fmvqj1WvN&#10;2iNvtvNZa2nnFfMH6jbgJV8kBQ2ZP/Wt14l+1ox9QspGd8bXVBsnd7AUdaSu8ppoNPRnOeAog0P2&#10;q1sfcd8yE5BztJqzrLeobzKGloQNvG4AV1emg085NdIdxpcIs7ZSMHzk1bfSaBoS+SGkSZLbcwEY&#10;CiBzVSzIkKcsNlQQFcZFWR0o+nVq9zmbizcsKBCtiV4/61kap4qYQ7Ru/pZbrVBQ02l4KbSONpzV&#10;5xtX2mzQjlJUEj4qiujukkWZ5lqS4pxKQByc1oJyw2eRBPcQkII5OK8ou/xGbz4RS3Ubq1ZX238J&#10;24BGSKxX1X6rrbmOCColsqOcVrXrVpzTrEKUlhQCsHxXzb6sX82S7SI7St7e84JrpPFQi02YOoll&#10;4DJd6/j9ocdKAXMZOaMvpxuceXejCewFBWKojT2oJK7U4ts5SU8ijr6dXX3Ncd4KIUVD0/1rd6uO&#10;aX/Ix6uJo+l9l0gtq1NOsKzkZwKkIaJTLnb2lOPenGiZbrWnGS9z6RjNSTkxK2lKSAfzXmkliTNz&#10;kQnRnHIwWs5OKqjWUhoOLQFhJHzVzQZDcuMpDh5+Kqrqno8SkrMZRS4rJGDUH+RFVP3hcDubngW/&#10;jNMdG3MT9YNlC96CocD96C9Y6c1DAbdSgKX5xyanfp4sctN1Mm4ZStKs4V+9JCwbW0o7GixWlAbT&#10;geRRgBFmgHihrTyoNxgoSClCwMVOQ47cV0ZX6KyUQJSMzHbTsPArhVvaac3hWRXi4qXU7m3MV23H&#10;K29hX6h+amI6kQWZDYKF4VivIcdDfoWumyIj7L3KvRXUqK6eWiT70DO5NtIc3IXxXSoi3WfQr1Uh&#10;GMg5Sf8AOvA/IadHpOKBHjLMppzBWcUnKalb9yadypDmwK202bnrdBBSeKQz3tPrZz5/FN2VyG3N&#10;qk4FcrubrDm0pOKUeuRKQdvNJjOZK3mVghFfjJW41uU3nH4rtm6pcSQpGSPxSQuiEuFBT6TSJH5C&#10;VhRJOOKb910OKGMj5pRSHScpOc16207uIVxmpFR4XVKTuI8ea6RIUcejJxnmm61rbKgE5OfFdqkL&#10;ASrZjjFMeDsTBuIUNp+K6EhCUlRT5pNooWdyk85xXjiklPjxUcgKreQ7gHxXrbrIXgcHFcAtobBI&#10;pRpplxYWfApiPyYzSnCrOM0oWWnAUhVdBbW0pT+1cNstoJWpfHxUgOxGabI3L5FdS4SZTja214xw&#10;cV5KaZkIQULwofFfm2gwDuXQAmGkRnCCvI8YqNetYcfUsOHYTmnCoCpD5Ulz01+dYQ20tCncHBwf&#10;igOiGucKL9q4hS/UOc5qqdZx2WSFlW5fOB81Zc63ZSVKf4PP70B6ss7cp1Kw6ElPsfeoMfwZznXi&#10;dZ9cFkpUYzvj/KtAdP7wsRe2+gpChkE1Wd6gxXNQxQtAJSsAmrutTEX7WKW0DAAzikitBOLiGorZ&#10;CNuOCcUzW81MlpcWfHGafh9qQ0WiABUarsMvKbGPNTJgB9TUt+V0nvMSMsttmOr1D3ODivlnoG3N&#10;3OepUpReksPqCh8Dca+qPXlTf/0Zz1O4CAMY+eDXzndYiaJu9wfjshZeQVFI9s12vgMbZI1+rWcB&#10;K3qIIjqixmktqGEhSfmr66TaPvN4Syt6cpCVAHG7xWPtGXyTInKU5kpdeynNa76SpvlxcZDDimmg&#10;AAfmt15D/CbRiVcyNbaR0kqBDbS5JU4ojGSaOIWkIb7JS64VFQ9zQRoi0z4kRIlPlalDgk0dMsuF&#10;oYdxjjNeaz+5m5Rn76k/pO0Jq/TsuTersi3vJQSh5TpBT/TNfIjX+h7VpLUc23Wu4C5R23CEvDHt&#10;X09+r36dL11FYkXFrVK7cy2jhtTuEn/Kvl7qTTqtI3iTCdlCY4lZSVg5ziuz8JHNTbMHUvDRFWu2&#10;yGnty0FSAeAB5q/elC0PQURhELbhGFOEVVFs1AyhpKewFKR/nVj6Mm3q6raFtjllDhA8V10VGMeG&#10;a9vLNQdLdEwmpzbsiSAVe2a19pCz263WlKY7wcJHPNZV6Y9GdSXWCw87KUgk58/9q1H0/wBDvaeg&#10;bJEgvuHjk15/5ayM58M2mnTUQwt8m3RkEvAK/Bqp/qEV0vi6TlTdTw0ONoSSBtySfxzVuRdPMPLI&#10;WoAmorqL030tetHXL+PfbqjIZVnuHxWgreJpmW+UfCXX9xtFx1hc3NPNmPa1PK7KD/8AGou2ocS8&#10;2ErOVYoo6ox7Fb9c3iHYMLhsvqCFfIzQtGhSZkhKI4woEYxXpkFnDRqGXLoFLanEsz3SsewzV8aK&#10;1DFtFxZZhRVqbxlRHOTVIdKtAXCVJbky1bWwec1vHobpDTimG0OxkvSDj1EVDyF6qq9xGqLlLgLu&#10;kevZ1xCo5gKbaH6cjzVlTLrPiJyYZyr9IFEOmdLW+AQWY6Gx+BReqFHkBOUJynwTXmlslOTkjcrh&#10;FRIvt3YRuXDUE/tTedq26vwXHI0UhxPgY96uZ2DDVH2ltJOPioCVY22W3C22kjk4xVOCWSk23Nc6&#10;kZWiM+qE6oHYrHg/2r5ifUQOo2hOqdyjapuT7z7iipDm7AUjjGPHsRX1e1Vrx/SrbgahqC0AlOB7&#10;18jfqm6h6m191UnTr1GcQloltpITxt4/2FbrxLStbZTdzEr+JL+7kqUtsrKlZ3fmrS0Z1JgWJ1LW&#10;xJUnHPxVMQbmuKlRSCF//FQoo0l0/naluUfD3ZQ+r1E+wru65N9GraRs3SfXlr+DtdlKVJIAVz4r&#10;SPRfqTG1DH2YTtAGcmsdWvpBa9J6QnSFXIOuNtEjn3A/agHp99QcvSQfYQ+pKQogHPmsDVaGu+Lx&#10;wy2u1wfJ9gLVerJFRtd2KUoexrCf1nfUTB6cazNhgRW3DJaKlrJzjOP96oJz6tNRvyHPt5jg2n08&#10;1SPVHUly6l34XKatT0oDblXn/wA4rWU+KdT3t5Mh6hNYQKallIvt5kTdqUF1ZUUp8U1gWlLkpsYy&#10;nNdTbU7b17Tu3jyg+amNH6XumspyIVsbV31eDWx2JSy0U5C7SUSJabg0+lSUvlwJ/YZr91yivXK6&#10;R1snuhKB60+PapiP9MHUt51PahrUc8Gi6x/S31KlSmk3NghoEfqFZbvpcHXJpf5kNslyZ/senrne&#10;prcCI2oyHfSkY8mrHj/TD1J9KxbHNpAUCUn/AGrT+hvo1v7F1jXUr7XaIVgD4/pW0NLdPpn8BbEp&#10;KS40gA5HnFajU66qhLY8/wCZfXU5LLPkxB+nLqbImdtFtdawf1FBx/pWiemv0z6zhsx5Vykul1I2&#10;hAHA/wAq3NGhQ4khSXI6cp/FFtqRElbAGkpR+1ayXmZYxFF36dfJUnRLpBeLA+h9chzJTgg+PFXG&#10;v+IWuZ23wSn/AORovtpjQ2EhAGR8VGavk/csp7LZKknJNc/bY7ZbmZEVjgipF0S2gBRCSeKXgTwr&#10;Cln0/FQKcvOo7jRNSXbawAk4IrHLUiYReLal3a8kJxzmovWHWLp+mw3C0XKYwtzsqSphZGTxXdpY&#10;g/fp+7wcnABrHf1w6EiaQ1yxfIM9KUTk4VGQo8HJ/wB61evvlRS5RWTqPAePr8hrY0zk18lBalVb&#10;W9WXU2hrZAW+otD4Tk4qTg3pKIDjUhY7eMc/FDrbjbqdx4Joi09AttyZealvob48qNebtucm/wAn&#10;0/CCprjH4SKP1dcxozWDEi0y+828rK2gfHNFkK7NSLg1cnIuduCoY/FA/WXTzWj9ZQ3or33bLpzx&#10;4HIovs2oFmC0pMIrSoDcQOK+hfpuKjoo8cnxH/aRdKzyklnKX7/sGHUW9X2Jo52e3p9JtLwGJBT+&#10;nmhi2apM/RsSGXB2zhWz48f7UUvdSLrrfRUnTzEXuRo7ZyjHiqp0fAeRFKHgUFJxtPtXNfV90sRg&#10;pcfg7r+yjRwzO2cOfz/oGaZLSI4CTx70YaF1To+GVsXlDbzqvCFHzQbbI0QuH7hwBvHiqr6qLjwt&#10;TW8Wh1RWoncAffIrz3xemWr1Ma2e8/UHkP7s8fZqEs4X/oNytcLqJPmwYwiWZ1fpSkcEcVZMSbZW&#10;3G1qwSRzg0G6ZZNztUdiZlCykeqrQsfS21GAhSpKnH1+B8V9KaKn9NRGtdJI/Ozz+uXktbZqJrDb&#10;fX8zy16mgNSAtpwAgjak+9W7paRG1KssywiL3EYQvAHNUJetDzLPekFMdz7VKh60+MZp31O1pIsc&#10;GEq2LWgoAyUj9qy5YwcvGrfZGMOcl/y+hcmG4mSxfC+SoHtlXGKrDrvZvu2GW5KUkx0bQUDyeKFN&#10;FdYbq6UKlTXVjbjaT71KzZEy+Fx6a5uYXyMn2ohF9t5LJJ1TxjDQCXyK3Y9MMyY6iXgMgJ81G6S1&#10;ZcCDufWnP/yPirasrNlQktvMCSEjhJ8VX+ttKy3HnJ8CGY8fdykfFEsp5RlVyhODhJcv5DFOtZty&#10;gNQH5ZWkekAmnbWgpQbV/wD47wyoJ9813aLBaNN9Ohe7qnfIWBs+QeKHrP1RkFQSheGiMJz8U1h8&#10;Ix3GS5+BnqvpVbYNkck29splpV+r/WoOx2e5xLOu5cksH4o7e1eLlGXHynCuf6090xYpl5tEqGkY&#10;QtXsPanhR5RZ68prbPkDrT1Ol3J5sLCQ4lQTVof/AEgoegM9+KzvZ8BQGTVNXLQM3TM+SpCCoJVk&#10;1KJRKnWxu4bStlsetI9qkvcvcRtjFvNfQf3SS7qu6Ny0bGXduwJSKqjWOgblYLg9cpA37iTgfFTM&#10;DWLDD7K4hKQD6kk+KsC4ang6vtDUd4oS5+kk0mk8YJVzlU+SqtDakS66tLA2Op81PRdZBiapqS8C&#10;tR+fFOn+mTembomXb30PofTnYD4NV1fNG3i3XKTOloLbOcpqO54WS9V1Wze14ReVvukSXCP3Dh2q&#10;wBg1H32zWezamtM+FtcczleaqbTmuAVdhRKg35xUs5rZqRM5c3pT7H2p8S5Q1VZVLGBHq5Ee1Zr1&#10;x2OztbCAMpHxmnGl9G6ng2W5XKzFJLLSsg+VcHjx+K4XrNhDqnEpG8p2kmpzQWtz9w5EU8UtOH1J&#10;BqLilnDM2N00oprhGQ9caL1LapT11u9vejtyHCe6pOASTUVZ9jTiVLTuSrjn2ra31OwXJ/TZDqWU&#10;fas4IwOfesNxnXAV4/SFeK5m6laezvOT1Lxmt/XaffjGOCwo1ptrENqaUd1yO4lbn/3uRX1T+lXU&#10;OjtadN7fL0+hhl9ltKXkADIUAPNfKTRcuLN7kWWopS8Nqqt/QvUq49FGENWBxf2LjiS8QePIzXCf&#10;WXjLfJ6HbR2v+DqNBbGuz3H1/iT3i2gbM7fdNS7dqiXZhfdaTlfBzVKdAercLWmlYEwSkOuONgrT&#10;nkHHNW6J7bxJZWE+/Br5XTjROVOoWWvhnTtN8xIfV3Sy2XS39ho9g+5FB0fTh0S8lrvF5hfuatSB&#10;O7i9jnOfmozUGmxqAKbQoNKA9JrG1Wjruj6mnWH+BwskuJEBDTDShTweCV+3NEdrvDbkXY4pLiPB&#10;Bqvr507v9pjJdZc+4Qk8gH2rqLLkW9tAkgsrIGQa11d92jlicMIucYzXDLGuTMCVbS02lBSsYKRV&#10;O3HTs2FJkojsKLRJ20Xxr4lpxtaVZBNT6w88W5BUgtnyPerrvT8hhrhoUc1gbZEuRYQQ+ktu/wD1&#10;qIbRcHWnMlWQPmpDUFpYuUUKZWEOJTniqhkagkwO+wp0pKVYBNYlm7RSST4LIpWFstojXC5JXKaT&#10;sUfNPdX6QhXKAkQNiFgZBTQVpmY49bG1qWXMjzRVDdLzWC6U4Hg1tKLara5RnFZZVJSi+GVYZEuz&#10;vvx31klB4qbsk1+WpLjTpIzyAakJ2lhOuLq92/fxXLukJmnohkMZKRyUitPGi6Em0uEZG+LWGELN&#10;2kOkBThHtzUerScS/XYOTFEFQxkUOI1CsR+44kpIPNSto1Ih3+Yknms2GphbJK3lENjjyj9dOnLG&#10;m3HH7e+XCDuAzTC3X9qe4tEkdpTYIoxh3SFMYWFgrdIIIoBulodVLlGO3tCs4FLVwjBqdC4ZKt54&#10;mK/emZJU205lOeCKPtLXJMVAQs5Hiqu0fbXmJ6m5Sggk5waPWrU8w5vZVuRRorJxlvQWpdEVryeW&#10;dQJWxEJ3J5UkeaArE8pu9PLkx1MqcVwTxVwpBkKy4yFqAxkikrvpWJMtjj7pSh1IynHmrrdNKxu1&#10;P9yMLEltBxDSQ4N4SUH3FOoz5hhTiMKTnABFCCL45ES6yoFewcU705fXJe9SmytAPKaxa7o7sIul&#10;F4yTV10rA1TCekLbSiQkcKSMHNA0O4y9NS3I5dK0o8Zo8ZuSNq0tBSSr2oem6fjJkqfVucdWOQal&#10;qFvSlAUHjKYS6I1Mu9Nqzyfen91sLt5fW2lamkEHJFVhb78vRd0UpDZLKzyKseya/h3BHe4Tu4xn&#10;xU6boSioWlc4NPdEFWuj0tUl6SxIWVoyRknmurX08uDMhyetxfcQcbfmrhtV2hpjpWFjChzTtqTA&#10;UpR3pKfis79Dp5pNS5KXdPrBWFvlPx56Evp25/FEtw1nDibGHGkuHFROviRcoxhIBBPkUPt2x6fd&#10;VIeHAwQa0zst08pVV8liSlyw8i6zZ7QQllDYPvTabY2dXoAkSgEA5258VAPaTffWUNucAcEUzgaO&#10;uzUvH3K9hVjANZC1F82oWQyhbYrlMKxoC1vPssoUHUp8nzUVqjQzNsmR3oyClKVDNGljZbs8ptt/&#10;k4HqNea4ecucQNQU5UVDkVunpaHQ5YxL8GOrJbsZAXq7bmJmjGmHkJcQtG0hVZNvn0paW1S59wWG&#10;0rPqOwVf/W+LqV9i3W6C24orHqUkcCo7SXTe82iMyq4yFfzMZH/grMr8lqdBN2aeTiXKEJRxPkyx&#10;rH6FId1jINqaUge6gDxQvF+ljVOhsW+LKedhvEBTYzgf0r6VP2xFg0+22ykOlY5UaEUWpT0lLjqR&#10;jPuK30vrXymlSgpNsx/01UucGM7J9NbVmmMKlrUreQVtnwa0DZeidpsjLD9qtLbsgJCjhNXb/wAs&#10;2mYptTjKVLwOcUV2Sxx4xGxO3jApWfU/k/IJwnY8fzF6VVbykVzo7UxaQGXo/wBupr0lJHiju1Xt&#10;Dj3qWCk+xob1tpI29Lk1o7BnKsVETHexamZTT21Q84NefW6i+m6TmZajGa4LdbnNyY7hQ0E4PkVG&#10;3e3m629xtHJwcVX1g1XIIwHshR5FWLZbohbScrG8+xrY1auvWQ2WcFMoOt5RTKNG3pAn7GyAFHH5&#10;801t9uu1laDk1kobV71oFERTjqv07VeaR1HZYUuzradCd23jFYs/ERcHOD6LFqOcNFXWTU4icupD&#10;jePNGtqm2aelDra0pKvIzVZS7S7CtsxSElSEZ/ehbS2pyxJLLyVoGcAmtTTdZQ/csoulBT5RqCEx&#10;CYaV2nQsEfOapzVkW4I1S+uMxvQR6TiizSUll+OVfccHwSaJli3tsBSnELc/+VdDZKvX1x5UcGLH&#10;NT/Jmv8A5A1dcb4uStPabzkDHt/aiKCLrFfMNe4OgYzV+W8wFpDpdCsHxQJq+EJGpG/s0hCSP1Cs&#10;LW6KEK42Ql/oXwucnhoEtP6rulruC40hXg4GasKFdlXFAUp3YaBbpoe5GcZqXOBzj5rm36hcamfb&#10;LbO9Pn81r6r7dM9ss4JSjGfKD64xl3ANx3nN7ZPk0pc9BWu4MNNqA7gT5FC9t1pHXcFMSG1JUk8Z&#10;o1h3uE41lKgVe2a3Oms0+oz6izn8mPJSh0AF703J0wtBjuHZnyKirnOnRFNrLxIV8mrGvsP/AJha&#10;Q2PSkHyKhpnTFVzbSUuEFPzWuv0Nkptade0vjasLcRenbstK0KW7uz80cm5xjHy8kKSRjNVXc7FO&#10;01cm2CoqbUrGaX1Ff5llhto2FYPg1TTqLNNFxmuglBTeUWLbLfb1LW5HbBCzzmpG/wCn4Mi0r7bC&#10;EL28kCqv0lq99bQLgKR7mjtm+IkshLjoSlXzWz0+posqcJRWWUzhKL4ZXaLQiNHl5UpOM4VUFYtR&#10;ykPLjB9S054BNXMxZIdwZWyjaQryaGbt0wZhByRCH8wDPFa23QWwj6lfRdG2L4kOdP3Z3tIbUSFU&#10;XwIyJ7uXME++aqfTt3eiqkfdfqayMmpSza+S5JVh3HNXaTXRrwreUQnW3zEs52x29IPdSgg+SRVT&#10;6ssEFm/pMH1FR/w+KOWH/wCNo4eyFfBp03ZY8PClNB1Q/wAVbHUwhrUtkUl+SqLdb5ZUUiFdbbct&#10;/aWW/lNEVlujTjuFv7XP/io1ajECG7FLy2gTjGCKpbXFrYg6lacZUUbznamtZqtFLQpTi8pl8LFa&#10;8Ms60z4yUhS5CSoexNTkS7x3lBI2/wBKz7MmSW7ltbDm3Pn2qw9K3FTTbZc9R/JrN0nkpxahJFVl&#10;KxlE7r+yfxWApUdsLWORxzQH/Bpj1uEftKS4ParWdnIlRkBrCVHjmmy4C47jaiEqzzxWTqdJXqbH&#10;ZB99kIWOCwyrLaJWmV7pSFNJJ80b2nWFuGwvOlBPgmnWuozLtoC3W+R+KrbUsqOzZWxHYUt0f/EV&#10;rpQs0M2oPhF622rktYakjuv7mJCVJPxUgnUrDjJaUQSaoTT94ejoBfQtrn/FRizqeK22gueT71lU&#10;eUsWd/BCVC+AzYhtLdfKFAb88U403a4MSUpDiEqKjnJoPj3lySsiMvg15qNu+WG1quqR/IaG9Z/F&#10;ZVWpi2pxhux/mRcH02VV9dHQvT2stAz7pJdDL8Zsrb5x/wBfzXx0td0/5cuT7DYDiUqKQTzX0W+t&#10;3r+1qPp2iJa7mnvqyh1tCufevm3bbNcbg6p1lhThzyfmvo/6Gq1EKHKUWk3wv8kc75HblLPIZM2D&#10;/mRSX2Vht484HGKjr3abrBltxH98ptRAIHNIpud40tw/HUwFeCoVcHR+U3Lms3CchEhOQSFjNe0Q&#10;Ss9q4ZyWt1C0tTtazgINA6Sj27TTa0x1tvLSDtUOc01XPvUTU8NhJeDRWAU84rU2kWdMXyS0tLSN&#10;yQP5QHFS9z0tYzeGn1wEKQ2c5A5rMfGIrg8cu8ip3TtsjnOezOvWCTJhtW7sNvAlAK8f1pt03mwZ&#10;8pDEx5UVSvdZ96vvWhs95OxuOgFAwNw8VQc7TbM7XcaE2sMocWBlPtzVmWvcY9dtWpg6FHHfJpTS&#10;Max27azOkolNnlPPFEtzNshgKhIQEqHCUisu9dLPM6WzIX2M9TqXEBRG7xSfS7rQ7InssXF4rSeO&#10;TUcxlLson46+un1I8oMepUNL94Ym/ZlYbXkpCeDU51pk2bUXSiGiLBEee03ztTg+9GIutpvTbauy&#10;lSMckil79bIU+0pbjxQtGMHFSazgx9LrXp1jsw9pe/ybFcWwsrCEq5Sa1ZofqlFkQojDrSEMLGFK&#10;NVprzp1DalIcS321qXyEipDV2l/4JoiG7CaX3B5Kf6U4RcVhs2Gsso8htlBYl8mhTqCyWyL3IMlC&#10;1KHqSDQ1qjS0fqHp2QYjCS9z7c1nzp/d303JkSn1Y3cpUa0LD1rDtbrLbHoSsDOPenh9o0ltctPa&#10;k30Qujem18iaTnW1OG0LBABH/aqEvGlLnoC/uLkLUkbycp4rYM3VWyAgx0bCof3qo+odoOooilrb&#10;y4ec0opt8mVDXbHtfKfYNaZ1jOtzSZvbL0b/ABE1YEbqZZZEMOKcTvUOUZ8Ggm2WScNJPQIrAccK&#10;cDNVVPstz0/IX982tvn+lWNrOBrT135aeDS0Vmy6nY3Kexnjak1EWfp1bLbq9t1Eo/bK5V+KqK1a&#10;nvmiYzd0chrXb1f4j4/1ossP1HWO4TAmXD2lXBI9v86g2s4yNaLUQW6CzENdWfT7pa63dMxiWHFu&#10;HJTmupXSe1WCMhtCNiscLTQ03rxm43ttcFSgyTkDPirB+7elKYddCnWfdNQxtITvtfsnkyt19lXC&#10;yzGo7U9UhkKx2irOKedJ9VPRGGm1pw2fIq1usPQ6z63ZkXWI643LQkr7Y8Z81nXTd6/5ZubltnJU&#10;2tpW0bvevKfrHS2Ww3xjlH2B/ZF5bSwrWnssW7/0afvCGr7ZSGm0j0+cUDWzoPYtVWO4PyJIiXJv&#10;JbUTiiPRut4My2JYLZUAOVUw11qq3W+2PpYUWFqHkGvKfH3y02ohKP5Po/y+ijr9FZTLrDK60JqG&#10;+aO1EbNIk/dspVtQc1qiwXGNdLOGZ8LJKfJHFYg0lKdnap7veLig56VVsTRjk0WtJUtLg28fNfS+&#10;gt9bTxk/wfnT9W6Cvx/kZxr/ACyteuFr0rBtxMeKiPNzwscUF9L7a7cyhLcgEg5wTRB16ejyUJYf&#10;QW3M+aHekcRmJKbKZOCDkc1559ZUQ9NSxyfSf9kGsvtocJybS/5L0iabjvMht/KHgP1CjrpRo6HD&#10;uqXHJASd3lRoaiPsPhP88FZHNJTo8570QJBaUP8AEDXkdMlCSkfQHkKJ6mqVTeMm79K29lqG0Wnk&#10;ODHsaJVyhCGThQrM3RObdbXEYRLnKfz5yc1o6Apu4RwVEEkV6TpLldWmj5u8lpHpL3BvJFarvxft&#10;LyBCTICkkbSnPtXyj+rvpG7K1DNuyLOuMlRKstowK+vKYsaOk9zaUj2NUX9Rj2nHrBKQ+y1u2Hkp&#10;/FdFoNQ6bEvhmjsipRPmH9O2iYFzst1/iLRy2Dt3e1UfryM3atSyUs5ShLh2mtU2fV9n0xdbhEYC&#10;A26ojA/eqo19ou3ah+5msupS7kqCa75Jyjwax4TArSHUh2ytDuOd7b+nJ8VfWguuC79DTEfkKaQB&#10;j9VVXoDokzqKyS5DytjrQJH5qt7tPlaQuz0dtRRsUQDVqexJzXBDCfRp/Ul2tDiVrS+lbmc5JzVc&#10;3mK1qdRbASccJxVc2XWC7msB9aiffmiV56SiOXoKFrUBkBPmrXNTXHRFom7V9NupNUyW1QHFsoz+&#10;pOeK+gX01/Sze9J2JuXIvchx7ZnYpRxWb/pRveutRrMRFsWWEKx3HE/mvoxoV+92mzJRJY/mBPiu&#10;K8tfmXpx6NnRDatwGvytVaWuJQ9KU5FH/wAqpLr11KukJh5cckrwTwas/rHra8w0uqVEIbAPIrHW&#10;verLEpbrU0bVAnO6oeL0yslva6HqJ4WCn791MnX6TIRdGCQCQM0L2LTUDWV/ahJkiE88vaCTjyaJ&#10;JT9u1HJcLGxJJ4NHfSH6MNQ9TLy3d4lx+2jtqBG0nP8ApXWXTjRXufRr4pyeC5+jn/D6ct90hX03&#10;Vb6Dhf8ALNbm0poj/lqI0yiQ4oIGOTmqu6WaE1f0ugNxHp65zCE4wrn/AKVaMPXrjeES4qgfc4rz&#10;3V6l32Ns20IbFhBrEZb2AKWRXFx0+xMRnfk1GwtVW6QgKJKTUkzqKG/hKF5rB4JcgfetKKaUFI5A&#10;ry1y2Iqg26NhHvR04pt/AACgaFr/AKeW8orZb59sUsDyKruLSCCiRj8ZqXtlyecR6F7x+arm42q4&#10;x0b9isCnmm787HVsVkK8c084Br8DXqxfJTEZaVNZRg+1fNj6jC3crw86pnhPkCt39dNR3y3wnHkQ&#10;lSIxB5QK+dfVLWb8y8OB+IttBPqKhXWeFayzD1K9pXljn212Qlpfp2nlJNWhG1LbrTDQuEEd9IyC&#10;POapWWmIq49xlfbKuadty1x1BTThXt5xXZx6NaXzoHqvrl3ULbbLCnYW8DBTxj+1fQTplqrUH/Lk&#10;d5cMH05IxXz1+nLrO83eBa59jMhtSglLoT4/zr6Q6E1b2dPoxAIRt4SBXB+ZSVvCwbbTvMCuer/U&#10;Cc5FfQ/b8ekjIFfMXr7MVNvT7i0bMk8V9HutvUOOUPNrgLbJBGSmvnF18uDUmW6pKNpJPtWT4r7G&#10;R1HSKuscSDIc/mulB/ejG1phMSEtIyoH3qsbZb5Ml/cwrKs+KtLRi0h9pm4MBtXgLNdbpZN/BrZ8&#10;EmWDKnsxmFYKyE5q/umfQjVsB+PdI095MZWFbEqOMVR98gGJKQYR3OeUlPzVy9F9UdSo8lmOpbi7&#10;ZxjcBgCjXNqp4HTzM250thTWewiUorUkYJPzV5GAJMUJKykY55qhOmVwuTsppLx5Pmr8kWqS9bx/&#10;M2kp8g15bY/czeMprqvou3PQ3yp71Y55r5p/UDpKPDvrq2vUkKOa+hvWC0XKGw+pMgkEHHNfPfrI&#10;1NNweKz3OTnmuq8SvazXajsrPTd1RFZdZKQePFG/QS6La6ipWFhCCoek/vQBCgJWl1aU7XAM1NdD&#10;rbcJ/UlkpCghKxnH71udV/hMpqXvR9b9BXky7MwF8o2iiVM1hpzHG0+RQf00itxrDHS4edoolkRG&#10;wdw8ZzXmk/uZuex0/OYbcyzx+BUFqF9D7ClLSQR7mpa2tRlP73FgAfNR+uJ8BURTbC07wPaq2RZT&#10;+opLX8zcEkc+al+ldpg3NtxSVpbez4FC99jOTEupQkqIzUv0stkphzKcpIPNNFa7L5sFgehLSrun&#10;b+9GLluccbTsUVD8UM22NKXBSUrJVipe0vTGTsUo8/NXImS1viPBJQVkH8112Zkd7Ks7fmm7rspt&#10;zd4pz9++pn1jJqWRDx/v9oKTlWaRiPyFZBTzTaLeXUr2KTkUu7dChYVtxQI4elvMvH0GlHJqyzuU&#10;jNdfxFuSMlOTXjdwazsWng0DE4l7StRQtFJPXNtp7ISMUu8IqVb0pCaTW3FeQTgZoAUXKYkNblNg&#10;H5pJqQwrjAVXjLjBQWyRXnbYjuZyCDSYz1MyM06QUivz6IzgKwMV+fixX/WlQBrpLLDrXb3AGkA2&#10;Q+pGDgikzKV3dqgfwa6kqVtB2+/tXjbgCiSOT+KZA/Kkc+K9+6QvGR4pIrCXCCK9BbAJ9qYjx6Sn&#10;ekAYroPNJZVnyfc0ltbdWCTgCvJDba2ygECkSFQtt1GCobfmuwG08BfBpm3EQlrG/jHzX5LIUtsB&#10;Xj3zQGB+mKg59eM1+XHS4ypAV+KRW1tWML/zriPHdK1qC8I5p5EOGraUISS54/NdSoKpAQUubVA8&#10;0ktla2VAOcjxzXWxxpKSpWM+1SAWbhFpw5d4PtTW4WnerKHOCD71zIbkLcCm1f514Y8kHa4vHBxz&#10;QBEzbYgQihTmVjwar7UlqU0ruLdwkgjzRrNt85W9KVZGfP4oa1Vp+VJgHDo3I5xmoMCmbqzuvIKO&#10;VJP96t/RrC028LfVnI4HxVXxbU89qDtqPqzg81c9j024zaxlw5P5pLsrXZIRGm1NKXnPPiouZB79&#10;wQ6hZSB7VItRREiKQVZVmotx9xp3CyAgjg1MsQNdbLWq66JlRwoY7W7b8nFfMjVd8VZNdmHPTvQ5&#10;lO0e4yBX0319KW5p2crJUEMqwf6V8ttThWpNXXB+YNkmM4sNq/Ga6/wEn7jB1a4RLwG20XSJ9sja&#10;nfkj4rWvS1y7BMdMVfpPuKxzbry5bZDBLfdV848mtL9INZ3ptuOI0RS84xwa6PXrNTRg18SNqaNT&#10;dGo6PuXCvjwaNftpj7BS2cKPuKr3QNwvUyMkzGSgkccVYrEm4IQNgGRXmc/uZukZj+rLoZrjXlmU&#10;q2Xd2MylGS2FYBNfLDV+kp2mr7LgXR4KlsrKVK3ZzX0g+tDWHW9t9UXS+5q0hslamQQo/wBQa+Z+&#10;oGr9JvUh69lwzFqJWXPJNdp4T/CZr9SuUyd0exGVc2W1pCwSOcVqTpy0h9+OzDj4UhXsKzLoNhsP&#10;Nuu4ARg8/Oa07041Ei0y2lxk9xRAPA966i5ONXBgLs2P0ttt87LZUrYyB4q3YkJ3ftU5g1QnTvWe&#10;pZXbbbYIQrBzjjFXTFTc3UJcWcKx7V5drM+q8m7q+1BUuwlcRSg+G1AZ3E1nDqxOhwbfdId5vrYY&#10;kApLYcB4qweoOl9Y33TkuPaLiqLKcSe2oKxg/wB6+W3Xrpd1P0LdJMzVF0cfjuOEocU5nP8AnWR4&#10;3Tx1FuJMVs3COUV11V0db4mvJhsbu6G4skHNI6f0ZNCkykrCUoVnAofN5eJTucKnDxmjTT9ylxYK&#10;1pXvA8JzXpFMIp8Gok2aB6OWSRIYU5Lc2sJI4NbL6Tz9O2stITt7xxzWLOkdyuF4iM91Bba8Y8Zr&#10;XfS/Q8N/tu9wFw4Pmue8z9rMjT9mhItyacUC2vCD4NS0Ka0f1OZx7ZqGtmj3kxhhWEgcVHrsU+O+&#10;tSHcJz4zXAM2gXB9DyyoK9PxXki6Nw2ingnGeaFCzPaUkh3CR5FfpjTzo5KlE/FIBvfo0S+pUHG0&#10;nPuaq669DdD3+Yp27W5h1QUDlYFWUi1vLWn9QA80zuGkVXJ8I5CT5xVkLJVvMGPCfZhX6suivSjp&#10;c8zeWHG25Dn6YbeMK/yrNDvUi3tyAu2tdhCU+nFfRP6k/o6tvU7TKn2+4biyMoUD4rBt8+kvUdkk&#10;rajp3pQccn/vXceO1sZVKMnya+6vnKIJXUmdeYC4ReVhwYKaELzphcCIh4o3FaicDzVjROil105G&#10;kXO6FLLDIzz/APZoPn6zhyC402oOBoYBNb6M4TXZitNMj9K6edmwp0xKP/YQeD7H/wAFC9vv6o1x&#10;WtSclCiKsDS19VDs9xCU5D6VbsfBzVcGD/PeLSS4taido8+aqsyknEcec5Da0IiaouRffG11zjxW&#10;m/pz6c2y2XRdySpOGhnxWVtO2nUrDQlNWpfZb53bDyKv7pJ1AUGhG7gjr/S4knHNVTzODx2SXtaZ&#10;vPQbbt9SpyMEqCPA+BR0ylC2iHGwXEHB4qoOjmsE2G2L7Dgd3Dk+farWseo4sxlbz5SnJJzXB6iF&#10;kZvs2cZKSC6zymA3jtDb74FTC7glbQabbwgjCqGdP6gts9a2YywpYohZcQlW0pxmtc8/JYC18sTr&#10;8grjt4QPP5pO0RZrC93ZJZHk1Y8eKwtvKiMEeK5TGbShbSCEt/moMeQbYmJKRg4/FSjElDuAr1A1&#10;CSIZE1wIHpB4x708gr+33bwUq9s1BDJcWph0FW3FD1/itRZDamV+r3FTLlxUpG1J4NRci3Bwhw+p&#10;f5pSLIkSzCblS0rcd2gHnmsp/Xho2Kzf7PdGLgl0qGxTO7JHnn/OtjQNIquLmE5yrz+1Y3+uXpnM&#10;03rS3XFL63YD6Antk8JUMn/atB5ZNad4O8+kGv70hzj+kULYbew9IbQ8Bg8f3oL666VnaYj/AH9v&#10;lFMf9RCTRXDd7b7QJxyM5qI+oi1SH9MMSIkreyEjuI3fiuW8VDdq4RkuMnuPmpzr0NsovHDBiEIO&#10;rNOQpUhPekIAT6vmtDdG5eitOWCVD1HBS6p1O5BKc4rOvTeG1JtLBbWNqSCU596uXSce1zJza7lJ&#10;bUlI29vcK+kqqoQpUYLCPz28lqbtTrJTtk28/IL2nqBY7bri9s2KPthKykAihgWtbt0kuZCUOLKs&#10;ChbUsI6Z6ozUQUlMZ9e5OR7UXqdkqUTjk+BXhX1DfZbrGpPg+0/oTR06fxUJQWG//RM6b09DnXFt&#10;mQnKTwaDfqH0DE0TdrTcLcUuKcIJQnkjxTrUkPU9hsjl2joUGEclYHiu+k0Z3qxNaevbyn0IVtTu&#10;9jn/ALVsPpjQWajVK2HSNT/aL5vTeO8ZOq3lyX/lHNivv3Aipcjr3hIyQPFXBpO8Q5DjaUugLB8E&#10;0hfNIsWUvMW5pJe24zjNMtA9KbhL1Aw5Ie+3aKsrJVivfIpqKTPgy+dd0nKPBfWnW4t3hLalKaVk&#10;e5oT1zo2BJiOMCEhxAx6gOBVcdSrlM0Bqv7K3zC4yUhRIVn5ryHr7Ut4tTrTTmU+ST8f3pKOXlGF&#10;slBKXRCXLpk7BnsmM4lplwjjPNRuvxO0U/HZcllxDieU54FPod1usycgPqWoIVlR+Ksxro7A6pRk&#10;3OfPDLUZH/tlWCrH/wBipSzFcGVVNOxeryikbTqh9l1K0EqHmjc63fvEURzjt8DFAGotNzLJqFUO&#10;3srVG3lCVEea/XK23DS0iOh/0qeG4U1LjkyJUxlhwfZciUrvFjRbJ0dLsJQ9OfY1TetdPSNMzdkZ&#10;Cgz5BxxRrpnV0p1Dcd07kp96sXVdpt+pdItdooM5A8Y/FRlHJRXa65YfKKKgquVut6bmto/bJIyT&#10;Vy9Luo0Npgdza3nyTQPdrFe5WkRaENpGV5zQPLsF20ahDUv0BXIwaP2ZdshdFtPEsl8691O3dWnG&#10;47CAXUkbxTLTfTS8f8jyzDktOuPJP8r3FVdZ7xNdLSVOZSoYBX4FXp0zvbUS3uqdmpQpseArzUms&#10;R4MNt1vDM2Lslx0vc3otzjqbIVk0V22526C6w6nJQR6knxV4a8tmnNU2GTLW8FTu2SNvJJxWf4Wn&#10;XZWnZiWYrrr7ajjCTwBn8UQeEZTmtQ1J8MLLUty+ahjsxZvaaUrgE8CrK1LYG3VNQLi4h2MUYU4k&#10;1mbTF0lWueUy9zDyVYSDwaP1a9WtCmnpCnRjGCaE93IW0SqltXJ5Y9BWqFdL6psBbDQJQf7VSjzz&#10;wv8AJS2laWgsgHHFaE0bqS2tNyGZDZWl/hZPxUtctBaavVicatKNspZJ3KH/AGqE48JIz9PqnBt2&#10;LOTPQiuvpJS8kCn6LRPsMdu4IkJIUfCTVydNuhkRTV0TdnMuIQsoAUPg4qlbj3odynW9xSwy06pK&#10;AfcZOKjn/Uy4y3tqL4DzVuskTOkctUwLkq27AEjIB5rHDOd7y08AqPFbU0PfNNWLpZfY2om0q+6y&#10;hkrGcHBrGV2hqiXmQwyoLQXCUFJyCM8VpPIZ3QZ2n08kq7F+5L2yxzuwZrA3JR5A9qMG35M2zsxQ&#10;4kIUtIc+RkihO23S4WfMdWUlwYIoo01Z5d5uUKGFdr7x5LQUTjyQB/rWt1XGnn/JnXV/cj6WfSZ0&#10;RiWnQkKfFnh5x5sLO1QODitAqt0u0t4SsqPvVW/TX0zuPSvTkSK/KW8hTYUQVZFX4+sSGwvYFZHB&#10;r4r8xVG/X2yz7snbVycYJAsjWLMFSG5KSFf/AColTeozkQOtyUggcDPNDF90Sq5MpX+pxSuAPaha&#10;5WK522Yy0EL2CudV2r0ucxyi3bCfTLMhTpEyOT9zhOeQaY66skSdZC8XMSEpyCmoi0yNqUtqyk+D&#10;+Kk5bYKkJUStrGKzlqFfS4zWW/yLbteUVJ/E1R2kIyrIVzxViaenfdx2yXDjj0mpm3aRtL0hK3GQ&#10;oE58VHa2tH8AP3FuGGUjlIrDhordND1s5Ra7FP2j953csFORnjAprM6YW+/MKcdwlxfP5zQYdevR&#10;XG1LSNp4AIo6s+q0zowcTwrzismi6i+WLUKUJwWUD9z0vO0RDAYV3WEc4PxTJjVQcgl9R7ZHkVYV&#10;4mpvFqcaUPWUcZqn7xo+7ixvuRGlPKCj6QKq1NDhZ/8AH6ZKElJe8snTupoEqClS0Zc+aKGJ0aXb&#10;nUqwSQQBVE6PuEyHD+3nxFxnhx6hijq2XVbaUpcISPI5rJ0+tlX7LCE6/lAxqm3zrfCkuGPvb3Eg&#10;JFMdFTUzWglxCmVj2UMZq2IcyPPSpp3asK9jUTqmxQ4dl+5YQhp5BzkVRPRxSd0HlIsVv/S0RbHe&#10;gyC4GiR8ipZtDk9Icaa2OD2NA514qPECFq3KHHiiOxX52VDD6VY4qNN1cntfQ5QljI1n6blOvLec&#10;V2l+xqLj6ym2hp5gkubPc0TXibKnsAg+BzUZbLPHurpYfwkr4JqFlb9RKl4JRax7hbTuuXLjDUAo&#10;dyni35FwirSpZB8eaYan6biyW/v2pzDiRuVtoMt+rJMZpSJCiHE1OcrqX6dgKMZ8xDWDpRtK1Kd2&#10;qKhzmmrllNklLcZUA0fao626mkywHOVJx71LMXNVzStpTeVHgU4+lJYSwxtSj2RVl1I0ibI+5SMJ&#10;PFSDN3av4dEZIDqeM0A6m0xfIkl9+OjLSucU66eIuDcV1fCZAV6kE81XHfFbZdEpRWMoMbhphiba&#10;VF4ZfFVrBst2MuVGiIJDYKhirCfv8hn0LQSr3GKU09eVR5q3GY5K1jByKNtcpJEU3FEVoK9zHWlQ&#10;p6VtKSSMqo6h2uUV5be3NEjJzUfqCxTnrO7ckoQzjJ8YNAdm6iSbaw8HJAyhWMZpS3UzxJMjt9RZ&#10;iXcuxNKWwpfrVjGaXvOnG40cOR8d3bkmq/s2uLhco6XkKC0jxippm/T7iSl0rbz74NZ0dTRKLhs5&#10;ZjOE0+WDz+sX7LclR3Vcj5NKQOqzLk4oCgSn80teOn0W/vLkuyVIWE4yKqgdPjpG7PSHJi5DKlZA&#10;OeK1/p2VRc5Tx+DJioS4LxRqxu8OAuL2JHk0Q2K7RVlXZWH8f1qvrNHt82xle7ZkYzmiHQjcCytu&#10;lB7hJ+c1lae+asTkymcFjgM5a2rtIb2sgrR7kVBa3bMe2khILjfOBUjE1G23MLbbJC1eDiuZlrdu&#10;ylqdOAs8CttdL9TW1DmTMaPtfIDS71Pfsra2GO4lAyQRTSz6jRfVNxnIi2n8+cVbULT8S3W8R1Jy&#10;pQwaGbzbYNnu0YpCG1Zz7ViajQ20qM5y/mWxsjLhIYsPNwbm3BebKVEZCjRQJzcYJwB+9BuqNTW9&#10;29NAKBeSkDgVIRrpGkNJLi8fFRq1MKbJQi12EotrLHtxjO6jU9DcVtZWMChW4dH5AjoT90otA+KO&#10;rdLitncpe0jxn3ogTcYj7AJcTtHnmtjDTaXVJyul7v5lW+cOIopeZoI2JkPoUSkGkr7Lft8CJMYc&#10;2lJG4Z8+KsbW0lm52wxYigFZ8ihZzQK7pZgw86U4GQc1pL9HtnKGn5Rkwsyk5jKH1FkzkoDXp4AO&#10;KLLTdjNKe/lXzmqsmWF/RiwohS2geTRLC1O21FQ8kcY9qxKtTbVLbY+icoRksxQciC0e8j7YLZc8&#10;8UK6g6exJMdxUdgNKwTnFSMDXbjcf0t+g/IpyrU7c/CNwSVeRWysnprq8fJQt8WVXGkSbRDdZIXu&#10;bJAIp5pzViXnO3JcUgeDuqyoVlgL3d8JXuprqHphAn2516I0GlhJO4DFYK0Fqjvref2LvVi3ho6g&#10;sl6JviPBaD+aUY0pMuLqXDI2qT7A1XGm70qzwpsVUsBbSiBz+9Sej9ZTZktSUzUr5xtCuf8AWra/&#10;a07YPH+YpQfOC1mIzbZSw+rccYOarjW64ti1I3sYKgseUijaO4H0dxwqLg5zTOSq3zpQ+5aDjqfB&#10;IzWdqfT1FajHCfwUwzFlYuuvu3UyREX2j74qTYuwS7wlQI5xVs2q2x5jSmkRwE4xymgi5adatepe&#10;24kBC/asGzxtlEY2QllMuVqk8YOrDqZU2QhlCgnHnNG8S6gL2b0598VRuqHv4DqIiMSlKucAVM2y&#10;9P4C0vcn5NQ02vsok4y7CdSksoMtcxHbo/F+2RvUFcmgfWdruM0ojttetI96tDSMn7hvdIUhaiOO&#10;afT48N6UHFABSfitnZpI6qt2qWGymNjreClNOods47NwZ2g/NErkuGyUFaiEHGKmNbWEz4hejDes&#10;f4RQfcNNXiZbWw1GOU1o7KLaJOMI5/yMlSU+WWXaJ0IRElhYziuTenGFOoHqSviqpt19maecQ1Nj&#10;LTg4PFEU3WDJQ2521IQffFZK18tmyXGCt1c5RPWjRUeVLkKkgFLvtUXfelDFrU4/BB2kE4qdtmqY&#10;bsJtxtRUupf/AJjE5ksoHKhis6FWjtpx/wBRW3ZGRVFiucy2LkNFZQW845p/C1/cHXi2V5GcE5om&#10;Y6aOXFcp1xexTmdpzQleOmVw0+lb7bhdx6sVrJ6TV0QU0nt/zL1OuTw+yxLde3HYSd6s59qVGnYN&#10;0cEl1oLdT4zVb6a1Q7GQ532SQ3xyKkInVTDpQ01gA81lVeQraSvWSDqln2htKscdbiWhGTlXvigr&#10;UtqkWa5IDK9oP+EUYWjWKZ6kEIG/Hml51sTcJaZD7e8fFZd1NWqhmnsrjJwfuKoumt5lqkIZ3KOP&#10;xRrpnWL9zQ33Dk8Yqff0Zabw2sKiJDmOFEVXlzs0zSV9bQ2D9uo8EVgTo1OjannMS1ShZxjktt91&#10;m5w0MvAKHvmvzel7YUAlpBwPGKqefquXapaQHcpV7ZojtOtXJDKQpWVfFbGnyVU5YtjllLpklmLJ&#10;vV2jrdLgktNAOjxihGV08dl2xKWQA8PGaK0aiS8QlYOTXUu7u2spkYAb+KndHS3y34wvkcXOKwCF&#10;p6dXqIAveE4PigL6mNba70v0uusSJE3xyypKnkjwMfvWiLFq1q7FAIx+KoH68urVy0p0xmW+2Wd2&#10;WiS0UreSgqCBj9q3/jdBp1OEqJdvGPz/AD5KpWzbxJHxYv2pbjNukkTHVrUXCSkn3ov05fpEWGx9&#10;pHw6MZ481XU+U9Juz760EOKcKikjxRhZNYC3Fh5xjG0jjb5r608Ttrgorg469uTyTHVPUVzu1vis&#10;zYqWRxhQHnxVndK9IP2fRCbo8tD7K07glJ5HFAHVO+Sr7p+JIMAIjuAbHEp/ajj6f7RqG4W5pmSF&#10;qtDp2hsnnH7V09bxf/kct5n/AOk+cLP/AAWv0i1KlyRNkxhtcYBO2uJn1JPRro8y61uAUUnNWXoP&#10;pVp/S6prjanQ5IRylftn+lVh1F6c2S1tSH0Ryp3JVuH/ANisz3y6PKVLRSsakm0+if0pqmNreblZ&#10;DCV/B8VOt9HB/wA3x7g1JLjKVBWQaAuiWnIV6ffUh4sqaGSkmrJf6lwdIPuRO+XVI9OSat+5Gutg&#10;9Pc1SmfusvTSDqx9ouSipxCcY+Kz0xoZzT+sGYfloq4Nah0hqq26nK3nm93PKiakLx0vs19cF2jq&#10;Xub9qraUcZLafIXV5rm+PwVHqfVy9CwGIzSAorSDn3pzoPrHNfdTHdyGVnnNSnVDpU5eLZ9+y5ns&#10;pwEk81UmjnzBv/2LyE+duTVucv8AYI1U21OUV7kaqbg2u5obmvNJdSrHkVM6g07Autg+3YbbQkjw&#10;aoid1ZRpBYtriQ4nHpI5ol07raVqBptxt/DR/wAOaTi88M1ko2Vx3OPDKq1vpRWltRtKaUQkqHCf&#10;3p3ru+qs9qhyIxUXQkE4FXwzbtP3Rbf30VUp/wD+WM4/ypvrPpjY7jBylGxO3hJHik5Poy69TF7X&#10;as4KV0L1hfuTrDM5ZwnjBNXxY48HURQBKaQlY/SpQFZlVoiNbNfxo7SiWVuYNG3VRMPSCYy4U9bT&#10;4TnalVCzjkyL9JVbNSo6fwXk7pRu0yMtSW0j5BoG6laTYvcHe1/PfSeQmqs0j1ZlTChiVKU4fG5R&#10;NXpom4xrkErS82pYGSCRzTxxlM1tlVmmniSwDNytcq89KHbSiGA+2OAoc+Kx1fLLcNN3RbciKptR&#10;VgYFfRqfbF3OOXI60NqT5Skjmqs6idFXdSQUzGkBx9Jzge9Y8op/JvtF5Z0y2zjlMzrabnftCxI9&#10;wl21z7V0ApcKTjFXRoP6h7XKabjzGkpJGOaszVFravvSJqxTYCESWm9iVkDNYm1ToW4aSvCQUKCS&#10;v0kVHfNLlcGydOi1ssJ4kbiiXVq625+Vbo4WkoJ4/asQdUbw291BkIlxO0e5gkD81feh9T3fRulW&#10;HHnFJZkJ2gn24/71THVO3ut3k3WakOsvq3BYFaTzMN+llhHY/QkXpfLRzLCLG6ePwGYaG2RuKwPN&#10;d640Wm8KaZ9SUu8Ghrp6lK22ZUd1PaGOM1ekZ2DcYzZWtO8DzXzbY3VqH+Uz9CE/U00ccpr/AMGe&#10;Nc6Fb6UtxXojgW44NxNXB9Neuk3maUXBz0gAAKNCnWWyM3VCFGUFBA4Tup50J0YxuL7S1ZTjODXu&#10;n05r3qdMov4Piz+0jwS0WqlfjOXkt3rvoyxXu0qfC2u8TxyM1Qtn6T3RVyjNWyR2lOfpUaK+t1su&#10;6LnEEN9YbUsDbn8ijvScZUNi2GW8GnEISSc8+1Y/1JV60IwN9/Znq/0WnnZnH/6yttR23VXTae03&#10;c3Q6hQBC0/8A2aM7Pqly4WUqaUr7jHkVKavWxr2+fayJSVIZTgZUPxS9v0WnTMBUttvewnkkV5Hq&#10;dHKmWD6X0XlIaynMuywfp9XfZckmctXZKvSDWqWYFzQGjDdIQQM1nrpBrOLcI6EMs7Vp44FaO07f&#10;HURRlJBx4IrqPFrFXZ4n9SNy1cnjBLJtsotJ769xPmh7V/SK164iKYlthW8YJorjvuzBlWRSza1t&#10;OhO7FdDGTi8o4x8mIur3/DyhojSLnZ5hjujKtueP9KwT1H0pf+n94et8gqdSlWMivtrr37+ZZ3m4&#10;zhzjxXzw6+9FNSagmPTGG9y0k+3n/Out8br3J7LZcGFdV8xM39O9amywHUvulvcMEGnMvpXa+ou+&#10;ezMb7quSnPNKwfp/1fOluIeibUK4/wDOasrQf0hakaWHkTnIriv8IPH+tdG9VSliUlgw/Tl+DO98&#10;6btaOdUpJCgmrJ+nm9w7heftpFqXKbBwVhPArTmn/ordvr7Yvb65Ccjcc+a0j08+l7SPTm2FESC3&#10;3FDJWQM/6VqtT5OmuLjXyXwqk3mQx6AItENxP2kdMbPkYxWiBJjlB2bVnHgVUcDSUWzTFqiN9sZ9&#10;qnbDNeZuG1wq25ribJucnJmxx+AJ68vyV215LULenaRwK+Z/VyyyZ9zloXDebVknhBr7LXPTMe+x&#10;8OYWkjxVd37oJpySpTrsBtxw/KR/tW20OuWmTTRjW17+j4lNQbvaVhLESQSV4B2H5r6R/SFrC6WD&#10;RkcPx1JyBnIq75H096TXGO61sgj/AOqP9qk7JoC32O3rajsJQ0nwAKu1vkI6ivZFCqqcHlhdbtZN&#10;3FlJI9SvYipN6GiY0P5A5Gc4oMs8RuLIHp5B4FWXblqcaTgAce9c7j8mWAL1scjvqSGVAftXMNao&#10;sgbgQAferJXHJPrQCDUTdrEzIbJDe0/IqOAySNjuMdbAyoeKkxKYWeFA1WJWu3Ora3KCfauoN4dR&#10;IA7nGfmnnAmixppbdZKVI3A/iq/ulifclqcjoxg5oztF7YdbSlwgn81MdlleFoANSxkM7SsZNwQ1&#10;a3Y92il1oAjkViT6l9P6deTIegxktr5PivonfrZCmR1h9ICSOayP9SHTu1P2mUuJgr2k8VtvHTcL&#10;VyVWrdFnzAm2mQ/eHEx07wCeBT+LGXbG1OSUEbfY1JXu6f8AKF9fTsAUlZxkfmnkBn/nV1vuvNto&#10;UeeQK9Fjj4NQzQ/0m3WwXSSlM5hLCkqH8xSa+j+if4GuAhLD7bjePY189+mDOitMWFqNKkNtSDgF&#10;wEea1X0WhwHWkuw7ml+OocALBrifLwk7Nz6Npp8bcFg9StHaYu8Rf3TTeSOFYr5v/VZ0vsdvW85F&#10;2gYOMV9KdaWSFMth3SEhQH/yFfP36rrUiO04hDgcyOMHNU+Kk1Zj4C9ewwnGaXa5qgwCcK4o2tK5&#10;EtTankHd7GhifCkwJXdIwjOeakoGqpCChKj44FdxS9rwauSyWbEivN9p0NlahyM1oLop1RkxpzVu&#10;m2jdH8BzbWcLFrKRbkNPyGO8yDk4HtWk+jvVHSeo3mIxZMeVxnKf+1V+QeaXwWUL3o2loS0xLqy1&#10;JiI7ajzj4qyJltmiCUd1QOKr3p1247DJivBSCAcZqxrveJTMEltveQPYV5fLlm5Znvq3bLkiM/uf&#10;UUkHzXzo6vwp7+oH2vutidx8mvoR1h1ZNTEkd5koAB9q+cvV65qn310oVsUVnzXW+JztyYGo7Ba1&#10;2yU0pwB4LAHmj36fL0iFrwR3EjeVAA4/NA1qTLjsqOdySPIqY6LNuq6mtLPjeM/3rcar/CeCirma&#10;Pqhosly1tblYyBRnFbZkMqbWckeKB9BtmTa2Bux6RRpCtrkV8FatyVV5pL7mbpoipsf7QrAUcVXu&#10;oJP28kkr4981bWq4qWYvdQnJx7VnzW2pIbUhbchZZWD/AIuKqfAvgm3LnEjxS76c45NONDahTKlL&#10;EcggGqF1fqz7OIvsyQpBHsqiT6frjOlvF85U0o+TUiCXJr3T93dTsC8jNErkzYoLGcigeIl8R23E&#10;jPjxRLarmXk9txv1D5FWJk2ifYuv3DXKfFeNXcBwoUkY/aohNxEV4gpwk/inDklj9YTz81IWCXel&#10;MgJIGDSzcpiUjBSOKjGJMeWjCuCK/NSWIT2Dyg0ZFgeCZHirIxxSjyoixvTwaaym40hIcQoVwW2H&#10;WBhYCv3oyGCSbEaW3t3AGkG2WWlqQpQxUfGZS2SCvGfzX5cNwL378pz80dgPHra0k7kr816q1IkI&#10;yHMEfmmrzC3EAtr5+M13FbWk7VLwf3pDFGLbtJQXP614LcplzPcyKTkRZDbgUF5H71+fRIDY2K3U&#10;ALtyA4BkD81068hJSAABSZKUoBAxXhdbJwec1IpPCptZzgZrhpTa0qwOPFe5Sl01yhDR384pDOVN&#10;sgfFc9lt5QJVtArlbYcGEn3r8uIUpGVZJ9hTGdJjJwoIXmuBCU2CpS+P3pGPGdQpe0nB+a/dhwsL&#10;SXDvB45pDHJYUvG1WSfzXiWJDStpVgH4NJsJdQ2OSD4rxxx5LqFpJWDwRTFgVRGkBKgFcfJpR+M6&#10;6wD3PUnxzSIkSFJUDkVw24/2yMUxCyDIbCT/AHNNpipSzu3E44r12S8tnjyOMU3U9I3KAFMYk8/K&#10;U0W84PzQXfJ06OHgsEoHJNEs52QyQoglJx4oV1Q7Kkw3A2nAwSc+9QY8FNytSPQNXKJO1K+QTVxa&#10;e6hLmwG4yEZc8FVZ61+l1ntPhBD7aucUfdL5spyK086yQFceKRUuy247kyQTkbhnzUdqaFOaaacY&#10;O72Ump9p9TcQ7Ec+agLxqv7fYjtkqxzmpZJrsj7i2Z1gejPJ2KUghRNfKbV92RZ+rN5hyD/KElSM&#10;fgmvp+5f3Zzbra07VEkf0rDP1C6J07YdYyLlNw268SpI+TXUeCntscfyYurjmKYHWWZZ246nHlDc&#10;k5aBHmtN9F9SqYRFWzCG0DIJT5rKNpuenpAjrW2sqb/QAOP9a1B0XvalssPiPhr/AApA9q6vXc1M&#10;11f3I2hozUUufBbW5HSjjnAxRpEnOLGdmABQDo28GfbW1JY7WBjGKNY90XGaCAxuJGfFeaWfczcI&#10;ob6m+sWpdN2WSzY9OC5uJQRvLe4D/I18l9YanuWpNSz13JlMaStZKmwnG0k19JPrJ+p3UuiLfIsd&#10;g0cH1PNkLnlJJTn/APNPzXy+eu0i8XOTLnJKZTrpUsYxg12fhFit/uYGpy2i0umMO0uPJFwUQnOM&#10;D3rR+kBZ4YY/h7HdWSOSM1lnp7bu5IC3HCU55/Fai6YvwbXHDqvWGlDIPxXT6n/CMGPZrnpbcpD7&#10;DITECEhPJ21cbC1KZAPCvNU90z1vHlsMJjRTtUBzirY/iCUp3bCTj2ry7Vf4jN1X9pxqRd5ZtEh+&#10;1juSEJyhJHk18n/rLuvVnUV+KNUxFRrUl0pZDSSlJ/evqxJ1nOhxyIkIvqHtXy8+sH6l9Ua6vcnT&#10;07TybY1HeISvbyccZ8VsvD/4/JC/Owya0gxMFed2cc1YvTfY9NJkKBZTzg1XbyUuvoStR85Jo90q&#10;5HYQhtBJcUeQa9Ap4kaqRovQU16bdW2oiA3HTxhPFa86T2Kc9IZ2PHYPUeayN0uhSbZED6E9113l&#10;KfitQ9J52pGXWHPtVtt7ucg8j+1c95lrazJ0/ZrGFcFRYaG1ncrGKUaaD6sr4CqgYNwW40hTicEg&#10;ZqYiyyojPIFcCbM/KtfKkpG4/moq5tSLenhveTRXGy4oFI5NfrhHDbZcdSMYzzUQAEzZrLaVmNkE&#10;+fincOa8y53O2DnnmpRdxiKbUkvNhNMnJ8NLZT30D+tMZzPnyZsVbDaAkK4JxQbH6VRrg+VyW9xJ&#10;yTjzRnEfHkYUn5qVj3NtlQG0VJNroTWSkuqn0z2fVGmZkIpU2lxCv08c4r5NdUfpx1JobWM6JCiu&#10;PQUukNr5PGTivubebx9ywpDSApRGKqS7dDWNVy3pUtCUhZ3cpra6PWul4nyiqde5cHxzgR79p2Q3&#10;GkWh1SV+k+g8j+1HVm6YvRrgbw7EXGgpRuUXRxng+/8AWvpDqL6eLZbGvuURGpBQeNzYNUH9UHTe&#10;+3Tp0qJp2P2ngsFTbScFQwfgV0dXlq7JKJhuhpZBuzax0vC0DJjOLYErtkA4FY1g60XatSTnwohC&#10;3CRjxXN3hax0sn7a6W6W0hJwVLBANQ9vtz92kKS1b33XFeyUk1nu1S+0htx2aB0T9Vz+nYqY4wpJ&#10;GCT7VZ2kPqsevu+IF4TnGQfmqX0H0NZuWj7jKmx3I8plpSwhxOD4qotNXU6fukkBZSW3CPPwaJRi&#10;2t67BfsfVDojrgJuDbrjhUFnJya0rF1DAmbVh9IBHzXyS0L9QpsQAW5gAceqr10Z9RzV7YS397sU&#10;Rj9daTV+M9WW6syK7lFYkfROLcIskhCJAJHwaXdUEq2JXkGsqdPOoEhueypchT6HP/rZrRkK7NzG&#10;WnASCRzXL30yoltkZkWpLKCCMG+6BsyfmnE6Cl1vO3Ch71Fw5qN2c+KkzcipjCE7iaxiQLy5iobh&#10;bUf614q5LUgFPnHvT2ZbfunO4sYVnxTcsBhOCjODUGXoEuqmvNWaE0HJv1gjCS5H5Wjbk4/8NYf6&#10;k9eb71oiMO3MhJbOQgcba2r1v1NftFdN7hNt9uTcI6kFK2ljOAffwa+bNtdenCRKWkMlxZJQOAn8&#10;VxfmbZKSgnwe1/QukqsrlfOK3JrD/wBSYtzJkSUhZOCQKHeu2m7vB0uqTGW4uIr9YycAVLOOvxIy&#10;3mee3zUIvqhK1la51mkISW0gowfPuKh4LTWanVxda6Ou+qdbRovHWO6WE0/9gf6ZsJRa2U97YHBy&#10;oHxVtTullvtcS1Xtm+BRU4C6yXPbn2zQj0u0pbmGFsSn9qd27k+KX6qaWegNQ51vue+M2dymQ4fH&#10;PtXvOqulptK5rtHwz4/T1+Q8oq2/bJhB13tFldvFml2cpW7tAcKf60N3FEqFH+4SwpaRyMCkLbOR&#10;emWXVElSPk5ovZ1G21blsrjB7CSAnHnivnjU3S1NznPtn3p4/SQ0GkjTX0kRU36g7Tdems7SghNi&#10;5Pgt7lJ5Ht8VCdJFL0rbktobw4Fbtwqn0WGRdOo0lzsqjblkoQeByTWholpb0tEhuPHuBaAVg/PF&#10;e7/TOir0+mVkV3/wfFX9pnmb9VrZaWb4TfH+ZZOnbmZxffWyHX1I4yKinNR3FV1SygFpZVgBJqF0&#10;1rJb157UVkdvwSPYVJJ6gWZVywqP/wCrbV+ofNdng8J2y/A21doG5XqUl7Yp2URyTQzZYd6ZuS7O&#10;hstOng1cMLqCw+9HO0bjjdSGqnIEPUDN4iqAcIG5IpZeScZ8YZT4u0rTVzlW6Ugd1WRkjmi/S2q1&#10;xISmi8pKD7ZxQvrG2XK936RexFV9mjy4BxTTT1wamvdpKcqSf0imueGXTisKUf8AMOJMeTqFbf2a&#10;AVNqzux5pprvRM66Q2Zbg3SGE8ITzmiCzX+3WuKiO08hLq/1E4yKk0Xph2ehIfS62ryc5pPJTGe3&#10;lFDW+ZJiSRHcaLLwOMEUTxtauaeeDc8FOf05qxda2uxRpsOQ22lTylDcrA81WPXq3SEyba+zDIjg&#10;AlxA49qg5OKyZtShqLVHrJY+itY227NvomDCzy2r4qB6qWMT4AluPbgj9KU/FAmmbqxHbayrHjNW&#10;Tb7jCuyUsvqDjRHg81YsNZMdp1T4+CudWrjwNGRHI42PDgkefeoTSepHUw3EuPLHHgnmtG6z0Vp6&#10;Zo+IplCApHkfmqW1X0+TFdZVEbKAsZJHjFQWW8xMyFtUq/Tn2/kk9OXkuqbQFlZJ/So1ZVq1OiyN&#10;vxkwmkqeTjdsHOf6VVtysydK6ch3NLgK84PP7VzD16bnIjLGCkYzU3h8GHsfM4rgJdXdO4V6t67g&#10;yrszirgeM0NyemIgaNk3FTpVIa581a7U+BeoLLanUNLKfY+DULcdF3e5W9+BCdL0Z0HJ+KgWwuks&#10;RzwUdpy8lLTgKhnxk1YVn1sq3W4NJQnfnhQ80Cas6P3jSzapEVankpOXEjPFPLfbJUHSaLs6krSP&#10;OfY0Ql/0yRtbqq5e+uWcljW3VU9Lb0tCiUkEKTn2oQuTduu8pUlaAlwn1ZHmoSDrcCApQUAV8FNL&#10;s6nt0qOGH0BtQOdyfeptxKfTnF9Fit9HNP8AUnSCmnpf2yk/oCVY5rK/V3ofduklwL75S9CJy25n&#10;JNaK0JcU3CV9kJC245XwUK5pr9XfRK8saQYv4upcgtN5LDqzn38VqtXBbXP5Om8HrJ1XqjPtZlFq&#10;Uq624ykN5cb9JNdQ7lekmI/F3AxHUuApJyCCMf6VGWC7GFbZkXGVKGRU7oW/sxpKBJ/RvG9J9xmt&#10;O8XV7ZfKPS17XlH0v6IfVZGuem7BZbusfxVbKEEq8qOAK1XZrwX4KPT6SAQDXxUvOp7hP1/bpOl2&#10;lrXGWhTaG854I+K+ofQfqncdRaTgHUMJUGYhAQoEYzjjNfK31r4SHh9R+prlxJ8nX6S3168NdGh4&#10;NxJAy36QfOKfzI7E6OVBKS6B7ih+2zfuY5VEcS6kclHvTlq9tmWlChtzwRXG1amDgo2POSxxeeCt&#10;9VyZen5iyggJcOAaiWOoj1vebZlFKgeOeauTUGhoWpYCSpWFA7hVQ6p6PuJuHeQ4vtI5rRajx92n&#10;lvX2/sZtdkJLDDOy6xWGUrSwhxC+AceKW1DMkXKA4whIK3B4oSsiWrO2mOp0lXsFUV2u4x1ykoWt&#10;IP5qdGolbH0pyFKKTyiu3+nEy7qQguls5/anEJ13Sz5iScjbwlXzVj3UttpBiqyr5FAd/SmY8Fvn&#10;e4k8Yqi+mNKxB8lkJuXZKwtZRy8lDisK+KLoGr24bOEMIWk+xFU1PQ43PjL+2X2yeVpHFWBbmGZD&#10;CFNO7vxnxU9HqboSfJGyERHWzjl1R912kMhPskYoZmPusQ2nTv2+CqjaawlW1lfqB9qlmLFEulsE&#10;RSEpz8irZaaWqnJp8iU1BcgpZJSHENlpZK8eM1J3KT3mO3IyU5wRUPq3SU/S7aZkBW9tB5FDVy1n&#10;KS0yks7lOearlOenTqsXJJRU/cgut2kLRNcy42AlfzTG/WCVphtx6CrfFBJ2j2FMoV6fbaSVZSD8&#10;8UY23U9nj2WQ5eH0JYShRUVn8VbWqr16aWH+SXui8/ABReojT8MhaQlSfScVMs630xYbcbjcJaWE&#10;pG4lRxWMuoH1eab0/qW+2+3oS+ylaktrBHnJqiOpP1CyOoem5ESO+5GIB/QrzXofjPonX6pwslwn&#10;j+ujEt1dME1k+k+ofrb6Xac0/KUZYkPJQQlCk/qNYuV9W8TVFwvE8OCKNxUw0BxisXyoGoLlaTKc&#10;bfdiN+XDnFMYclpuEFJcKXvcZr1nS/RGkrX/AMh7maR+QlF+zg+kPSL6xNNTYJYvSxGeSdpVjitK&#10;aH15p+7NN3WNOachqGQrIr4nfxfDKwCUrPuDitOaK6lSLV0Ef7UhTchAISQs5960HlPoCuU1bopY&#10;eev6yZVXkd3Fh9Q5jwv7Xft0lh9g+cKFVhdrfddN3X75txKWAvK8K4r5caU+pbXNlU8hq9yEtEn0&#10;lw8VKXX6mtdXGGGDeHXC4rxvrnbf7PtZN7lNf9/+DIj5GqKPqtK1FGW0y/sQpxYqQszzyCHUtgBX&#10;PivmjG+ozVydItR+4ozo4378+R/atMfS59T56l6eVb7m8hm7sDBSogFXA/71zvlfozX+Nq/UPlL+&#10;vwZNWrrue2JryfImXi2/alW1tQxtFV7O6QsPl0JdKFLOTk1EOdQZ8aV2krCvjmm8nqDPWVdxzaPn&#10;NcNOMpPLXJmqDj0WHo7T0XTDaUPSU9sH/EqpSf8AUR0v0vdhaLzcmY8k8Z4qiuu2qWdEdIntRO3Q&#10;iR5QhKvJweP8q+YnV3qS7ry/oubT7iVe5CjXf/S303qPJzdsuIfyNfrLYVR5fJ9xm+q/S+ZtVH1B&#10;F2u+B3B/vVbdZ+oejrFbT25ra1OEBspIOc+K+MTWt7w020Gp0lPbwRhw/wC9WTpzrE/cpEFN/lOv&#10;MMkHC1E+K7+7+z56j/qWDWQ18a8M+jV+6rWjRGkYDlxkiL91goKjjIOP96N+lusbde2GpMOc3JbX&#10;zwoGvmr126yROqtvt1vYkGNHiAIQpJ8eP9q0P9HmgbtbrO3J/i5mMLwpCQsnFcv5/wCiqvEaR3qX&#10;uRn6fW/qJbcG/YN0ZVMS5hAOMe1TMjUVtglC3JCdw525qtLPZpJdbU84tIx80SK6bMXbK1y1JyMg&#10;ZryjTanVYcao5Zl2QhnlhnC1REugDqMEj4qDu2nm9S3pt9aylKPABqPtmmFaYfCEvF5B+aKBNtVv&#10;bMqdLREQgZJUcCttC+zUxUNVwzHcVB5gQbmh7UzJcdWzvd9lGg3VjAsgQ4D20buAeKE+o/16dNun&#10;V3XAElFxcTwpTZBA/wA6yt1k+vWJ1JdVCsrBhoB9Kwa31H0zqvKWRjRU0n8kfXVWd7NQ9QepqIYi&#10;txnkoVjBCTTnTOvlT2g26+rcR4Br56yeqtznKRIkSHSN3BJ81KaP+oW7WDqVbhJUDBWsAoWeMV1N&#10;39musrg7Iy/3/wCCteRpfB9NbK8JSN2/CgM+vipSf1A03p5hDl4vMaKUf/cysAn/ADrCv1cfVxP0&#10;tZbanS5Sy5IRhbjZ8cVh68dZ7/rJ/v3S7yVuKP6Q6f8AerPFfQettn/EltX9fsU3a6uK45PrR1p+&#10;qPQ/8Dkx4L6HpATwpIFUdG+piNIsrZgYccKsbTWEYOtQ3JaRJecdb43dxXkVYcJ+OVxnIslEaKoh&#10;R5r0Sn+zbRfda8yML+9JRWIo23of60NNi7RdN6hiJjS3jsQsJ8n+1XJc+omi9LyWJV5n/ZRHRuQt&#10;RwDXyb164E6/sc+E/wDd9pwEqQauD6vupX8e6d2CLGbcbeCRuUDjHFaTW/2cURtXpfb8lsPJZi9x&#10;vOR9Z3SCySFR27qmW4nxjkE/3qsdT/8AELt0i9v2yC0hmCpBCXcV8kosidFfQ6e4pZPpyTzU9Iud&#10;2gFp+dGeYbX+lawRmtpo/oXR1tOyTa/BTLXt9I1zE693O56smJbnFUd11StoV7E1Iau6/XDp6tm4&#10;2d9S3vK21KJFZMt+pmIjX3DLxTI/BqeRdJOq7eoJWFkcHca62X0l4yyvZsRi/rrU85Po30O+rmRq&#10;jRTt3ubKFFhGXAP6VFWf/iO6PuOsEWx63hnK9gdI4z/asl9K7ubLpC5WORMRFMpsgKKv2/2rNt/s&#10;EuzancDai7seyl5Hvz5rjZ/QOjrlJuOU+u+DN/XywsH101l/xD7XoO/wLcu3oTHkrCQ+PGCRz4/N&#10;XzpDVMHqSIl7jrS+06gKTjnGQK+WPVXpTcdZdAtO6jipLk6IkBzP6j+mpz6S+ums+lLchV9ecRaI&#10;zZ7bb5Iz8AZrR+V+i3GqL0vLj2i+vVR3NS4yfVa7aDhXB4vqjBSiODiq0k6W+3nPpS4UIScgZqj4&#10;/wDxDE322gIabjLKtgIV55NSEX6krfJtE6dNc7bDKdzjpP7f71wut+k9Vb7o1YM2rURXci0LNfZN&#10;sllBkEpScfqqw7Bd2by9sceAJHnNUT0i1HYusKHZNnnhwjOUBWSD/eieLb51k1A+0HlbUfmvPpU3&#10;aKbjasYfRsGo2dF0vQpERwBkh1PxnNORc5CNiBEwfc4qsbR1CmR5CmiCsg45OaLIGsJbqkktA59s&#10;VnVauvPyjGlXJCvUG0sCzGW80kLHPiq7uMsXK1Ijx4xW5jjAq156RfoYEpJ2e6aWs+mbc24ktNgA&#10;fiq7tD+ruzW8JhGz01yUzaGpVvjhLqShQ/wmpmNq4WqQj7hG1Of1UZdTrHGhQUPtelYV7DzVX62f&#10;aNhYw2oufKR+1aa/T2aGx1p9GVCUbUmXfp/UsXUERAakJSR8HFPrywHIakJWHFYxWc9EXpUMDa8p&#10;J+Catex3x+XtJUVD8mt3p/KepX6Vq5MayjZLKBeVaZqUzG/ttqlE4480GL03d7LukPMjtKOa0Uhc&#10;V2OS6kb8fFRU/wCxmQHI6wlSyOBWNf46vbujMshc84wVTpTUaGF5UOE+aseDriDJaCUn1+4oIR08&#10;uDan1x0Das8DFRI0/dtPyC7IaJazkkVrK56nSrOOC2ShMthy8q7YUyf60+VHZvcVvvpSpY9zQPZb&#10;vHcj7wvwOUmi3TshuUSSSE+2DW70eq9aSjN5yYk4OPQxv3SmHcUh9DhS6BwAar+Xp24WK6htJJbz&#10;wTV2uTG0EJQvP9aE9SRU3CWhSTgg1br9HQ8SqWGOqyS4ZX82dNiTEBSsfFeTtRyZiUtOKKkj2FHD&#10;mk2ZgSt4kkVK2vRNrabDqkBRHzWBX46614jLgudsUuSJ0XcYjTKFKAQockkYqF+rHX1gsXRC8yJE&#10;ZqW4qOpKcoCsHFGuqEacsFkemXGS1b2W0E7iQn2r5wfU59YunbpabxpCFtmx17mw7uzXofgNFqp6&#10;haatJr5f4/7GuvlHG9nz/uN6Q5qOXMS0koW4SEY4AzVhaIn2HUiDEuEZDSxyFeKE1WC3ylpdaWcu&#10;Kzt+KlJ/T2XBjpkxFlCVDOQcV9TaGm2lLPKORscZFr6ymWYaIZtUR1Dq2z6AcHHj/aiH6a79Kgah&#10;iInvj7Ns4DZPFZptlwejziy+tSwD7nNa46AWi2MWYzrwyUtr/wDbd+K6Gmate5HGefl6OlcX8ml9&#10;VTIV1DTkNxtkFPlOBQM906nahLqXnx2PYk+RUfHZZXPK4twDsUnhClUdSrlJt1tYC8JSR+oH2rOS&#10;28I8UcvduKr0voiTpTUMxuMSSoFI2+9VzrDS93h6pdk3KM6iKpWSrBxWlrdc4cB9qQQla1HJJrzq&#10;Nb061tyhFQgqI9gKP2M6jWuEt0uW+CidHXJMOUoW11xxkDK0nPFWrpr6ibPZ2lwHWUuHOFZFBOg+&#10;m99s/wDFCuEQFpUEEg88H8VTOqdGai0rfXZs2MpEcrJ8HHn9qU5YSyja16WnVTk9/PwasPUS16nJ&#10;YQhTbDnnaKi19GbG7cEXNh5wEndg/NQvSuVGu+nkPIjJDjeMqIqw5d8ZkwENNutNONeQD5p4z9po&#10;pSlp5yiir+o3RqNL3zmXTvSnOCarvQ7d3N5Xboa1hSPAya0C/JXd1BkHIUMGoCL09XpO7uXVklS1&#10;59OKljnJkVatuDrs5XwV+91cu2ir8YUlpKlpOCCKsyxdZot+CGbg0GNw844qmuomibteb47di2UJ&#10;BzkipvSFsj6ltCmVntzGRgFPvSWZN5Mi+nTumM6+/kvSDobTuoFicyUmQBuSsGou8dHbXqf7pM5e&#10;VhOEKzVV2PXj2kJbkN1xZCTjk0eWHXabutIDxBUf/lRsf5MDfbVhoqJfS1zT2shAUlX2y14C6leo&#10;FsuPSuQw/AmLU26AQNxq9bhoZ28PR5KFb1fqyOTUR1F6RJ1HaQ4/JUHWR6UmkmlwjPhqvUad6yVr&#10;oXqxcn3mxIkLSFYzkmr+s2oHXIjYZWHe4M8msp2bTMqPqNNudSUI3YCv61YmotRSdBFlpp5SyACO&#10;anKO5cmLqKlv/hfJdF6iSnEoU6k/O2q115Yo14jpJipU42fOOa70v1vVd1tImpB28ZozZftGoCpa&#10;FhtZ5x81S4tIx4qddieeQI1Bp9d60LFjRY3qaT4A58Cqn1SxCb02bfqNCo4xhtahjB9q1no4xbYH&#10;hJCFs+wUBUD1F0DpzqlBdivIbZKMkKTgGtVdCU4uGOzvfG+QppuhZJ4MN6XgSba+pq3SVvxio7SF&#10;Z960NoPT6mrWp+c4s7hxk+KovXFmf6Laq7URz7uFu4SeavPRPVCHftNttdgIdUMYrwLzuis02ocp&#10;rCPvr6U8vT5Lx0FRLLSX+yKu6h6fulz1B2oLi3EZ8AnxV2fT7bmLfEMGQsffEj0e9ONC2qG3e35N&#10;wQNhB25FVxK1K5pnrCh+I6UR1PcpzxjNdT9KatYdR5V/afoJ3w9XHC/9B/8AUEzL07MhSHGj2gsE&#10;ED8ip3pfOseu7zb4tweDSVJA8454qS6o3eJqxu1KkpStkqSVZ9xxVgW7pPpSbZIdxtX/AKaW0gKK&#10;mz74/eus8vTZZtlE81+jtfpKKJ6ezsrvrh0Th6LuTd1ss8lCxkoC8+w/Ne9PNUN3m0uWuWQoH0nd&#10;Qr1KvNyi6gVGelqkRk+kAqzU7oqFbXLcpbDgRKV/rXmnk4yhP3H0b4NRs0nBoHphoCNACXISUKB5&#10;4Iq9bbB7TCctjcPNZC05fL1YJ0ZuNOxvWPQVVqaFLntWKNIdXlxaQTWZ426M47UjgPqPSWUXb5vO&#10;QuakJaGFAJp1ll1IUCCfxVfS7852xuJBp9Y55dUCl/P4JrfKRxDRP3cOrYUlpG4mgefoxy5pX3EJ&#10;5/FHCnpGPAx80gzccOlCgCfxUk8MiVinpS3HdCu2knPjFE1u0kiA2CWQQPgUXKuDDGXHE+kfNRFw&#10;1rCbacS0Uk48VcpSl8gRzup7Rp5YRNUGh802uvUuyOsFMaUhRxxzWa/qG1vMYivGMklSicEGslud&#10;cb1pGeHLp3RHJ4JUcYrotL4v161OTMSy5QeEfQ666+YioU6HgPjmgOR9ScTTd7YYmBK2HFbdwHis&#10;t2zrT/z9GUmFKLa0jhJV5qsdT6uuy7qGZCC7sXwoGtrX4apr3FH6iR9YI/WyzR7O3OafCmlJyMmo&#10;b/8ACJtVwXhOAD7183Z/WG4NWFMJLym9o4yqhK3/AFIz7Isw3v5q84Cs81D+44R+5j/UZPqfK6rW&#10;p0AqfSgH4NNHus9hgIKHn29pHJzXzUm/UXLjtIckKKUqGQN1N2urrms0qYjyilaxj9VP+5as4bD9&#10;Q/wfTWya/s19lhUCU06r/wCIUKtixrVJYQpQKRXyW6O6qn6Q1Nvkz3SndnBWSK3joT6jIE9piKJL&#10;ancAbSoZrQ67xstPLMOUZVVnqGlm+2MAncfinJ7biNpb8/igJjU6noqJLZGD7Zp01rgIxuxmtHnB&#10;btJ2fpmPIJUpsDNCF+0clgFxglJHwaLYGpkXBITkZNSQifdpwoApPzTwgTaKafXKhJBS4sEVM6f1&#10;dILqWnHffwTR7ctKxHmFbkpTx5xVHa4fa0zMK2nfB9jTjBt4RPKaLzeZZuFsUtxYAx81lvrMUQhL&#10;SFBxvB4PNK3nrz/BbaVOSR2/gqqr9U9R4eqrJJlpfSogHjNbjSUTjYpSRjzktuMmPes9jtt0nPuN&#10;I2PZPiqVivybQ+UoeWhKTxyatfXOsLbKvb7TjgQoKIBB/NBtzRDfYUW0BXvuArvYrKTRqmF3T56L&#10;q6QzDuFx+3JUAFKVj/rX0a+mLpxHsUBtKLl9w0U8HuZ/618u9A6Cf1jdm2I8r7RYWMEKwa+nP0vd&#10;OLnp+zNRpFwcfKU43FRrReZf8JGZpu2XP1B0cqVCUWZikED2XWCPqWtEuyFbrj/fSn2Uc1vLXOlr&#10;mmCVNS1eM4zWBvqiZuLDbqHlFYA960niv8UyL/sMgaj1O1Pk9pbYSAcHArwOW55hCUpPc/FQ78dt&#10;c9XfBSndyammYjUWQ04wA8mu5rbfZqmw10dfbc2tuLcGyWB+rI9q070ftXTy4S2nYDgTLHkYqgtC&#10;t6euqktzghl48HOK0p0p6X6fjSky4ElIWccA/wDesfXvFLyy2jG9GuOnVrYQ0j7d5RGOBmrOlTXL&#10;dCOGS6ce4qqtCNuWtLaWzvHFWk/q+LAt5EhnecfFeZvs3LM2ddLy5KtswqihJwfavmV1VEqTepCk&#10;p2YWcYr6XdddaW+VAlbGtmQfavmt1MuqHr492yAN5rrvFfaa6/sGrSu9w4S1KBW0Bxmj36d9RxV6&#10;+Q1MbCV7hg4980IfxhabYQk5GPAqR6EoRM122vae5vB8fmtrrHip4KqOZo+rGkHim2sKZB2YGKOG&#10;5MtbQUEkpFV5oCWpFiYSE5IQPNHVrvKu2tBR7V5pJrczdSJp6aZlvIWgFQGKoXqdoGLqVbgcSWlj&#10;wocVb63p0knsNnFBWqXnWtweSAuoMg0ZZ1V0kfjx1NNvLUM+Sc1Z/RSyStN25ppSd1LX6T3iUD5o&#10;/wCmIQGEIW3v/cU0KPZZembs4G0pWjIx4IqZVcgiQFJSB/SoiI+mM8P5eB8YqeKorjO/ZhRqwmPP&#10;v47zW5aMH5xSsadEeQUKAFRkedHJ7a8Yrpz7ZtYUg0wJLvRmHgUkYp8tiNKbCwrmoJxmO+jeF4P4&#10;NOIUllLZbKyDRkGiVjMMKy2peAaQkwERHQpLhKT+abLbbbIVvJ/rXZjfcDKXSf608ixgeLgIda7i&#10;HsH4zX5hpTqO2HOfyaYBsg7A6Qf3rkBcd0Huf1FGQwOFw5EN3Jd4/elFxpK8OJWMD802kJfeGe5k&#10;UpFcdUjaF5xSAkENyHWsBeT+9It/dNOlK/HzSTP3QX+op5pSU7KAGU5/NMQ9JSpJT7H3r86hpsJP&#10;z7mvW2WwjOa/SW2320ozjFTKTxaG3zknGKQDCEFQHNK9tLCv1ZNJCOVOqcCsDxikBx9sEZVux+K6&#10;Wkr28+K/Otbm1jd6vakvtXUJbWVcigZ2pKgvANJJgOd1agr0nxXpadQsqzkE12p5wIxnmmPJyphx&#10;I2Z8eKRQ08yFD58UqlT+3JB5NcSTI4WkZwMYpAjhffKspGa6YU+CUqGKcNFwbRjBNJocdLykKHA9&#10;6kA22vJWfTxmuJMhwAgIx55p0/MWlolKPUPmmQkrcSVYx8igZHOy1hB3IyPk0N359ZZXhOAQeaJZ&#10;81KUbCjg/ih2dKR2lpWnIwQKiwKa1m2wsjegEqVzxVkaCTEXaY6G0JykZwBVb6teROuqW08BB8VY&#10;HTWOGWQpR4AxiorllfyHqpGPSlGf2qA1U9HhtguMgHGc4oshuNFp1eM4qH1Ehi4Q1b0BW1OamyUe&#10;GUirU7aL06hxGxkA4J96yh9Umk5ut7wJkMlSGjwlPxWg9YWS9ajuD5gRltMMqOVAecGudM9Mn7tH&#10;ecuakoSk4AWea3njrFTPeVaj3RwjJWm48exNJiybcFONgblkVpHpXqmzRPtkKShJQAdgorndCbZL&#10;Lmwt+sYzT/R/00sR70iT3klA/wAOa6O/XV214NdGDi8mgdCajhXSKgtshtA9hRwnUkWMhRTH7u0H&#10;2oZ0xpWLZGktoKSAMcGimIzDZX6ygD3zXDT5kzZroyZ9VP1V6W0TGcgSNLGfMWk+pTYIH+dfLu/3&#10;5i+XmbOYjCOiQ6XEtgY2ZPivsF9Sj3SS2WKZN1O/BMoIwlsnK1fgV8pdbqsF21lMcsDYbtq1/wAs&#10;V23g8Op4NfqfuHHTqWEOBvbuSrGc/Nas0AxEQI6HWtwWAVfmsx6Xt7ESS0UqCQSM1rbpXHtQ+1+6&#10;eTuwM5NdFq3tpMOPZprpleYEaM3EZhDIHCgKthuSypAy3njnigPQ1z05HZaSyUF3FWNDutpQf5mE&#10;j5ry/UPNjNzD7RivUdttTeXEJBz7isQ/XprXSFq0wsxrMwu4S17RICACDjzV4fUB9THT7pj/AOml&#10;LL85YJQ0mvnv9QXXGH1ft7cdEZLLTbhWk/jn81uvEaacrVbjgqvlHbtKAbS1NkAJISVKyBVm6H0c&#10;0+82+49tVnO2gjR9iYlXsKeX22kHIPzVvaQgMt3EvF5PYSvGM16BVHjLNVLvCNN9FLQhLUdS2O6U&#10;/pBFa600wowkf+mS0QOABWXOlGoVRG0Khxe6lAwOPNaf0jfrhcIaXJUfsjAxxXn3l5SdjNlp1hBY&#10;wtSWsEYx7U6TJWlAVkDHtUa5KUQMDz707jp7qQk+9c2ZpIs3GQSlLR5JxVS/U9qjWGlNFSJdnWpS&#10;kpyoD2FWe8X7fHW4ygrcSMisz/UzqLVGotBXmKyssrCCEp/FZWlr9S6MX+SEuItmaLH9VF6lPBib&#10;MW28k4UN3vVxWDqncdSNtraeWTgcg+9fOezxbynUTjMhDhdS76jjyc1tbopar7ItqCiC5t4G7Fdp&#10;qNNTCrdtwa6M5OWMmzemdwuUmz7pW5efBNHLr64zY3oPIoa6TMvwdPtpno2uZ8EVYN2AmR09lkHA&#10;81wk/ueDZrohEStqArtkA+5p03cnG0DcjCfNNVKkttoQ5HISD5xXSpSXVpB4GMEGqxjC+3N6YvsN&#10;sgNqHJxUFJ0q1cm9q2wvPkEUXoWwolKgM5809htMKdSEjA9zQsp5EUtqzopZpwC5VsZfSeSC2KiG&#10;en2ldBW6RcGtNxXnG0EoT2hyav3Umz7fttjer5FCM6xuT44b7e8Hykir1fZF9htT7Pk19R/VXWsv&#10;Xd1cYs67RbVgoQ2wjCNmT/vWaFyHlrccWhQUskk496+0fUXpRapjbyJdube38HKazr1y6JaO0n0m&#10;uL0HTyZF5XntbE8pJ9631WujZti28lDqxlo+d0ZTigkZIyau/pTEiNo7rqlqfx6Up+apv7C4Q5wY&#10;mRHYxKv8SCMVrT6bdL277qJKlpDydwOFCt9TJRg5MxJLLwXh0ilzLYYapEN1acg+oe1bU0ytm5Rm&#10;XEN7E7eUn2oa0Tb9KTrdFUtDDKkgABXFWhHs8WM1uhqQWyP8JridZer7NyRsIR2rBFSIPdSSxkBP&#10;nFMG72uCVJWM7OKn0udgKa/Tupg7aIqUqU4clXNa0uQzZu6pw3BO0ZpaRKKQDtzj2puxEQhW1rgE&#10;+K5udxFphGS+wtTaBzgVBvHLLorc0kRXVzUj9o6TXWYu3/dNJbIKCK+X0aQbgp+QlHbbdcKtg9q3&#10;31C+rDSd00fcbGxEU8+UltSFYxmsPR7YXn3Ux2ilKiSEj2rhvL2wttSg84PffojS3aXTTd0NucY/&#10;fsbJbdt8N2Qprvx9p3JqnbCpuXrKa6wew0oq9H9au8qn2lhwPRlLjEYVx7VQTsxUvqI81BZLDe/l&#10;PzzXR/SHGpkaL+0/MvF8f1wyxY9ikyZrTbUkspcO0gH2rrrz08d0lDsrtqnPS1OgKkN7sgef+1Tt&#10;s0xcWrbJu6gW0MAFOfc4ojRYZOuums+5KV/66IDwfJH/AIa9P8tJQ0ssny79LVSt8nWola6WnMmE&#10;3sGxQHI+TViaPmtNrcdVE+5cQkq2kVWWl2gmHtKSXE+QKILPr1jTdwIWnk8FJHmvAHW5W4ifejko&#10;afdP4QO6i1evUnUpparcm2tMenAGN1W/BQ3d4paeIUkp9NVrdbLcOo2o03OBblRoycJ3pHB/NWuN&#10;OSNJ6QRPfBVjjNfRvg1KvRQjJY4/8H57/X91d/l7J1PPL/3YR6W0PCRapAjgferGEkeaCdR9H52l&#10;o/8AE1OKcdcJUUgeBRJ001vG/irS3ndid3O6jXWmoW7pHfQ24lbRGE1vedx5l6koZXyUja7u5kJS&#10;krWkZOPap2yS16quwZW8GwjghRqc0vpZmLCnSVNpKlpOxJ81T8qZcbJqGSosutI3HkDFTcsPknVS&#10;rc7fg0pLcgP6QcsDbjYdUSVrHmqu0/YoGmtSLK/5owefbND1t1OpZD/eIURyc0WaXU1dJrbhw6Qr&#10;J5pqKXJFucW4lZ3WVLGrHlpacRH3kj4xUxFvzcaantLKhnkZq47lpq3X1K0sNIbdUNuRQZbelMS1&#10;6ndaefDrYTu/r8VFPBkOcLVysYQ4Tdol0aaVLXtIxgGiJuQjU7QtmWlMBOAtYzVMainqa1i/Fwpm&#10;Mhe1ORgYzRFbrwq2TdjayUbf1CnxLog65VYY8u/SKNCvbKmrigNk+tIoc1RK/wCUb2hlhzuN4HIN&#10;WvZdL27UFpduMiUUrT7Z96FZOgmbtNQtLZfClFIUaj1nBYrN0l6nKBVvWkucAlS1lgc4zRYu+/xa&#10;AygAkpGPzQbd9Ky9Paj+yKMRyvHNWVbWbJpZhuVNkJUop4bzUk8orujFNOInbtHxtXQjFcWQ2B+k&#10;+xqrtb6Jm6DuQabSpbKjlJHxVoWXqbBRdnFJjBLGcAfNPeoU9GuYzLMKIA75CgPaoyWWSqudT2vo&#10;qqRMnWWHHlKKkpUkHk0c6Q6qLZYbQtezPB5qMv2ibte7IiE2CXEADxVazrVctPy0RJSVNu+B+aTf&#10;JkV1wthw+TQ1yuNvmQn0suB12Sgj1eAarSYmXa9FXC1uI7pWo7MD9qgRdZtgjtuSt6EHkE1aPTTV&#10;FlvURLFzSlWeQTTeBRTrWfgoab03v+nrAzdZcNwQn+UrxXC9J3BOmVXlER0xk/qcxwK1T1Gu8K56&#10;Wcs8daFRm07kAe3/AJiha+6ht8Poe5Z0spS+4gjIH4NYyi0jbw1isl7uDOGndWSoTJcjEpUFZBox&#10;+oqHqPUfSq26g/iLr0IJ2vMBXA5NDGl9FSZsJbjbgBCsAH3p31dt2sIugmrYxvetiuVoR/Wqr03R&#10;Ld+DcaOVa18PTa7M6WZ1hhxC3fY85oiQIF0uTfaUmO2VckUKw45TK7LyDkHCh70V/a2xKECOhaXi&#10;cEGtHVnaj0uTWclg9ONSQennUi1XNCU3CKlaUuoIzxkV9Zun6rLrvTUO525oRu6gK2Yx7V8nOgEa&#10;xR+rtst+o8Kt8ralJV4CieP8zX1z0/brfp62wo1qWhMZKElKUn2xXzv/AGlKPrRUl/WDp/Gf4bwO&#10;5NouUB5SoalNkDwnwag0yru1PDbhO9XOatG3TS4ylZSFj3pOZYmrhte7ex0eDXic/HqaU6pG2VuH&#10;iSASFqm9Q5q2HVkoQaLYOqVyYziX2wvKfJqCuOkblFeelqO5oe3yKaRbknvBkcfINU12X6aW2bLG&#10;ozWUMdRwVTJjL7R7YCsECm6LVNZnB1sqcSBk4o3biW64MjLwbWnkilLcGYk3aVhxtQxUlo1Oe7PY&#10;ephYICDe2FfynFAOeCCaSlMxXVFQIJHNM+o1ri22RGlRCQVH1BNDLVydM1toqUjfxkiseycq5uuS&#10;zgnFJrKLHsaUTGeyWELSPkUHa/CdLXBt2E8U7iCpAPFElo+4t6QUqCtw9qj7vp9rUT6y8CVDnmsu&#10;331RilyKPEsvoFTrZ6TIY3L2k0b22/KCWlFzH9ahz0dbuyGiy6W1D3qFvekrzp+4ojtOqU0OAo1T&#10;GrUadeo1wTfpz4RYtyuxmQi2s7myOc0LS7bGLKV7E7R4yKF03e7R3XGXVFSU8VG9TL+/pHQxvzz/&#10;AGoyVALJPjJA/wCtXqVmsmoRjmTBR2LOeAk6iz7DpXpvOvU64NxVstkpTuwSccD+9Ya1t9TjGpen&#10;sxiNJWh8lSBtV5HjNEX1E6mRr/pE6uDcw74V20r5PIrDFvmuQY62V8+xTXvX0j9H0Ov9RrI+5P8A&#10;4NJrdbKt7K3wN1MuXSZIX3D3HFk7lHzzU5Y7POjxHQAlSV+nNNG4zDrYcQrarzRVbpsMW1KFu7Hv&#10;jNe9VUxhFJdHNOTfJbVx1Rp+y9BXbWENKujiNvgZzmsqtJKUq3JIOaNLlHXKeVueKWhyOeKb6GgM&#10;6g11BtsjBaedCOaouisolHlAoc70p5BUfepuTeZ9tt38P7ivtlgHaDxVq/U/0wt/TS421EXCXHkB&#10;RSmqYVcG30p7ijuHzWK2ovGSQ2YYXIlNtpCk7jyaM9XaWa07bIUtl8LW4ASPg0Nm6tBwKbwk481K&#10;zosq9WtMhcpPZR/hJqUduHgBtE1DcNp2qJChg/tRToG43HTmoGJcF9TLjmM7DihvSFjl3lMpMRPc&#10;DYySB7V7bNTLtV7QVDKW1YNQlGu6Ppz5TJRbi1JGjrP9RU+09Q7fCvL6vtFlKVLUfGeK3JoCPYNT&#10;6dulyVNbdYaYLm4HgcE18vbyxbta3aFIL4j+pIWRW2OibtgtnTK9WCHeO7KmRikKKvB2n8fmvOvM&#10;/R9N9sJ6dYXybijyEsNTKF+orrnb9Y6Tm6cjyC59tIWkYVkEAqFZRbWgDHip7WOnLhZtUXSOpC3g&#10;l9frAOCMnmh5CQXgFAoOeQa6/wAX46vxdCorRrtRfK+e5k1YHRGnIk9sPIQOUGlXJLN0vagU/btq&#10;Vwke1dWBxq2zkuSB/JUMZ9qloq7M5e+84sdpPNdPWuEYgRQ9N2z+FLZed2LUcJWa079K/T/Ulieb&#10;kx7ot23q5SkL4rNl2lRTZnJLDJWwThKx7Vof6V9NaqkRmJ8K5l23ZyWwrxXn/wBcxz46WP64ZtfG&#10;v+KfQDS8mYuI0h45UABk0WJEhsN+tQzVb6YucyJHQh/1KA5NWJblSLgw2tPt818f0SzNxR09ixyS&#10;C7PLfLa0PKPyDTLVnTwaqs8hiU8WGi2QpecY4qbjfeNFCc8H4pbUFrenWN+O/I+3QtBBXnHtW+jp&#10;6mt+Hkw1Jpo+Jf1baIs3Trqm41brl/EWycrG7ODnxVSMXhpc1DjaNgHxVv8A1paCVp3qpKRAS/MZ&#10;WdxdAKgSTVERZCog2yI628f/ACSRX1l9L6iEtBU3LPC/2Oe1ifqstrTl/hvpZRNeASFAgGrIgx9M&#10;6h1DDK1BBRj1iqEskyC8x33k4bR5o7tHUDS9scStKCpzbjg+DXpFc65R5ZqZZyXH1IgaXu9ufgJm&#10;IlvIbwgHkg1lmy2Ri2a6jMSwDF7wBB+M0UPaxjPX9yRFKk9308+woxd6bw7tZWLzFmJdkpVuWjPI&#10;pSqhNrb8EctdkZ9S9lstmdtDtnSlvusAqCPnAqnol0lzdjRlKbSnwM1c2qoFu1UqGxMe2rbRsBUf&#10;HihXQfSyNdupbFjlSEmO7+lQNY1tdqsTXRNNfJEaYelty23u53tixyTmtAagnxLjpqKzd2QVqQC2&#10;SKoPqxpR7pjrF+2x3z20q3JwaSuPUS7XS2ww8orQwAEmpQvhFuLXINfIQ6jt0ePfLapmPtYbdRvO&#10;OMZFX19T9vtNz6HWGTaIjTjyAgLWykZHAzmqW07f063tibapbMWSBnuueaP7HcW7PpSTaJ8v+IjO&#10;EoR6hULownznCJRMoo3tqwcg/FFlut93tsdp0NOssv8A+MjAqYuuiLhetWR27ZaZCw6sDZ2z81pv&#10;6gOl2qY3TbT8S1aZdEntJ3llvKvetG9XRpJ7JyLlXKSykZZbnvRbu01JlEtjkkKo/VetOTbSGWkp&#10;VNyAFHk1Wt+6bay0+RIu9jmxUn/G43xSGnn2LPdWXpiO42DkoJrNp1ULft6ItOJrGRryZK6Jp0zb&#10;z3po/SlHnHFZhvWob9BW5Aui3WinjaeKsGx6mjruZuECSIgSOGyfNIar0vO1qy9ceyXHQcgpHms9&#10;UxazEi5v5IvRtqulzYhpZZcI7gUV/jmtEa11zpfUmh/+UYD6YtyWgIdUDyVUJdGrmzZI8di4sJb4&#10;7ZUv25qjuremLvojWT84bxGfX3GXkcpI/eqLoxiuUEZGwPp1hs9GdNu3Bu8bZRUcoUryOKuGydf4&#10;TcK5XyfJTJ2pJISqvm3B6hXV+EBIce+391e1E8LqHEjaZmwWn1HvtkYJ98Vw+u+jfH+Rsd01yzYV&#10;6+ypJH0f6TdToXUxpVwtZDje7CgOcVcCdS/woIQpsdwjivn39GnUVjQ/Tm8qd3pkJWpY3e/nxV/d&#10;HOt8fqrelMLc2vNLKQ2o8nmvnH6k+lNX4q+U6o/w/wA/5nTafUwvis9mipnU52IlMfYElXvUzY9W&#10;zA0FY3BVKz+l8G9W1l8Da8UjkUGotF0sN5TEUolgcAmuGmtVppRnJ8fBdiEuEW/GlMahh9mSgLV5&#10;ANNZulospvsGMkgeMiq/OpZ+n7mEY9KjwaL4OunnFJDgAJHmtrVr6L1tvXJjyrlHmILau6XG3RlT&#10;4/oCOSlIoecuyrbAbcQpSVDg1cTExy5x1tukLaX5Bpq7pK2z2C0Y6FCsa/x8bpbtM8Z/JONzXEwK&#10;tGq1PMNqdc4PyakTODsxtbfIphrXRbdnhfcNKDSB7Chz+N/wyChxLu4kea1E520S9Oz4L0oyWYlu&#10;QZCVM5Dnq+KXmpiyra8HUpWraeP6VVdg1T3xlbpOaKkS1+hTbm5C/Irc1a5WV7Wih1uLANFsmuTp&#10;IitKCNx2j+tPoV1vNjSUvMrCEnzVrWKNHQcdtG485p1cbXFfjP8AcQg+mow8V/D9WEuRu7nDRW8D&#10;WQcZW4tKuPJpmdfsvP4SMqT80uBEgxZxWydoyBgVX9unxFzXCWVoRnypNa22dsMLJkQjGXJYg1w/&#10;IRgI2p+ambDPVJdQXZBQhXOM0HpMdcFTjRykfFMUyntqVR1qVirIamVclKXInBNcFodW+nlo6gdO&#10;Z8OVJ7KSyo93djHBr4GdXLJH011Iu0GO/wDdMsvqSFZzkV95X9IztfdOZsBqQtiQ62UhWfkGvh/9&#10;TfS2b0u6o3SBNkofcU4Vbgcn2P8A1r3/AOjLHK5yxhNdfno53WrEMZzyAsa6pW8w0hO1RIGfirN1&#10;Tpm5QtOMvIlKcQpG7j2qs9E6Um6quKkRVBBaG8qV4FWE7Nutwt79sW/u7KSM+3FfQejbnBuSOZsS&#10;XCKzsat98ZQ/ylS8KNb90fYINz6XRWIighbaAf34rCekozKtTtx5R2+vG+txaDkfwGzxmkuByOtI&#10;5B9sVnaBe15eeTz/AOrrNsIJFY6pg3u1yP8A0veUEq/wGj++6vuDmgYgUHPukpwfmrWt1ktk4pkJ&#10;UhwEZUk0yuWn4EhLrTrKQj2rZdM83erU4xjKPRnW2a7u6ZCG31LSkHwTVxaU6hzILkdLrR7C8epX&#10;g1XnUKxsWyU0Y2Ad48CibqFd2LF0zs7rQAl4G4pHPgU87VhmXOqGr2uqOMl/RtVNPRv5YR6hniq3&#10;6mx/49bnU7UqGPGKoLSXVyZJuTLDz620KUEkk1faZKWorLoIlNrAJOc0oOM+Ymt1Wmv0U16hHaOh&#10;LsugLg20jbIIO3jFURLvl8t12d763UJK+Mk4rXzEaHcLBtZY2uKHOKqLqVoRMmOVIaIWnkbRSxno&#10;y9NrIRlixZT+RlobVLpZbdkOEcjkmr7a1LaXrBGStaHHD5Oazta7E/E0c+ksq76R6eOaCIPUG4Wt&#10;wxJO9IScAqqcmuMkVpZXyk6fg1hfdPRbnAQqPhba+CBQg10qXpecJkdwht3kjFQfTzXMy5paaTJB&#10;bHkE1b8++ffQ2mk7VLAxnNLldGvknVmMjNvU7SEqBcFSyNyFc5ArjpVc48mS63JSf5fIIq2NYduf&#10;b3WHWgpQGM0A6I6e3Rl6XLYiFbGCcpqa/JmVXK2l1y7XRatl6j2+N/6cSgkjjBNeXbWjchwNh3KF&#10;nGc1mzUAuNn1Itbzbjbfc5GParEgTLfeIcbtuLaIxuV8UJJ8lN2mdcVJPOQ2d6fPTrs1NjSAoHB4&#10;9qZdQOlkmTFVNVIKyhH6TUhZr+xp6WyW7oiS1xlBNG8y5R9WRu0w8ncsfpzUW2v5FaslAylpu3zn&#10;b4uI2g7kqNEcjqRI0dcBGeRhSDg5NH46ez9JagcnlAWhWSMCq31x02uOq58me2QgglQBpOTxwbWu&#10;VF816vCC5jrHIu0UhtASSPY1LaM1BNly/wCapWFH5qnem2iL5dr27BRlK2s5zU9A1fJ0br5FoueE&#10;IKw2VH2ycZqpyilyZEtD78Vcg99UdmcgXhmU26HUKAJSDnHAqO6XXLuMtAI2ke1OvqdgO2S9RZCJ&#10;X3UKSEqGDkDIH+9MtCGMmMythY3kZIryD6yS4PsL+yLP6fa/64LoXqVNvgbnuCB5qoNS3Jq5XxMp&#10;pY3hec5/NWk/bm5diLklYSNvvWfr3py6XPUqo9od35VwkGuT+m21q0j1H64hD+6rOPhmu9Dxf+bd&#10;LREvI3LQAAr+1Xno1+PpmwriSEZ3IIBVWX+j90v2lLSzBuDakOggZUKujUV1lybAlbZAdKeCD+K9&#10;znT6sEmfBUNdLRaqUq+8lFdapy4OonlIypK1Egg1HaCkS5kpvtPqST7A0MdQrxdv46WJae6knhQo&#10;o6aW9T8pt3vBsj2zXj31NV6NuEfcn0HqHqfHKyXZZTml71dLvCcjSlhbagSAfNbY6Ux5k/T0eNcd&#10;y1ISBuVWO9PQr2L827Dd7iAfFa46V3q5pjIaloIIA5xWo8PhTbZrPrLMlFf18lkSdMRlslBQD+cU&#10;IXDTrsCUVx92B7Cj9p5a8E85rha0FRKkg/vXaYR5C20VlImXdCtqErxT6BNlwkl6QySPJo5DMdSs&#10;lCaTckWxSFNPFO7Hg00iOQB1PrWO7ZHyy3tWE81kXXvWaXYrm4iM54PIJq/uqV6gWIygFhLWDxmv&#10;nn1k1205qZ77Qd5BUchJ/NdX4jTRnmU0Yd88JJFpar6kvavtrRLYU6DyM1WnWKLHvWjhiIA+hPJA&#10;/FQeldUtfqd3tpPsoVOXS5XG/W92Hbba5OWsEJKU5rr1XGtcdGubbM0ab1FMs9wWxHK0KSfCaMHN&#10;dqMhAk+lY8lVTGh/p+17cta917T7zLSl5ytHFP8ArH9NHUC3yFy49iecjgZy0msNaqEFjPJbsb+D&#10;tpMDUlt3NvpLxHABqvp2gJovzalIUGt2d2PzQ7ZFai0ndW25dvloCVYUhTZrRVjuP8csqFJgr72M&#10;4UnnNZld8NRHLIbXFlQdSbE6m3MhsH0Jwf7VXVhdudukF2MHDtPO2tFz+m+sNaodjW+0uLPOCU0d&#10;dBfoq1o5cHpN8hFuMr/ApPmsPUWVRmpOROMZNYwUfpfVzzyQt57Y6njCjzVh9KHrzdddx1olLRHC&#10;gchXFDX1D9BL/wBO7+85FgOpjbs7kDiobp1rGfppnPq+4SP0nzVqmr4NLphzBn1U0vqFy3Wxll6W&#10;lYIHlVWdarK1fLUHm3PXjOQa+WuhOpOsdYaygQ0uvNRy4M7uBivo/wBPm7nFix4KJHrU35z74rif&#10;I6L9O935NlVarFgm0T39NTe26vKfbJqUb6iuJICXBt/eqI62P6r03PUpwlbJ5CxVTX3rDcrHaN5X&#10;udx7GqKNBO+O6I52Rg8M3jB1Mq921wJc9WPY1nDrMzPZddUhZWM1B/T71yN9ZcZlPbXCPCjQ99QX&#10;VH+FvrbS4Ckn9WayaNDbC/a0Vyti45RUOurPdL2hDZWUNk/NWbo36cnb907dWzIWmQpB8e/FUpqb&#10;Udxv9kQu3qUp7Ixtq6Og3VTWOktKuMXS3uuMJBKVqHtj963N6lWlt7MaGJMxF1o6Eag0VqF92Q24&#10;4yFk7se2ah7WuGi3hlSSXgMEH5rT/Wvq2jV052O/GDW4keoVSsnRkCU2t9mQ207jO3Nb3SpygpPs&#10;xp8PBB6O0Bf7tf2HrU4tlG8ElJr6c/TpoXUMOwMLemrccCec186Oj+or3ZtfMw2UqkRu4AcDjFfS&#10;/pV1RNqQzFUwUFQAwRWh803tSRl6b5ZK9SmNT21lSkrUtsDkVg36i7tcJinfuEFOBzmvod1H1fNk&#10;WxRahqcBT7Cvnr9Q91fuDshtyIthXPlNanxT/iF979hkGRcGXLgWnhtTu5NHMLTUZy2IkRH958lN&#10;A8yzl24KCvSdxorsK/sEBpTuEn2ruqU/k1Ugt0/pBNxeaBcDCyf15xWq+iXTdyAlp3+Jd0H23Vmq&#10;0abk3xtAhPnerxg+Kvnon051VaZKXH5TqmT7ZrE8m8UP4LqPvNw6GssZllve8Ccc81YL0e1NQlB0&#10;JWce9Vb0+iraaabkLO73JqyLgLdFgkvODOPmvM32bhmauuVkt1xhzTHCUKAOBXzL6gWEjUkpOdp3&#10;mvpT1tukGLDlqbfCQQcc18+dehhy8vOF4OBSjjFdf4xewwbuwKbifweCVrT3UY5zVl/TzGg3LULc&#10;hpsJXkHigK4B9FsW0lBcbWMA4q1fpl0xJjTkvdogE+4rN1s8VMjp45mjeOipyY8dlvb7CjVU9LCw&#10;oowCPIFAenHft2mg40QcDmrIghqbBwWtxA815xLmTNvJEtadTxLfEUVtgkjyarnWs1u6vKW2ngng&#10;VLXYdlCkAUAXO+m2SQVoKkZ80mytoHL7p2c4UvoYPbB8ijjQjpitNkoIUKGbx1XisRA0ACk8YqwO&#10;nsqHd7SiSlsbiPFST5Euw6jS0SI4WpsBXzinsCeyT21JBFMrc8yB2nE4BNPpDDEfC2/FWkhKeI6V&#10;7kDFKx47MlvcVV+CYslvKuDik462WFlI8UE0cBKW3SgE4r19CGyClWDXUgs7wpJ9+aUcjNSW9wWA&#10;f3pAKMgPtAlzFfmnShwt93GajkILbuzfhPzXUhkIUlXcJ/NAEg804yoKLnBrtUZx5G5Lmaj3Apxn&#10;IeziuWJq0jt7/wCtCAdtPPNqKCulEuvsOghXB96bKYWg71KCgaUd7ikAjxigMEmuVKISUc/tSzd0&#10;fUjapJJFQzFwebTtAJpRua4lzOPNPIsB39o2W1pSf2pFq2kAFS/6VylD29QI4NfpYdbaStByfcVc&#10;Yp5JglZG0jOcGvzELY4pKl5FdMd1xIUrj8U3dLrcrAyU4zmkB+Vb17j6vTng129FPZGFeoV4686l&#10;kke3OK4S+tQGQaEBwGXchJ8V4qO8XSkJyPmvVS3ESEtqGE/NO25KkIXge2TUhiJju9o48ik2u9x6&#10;TSsS5h0KOMe3NKP3ENJyU4SaQhlJW8ysKwTXUdxZzlvk+5p41MbcxlOaTVdGi4pO3BT5FAyKfdUF&#10;KCgcDyKRlSAiLuS3581LPS2EtqUUZB96YG4R1oI2gjGMUD7IEyG38bkE/jFQV7cbaWSW9uKLZMiG&#10;xt9AC1Chy9PR5G4rxgA4qLHkpi+xmVajbKQAXFc/iru0Zo1lm0l5RGVDNZ21nclxNStuo/8AbKsD&#10;8VcOitayrhFajJXlIGDSRX8ljQ7c0ltbKVA58ml4ul2AFpeUCFg1G2uNI3lwr9NSM0SEPNqbXkHi&#10;pjGr+l4MK2Sm4zQW6sHAx5NfNrqV9QV60r1YvFhfkFqPHWf5YPgcf719RrhfLRozTM683JY2x2C4&#10;rP4FfB/X2ukdQ+s2or6/wJM5aW8eNgUQP8gK6bwlcZ2vcsowtS3t4Ne6d6+vXJCVBxasCrI0f1Q1&#10;Ffbj9vCLgRj9eDisy6Bet5jJZQ16toPp9zWkOj92kW9DKWYSlKV4JTXRa7T11wbjEwKpycsNmmNA&#10;wL1KhoXNdUVkc5o/Ro5U2M6HXsFScA58GhzR8u4yYLbj7YbUfYDFEIZuEgq2vbU/vXns/uZujKH1&#10;K/Q/bOokV67y72mEthBJU46AmvmPqGysaMv061xJiZQiulKXUnIOK+qP1a9INZ9QtOrbtmoV22GE&#10;nvJ7hSlQ/PNfKDUuk39K6mm2x6SJb7bhQXEHIJrs/CZVTZgansJNFT5F1uwYwSkkEn2rWfS7SDt6&#10;fbQpzYE4yc1mjpVanEPFQR6iRnNa56WRJhaShg7VrIG6ug1japZhR5lwaj6b9OINsYQ4t9LrwT81&#10;Z9v0xFnPjeQEjiq76ZaQmRyiVKllWU42hVWzb7WhQCUu4Wo/NeZXvM2bqH2oyH9bPR3pRCsMm96g&#10;mMs3RpolltKxvUfwPNfK28TIr10fFuJ+0C8IB/8AjX1j+qv6KYvV68LvdzvphsstYQFO4SP35r5g&#10;9S+nLHTzUcqyxZzcztrIDzagQR/Q11/h5OVLimYl6SZE2d7ZKQkFWPJFW5oOzomXVpTrpEYkKKc1&#10;Udgt7jklBWvanPJq7tFafVc04juFttPuTgmuurzsNdLs1N011TAsKkMstdwg8ECtL6O1a5eYm1cc&#10;toHgkVmPpDb7VbmGjNWFuo87jWndMams01hDEQJBA8Jrzzy2PUZtNP0FDLqgM7SQK9VdywoFtBKh&#10;7Yr1MxCWiEg1wkhCwoozn8VzZmEPrjWGpbZpW4TbVDDjzTKlJ3DOSBXzH1l9TOvrxcZse7lyO4tR&#10;QWiCAK+m/VHqivQWhpkxFqcnIbbOW0JJJ/yr4+daOsbvUPXcyYLX/CEb/SwU4I5/YV0vhoxcpOSM&#10;TUNpcFv9NLPFnMqn3FCHJbhChn2rb/QqRBt1sSh9KNpAIr5m6M6gOW1xJdWpScDj4rUvTrrVHdt7&#10;aG15WBjGa6TX6eV9WIGHXLY+T6C26TBksYYKSfjNTUG3TFLTtUA18ZrIehOsLTlyT/6rASeU7qV6&#10;mfV8NI3OLCjzk5WnJwfHn81xT8dfu2pGw9WODZEiIVNhCynP70K3SyBt0r7gHPGDWRYv1guyy1vn&#10;Ak8/qomtn1EouLiXHZ2E8HaVUS8ZqI/AK6DNHG0jcjCuRyTThALOQmqAV19ekSG/tl72s4Jq4dN6&#10;kRfrSh5Cx3CORmsO3T2VL3osjNS6JoLW6sp9ifJqatEZlsFThGago7ClKBcVjj2NPWHNyygE4/NY&#10;xYN9XwIT8da9gUs8iqt1Bpe33RhLUuMClf8A8hVzM2QTBueOAOQKhtQ6XRKHpAG0cEVHnOQTM0ak&#10;+kvTmrHw87EaI/apvR30p2ixtDtIShtPgJq3GG5NuAbcHGfNS1vujilBpKTgeayv1V23bkjsj3gr&#10;i+9HZD0VoWx5TBa44NT2krbqCxxktOylOISOcmrLiy0dsAgZ964llHZUEJGSKxW8k0DTl1WpKSrl&#10;WcGnK5KX0pJzjHNQ5iTEy1IDJUCeCBxSr0lUVfZeTsVUWSSJiNKjhSSoY21JzNQ2M2CaZ6MtNtkq&#10;yKFEnC085B81MMtWe52uZb5QSEvNlKifiqLG9rwZVKXqRz+UfNDqDdrNN1/dnrJxEW6VDHzTW13o&#10;RSXNvIFKdVtM2bRPU65W6xyhMi7yokHISfimsFcWIN76SoHyBXl16auln8n1h43D0VWOtq/2Cywa&#10;0sN7S5BujiUE8gE4qjNU6Yaj9UPubUB9opQyR+4rnqPDhsPC7Q5BbIXjtg4Pmnuk76hTSVuIKyof&#10;qPzXqv0loeP1GTwH+1DzcKKv0O3l/wDH/svC2XiDZtFSY9zhrmMBO9RQM+1VnprqWJUK7NQEGJFe&#10;UUBk8ccUf2TXdui6RmsvQ1SSEEK9Of8ApWcrDLN41PNdhpLEUOHDZ4xW5+qbJw0mIvGTgv7MKarv&#10;IOViy1/6LD0q3Cs83vSQFpUeQa66ttaObspmRlpTclqBSB85FIt21D6m0ukgZ5pHqV00sx0oLymV&#10;23o5BDal/q5HtXl3jOdVWmfUHn24+Otcfx/5D3plqaXG0jEj9sI7g848+KsPU8Kfeem8mIEhSv1J&#10;/sao3pdqk3W3xgtGxLQCU596v+x6oajxmkOoLyTxsHNfSla9kcH5seRnL9XZu/Jnq0IXbZH2stvt&#10;rBxnxR7Et8soQtLhWyBnbU9rfTtrvLokxGyy7nP9aSlx37JpFcoJK5KEYAFZSfBprH6ksr5HbNyk&#10;ISwllnAHBz4p5d9ORr9uXLLQyjkJ81UcXXNzdQW3dzSR7kYqesd9UpaluPlQPHJp4zyhuMq3hk3Z&#10;um1oiWW7uPpJWkKLRx481XFjukiyynktLKcKIAP71e1l1DGlWVyL2UuOqBGcZqu9RaINybeXCRtk&#10;7vjFRSwy5WbuJfI60/q5TKVLUsE4z596JrQC/PbmKSXSr1EVC9J+m7IfdmXxz/08Y7lo3eab6i6h&#10;M/8AM0j+DthiE2diBRndwVuG18PKCbVGmrfraQC3bUxSzypzgEmgPTGhZkzVkmA+pKWdp2nPgc0c&#10;WTVrL1vWX3CHlDwPmhwvXFGoPu4iiS4koAz80lHBdveMAtcr5K0/eH7JGfKmW1HcQaKdMa2cgJa9&#10;G8oOaGdUdNLzYJqrtMypEj1H+tMtLT33bmttuOVIQOcimnnslOKfMPhB9cpadYXVL8hsob3A5AxT&#10;vqV0ni3qPGl2VxQKE5W2T5pnatd2feYjyA0pJ9XFFEHqBb47xSwc707Ug0mvwURlOt5RntqNdIt9&#10;FsbjqXIKtqRirGsGpZmhdQtQb6wG3NuR+AaKW4ZGro1wSwkKJB3EUA/UA9Mf10xIW0SgoSAQPwKr&#10;baM6DhqJbWsPBdETV9pR/MYUC4vmgHqRpdeoSzcG0BSkK9vNA+l33ZE1tIVj8Grr060h2G4p59Jb&#10;QOUk1NrHKMBt1y75Kl6yW4I0XCQ0yVyAOcCgHSH3DbbYGWlgDIPFXjeSi7XFDICVsIPg+DQZrfRT&#10;ka/sy4ZDcfIK0J/ejHO42FVydXov85yIodfSrDruQseCaa3kSXIHZICmfAJph1DuqLW/FDYUnAHt&#10;Q/8A8zyJbHbLh2eRVm5N4LIVTcVNBbomdDs8tEeUjduV/SrStMS33WQ81NOYKk4A9hVM6YtpvMtC&#10;XXkoBHCicYq4NKwINihJN1uSHmCr1JQQTj+9QkKWVLKMW9ctPw9GdSZLcJ0OMlwqwPaodu4xXUFS&#10;G8OE+fijj6sntNy9fiTp18vIWMug+yqp9uW6vCW0bT71zc57bpRPZ9BJz0tUn3hB5ZLcp3V1pllf&#10;/srQ7u/Yg1uboT1uuGtdXizmUGkx2wlIUrGQABWFIFxWizILLSjKHG4VY/0taL1HrfqKh2BLXFfj&#10;q3ODcUkjNee/WPjNPq9HK61cxXH+h0egulCzavk+umn5UthtCVnck+SDR6wXZDAUlY2gVTmnU3qF&#10;bmmHkqWW0gFWDk0U27WDsJCm5iFNpA4OK+SNLrFp5OM84Opsrcug6uCZH2e4kKbxgiqd1KXLZfSp&#10;uOpSVc5SKsi06zt9zYUz3xj/AOsadPR4TyQv+W8oeOQazdVGvXJShMhXmt8oqC2XJcic4laHG8ec&#10;g0XQIo2h0PZB/NE8yyx5sJ1TUZtK9uCQBmqjuMqdZ7g9GU5tHlIz7Vp7KZaJpy5TMqL9ToOJGmX7&#10;oUEuJWkHIBNSf/J8Z6MEyYqFuIHpWKquyauucmcpgSPB4ANWPZ79MSEh1ZWR7Gs3S20TbUo9kLIS&#10;iC1zkT7Fcixn0f4f2plb9aP/AMZLS0ce5o21Fp4X55uWlzY+f8BqqrtpW/27VDzyEZYSM8Dz5rGu&#10;otqnuj0WwcZLDLy0/qNlLGFIIPkGo++SF3iWlQxhPiq6h64DDPZfQpDqPIxXsDXiXSsthW7OBWev&#10;Ib4KufRV6LzlE7L0DcJMKbLZGVJG4Csz/VRdJ99+nG8RmM9+M5/MQPIwU1fl46+TtEtuRlxSpx1o&#10;lsLTwTXzN1p9SOpbvf8AV0CTtRGnuqCmMcI8eP7V6N9G+Hjr9ZHU1riP5/Jg6u6VVbUvkoSDr+6w&#10;4P2v3C1NYxtJ4qAfmuOvKcJ5Uc1MOWtpl5Z/UPxXkJhmO8VOthWfANfTKraWEcpJ57G1ledmzmoo&#10;VtDhxUhqy2yNPzWm1LJ3J3AiurTEbZvrDywEICtwH9aPOosWPqlUBURnBQ2AsisuMJem03yV55Ky&#10;N6kPpQ2VceM1KaMls2jV9vnLcCew6leT+9R0q1rZf7DQy77AVY30/dJrV1a1C9abnOVClI5TzgEV&#10;rtVfDSwdlz4XJdXGU2lEtTq1f9I9UNeadcus4GItlCFhJ/Sf/DVnufRNonUUFiVaH0lpaQrKFDnj&#10;9qeL/wCHnafs2XmLkt1xCgd27PFXfoXplN0ZZmbfCfK1NDb6zmvFvqP6th7X4+fPyuTo9Lov/wDq&#10;iimPoN0k9HU2p9aHSOFZ9/7Vzb/oFtzSkpE0uMZ5TnyK0Oq1alEkpEbeoHyBXtvvGoFXEwlxy0oD&#10;GSK4iP1f5Nf9X+//ACZ70NP4GHRT6OtB6cYmxHIyC9KbKS4sjj/KvnP9TvSGD0h6wXKyxJjciN3C&#10;pG052jJ4P9q+jFuuOpYmsFsyHSljnkZrL/1DfTFK1frudeWpjjjkhRVheT7muq+n/qiT1T/Wz4wY&#10;ep0S2YrXJksS0xyERyCQB70d6O1vO0vFVISVBw8ApNWN0v8Ao2vF2v7kWXyhSTsP5waqHrN0/wBR&#10;dHNYyLFdEKbRuJaUc4Kfb/UV7RovO6PVy2UzyzQ2aaypbpIIUa5bu8la3m2968lZUOTQLqe0R7pc&#10;98bYyVHwPehhpyStaihZUr4SadB+SVALCkuDkZreeorFhoxsBJqqxi2adjIwlbx8lPNAKkOoICkK&#10;ST7EVY2mLsxLkts3ZeWk8jNSV5fsT13S4hrelBBSAODinPT+slJPBFvAJQdTXC3WIW9xtYjuK43p&#10;IFbG+kqwamsFsRMjSyqBI9XaCuKpi/a90reNFu212zttTkJ/luhABzj9qtf6SW9ZMMM4c7tp3elO&#10;c4FcH9bwa8bJZ/rDNr41/wAY2jaNTPwmUrktEkDzijCy9Ug2hKA1hPjgUpZrTDuFhSiSzl4p8gU8&#10;tvS1pMYOMkZPODXx16Fu9us66UoNYY6m9THY7KXUcY9jX686ul3ywpeW+Etq4IBpi/0/Vc3HIqkl&#10;Kh4IqXR0uWjTRgKUsr+RWfVTqrc5zgxm61hlHal6QwNU3FuUYzMxROTuwadal+j7p3qrTpbk6dZZ&#10;nKTgutpGc/2qcvWj77oGYJEZ5x5j3ScnFO39eXeNATKSMpT5BFbjReb1XjvYpNEbKY3clVp/4cWk&#10;JOi50aMwW5ToIaUTyD7e1Yu66fQvqTopDfusm4Rjb0ZUlJPrI/vX1A0d1Xud6koYUAgZxkVS/wBf&#10;HRG/6v6bzNSuXwtQ4rZX9uV8Eftn816T4D6o1F2qhByym1nJrr9LCMXk+VFmuLDUjLo3nwKOdPa4&#10;RZA42txSW3BgJ9qq6A2pT6tqSvZycVLqnRZzIQ+ktqTxmvpbSahuCZy01zgtmz6ca1S6p9MgFJOf&#10;PNGFr6bR7RqG3z4swpuCSCnKqrHRbPZtbhgziHvITmiCPryO79u0/NU1NZXysmt2pKUU2Us769aE&#10;vd4vBubjanVpT6lAZzVPRe7FcahzW1MtLVgkjGK0bpvq2V3F2PNIuEVScZIzUPAg6a6ia2VEntfa&#10;RQv0qHGK0nkpR0tMtR+C+lb3tJXpx9Ntu1dFjSYdzCVrxzn2rYnRz6VdN6YaZcusZE33Li+affT1&#10;9PdnhIBiSw6wUej1CrK1DDuOkpSYXdLrJOEivlzzf1nr4zlGqXt/r9zsKtFVhfkLrH0g0Umc1LhQ&#10;YzTjWMKAHBqy7ii3ot7aC1HdKBxnFZrkXy52mSG0rW2hfJxmiu0SnLkwhS5q9w8jdXF//wAzaqxt&#10;T7Ze9JFcoZfVozb5nRe7OQrW1MuKGTsCU5I5FfE65267quDxegSEr3HKe0rj/Kvus5DYkQ1R3Vh1&#10;tfBC+ahWOgmjZDvfet8JbjhydyE13P079XPRRlDULOcfJg6nR+oltPh+mRPtuA4w8wM8b0FP+tWp&#10;0+6qzGC1b1uFDahtyqvq5rf6Vun1/tLr0izRVuMoKkpbQkEkDOPH4r5MfUHYJGl+oc9qHZHrVBYc&#10;KWv5ZCSAfOcCvZPBfVNGuscM4waW/SSrjkNdXXNQsboQvY+VZCwf3oshSLZrHp1HsWoQFyyMx5Ki&#10;PT/5zWc164dnwm47xVuHBNF0eeJ1raKppSpoegBVekxshcsxNbhosnU2gDZOnTtqi2dU2WRlt5lO&#10;7I4+KzTcrPcbBJCJsV2KsHO1xJT/AK1tvpX1zZ0ZpVsS2UXB1CcEuAKOKqTr5rm3dVX1zI9vEZ0Z&#10;wUJwP9Kx7NPK3lPGBKWCP6I9QUSGn7dcGFfaJb5WhP4NSlq6vQdDdVIMrTbamWkq2uEf4jkZp/8A&#10;T5Z4CtC3pmWwgTHG1BpZHvg1UN40Bf8AT10kTPtVLZQ4VhxIJHnNU6zQw12m9C9Zyiyu11y3RPqZ&#10;pv66bdETarVcG+3JkJACz4q8oOoEavejSW9qgvBBSa+MYjXnWUu0SkpUyGSElw5GK3V9O/Uu6ouc&#10;S3IlCU3HwlRCs18zfWH0m/EbbaW3Htr/AEOp0epWoT4wzZmrdEmaw3Ib4dSM0HsThClpizWzuHhV&#10;WrZ70L5DQhwbXCmoO5aGTNugfdI215XqtB6u23TfPZmws25jMEF63RCnCKkkIP5ots+o29mUqJUa&#10;j790qiuKMppzDiRkDNCcW7O2K7JYcZKwk8HFazOo0Ni9UtShYvaWVeba1qi0rYeUoE1D2/p5aEsJ&#10;ivt9w/mmDvViPDeQy4xtV48UQQ9Wxrp21soG4+9beF2k1Et0sN/yKdtkVhAbrvQLWn+05bkhtKjy&#10;BUFKnyrDGZeLnnyDVr6ltLupYzSGnti0nNA2oOl8+7SWm3n9rCR7GsLV6F+o50R4LarE0lJnth1m&#10;t9KVFz25ANHFruCrgyrCS4D5qqrv0+maY7a4zhW1xnNP4l8uenVtLQ4ChY5BqmnUWaaWy1dE5wjP&#10;mJaDdtiqSttcUFK/ORSTmhbQ7FczFQgkfFQlv1ZKuDQBKQT7inUi8TcbN2AfPNb6Oo084ZayYmyc&#10;WMoGjIzEeSw2kHdnAoaOkbtCcdLTGWwSQAPNHVnkFTmVOpSR8mimFeY8SO888nuhtJOAM5qVWi0+&#10;qSy9oOycP3Kv0x1HuFsiT7Y6yIshKCUKXxzXxO+qO8Xe+dY787dHFPvB9QBPPHtWpfra+r6+xupD&#10;8KwodtjbBUjOCkqwQPxWMXNWPavvbs26rDshw7is+5r3H6N8RdTWrbZdrC/lk0+vuj9qXIz0ZqqR&#10;pWS8tIUlLidpGKn7Jrlty6Bst8PHaT+9Sb+mY0m3iU62A18pFBFwjxE3JCoCiAhQP+de1Qjdp4pJ&#10;5RzknGeTV+ivp5sN3sz1xlICJS0FxtY9jjNNOnzF6/5tVp/vKVHQopR8YHFEXRTV4utiiRprqsJA&#10;Rx8Yq5o2gYNvmN3m2FPdxkqPmugjFRw4ni/kfIW+rZTqPcl1+xTszW8zQl+fhvqUUoODiiW39U2L&#10;0tkIB3E+oE+ag9faGkXu6ypTqxvUc+KAbDbJNm1LGb2qUlK+QBVuZZ5NRGrTX1uUXiSRo2R09Y1u&#10;2xNRHDcdsgrVU5M6aabmwSzLb+5YbRwnzg/2oTT1Xi6djiCtxTKFD1p8UYaF6kafuClspPcKxyFV&#10;CSbNZGVlfRmDqH0xhwtTsG1pLMcuD+nNGerotz0Hp2FIjSy4haRlGc+1Xhfentp1Tc23EKDbYO4g&#10;VEa70NBdhCI453GUDABPiksJ+0z/ANe7YxjqOcFZaK65SIzKGZTSlE+4FXrpa7WTVNuLkko3rGcK&#10;8isz/YxbJqBMJTYWhxWEqPtUvrl6boViO9DdIQ6nOAatxxyVzpjbNeksZNIRbHYXWH2vQRg4FZ+6&#10;xdPoDheeiIwoHI20r006tsqbKJ2VvK481YDFwtV7UvvJJK/CTSSz/Iw3K3SWrPDRnmwRblYrMt+O&#10;h3ek+Ug8VM6P6sXJErsynV/qwQritK6ds1sgQVoXBS6wvzlNUf1h0RBjXNMu1NiOknJSBjmjL+DY&#10;q+nUZ9WPL+S3dEz7NfIjgmKSXVp43mpy3vu6bS6zDWhTCz+kEeKpLWdpFh6cwrhEkLTMCRnYearT&#10;S/WW5x30olPrO1X+Mmk2slMNBdZB2V/BorX2n4t9gLdMUCTgkkCq8sNqTZYEtL0dRyk7Rt98Va3T&#10;XqHZtTW9KZe1TpHOaNXI1gKCHY6Ck+CAKe5x4wYacq/bJmB79d7xaLu64WnW2CokEg+M0fdP+rr1&#10;oeZekJWtlJ9SgPFXH1Q0zaLxHcajx0jjgpTQhojRNrRpu4RJEXc6rOzKeaj7lzk3n6vTaqpRlHDR&#10;elq6jaY1lpxstyUiVtwQs85oYulpEoYhPo5/NZXKZ2idQOJcDjbG8kDnGKtTR3VC3srAkuLSlWPU&#10;fanFcGv1OjlB7q+YliaS0jedKahXOUEKbd9x+c0CdWuh9x1RqJd6SOVncNo8GrXY6h2qXaUpZlpc&#10;IHHqqU0nqxU9t5hxaFIAO3dzVEoN8tFlGrnTiMeDEnUWz6ks0xpu9RXJ1tawEkDOBUrohy3XV1Jg&#10;NdopGCg8EVpPX7sd1qR9y0l1oA+nGc1kCbfo9v1i4q1Zi+s5R4Brz/6p8bK+j1Ivo+nP7Kvqeuu7&#10;9JOPP/ovG6LkLtDjBQpI24ziqsXp2/aOf/5mjPHtsq3FJ9xV86Jujeq7C2wtlK3wnlWKguptuej6&#10;afh7QG8HivJ/G3vRaqL/AHR9N/UGk/vXQTqX4f8AsLaE65xOpbDUZbAZnoABV8mizUdzvDNsUwy6&#10;rcB6cVlzphCVZ9TpUwoIWVVonVM28IshdjLQ4vZz7nxX0Po7fWpU2fnt5/x/6DyEqV+Slrlqm4o1&#10;AqPcm+4onhWKPNGd9uShxBwgnOM1TV01a47f1Nz0YdzjIFXB07L0tTRTy3XkX1Ys25Ptj+zj/wDt&#10;sU/65Lx0ncrpa3xIiLyrztNXz0w6vypEpMa4QikjjeBWf5k9UW1oVFBRJSn2qe6R6lvc6cWpsf0g&#10;8L21xuivlXakjffUWirv00rZLlG3LRqNqcQUEgEeKlXEJWM7qrXSDjw7a9meKsNhfdaB24Neh1yc&#10;o5Pn62O2WEKMpZKjlWMfNVl1FvMa0SFLZkJBHnBqzUQGpSVJWSjPvmqD676CVCZdlRpZUSknburN&#10;08d9iTMaXCeDOPWbqjDuclcJ17aVekkGsl6+0g/bpztztr5eQrkgHNFPVmBNeu7pCyFBXuaAGdYT&#10;7E6mNKQZUfOCnzXpWnqhVWlE08pOTIWBre8zn27fCs7kqRuwdrZNbu+k2Uw1Abavdn+0nAj9aMVK&#10;fSfYtE3e2MThagm4rGTvbHn+1X5edJxGJ/3DcDtj2UhP/auZ8n5F80xM+mlL3MsOyM2V9CFpjtJW&#10;BwQKkplmi3GM42Y6HEEYxiqqgyzCkBKHCB8GrU05dkuR2wVZJ/NcorG3nJmNYKU1d0BsdzmOPO2d&#10;peec7Kr6d0btNllZagJZQD4Ca2W7sfb/AEA0N3jSkW6hWWxuP4rJWotSwpEVhdoqrp7YrVbmUFDK&#10;EK+cValqvkGChSQAvA/SKEFaSXbXXEIaVg+MUxiImWm4pU6wvtZ54ql2Sk+R4RVf1I3i2ajbejLt&#10;ytxBAUpHH+lfO7WdkTpvUPfQxhoLzj8V9itRaf0zqSyKcmMJS7t8kCvn99SXTaGua6bdtwCcCuu8&#10;RqU16TMHUQ/6kVNaNcojMNS7cyG5DYyCkc5q1ein1B9Rb3qxEeK28622fK0nGKzrb3XtEzkLltFb&#10;KT6kmtdfT11z0GiXHaSyIk1WAfSOa3OuSdLbWWYtLe7gddcPqTvqGV2++W11CgMd0IOPFZuvWt2r&#10;7DXseIUc4Br6jXbp5ofqxp7M6Oy4XE5CyAD4rHf1A/S1YtJQ3pdjdSCjKgkEVp/G6uqP8NrDMq+E&#10;pclFdP8AWMrTshKkubVK9xRBr27r1dG3POhSvOCapm8N3eI6Q22odo4yAea8sOrzcJ6YEuSI7ijt&#10;ytWK6z25z8mveeg20Z1CTpi7x7Y+4goU4ANxHHNfQ7RbUO7aFbU4y06hbYO5JB9qyZ04+ie39TmW&#10;Li9cv5uQtKkL/rWhE9ItW9L9OmFb7gZMVtOBvJPGP3rlfI3V2SUYvlGdTGSWWUp1s0Np6QJCkNoZ&#10;k5OCKpSy9G3pTplffbmEn9GfapPrBqS9Wy9PCdk4Jzih/SnVZxpYZW2QgnFdDpI4qRhWPMmWhpOD&#10;aenV0RPcih0DlRxV96B6x6N1VeGWGXOxLBHpPzVCuXS23m3JEhwIS4MHPtRj0Y6RadevrdzhzEOS&#10;AoEoKx/pWJ5LTwnU5y7RZRNqWEb7td0sMy0NtSAlZ2+SKz59QehtJ3WBIW20yHdpIVxV86f0jFn2&#10;VtJ2pWE4yD+KqXrH0nSuA8tEg8pPAVXCaeThasM2slmJ8nOqtnNmv8hEQp2JUcY/emWnnUy2cPsj&#10;ufNHvW/Rbltv76ErUohR5/rQNY4MhqQhDhAB8GvTKeUmaaTCq03C+WlaXLelalDkBHNax+m7q5qG&#10;aExL1CVtHAWtBFZWtuqLpo25NPMxRMbBztKc1rzoT1YY1o020/YBEeT5WEYz/lWv8o16LWC7Tr39&#10;mwNJW03ltt9sBIIzgUR3zRrD0FRedAOPc0N6GmSYgR2myGyPFTGrHJcuOcFSeK83+Tb/ACZH+o3T&#10;rEC2SlJeBSAfevnHqu6y1X5aIaFOkLIwBmvqF1M0WdQtusS1narjBqqrN9NmnIUpctSEKXncd2K6&#10;jR3KuvkwbYuUuDOvSfR83U0Zv76MQODgprSWg9LNaYebQloJx+KsnQ3Ty2uKLEVCApPHpxRNdenD&#10;0F4HtnFa7W62U24rozaIqKJTTio0xlG9Azj3o9sTMdpQbGMGq+stmkRlpyCECjOHbXE7HkO4SK51&#10;d5LpEX1Ct0qBFW9FTk4zxWeNSdQVNuLjTYpSocbsVq27/wDrreUqIVgY5qjNZaUt81xwvMpUrJ5x&#10;UZLkSaZmLUWpEzr2zHYBwpYzx+a1f0ZktQrZHbeOQUjiqWY6f27/AJkbUUDAVWjdMaYiW+GwtvnA&#10;qcVkechy+5GASptODUhFdjS2sLHNM4UWNMaG47SB4p6w1Gj+k+KtAamPHbeI/wAJpOZGYTgt+fen&#10;brDCVbknNdCOw42VE448UiSGIYZdRk8HFNjhpeEq4+KUVtae25ynNcymUJGU80DPHgjaDnml2m2Z&#10;LRCjhQpina4g+cik2nNq8E4FIMC5aCF7AsgUk/E2KBS5muZJSkkpVmkQ4XPfGKjkY/jpecAT3BgU&#10;sl11BLe7NRjEgoXgK5pR5xxpwLJz78UZ4DA9dLsZQUTxXaZDihuAyaYmauQ3tPP7163JW0oD2oyM&#10;tFUtS2yoDx54puJpAAI4p4X2+QAMH2pJSGhzt81lmAJGRwcZFdIlJUpIxk4+KUSG3G+RjFcbWkK9&#10;PkUhif3KVFQ+PY0op9AZBAGPnFflRmsqUffmvSEOMFvA/pQMSUptagVAce9KJcRu9uRikxFQjGVZ&#10;NeGH3HQpKsD4o6ELBlhpJUEjJrxxhEpvaRjBr8WAEFO7JrhEV0H9eBTAXajssFPuaRkWxp2Qpwcb&#10;vNePw3SUbFZweaWZZcCsKVyRQA2dt7TrKms4HjNMRY2o7RysHFLLjSe6vBOM0jKjSQ0r1EnzikSI&#10;i7WUTnG3EKxsGMA0PXWxpbBStZyQaJEplDGQQPc1A31EhUjABUkjGRURGe+rOmpEZjcwrKwvckii&#10;rpZZ7hAhsSXiSVjODTjqQ2GY6ErOXFKxg0V6DkGXbGm9oAaHBqK7I/IbRH5SYh4x70sme+tG5Q27&#10;aatSHlHahOR4ptNlOsS0tlJCSPNWDwQPVntT+nN/XOdKIphuIIz+K+Mllt0L+NXEMp774lOdtP43&#10;Gvsf1hgom9Nr8l5wsxUxVKUr/wDNNfGvSYP/ADvcUML9H3DgSv8AG412X0/j3Z/Jgaxe1GhOmrUa&#10;0SWFPrHc4yk+1av6dauajiOI0ZLp9iE1lHRlkjQ4wfkvlxxS8jJ/FaR6SahjQFxj9uHR4xit55NZ&#10;rbMCjs1ppa4y7hHZcUz2048YxRnHhvS0+n0/tQPp3Uv3kZKkxy0AOABU6u73JO0sNkDGa81l2zeo&#10;yz9bvTnqvqBgNaUmKj2kNFT21wpJP7j+tfMO4WC4aevLybu73JaXPWSrcc/vX0/+rOT1t1Rb3WNL&#10;sFm1oaJdKfKv8q+Wd8F2TeJCbsVGcl0h0KPIVnmu38JxS2a/UfdgtPRt9aZKFNJ4QPb3NaE6Wanu&#10;0pQEeMR3HMp4rLnTVt5UsApy2Vc5962L0medZYYWhhKT7DFb/WSXotmHFe41J0ui6gWhC5SiGSnw&#10;atKHBkulWHSk+Bg1XvT2feJEUdxrYyBxx5o3jrurrh+2bO0DkmvML/vbNzH7TLP1b9F+qOvHFCz3&#10;x+Fa22yVpS8pGf7GvmNq7Ttx07dJUS4PqfnMuFK1qUVE19GfrMvXW0uKZsDbqbQpshZaHOP7V81L&#10;xOuki4Szc9/328hzf53V2Hh3ih5MO9e4eWmS8n1DnPAGKuDQky6upabZwgbgapy1BTqcJPqSfFW5&#10;ol6WlpDkdJUoEE/tXV1v2mDLs1v006fm8JacmTC0XEjOFYrTOgdBWywMEtPd1wjyTmsq9NIN4vbE&#10;Zxp9SEEDIBxitW6Bsci2wguS+XVEe5rgPLv+I+TY6foMFMoaawAKcsyW0N7lAYTUU9I2jzxmuO8k&#10;gBSuD7VzRmn7W3UKwab0rcJV3h/cx22lHthvdnAr4t9eeo9s6jdS7jcbXbm7dF7h2NoQE8c+Rivt&#10;FcJOnHbXKj3VLa2ghW5KxnIxXxe+pZ7T7fWfUKNPtJZgh9QSEjAzk+K6Tw7w5GNeuAXtl2SQELTg&#10;HjNEtg1avT1zBaeJZxiq9M9SGNqG8qHvRPorRty1OVOIaV20eon8V2dc3jBrmi8rX1CYajIXGfUJ&#10;Cz6sGq36jOv3i6l/vuuOkccmoy23ViFOLIUE9peFA/Ndu3lc+9BKAFISfPzWQ9rWStZRx090zqPV&#10;V47CXXG2mk5Ktxpa4a7u2ldVPWxUhawyrack+xqztLuLtAUplIQ4tH6hx5qiepsNy2askyC/3nnT&#10;uOPyaxbs1pOJZHl8moel3V1h1TSJryUpGCSa0PYOvdtjxu1Blbin2Br5m2126NRRLQHEMIGSvPFE&#10;mmOoj0BalpeKjj596wLaatRjeiyLlDlH04tXXqc5MSlbyUNe2T5q19LdW/4g6hC0JKgMkivlTa+r&#10;Fxkzmnu8rtpPIzV0aN+pV6NLSG0lYQPVitbf4iE1msujqGuz6IXXrXAszqGpSktBXjJxTZHXWxyA&#10;oh5C0AZ4NfMfrF9Rdwvk9EmM4ptpv0qGaBbT1zu0iSlEZ1xzP6gFGsReGjj3S5LP1H7H1cd6oQ7z&#10;KDiAlLKTjNENk1RBlrIZUFH3xXzg6adcpc+SIjjx3FQSUk81q/pCbhNvrCgpRZUAVAn9q1+r8d+n&#10;juyXV27+DQ0i4DcAg7acMTNykjdnPBqJvsd191Ajp58HFL2vTdybKX1foHJBNaEyQwty20jKgnnj&#10;JFR2rI0F2CtaQO8BwaZfxLCijwoeRTK4OKfGCcUNglyQyATsOafQI8BDy1Sl4QpODzTiOw12Ocbq&#10;krTpOLd0OlxwBJSRjNUWfazNrfuTPm31301a9LdXbiLY+JLMk7yArO0/H+VRdimW9sq+8TuRjnIq&#10;Z6/aNVonrFemVPF9Di96NxzgUKWeOiVNQhzHbUa8wveLpL9z6q8Xzoauf+lf7FadbbfBEhM2G8Qw&#10;HM9oHjzUjo+bb5dmQEo2qSBk/FefUTouRao0ebGBXGJBUE+PIqL0Ux3rAlbKCVqSAvHtXtv0mv8A&#10;4a/r5Z8p/wBq7T1yx/XCLdsd3hWexzZCmO/GS2VKOM1QGm7wb1qedIhoDDJcJCBxV1aUvsOSz/AX&#10;EAre9JSfJquNW6ajaS1yI9v9G85Wge1P6qWdMl/XyYX9l2Y+Qb/r4Cy2Ph7CXFYUD5qP62aXdZ07&#10;HuH3qkxQoEtbuDyPalWt42JQPfk076raSn33Qbb6Xj22sEoz+1eV+M41UMfk+ovqD/8At1ufx/5G&#10;3Te726RbIrTSdquB6RVmQNRswrmhDCwspwMHmqp6LaScEBExw+hvIAPualLrbJltvrb4cIbccJ4P&#10;jmvpinPprKPzZ8jXCWrtSf5LqjraejuOOq9YO7FSEi9QkWhTCgHFqGMEeKra+6jVp2PGO8OBxIPm&#10;v0HWLb7ISpILi/H4q/GTR7WluwMNaWd2Qj/0jQSkq5IGK5c0S9a9HpuJe/mA5UnP7UZW9QkoQ5JT&#10;lknipy46Obv9qLIeU1HcPAFJ8F0JvCi+gS0nqiPDtzakJCniMHNHujn25Mvuv4w5zVOaw0u7oOQ0&#10;GXS62oDk+1TFr105pSC1LlJyhwenND5Qem01t5yF+pbVMZXPjQ5RCJGTgVU8zRV501AduMxILClH&#10;FHFp6nxJ76lrAJXyCfai29T7fqbSbjalhR2namlj5LIOUMxkii4F+mSIin2WldpPlWKmtM9Qe2tC&#10;irKkqxzUki2Kt+kH4qWUhbmcHFVhGsk3To70tpaUOKJST71BuSaTM+FdVsZNcP4NT2/WMLVERqPc&#10;cOIAGAaFocBNivVyW2wkxloJbOKrXTN/yjeXNu381Y1suX3jAAcDiscZ96mljlGC1KLwzP8AMuTy&#10;dRzAtKkpLp5xxij2wXGM69HwrctNH2sdPWtWmA6ISESHOCvbzmhLTOmYENp5xTpLiU5x8GlBNdsy&#10;rrarYrCw0XFpZhq+strLqQpsZwTSerenhvZM+Y6kIxsR+Kz/ABNaz7bdnmWXnEN7sZB9qN3dfXC7&#10;Qm4SZRUAB70ksvKZiSqlXyxpYtOIs2tTGVI7jZ8EVAaiv861aolwWX3Axn2JxR9adOOrAkuLw8Rw&#10;s+a7e6cia7JcWA46tOd+Oak+sIUZrc3NZ4Au0XqQvaCskJP6gasSA1Iu82LIdQFs4HHzVQrs0qza&#10;hRBU76XFcDNSv/Otx05dxb0ryGzjBPtT4wXek2/ZyXTeOmli1LcUy32ipppACkp+aoTWmhja9UpR&#10;DZcRb1u7ckeBmrItnVlyNGWwvG5Rycmv07V0K8so7wSClWRx71WotMvrtnD+RVnV3Ty9CJtjkKSp&#10;IkIBIz4pvo3VjEa4MpuC1PMqOFBRyMVZ900011JmR1yvRGYG0KPiuLd0zstquYalbVtqPpNCypN5&#10;M31a5VKMlyZi+ppvTDGtWnNNLK0OJ3Pc5AVVTh5anNyeK1r1e+ma1Xl+bdLNcEsdtJWWlnyayiIY&#10;hXVUV1QJQvaSK52+ucbm5LCfR6r4vUVXaaMYSy4pZCzRTtyaUpxqMZLaRkjbnxWj/pM0/qTVXUhO&#10;obLmGxFV230I4ScHnI/pVJ6H1ejTokR2mUOmQ2ptO4ZwSMf9a0F9CXU6VoTWF1t91ZS3b5KlOb1D&#10;wc5/61yf1Up/3ZNQ5/8AxnR6L/GWT6ZaTuDzzCWZTIKsDcrb7031RaXLi5tQz6AMZAptpPXMC8pU&#10;uOgdpXhYoztcxpxS94CkfJr4/wDRjcvRseHk65txeSjP4JMgJlKS26hKOc813pm9Sk78yVKI/wAJ&#10;VV6zGoq47qCygpWnHiqwuOho7a3HIe5t05OPatVqdBLStSrlkuhap8SROWO8uph9xbhznkE+aiLz&#10;p6PqK5F19RaJGAQahopmQYb3cXlTZ8fNSsOe7cISXUDC00o3eolCzkntw8og5fTBjTUsXCNKcXk5&#10;2E/96fxL+G1FSxjafipZx16TG7bwyfaoVOnH30yNivURwPmo2qW5SqQ08r3BIxqNucGnEnG33FFl&#10;rudvnoX3wlS9vuKqi0w5tnjqE9oob3cL9qlI8wKOWHh/es6jWWVPFi/1K5Vp9HGrrFGk3Ja2WwnO&#10;fA80Oac0bcHpDqYzQUd2Rmilx9yQsJK0k+M1MWi9MaZdQ8txJ55qCrqtt3SeET3SisI+b/1pfUZq&#10;iz65Tp52CmAbedqXAnBWMft+axrdtUP3S6vzVkdx45Vj5re//FLu2lb61ZJlvYbTd1q/mOoSAVDC&#10;vP8AlXzwS0E7STX1b9JV1V+OhKmOP/Jy2ulJ24kOzOWlQUVHBp3DdE6RgHlNM48ZMglKjxU1Zbax&#10;3SErAWeM13te5s1UsdDGTMDUjBXymnsTVsqAoBB3NnjJ5p1eNASEFLrLwfU4MhKfNJW/QlxcmRGJ&#10;Y+3jvuBAcV4FWuU4Zb6IpJ8BX0sj2i4dTbY3fJHbiSFY3ewJr6NdM/owsNmuxv8AaFKWHU7twVVJ&#10;9PPoYizLfZ7q9MLqkYcBR71tjQUGZplLUZp9RYbQE7VV4B9Z/UMb71ptPN45Ulz+3/s6XRad1x3S&#10;QE3CLeNKziw3vLGcDdzXVv1hJauqWXmk8+4HNWtfNPy9RqaeDQITySBVX3ayTLHqpC34n/phyV4r&#10;xW6qdcty6N9CaksPsOLBqntyQtxpJHwRTS7IVc9RtuR4vbCxncBThhVslNpdaWkHHIHtRbZ3bc4h&#10;K+6gKbH9ayqW7EoykVS9vKRQ+qLpLsOt1NyI/cYVxuA8UvOjsXd4OIR4GcEVaV2ttjud37r+HVZ8&#10;4qDvMGEi9pRAaw2lHOBx71TYmumWRmgM01emLTcgGWMPoPnHisVfWbojXfWDqsl+Fb/u2W0bGg2n&#10;HsPgfituH7aDdHnXWSlRJ8CpC3M2+TcW5TKEKWn9RKRkVuvB+Ys8TqPWxn+ZVqKo3Q2s+R8fo/rH&#10;RWoIRvFjfjsl0JUpaDtP9cVI9fNM/wDK90guMpDaX2grCR4rfH1z66asHTZlu2Wxt6S4rl8IGUHB&#10;r5xaj1bJ16y0Zyz3o6cAGvpb6e8vLy+ndq4OX1NCp4BJqcVLQV8jPNHNovlrjPMrW2lYCPUDzzQ5&#10;JtcJuA042ol7HqFOtJ2SNdJxRIf7SNpNdvTvhwzX9llx9KWzW1ocmJfREUM7QDjNWz9MK9aaYuRi&#10;soXJtQUcEAqH4qgWkRGI70FE1TR34QQcA1sD6SLNrLTkqK49HTLs7gzvUM5H9q4r62ePHSyv6wzZ&#10;eP4tNfaB1I8tlH3Tew4GQoUfC8SUBK46k/tTVnS4uMFEhpgMqUASEjFROobLcbZD7sdKyU/FfH86&#10;76cySeDqXKMmGVlvckycvoQn/wCtRYdQpQgDKMY81mvUWpLjaYrTqy4gnzU/pLWQvEVKXnVA49zz&#10;WRpvKW0xw1wVzoUuS0dVy2pkF4DY6pSTgVWC9NP3O0uRwnC1KPgURmWlxWEOFScVIN3KNCgkpUkP&#10;ewNQnOOos3zYJOCwhjo3pdGtSm3VuK34ziqn+r7QmpdaaAudthTHEwktklCVHkCtC2G+puEbbsy6&#10;P/jWavrc6v6t6faQktWqxqXEdbUlcoD9IrrfE0p6in9P3lf7rsxpybT3nyRd0/ctNXGYyUJJQShX&#10;vUnb9ByLxbTI4QOTmod7UUm6zHZEhw73V7lc0SxtWKiW0RW1jBr6/wBCk6YqzvByFi9zaJfpxoyS&#10;1PeCnhtSgnANB+otJyo78qSVj9ZwnPJq2uklziG4lM4gIcSQVZp9qjTMC/arZYtjo7Y5UCeDW8dE&#10;bK1Ex84eSl9MtXa3LEhLau0f/l71cHSS46fu2okx72fsHFqG1zwCaOLxYrFbNNIjfy1TUj9KRzmh&#10;fReh7Xr27pgrkJt8xCwUnwTWi81UoePnHJlaaWbEfRTofAi2JiMYcz7iMQNqgrORV8TrBZ9QduU8&#10;sb0e1Zs6JdP5ulLXFifcqkoQBhROa0PBtS0NN71EbvIzXxTqJY1M4bdyydrJdNMSlaRs9xlJ3BBG&#10;MDxVYazsK9K3xsRlkMueBV0RNIAyS8qTtAGQM0xuOgTepyHnlBxDfisO7RTuinCOH/kKF218sz/e&#10;dTvW2UhsrI3ec08gXabcFIDT5z+9Wzfek9tuU5JcAGPbFBGotDI07eGkxXNqD5Fa6zS2UdmXG2M+&#10;Ar01PSUNtS3QV++41CdVOmWktaW5bE+2xJDihwvtJJ/vihK6SlwLslPfKQcHzU+1cWZAQS/uIHzW&#10;y0fk7tM81vD/ACVTpT5MWfVj9Oml9D6FXMsNqUu5KPAaT44Px/SsHGZKt75aeStog4KVZGK+5130&#10;pb7lbC/PQ1Iax+lwZFUH9QH08dOLn0xvF4iW5tNzYbK0lhGDn+hr2v6b+tpQ26fVy5/OTS6nQqXu&#10;r4PnvoF1qbGe+5lFIUPSkmiyHFhRrK7HlKT3FE7D74qjV3J+1zHWWiptKFkBJ4IqQa1POkuoC1qP&#10;gea+h9Nra5xTRzMoNMtuw3Gdp9DiY3qjKOc1ZWkuotqmQXLTdglQeGMkDIP/AIazqvUlzjNJbQCW&#10;leTUtYWFXJwul8odTyBn3raRtjN4RS0/kuG6yoFsDkFLqWGFZKVJ4NcfT1d7pofqI/LjyFv28q3E&#10;uEkY4qBsAhXQJbubg3pOAomjnqBcLZpbp6tdoSBLcRgKT581oPPeNj5LRzqa5aZlaW30bEz6FdLe&#10;sYvrbLiWwR8gVb/8cVcHUFP6Tya+dP0XdXjCsbDGoElPcVtbcV78CtyWy+NKcbWhzDTgyk18WeV0&#10;13htZLTyfGTtcRuiposZDCngOTjHvQtf9CuzLgl5vGfgU6h31xAwVpU385qXbu6FoSUPJUvz5qhz&#10;0uqilZ2UpTg+CktWaTuse6BxMXe2PPFSNhm/YOpQctq/+JqyLjcnHnkh1tJBPnFBmuLclNwjLht/&#10;zFckJ/rXOajSxql6lLyZkZuXtkT7GqGWFoPcwr3FETF2bnoQoLyTVN3G3XRMgOfbqCPkVM6ZvhZm&#10;Jjur2kHnJrL0+vtqeyzhFcqk1lFkagtb93gJaR6U580IX3pVJuzbSWZSht84NGg1RC+2SgvAKAru&#10;2Xtp1f8ALdB/BrfTr0mpkt7zkx07IdFUXqw3XSCGUslTiM4JNIXmfdmorTzazhQ8VZetELnxAlGC&#10;SahWLWlMJtLqdx/IrR3aTbZKFbeDKjZlZYAwLjOQsd9xSCfHJq2NFX6OxBcVOSVtJHJIzUGdHLus&#10;xCwgBA+KPNOaejxWiw8hOwjBz71s/F6S6E92eP36Kb7ItHx8/wCJZqXTd96mITY4yWVthQdUEBOT&#10;x/3rHcBk47oP6T4r6Cf8VTR+ltOX+C9bEoRcngVOBI/avnvBc2vpBVtSTzX039MNLRVJ/v8A7s5n&#10;Wc2PBdfT+8Najg/wlSE4Ced3mq61nZW7RqF1mGrcArkfFWb0ht1heu6FLmhh3b4oY6t2FcbWrv8A&#10;DcyG1q4Ka9SsjvpTfL/Y0W9QlzwXf9Mq2WmCZwSU44B/atEwpzzqlNsZDOeB7YrM3S2wXrTNqjzZ&#10;kdSWF/NXHYOqkK1ykok7Q375rbwWILJ4T5uLt1s3Xyv2DSdbTNAGz1Hg0LSNATGb03KSxhCeckVY&#10;dp6o6ZusYLaQgFB5VUjdNeWGXDPblNhWMY4qWWaKMZV5M7dRtMFu7CU8hRZPJxTHQ90hRL0hMcnO&#10;f0mrmegwdSxXT3EOYHAqqYOlHYWt1KjxVKSk5wBxUjYVXKyDrsfXRaD3UyBY3gHFlDuP01IPahs+&#10;p4yVtzdjqh+nNZ56sW27i8qf+zdbZ+fanvS91ueFJfcWFo9s1BNOW0lZ4+Ko9aMsls6i6GXK5qYu&#10;zCy6yOQpFDeu9BXO7RWm5ClJSynAzVn6O6ww7FHEB+SktJ42uc1IzNQ2bXC1oYfQlfsB4o56Zjer&#10;OvbKPwZItlresGomojgzleAasa86hVpiQgE4UQMUQ33py8rUTbyEhW05BHvQn1O6aahvSzJYYWEN&#10;j2FP7I8Gara9dZH1Xj8hrpnqhcJcIoSUqQfOaI4rUPVMJaJYy7ng1n3QUifFlm2SUqbezgE1ZEfU&#10;cnRM1KLkjLKuQrNSTUo5MXUaV02bYc/gPrlpVMiyfaPKSWk+AaoTqF0zahSUOxE+T7GtH6UvFo1i&#10;xhLxBx4Bpa9dOY9xb2pyQDkCoNLplNGqu0s8p/5GcJllm6H09EuMd9SVKGSAan9C9aJM1SWZbm7P&#10;pGati86DgybV9nMSShIOAazxqzSQ0ved0Q4a3enHtT57XRtIWafWRcJ/e/k1BotTU9YefZ7qFexG&#10;aJZdjgrnoW00lpPuAKz5C13cNK6eadDm4ke5qzOnXWSNqCzqjzGR9x4Dg80Sj+DT+hOCbxwDXXPS&#10;MN5pTjSQo48gUJWDRdqndPJpcb/9YhGUEec1eI05D1S6W3XdyV+AaeP9ImbFAUWDuQocp9qTaXDM&#10;rTaqVcMfBhq2XKba7mYy3XG07vckVctlvTtlhNSzMJ3Dxurvqp04bU73YzQQ5u52j813cenU6d07&#10;b+1ZWuWhPt58Ul7Vz0bWy6nWqMlw/kNrFrG0T7O/IuSO+lI5KRmsudUIdkvOrDNsK+2N3qQOOasj&#10;o9qtjRjs236thOJiuZTvWPFVfry025WsnJunZPchLVnaPauc8286OWPwen/QOn9HzEUnlZXX+ZbX&#10;SiVcLQ0lSPUMVJ9SLhLmQVur4RjkVGdOHXXoiRnasCnmt4NydiLKWytj/ER8V86rP6hfz/8AJ97z&#10;x+lb/wD8f/ANdDZVgb1gDcEF4qOAkj35rT190tCujK1QEdpKkcJ/pWaumujoz16amRl+tJBKfitD&#10;ailz7NYTIjgqcSjx/Svojxf/ANaH8j8+frR58vYv3/4MhdTNLOWXV7gfYOSokHFFmgbpMtjjYSkh&#10;NR2o9bC+34i6NBLqVEciimzXSCFtBtII49q8w+rP8Q+u/wCzZf8A9Ojn+uS47XqF122BX2ocWB5I&#10;qwOmGpn5LoaXCDfq4IT/ANqrwz/t9OofitBSgOUgVYHR6+PTksrfiBs5GTiuH0f+LE6n6hwtJJmq&#10;tHtvCIhZbGCPcUWRy5wf8NRGmJYXbmwhI5AqUKH0L8YBr0ite1Hzja8zeR0spUkkq21RnWO49pDw&#10;S53AAeM1eS4qXmFblbCR5rMPXkptTMtxuQF4B4zWy0a3XRRi2P2sxl1PlQ3bm+HwW1KJwRVLOXKJ&#10;Yb6wuW2H4yljk88Zo01ezcNTXGQ4FqDYJxXug9CWSfISL/L5QrICq9MgsQwaX5N8/S49pOTpyDLi&#10;7G1KQk4IA5xWoUPW+SyBsS4jHnArDnTe56es8WNb7RORuTgBIOK1l09kKNvbDy95I8mvOvIVyjc5&#10;Ndm5qw4oX1DpO3yQp1lOxXnih+OpyAkoS4UlNWkmJGfSQSDUXM0jHkZUBgn4rWYLMkFatRSEthLu&#10;CKK7bPTJaCtooIvFjft6ctE4FJQb5KgN+Mj4poT5LK2MPHJSN37V5Igw5LZS4hP9qDbfqB6W4kq9&#10;KSfOaJ3whMLuF4Dj5qYsETfbHbjBdG8JGPArFHXuzMRpTy469+CTitFay15HtDrjb0jCOec1lLrT&#10;qFuSXZcWSFo5JGa6DxVU/VUscGPc0o4Ms9S3C6SNpBB5GKI/pqgaVu2pWWLi8WZaVDHxQhcNW269&#10;alYt8xxDQeWElR9smtudDfpB0+lmHemX0vqWAsLTXS66+FVT3fJh1QcpZRpvSNitybAw3FfKkhAw&#10;QfxVUdZemUq7sumNJcOQfTuq/wDTui2rHBbaSSQEgCupelm5m4Ebs15/C11z3xNpjPDPmhqbo1qB&#10;LjjTLaSFEjJFQWmfoNuusrkJsl91lRVu9BxivodqrpuG8uIaGRyOK40tMXp9v1tJ4/FbiXmbXHbg&#10;pWnhnKAzo39Pt16a2tlhq4POBIwAtRP/AFo61tbdTJtLiU4cRt80f2PUovSAlDYCh8VBdQLldokJ&#10;Yaa3NY5rUKbssU32WtYWD529drS809JcnRtx55ArNNruTDVzWNuAlXgitm9a7nuW+JTScqzwRWWb&#10;hYoEq4KeSkNndyBXpmhy6os0tn3MeC5C57GmnFIzxycVa3RvpNquLfmLvGnO/aKIOxKziqvuEaGq&#10;O0mEoJfSMcfNW99P83W9qvDTS1F23K8A8/8ASp69NUSHTzNH0M6f2ye9YWu46tK9vJyfigzqnb7r&#10;GjugSCpODwTR3oZi6O2NDm7BKfH9KrXq47eIzb+ckYNeaVL+Kbl9Hz969WycLstaCFKyc5qv7VaH&#10;ZQb7iMOD4o361aglM3J9TowQTxVW2rXMiNJG9klBPmvUdO0oLJpJdlwadullsD7X8VaS42D6ioZx&#10;Wqui960Lf22l2h5DbwxlAAFYrtLtt1JKbRNeDSFnnJrV3QzpfZLY03ItU1LqiMnaqtX5ZL0W2zIo&#10;+823o9cRmMkgBQA4NJ6z1MzBjLAY9vOKiNCSfsWUNvAqAHmnms7zbhCc3tBXHxXnK5ZtTMXVnqdF&#10;ty1l0FAPuKph7q4xPQ80xJKVEcYNE/1KXCCmA84hABAJrI1n1ZHjz1qIOd3iu00OnhKtNmutk1I0&#10;90R6o3O060U2/I7rC1DAVzW87TdIepbK28sJ7hHxXyr6ea1hO6yjBR7ZKwOTX0T6b3Hv2RtSHMo2&#10;54Nafy1Ma5KUUZNDbTCufB7YKmkjaKZMJedQUJOMmnbc1Tiy2rhJ96a3AvQCFI5B5zXNmYPZFocZ&#10;gKWpZAI+apXWBebkO7QSknzR3qTVNwajgZ9GOaGJU1F3jhISN+OTVT5YYKxjlS7q2SMYNaG0TIiP&#10;w2mXTg481SVztH2l0YIVjKhmrl0zbGo8Nh3uZyKnHsEGohxYqwUL3CnzttjSY4WleD+KaRbezIY3&#10;Bz+lOGG0BHbKsYqzsYiIDX/zrhUdlleN2RX5ztx3eVZFKSm2nWgpJ5oJDO4tsBGUD1UzZWhTagRm&#10;pJstOpKSMmmK1JYdKdvGaiMbIeSy4QUjBrmWhh1G5PB/FOJTYWnITimu5PbKSOaP2GMw0lQIPmm+&#10;wIXgng063guBPtXk1hAAUg1BkjlduAbC0L5+K6Swt9OCvxSTb5CP1eKSRIIcI3FIqIxZCVNEjOTm&#10;unW3MBXtSLr3bI9WRSyXg4gBJzQItdqM2lO4qz+K9eSlbYAOKVDDQaKd2SfB+K4EPKc78AHis4wT&#10;hMYpQPVXK4+47kmnEhO1AKTyKQ9RQecUgQkpJVkZrltl1IB9h5rsxnCTtOa7S0vtH1YUKSAbupd7&#10;iQOQaXQ24nya4bW53ORxXTpcDnj+opgco7pKjtOc0s4txtkcZya8ZfWEkY/rXhfUeCM/igBVha1Y&#10;/wCtICcpUpbZQePBpZTuMYGOPFdMKC3CdmVUwEHZDhaUUJ5FRyZjrg4ScjjmpFyYEuuJxgg0jIls&#10;xmC4G/VSYyAvVxXGU2lQwFCoOTPV23CU5OOBRG9KamOAvN7vih2/zGo+4pSEj4qLGij9Z3kXG99p&#10;RO1CuRR9oG4/+gCUMFKUjlWKAr2xFe1aHMBKFHkGr10y1bI1hKG+2FKTUV2Q+T22yQWu57Z96RuE&#10;lp5ZKyMCkEPNpG1KwB4xTS4LYjjDiwN3uamySB/rETdel18hM+XYqkkj/wC9NfHm225u0aguLXe2&#10;PIfWP/0jX156mX1i1dPrutI7iwwogD34r5SXCxKvFwuF3ZAay8sqSfnca7T6f6lwa7W9IsLRjbj8&#10;Rr7h9RAORzWs+jt6tNthNKkMJW4OcGseaD7hfYQpZO4YCf61r/pHZ7ahbS5jqVDjIre+T/wmYVP3&#10;Go9I6kjzmEraibEYBHFFTmoH8fyom4pGRxQ/p6ZalMpbggbEgDiiZq4ssJKlEJSkc15pLs3hjz61&#10;uvnVCwWQwNN2ZbEJacPSWk5UK+XUyZcpt0dlXEOfduuFS945ya+sX1T/AFQ6X6fxHYEy2m4vODCS&#10;B6R+9fMfVGsIuqb1Imxo6GUvOlSUD2Fdr4Vfwfwa/Uv3Ez06myGn0gIO0EEVrPprqoREsulrJGMJ&#10;rOXTq0peUh1xSW2yMftWqel0awpjRRIcQSg+CeTW+1uFSYcH7jSXTXqBMu6G2BDKWgOTirZb1E/B&#10;jKDEfeojigjQF4sCYQahJQHCPIo7ZuMGIhLi1AnzivMLvvZuY9Ix19Y31E6/0m7Gtdn0uZDL6CVP&#10;hBJHP718ztR3KXdr9JmTmSxIecKnGyMYNfVv6s/qu0Z05UmCq1G53JTeAoJ9KP8AKvlTrXVA1pqi&#10;XcW2ww2+sr2J9q7Lw7/gdGHf9x3Z3giVwkYzWgunS2lxcpShKcYJqgdMxIpVvfcIVkDFXFaI6GJE&#10;WHAfKlOgKwK6uGdvJgyNQdNU3F9KGoIKUD4rUGgLDdEw0qlvKUT4Sazb0li3SJDYbjtqLvAzitWa&#10;PZuMS3JXNWd+MhNee+WadjNnp/tJN+zFkjuLKc+1PItniJa3LWCfYU1mLemvNlRIAp/Csy5Kx6iE&#10;GudMso3r3PsmjHUybldW4zckFKWirBVXzA6xaTg6l6jzpNjVuYeUFA+cnJzWs/8AiLdK7km5wL2L&#10;qUMNrKEtFXAH/hrLWgrfIkXRlAUXzkesV23iaYqre/k1983uwT/Tb6a52r1Nsq/l8ZKiK0308+lO&#10;bp63usoCnELGCoJqX6S6WuLr0QQ1dsnG79q11YI71thIZWkOKCRk/msXyHkJ1T2V9FlVSkss+Umu&#10;Pob1xDut0nQgoxgorRkHJqsInRDXUOeUCE9uQdpOK+18+M7cmFMBkAL4IIoMc6KMPS3HdiATyeKx&#10;KvMyivciboT+T5g6e6IdRL4tSFB1hKAACR5oztX0X3+8TEyro4tZ4yNv/avo1E6ersrO5EVJTjk4&#10;pCU3Iix1LaiBSknxipWeasksRQo6aPyZvH0Rwr90im2mKkMXNTZLbu3kKwa+aurtKP6A1TPscx4K&#10;kxHS2sp8Gvs7dNUalTapjVubMeStpSUKA8HFfL3V30t9QNQa2ukuUhTzr0lbi3lJ85JNS0muna36&#10;gTrUVwBmkGkyXmkMDeScKz+1TjV5Zt8yS2wtDbnhRBqzOmf0s6oYlynZKy0hKCE+k8mqV1z0Y11o&#10;uVKmSLVJchbz/wCoSnIP9K6T9bXBLHLMT023yP7hpyZqVTzncCY+7O72NX79LfTjT8b+KP3ZLKyh&#10;gkKc8ZwfFZOj6wukOKIryXWUD/5JIou0h1emQwmEgOq3DZhvyfapK2E/2ZFxaDDT5kPdZbkzaYqn&#10;2hKIQhscY3V9EOi8W/RXIsiRGUwggAgjmss/TppmTH1A1dWrWtTshQJUtHjmvoVYpKE25hLrAbWE&#10;jOB4Nc55bUJL01yZenj/ANTCKDcEF0JUjcoeVUVRp6S2EEgAihmEpjadpGSPNKqUvugA5I9xXJ5M&#10;5iWpmRGdStgZUo84ofEpx5zas7SDjmi9EUTASvOfk1CX61IQgmOfWDzUWTiM0NOBaUhzAUaqj6jr&#10;nqnpraot8sc5aYyf/dQk8e9W5EgOTmwkkodGNtZa+tOZriFAjW5ttxdiVy4pI9ufNaryEnGiTidP&#10;4CmN/kK4SxjPyUbc747rvUpud2eLr0gYUpR8VAa9tsyywXZFq3Opa5ymmMFDqUR0oJ3KOAKltZSr&#10;vpCwKcCTJbdB3JAziuAp/iWx3c8n0palTp2ocJLj/Qq+Lq+5a6tSoU9ZPbVjar3xR308s7QdTESA&#10;gKqntNLmXS8vvNp7W9edo4xzVq6fhT41wbbQ+WlqwN3719JeKphTpYqEccHwR9Ya2/V+TsV084fA&#10;dSOnMTTmp7dfXX0gBwejPk/+Cob6gbfb39SW64W0IK3UjubP/PxQF1Ze1DaNRW9Ls1x2CCCSDxUj&#10;Eujd1jMKdUVqHAzXn/1Zq2pKhI9t/st8XFUPVt8//gldBc4MEyI8crShO7IFd6X1m/qyEbdIJGV4&#10;U2f6USzdbR9KadkFyN90SjCU4zVR9PH5V81DLuTDSmStwnYkcJrC+lNJXdqN81nB0f8Aab5W/QeO&#10;cKJYz/yX4uKxY4TMZkho8YSn3qfj6D/5lhtkoV7HcB4oFiPyLnqyHFeysBI5o9Y6nPaDvZtr7YLa&#10;wNuf/PzXuHSwj4TnulLc+WxDWHTmIbM00pSlyGuAT7VVRK7Ncm4zrJJzgGr5uGr411bS+GwvI3EU&#10;F3tq23zdMSgJkNHKUj3qaT+SmM8e19DB69G1tsNPelKzlINH9r1Rb48JhCpAW6fKc+Kp7WMWfqSU&#10;wiM2pPbTk4FRlomKiyjFfWRIBxzQ8N4LFUtqlFlp67XEv0RSW/W8lQKaAte2a43mzRIMRglwJ4CR&#10;Uiqeu3y221LCSseVUbWRt23uMzXFJkbcKH7U5JYwKubrmpr4KEjwrhppaWJ7SmnB4BFEcS/yYfbL&#10;iloaX4B8Ufays7eqJipzoCVI8JHvQ51HYaFggNxYpS8kewqpZijMlON81lcsmtNalhPs7Jm0gcgK&#10;oy1Gzpy/aSU6G0LktJKUNge+Kz9BuLrSwiQ0WVAcbhirA0i444gvK5jjnBPmp8S5KZxlVIgGrEIO&#10;n5Dy4i0yCo7EpFQ1j1NOs74ElC2iDwF8cVoTTF/taHkrlsNONo4CVfNVz1StQ1VPmXCIwlhplPAS&#10;OKg854LYThJYmuyKe15IuzCI6uW0+M+KMNBwYkl8GXjasc/mqmhsbLC8/u9bZwaltJ66ktR0rQkL&#10;7Z/rUs54ISqaTlFcILepGgGlqlS7UzsaTyTigbRNhkXNuS6t4tlkE5/ajJ7qXIvENbC29iFnBA+K&#10;hNPI70x+Gy8WkvqwSKajh5GpyUXBktpPqIiOXY009xLatoJNGtv1smUpaI4G1XAwarrWXS86ViIl&#10;NqU6F+oqH5prouNKcLkxrJaY/VSWH2V2QjjdAtmF0yhakntTX3Ch4q8n2qu+qfTGTbNRrciK7oB/&#10;WnnNPnuqchKUsRXMObtpIoiRqRt2LHVK/mv+VKPvS2sITlXgpyy2afcb+5EeSpBQnJzSb1/Ystxe&#10;hOZWtKsA5q05KmjfP4k3tZStG0gD8VUepen9yn3mZdI2VsJVu4HmoSco/abOj0rpP1OOA+h9R47N&#10;sZiJbKFE5JFRV/1Yq4OMllam1A/NBlmROu09EVmMpcgcBIHNM3Lw83d3Yb7XbeaOCk+anuj8klpp&#10;Ze1dFkT9PL1BpSUlN2U1JdBAJVWPNRWZzTl/lQpDoedaURvT7mtZab0q9rTTd7U1cPtpEVguNoJ8&#10;1kW4d1y7PCYsqfSohSj7mtRr8Zidx9NZULFnjj/yStkuDMdRW8T3EjcnFWD041kufMchuSPtW3Mj&#10;v5wRQBY/tDPCpACmtuKnJzdlatThiLKJZJ2hPvWqvqjdU42co7aMnF5RvX6LutFyddnaeuDCpsZp&#10;ZDUw/H/hrb1nmMyUH+b28+1Ym+hJr+I6NLT9oVGfB4kqTjfWyGNMuiOO27sUa+MPqSLr8tZ6McJf&#10;g7anDqW4K2RkFO7eB4NfkWlUlKlnbt96BJ11udgStKzlCeN1Rg1/NiISd+5DhxjNc/8A3hWni2JZ&#10;6TfQaz9GtzWHUIIQFZG6hVdmk6HBS+S+0rkE1K2vVUh5G3eQk84NPL9LVdYSWnU7yRgGpSVF0HOt&#10;YkSW6Lw+gVVq2NIUhakhIzip+3XSM+pstj+tAl06bXlqE9MYSVtg5CfxUppWX9kylE1PZcA8K4rD&#10;rndTNO1YX8i6UYte0sHUC482yrYUhJynggVSbltnxH3245WSSdoqzXbop5aSCCyfHPFJpZYkSCpW&#10;1Jx5FZGo26maaYoZrK/gx701HKXGVhZPBoE6w9YofSKwOLvbDjjrwwj8GtJJkxsMIVswngmqb+sR&#10;3pgelsxzVCELlBB+3x534OMcVuvF+Ppt1VcZvKz1+SE7mk+D5XdaOtLvVJpppxnKGFnYsnJxk/71&#10;VKUpWpIUSlPjNObg4wq4yTDG2NvOwH4zT2DEYkM9pfKj7j2r6/0Wlr09UaqlhI4u2bsk5SEVQHW2&#10;lONje2nyoU3jyTkbXNhzzVixdNot2nX0KWD3E5STVYqiLZkKSQcA1tJRcMNFDwwgb1C/ZpzTiHy9&#10;gA4JqRvesrjqG3RoyEFH80bXB880KraSE7loI48mjHTtuumobQ1GtFtclOoXuC205waqutcapOTw&#10;sBBZksH0b+kyLqyyaCh/xR1yS1sCkb+cCtHac1hFmOOsONht0cEmqp+i6Vfb701bhaghGNJjI2J3&#10;jBP/AJmiS62u5wLvMKYC0pydq0jg18beclYvIW2w5Tb/ANzuKFFwUX+C4YN4RHYUlElJTjnmgrVu&#10;ooz5cQtPe4IyKEtNz3HGliQVtrBwQqiaBGhydxUkE1pZamd0VB8FygoPIF2a4NCTJaJLQ5IBqS06&#10;lUt18okqPP6c1O/8qxXJanEtYKvemMnRMqyPrlxne2g87awlXZD3fBc5J8DtCFR3CVpJI9zTtm6N&#10;R1h1aASeM1FwZjsmI6XVgrHFeW6M5MaKSQoZzg1fCzLW0g447JKTLgOrUpbSFBX4octb0GFcpqVn&#10;toUCRnxRGLE2uOrcdqx4pSz6Ti3KYI8lAVu4zWUoTnJJdkNySKf1wzbr/FXGuEVMuGFE+oZGK+b/&#10;ANRkmy23qJKj2KEIcdHBSBgE4FfaaZ0ns77P24aTjGPFYe+p76LIuptYtybYoRVuA78DzXp30n5P&#10;+6L9mpliL/0ya7VQWohiC5PnczcAthwLAOaXtMxpUlptbnYTnBXV56h+jS82a6/aIfU4CeDijjp5&#10;9DiptzjpucklsqBIxXsv/wDNfjq47nYv9TSforvwU3f4FmY0cqQwlanx4ex71bn0rfWUOmkRqz35&#10;v7qGFelxZ5SK2cv6JtGTtCLta2W0uBHCvcnFV3pr/h16AcddTPL6XATjHj/Sua8t9U+K8pX6Fzwi&#10;6rTW1PdE1N00+orS2rLLHfiPtFLiQdufFWg1f7TfIqS2tpST5GazBoH6YLT07nsR4rrhh54C/cUW&#10;3bSE3T15xbpSiwTnaD4r5/1mqelskqvdD4z3/wCToFXGaT6Zcd6s9knshL0VtaB+KqDW9shWuaFW&#10;8BlGcbU0WWGZOCUsy8rQfc1JP6Ki3mQHF8pzkCtTc3ror04JMcX6b5ZU8jUS7MlvuEhKh5NcKvsd&#10;9AdclkAnOM1cF26YQbkyhpbCVY8E0A616Px7Q/FdSvY0VDKBWPPQ20rMui+NsJElovqNa7Q+2gqD&#10;qjx5qlf+IH13usPp89abfpvvxZTZSqWUZ2j+9WDfNGwbVOiuxVbcgEii7qffOn0Lo/Ka1XIilZjq&#10;wh0+onHtXVfTd04auEJcpNPH5MTURW3KR8HLfAkXKQ4lttalAbsAUeaa0YqbpaZMeSpLjWcBQ+Kk&#10;rhr6zaf1vc1WaC2q3rdIbJH+GibT0m5dQnFQ4TaIUVzyRwK+xvHpTqjL5aOOsWG0Us1qSZb1qQ04&#10;pBBxxS8XV90iPfcIecC//nRZ1P6UytEPBSz3EqOdyfHNW/qbpzpqB9NDF5Q22Lqed/8AizzWVs1E&#10;W8yKcp/BUWm9RSJ6TLelrdkJOdhOaPtLRHNa3ply2yxCuDWDtQcFRqp+lZgq1Apu4O9phadoz81Y&#10;g6e3qwX5m6aZdXIysKT2ucVrvI2Su8fJv/uZOnSViN+9DL3qXT0COzcw48Ucble9aDiayl3IBK0K&#10;ZSBwoVRf06uahvGmIir7HKXsDO4c1fUVYK/tG4ZBA/VjzXxN5JWLWWJP5+Dt8xaRHua5kxnFoD6n&#10;CPbNPdNdSpD8oNLJ2hXOTUKzoS4XG9OOBHYZJ9xTW9dPbrpd8zGnC6yeSAK10Hq6/wCJzhfzHit+&#10;0smdqdDr24HyKHL1p2TqOQzIadV6fOKDbXqYSnSFnatvyk0eaV6gw4znbWkKHuKvr1Eb5YuZF1uv&#10;mJDyOj4uT/3EhxRUBwKCLpoifp2/BDq1Jjq/STV6HqDETJASzhOaGdZRZGubrHUwNjKMeKy7qKHF&#10;ei8yIwsnn3dFN3a8TG5Bh99RaHGM0XaCbgzt8Ge0mQw+Nqkucg0VSOk7IaIU2FPqHCqG4lkXZLyY&#10;ylBCk8g1j11W6W2M5FrnGcWkZC/4jP0x6R6cWCHqqww0RnpTnrQ0OK+ebUz1Daj1fAr7b6y0xbut&#10;MCRpm/BMpjBSjf8A4T818/PqU+i1HQKSi9s3Np63KcyI6j6gM/8Aevov6Q+pYaqH6eyXuzx/ojm9&#10;ZpnH3RMwM3t4KQy6kgEgYNE91iy9Nxo88JKWnAD+9fnbPbtVTUPMyERlAg7fajrVtjTqjT0G1xZC&#10;N0dPK/mvb6nPa2jQvsr2N1ECY2ws4cB/VmpFjXk26OMx3f5jOcbCeKCJGmZluuyYbjaiSraFY4NT&#10;uoNLy9IORZMhKkIWApP5pV3XSi3NCaSfBdz+vXNMytNR4zaW2VOpCwj2r6m9OVWrUmhbYpuW2ZRY&#10;SdoPI4FfIjpvpi49R7pClIdR9vGO8pUeeK010n6+jSPUNNmvDyobaCG2jng8kV4p9ffT/wCpgtVT&#10;DOM5Oh0GpytkmbdZs8xtUpkOrXjOKg7e7OhT1h55xCUn/FVjaJu8a9w25bKkvBwBQIPnNS170xGu&#10;cJ7LIaURncK+b5eNc4boPlG89XDw0B9uuK5C05eCvjJo6gxWZSElaUqcA4NUKItwhXKQwyVqCFHB&#10;qasOsrlAeDUgrAB96wtNrPQl/EjlE51bl7WXmi2sPMFD6UD+lU7rNli06kCYyC4s+yasGy3NV3ZD&#10;indo+M0u7p+DKnIeKErdH+Kt/qYw19cfTSRjQbrfJUK7hcGpgW/CdbYP+I0QWvUcNLgQl0pX8Zq0&#10;5tqYkxOy8ykpI4NVJfNOx4d+2xWic+cCtdqNFZo2pRlnJfCyNnDRMua0ioBQXQoj5Ndq1a3IQlKQ&#10;AB71UWo0SLZegFMObSeMDipSHdCVBJBCgM4rCeptT9xkelFrKLnsV8W6820lwDNQ3XDWjHTHTn8a&#10;l3FLaEEHt7sE0Gaeva3bu00FFKSoAn4qqf8AiB9GdR6g6eLv1vuLi4MZsKWyDxiuu8Iv7wlGibaW&#10;Vz+DAviquTEH1ndZIfXbVcJ21pKlMpKFHOc+P9qoB7RJbSyEOkur/UD7VBNT5FuuC1JWd6FkH+9H&#10;tiuitT9ppe2OtPlz5r618LodPTRGiK6OO1Fk5ScgUnxJmmJyFocUjHgg1fPSqTaNRwGXpoC5o59d&#10;VX1Dssi3RmnC8JDX/wAhU50XbVNkYTuG0ckV1NC9O91/DOZ8wt2ilNPDRruOyJ1nbjJRubSMBKRQ&#10;hqPprKmRHHEMqbwCQcVNaT1GbGpCF4Wg8ZVVnRL83eIaWkshwq8hNb2X4PCnbOqe+L5KN0np6dYt&#10;NXAPNLWSDsVj96r5i53Vi6Ft1TqEqXwFGtjQ4sVMFcZ+Psz8iqX6uaaYQ2XoyAhafBTVeOsfBn6f&#10;XRnZJWRT3BZ06gMSLK08+72Xk+cnzVm2aHarXJE4uNO7hzWeLLKlw9CSJDrqg42nIqvrH1ZuL89M&#10;ZchXbCvGaJNLCb7Ko6C29znV/wBJrPqF9nfISwIyAkpwDiqW0ZomVaL5JfbZK2TuIAHBq09GSmdV&#10;xoyHnwGkpBVk/ijRMuyRkiLFQlL6TjcfejrBr43WV7oN8Mxrq8zm9SupcacjIKz7YFGugXUwtrqZ&#10;ZUfcZ8VeevNN2nUdtUlUJv7gJ/8AcSKpbS2hJkO5TgGFqjjODipx45Zsp6mu+rYuGv8AuWzY7rDn&#10;lCjNRvT7E80Xp1OwqIYy20OpVxurIs9F7tmoXG4yHG0hXGasTRWt3w8iLcTtWPKqeFIwbNJKmKnC&#10;Wclhaj6RxZtxYuNveQh1WCUge9BfU/p/eHWkKeSVJQjAOKsKHdWXJTam5qVIGMJ3VO6ilqvEJLSs&#10;FATjcOajhrgqhqXHn5Rl7Reo5+lryWGgpSknGz5q47Z1xRFeS1NQW3fGFGg13p9P/wCdmnmEFTal&#10;Z3AcULdWNB6htl1MoxlqZ8gpFDaSNl6dOsmm3jK/7l/jXMXUkfY22FE+4NQ0/prB1E62X1FKyQcE&#10;VQWi9dTrROQgoVhBG5FaPsPU+zTorTriktPJAylR5qS64MC/S2aSzgjtWdCjNt7cWI74TxVZ2Gw3&#10;DpzqZECaglLisBVaFOs2JSEOMPp2nxg0L6hsTep7ixJU6C6g8YqKz2yEdU1F1vpkHrPU0/Qbcacj&#10;1tLAUMU0t31TvS2RGebBHjJNK9XNMT7tZG2G3CoNowE1ne3aGuLuomYKgpouL2hRoeeODZ6PTaa6&#10;EsywzS9ovTGspoWVowo52mrKafasdu7SkNqQRWXtXaZ1B0emRXi6XGHACFCp+wdVH9QFDLyyk45y&#10;aGlPops0dtHuh0WNrbS9k1RZZCnUNNLIPIHNYkm2J7TusXWY8jvsdw4Ga+gnT/S9rv8ABWmU6F9w&#10;EYJrOPX7oEnRN0Xe7e4VMhW8prnfL1uzTSjFc4PTvoDWw0nkoO+WE2hTQ0Z1LTahhJI8VJa6107Z&#10;ICof24UHBt3YqG6Z6rhXsMxx/KeHpP70bXjRAvN9iodQHIwOTXztOEqtQ1JdM/QON0LtJug8px4/&#10;0Ibo89Ft3/rJCkpDhyUq4xV53SYxebApcVAdSEngc1lfrs0rRl5Zbtzpaj8Damr0+nHULV302GJL&#10;oJUnyo1734a+Nuki4nwb9baK2nyk7bFhNmd9b21r/mN9amCyrcfIot0Xa2pCGwhnuK/FHP1A6Kjm&#10;M4/DUkPDniqw6a3ybY5CNyslJ964P6s0809/wfS39mPlKdRolVD7l/yaEsaEwozTUmMoNq+RV3dP&#10;5mnI6WmVvNMLOOFcVT2mNWsXmOEy9mfn4p6dLRLleGXmriG8KztCq8801vpzTSyegea0j1NUoybW&#10;DZljdjMxUGO4lxOOMGpB6fKXgBBA+arvpukxILKFPd1KQPerSauTSW0lTfFei0T3wTPnjVV+nY49&#10;iTUZyZHKXFFORiqI619AZGoIMqVGnOAqScprQ6JTbyPSMVC6pjTZ9pfai8KKcCs+mbrmpIwGsrB8&#10;e9dSZvSa8yoNwQXUFRAKhUNZpcjUbv3MaOpSFc+mr/8Aq16L3yW3IuEyIpWzJCgmsr6J6luaHWqC&#10;tA3A7cKr07R3RurUsmmshtbRYmnE3e16jElJeaQ2cjmtKdN/rL/hGorfp64JCu4QjulXjwP+tZbO&#10;s7xewpcdsjd/8RQM/ZLwvU7NxUVpW0sKzjxzV+o0dWpjiUQrtlB8H2JuPWFixQ2JrhQphxIUFbqT&#10;tX1J2K6HtoktBzxt3V80ta9eNRo0yxAAdW22gJ3f0qu9G65vV7ui/tZK0ykchGeTXOrwUE8SZlvU&#10;/hH19mdSGbnHWUrRjHndVa3/AKjrty1gOJKScDmvns39TmptH3JcO6l1CE8YVxmiOP8AUEdVoCUL&#10;Ugq9yasr8PUpYbK5aiXwjU1x61zLdeorKZGEOqAwFfkVYmperbtosbDzsghC0D/F+Kw681dZs6Jc&#10;FPqU0lQUP8qO9W6xduFgabdc4aRjGfPFZM/E1ZWERWolgMeoPUGHqGC8sTPWfhVZx1TrxuGpUNx/&#10;uNrOCVGoa4a4C7gtlhKlYPKRzVZa+ubUokepDuc49xWdCqFEcRKpSlN8mwOif0VWHrLa0X12cUOq&#10;9SCj2PmtHaL6R6t6QOpiQri9MhJ/SFHwP7Vl/wCgjrU9YYa7RKnbW0n0oWcY4H+1fQGB1Gtl1QlL&#10;khtSj77hXJ+T9aU8Y9psaMKJ7a9f3q2dpudFK0nGVUcQdYNzW0lDYSo+1Qbwi3CEFI2ODHBBzXlr&#10;tiAobOCDXNNOPBldhats3Fn1IyDULM0AJoUU5Tn4FEVrS802AE5FPFXBxlW0oIzSFlgVY9LS9OyF&#10;lHrSaitfakuECE6lUTuox8VZTj7iUlfbJ4qs+oGqHIzDqHYm5GPira/uRHswt9QUs3EPOj+Qvk4r&#10;Jn8bcjXkpeWO1nk5rWH1EXSJObfKUdo81kBUWDLuLiX39vJxzXp+ieKYmmsS3BTPukV4oMN0F0/B&#10;96tXoZqLW9tvrKREVLg5GCR7VnWbZ3rZKbfivdxGcgA1pL6eOoup4E+Myu2F2JwO4U09bJuiWR0r&#10;E0fRbQOpbvPsiCmKWlhP6f6VVnWnVWoITEhTttcdTtPKRVv9N9ROS7ey4Y2xRTyAKkdcXOI9bnEy&#10;4QWMe4rzOEtlm5m6+D5DdXL+q7XF37uKqOdx/UKAYSoclQaQ6kEcc1qf6qrTaXA87GhhtRzyBWP7&#10;ZAjs3FwOqKQo8Ee1em6W1WVxaNLZHbJosW0aCF7cbbbndokjkGtYdAunM7R7bav4mqShWP8AFmss&#10;aP05MubgYiStqjwkg1q/oVoe/wBlcbRcJi3mjjANYflWvRaLaPvNtaEVGVBb720qxyaW1lItDcFz&#10;clOce9NtD2lCGEBSiRj3pfW9rtzcB3u8qxXnS7NqYa+pxEF63SA2QM5xisQOW9qPOWtMgYKj6a25&#10;9SNujuwZHbJCRmsGXBt1u9uNoBcG7wK7zx7XpI1d33E9p95ljWUAiRtKnB7/AJr6f9I7l9npeKCr&#10;uJUgcivlPDsL0jVEAtZSvuA4/rX1B6InsaQgtSDlQbHmtP5r7UZml6ZcTM3vMpUhBP5FPzEXMjFR&#10;Pge9MrRMYDewJBGKlYM5oOlpfCVVySZmMr7U4QlK2luBJx71WNwuEmzuuFtYcSfg+Kt3qhpYSoa3&#10;ozm1ePasy35i/W155Kip1POKqfDJC8nW0iZqCMwo/wCMZGa1XoeFGutlj4eCV7fFYo0BZLnftZ7p&#10;CCgBXBIrYmjbNItbbYU9hOKnEA9g25MVwtlzI+advQW2iFb80xTAcADndyKkUwkvNbivkCrUIRft&#10;rDze4q8UgwGwkoV4FPEIbAUhRpEJYbWU5yKTBMbJ7TD+UjINdzO0pO5KBmu5sZkN7kZzXMZxDjRC&#10;k5IoJDZMhvtkFNRa1IDyiBxUwVtIUUqRkGou4oSlW5tJpDGz3aWOEgH5rxrt9shYroFLiP0EH9qR&#10;QsIVhSc/0pYJIQWw0lZ5wDXLsdteNoH70pMQlWSBgU3bXtBFQYztMVtSDuNNEsqZe9J4p0y8FL2r&#10;BCa9ebRv4VkGohktZmDIO7cr054peRGKGcIX6v3rhEp5aFAA0iJKyOQcjis4wTqNHeeSN/AruW2p&#10;tQ2Dd7cV0uS420k+x4rluZsIJ9RqIzptDobUScceKb9x1ZyAePNKrmneR712JQDXAx8mgQ3ceU2Q&#10;MZ9zXbLqnOSK4TIS4eaVXISkpwMCmAimQpSykA5FOCotMhSk16h5pAKgnmvTIDiCFDg0gOEPJcwS&#10;M1398005sAws16oNNJGAM14G2HHwtWMgUwEllsrU4pOeOajJE9l4lGw8nGKmlqa9aeMGmiYcVlHc&#10;VgmkMhJ6mIoQSMEjjNCV5ksSWnC4AdtGFxjs3PaSQCkkf0oR1FCZYQptvB3Agmkxozp1BvAgXduQ&#10;0f5O/BI9qN+nuoXLq40kvFSCPAPFDnUvR6U2iRghROVD8VIdH9LuxrU26lXIPBz7VBdi+S4GICVK&#10;Uon39jUZqS2if20lzaEke9T7cHtRMFeVKFQFxt7zTSnFuE8ZFTJLsaTtJxJ2n7giaQ6x2VAA/tXx&#10;x1Hfp8HWd+tLKlMNpmuhCDxgbzivsfG7ky2qQtfpJwoV8svqXssKwfULcC02lthagogeCcCuo8HN&#10;qxwT7MPVR9uWP+n8dxhUZEolDxAAVWwekmmWZDTS3Xwd3JJNZEsl0bnyI7raCdhAwBWg+msm93VS&#10;G425pPGB4rq/IrNRqqvuNsaZtESFDZTHIUT+og0YQrKzKbUHCD7YJqr+nFlu0CAhUhwqKh70efZX&#10;JwK7bhTn3FeZzXuZvV0VP9Qn0w6N1Fp+XPvsiJGSU5CnVpSf6Zr5Z9Rumdi0bqWYxb5yZDKF+jtn&#10;IxW7vrI6IdSOpkBLttu7zcKKklTKXCAr/OvnfMs1w0/dzDurvdfQSlZJzyDXbeD5reWa7U9hBpJF&#10;1lKZjMbikKAUfxWs+m/Tn7l9guv4UUAKTnwaz1ou8tQ2EJZQAtagN2PetB6SevEmQ0iKVBakgkit&#10;7rc+kYcOZGvemuhLfYoAcDqXHceN2aOGbdH8ukFJ45Piq26R6SvLMNEy5PqO9ONpJq0YdnRIdCFu&#10;hI/JrzG772buP2lAfUfaeilptT69WMMOTXUEJWUgq/pxXyU1tKsv/Mtw/gLfbtwcPaB+M8V9V/rK&#10;6b9MTpZyTqW5oTPTy02h4bz/AEzXyj1Q1a0XmQi2JxECiEE/Fdf4dP0DDvfJzbgpb7e3jJzV/wDS&#10;+IyhMd9Y3SUjKVe9Z/tgUZbagCpCT7VfnS6Ylmc0pQJzwE/FdVF+1mBI1RoHXcuydtKGFLXjIwM1&#10;pTRWpbnqSI2t9gp+MiqL6ViCZMdchjubgOMZrXWkIMVEVBaZCUkA4xXnPlJp2M2tC9oFTbxOjTOw&#10;1GUtXscUPXTXmo4ZXGZjraPjfirjmRUKkEtNJCh7kVFzLMJAUp1pJI98VosmUj51fWvprXfURy2I&#10;juuLjIJUpGDjNVf0l6Q6ttDiXnY5UsADxX09vVgt81QafjpPtyKRtWibZDI2Mo+fFbzT+UenqVaR&#10;jzpU3ko/o/0+1ZCksTHFdtrIynHt/etJNlUNsdxOVEDJqds0aLEaCAkAY8Yrq6NNOtKDaeTwK1F9&#10;7vluZdCOxYGcWTHRsPkn81LsqinJ3eRmhNqzykuAYPmpIARBh04NY5ImrhcGEwylKd3FBqbdKnKU&#10;Wm/ST4qVElDqwM+miCxrZYSVEgD4ph0A8yzC3ICnmufwKgX9P259SlBoBS/JNWpeHGJDTi1hJSBV&#10;buvNpccG0gBXFCbXQ+zu06Tt7BA7KSk+RipTU3T3TuobI5CegtqZUnkECvIUptLQKQRn5pd2cpTe&#10;AOKmrJxeUxbUzIGvfpY0xMujyDZ2lMDOFBHP+lNemn0g6PZuyZqLW36Fcbk/9q2OxAjT1EOtAg+c&#10;ini7BAgQ9sZAaPngVlrW3JYyR9OP4BHS/Tuz2RptDEZtoIGOBRpCsceaktgAChsvPsrUACUZ81L2&#10;6auM3uCiCaw5TlN5kyWEujifpp+HIPZWAgH5pq/eV25xKFeo+Kfybm+rPJJNRzNrcuMoLcScZqsk&#10;v3JSLfO61tAxnzXCgXAsj1Z9qUudi+whoda8+4qEbupYewrj8UmTRIw5bzD+EtEuZ9NZ++svrHMs&#10;WlRZHbO44/MTtD+wlKBz+K0db9QRI47y0blI+BVI/WFrhtPTpbyrGmT3R20yFIz2/PPj8Vq/I/8A&#10;15HS+AwvI1ZWeUYWt6lsMsvKzvHIFS2q7xc7XZ/uLgz3oiwfTjPFQ1qkOSW0KUnPvUhfdTuyIS2Z&#10;2HIyUkbSPArz2h4ti/3R9M3rNUv5FNaadfuOrH5FvbLUdRzs/vV02PT8+8XJBbUkBACse+RVNW3U&#10;LX/MTibQgoQF4PH5q4tMaodhILgBEjBAx719NeMedLD+R+fX1bFx8rcv3K564HVMfUsOJKYxbUHI&#10;Wke35NPLElhMNpTZCiRyPio3qL1NvV2nqt8qP6N2N6k+BTvR0HtxSd2c815V9VrOpyfSX9mDf934&#10;LCtsywW+0vu3xpLzW04SqgXQmsYStRzkWiEGobi8I9PjmjZjSMHUkF5iY4ENgHknFVnpiXbtJa3d&#10;t0JQkMtOcqHP/nis36Pli5rJif2rVufjspf1kuqyobY1RFkKaII88Un1Y07JuM0XlptRQgY2gZ/8&#10;8VOO6stslLKmWAHwkcgVNRdUmTZ3234wW2obRkV7PhnxKpbZZRTMe/Px2whpa96hgp+KlLDdQJQb&#10;dVtJ85qciWCOq8NPKZBSVZKRQxqyzSo+onZESOsRfJIBxVmWCUJ/sWhZblb25oCQhSiMEmhLUGno&#10;L2uWJDSQoKUCoJ8eaH7ZPSRgLJe+AakrNOe/ihcWcOHgbqWERW6PQ16xNpYvERURBShKRkJH7Uhp&#10;XXimHW2JDpKTwUmrw0ZoeDfUrmXctLShJISoiqT1/pG3xNdf+kwiOtfhJ4FU5e54MuOyUVCfGA7t&#10;91tMhbinngEBOQkH3qNmX+KqUkOtBxlJ9OarTWqkWK6MtxnMhQGcHNPYMhyQ0ne4FJI+asTWSDqc&#10;YqeeGSvU1mLdYSJMJKWVpIT6fJqKuV0e09pGCEKUHFfqI/pRbZ9NomvttyMqaWMgUXXXpXHvFnDb&#10;eCUjAB9qhLjOCUbFxGfKTKm0/cZs9lDjbucHdgmi+BMlzGnIKv0O/qIoSvukLno1wBkEoB5V7V1K&#10;v83S7bDzgwpwA008LkJV7pZr+Sx7F0iaNskh5wFp3nGarW+dMb3pqRJdgtFcRJyAnkkVZOkOoa7i&#10;hpl87WV43EUdzdVQI7KmmMOAoKfVznioNMIWyrbyZwiw7iixOXBTJS0OFZHIpTS98ipLbqshwKo6&#10;v1svFy0hcmIUQ4UoqBA9qqDTDT9pkBF1jKbUDggjFS3NSSMmMI2Vyn8mknb5D1Fo9UVeFrGMKPkU&#10;E2mC5pax3XOXGngVJwPFRcC7CEwHm/RHz4NFcPXVuuFrVBeaQQ4NucCp4wa57uV8FFQW50N96c+k&#10;9reSkYouiamK43cUNwPH7VZEmyWWSgNrRvaCc4TQrE0vFmw7yzDRkNpJQD5qKW1YM2y2Nzy1hiED&#10;UrBWlKyHE48fFEdlvKQ4ph0AR18lP4qk4zk2ySVfcsrQAryoUURdYh/CwgAAYzSUk0WTolW+OUWl&#10;08NpteunLgYgLSfHH7VUvUPTTl66lzZcBIaZcVuAx4orter2EKQUEAqGKeRJ8OPPVIeTvB8mlsUi&#10;dd9lWSA0x031RcIk9q1S0tPFpQIB5UMePNZYvegtSQr7Mjy7dIMhpZ7iy2rbn35relk6mWawr7sB&#10;JEkcY+arjrt1MuytMS5EO2tpEj/3HktjIz+cVr9XR6mJN9HT+F8hKi30tud+DKtkhxCSzKSUODIP&#10;NTqNKR4Vu/i63UFDTmUoJ8gZ/wBqAjPfecWsq/mFRJNHbVoW5olMp95W0rwUk/vWq4nFpHpCyuWf&#10;WT6V9daZ1R0qtj8BtqE8hAbUnIBJFaEtyme0ncQpWOCDXxe0D1Qu3T/T8CTbZKkwG3RvQD5819QO&#10;jPUaPrzQ0C5xnyve2M88g18ofVnitR4vVvVT5jJnYaayN1aS7LeuVijXtK0PJwCKEL90vbbgoVEX&#10;6grwT+1TdtvwbUErdyo8YNEWxb7IUPUlXsK4lVafWJvHJlZlAqN0O6ddDUlQPAwal7XfGl8vq9I8&#10;VK6ysLV1irDaD9yjnxVS3YXGCpKPt3AkHBIBrQ2K3R2YiuDMjixF0saqKmS0lQLRH6aFeoNtZuNt&#10;VMaWlhSBxjiovThW/FQsKJUPINT822i62xbKyefas+V89TViRWoqEipJ+q5VrszO6UlKQcZKsVM6&#10;evrk6O2sSg4SOSlWae3noczrWCYndU0lPOUnFNmOi8rRVoP2LynVNjOCSeBVa0ko0q1ZyZG+D4CC&#10;GQ86lt9/YlXuTVafV/Z+n6+i89q/PBcwJKo7gPO7BxUiBcJcphLiyBnBr3rX0Et/WXpNcIL0lMeZ&#10;HR3G3VrxggH/AHrc+AtX6+vdwk1yU3RWxnxpkORUPOoZJ7e8hJ/Gak7fHXHY+4IPbPvSV10ubNqG&#10;fbVupd+2dKN6fBxRbMZbX0+AbSnuoPOPPtX2bpvdBSOElw8DN3UBfiJaCyUpHioSShEpZcThAqLY&#10;mhEcJPCvFcmQpSgkKrJdm7spaeQsscRq/sLhrby4lJws8YrRP0U6sZ0ZqWRarhbTOjvLwl0Jzt5+&#10;azzohJuVyRCZfQw68NgWrwK0b9Iup2dHdQpFgvERE5LivRIQkHByPf8ArXNfUspLxdso94M3RLNy&#10;TPpNpC7wYTKVx2uyFjOAKMpN4+4YbJjB5B8nFBGn3rdKQ3sKUpI4Bo2trhQwUt4Ka+TK7pTlJSf/&#10;AJOunHHwDuroNo/h5LbIYeIyT45qtYtzTFS4O8CUnjBq6pNng3mOtuWDuOefFBlz6HRJ7Tqocgt5&#10;5yFViX6Wyye+vBZXZFLEiNtMubM7bif/AG/YipO7uSZzKY+SAeCaZWaO5pFow5S+6Gz+o1OG8wX2&#10;u/gcecVTFJR2ylyTfeUivHdNXGK68mKtS21HkD2p/AZm2S3h19tW0HlVGbV4joZUtlvIV5NSERcW&#10;8WeW3JSEpQgkfk4qVemi37Jcidj+UD9rcavNrMhl8JcH+FRplCuj9vuiXS6klBxgGq2lTLzBMkW9&#10;pfbCyEgfFPdM2243dpTzji25XuhRNQ9abw0uSfpr5L5sWs2H3StaNy/GKDdXacuGpL05ObPbaSn0&#10;pr3SdlmtEdzlYPvVp2a2JUwe4Rux4ra0erq/ZJ9GE2q3lGUn7PLj6hV/EUpLO7AUR4qyLX07E1lM&#10;m3up7gGQAaNeoelbYbRJdWgB9IJTj5qk9Kay1BaX3GYbC3kJ/TjNYdm6m1wsef8AMyoy9SOUXPat&#10;L3JDIEp8BZGAM0SxdNNxo4dlOpJTzx71SzPU/UBkJ+9YU0B7YowsPUeNd2i1IWoHwTU6tTRFvMf+&#10;5TKqbJTVV1cuc2PGgNKTs4KsVFX7SV8ZabntPF3HKk0SW26w2XAUKQ5uPB4zRSq5MiNl1eUEeBSV&#10;NWrUpWT5I7nDCSKwt2qylxMSSzteHnIokhaljxQQpfqHgUOavYbkXhl6CyVKUeSBULc9MXxyYHkI&#10;2t/FaaMr6pNQ5wXYjJclk/8ANi32ipCtqh70N6kkTL82lHcBUDxmhdm4SYjhjOAhz4ptcdWKtb4C&#10;jgirJ6uU1ibHGrDyg+tOhTc1NrljdtFUl9WH02WvWujp9xkXAw24bSlj14HFWlaep8lUZKGyCVDA&#10;oH+qGzXa99C7yv79MUrZUo5VjI4rqfDX1rVU+kvdlc/5lFkZYeT4sXOMmBd5UZhXeQ24UpUOcii3&#10;TevpmnW2WmtzQBzwKDi6bdcXgcOqCsZ+amo93jyJDXeZG74xX2JoJeyPu5wcbZ2zQFuu0XXcBhN3&#10;AcbURwo80d690jCunTgWyEUlhtO7tg/+fNZnlaoVbFsdtRZSMYAons/WlUEne6p3Kdu0+DXRepB8&#10;SZj4ZDQumhkJW5G2tOtrx6vNWNoPVt46LahguXIC4wXiMtecCq/d17IuV2bajN9jurzwMZoutN+R&#10;L1rb4d4aU9F3BJURnFaDzCh+jsS6wZWnzvTPpF0o6u2jUtoYlMRFRkKAJSR4/wAquqy6wssloKQt&#10;Lbnyqqu6V6A06708YetwTkt548+KaO6bkW+G6oNOYycEZr4g8jZbTqpShyjt4xjNYyXLJ1RHhSE5&#10;dStCv/ialXbjGu9tVuwWscg1n+1F5zl5Tidp435qxrY9tgBPeAyPGaxKdfOScZdMUqUuUAdz0tJd&#10;vE563pAQCcJ+ajbPDuNtkqdnRlIbB5UBVvWe1lp1SiQlCz5oilwLa/a3mFhDiik0q9GrIuWcMk7m&#10;ngr6BcrXIib+SoDn8UtH1hHt52sL/tQ9/BVRHJiWmyAchORQmza71bpbjz8YqjE5Ch7Vj77YvK+C&#10;ajGRc1u1s7IeSrfnA96hrnZ3L9fhLD+wEYIoMg3lttBXnGPNT8LWMeKx/wDNfsayo6lW4VrIent5&#10;iEkLpM40/wDexXMPq53A1gX/AIiXSzX8V7+KS7g5JsaSSGyo4T/n+1fQPSWtJ1wIaaUQPasY/wDE&#10;/wBe6pi2iJa3ABa3c5UkeTxXov0vOla+p6dcv89dGv1G705KR817e8IjCipR7v8AhxRLp/Vki1rS&#10;pSiofmha2tNurR3FYTnmjd3T8CRDbdjuBagOU5r6y025pbTj5dhDarudZ3COy3HSl1KxhzFFX1E6&#10;ZnN6YtKyjvFCOe2M480E6emRbFIYcSotgKyog1Z9y6hW++xUR/uErQE7SHCDW12b4OLfZX8lR9LB&#10;qizFUy2h1LKeSgA81d3TlOneq2q4rV7CoF5ZWPUs4Cjn9vxTXR2rbdpRb4UhElpaDtSnB5xUt0I0&#10;taOqXUta23hDnJd3Bsq255NcZ9Tw9Dxk9r6X/hmw0Tzcj6JdMIX/ACtbYsduSFspSkA7s8Yq6Wnv&#10;4tbtiHUhwjjnzVKT9FSdK2COlp0rWlIBIOfah65apvdgVHeaeWAPYmvipauzS3yhOPDOzdatWUy6&#10;W9OG2TFqkMhZX/iAqI1bpFMmGuRHQG1JGfFQ+n+rMy6R2xJAUsDGcUZRb+3PjgOkFKhgik3pb4uE&#10;StqdbyyqrHqeXZe628o7U8eKlLD1HcfmKSHeM8c1YLOhbPfYziAgBS/JoRvnSCLYdz8JZ3j1Yzms&#10;f9BqqK/UjLKLFZXJ4fYVwtRvyUhTiyU48U/trkGXJV3GwFn/ABGqxZvki3wSVfqbOKl7VqQXKN3E&#10;KAcHsKvo8hyt/P8AMhKr5RY83RsC5tBamW148KNAF+0Gw1dw5GbGDwcVLW3Vj7LRbKyfbFSbd2Yc&#10;UFLO0+TmttZPS6qKwsMqj6kPkr5nQ05V5AYTsyrINVz9bOodd6a6RzLVGj9+3uNbXXEpyQMfvWi/&#10;+Zo0F5Lx4QD5qofre6sR7f0OnrjtB/vN9skpzjPFbvwdFFeoi65e7K4/P/cpunOS5XB8L5gV96/v&#10;GFlxWf3zRt0+kJbkoYfZ3IWcBWPFBk5/v3F94jG91Ssf1oihahRFSyEjaR74r6v8ZiD3N4OPuy+E&#10;FvVSJLiw44Qj/wBEo+RVn/TdabTAtLsuUre64j0ooNmahh6q07GtwwpY8n81efQzpY07b23W1g7B&#10;yhVdXXWnb6pw/n9Wq9I6s4bBHVE6ai9tsxt6WlOAAAH5oo1Dqe+dMUwJkd0qS62lW3+gq5numkFS&#10;kvOsJCknIyKY9SNBRNV2RlCcIXHSMYrLeecM8xjqqG4KyHC7/cqxPXm6XphDjhLayMEeKLdM3djW&#10;KkNyk9z/AOQNUlqCwyLbdm4LCcZVtFFs1269MREkOIwl5IVuxUlJ/JkW6KuaU6F30Xpc9GxJVuEG&#10;PGxHXwoYqkOpXRNnTTqJ1rBHOVJx4o10b1sfkON90ZSfPFWaLxadRRD90E/zKTjuXJrYai/Qzx/q&#10;U/padJtmkHJTe9D7Y9qhbV1PlyJWFqUlwHyfNaHGkLOzZnWGyhSHAcDNZ16kaCXpySqZCQQgnOan&#10;l/BGh03zlGxcvosux67lvJShxO8L9zVq6ZeYTDcU5HwFpzurLke4SmtKqkpd2Po8fNSeguu1wjuf&#10;w6asuIPpyRzRJp8CeisxKdfwWf1BsDchl56M0A4M4UPNVJpy0ylT5LkhtSkgHBIq5rfeDLDTjqNz&#10;DvnNWBadGWaZBcW2lIUtOabltMSm6UU4mLLvqa5We8uBl1xDeeParh6PdRzdErhXGR6j+lSzxS/U&#10;/pPHU1IfaSAtOTxQBobR6EQ5br6lNLayQRxUVnP7G3cqNTRhLEkabs0yPFlhS1NuAeFAipzUL0XU&#10;dv7BShZKSBmsRq6l3SyXlbIkuKbSrCQTVnaa6nyylp15Svbn5pJKT76MG7RX6aKk+mPB08TadXvq&#10;difyVE4OOKrjqDapVlvzy2CpEfOQE1qVq7Qr9YGXi4nvkc/NA+qNIxLvFWCNyyOFVLtYFTqpVzTn&#10;yis+m19XeELil9SXUcgE1bWk7ow1JDUt9KVJPuaq/Q2jnbBqR0pjrWkE8gGo3WdwkQL+66guNJBz&#10;g5qWeOR3U13W/wAHpmjJk6DMd2FZWDwD7UH3jREhu+RZsdkKSFbgpNC/TbqjBADFyb7g8BWKtJGs&#10;4bZSqO8ktHwlRzilyujDcZ0T54YL9Y9P3bVmnGV8EMJ/SfNZptsWfDvwhpBQ8VbR7VsSbdVyI5IT&#10;ubcHgeKqm49Oze9StzI38lxKgSP61BR4Ntp9f3G3lMFB1PvvS6a0zNyppWDkfFF/VG53jqF0+F1g&#10;vBcXZ60GmnVTpZM1e5GYSoFSEgbh+wqvtV/83dItPKgOqLtrcHPvWHqG9sv5HR+KVE9TVKt4luQH&#10;6D7luuaFgbVheCRWlrNc1NtNOuOjJHvWaNEXeNcXw8k4WpWSKu21k3OOlkL2LxwSa+cfMvbq54/J&#10;+iv05BWeMqz+F/sCXXW3C7PsyQsPJCvUAc/FH3RKFANmb+2PaeQPGcVRvUly5Wq79pL+9rdgjP5q&#10;9ui+lPubJGnokDcQCtINenfSkm9Nz/XJ80/2t1whatq/rB51gtNzmW1xbDuCB4z5qktNW+4R5oEs&#10;kAq5NaH6vQnoVt7jL+70/pzVH26ZIfk7Hk+TVX1Ys0m1/shby/6/BcmirQy9gF70kfNFVt6eyJ17&#10;Q/GuYbCTnYV4z/nQRpe1yVIQuO4cAZIostenbxMu7T0WQpKgeUpJrxep+5LB9LeS4qk8/Bp3p7Ck&#10;wGWm3He5jA81dENCXIyN4zVR9ObNNatTbsgkuAc5o1b1G5HHbVkY4r0rS8VrJ8xa97rpBq2I6Bgk&#10;A16mYlBARyfigyNc1y3txXgZqdiqGQsnkVnJmraKs+o+Ldr1pyU3Et4kpKCCNuSa+PXWPQ13s+pH&#10;n37U/FSHOVhBwOf2r7xuXWG4gtO7VZGCFCqR+oHpXbdR6QnKjWdqU4tBIwgZz/auh8d5BUfw5dMx&#10;bat/KPlZ0+1g1p9loPuocCgBg+RVjQrxbrpILjm1aVDISmqB6r6Gv+jtRS0LtkmMwlw7SEHHn9qc&#10;9LdYKbklEtR3t8gGvQadRGeEjVyg4luamvMUoXFRDUUkcen/ALVXGhwbFrpNxShTbQV6knjirTs2&#10;u7JOmJXIZBWnggprzU9hiTpP3luYIZXyQkVfPDeWV/sV79Q8mLqaW3MhNhJxzgVWWmLrKYSllIxs&#10;I5FW/funuob1Gxb7Y6+CMA7T/tXfTP6WddXS7LXItxYaUD+pJ/2rWXThCe7dgujFtYwTNg6i7rG3&#10;CL2HcAer5qUYsV61M12YzxcKxwUnNRmpfo36jW+e49GRlo8jGeKMeinT/X/T7UbCrs0XY24ZSoE8&#10;ZqufkKlBtNE40yb6HPRr6R9VXO/PzZ5BYPIBB58fmgvrt0Bu2jtRF92HujbuSBX1B6e3yK3amSpk&#10;NOlIzxjmq5+onpveteWx1dqabc4JAKc1ztfl3K7bPoy3p8R47PmXp2IdLXATobnaPkpSas20dfp1&#10;vkBH3K8j81Aas6Pa403cXUyrQ4pony2gkf6VGNdE9SXloPsQnGFe+5BFdKrKJxy2jEUZo070o+oH&#10;VtxuSEMvF6JkZSfj+9bS6d6kfvcZtb7e1ZAz+9fOHofoDWOkNQsmUhSohIyCDW+tC3pyBGZ3N7OB&#10;niuL8vGqNidZsKNzj7i60ynmyNvAp4mW44kbxmoG3anjvNpLgyrFTjE1iS0C3itAi9rA9EpYZPoy&#10;MeKp/qvqByPGdSqISnB5xVpPXUwWlKKCoD8VVXUDX1sfZcZksbc8cisir70QfR88euupWJF0fYea&#10;UhJJ8is5TLA1dXnPtjtXngg1rH6n9LwLq2uZa1p3qByB5rJESPdLTLWSlRGfOK9O0mHVHg00/uY7&#10;Y09PjR/W4SpvkZ5q+Ppu6+RrVeWbFd7W46gEJDoR/wBqBdE3uCqY0i6oBQcZJrU/S7SvTnUTrTkI&#10;x0Tk4JzgGq/INRoZZVzNGy+nd1tkq0NPRmilBGRkU81Zf7WiA4mS3kkEZNIdOoEGDbER0LSUgYGK&#10;71rarU9CdDqwDivM39xuTGfXyLabw1JQ02kgg8Vi+96YjRZziRwCr2rW/X5pu2uvfaLz58GsqSnl&#10;uXIqWsLTu5Br0jxy/go09794S9O7DIRMZNukYeBHCjWyumf/ADCywx9xheAOaw82bizNZds6lB3O&#10;fTWqeheq9YKYabuCCoADBIqjyqbpJaf7jaWhJslaEB7IOKndXpt4hLL6xuKfmobp4+qTDQZCdq8U&#10;61pZGZkR1SnMHHzXnq7NqzIvXy32+TCkISpPOcc1g7VNkTbb4t2M4nIUSRmtufUHbPtYD/bcJIzy&#10;DWFtULcTOX6lHKjzXd+O/wAI1t33CmkpLsrWUUlQ4WP9a+kvS+3len4pcVgFIr5f6fcch6rgKSrk&#10;uDP96+oXSNldy0pDXvx6B71qfNdIytJ0yzoLKIewggipiUWQlDiOF+9MIEFtbOHFYKRUhb0MLeCF&#10;ngVyJmNfJHXhZkw1BWfHvVS32MhUhwLSCKvTUZgpgFLZBXj2qkdQIUqQ6U8n4pPsjkitE29hV/4A&#10;R6vNaGh6eLkZtaHcpwDjNZw0wmQb0raCDurQOlZcgRktrUd2PenEcQrhQ8s7CvkfmlEsFhzaV+mm&#10;zDTgUCVYJpVbau4Ctf7VZ0MVVFQhW4qyD+a9cgshO7I+a/LYHayF/wCdetOtOJCFK5FLskcoUy42&#10;UkeKZIebYePAxTvLbTxT5Sa5ktxwNwHJoBDaW8yTuAGaTUtlTf6aUX9uWjx6qasyG0vYKePzSGIB&#10;SUuFOzg0lKCAeEYNP5jyEKCkJ8fiklzGnW+Uc4+KBkasNuNEbeaZtsISo5Tn4qTRJbCiko/ypBbi&#10;EL3BPFIYxkNoJyE4PxXiUNlHqTzUqSy83lKfVTILRkpUnxUcDLFRMX3Ft7cKH4pYoW22VlPHvSiH&#10;0ElZSN2OTXDlyS4CPasowhNEkPD9vavzzrTBAPBNc70JTkDA+aTK23ljdSAWBSsA7cmuQ6hRI8fN&#10;d99DOAKSw2paiPfzQM9S21gqHiutqSAFeKQUtK0KSDiukN7UJJXmgQuFtoJSK4KUjKicVwuLvcSt&#10;KsY8il0hCGlpVyTSATeQmQyUhXqznIrhDGF5K+aboiupUo7/AE11NaK0N9pXqB5NHYxV2MVvlSVc&#10;Y8ZpF5pBjqQV8445pcNKR+pWPmoyRGdLigDkcnNMaGaoS2gVrcwnHFDV6hKfcIQvOR80RXBtwQto&#10;We4OcUPOJdSoKcBCfGaTGVF1JKokJ5C1Z9sVJ9KH3XYTbKB6cZNQfUhS13lLB9Tazk0UdOHvsXlN&#10;JaJSE5yBUF2J9liNJde8eE1EarZkCIOz6lfFTEGcXGnFbCKHL/q4QlNthjeVZGTUwSB2yznm1SGH&#10;klJAOBXzl+q21vSesLslSAlGCeffxX0BZ1Eq63x9KkBooGcViX6yYDzOuYc9Aw2vO5Xt7V0fhGlf&#10;z8r/AIKdWv4WUBPTxa2SN6BlI3cj81q/pffHcMiOwN4wMgVjG1aiLZYS2eVkD0+wrVnSHV7cdEQl&#10;vKsAnjzXYa/3VM01axI2noeZOXb0mUMD2oycnvfb/wApI3YoB0TqZV0hACOW0gA+PNFb89zcO00S&#10;AK80n9zN4jMn1ddQ+qcWyPRdKQQYKUZfcSnKsf2r5jXi53C4XR1+45TMKzvCvnPNfTn6xuu+p+nO&#10;lXWLXpxMpmQjYuWUk7M18xZMx/UF2cmS0dl19RUpIGMEmu18J/gs1up+4O+n8tKJsZEhQ27gqted&#10;N9ULDscRY4WSNoJFZh0TYbdEYQ848FvhIwmtNdKr/bLRGirW3vWMHGPet1rv8Hkxa+zV+gJF7mQE&#10;fdfymgPSBRdOs8ybCU0y6pDqxgKB5oV0Lrj+MREhMfa2BwcUYrvbjLeGUFSvavMrPvZu48RMJfUt&#10;9DmvOod9NzjXZ+Q2kHDTjh2gVizV/QrUOg5z7F1b7YaXtKifNfR36ovqM6n6MaEPTdhU9FCCXJQT&#10;nFfO/XfVq968ubj14UUPbj3Efmu18Kn6WZdGBqHyDFpYfZkoiMN73CrGSK0v0V0o2Xw5OOFIAOKz&#10;TaL6qNc0uoTkA4FXj05vF2mzlBvKQoemum4cGkYT7RvDpomzQksF9SUqHgVoqwXdl2OksKGzGBis&#10;fdG9Hy7l2Xp8kg8ZGa1Zp61ohMNtNndwK8x8isWtG3p5igr+6bSoHznzSr9wZLWwAZxTDtJZ4Wf6&#10;UzLwLp9k1qTIGN2iJkrJQPUKax47rByUnHzRJAXHWrK07ucVPohxXIqvQKiPIJxXw45tB5xUmh1t&#10;sYOMmoG8LRbZJUg4yfFMW7uXHhuUaQdhu2tJwU4NRmoI6ftXHVEBQHFM4cxSkj1+9PcofBQ8cg+1&#10;MQGpmqb27gUpzjNTkecAyFBWQalpEKFMbDIbGPxUNfLSbcgLZ4QPajoY5RI+8y2VenHNJKtkMZCu&#10;STnNQke4FSv1YJOKl28hO5XPvS7GKTWorcTCB6vFQQmgK2pBIFS6oxlJyTx8VK2eyMdo5QFE/NAd&#10;EVDkpSjPuRS6phdABpS82ZUNBcbHAqIiXBO/CsE+KbAIbehhatriAQefFdXu1J7SVsDH7U1hy9qc&#10;gY/NKP3NxbW0UCIFib2nVNrGVD5qdt07DWSkcCoBqwyps0uJzyfapWVDdtCEIUCoEc0hju4XdUhj&#10;tJTnFB0thbspQ2Hdmp5FyQgE8Ck1yUvZUkAE+9QfJbHgjYNqllZSG9yVfNVz9S2sbfp/prIt95jd&#10;xKgQghOeeatpF1MZBweRzQF1vvek2+m1yc1Mz3EbDs45zWBrY5okjeeIlt11Tazyv9z542+cDHU6&#10;2kBtRJSPivzkuN2HVTG8sLGCaYwpiZXeMdO2NuOwfiiW3wo9ysbrMoBtrklZrzmCxYv5n1G+af8A&#10;IoiNcIkPWkkWpAcYKj7ePNG0W7y2ngplorUn1ECgKcuJZNbSGrX/AD2d+FHzzk1dOib9DtcZxx+G&#10;lalp8qFfSniZZ0kP5HwF9ZQ2+WtbXyV5rCfMktKuMiDtZAxv245p1pN5K4Da0O8nkpNWT1Y13Yof&#10;S9SRbwuQ4SE4TwPNVJ0+jl6KJSl8ODIRnxzXn31bWlYpHt/9lWp3Uyq/n/ui1La7DkWx5qTILJUk&#10;gKBqiXERNLa0dEaQZRWv1E/vVz2vTbV5Kw66Wm8ec1V2udJwdM35pxiSH3XFjKc5PJrWfS9jhq8H&#10;X/2iadW+Jk2s4LMtt4EllvsJwryaO7bJlJtHcKctDyaaaetMSBoXusMB2e+j38jioq1SZ9ut8pme&#10;hTTah6c/1r3uL45PgW2KU3tLE0zb2HWHpbro3AZSmvJk5M62vQ+2nByNwHNU9C1PPXJWy06pKEnA&#10;Aqfh3h5h31O7lKHzTXJVKModkfBtMe16lCXXCEgnio6631DeqHENq/lA5BFWHpi3w7lOW7LTuCgR&#10;mp+/dJrAuxKegErmK9RJ9qjLjCRkQally/AHW7WsgBttD6g0Rg4NdR7d/Gp7j5/mbTnk0MWzSE5i&#10;9OMPKKUAFSSaaRdbvWTUCmAQW0Kwr84oyl2P0tzahzgvCw9PdOS478q7pBdLZCQr2NUl/BDC1QmM&#10;2tSmFO+kfipi49TpVyeSkYQjxgUgZIut4jPMH+YFADFCXySzKKwxzrDWDmkr0zFa2goGOam7J1Ul&#10;KYzwSoYwKHeo3S64XB1d3fcIPkJ+aENOy3IdyaiLaUV/kVBS9zT6Mj0a51pw+75LM1Nfptws6W3m&#10;sblEhZHmgTVkaVf/ALNts7igbcCjVOuIT6f4fNaS2pvPJFRSLxBiXFT7CQsJ8CrHhrBVW3U8oEYl&#10;2nadf+2eYIH6QoijCJfVM9hczLaCQcn3pC8X5N/mRGlREISlXKwPNd69s069rhwrS13CE/4KguCT&#10;UbWs8FuW/qdbGbUiM2psgDn0jmq612lm8pW/HZSVr8FKarkOv6bmfZzcokj0qBPg1amj3IL1vWqa&#10;8lGE5Tu+alHBCUHW8gvMtS3tEOJzsfR7e/vQjZ5yoHbbloUj4UferntVnbnzNiVhbaj49qhepOil&#10;vWVUpDG3snGUj2ofDyhVTTTrn0yZ0bKgvWx16QoKQG+DQ9p7UDMK9yO0R21qIx8ioiyyftun05xC&#10;lLfQNuB7eKr6xXR8qLxWRz71FzWcMtjp3tlJdI0fedIW3WlgdMdCVTEgkJSB8VUNm0zEg266x7iC&#10;y+zu2g/PNT+itWS4q1lpwkgHAqRbktXCWoz2MLdVzkec0tvyKE3H2lFNTFtqcIUpKEqIBNTUDU6R&#10;BeS4vPGAc1dusunkC86Vc/h0VLS0+4HvULoLo5b1dNb/ACbgUiU2kqQc+PFVcw6Nqp1Xd8MqG13d&#10;DMwObt4zmj3V/UduHoJ3NtRJZWjYSpOcHH7VUsDYxJdaySUqx/nRPqjXsaw6BmW6RCDxeThC1Dwa&#10;hOf8NtmdTQlqq1FZ5RmyXK+5uL7yEBAWskJHgUXQrg7cLQmItRwBwkUGNOAvqcx75AqbtUp77ppx&#10;IyM4xXOVvPJ6pjCwEVrdU20xCdKvsVOfzf8A6or6mfS/BscXQUFFinh+PsBUN2cK+K+XmnrS5qTW&#10;MW0vrMVqWQkLPAzX056C9EFdK9LsMIluPd0BwqJrxL+0rb+mjnv/APTofF9sueTCUl8OuObEZ4UK&#10;KrZqUW5DCC+laDxyeaG2oUh2ElG0uozS7+kmboptIWthSR/nXzlV6tb3Vrk6CW18MMxNYU8t0LSo&#10;qGcVBy50Ka6tp1tH9hQaqy3a03QgOKcjgec+1PAN76VpXuPuKveqsseJrAlWl0yP1EyuxyUuRSQh&#10;XJA8U0tuvHEykxXsJ3cZNF0xlM6MhtxvcrPBpaX0yiTLQXEhIkkZSr4NRjpbZycqeie+KWJElZ7w&#10;qI2PSCFDJUKkDe21RXRtSe4Cnn9qqmU/cdJyUR3lF1HjNd2/WBlTFMnjbzisuvWygvTkRdWeUSbm&#10;kluP94I4KyoY/eqm+qvQWrV9LZs7TU55hxsZcQhRTlODnx/Sro/5l3xwAQFDjiq++rt/UyugNxds&#10;CsObMuhPkowrP/St34eFb1tbj3lfyITctuD4yOLfhXGV90sqklZ3lRyc5qVgXFclaGEH0LO0pPio&#10;YMqelyFylEPbzuB85zT2G83GfaUBkpOa+xdPxBHET+QundCby7b3riw4yttKd+1Kucf2oPuGm1Q7&#10;R9wch1JwoUXPa3lLa7cd9aW1J2qAPGKQt0dh5OyQ73W3CCRWd6UHnHyVJsr+1zl2+czIQSkoUDkG&#10;tO/SrrRNy6nMt/w8OtOkJU7jJSeOare+2vS6VMRYLB7qkDeo+x4qyPpF1daNCdTDAnsBxp9QCXcZ&#10;2k4rkPqGpx8ZbF88M2WjeLkfSC1Wd0hJZUdoGRSy9QXK3lxMdRWoHxmimySbY/bW3GXQUOI4xSsP&#10;SzJQ6+lQUfODXx5OnE3sf5Ox3/kBpXVibbmwHwkE8HNEemuqfciE70qUv2ppN0Kxe5wDzWW93OKL&#10;EdDLbIajKhuFogcjNW6ajUWPNT5RGcq0uSOCI1+YkuPuJbUoZCifFUPK6xae09c7ja5l1bC2V44V&#10;V4dUfp7uN20Ddo1uuyoUnsqLbgXjBxXxL1z/ABjT2vLpbZ1wW8+0+pCnAsnNd74L6U/vaUnqXta/&#10;7/uYdushQvbyfYLSOsIep7K09aZKJMc+Snkipx25yYsdQRzuGCK+U3TL6i9RdJ1sNR3S7EJG4KOR&#10;V/6r+vjGmUCEykzlDB48Vk6v6E19FzjTzH4/rAo66qSyzb9gKNmHUjcTlXGaFOpmvdM9P3kzl3RD&#10;SwOWgRyf718+1fXXq1+C6yylKFrSUlY81R+rOpOo9YyVvS5bz29RO0q/NbLQ/QGpseNTLC/r9iif&#10;ka48x5PqRavrF062hbxmNBKPyOaO9O/UvbdQw/vIVwaUj3TnxXx0t8Gbc4Z3SXG/kZqyrIzM6YwI&#10;lxYvRlIdwpbG7xz4roLP7O4wrcqZvcY68jGT90T68wNSRtewEpQ73FLGPTUa9o6XpickM7cL9j8V&#10;jGz/AFTQrNoFMyK/9tNCPAPvVSyvrR1Rc5Tkr+JKUtA4BNcg/onXzk1jn8mZ+sqj88H05TZLfsdl&#10;XaU0ylKfCiBVG3HqDp+3ahmxYklK0JUcEGsFXr6ptV6yK2JNwcaR8pViorQ+rZ9x1QhLs1RSs4Ki&#10;a3Gm/s8vsSdzS/1/4K/7xgn7T6Z6F1fFvCstSM4PjNXXaXWpkMAuBRA8Zr5YP6gv2krsyu0XMuhR&#10;yUbqPdNfUzqXQ+qrYLzcEyIcpYSplJ5ArQeT+h9bopSso5j/AF+xetTXYv3PpNCbipdQEoSSPc1M&#10;tux1LIVjx8VVOl+oNu1DAjy4b+Q4kHBo7iTmHo28vJzjPmuH02qUM1zWGTnBgvqqzKl3kOxEpyPP&#10;FVdftCagvF5ILYQx43Cr6buVtGStQKx8Uwf1E0lQCGMgHg4rHnTS5b3LsujOUVhIGNBdJFwY6nZi&#10;1KWBlOT71SH1d9KNZ6x0jNatc51mGy2pS20qIBArVkPURkBDbbeM8ULdaoFwuXTe+Nwlhl5UZfqP&#10;txXR+NhTVqKbKe01/uiiU5PKkfAtNuTbNQuRJxJLLm1X7ipy92tt95mTCbIbHkgfFMNVW923avuT&#10;MlYW826rKvk0V2F0PabcUr9SfAr668at9Md3ysnH2rDZFXTT718hIfjK3uNpwUChW3255d3ailJS&#10;4VbcH5qzOmVom3K/qbQhSmOVK+KshXQ5N6l/xWC8nusqyWx5raWaaNjU0UptLBRN2MnTN8YS4QFp&#10;5/arV6d60tsK9xXruhD7Dix6sZIpXqB0bkXqWiSnelbacLwKY9LtPWNGp27ddnFJQlYAUvxmtP5R&#10;Sjpbd3Rk6f70fUXoVqG2T7FF+xdJiuJG0VfiYcQ27atCVgjI4rNnRG0Wm2w4jEOQlccJG0pNactE&#10;SPJZbQpzCQPc18e5UtVOH7nYWLCTK/19Y46bI680EtFI8pGKqqRfPsrMD9we4PBBrRuo9DIvcJ5l&#10;LpDChzig+J0ktTEQx3MOc5581qNV4y71cpcFtV8UuStdP62myIiUl3eB+aNdPXzc6krBUVHkE1F6&#10;70ZG03DL8MbAByKA3dSSIUZl1JwnPkVqsz09m1/BlYjZHKNGiDAuMXBCUKPvSdwh2xm0KiuKSvI9&#10;hzVSaf1mqU0nL+Tj5qfYvqHnAXV8fk1to66Eo428mI6nFg1L0W8Fylx0b2icgVCMafuHd2mOU8+9&#10;WvEuLMZJWlaVg+xryTeYcuQgYSlX4rD9GqXOcFvqSQjomyToMRTzbX8wDgGsJf8AEWOpLy/HaurP&#10;29sbUdrmPJ/t+1fSKzvreZCYwG7HFfNr/ifwdaszYsm4DbZVKIb2j3/8xXo/0vp4x8hS4v8ArDNb&#10;qJ5rlk+fyLftmKYaX3B7GpS1MzoE8spJUCPGaaaZity5oDzvbGP1USNRkMy1Ye3BP+Kvq7Twyk0c&#10;hJ8kHcIt3G4rZWlsng44pvarVcbjIW3H7ilJGTgnire0/wBP7t1DxAt6sbk5Cqf9Memt60pfbq1O&#10;jBakIIGRnPisx0tzTyyOSvOn19VE1B9rMy5g7QlXzWhOhLFpY6psyUyv4fPSsEN7sZ5NZhusafa9&#10;Vuyywpva9u8cVoToto5jqbrWJd4s7tPxynuNpOPFcj9SPd4y2M+MZ/2Zn6L/ABotH1p0pHXeLOwZ&#10;Cw+gpBz59q51R0/i3ZpCAjCR7ih7phNk22zNRnSVhCQkH+lWBHlfd7UkkZr5Bfo3ZhLs6uW6DyUv&#10;qDR8jSZL0YFTPvn2qSsmpft2UfcI4I8irYvFlYvEFUdz9J96r6+dLJKlJRCewgcitRf462qW6rou&#10;jdGSxIILNeCtCVxyQKnHJSpjKu6f1DHNVZ2LroxbbcgFaSfNTTWrlNvNl5J2K9qVWslWtlgpVZ5i&#10;E8HSkGVvS6nchR5qOv3Ts2qO5ItoIwM49qk7fqeKGiUDjzUszf27lEWwpWARittGvS3VOL+74Km5&#10;xZTjN3kx47y1D1oODimaNXPz1BGVbxxgVYUWyRrdIdLiA4hZyc1PWzT1nL6XW4qSffArWUePsslt&#10;34L3bFLoEpWorLZdBzJV6e+3UltRSVfOOK+Y/wBQ/wBV7+po1w0yytDtuS6QlXuQDxX1Z6y2XSlw&#10;6e3Nm6rbioSwojPHOOK+BvVhqJG17dmoC98VL6ghXyNxxXtH0d46mN8p2+5xxg0uttez2/J3b7M1&#10;qR70AJxySKmrxYrY3ZlIUktSGxwoe9Cek1uiehDayCo8D5o91VbSLGp104IT5r6T0sYyq3YOTsbU&#10;sZIbpRYJt5vBRGCnAg5IHPFa56U6qXYpyrc6kpcFZ1+mfUgtOoXo5QlSnvSkkftWsdI9LXJeqlzp&#10;DvaS5yK2ejUVQsHmP1TPN+yf44D2+68t82A2ywpP3COFAHmh1V7cfcTH3AJXjJoD6ldPbvpW+PXG&#10;LK70TO7ak+Oa86f6jYus7bIVlaDgis+OGjzyyhqO+Lyvn9gh1f0/YkTIsqPy6CFEmueqGg7lq/TE&#10;RUbC/t0YUPerFeuFmcgIV9ygrT5STzUkV29+15hSMhQ5TUX+46dVZVjD6Mg2hDlgnJhSWdqgduTV&#10;lsaigWgoalOFG7GKmNV9Nn7rfGXkIAJVnI96DuqfTe+vKSuMwrDY5KannbHjkz91WtnHe8Z7LesW&#10;oLPMjso+6USR7H/vS98sbN3jLS5lcfHBIrNGkb7crLdmIz6Sp0KxtNaE/wDpbiQojUO4Rg04Ujn+&#10;lJSTWUYOq0U6J+3kc2fozBudpewslJ8JzVJ686b/APK94StgH9ftV46Z6nxDMDSAewTyRUtf9Kx9&#10;RzGZTLiHWCckH2pPv3EKdTbS+P8AMrZF6XadGMynONg4zTvRfXELSmOVJOePNFeuOjknVFlRDtzn&#10;bbPsKzRq3p5eelt6ShSlLRuGTSc+euDN0ulp1EJbpYn8Gug7Bv8ACC3FZ7nmo5rR9vjSQ2AFMOfq&#10;AqnrF1EesFqjvSMrbVRnaOrcCTtcUk1PH4NTOm2l5S4IPq10jtrCFyITRCiN2QKHdJaabesb6ZGU&#10;raHp4q/494tOt7cG21BCtvOabQNJRorL7OxCgrjcKiva8syFqrHD05PKKF0lqmVb74Ia1FTCVYwT&#10;WjrbPtUu2shTQDpqiupOiDYJZnQzjnJxUlpG8vSLA5IXI2OMjwTVmNyC3EoqcDQ8FNptzaXlxmwV&#10;DBJSKB+pHTW1anhOyIRT3lDIAFVpbOpUu5v/AGy3N+DgYNWNYb89HCEvtHB96r9Nx5yUOyUGlIqb&#10;RejI9oM9q4MncknbkUMzZpYujzCHVoSFYRk1oxy2RZ03vICdyvKT70BdU9DNpa76Yvac8hSferIS&#10;5wZKuU3mYI23X8qxNpblL3oT4JPtRfpbqbanpoccdSkK80K2PSMW66XlGWlXfQg7T/SqZVa7rEuj&#10;jbCFlsK4/anOWPgzadJVfn3YaNvW3UmnpbXcbdC3TVPfUfd25VlMd5kfbrHpXioHpvcpdmUl6Uwp&#10;xseQaJuqXU/TGpdLqtkuMI8jbhK8e9YWojiEsfgz/ELHkKo56aM2dPbDHi3ZCkuZaUr58VoGRZ4z&#10;ERp2K8Qvb7GqQ0lppxq5kxnt7JVlJzV0Q7BcZcEpQcbU+a+a/Nv/AOXP+Z+ln0ykvG1fyRTPUSLJ&#10;auzas95Klc+/vV5dHEzGrI22yFJCk+KpK+XV2w6zZZuDXej7wOf3rVOgrww9Zm3IMMbCj2Fem/Sf&#10;Gn/r8nzT/a6070v66RWPVtd8gR1uFC3mk/HgVVFp1C/JWFrb2FJ5GK0X1E1p9paJDMmCCD8pqhYD&#10;jF1nZaaDSVK8YqX1X/gmw/sg4bX9fBcGgbhMcg7mGyrcMeKM9KwdQJvqH46sjdkozQ/oeLKYt/Zj&#10;FICh5p7brJqqHqFp+G+oo3ZKfavFKliaPpjybTqms/BtfpzMlKtjQmMhJIAPFHf8CgTGSraNxqs+&#10;lsu5SLUymanCwBmrNYcT+kHB969N03+Gj5g1yxdIjXNNNspJbJApm3KEJam3DwPmiZDgCsE5BprJ&#10;gRn85QM/NZWDXgFcX+5MCkqITmi+xyTIghpSQ4nHIIzUdcrG2pCgnAPtUXAu67OssKVjHg0k8CGW&#10;v+jNh1oy591aY7ilDyWx/tWdL99FOmWpzkhqAGiTn0DFa0gXt2arbuG01PGExJj7XUjd81nVau6r&#10;7JFbhF9owC39Ktpt1wUURCfyaO7D0Jt7TQacYwkeBitYq07D3ZLIP5IppcdOx1NFTTYSQParpeR1&#10;ElzINkF0irdL9P7PZmG2vt2yR8pFWdbbDbGIqVtMNBX4SKDpTbkR1SdpOD5p5aLs93Eo525rCnbO&#10;bzJliil0GarVEfbO+OlWffaKAtSaJbkSCWoafwQmrJtMpDqQlWDUstpogegGoZf5F0UMLHPtjif5&#10;BS2Pij/TVyjFgNvkA4wQRRhOhsPMFJbHj4qvb3a1x3iplCgn8VHOGPsJbppez3Rv+ZGYeH/1kg1D&#10;u9OrVIaKWIDKRj/CgCoJu+OxVBBWcj5ow0xf1KACxx8mpqyX5I4AeZ06bjukNxkp2/CaYqgqjL2d&#10;vaE/irtUGJfJAyaibjpdmQFKSkE0pZly2STAezhLyUgKAUPaimH/APa/C1ZxUA5YHIUlRTuTzxTW&#10;TcZjCw2oFSc4zUUN8lhsXKLMZUFnHHvVS9UYlkkRnhkB0A1ZWnW2HoWXfSSKr/qrYbW/BdcQ+EvA&#10;ZABrJp+9FTxg+e31CT1Wd11MZaj54rO8bWy5C1NKaCl58EVoz6gn2mHHGyAtwZAJrNvZWh9T5jYG&#10;fOK9Q0qaqjg0svuYjNvnclo3p7ac+RxWhfp5ttrk3BqQzPIkHGUBf/es7uxEXOWhCsNhRxn4rRf0&#10;99D31XmPc4Vw7gOCW0q8VVrX/AlklV96PpJ0wajKtTKFPZVt8k1Ja7sEZ6A4oyCDjjBqC6daUmxo&#10;bQcyMDGc0Var0smRa3C4+Uq28c15l/1G6MCfUDaHYr7qkLKm+QeaynItynLiotLUSVc1r/6kbO5C&#10;iyNr2cZ81j4feCcrtKBwea9J8b/go1F/3sNLJb7jBeaXBT3XODgitQ9Jrhf1RWBKipbVwMgf9qyH&#10;Zup03RE5Ml2OJDSSMgjNa/6AfUFYeojTTCoojyR7AVjeVz6TwS033Gu9DCQ5a2y6NpI8ilNVsSft&#10;V7SSMec17pecv7dAbby3jim+tb8+xDWlLJIxXny+5G2Mk/UIy63aZJ3c4PmsNT2zPuLjZX6go1sP&#10;6jtX7Ij7S0FOQeKxJLefXdlvNHakqzXe6HipZNZdzISttulQ9aw0r5R3BjP719QejySjSMIJO0lA&#10;r5xaNiG66tid07ilYNfRXpslyPYobaMgJSBWl8y0kkZmkXDLbt7agQHFHBpZ5j7d3chZxTO3qccb&#10;RuPj3qeeiJdglwckVynwZb/AFakn/aqC9x2+4zUXGmWyajuOEbvcVxqe+Q2Vqalekfmqu1Lfo8Rl&#10;xyLIwj96h2QeQ/YkxHL6kRNu7OOKtOxRn09tR4zWUulV/fu2qVAOlSUqH+tattb0jtt4G4fNSj2O&#10;IUFp5CQsmlxEXKbyFGuGUvSIvB5xSkRp7aU5wasJHCIxGUKWf71z9ulh3lXmlUxi27lxXmlX7ala&#10;d4coA5Wy0Ebt2SfalGvt1tYX5rhiIl1GCrmukR2mFbVK8/NAhEiOHMAZFN5rbSVAoAzT19tln1J5&#10;rhK47wOfNIYijtKYypINMk9tDhyjinofbbc2Y9Jr9JDQIIHFA8kW8WlOAhNeuobLeQkGnilMdrdt&#10;5pszLb37COKRIaxnm0r2qRxXMzsdwKSn96dvhCF7gmuXFoU1kowaiMOFqZQlSRyTXCGWUJPFeLt4&#10;Lu8L4pwqM32ind7ZzWSYgklDTidp4FcfbMNpznmvzEbYnK1Z+KTmR1Pp/lnBpAeuttuLSrjiui22&#10;g8Y5rxqMEBO85OOabCO99wvByj2oA6+zQDuC8UsqMl5nCVYPzXDzJEdYB/mY4ppDaktMp3q9VIOx&#10;39qpk535/FJraUVZCqTmokl9vtEkH9WKcNMrUvCjjigYi60tbakhZGRTZmG+2zuKjkGlluOJcUE8&#10;ge9JyJroZAHHPIoATmF9avQSfmkQmS2SXFbc/Ne/cvIV+k02nS3ivKs4Pj8Ux4GMtqSp/jlI5NRV&#10;37ojFPlR8CpZ25raZUlQO72ofnXElsukHIqLBFPa7eMO6xzJG3ceCatTpeIK4Rcc2b9vv71UXV51&#10;V0WiR+ns8jFLdLtViVJYbS4dvhQzVafIPsveQ8w29tQQlKvehjW70KBbgSkFfsrFEkeG1M4JGAMg&#10;1HX/AE7Hu8BbC/1Y4NWiXDMq3nXMmL1BQiK0VMhOFBPv4oJ+pLSMnW1gW6I6m3Q3lBxznFaK0v0l&#10;Za1q7MmNb2E5HIrjqXfdKwpyYstbTaGxjYfetno7HC1OK5Ha1KGGfOLQ1oXZpaGLrEWhTa/1KHkV&#10;rjpbPsCTGKQ32wBULr6RYNTu/bWGAlx3wXEp8U66a9DroiUO6tSW18pT8V2t9qnT7uDRxXPBs7Qt&#10;7s0yAnsKQlSU84opbvcOLklveBzx7igXp104Tp23JDp3HHOaPoVshHK3NqUgY5rgLPueDbroyx9Y&#10;/wBW2lNFxE6cc0+q4PyG93cUgFCf/M180LtOb1FdpU6OEx0uubkIT4T+K+rv1MaW6NMaaeuOsHIh&#10;khKg0DgrJ/HBr5VazNmF9kq0+Nlt7h7Y/HtXaeEa9Jmu1P3BHoGM8u5MB9/KFK55rY3S2FaE/bh8&#10;pUkAHJ96xv0utMm93dCNxSgOA/5VsLpzZI0e4R4a3AUNqGVZrda3HomPD7jXWiploMFLMRCUqSOc&#10;CixF0i28BZZ3oT+o4oT0ZbrVGhp7DiS6Rzg0Xw0RX09l0AhR5rzKz72bldGQ/rJ+tS1aOaf0vbNM&#10;LkzXm8KkqRlKa+YFxvDl2nyZimy0p1wqKSMYzzX12+qG8dI+n8My9UWhmbcnB/KSW8n++K+Uut7x&#10;bdQannzLbGTEiOuktspGAB7V2fh/8HgwdQ/cM7FLbTIaKmsgkVoHpzfD94hmPGUCB+siqT07AYRI&#10;YK8cqx+KvXTV5YtKWG2GkrcyAVCuqSxBmEzWXSSFdLshoJcU0M581qnSdufjMNoUsrXgDJrKPSO8&#10;3SeiIIbSkHgE4rXGmS/EgNrfV/N2gnNeYeS/xWbaj7RzeLdJQS53PAqAMl1lWxw8iiKTLkzstpT5&#10;8ZqJkaamOuFwq5PtWmMlC1qkZUFZGKl3Li6v0IO0UPN2SXDySon3roTnY69qxznzQPA+f02u5vhb&#10;jh258GnydJMtlJBBNN4l1cIIpZyc4skpXtJFAiJuMU2l4nfkE8CuGrl3VYKucU8XalTVBUhwrHxS&#10;7OlEqKnEZyPFIQnGuCY6io+fauJyl3UgFWEfFR85KoLuHAPivWZuP085o7HgIbXpWIWApaQSOc1C&#10;3tlyAtewZa8VKsXlbTaEE4TikLpJalRVMjClr96AImFP3bAPJqdiTyyBzyT7VC2zTLryiUObQK7n&#10;tO21YCjkD3pgTl3kLuEJTaMD2zQtF06GQolwqWTwKdpuyUtpBV5808iy0pWV7d1LgFwRchbkJPII&#10;SkeabRrul5SR/hzUzeZolQ1thr1EeRQp9lKipSUNFe4+AKTZIO7TcUstg45NL3qY3IiLO3c5jjFD&#10;cKZhkIeGxafINPETUpWOQc0+xAFcLhLiJcWthZTngCpay3ISY6VOILQIBG6jVmCzccJW0kpPuaa3&#10;zT7KGvQEjYOAmoJfJamRUdyMnJcwQaHur7ujLh09mN30tNsbSAVg+eaUdK2lFK0lIzgVB6+0PZ9Y&#10;6JucSc6hKltnYVkDBrB1TzVL+Rt/Gpfq6238r/c+d7kmAbpLZto3Q0LOxY8EUSz50F3TAiq/lqwc&#10;qFDUOzt2edNt7Sg4GHCjePep+2x2ZFgmx3mwp5STsUfavOs4s4/J9Sx5oX8v/BQSokexapWWlpld&#10;1e75xz4qyQHlssuBGFODAQPYVWrdhXYNXOqmHLS1EpJ9qstN7TDbbAUF8Db84r6O8NLOjh/I+Dvr&#10;mDj5e3C+f+D3Xur7Szo9VnmRAp7b+sjkH/w0BaEbUM9pZLH+EUc9R5tijaYMmRGDk11PnGSOKANB&#10;qXIBcayhjPCa476uSwj1L+yh+6a/n/4LQtMeRObeYS92QRwrNA2pbBB05f2HZUwTHVK4BOcGjixw&#10;V3BS2y52zt/VVda10n/A72mXOk99Cl+hO7PvXMfTTxrkepfXsd3h7P6+UXLpjVIQ0ySB20gYFENz&#10;mf8ANy22UtBLaeOBVYaaubEptlCVAA8easmy3IxCG0t4AH6q+govKyfn1fDZJoZ3bRzOlbS7KWNz&#10;ro9HHiga1Jkyvu3FZSlsbgo/0q9UXOFqe2JYlIS52eBmmcXRsV9mWoMpQwUcgfGRQVRlhc85Kesf&#10;UBUaYphJ5Twasiw6yU62pBVkqHAzVca80tDs84u29ATk84FcaZZuX2L0oBWxoZpKTzhmXOEHFSrL&#10;LXYbjdni80CAfTv/AAarnXnTpemZCJf3AeW5kqSPmpyxdWZhjGIk7RnBOamrxdbdMhNdz/1D/k5O&#10;abW4UHOmWCrtLwXbhdWkLaUEZ8n4q04CLDY9SR9xCQ2QpY/NRtqzNnD7SMGkJ9OQKF9VWSVHui3t&#10;5UT5p4whzkrJ88Gjb/rnT2oIeVdtDbYwEj3qktQX22v6hYEOKhJQr9QHmgGLfnmlLayoqx4Jp1aL&#10;g2u4trcIKgfBqqLS4RL0pRbkzzWtouKbx96GVJbX+nHxSVleEp5LKjtd9x81eSpUDUdhQwGEuPNo&#10;4OKpaTB/hepwsI/lpX6sUYaeUXKanHbL4CKzSIYmIYK09zdg5q1NNW+JFuaVNuhSgnJV8VnK5zM6&#10;kcciJWGwc5HtVp6XupjJjqW7lT/kZ8U4y3FN1Tgk/wAkX1p0vH/jCJ7L291S8qAoY1ddGoVuhJjO&#10;KCykbgP6VcGodP264Qyt14LdJGBmoNfT+BKxlpL/AKRtGPFSa7wELsbd6ykC2lNVLYaS538EDwTV&#10;sWrqJEk2R23ymUu90YyqqR1lpJ6w3KOGTsQsj0iu9TzXtKuQ1BfqcQDjNRclj3fBJ0qTXp/JZ/8A&#10;BPsrbLXEhj7Z3kp+ar/VOgy1Ablw2y3uGVNgeKmbF1Nmi2pZI7mfIohRe3b/AAOyWtueDgeKbw0V&#10;xcq2V7HtMnTemRdy7tXkDbTeza0kXWU26tQXtPirWmaCjXvTCLf3CHFHPNVVqXQbvTqUkMhToXg5&#10;AqOWnx0ZEfTsi933BsjW8lmI40F4bV5TXi9SFFjkJG/7d7hSE+9Bd7luWu1R5zjeNw/SadWvWUR6&#10;KlBbTtHJBqWV0VKE0tyXA5t1n0/JAWiCpt0cqKhRvC6L2nqDbXWFto2lB2lQ8HHmudGals0plQkx&#10;GyrHBxRDY3pFxvBYt7/2sVZxlJwAKqlHjBZ61kJqcXyjGnWvoZI6T3EqMtuQw4o7UpPIFAtuuDMW&#10;GkpGV7s1aH1WQp9p1u9Fdmqkx0n0kqzVLRicD49q5+3bXY4xR7D4+2d2lhZY8tlmOypN3g2+XCSG&#10;nWXQNyf1e9fSvpH1gRNsNmsr7ofnJZTu55r5faTmSFSGWoy8kHOD4zVx9PNY3/T3UK1yYO6Y+kju&#10;NoyRjnivNfrXxC8lpN7eNv8A7On8dd6c9v5PrJZpqRGacI2qH+E+9FDcdufH7gIQrzxVPaO1s/eb&#10;Kw/LjKjubRuBFH1g1AzJCCHRtJxtJr5Xp1EK7HVM6ecH2SqrYpalBatyTkVWmpIj1ivClIXtbVyB&#10;V2RorTu1aFBQxkgUL6v0lHvhS4Mb0GsvWaHfXvr7IV2YlhlZ6b1HKl3ftOOej2yaO2RMWSUvEoHs&#10;DQxL6bO22WZkZ3CceBTGHrpy3PrjuZSocHJrU1TnpnttMmSU+YkvqnTj11U0tDvPvURb+nUiRciU&#10;LIO39Qp4nX0R0lBWO5nGM0+ja3FsdCxzmr4+hOe6Qe+Kwjpnpq7GKv8A1ZKgc4NU79ZDeuLJ00WN&#10;OByU2sbXWkD/AA4OaudPUduU8VBJz+aBvqV19qq19KbhOsFvTMUGyFAJ3EDB5810ni/Q/VVutfK/&#10;plE9+17j4mXMzGrrITKSpqUXDvSfINPLZHc+8bQ6chfH7V7qO7Sb5qeZNmt9uS46VLQRjBol0quA&#10;48p2VgbRkZ+a+vdIsxRxc/khtQxjYZQZbVkKGajIl1fivhwKJAPiijUjDFxV9z5AOBUFarMb1dRE&#10;YIyrxWbNSUuCtCyNROSZ6CRjdgZFXl9MT1gh9R2It+KSZKgGnFDO08VQF3tS7BcVMOq/mIPmr9+k&#10;23aevevIo1C6EOhYLCj88VzH1Bz4+5T/AAzP0bxdE+h9+hSNJRoioUorjOAFOD7UpA6jXWO6iOkl&#10;QI55qy4Gh7ZerPHbMhLgSgbMmh2+9G34rn3kRY3J52ivj67TWKblFcHaKyD4kMmuoFwaWdjWFGp3&#10;TuvLtOkBnuKbX7c0BPSZFnlhuWyQo8ZxUjbNSNw7oghvKiPb2rGqtlCfLHKCa6LA6maM1PrPppem&#10;4d6cgyVMK2LSrHsa+F+t4Mu063usWe6X5TT6krcJyVH5r7P681lqCZom7xLbIUw6thQQQec4r41a&#10;8tN1g6xuTl0acU8p5RUtQPNe8/QV8JuyKf8Ar38HP+QhJRTGkZ56cwoIb3Jb81xCgsynVB93YkDI&#10;/eu7Ct1LqltglkcLH4q4en+mNIXdLzE9xKFOIz6iPSf7V7nXXvNBIpArNvnZQN6FHHA9qI7ywiy2&#10;+PISBvdG7GPmrab0XpCFPejNpTJ2DKFeef7UO6006q8wUsMxQA3naoD2rI9BpMgV1F1r2YK2Q2Er&#10;UMbqQ/iT9zShpchQT7AngVDSLeuLOMdYIUDiph2xOW5lp59JQhXIPzVFbm37h9BEE92wuRlLW6tA&#10;4CaDn7Jc4UUSnIrrMdZwFqGAasbRuuLLp+OsyIqZD2MDdT/UfVJnWlkNsciJYjtK3J2j/wA+KyJV&#10;xmuxZB659O5Vm0JHv3c3JdI4H9KErVql61rSts4WPfNWBftequeh27E2jDbfAquJmmJkOOh5aMpU&#10;M8ViXboNbBolxr+5vTkL+5XyceaKtQRLjFcs98XJEn1pUGs5NOHug78bpirVXeW44kZDSUk+xoWt&#10;P8flrguN22U81HWCctqKSM/tWo1GorlXKMmjLrUotZPqF0Ivf/MnTuFLajqjyQ0Mo+TRbaNRamiS&#10;XcxHnGk5wD4qI+mKWxK0TbZT0X7TDY3tqGK0TB1JZ/8A2+w2Un3xXx95CmuWtszxydnv2xSxkrm1&#10;9TilkolWpTbo8qI4/wBacR9dMTHiskNgHx8Uf3Oy2i4wnS22gFY4OKqaVo/7NyUlJ3ZzgVp7oW1N&#10;JPKFFwl8BtZdVxpN2aQl39iKE/q+suupXTKZI0rMLDfZUXtpwSnFNdHaFvMm491sFtCVcHFMvqle&#10;6gOdNZttskhTaQyoOKTkZTj966XwLktTV6i4cl/uUXJJPafF66OyU3eT96srk7zvUTyTRRo+8MbV&#10;sPL2oI96F7pAksXqUxLVmQlZCyfmlWoHZJIPJHFfYuhlJQi/2OKs5ky9dGdRYVkV2WoySkApW6BU&#10;jpzXqzf1sRX+228rOSrAFU/omPIS5IQvlKgcZofuU2bb7m7scW2UnjbW/d+yCk0Y+Pg0pM6tp0/c&#10;n4ElYl9449HOOKCbLGY1frZbEfdH3OZC1cVWOjbi+3qRma+0qZtOSlQznirV0pfYmoNWpaCBa3i6&#10;Ck4x71pvKW+porHjBlaf/EWTfv076AuNrt7QckLWlABSSc5q29Q6ynaXnNNdxQQeDzUF0LMm32SE&#10;h1XeTsHr85q17xoCBq5xDj6QCnkV8SeQoldqZuD5ydxuUWt3RC6X6xtJe+3kukpX8mpxq+/dXHuR&#10;8qaPvmoG+9E4MaKX4xw8PGKEE3m4aHkiPK5QrwTWBZZqdPiFnSBRhPmBZWpIIvsZaVq3BQwU03sf&#10;Tu3vwksOsJWnGPUPFBbPUxDMxoKAKVeRmjqDr1qU42lhGEnziraLabJ7rCMozgsIr/qF08/5VBmQ&#10;1htkHwKDLheZDUBtbayVH4q89atR9SWsR3VEZPIzUJYumVvlNBvaFJ8cioT0yna1V0yyNuI+4qmH&#10;qd5KEBTxyfbNS7F9EKSh5xZJHODRVr/o3HskZuZF455AoMvGn1qEcJBKiPGKot09tEtskWxnCayi&#10;xNL9R1y57Udr058EViP/AIoGodYypUKFNZUbGCS24BwT/wCYrT8FqRpF9mbKYKWtwwrFUN/xKeq6&#10;Lv0+s9tbgg7yT9xj9q9D+jZzfkK1Ln/8NZrYqNbcT5pxsskbjsHzT1qeUvehRVXOnLV/HJRaccKU&#10;gZzSd2tq7TLKUKJSD5r6wrlJQUl0cY8ZLQ6d9WLnoqYH4+Up8c1dOl+qi7uw7OWhCnlA7yazwGm5&#10;eizIG0PI/v70O2rWlytKShlSgjxxnFbX11Vjf8leM9Gi4tg07qS/OypT6dpBUtj+hqM6Q6fkM9ZX&#10;kaakKaih3/20nHGTVLad1TcV6milgqdceWElv5zWvej/AEA1fZOp0DUkRC2YcoJcU2Rxzzj/ADrj&#10;/qzV0rxs03htP/Y2OhhL1U0bi0XbrvZoEd6QpS07RuBoqY6oRoU9Md1nBHBNSNjhXE21tqU2ANo5&#10;xQrqTRDkq8JW2gj5IFfFd8LapudX5OyTjPiRYkPqTZZTJScBZqUjXmHM29heSaoe6aMu1jliQhKn&#10;GPJwPFEWmNRIjrAJ2rT5Bq+HkroSULkVuiLWYlga9sSrzDaSy4A5nzVczdB6gdkstNo3sjGVCj63&#10;6ijzXQHnhn96MbXdIqEbUuBX9azYafTeQm5SeCvfOpYSKXlRJOnJDbD6Tk4rx7UqbY8kOZRnmj7X&#10;UVu5yWS2kKWDnNB970s3cHmS+j0p4NarU6WdM3Gp8LoyIzUlmQjK1tHfjAJV6qJNJaoZTt7igQfe&#10;mSOlFumxm1oIR7mpmH0rQ1AcVFVlYHBrM0+m1sZKxLJXOdWMDvqpoSzdROnVzbkSQyrsLVvB8EDN&#10;fATq9ZG9PdQrxAZd77bL60hY9wFGvr31N6rMaKtl709d5/YkKZUlGF/IIr5FdSbS7K1ZOfYcMoOu&#10;KVuzk8k17v8ARcLbVO1wxn/v/wBzRa7EEot5B22udktvJVtUk+1WzPsKbrob7hErespzszzmq5t+&#10;grvMhOPoaUEIGSCKVsWp5cFz7F5au2k42k17tpp+klCxYycxas+6L6CXosDB1S33EFKkryDX0L0d&#10;qUz2GEljerbjNY20HZIjuyYhCQ55zWlun2qURI4QrAI43VvqKfTr2njP1Pqlqb04/HAcazgpMV3u&#10;tbgtJABqiNOaDukXVL8lplSI6ySPitHBEPUVv3mUFPDwnNKW+2pbgrCUALR7mr+uzkKbpVblHpmS&#10;tYP3zT15dUtDgj5+eKNOmmt1XIBnukrHtmjfqHBYvcZ5hxhIUEn1Yqqel+n27Zdrg86vYhskpzxT&#10;92f2ZtVOnUadqSxKP/cu031KHUdxwBafHNOnNYJlRHWVoC1q4+azVqLXDwvLwbfVhKsABVEWi+oa&#10;hdY/eT3huGQafD4KHoLYQ3hFK6V3XUOrY0yEyW2woKJxx5qB63aP1ExdmkNR1ehAG5P7Ctaaf1BD&#10;mQYq2UtsqUBkgjimutrCi6pLyUd9SQORzVDy3tZOvWTp2y72mSemGoHIk9EC4sFL2cc1oRu6Wq3w&#10;wv7vsu7f/bJqtbrpNyDqlqUiGSd3JCai+p9kvSXW5zLC0RwnnA9quXC5KLdmrszH25LbjdTI8BIZ&#10;Zf3uqOE801vNvb1WoousQK38pXjNUfoR9u73dsSFlJQc8n3q7HNSFh5qOpSShOAFZqW38GHdXLTy&#10;Uc8grqrpnHVb+wwkpSjkcVVphOaZuCUKGUk+DWp7PLgXwuMPLSTt9JFVzrvpauRMDrY3NZ8geKS7&#10;5LqtRKPE37WCUbXTOnG0OKSUoWn2oy0l1MReyI7ROVHAJNBmr+l0uVbW+yCpKB8UK6OlJ03ekR5K&#10;VIWFcHxTfLLnTVbW5xfuRoq56YRcoqkXBWULGQTUHb+kDMm3P/avqDZz4ryfrVLbLP3D2G8e5oh0&#10;b1OtjSVxwtJSrwM0Yklwa+Lxx8FIat0JO0LITLjuFQ3e1WHpfUkoaa/iMlKVoQMEGi/W1ib1HAKk&#10;o3JXykgUMyNESVaPehRnSl0/4RRlFk7PVSjLtfINu9VUuSklkbSlfzViXTVMPU1kjDvJLu3kGsv3&#10;ax3bTdy7cltYSpfkijmbb52nLDHuSVlTTic4+KftfZmWaRQS9N5yW3CTHj29bCEoUVDBx70NQ9Ps&#10;t3dxbjKUg8gEVWUTqPOd5YSpS0/FWPpvUrt7hNqlgNufJ80fyKZ12Vr3cBhaWLNbipUtKSgnlOKq&#10;zrzpfTGoLQ69a5iI8wDhCeM/5VZVlt0efLcQ+oOIIqj/AKjNAzLNFNztTmWx/hQfFYeo/wAKX8je&#10;+CWfIVfzRW/T+PcLfJ7LjilpSrAOavWDc5bNrIaWd23mqG6X36S+8luUk7845rQkUH+HFbKAV7c4&#10;xXzV5vnVyx+T9L/pvC8bV/JFA9SLw6xcN0pkle/hR/etA9BteL/gLLaG+7gcpxVJa9ktT7iI89nt&#10;kqwFYq2ehjkbS2wdv7htfj3r1D6TX/xv6/J8z/2uY/UL+vgmetur0/w89yIUcc8VTmnZjNxQXEJ7&#10;ZzxVyddr1BuFuKTGCQRySPxVNafXHbSlLSRg+KPqpf8AxzYf2Rdv+vwXVpGTLZho7YykDyKIrL1P&#10;kWLULLTsVT7SlY/ahDTF1dt0Qb0nZjxRlpS9WO6XJDM5kMvk+hZHk14rU3vWD6Z8pFehNyWUbD6d&#10;Xg3G2MSm2ShC0g4NWAiSktE7cH5qvumDrTdkaYbUHAANuKOvs3ltkDjNel6bLrR8v6z/ABpHSbg2&#10;lQ3K4pw3JakEBKuDQrcbbPQVbcmvLZcHYCtr7ZH5rJTwa9hubcyvyrOaYyNIRZZKjgqNes3NpxpK&#10;0qz+KcM3Ztw4B2nxU8plfKBibY3bK4VtK9I9q7j6o9ICj6k0XO2xu4tepWc1BzdBxwkqQcKNGH8D&#10;z+RaDfmpeEEgGpdqCh9P/uDmgSRZXraorBIA96lrZqL7dCQ4c0k/yGCXk6bjdwlYBzUNctOMx0lb&#10;ICD54FTCL8xKICeDT5DTUls5PtT7DIAN3NcTKd5CgacRtWPJXgrKgKnbrpyM+glCPV8ihCTY3ba+&#10;XAkqR8Go4aGWLY5guTO7cCceK7mwkupUkpT/AGoEtt++ycBbO35FFkK7ifgn3808iaIG56Wa3KdS&#10;BnzUY3ITEygekpqwlW1MlPpV5qEmaLaU4VqP6qYZGVovKn07Sr385omil1SQQcpoIuenXLUSuM6S&#10;BzxSlv1LJitbCrKh80s8gHarc08klaQTUau1xkuELQnH7VG27UbzzoCzlJogK0PtjIzmpZyRY0dg&#10;Mob2tKASR7VUXVLThEZ2QiTyATtzVyiKCCKq7qxp51EFx5D3pI5Tmsin70GeD52demGXnn92e4kn&#10;kVnmRf8AY4I6UlQzg8VpDruwmNLdUPVknIrOcmUw1MwY43qVxkV6jpX/AAomln9zHUHTTeoXA0X/&#10;ALZSjwav7oN0n1Hpi6tzIV6W4woj0BXGKohZfJSlprtvH9BFXJ0FX1Bt9yTuLioRPAOcf61T5D/A&#10;lglT96Pph0wRdUWdr7p0uHb5p9rSLNkQHdrhTgH3of6Syru7Z0fcE7yPFKdQLneIkZexKinHNeZr&#10;7jdGS+vmmZt0hvJ3KUoZ8VkC4RHYU9xhLag4k81rrqt1AmWx9ZdZJT75rPN3uUO/XNT7aUtOE5Ne&#10;jeO3KpZNPf8AeM9BWGzXOQU3kpS2o4IXWvOhnSXR0B5uZZ5DBVwSE1ku36Wb1LODCJSWTnGQcZrU&#10;XQ/pTMsRZVHnFSeM4V5rG8s8VPknp+ZGzNOKjMRUoCQoge1RGup7KYS0pZycecVJaPhLixEhz1kD&#10;k1Fa8vVvajOIISFY5zXAR+5G0MFfVE4hCHHA3kDyKyC2wm6TXFoX2tvtWxPqVuMOQh5CRuJzgAVl&#10;az6On3OU8piKtKCc5213eje2pGtt+7gm+kltMjVbQxkpWOfmvoPoQGNbm0YyQKxd0xtKNPXZtUpp&#10;SF7hyRW0NETmn4rJbIORWh8xJSaNhpo4iWHaVuPIKQMH2oos76kAsvo4PzQnDnKbeQEoI/NT7kx9&#10;5SA2jK8VzKZeCfUfRLN5KiEhAI8iqC1R0tWwh1CJKtprSt9kS2IxVIGBVW6ilIdQ4cikVt4ADpNo&#10;CRYpi3m1lzJ81p7TBkqjbTyQPeqp6bpWp07TlJPirqszLrRSfANSRKLHsVyWhW3H9KkGVPhz18V5&#10;2HQ4FDgU9WwX0ApUAamM4eiuOjduyBXEdsuEoLmKeQxlJbWqk123sL7gXkUAN1IENwEryPil3kMv&#10;JS4Fc0o5Fako3E8ivzLLGzYo0COAy1Iax4NNuy3HcA+afI7MVfnilH0R1o3J80BkjZLCGwFhNfm1&#10;suskkcipFLrL7ZQRyKZLUyw5sUnAJoGNWO0tRTtyKaz2UML3JRUqpUdhW5IpRxUaSjJTmjA8kOhx&#10;LrXLfNfmXUqGxTVPkustr27MiuJDrSFgpRikPIQtturyn2FIqS+FFJH9aVElxt5ScfivzjjgQT/i&#10;FXGOcrbWlnG71Ck0h1PiuG5K3MHaaWcdU3g0sgIvKeChgZBrtsrCDniukPKOcJ/vTRUtXeUgJOB7&#10;0AJKkyApXpzg0577i44Vt5FJvPqaYK9vNeRrgHWU4SRnzSAUYmLz+nBPzScuU53EhIwCDk14/IDW&#10;0BPmuwFO7Dj28mgYmHu23+nKj5pt3SSVKSSB7V0/MCZJbKfHmunn9sUuhv0+9AxOZKJQFJRhPvTU&#10;TEoUd6N3xxTkSQ8y3hOQoZIppNfQ0+hK0hO7xTAjpy0uL3KTgn/Soa7dpcQpbSAoZPFT7jjajuWM&#10;4qDmKaUtewYSeKTAqbVkFMmK+lQyFA1EdIdHIhPvulWSVZTRdr0sQoCwn/3CKjulIcckpbBPqOTm&#10;qkGS5LTCDUQEr9RGOadxbGpS9y1+gmkUMKXK7TZwlNPrwmS0lgMKyccgVciB5DsSRJfaQA4paTg/&#10;FfML6yL7K071zVbEPEtIQStOeOdp/wCtfTvT8qWm5FCvSvHJNfKr68GxH+pt0PKyl5vIP5wmt94b&#10;H6jn8GPqM+nwP+meumbQEhKQ44rCj7mtBab6tz++00zHUHCAAMVkzQs23wbg3yhZTgHJrRXTLUbM&#10;m7h4Mb1D9Pprr9bXFwy0aytvJrPp9dL3d4xembkNq8AijtvTjlyThT+xJ/NB+h7pNnW5ILIaRj2G&#10;KM0RZchjDbhR7V51Yvczcrozl9Vf04aJ1Lp5cm+3tqG+0k7N76Qc/sTXyz1NYoenbzIhQZIlMMuE&#10;JWDkEZ4r6ofVD9Nz/UnTr0p67uxnkJykF0gf618rdS6WVpa/zbc9JDrjDpSVbs5ArsvCP+EzX6n7&#10;g66ZTpNvmgNEBSsVrLppbXZbbCnnwHXcEkGsiaCWZcwFGErAGOfJrUfSeBPlTGkd878AEZ8Vvtas&#10;0mLD7jY/T/TTMSGlwSA4vHjdmjy3NsNKSVnJzzQF0/0tItsJDrkouFQxgqqwIMFAcytQwPmvMbfv&#10;ZuV0Zy+tBfS2Ppp2TqdTb90S0ft2uCc18nrmuC7cJbkNG1hThLYHsK+uf1L/AE8aR6iw1zr5c2YC&#10;m0Hapx3b/wBa+SWuLbb9Napudttb4lRGHihDwOQoV2PhpL0WYeoXuHdjKpQUArASc/FXb09tAW/E&#10;XkqJIKs1nmzyJTytjIxmr66VPym3GQ6v0jHP4rqVJShwYL7NwdKNSN2pMdmOwFKHBIFabtc/7mGl&#10;1xJSMDzWWukF3tkNxrekOrUBk+a1JGcbudrbTHSUhQHArzDyP+Mzb0r2kg1dmQUqQRgeaeI1C0pW&#10;0DJA4NDDkB5lsoDZzTphksNgLRtUR71qDIHtwvC3lEIHJ4qOftsqYpKs4Jp+zBK0dwqHyKew1oC/&#10;UrmgCKXaJcVoubskfFRLtzc7u0gg/FHDtwZ2lJSVUJz7Y5PmBTKNvPxQP+Y/tM9ScbxuPtU8i+pb&#10;Tt2gcVA/wd6DHLijyPimap4WsAnBpdIR+vINydO0e9OLZZD2wcEqxXrDzbS08Ak+aIYtzjtjaEgH&#10;8UwBS4rVEOxYxzTSNJBe4848051lJLjiS0gnJ9qi4EOWf5pbO0eaQwwtUsMck4ppqFJuCCW+aj25&#10;YAKc4p9FnJQ2vcM/FMRBtafllpKzzg07bkmOotqBBHGcVOxZ3p2LHBqH1NKZQBsTgnzikHyesSAp&#10;0BWDmiCA7FVtKkDigm3OqWtKiDke1S/3J428GkhjnULcRptx1IG/2xQxGlKXt8+fiiBbKZhws7j7&#10;Cn0OxMpTlSAAfenjI0RzM1xtISleDXL9xfWkpzuPg17e2W4LhcQrhIqEi3ZLjn4JqPRYuR6qOl11&#10;IfGc+3xQV1k6dT7toe4PW+cIbiWyUkqx/wBaLJUlS0rKT6scGhLrFpbUOrelU5qzzzHlBJP6sZHP&#10;FYOqWapfyNx4xtayrn5X+58/rJG+xkzWX1h2QlZCl58mpqcy2dPqUwsIlgYHNCdvbk2+bKjzFZkN&#10;qKVqB8mpX7R2dHPbdIV8ZrzX/qZ9T1rNcf5IpS5QbirU6jdHMM59OT5oysLESRco6nQS0njb84oR&#10;1jarvI1UhMlzZHRyDnHFG2lnY8aXFW4AptGM/k19FeClnRQ/kfDX1/Hb5ezH9dFkXJnRjNmlSLrH&#10;QpSGsobcx5xVHaSIdnyzHRtiKUS2B4AzR31TftV3sr75d7SwMAA49qrzQbzjaMNjc14B+ea5b6u+&#10;xHoX9lDzKa/r4LLtkOU40ewT3MVTevoV4b1GlVzdV9ulfpBVV3aaM158oYHOOOKpzrBb705qVtuW&#10;lSWgsevHGM1yP0+2tbE9d+tYb/E2ft/yicsCS0G1xiSPaieVrmbAR2BwrGCcc0w0XB/h7CFKw4jb&#10;mp6NpJWoZal8JyeM19BQTUeD4F1E6/WfqcpBFoS7yJVtkS1ZCG07lfmlI3V6QC/HT+g+kiiq2dNp&#10;UfSEtuKtOdvqxVU3LRUrTOXH0qUVHJ4q7L+DWRjXNyz/AJBlFiK1I3IkLG4DKgKYN3t1EN6Cy12w&#10;sbCAKYWbVz9ot2UI9CspJxmnNhvEZ2R9w6MlRzip5BRcecA3I0rcbHCXOUwrtE5zj5pOy3VT72/B&#10;UB+qrgn3qPqLT6oKUpAJx4oAj6b/AIOqShIBCgSKhhp4MhWKcXu7Jix6vYjJbSgAbT6se9OZlzZ1&#10;DLW2y1hS+B+KrK2JejS3FvpUhvf5I9qsa2Mx4bf3UdwHAycmjOUQsr2vhgdeNKuWnUha/WlYxkCh&#10;64WedZ7wpa2VoYPhWDVqxlN6iuAedUEFBzmizUUG33HT2XUoKkpKQoAecVVKHyi+F8ovD/GCrtOa&#10;2cs7LgQvepQxTuzrau7rjj5SVKJyCaE41sbhXl1KlbkJSVAe1Rlm1ApN7W0lzYkKOOaFNp4ZYqd6&#10;br+OS8LXoK2OxVrUhI7yf1fFAS4irBqpuIt7e1n04PiphnVcmLGbYKyAfBqUjW23XYIkuJUubj0n&#10;81YYu5rsr7V2u5Nsv32aHjtBwBU/YtdTgW/X4HJFL3TpDHm/c3aa/tfTkobHnNBtgt8tV0MdIOzO&#10;Mmq4ykm89GXONMq1s7XZZU4J1PBL61bn0H0ig246Oumsbg2262vY1wF7TgCkv+ZnrDeftl8AHxR/&#10;ZuqjMSCtkMp7ih+raM1J4ksGPH1KWpIrAsztKXhduUneVK2hRGaOYWqjo3a1Kb3qkAEFXtQ3epD1&#10;0uonEZwvOcUU3PTZ15YRKYSQ7DHqViopYWESlKM5Jy4/JNt62cP262QMnng1Fapul01BISO13QOe&#10;Bmq2ReJFtuDUUhRUhW2rBtOsRp2YkzGwUqSNuR5qakmUzrlBp/kI0dHJmu9JqVJd+1KeEA8VS2rt&#10;HTdATRDe9afZQ96v2D1TcuCmo6VBqNnJSnioPqE3H1pMZCUgKSMA/NVyi3yZFV8oe19FRvrulmtL&#10;c4NFqOsY3Yp/Yde3IJYjxny2HFAb8+Mmi7Vtvec06i1vbUJSMJIFBdk6bXKXLZbiqHbCh6s+OaTy&#10;n+xlR9Ocfd2Av1PaTudjuUGZNmCWiWgLSrdk+B+fzVNxoxeQCj2Gav36kOnOp0JhvKcXcITCAPSS&#10;rbwKz2w87DcLSgpCs4INc/qMq9trg9P8RJS0cEnyiwtLOQY9sLi1BqQD5B5rQH0u3W2W3qG008wJ&#10;qpSgMq5KT/4KzLp62JfuDaH3MNqGcZq4ehepoWnOtNoLI7kcrAUDzjg1zvn4O7x1kUdDpXtuR9br&#10;TY4jttQ2GkpCk+KjbjpJNojqfjKWDnISKV0tqaDeCyGJCc7RlOfFHDiWXG0tEhafmvjOzSwuclJY&#10;Z2bk4srCz9Sp1gkOtSAVoHAyKk7P1LF1kLT+kk+Kmbn09i3Fxx44SDQDc9GL0/NVJinKEnJxWvlH&#10;U6ZJN8ItWyf8w3kX9ax2yTiq41dpyZOlfdQ0cY5GKK7VeI0xo78BxPBqWTIjuNYbUMGrU1qFmTJL&#10;MOkZ+tVtvH/MjiH4y+ynndg4o+blRt/aWTuSOc0WSXkt9xKWgVHjcE+aDHrQ+7cHXighJ4HFQsi0&#10;04ou3Z7H0abb1qKUAb0nnFNOrvUO56U6V3eRaoIm4aIKCnd7GkLVZnI8layhRBOaHOuGsrpprppd&#10;W7ZbzLkOIKQgo3ex9sVtPEynHVV5XbKrIppnyLvkqRf9R3Cc432nXHlKUgDGDTi3uJZJQ6nINNLs&#10;/PhXiW5LjrjuuuKUpCk7ec15CubSVK7ozkcV9n6ScfTi0zg5p5YU2x+K8lxiQn+Xjg02timbXeEu&#10;xAQQv0q/rTOzrTcFLSOAKRVcBDlkcFKFVs96aTZXhIe6ks0u8XguOEBTv6T81bH0u6as7vUGHHvU&#10;kx5TToLfPB8VVov/APFriwU+kIA5FWz9NFrt926s9u4ukvpwppWffiub8+k/H3SX4Zm6T/FifV7R&#10;ttH2rXYfC0JSAMKotaauHcKEq3IPsapyxquNnhh2I4VtpSOM5qfg9YXYrzbMgBKx7kV8hetGM2p8&#10;cnXyqlLlExrzQyr3HbWlKm3geVAUGNdP5ECYl5b2UJHO4c0cjqk3NQraUrGfGBUTcb8/edwaQE5+&#10;BVViok90exx9SPDIq4otz0VTId2vYweaoTqV9P2ntTxZDpabMleTuGM1aOpHgw8nt5W7gghPzQVD&#10;vEtu/CJLacbbcPpKgcVkaLW36WfqUPDX4LnWprEjJOovp4TpQSPt/Ul3jAHiqjvWg7pYSXmd2VHG&#10;BX0m1NoUXFtOG9+7waFx9OAvCCuQEoR7A1634v671FUduoWX/mau3x9U1xwYi0QlMRbapIDkgfqC&#10;hTrqB1MgWRxMeI3/ADin1DHits2j6Ore3NbeWUbVn5qpPri+lTTXT/Q8fUUKY2xcE4SWgr9fj2zX&#10;oPjfrSGttVKjjJqLtD6cdyZjC4S7fc4apauJpVlOKXvUhV508xueSFMjG33NB8dK1pOOcUTwrOq4&#10;tNfbhTmOXAPArv4Sc8/uagFPt1h8IIwc8VPxHjAQtt5OzcOCam59kjsyYu7Axjml9aaQekGGYJD6&#10;nEj0t8kVYqXCLa7Fn8gmicMFA55yMVc3SDTkbqg6i2uPJQ4g7SlR5qorhoy72BKX346u2MEnBrSn&#10;0kaHtmpL23cI04R5yThTJVjP+daHy+qs0Wjnb00jL00FOxJm3elvRmyOaMTYpsNt+OUBJCgCDVmw&#10;OhmgdP6edBgRWg2jxtTTXQlklQG0JWsqSMDINGdzsTN1bMZzIDgx5r5Ts8xrLZzk3nJ1TrjFpIqO&#10;PItNptbzcFaG2QcJQinun7kxJZTtc9X5NH9m6DW9gqDyipKuQCaGtc9NE6WCn4asISfANc1qNNfB&#10;etNGXGyEntTJgX1NvbaQolQPvUtBiw7p/N3BI+Capq/aubt9tackPpbxxlRri069ckNJLEkFJ90m&#10;seNkl7msosdWVlGjIdyjWVsBpSVKIxgVSf1dXjWq+l9wkaZjjalpReUE87cUna9WvImpLzhVznBN&#10;NPqY11q+H0QuZ09C+4beZUl3ajcQnj8V1HhtS79XVB/DXH+Zg217Itnxily35V3kPSifuFrysn5o&#10;ts1iZmobccfSke/NCDkSS/OeLzakulWVBQwQaKIcdMfTzjqlkOjwAa+xNBxWsr4OMs7YUxdJTVOl&#10;+G839ujzlQ5/zrlemY0yUuQ9sISOUkjk0Aw9ZXCE0ppLytp/NLR7rOko3h1QQTzk1uIXwfCMdpot&#10;nT0qy6XcblOwm3Avg8A4pWVpZjW2rmn7CtLSwsL2g4I5oK0+4zKSpmY8VcehIOaMenyVp1HFTbVq&#10;RLSscE4yK13l5f8AwptfgydP/iI+iH0/zLnaNPQ4VyWpa2khOTWkLc+5MbR2ntgxzWYulk26OsRh&#10;JZIIxk481eB1sxbNqFMKQQnBUPFfDms1GzWTlLrJ3UobksB+0l1ppQW6p34oJ150/wD+YnIzqndp&#10;9xTywdT7c8pQeGQKlDrGxXhzh4pUk+M1a7NPfDl8lCjOt5QKI+n2HJWhwSF79uQM8UH3KFP0PqBM&#10;JYK2c+k1dcbX0JMhDLS84GM0K6v0hN1lehKjOJSgeKWpopshH9N9xOFk0/f0V5eNZyUzg3nFE+kN&#10;ZSW1FSTuHuM0Jz+jmoHdQSFSXQY6UkoKT781FWlm4Wa4vw3QpJHANa707dPNORk+yawi1rvr9FyK&#10;WJChszyDS/8AFNPKihfbC3Uc1TS5qnC6HFesKx+aNunSLc4663cXQlBSTlR8Vl032Wzw+W/yVyrU&#10;Vwd9e+o2nbZ0XuE5ISqSwjKAnyDkV8tOtH1DOdUtMRLVKZSTG4C8c+3+1W19WXXNi0agv+lLfIEi&#10;3rWUggggc/8AasTyVkvKKTlJOa+ivo7wrop/VamPufX8jnNdfz6cHwTGlpTEGcVO52/NObo41Plq&#10;2/oUeCahYpSvakH1GlZb/wBs6lC+PevX4S2x5NA1lljWLTLNygtw2Xxuc8pzRVL6LOaXVHbnlhbc&#10;hOQQRkf51UuntVfwm5IdacISDnk0Z6y6my9TMNONSFqdYAASKz1bXscn8Cw84H7nRLUNu1Xap+nY&#10;TsxrupXlCCQOefFfU/plqSbC03aRd7Yth1tlIWSk8EAfiqY+im+M6h0RCcmRU/cN4B7iPPArY91j&#10;xblp1aGYqS4E8bU/ivmD628w9dfPT1PGzP8AmdVoqVVBN/Ina+otqkMlt1W1PgE+1T8eVBlR+60t&#10;Dh8g5FZ5ugFthvJdYcbcBOOKV0VrtxKuyVqAzjk15FDX3V8WLJtXQnzE0Et2PNiracQF/gVSt4tL&#10;zOonm4rKkgnjjirG03f2FAKWcqPzRE7Ft8pBfUhIc+avnXHXxTyk0Vxk6m0Z7lO3K23Al5paEA/q&#10;AOKL7BrIbBuc5HkVY8rT0C6QF91CVHBqmrnaGLVdJSWSdiSeB/WtXdprNI1KL4ZkxnG1YaLKY1TH&#10;ktBYwpYHmmM6/oDSlLGRVa2i6LDjiBuAz5NFUTE1g7zkJ5xSjqZzWGDrSYbWDVCJjCGUJwocc0Tb&#10;7q9bJCITmxzYdv71UtquQhTgEJwAfIqztPX1yW8GmvJHNdDoNVvWyT564MS2GHlI+Qn1vXbU2nep&#10;c1F5fUp5ajt/bJrMFuuk+VP7jRKz5V+1a5/4mFvur3VtTkllQZx6FY8jJrI9onLsTqk7QVLGDkV9&#10;PfS6/wDg1NcL/wBnL61/xGXN0+1nHuVskWx5A+4xjOP3oIu2iG/+YQ4hwFtbmVJ9xUtoy1FMCTdW&#10;W9jqOcH381A2e9uXbWLbb6+2FubSK9O9rjFWHPWboqTiaJ0Xorba0JiZWduTil7q9P09/LSVJOfO&#10;DRNoJLmn2kNrXltachRqxrdZ7bqbazJYQ4rOd2K3PSwjwvU3fx3KfJW9uvt0tOm03QSCFA+P7Vxa&#10;OvF3myA13MpzgjHmrH13o2C3Y1wGk9pGOMVndy0r0lcVLCS6jdnkUm2+fgjRXRdGWV7vg1JYzA1b&#10;DbcklLLxA8nGaaP9N7ct11hpaUd3glNU2rWEmFbmZjLpQgDkA1PaV6wNSX0JW5lecZzUmueGYP6e&#10;2KcorhHWtvppiW6I/PaklTwBVtBzmq50Pp11m4P91tQW0DjIrQsXVv8AF7iyl1XcYVwoeakhoiAu&#10;/F6MlAbdHKQKhja8mTHyFuxwm8mdGupd8s90MYOuBpK8Ac1oPp11YW5DxKUF7hzmh7qf0mhQ21y2&#10;EJS5tzxQLoKG6xFmqf3BKM7TTSz2RtlVdDNa2tGhH7tAuKu4hCVKPPBp5d4qb3p51j7cHKSPFZQZ&#10;6h3O3XhTTTiijeQM1ofQvVBL9rZRJbAIHqJHmo4z9phW0Tow5fJQRsMvTms3EpYWGt3/AMTTbW1+&#10;ukGeHEocQ1nzg1qC0qsd41C8qWw2sOD0nA81G616bRL3Dktsxk7MHYcc1LLXBkw1MZSjOxZ+CnOm&#10;msXw+iRuLmP1Crzha/tNwbDbqkpWRggmqD0VaDpTUkiJLZV2uQOKFNXX2VB1A6YoWhvccfjmm8NZ&#10;ZKWnV1jVT4NeRJkCW2422gOjHgc1TGqdD265amRI3hhW/wAHioHpv1YegSW+8ruZ4Vnmrhl/8sap&#10;gqlJkBqZjOArGD/ekljow5QsoljplcdUenE9q1syYb3dbSjOE81V+lpUiDcGkOZCgrkGtRWGQy5a&#10;1xJShJbxtSfNVNrHQqI1+TJhgBBVnaKmnl8lsL0q3XILWddPWmMyhfLeAQDU9p3UTl7eU+ykDb5F&#10;Vhqmz3GUwy40ghttIzin2jdUtWlPaK9r/gpNWOKkuDAcX9yYW6x0s5q9aWQyG3M/qxTO96SWrS6b&#10;VKVlTacCiCD1BhlSC4UocT88ZoiW9bdRt90OpSvHzVLTT5LK7JRXDMhXO1StF3hKEctLVjJFH01S&#10;7PZItxJ/lKAJAov6haBTdylxkpVtVnioudoa536wM25pOW0cHFTTwjZSujco7+/kY6L6mQJl1aaK&#10;g0lXpJJpn9QjUu32bvwpIkxFp3FIVmpKwdBUWxaXZKVg/OSKEet8Sdpu0bUqLsTH6Sc1hah5ql/I&#10;3/iIVx8jUq+srsrLQslmZIQsM7HAecVfcC5fwu3BxbSjlPHFZ50LcErkpUhG3nkYrRNruzEiwkPo&#10;ztT8V81eZ/8AtyP0m+nv/wC3VfyRUetpVv1Fc0rcwypKs4P71dHSpi1iJGCMHgAk1R+oLPHul+S4&#10;k7Eb+R4960joWwWuBpqOUKAd2+c16l9KcaY+YP7XH/8AIS/rpA71qssebbHUsuoJx7EfFUbp+Cbe&#10;8hDi8gKqzusTchmMtyI6ePYGqjsj8qQtPeSc580/qn/ANv8A2RLn+vyjQun2WJsFoKIIAozs+krX&#10;c5TStyEvN8jkA1X/AE8jh1oIKjnHFGtn0vJe1Ow4zJKU7hlIVXidXM0fSXlm40ySeODUHStJtqGm&#10;iv0jAFXU24nYle4AVVFq08u12eM+lXq2gmptF9dUwlG48V6Rp/ZBI+ZdZ7rWw/ecSoZ4NRV4tokR&#10;yUtZV84phaJ7jm0rVkUSx5iElPcxtPzWZ2a7oA24Fxjk4Qdgp7Hm9sgPI2qo9c+2Un07SDQ1fbch&#10;9BUhGD84oawRzkcQ7g222lXc4/enibsl44Cs1Xc2TJt/oKVEfinVquDodSVqwD7GjIsB1NtxuDHp&#10;Pmhm4aRdabKkK5omt9xbQ0PX5FOn3fuMbTnNS7FyV5DDlvdSl8HGfNGMS5R1NJAVzivLnYjKYJwN&#10;1DjlklwlZQo4FR5Q+wyadS4knzSMq2icgp4wfmh2JfFwVpS8PxRFGvER5IO/GaknngCBkaFQlRWk&#10;4P4pJtK7QcKT6RRYHkOn0rzTS5WYzmcA+RRj8B2NYuom0NhQ/wBak4d0anp/ehR3TEmGrKVbk/Fd&#10;QpSoT21fppJ47Gwol2xMltQTyDQxO0W76ltkgmiaDe2QjClCnpuTTqQEqGDUsJkMtFeMwZNtUA6g&#10;n81Lpv5iNBSk5xRFcbeJjBLeFKoPulim9tSQnxRjA85CG0X5F2UUAAKxQL1Us1xXDd2LJbI8U4tc&#10;K52l/vBBwKZ656hutQlsvtf4cZxV9X3oiz599e9NzI85x5asoyTg1npcRqZNypIBQa1n14nN3NDx&#10;CgkHPmsuyNLyUTjIaeSponnmvUNFzTE0tn3MRmzh/LSy2ovo/SQKvf6cOpl+ZuyLfcLepxgYCVlB&#10;/wBqpkTGbK+268yHNpyT5rS307dVtHahkoivxxHmN4Gdvmq/Jcad8E6fvRurp/MdftzbrLIQSnOM&#10;Uy6iX2WxDWFxCoY5IFTuh7jAcgNriK/l4+K91rdrcqC6l3BOPcV5l/1G5PnX9R2pdy3UJZLalfIr&#10;Ls+VLj5cZ3Enzitl/UtbrXcGHFoASrnkVkS7NJghSWT3CDXpWg/wEae77z9piLfLy6kW5bjb+R81&#10;tb6c7Zq+3NxxcnVrSAM5zWNtMTtQxHUPWiKpawQchOf+lbd+nLXF+lwGG7xFKHfHKMf9KwfLv+Dg&#10;s0/3GxdNBZhALzkjnNBXUPSzcoOLKsZ580aWWS65CSptHt8UH9QjLDC1cp48VwkPuRs2zLOv9EWq&#10;ZNP3ICsH3qM09bNN2+U1FKWhvOPam/VTUjsKQ62Fesk8mqQud3uUe4MTUKJQlYJwquvqonOpcmC5&#10;pM1zcegcC8RUTYCE/wDy9NEOldCuafYb7hI20t9PGv29R6fYadV6gkA1bFztbTqgBjafiuT1W9Tc&#10;JGxhLKBhpxHaCgn1D3Ap9a742ysqUnJSfel4kZth8skA/FR9wg9h4kIwk1gkhtqS+ove5nAFVxdd&#10;LvzO4lo8VL36YqA+VJHj4qJlazZjRCsr2qApLPyQkK6At8u3zlNKONpxV22+PJcYQUGqK0LqFV2u&#10;C3G1BQJ9qvbTzj6mPJ8VNDj0S7CX1t7SfVS0Vh1CyFKr9FS7uyvilpLL+cpHFSGJvW91Ct4XxTtE&#10;cyWdvcwR55rqO248x6leqk2o62XiCfSaMCO4jCWlltasivX7altzelWQfzXLsVe/eFUvsU43gKpo&#10;WThy3NuI3FXNfmGGwNhPNeIQvkFVcFhaVglWBQM7MFEdwLBzXUqLHfbCwPUKUcYC0EhdIMshSSlS&#10;v86eBZPzUWM+2Ung03DLUdRT7Zpw3FRHd5X5r2TGaUkqCs4oBMQXFZPqxXKmmHUnA5FdICSClRr8&#10;0EIVgeKQ+h+iSVqOBkjzXH3mFK3DFdJkoQ6oYANeuKR21LKeKmVCbkjtMBez0k+1JmWCRxnI8Uqi&#10;WhxsDGR8Um+6hgpUpOCTQM/PTSyQNnmumJCXEqVsH9q/BYknhOcCm336ElTQGCPNIZ29KbOQoce4&#10;r3usIjFaU4T7Uk8ttuKt5QziuIUpqbHQoDCT7UfICzDiHlJ9O4fmlZUwRyElOBXK5jcVSEpH6jiv&#10;VpTLcGU5oASbcYkLKin1EUlIlMraLQ/T4OKVbW0lxTRGCDSnYZQ0p1ScAc0ANHu3GiN7E+OKbvss&#10;SnEFZ5T4p67KZktoSE8GmUh5th0JA8DNMYynKZYJSBxQ9KbYbbU5k8miF1pEtZ3HGeahLkln7dxA&#10;/SOKT6Ap/qU8X3UNpyAo+aIOm1peadQppOSU0PdUHmbQiK5uCypXIo66XajiRWA44Rkp8VUhMPrV&#10;GcQ68t7jH+tdolOuytu30D/EaZIv6X317RgKOab3a/iBE7gT+DVqZFDi3zVy9RusA7R4ChXzO/4o&#10;cKDZut+nzFd3yFRVKfI9jlOK37pvWQuuo3Y8dG1WD6/zWG/+KPopMLUWnNQglTjjam3SfnIx/pW2&#10;8bLbcVWr2medAiOopdcWQtagpOT+K1F0i1PGgPsJU0lWOM481mbp5aIsq3tTX3u2hICQDWmOkggK&#10;lNthvuBo4z813up/wuTUV/cbL6a6sVeG9rcfYlKfOKPI7lxkA9rCU54oL6fS21WxCWI3bwMFWPNG&#10;zTsnZ/JO3Hk15rb97N2ujM/1h9MeqGrdP97T1wWwyxhSkIUU7v7CvljqK13W3agmRb0pQuKF4cyT&#10;kmvrR9VMTqjftLljSjymWR/7hGOR/avk9qWBeX9UzXLu5umtulLx+SK63wvNcjB1K5RNaPmm23KO&#10;vJ/UMAe9ar6bzrvLmIfho27iMVmbQlnbTPYdfWFbTkJNam6aXpy3hBYZ3KJwlP5rpNVlU4MKL9xr&#10;vppab69GZeluqCFDxVjxrVJmulAcKQDjOarbpreL5OiNqda2NpTij2NCvE10BtRbRk8ivMb/AL2b&#10;qPSKU+qj6Zbl1Fsa5TmpHbVEjtlRIcKQf3r5J6s0+1p6/wAuA1L+8LLhSXQc7sHzX0y+sbov1Q11&#10;HUi1XlyPaGWypSN+0KPweK+ZF5tb2n7xJgSnO7JZWULXnOTXW+Hz6LMPUfcKWuYqJjaPV4q9elLa&#10;n3orDi8I8qNUbZ5EZuY0l7BSTya0L0tuUBchltCMnIGa6mP2PBgNcmxej0SzQX2u+rIA4zWsdPOx&#10;Ewm1s/pwMVkbpe1AcuTKpKwlIxgZrVVncjmK2GT6AARXmfkf8Zm5p+0L2GmnFdxzGMUxuzKJTn8v&#10;gDjiuY0lBQFFYAHtThC0OAEY+a1JbgGFx5jatiAVClm0rYwpzKSKIWVNpfJBHNN75HZWyo5A4zSG&#10;RjMxpJ3K5FOI1xb72UAUIKfWhahyE5ODT22TElOQefHNLIw7dmMKiq7pGCKry6SUt3BZbQdmaImJ&#10;KXsBRymnSYMd84CASaOxdAdFuKnHD6VcHzUozNO/cPeiCTZ4sCMolICjQa8HvuVhptRSKQycBQ7h&#10;RG4jxmpJqUhEXYQlIV70NQZfbUUOAhVSTDf3awkqwPNMCInqT39rHqJNOI6H2FnupJTT4W1uO8Sc&#10;E54NTVstqZTa1LUNuPegCGTKByc0sliNJSC6AVe2agr++IM0oaORnwK7gSy+vkkEDxUcjwFtv04y&#10;rLoUAMeKHtRRf4cpS0r484p81dlx29oVXD9rcu6N7h4FSERNoml15OVUT/xRLcftf501Y0aAO6lW&#10;MewqIvfdtDg3Hg0dD7HN2YTLZwATn3qOjWZLCRuFJx76XMIIG35qRTck7k7ucVDhli4GCrS7Md2I&#10;JSTxQf1u6Y6tuXTuWrTdwWxIaSVlAP6h8VYBuykrKgjbgUMdab/rGP0xuC9Mxy9KUgg49hWJqUvS&#10;ln8G08fJrVV4/K7/AJnzYZtU2FLmNXDmchZDv71Px7Q6uyOuxlH7gDOKGI4uP30tdwUr75ThLyVe&#10;c1PW6RKTFf7RO8ggJFeZyWJs+qauao/yRROs13Q6raamOlLZI/FFttQ2XI7KVZGcE5oH103d5OsW&#10;PvmlMs9zAUfGM1YdisLciSwEPZ8EnNfQf0+//hQPiX+0JL+9pv8ArpE3f9J2ebpiY07NCZZTkAnx&#10;xVf6GzbX/ssdxtBIC/mivrBpSK1YmvsJpMsj14VQT04niIr7d9JcUON9c/8AVqzCP9fk7X+yp7bJ&#10;f1+C59MSHW5I+2RvWfYVWfXXW0q6XNizmIllaFjc5jk8/wDarF0vfE2qUXGm+4cVW/WLVke/ajiN&#10;ohdqQF5W5jzXH+CS/XQPZvrFteJtf7f+USdogT7Hp+PJkIIad/ST71cNiRFteixPkJKVKwQr481X&#10;cBybqq3RIKuWmQMECrV1Noi4XTpczHt6wXE4CwPPvX0JDEUfntqGrLGpcZY4091CiMRi2Htza/IJ&#10;80nrXVFunwXctBSynAwKqAR16fjtR5u5t5PnNSTd8YLbZWSUq+atWDClW1LjlDeRJZZsL8baO6Ru&#10;SKhI9wdtUNCpDW1JGEkirEt1htdwWiU66FKUR6KMuoOh7NO0P3AUtPNpygJ80S/KMmE4r2yKnsV6&#10;7UQu78Iz5PvRM1dYt0bCUkb8ZJoYnQ4sbpytTf8A+Mtqx+aEdO3NbTR7iyhRGOajvxLDLlVui5x6&#10;Rcqbba7ranWHihpaUk7hVexHftLbcdjpKWycHPtXMGS9JUB3jtUceaNtLaZhRlLM8H7RzlRPg0Pn&#10;ognjhlT6W1gtx5be8j1eT8VbVvd+9tA3vYaPPJoZ19aNPquGyyIDaEJydnvUNZJsldqfQCQlnJxV&#10;UW4rEjJtULHvrWEF0+229NrfUhBLy/SHKHv/AKOLZbrcq5Klf+pPIRn3qLRrZchjsEDgEYr2JIdl&#10;PpQ4pS0nkDPFS9suRR9SnK6G9lkPTpymXVHajlNGFk1tGtjhZdRuW2eDUdb9ITJTypDQLZPCaYXr&#10;p9MgSkrQsrcPKgKXMUJqucueA4d1f/FZBWBhJGAn81EW7LV43uJ7Y3bjxUPaXlRpCo5A7zQyR805&#10;l6zZlOCOtoIeSoeofFTbSMbY84SJrWGhG7vNF0i5UgIBVj2+arVDzovJitgk5wK0FabvFa0+mOha&#10;VqdT6s1Wmq9Mmy3ti5Q2ytpXqVjxmq5fkyKrF1P8EDJucm2viK4kZPOKO9DarLUFUBA2fcHCzVV3&#10;kXS53pyY2wrakcjHtRHpW8tvuIaQja8jlYpRllvJO2rEVJck9q7TuZyERGg5JC924DyKGtYWm7zZ&#10;MVHZJWgDcAP2qzbfq60RF+pSTISOd1OHdVWxMZaylLkhxXCqk1ngphOUGngoxF7k2+X2FKKFoqcb&#10;1k/GeQVkhXlJoq1hp+3dyLN2JKnSCQKBOp0UomQjCYOwJ/w1XJuKyZ1ca7pKPQR3HVpuEdpCzueV&#10;/lSVo1tJgPqaQraQaCWbijYnugoeHG007jymWVoLqdi1KHqPxU00xunbxgtdGtJq9PzS7DMzuIUl&#10;IUnPJBrGmuxIGo5BfimIoqJCCMVsuydUIWm4TceJCRPfxwlQzk1lTrdqWfqPW0h+4QkwnR4aSMYH&#10;tWp8hxWmdX9PNq2UcfAM2VT8qUlIcKPbNWvpm0J0a6xeFq7rpGW1fBqp9PpQp/8AmL2ADzRkLw7N&#10;taojrpQhv9BNamcI3VuE+md1GW2WUa0+mjr4qJrkW+9urLUnhtQPjzX0V0w6zcIfcQ7vQoZSc18o&#10;fpGFrd6hIi3dHfSrBad+PNfTxiE3abc3/DnytJTwPgV8qfWVFWg8h/BjhY/5Oy0snbVmTC11Mhxt&#10;exZ2J4xUBebfKlRFNg7EKHJqPY1TJtqcPJKh/iqRe1jEkMoSVAZ81wMr6ro4k8GWoyi+ALV06uMR&#10;CnWJIPc8DNN7ei52EuCcglpJ/UKNjfGW2woHePY03mXZiZCcDqAQRVPpVLmD5LlKT4ZDsagiTDlp&#10;Sc/Bp01dUOJKVoTx7gVT93kS2LnIENtZb3cYqf0xOW7FJlKU2r/61SrtknyWuCLDTcoraTuCUkVD&#10;3Sdb7niOtpLqSeRtBqDkOsurCS7tT8g1J2c2+AtDjiwsJOSay4WuUuCtxwYQ/wCIQ9p2zvW6126y&#10;ohzVnuKkBATkcisUoSnGTX0x/wCJLqzSdw0PbWWLL3boU4TMCeEfq/NfMxonIGOK+o/pW+V3jobn&#10;lr5OR1yxb+CVsshEV1SiSAoY4pnLKnJLhRyCSacxbZ905wvYnFS9n00ibLDHewFcbjXcqMpLBruB&#10;bRGibhqmDPehD1RklSv7Gu9CaylaJ1YmenKpLR24/IP/AGq7OmukG+nttmvrlB1uW0c5/b/vVCXK&#10;ySZWp5CY7ZIW6SDjjzUb9OrKnXJZTWGThJwkpJn1W+k3Wz3UHR6XpjgLq+CknOKtDUfR9+4XL7pl&#10;RA/+IrDH0wdR2+lVq+2uT6mlurARuPHtX0f0LqlV5tESUtQUhaAoKFfKn1F4laHXThKLUG3hnX03&#10;OdaknyU09pedo6/JTMSv7Vzwr2oqtym0O72nchQ8Uf64tqr7EUoAOJSMjAqlYl1XZbjIbcaWEpJ4&#10;IribY+jPjlGbCXqLks216csZdTLlLy5nJBoc1/Et9yIMVptBQchzGDSdmcc1BEXIYd9KT+n4pK62&#10;B+bGU1lSFKGN1Zm/dDEYiSw+WD1r1MIzyoj7iFqR4p3I1ywkFlbyUKT7ZxmoF7pM83MTIElYIPOT&#10;5qVZ6Sx70vc9IU2RzuHvTjGbxFE3t7HcbWbkt5tDTxIBAGDWfv8AiK36xSOnFuiuTVG8hQKWd3kc&#10;ZyM/tWrdAdKo8W6JBBdaT/jNUD/xB/p809/yVL1I/dA1PYQS01nzx48fgV2X01GcPIVWTfGf/Br9&#10;VJenJI+WMWQANvjNHOk7sLZEeS0QVuJ5zVd42rKU8gHGaeQzLG4shSgPOK+o9Pc1jg41oKX3hJkF&#10;Uh04B8CrD0JfrZppxi5SV95BG0pXziqWkx5jCUuuhWF81JW6Pc7zCWGUlTDIyrHtWwje08YK8Gh7&#10;pr2waphyIsdgOuLBITikfpfhMK6ivfbyTDfbWdrO7GaoXTV8XaXXSgfzRkVpD6U9N2/V+rG5ZlBi&#10;5BRJQDgnmuV+qbfU8ZZ/L/wbHQrFyPoHp3XUrTUZn7kBbZxlRos/+lu2vPt5UkOHxioeJ0+TMtTb&#10;MokpAGF10/0NjPsiTHeV3AOBn3r42cLd0sM7Fuv5Dq3a4k3daS1+geCKc3y3ydSQnWHCQVDgiqws&#10;syXo+5piSxhCTjJqwx1BiNFCWcFZ80o6n1FtukyEq3F5igDl/TuNQWuRHnKUpROUYJqLldBm9E2R&#10;t/uqGxXgmrrt+rPuFDACSR5pHUiE6hgKYdcSEms9+jKjbBiVlmeSibpAZjvRuyFLUfOKl+rPXK29&#10;JuikxuVbzMeeYUgBSQQDirM0doeJHdLzykuoSfehr6lrJpZ3pheF3WOHWkR1bdo962XhdO6dTXa3&#10;21/uQumppxZ8PNR6mVftTzbg20llD7pWG0jAGaLbTBZuNm27SXDyaBbwGUX+b9oMRw4dgPxRhoG9&#10;pZuDbTqSptRGcfvX2L46SdcV8YRxdn3M9vvTCRGgIlM+ta+QgUu/05vMDQTl0+1X2EqwpQHjzV5a&#10;2m21m0QnoKErWlsFQ/oKjtO9Rl33TsvT62Elh4/pxW9dEe12Y2TMlpuT8GQXAFLUP8qubovGd1fe&#10;4/2L4anMrBI9yKIGNG2gRHWXGENuq4UojxUBorRzcPqDHTYp5RIS4PQk+ea5/wAtVOrQ2ZeeDJ07&#10;XqI+nvSSO8xZGGJaAt5KRk496s1nSaLrHWl4JSFe9VL0/uU3T+n4rtzaO8JGVH3qyYvUe0ux2y67&#10;tzxgV8S6mVb1M9/5O72yxmIG3bpZdos15UBe9s5wKE2LZqDTUtRuMdQZJzvGfFaCtmoIkhW9C9zO&#10;ODTLUl0i3eG9G7CXE4xnFY8qKdjlFhGyWcSQCacchyEpfcf2kfmrH07qWFEWEl/KTxnNVBJ0TdOw&#10;sxkKCFH04p3btL3WDEDkjflNU6ey6hqUV0SnGM+2XpIvsTudzdvQaFr3ZYt+vLLrKEpSR6sCozTq&#10;HblALGTvHjNAvUTq7G6OyQm6KAUsegZrdK23VyjBR3NmMoKGcMm+snTaLovSUvUiHi22yjevcfxW&#10;WLX9QdlkNSkuTQg7SnhX/epj6kfqVc6pdErhCtMsNHkLSDyRhXFfNVFzuMNxwuqWlO45JPmvWvp3&#10;6Pq1cHqNRBx54TRrL9dKnEE8k31imx7prGbKjPKeQ44TuUc0KQmN6fXyKWny0TFpUocjyfmpSBYy&#10;6piQ04C1kbh8V7nRRGqKhHpHPSe5uTCWz2awyrMtbhUiY2Mj80PJs7eobgtlBwUcA09kKgpmuIL/&#10;AG0YxxTSC3Et8sPJkEBZx5rZ5i0kUMJ2+hzkjT0m4MyhvZG7afejv6QrLpi76pk27UbOXd2EFfg+&#10;KhdCaiVfNQxtOtPYbfISSfevo50H+lfSaLb98422mcpAJWPOa4n6q8pT4/SOFbxOSeOcGz0NPqT3&#10;S6RYvSjRWnNPQQi3tIbbx6QnirXtVudSrcwQWz7H4qibnYZOgrolliStxknAGamYnU2ZbpDbCnsI&#10;V818nz8g3fKd6y8nVOnK9hdVy05bpbJEiOhaiOeBVUa46fRLfFemQkdoo9WBRVaNSuT0dwvbuPGa&#10;fpnRpoWxKUlSVjGDT1F1GsjhJJlcN9bKWtuq0Q46e4shSDg0YWvXX3iUBKso9+aNXOmNpuEY7WAo&#10;K5yKBdW9O/8AlmEuRF3IQn2Naqejv08d/wAGT6lc3gs6FLZlWxKkHGRzUG1Yoki4rUtreFHmqysO&#10;vXYEQIdcOE+xolsuuRIc3pcAUTwKt/VxtcVJdEHVKOcBhc+n0F2MpcdAbUR7CqrlQ7lYp8loIUpv&#10;2NWmnUa32PUvBP5qPdfjyXh31JKfc1bqaqbWvT4FCUo98gFYFXOaVAQyQD+rFElo1wnS92S3JR21&#10;n2VR9p9yFGP/AKVCXSBkjFYk/wCIF1zn6dLMWDAVb3kHPfAxu8/mtx4vxE77a66p+5v+uclc7lhu&#10;S4K0/wCIhrCLf9RiQoIKm08JT+5r5+vSHJssuITk5yAPija7dSZWsrmHrzJU+DwdxzU1YLjYmrgl&#10;lthC+4MZr6r8H42ek0kKJT5X9fk47VXKc3JIZ6M6joiLYhyWgGeEqHzRKnpLNvV2VeYbZbjEhaSK&#10;rbU8Bi0apSWFZQV79vxzWsukesmbtYW4K20DCQmu40q9VuFvwcf5nU2aOpW0/PYw0BdLnqC4NWLb&#10;ueQNoUfNGjutJvTa+GDcmSkpPCqeaK0A9b9bIujSw2gqyKnvqE6ZzJy496Q+iQhQ9TafIrb7pJ4P&#10;KrP018tx+l6yZ1HBEltxKh/8feh1NlZ1JKw62Ak8eKD9HaXlXW4pgR5JYUfZRqxJcd7p662xchvB&#10;/wDugq9fg1U61W/4bHj3Rhm52J5htW04ykVn7UujbhoG6Ywrt7vNaf03q6BcEnbNASRjGa7v/Tsa&#10;yiq2qSpA5C6ra+WX6bWzoe2Syn2ildP63XppmJNfAWg4yk0ep63RHHkPsYTn2+Kkbh0BjTtNuILq&#10;u80OCKqB/STOl7iI0rcU5wM1LO4bhprU3ypGkrNcIfUOzlTj21w+2antPdLYUKzyUZC9+fIrM8fU&#10;0/Qjge9QhrOUn2q19LfUXGlWkRcBSz71CS5xFmI9POHvSyiv+qHTkWWU9Kip/SomnHT+YVWWQ7JP&#10;DQ5o/m3ZrVWG3GwUL96b6h6fRrda9kJwhL49SRVq9vZjyuc4enP4K2PVxmJP7bKtqknAOaOdP9Wp&#10;L60NuvAtn81Smuekb9sUqXGU4s+cUtojTk123OynHFJDSfBNRTbeJI2s9JpXSrKJmr2bdbrzCRcA&#10;yhxzjJA5oU1Vomy35C0pZS2+RjIHvVZ6K6kyoKlQy8QkHGDReb8+7IS8he8gg8UbTUz9SmX4BHRW&#10;hmbLqSS3PR/J52E0H6nuT9p1U/GiPLSwV4ABrVVmttv1Zb0uPRw08lPKh71WXUbppFjoelMNFS0g&#10;kKApJ84M6GoTebFnJF6C1dJsaG1TUF1gkeo1oC0WXT+uLSmS08lt8pztzWaunE772LOt81HpSk7S&#10;RyKG2tZXPSeoHY8OWsNJUQE5pyWengrdG6TSRqm56cbhW1yOpAWRkA1Qlz0s/E1Yl1tlSm92SBR3&#10;oPqTLvjXakYU545or+ykNuKkLihW48KxUo5j2a15hJ44KH6mOuwnWlMtLZISM+1MdLaxlshKFuqC&#10;ffmtCaj0VHvMAKfaSVqT4qm4mkEWjVyWnWSqOVeMcVJSyZkJQcNjXP5CWDq5CI5V9ylefKVGvYfU&#10;wW6TtZUlRJ8VWXV63i1XtTkLc2yedo8UD269uyJG1G5xxPsPNQbi+GZ0NE5R3xZtXS+rmtaQjBeS&#10;lt0jhYGKzN9R8S86XkLbkJMi3q8K81K9OuojNvuSGHnC08eAFcU9+oO/vmyJbltpdjuJyHDWFqY7&#10;a5Y6wbvwsZR8hSpr5RUvTSDEuDrbiAEpUefxVyLtohwlbVAtEc1RnTaawzJ2tLwCeBWgbdBhXa0K&#10;Q7I7StvzXzZ5dZ1c/wCZ+kv0+2vH1P8AZf7FF6lQ8rUjaIWVla8BI+c1fuj9O3iPa2Gp7DkfckFJ&#10;OaobUtsuOkNaMyI+JLHcBSfPvWven+uzqe0wmLkwhtQQAFYr1L6WytMsHy5/a1iWpWX/AFhFJdU7&#10;Q/a4TjpcLmPaq005cu4kpW0Bz8VfvXzR7xguS4b3cbxkoFZ3s6VuPdvbsXnFH1S80ZN1/ZC0pNf1&#10;8F3aAiTnY5djpBCRRLY7Zf5upmZERaglKvUmhrp+qfamyCctrFFVvvl5td/adiN5bKvVxXidTSmj&#10;6X8qnKqePwbW6cJlXOzMM3BHqSkf6UYO6bjAYCQDQT0evkm521pUhrYraKtTchXKvP4r0zTYlWmf&#10;L2szG6SAefBNsXuQohOaaSLx6AN5z+9Hcy1ImDChkUKXfSLbiiUK2n4rJxgwcpjW2agcDoTypNGU&#10;VYlRwSBVarYkWR7BG5NSUXUjyHAU5CfehPAmgvl21h1OVpSTQverQ4k72GySPiiW1T0T28qUN3xU&#10;slpBQRgE08ZIZK4b+9YaG5CgBU3Y76HFBC1YUPk1OyYwVlKkA5oNvNsdiv8AcZQQPxS6GWAiclxH&#10;ByKS7SZHvk1X0e8vMrShSiP3oxscxUhsHI3VJPIiOv1ifd5bR/UUNPM3CAsfyyUirTQy6o5VgppF&#10;+MysEKSFH4ox+ATBWy3tp9CUOHtr/NE8eQ0EjLo/vQhf7OWXe4wgpOfaoN27uxiEubknxSy0Sxks&#10;5xxLpASQc1AX+2LKdyEc/im9huYeSjK8n96KVzEOshKgKl2LorWZKfh8LQoHHmn+n7qJCglxeOfm&#10;iidb48tBCgCaCrtb/wCGP72cj9qg1gMosGEttCfS6T+9OXZLezKsEDzVbxb4+jaCDj5oqtjiJaQV&#10;OYJ8jNTzki18kwZUZ9BBAx+1Vt1IiWl+I7uWAvHFWWzAZQPPFAfUrR7E2It5Du0gZIzV1fEkBgXr&#10;u1Gaaktpcx5wQayymPNflrbYmFKCfBNa1+onSrEaO68Hcec81lyJZ97y1tvbkpNen6B5piaS3ibG&#10;sFv7S5IauTm9jPKq1F0N6daUuUlmba5KDJ4KkZ5rK8i1/dT9jz2xBONxrQf0+9LvsprU6HeCoKIy&#10;gLpeR5olySpa3o+kvT+wIiWVpAxkJxxXWrdOR5UF0uKAUBxXHTe2rYsTO+SXF7fmmXUK2yVQ1uNv&#10;kHHjNeZL7jdGMPqCsSUtyEtnJGeKyRPswQ48sLO4E8GtUdeVy2nV+oqIrOLinZzrg7XqHmvSfH8U&#10;o0133DfRPVyZ08lj/wBAiU2VDIUkGtu9C+rcPW8Fh1NoEd44zhNZJ0azY2Z7abnGSo5HJrZvRoWG&#10;KywqAlCBjgAVrfMNen0Xabs0rY5zzduStLWOPGKAOomopJQ4lbWE4qy7Dd2lQhlAPFV31NnbkOFL&#10;A248gVxNX3o2L6MG9ctTNKuTrSgUKyeapWHqV5C3mi4HGz4yatD6jUJRPfeCdp54rNESTKTJU6FH&#10;YD4r0TTJekjVT+43D9Lmo1tLLSVEjIrZMSQ6ptpxxWUmvn19LWpG13BCDgKyK3lElrlQmg3zxXGe&#10;Wji42dHMCddYbSoPJOT8V3cGFToCu0BkCmcJK32i2tWFUvFfEILaW4Np9zWjLyjtdXR60Kd7rRUP&#10;B4qntUapZXBWUBQUR4rTWqrRGnLc3hK0qqptTaHhBJIbGPcUv5kWht9OqlyEbik7lHPqrUVublRU&#10;g7fTx4qlemFtYtzSEsI2FOMVoGzSe5CHcTnjzViDodDvPMBaE806hNyH2ylXBpKHO2uFCU8Us7PU&#10;04MDFSwAiI0tl4Zztp0/DfWjck80uqStbIViuGJThJRingDiOw642Uq/VXDcd9l8pX+k105Kcac/&#10;SRXb77ikA4yfxQI/PwXf1JOBXhhreRwrBruO4843t/ypMd5DnjApgcx4ymlbXF5zXT1vKVBYX6TX&#10;b7DpSFJr8hLq2vk/FAHq4KHW87uaTbipxsUTX5sLSrCjg1y5Hd37geKAPUw0NLyTkV+cgtkFaVHN&#10;dFpTiP1VwhlQTtKuaWAHeGVOqJSM+9eqdZU3twCKbtthKiCrJNeJiJXuyvAoIin8lpsbQBXDoakF&#10;O/nHiu1MNlnaFA/mmv2yEkEuY+MmjoY6DzTCkpTxSCGGC84sgbjzXrsdDu0g4I964Q0lKzleeMUA&#10;cvll1vYrAbPkV2wzFixAlvASD5pouAF7sLOCa6/h4MUtFWRnNIB6lhl8gkAkeKX7rLKgAMHxSUZh&#10;MdKBnkCvzzCHHBg4qQj8WGHlqXgZ+a8Wlp1Bb3Ao8V52kjKQfNIN2/tIX68AnNIBduNHhMA8E+xN&#10;RkiE3MfCs4+afy4vejJSFeOQc00+0LS0lSvNMaGU1DLSNiTz8ihuXBR2XSVcZqbnW5bkpWxeARUX&#10;covahrQVer5qLGij+qsNM6A8UHKmclIoP6TauVOmJjuBQLZ2qqz9U6dWplS1q4IOQaH+lejrfHlT&#10;3QhO8qzn+1RTwsMT7LitymVoCsZOM5rye9FkoS0sgjPIpzbmmI8QJIAVioe8piw2A+4raong1ISB&#10;7+KW2xaxRHipSl1Y5IrL/wDxNrbLuWh7XckkqjsvBKh8ZB/2q0bnqmAjqIwFK/nKUB5p39VmkmNc&#10;9Gry08ApLEcvo9/UE8f61stG/Tui2Ssj7T5zdPIxuNtit7yEJx6fmtRdJpce0TdmzeoEZrL3TCUk&#10;9yGjh1tW39ua090ncjR7slLwDivOa9C1DzUzQw4kbG6fanfmR0NIibEf/LFWIy7Idylts7KBund8&#10;ZlR0NtxtiQOFAVZLVyTGaUAj1Y44rzW372bmPRnv6qde6+tGhJsDSsEuOlBy6keoD8c18nLmm6NX&#10;qW5dSv7lZUp0L87s819cfqV6oX/Rehri9Z7X91JDZVu2FWBXyUv9/n6svsydOaLbq1KUtJGMHNdd&#10;4P7JGHqe0FWgCyJSy4r9RGM+1aX6cXqPFLCAjuOggjArMmhLezKljevaUnJ5wCK090zdgNNR3W2Q&#10;ShQGcea6TVP+E8mDFZZrvppqSdKjto+22ox8VZEe7XNSu3HbwnHmq96aanbfZbaRG2jGCrFWVHur&#10;rBUGGtx/avML/wDEZuo/aZH+sW5dZp9tchafDrNo2nvuNnBI/vXzMuweFwfE4lUsLIdJ5JV719P/&#10;AK2/qF1vpfTps9lsriWX2ld6UlBO0fuPFfLiTKdlzHpkrl5xZUvPnNdd4jKpfBh6jsUtKWS+N6cn&#10;PAq8unklTUthtlkJ8HdVS2BmGzIQ49he7kCrr0E4z97GSlO3KgQDXTRWIGC+zWfSPSyrjLYffklP&#10;g4zWv9OWYNW8HdkBOM1k/pdaZtwmMiO4UNgJ4BrXNggPswGmlL3YAzXm3knm5m4p+0iZyH2F5Ss7&#10;filP4o8lLbaVEHwTUvKtiX3UpJxz4pRWl0qbKwQSK0+C8YMyVtp3b8mnKnzJ/VyPimMmC9Fzj9Ip&#10;JE4jaPagCcTBhqRucQDn2pq/Z2lJIZQG0nnNIfdkp8107JU8kAr2p8HFAEUqZ9rJDQOQPipKJci0&#10;NxPmvYVoaedzjcT704n2Dto3J4HmogcruKpbwCjkfmpy2wGS0SpIBNBrEjsPqSTkpNS8e8LKc7sg&#10;DxmmhE3Ns0LsrO1O8+9Ak19y2zC2lRwTwaIFXNbnlXH701VbzdXwQnOKQxhDmrlElRPFSbM1aY6k&#10;pXipQaaTEiHan1Y80Hyn1wn1IWqgBw7BQ+8lSzlZPk0Sw7RFYgn0jukeaEoc8SHTg5xwKnmHX3G8&#10;bsccUkMgrk4Y0ot7uKkLddnCdgVwB801n2R2ZJCi5+9dRrOIoylZK6YfAUR7uptnGaib1aF35Od+&#10;KYOziyvYvg08jXUoyAeKMjSBn/k64RJKVhwuNp9qeuqENsF1O0iihF4DTSsDeTQ7eXzMAC0cZzjF&#10;R/kWJ5Gibm294/tTLXOsr/bunt4/g0NMqQlo7UKGc/50gtCo8lOxokftXF/1VcdNaauEti3qkBDR&#10;O0DzWJfn05Z/BsdEv/kV8fK/3Pmo3KuEq8XB24pLM5xwlxs8EGpW3yn4qlLb9Svio6RfH9Uanu10&#10;ktdh514ktkYx4qZgsPxo4cQ33VK5xXnNkfez6n07/gwz+F/sU91dvNy1DqCHC7PbQ2R6wMZoy0fp&#10;8rLTPfKVbACrPvihDqnqFw6oixez2VggFQFFmm5y9zSEE7sDmvefpvnQxZ8Y/wBpGf72l/Xwhx1E&#10;6ZzmIgcizC9uSVK58VX2iZLMF5cR9O58H1KqzdWG+pjFMV9ZDiDnzxVT6EZCrvJTMOZAUd2a1H1S&#10;s1pnS/2W2Y1DX9fBcem5MaPJSpZG0+c0L9YrnZJl8gRLWykyyRvWkVKWhlpchJXy2faoa76Sac1v&#10;FmMDKcZx8ea4vwWI66Dk/wCsHuP1hCU/EWqCy8f+UWno6Qza7G3GRFCpCwMrxRXa7zLioLKnChB5&#10;2mg3S91al3AsMFJ7IwRn480RLuzD89KTjdnB58V9DQw1wfnRepKxprkHtW6UdvrrkopU4oHgUPa5&#10;t0ezaajMsoxLB5wOferwtV2taYf268FRPKjQvq61WufMQ6EghJyKl3wKu3a1n4Ki03cnYgbMjchQ&#10;AwFVZMO6L1HGMR1Z2EYB+KGNZWIS5zLjLfbaBA4p1fZDelLfEWwvClJG40Ljssm1N5j2w9jdOrOz&#10;YVNOuB1xRyQaqXXemYMS4JYhAN54OKIoev0uwQpLh3jg815CtTN/lfcSTvPnANQayicJTg/wNmbL&#10;Cs2lvuCQ68kZyB4pxc9dIvOmmYLDQbU0n1KHk1Ly/tHYwtjbICXPSSfNA+rtMyrE8THaUGccqxQy&#10;a93fYpYYjbf8xRzv91VPR4MGLEfSQndIOMD2zQOu7OxLChZUMA8c+K6st8dnFpRVkAjGTSUlnBY4&#10;Tw5fBK33pe3aLM5cGnNzud20eMUJ6YlvqcdWsEhsnFHmor9Mm2/7NPoaKcEg+aZWSPb4MJxlTfcd&#10;cTjOPeobcPKLlbmDU+RxaeowLRjBASpJwDRQdRQ3LMtT6d0lfhXxVbz9FyrEwqfsUG1esAj2paxX&#10;Y3JklwZaR5o3Y4ZXZWmt0Oh1abXIueq1FnhKk+f71Bak0hcrXe5Lq8lAOc0cRdTQYUxD8QJSoJ28&#10;VYkC32/UdlXJuBGSg/ueKjKKaCN0oPOCiLJqF9L5xuUEDBFEMPXQmrMWQf5afGa4iWRFtu8sssFb&#10;OTtqu3WZcS4TZDjSkNlZxScnFLJkV1QucscGhdCyLLPjz1TENncjCOPegG12lNp1dLkpYzFOcf50&#10;P6PubjxIQ4QkHnFWAHS/HO1Q3gYz71Jc8lL3VtxKb1NcHxqaSlpKwgkkY9qd268uyNqAtWU+Qatm&#10;2dN2lxpFyuBb9STt+fFA+n7XboWqXUP4U0c4B8E1BKSl2ZnqVzht28pC6Lqic7HZdeypJHBo2fuF&#10;kiWtS5DaXZSRhINVLfW/stXqKEKSwORxX6XdFyMK3bh4Ap7u0yDqxhr5Hl0tzF1vMZ9prala8kAU&#10;86p6XlpTGXDhrbQhIyoJ4NfrFcvt32FLTlSSDj4q2ZvUiJcrH9m82guAYJVUWsrgthbKDT7wUZpS&#10;RNsMpmetguqRylKh8VTXVrUcvVWs5k+Wx2HFYSEgYGAMCtPzJsZuMl9CE4ST6arHrB/BbnahIjW/&#10;E3jctKfx+1YerpdleM9HQ+I1Ua9S90fu4KStFtVLUStzYlNTDLaXZBaWVKbxhJqBRPU1lJSUK8VJ&#10;xZrjim+PSPOK0yaxhHf8my/oC05Z7zqSbGngfes8tKV8V9LIGn4lugJQo5OMA18dehXUCRoO8u3a&#10;G521AD3r6f8AQ7qkrqjo2PN76XHAkBYz4OBXzd9caSyvWPUSjmP/AOnWaKe6pRTCq5abcUp11pwK&#10;CsgJNAdz0xeGlr2IKwTwBVqdt4SGvdGecVN3CSw1HSgMAqPOQK8oWiruTl0bRWuBT8aNNhxUfdoK&#10;M/NPEFLjO7cNo/NEOrgq5RA202QpPviqxu8C+Wy3KWEqKSeABWFKLqe2KyjIi1PkJlSITSFEMoUo&#10;8E4pu/BZuNscSyhKVecih3TjjkllCJIU24R/j4ovjQkMx1BKwNwx5rIq9/DQ5LBVUwykfcMoUpSm&#10;zUhpd8yEBMlWD4OaIbjYFsdxwJ5X/ixQZdG3reTt3A/inGLrfJZlSR+62aYsWstGLtk2Ih8/4Vkc&#10;jzXy96p6cZ0RrF+G3EU3HQfTuHBr6kTMTbQlRSVOD2IrPvXzp3pu+2KXMujSWZUdBWlSRgmvU/pD&#10;zk9Fd6Fj9kv+xqtbpVdXldoweu6oCjsTgEe1TNjMlaBIaSSlByTQvMSz964mPks59OfiiKyX5cCC&#10;7ESgHeMA19H02OXJx7WHgPZfUh1+1txiPSgbTUfJ1nGYZjuNMoDqDyoDzQFLYnxmVrU2oNqOcgU1&#10;jpdlNL25JT5q6Vr6AtG9a2evlmS1GQA+ghQUPIrYv0q/Vim16WjW2/PBwsJCPWecV89bXc1wyr1l&#10;PGDipCy39yNMJQ6UBR5Oa5fzfhqPM0enNYf5M2jUOl/sfdPp/wBV9N6zt3fguodQfIB8VM3CDpu4&#10;JWVRkFagecV8pPpV66jQ+q3oVxlq+wd8ZVwDzW8tP9bdN3BxtTdxZKVDwpQr598z4XU+Ju9Jw3R+&#10;Hg6GmyN0d0XyOro5/wAn3B5cIKMdRJ2e1eO9Q3HWgoRyrA8AUQz5lo1G2l1D7PbI87hiubTa7BA3&#10;qffYdxyAFg1xqptUml0bFY+UDr+u29qVOpDYPkK4pGX1Qt8CKtYKfQCTtNZM+sz6gxYdRJsliaMU&#10;tqyXE8ZqoLB1/lvWlxua4pa1IIPP4r0Hx30jrdbTG/OEzCs1lNT2vs0H1K/4gsnTMp+22ZAQUcdw&#10;Zz/rWXutn1K3/q/ZFMXCW443uyUlVV1dGEaoukiRkISpZOT+9S2memLV/ccYRKCQkZOTXtPivpfS&#10;aJRlGOZL5f5Odv1k7G0uiv7TEcmLKGk7l1Pxd9tKm8pSVD1A0QWrS38Gv77DOT2wRuV4NCOooc5q&#10;a+8tJDe7yPFdrCt1Ry1yax88BnZptvNqlKloS8rYQkH2Nc6KvMax2qenIK5CSkJPtQNEckKYJCVF&#10;v3IFdRZaUTmv/gFDcD8VkeouG0V4aFmrbKjz1vlshskn960p9IugXrrq1m6xZvacQrJZB5qv5d80&#10;4q0IbQwFSCjA/fH7UVfSpcJ0HXxkRZXa2r/9nd5Ga5L6ngoeNs2s2Wi5uR9XNKTH1WxqM+gqUkBO&#10;fmphCpwOxkFIRQJoPVTklhCnDtWAM5+aMrRqL7x9xPfQkk45NfHjvg5NNnWyg0C2ptI3a83FMpeN&#10;qT4HvUeOlt2lviWlwtJT4SPerNfujEBOXnUugnwk1JwdSxJMX0EApGQDRDT6ecm3IPUmlwilhNul&#10;hvSI0jOzHk0jctcGNJW2p0gfiiLWilXS6odSj0g44FJQem8Sc93n2t5UPcVhKEtzjB8F6ksZkRtg&#10;19KlZjRSpRUccZoJ+pnV+o4fTK5QI9sVKU4yoLUU5wP71orSuhdPadjqkv8AZYUnn1ECqd+o76j9&#10;G2HSV5t0NTEmf2VIHg812PiNJZ+ppecvK4X80YdlkcPCPiXNW63cXw4ktubiFJPsakrDelWualzb&#10;yPmm1+nqu2opctSOXXSspTTv/wBI4U5SULHnNfW2h3bIvro42f3MJr3rZ9yMlSXlcjGymGl+ocnT&#10;92blNt9zac7fmvZdsgyYzIQrKj5xUTCbZjXpkFvLaVDIIrduVm5NMx+AuuHU6Vc78p6UksNO+UDi&#10;jnpFY4uouoNudt0lTEhK0qOVeearHXtvM+7R1QWCEqR4AqR6atXW0a8syIy1svqdSDjIrWeTVlun&#10;sqf4MiiSU4s+x+l7A5fNOsQ5SQragAq+aY3HpI245sjuKTz4HtVRQvqta6PyoFvvjfe3tjKiaPIf&#10;1o6DuQD4UGXD7bh/tXx/q/C6l2OTqff4Z2ysx0w3tGl5unx2lPLdbI9/akZC5bDyijJz7UKOfWPo&#10;pTakqcBA/wAWf+1cSfqe0PLhCTFSXXBycH/tWtl4bVf9Ncv9GNWrOWw8Z6is6XgLevCQzEb5K10N&#10;an+rrQ0O3KW2tt4AeAax39ZX1Rf80WFi32P+QwrhYSfPmsUyL9eRF7jzjqmFeCScV6R4T6Jv1mnV&#10;mpltz8Y+DX362FcsRWT6bOfXVYzeBHtyEs7jjdWTPrB6r3vW2oWrgJqnIeAEhJ4HArPVjvKA9vcz&#10;vHg0W327O6g06GQjIR/iPvXp3iPo/ReOtV0OWvyau/XTtjt6Iexalupt7gLrhiq/UM8UzvEtqXDJ&#10;Kxu9gKk9LpcVZXoLjRTuzzigu6QXoL60nJRnzXfNelDEUapvc8s5YAkOhseTwKnLU3Nt8lUVwEIU&#10;OM+KiIkCQ1FM5Lau0g/rxwKm4moYs8pRKKkuYwFioQlFdvAyPuNikKedcSdwHPmp3pPpKHrbU7Vv&#10;nyjHGePzz+1W70i+nS6dQD3xMP2bnhX4/vWjOln0M26wahTcXJBfWnkJPsa4/wAx9RaPQRlGM/eb&#10;CnRzm1JrgW6S/RvpyHeYt4EkuPN4Unn3/tWvdA6XXYJJSJSgwBwM8UyjdNl6dtTLkU7ShOMCmto1&#10;ymI69HlDKm/zXzZ5bzep11+7UvhdHS10xhHFZZ9201DuxQ4Uhah7mh9/pPAnpeccwHMZTio209TG&#10;Zae004AQcYzRpDv7T0ZH8wBR/NalWae55kuQxZAqSYqXo6cGtxLWcDNO42um23sPAHPjmjbVmlWr&#10;8yHMZV8ih+J0ZZmsKeClb0jitY9La5tV9F6shj3BXpvXKvtU9pW4Gp66PM6ogmO/hKFDk1TUiJN0&#10;hNEdedpPpJp25r9+IOytYB+c1dHXWQj6dvRB0pvdEKmunNvXK7SUJWgcbqi9YdNFWaOJMA7Eg54p&#10;fTWtzkLK93PnNFdy1Ezdrbs3A8cjNX1x09tT4wxN2QkVBcrjPhxGyFKJ965h3u4ytoSys54zRBc2&#10;Y7ywk42g0R2KRaobbaFNpUD71iV0epZhywXynhdHWjJc63ESCwpZ84rEn/E110m+wIkRdsEV1s5L&#10;u3BPmvo5b7nZITbayEoBHvWCv+Kc9aZmmoC4bCRIKslxI8jmvS/p6lUa2lKeeVwai+W6EuD5X8+1&#10;T2kwUXVpaiQkHzUCk80XaJLLk9AWpOM+DX0vo0pTXJyVuVFnXUH7ZVzaXFcKllPq/fij3o5epcJ9&#10;lsrIKjxQp1EsTYnx1wUbiochPzxRJpbT97079q9MiOthQCkq2nGK39EZR1Mm/wD18HPeTcLNJsbW&#10;TYVqXcW7Wy6skbsEGjFmzy7zbkplSFFtQ4BPFVRozWz823NRpPKUAeatKBrm2OW5EQnYpPhWa30k&#10;2so8JsThNor1zQlztWrA9DX6UqzkVE9ZLheBJZElBWwEjmrkifbTEqkploJ9uaEtaMtXhBYXtcxx&#10;801lk67sSTksoo+yOvOvoVHUokHJSk1cuhurLFkWmJPd2jwQqgrTWjptl1IJAYKopPPHtQ51aszh&#10;nmVDYU37nApt4j0bD069RYo5xk1JD6k2uWwtmMpKg571WXUvT6bnsltNg4VnIqsules41ubWzOSV&#10;OJHGfY1bOn9WRLseytxKmlH9KjyKiksZRrrqp6axr8AVrvS8nUOlYqGPRtTzx+1UswxO0nc0NOBS&#10;hnituvwrU/a0tI2AAeBiqk1X04F+klyKlBKDUHHc93TM/S+Q9NOqazFkRp3XaLQYjspOGyBkGrOa&#10;1VEvy2FxVBaPJTmq21L0huVwsrRbwC2nkDzVc2m/XjQF3+3d3BIVtANWOXPJjrSQ1EXKqXu/BqGe&#10;IV4UIjjHbKk43YpgekzNsguJadGx7ihC19VkxEsv3Jn0qGQo0Ut9S41+ZCI720Hxk+KbTXRr4xsr&#10;XKKk11oNehpaJTaittRycUV2K5wZFgM4HattPKTRBf8ASsvWMdLSnwtH705HRdNssBYbf3LcTyKa&#10;aRe5q2C39oFbL1cWxK7CF7EZx5q8dEXS36osrqJiErWocE1jnXOjrno64b9qigq4NXR0u1Oq1aU+&#10;7lZG0cE1B+79i66iNcFbW8pliJ6RRIs5+SxhDbh8Cq96ndBmmbe5eILh7oO5QFTcbrgy88Wi7hP7&#10;0SxNbs3uGY6yFsrGCM0sSMWNs62njBSXT9p9iLIeKih5n3/apyB1zlpfNvkOjCVYBNXba+nlil2h&#10;/wC2bQlxxJyePNZj6i9KJOnrw9IbypO4kbampZ4RkRjVbN+o8Z6L50rqdV+jb/uEnHsTU1FtkKXM&#10;7r6U7wfNUF07t0963SZDD6m1MjOM0sz1ilxpBivrwUHaVVNpPox3p5xk9nJdvUPppa9QWwFhpLj5&#10;Ht5qitEdMpeleo7bsmCXIQJCgocYq0tD69+9ebJk7/wpVG2orlGci94JCXcfqFUyTXDMqnUSqyk/&#10;8jM/XXSTkTV6bhZohQwcEhseDgVE691/C1Ho9m0T2yxKQjaFLHmtL2ddmvcctyiO9nwr3qj/AKmt&#10;H6dVbEKiIEaanwoDGawr8xqkv2Oq8NqPW1tKkvlFLaOsiYUxtTbmRn2q7xanJFoT2XCFlPsapbp1&#10;FdblNNur3jOM1fL1veZtoVHWQdtfOPl+dXP+Z+jngJY8fUv2RRerZ14tV6Sw6StIVwTWhOlEqVcL&#10;C2VIV3wnis/a2uclN8QmQgqUFjB+eavvpVqCU5EioZiqRwBnHmvU/pb/AOsfLH9ref1S/r4RGdUt&#10;U3qzsrbdjuLje5qtLFdI1zUS01tcJ/zrQHUi4sO2lxifGAJHlQqg4MRiDc+5EACSc4FL6p/wDaf2&#10;QP3tL+ui0tMOXFmOE7SpPzUmjVlysF0YUmOZDalgFOK40fc30p9afTjxS0rUT1uvMdRhl5BcHG3N&#10;eGx+4+p9as1yTXwbH6S6jffsseSGC3uSCUkfirUjanaeSARtV7iq16TXRm86bj7YpYUUD04x7UVu&#10;aekdwrScD8V6ZpM+kj5d8gl+okv3C1q/oUQkGunne9hXkUJIjSIhyrJqQgXttJ2rOCPms1PJq2iW&#10;kWmPPA3p5/NMZGmmWUHYnFOGb2047tSRmpRuSJCPUKklkj0ATj71ol+jOPxU3b9ULdASs8/mpKXa&#10;GpTp9AJqKk6bMcl1AxilhoQSxJiHQCrk/FOHhGfbIU2KCGboqM5tJIIqUj6hDqQk1LIC02wRpGVJ&#10;Rg+1QSnX7NIKQTsBoxgykuYyAQa/XO0MzRnA5pYzygB1jWSxhJc/FTsG4fdAL85oXuejUthS2lYV&#10;+KZWy6v2lZZcUcDxRloWCynIqJTYJA8UPXbTzUkHcgZ+aaxNSurcCQrOfaiFmWHo4LieafDH0V2/&#10;Dds0oFtRCc+Kn4V4W8EJUc5qYl2xiefUkfvUVL08IiStlRyORRgMhNGbQtpJKcmupNkjS0etI5oV&#10;tmpVx3Cy+ckcc1Ns35EhQQFD+9SyiOGN5enYqWlJQOfmhGcH7S+QlZCaP2X0rWQrBFNbrplm5+rj&#10;n2pY54GngB4mrZDctKVukozg5NSusbS5drKX48gAlOcA0rJ6aMqBWlRCvIoC1pB1BYGF/byFFgDx&#10;zVtedyEzJv1D2mU0w+04srHPGayQiFcWXX0t+hvJrVvWfUDzzzglK9fNULObjOsuK7yUrPxXqHjv&#10;8FGku5mCtvsTt7bMZS9rx4Cs+9W50Y6T60sd4acaluKiKUCAFZGKp1u33ZFxSqG5kZ9JBrUf0833&#10;WlvmsNTkqdhnGM5/3peRbVEmh0fejb3Sm03Fm0NIkvqLm3GCa76iWG8JiLW0+SjHjNS+kxLdhtOo&#10;BBIzgVG9Q7pd48FeASgDkV5mvvN0YO+oOZdLQ44tSC6nPNZ3VrdDjh3MlhR4Ua0X9QmppKVOJfYK&#10;k854rMV2YYuQUptAQT5r0nQp+ijT2/cWD0xbs+pL4hqVNS3lQ/Ua3D0p0taLaGUNPoc+MGvmzpDp&#10;zOvF0bMOcI6woEerH/Wt89BtDXW3QIv3UwurQBlWa1Xmc+msmRpuzX1rbjR4IwBgD2oL15eIJirb&#10;U0AfkiiuwILcNKXVb+KFOoDcAsOBSBux5ri6/vRsH0fPv6oHYbkpYbwM5rM8eApQd2tkpx5Fae+p&#10;izRZDjvbWEL5xWYrLdH4U11hYU4hNei6T/CRp5Z3Bh9PV9etOu245Kg2pYGK+nWj5negMYONwr5f&#10;dK75EVr5rDXbX3B/rX0s0VLJscZYGfSK5bzK9yZstNzENtr0eSDn0mvW7cu4Pk78CkkPPyWNyBkg&#10;eKSjXN5sLABCxXLmURep4v2KVBJ3Gqw1C844yrGR81YNzua5jqkO53ZoW1JASIilYA96X8iLCXpO&#10;xHfipLoBXVy2x5hhHbKcJqlOlE2K2lIWoBQPPNXtEYiTowUjG7HmrYiFVhlsBaUgV2HGX0Z2gkV+&#10;YbaUO2s8Cu0tMxF8cg1YB+YnISNhTn25r844EL3pGM0o4ywtBWnzXrDjbg2qwSKAPd6ZDWQkbqQb&#10;fIO3H7ZpZt5uO6Rt4r2SW1gOIGMUCGq33GXc7cftSrj6n0DA5rpLyXWyCnJpJhztuYxwaBijbzhT&#10;sxSSlPNOeODSsla0LCgmvy3XX2h6eRQAi/3eFJGa/NKdeTj/ABfFdtOO7Skg1wlLqHcgYFAHCEuo&#10;cwrjNeuNuZ3Z4peQ044ncK4aQt1GM80CPVRVh0qCuKU7SQ3tzyRTOOp9Tqg4cJPivyg+VkJ/T80h&#10;HSIymzyvKaTuUMy2UpaVtKT/AHpwlklo5V6sU37T4IH+H5ofQ8izccsNoSV5NN1xFfcKUlXCq6kN&#10;vFaFJPAHIruO2sOJKzxSyAullCY5ST6vmkmYyiMqVwKTebdS8dpymvHlO/bKQg+r2piFpLCnHEFt&#10;WPmnrMZLY3LVkn5plAS7sb7nkeTSs1DiiNh4o/cBF6M4XyW1cV5JjuvRC0hWFH3pZoObVA8HFNYz&#10;c07knk54NMQrCtzzbCA4snaPmm11ivqeR2jxUnKDjcMbT6/eoxlb5fSV5xnz7UDG7kNbCVqUr14o&#10;YmQ5T6VlSsJB/vRBdfuVTlpSMoIyKi7q3IYtyl+4HikyRXPURxUS35SrgJxQp01U6mYUlXCzmpLq&#10;LLefgqykhP7Uz6dwnJE6J2s5PJqrtjawWu0ylyUEqOBim+qrTHucFLJIRsOQad/aLFxUSSEhIGKa&#10;TGHFOK3HKQTUxIzP1di2bSmp4DqV5mOKSdw/pVp3llOq+na4YG4So+w5/aqw686eip1REmyXQEJA&#10;2pJ9+KN9NakbmaYYRGIIaRg1sYLCTLmuD5lLtUrRPVC6W1SS0BIIT/rWhOlU1MW7B15RXn280E/U&#10;exEtPVWPkBLkjKyv85o86XTrMFsJWsGSgALFd5v36fJz8o7bMI2j0w1Y19qwyiKSDzuxVluXJwqW&#10;W2StRHAxVZ9KrzbXEx2ENJ8cKxV1RJ1ugKy4AUn3rz+//EZto9Izj9THXX/6NdDSnH9OOXJ5wdse&#10;gkAHPn0mvlFfNci8XW5zEREsGUsntBONufbxX2P+ofqh0601pqRI1O2hyMkcIU2lW4+3k18guqV8&#10;03qDWk+bpyP9vbnHCpCAMV1Pg3iEkjD1Ky0LdPGJE+aNyy03/iP4rXXTCJDgw44UtPbTglSj5rJG&#10;m5q35LEWKgo3cKUBWi+mNsenqFukSlJJUCBnBxXT6hZqMFP3G3+md+ssdhlkFJcUPKasxvVMG3El&#10;LRcUPAA81UnSzSlntjEcvyklxKcDcr/vVuNM2mO8la1oKRjk15lqUlY8G5h9piL63fqduzNvm2GJ&#10;pgtsutltU1bWcA/B2/8AWvnh2TKS666CCvkj4r6Wf8Qnqnoi16EVaozbL16kKARtQnIHIJz/AGr5&#10;rP3ESEp2AAKHtXYeJx+nMG/7iW02zFExku+pKT4q9tDliW83Iba2eobf2zWdbUtxMtCgec+PatBd&#10;Nri1EENLvJIBAFdEnmDMJ9mvOks24omtCOhQSducCteWGQ+3EZ3/AKyBmst9HL6028haWwQEgq48&#10;Voaya5iXB3YgY2YFebeRT9Vm5pXtDfsF5wLxilJBkIbw2cCon+NktJWngfmm69YJLhZI/FaguwKL&#10;cW+pbS8qpxG0t3WAvGP3prGuLa/VxuNSyLqEoA34TSAHrlbXoYKk8hNRYlrU3zxzRFeJq32VpbTk&#10;qqGten5Up0JXkJ80hkva5hYQkcZ/NO5856YhTaBgAeRUXLtzsFZClHaPevI9xUwoEnNLkBkjTctb&#10;5WT6VGn/APAXIjCjuKiATUyxc0loK4yfIru4Xdr7FaG05cUPNMAIM0hSke4qaslzW0jAGD5zUWzZ&#10;3AVvOgjPIFetB2OvYhJOfFJAEMzUzu0ozkn2qB/gBua1PvqKQR4+aRjyT3ypaTkH3oghyw+4gqAS&#10;geRR2PogWdPJt6C62onBPBrwXdbfpPBFEN7dZKAGvJ9qFkWOfMknY2ce1RAko0tb3rPvT2PIQ2Qp&#10;QzTF23v2loBxJKvekolxS+rYRhQNSDB3eLaqUovIJz5wKZRLdMCC4oEJHPiiFqYgIGcH2NS7MiIi&#10;MQvHI8UhpgdEuLbDwDnk+xruXLakL9IGR8VE6jWXbklMdPpz5FLQ4UhhJccbOMcVEsQ/alNNkKUg&#10;HHyK4u2rYSLRJQ8ylTewgox5puotrTycH4qLlRI0rKOFAeapsWYtGTS9s1L8GCupWmV2hy66iMFU&#10;KE8+e0nbge34oVsepHQ0haEBQI4Fb+6r2DR8zpdNj3sssNoSSgnAOa+f9jTGanlDfMRCsJV+K4XW&#10;6dUWfzPob6c8m/IaXElzHC/r/QBdfWZzUl+iyQx/MCxuUE/mo+NqM2nU4hNgKUgAGtExrDZ3bU7I&#10;3J75J259qz3qWFbdOa8dfLofU5yQk5wa9H+mfIuUf034PHP7SfBQefIr+X/b/wBFkTH7re7En+Hs&#10;ZdQklXFUxo6BJXfJjslJS6HCFcValq6jP2qA4qO0AhScEY9qALtr23WyNJ7Tf/qHl5JxyDW4+o6J&#10;30ZgcV/Z15CjRa3be8Z/9B/GjJCUbDj2o1sekmpdofmNkLlhBQkfHH/eqh0pf5NyidxQOz2NWFZ7&#10;rcI1vkriucpQVJHya8orlKm1Ppo+r74Q1dDXcWgE0o9I0fqO5M3J0h9alKQM/OanbTeJDt63FRUl&#10;avbnjNVwy7c77q96TckqQ7kgA8Zq4dK6dcgI/iC0pWj4PNfQ/i7JW6aEn+D8+/rHTU6Tyt0K1xl/&#10;7sj7/qpcC5paaWdvuadN36RMCD3cJz7miR/TVnuyHXnkds7c7viqzntu26eltsksKXhJPvW1y1yz&#10;iYxhYko9lq6deakPoVJAkJA4A5pzqjQ8nWOERopSkEYwPagSFd39Py207vSsZwatLTvVs2yF6m0K&#10;VzkkCiWX0QWYtMqTVmhZOnJLbbIUBjC/3p9LMvSlnjzQ4DvGNuaKdT6ia1c4rtj+Y4TjbQ1N0td7&#10;5GREdQpDbfKd+ajjBkqe5pSGVm1W45cmX3E5Gc0Uar1Ob/D+2bbAUsYyPNVtNLtilCI4j15xxTxy&#10;XJhSmH1/ywTkZoTJuHyuha4aKlPW0RirarPioSTpW66eQhOxRTgHIHirSt19hFtDjqg44Dk8+aVv&#10;d8TNjOtIZSvuDjjxScE3klG+cVt+CsLpcZtvtjbr6SG1Dgmn+kr40p1txxGffnmpTU9hkXvSBbIC&#10;Vsnx8ihbTyWrckJlZSECoZalh9F3slTlfcWLqjWS7vbPskMhWRtAAobt9jlW3TtxdU1sC0+hOOa6&#10;h3Fpt9EjALYPBNE8acb4G2QpISrj+lDWSiM3ApO1TJUdxanm1BIVxmrNs2rJEyO0w2spRwDzUzft&#10;FWyPbHApaQ4MnIoRtrLMWySlMgqcSr0kefeowTjxkyLbI38pYZYTzsWElrc4ncpPqINRtz0bFnWx&#10;6U++A2fUEDzVbt3OcMKkb/1cZ+KNLDqlt5JbkgrQkY2mpLlFLjKvkFLBGbtqpim8ltOcY80xZ1dI&#10;bmrSSpKAryatDSMG2LnSQ+2lCJB4CvApprjQVrY/mRVJVuQeEn3pNP4LY2RlJuazkjIeuXJrCIoc&#10;LiVcefFJt6dZRcEPyHNh/UBQzo23pRNfaeJT2wVZPtTOfqd6RcnUdxRQ2cA/gUtywmyz0Xuah8Fl&#10;X61xJNlkTUtIcWhOAoDmqns6u3dkNvNqU2o5AxRzZLjJl29xhCt7bg8UtZrCtie0tyMHVDxxQ1l5&#10;HXPYmmAeoryLdfHG2kqQg8DNR7t3eUskPE+/Bq5L306i3iM48+2GnyePagey9MlNao+2lLBYxnOf&#10;3qHuTM+udLX7oGYV0lTUOIU5hCBkgnzRJaZdulwXUvsJd7aeRjOaDtWsptOppsWMo9tCiBtrvTlx&#10;fiOFYYLyQCVJx5qKll4ZmOrGJoqPXc2JM1C+qEx9uyDjaOKYwFSHFBLfj3Nd6olol36S6lrshSz6&#10;MeK9gOvJaIYT5/FcvndZJnpVaxXFE/bDcRKRFjH0OkBR+K+lH0g2saW0cyyzPDrroClp3+Dj96+Z&#10;qH59vEcjKC4QM/1r6OfSHoWb/wAnMXIylPqeAIG4nHH/AHryr+0GP/8AT8rvj/c33inmeGaztl6c&#10;YV/NVn+uaIGNUW3cO+oE+OaELXZpAxvSTgc5qG1Hap6lFDDZ5Ocivmqu+6mOUjpnCMmWWu5WeU4N&#10;riEg+2RSchdvkOdslCmx4ziqclWu8xVNONtrUlP6vNSUe/LSnDxKPzmpx1rf+JEfo/hj3qKxHai9&#10;2GlKFI/+I80Bs6sdZDCHQsAkcnNWLGEa4s73jvSfY1D6ogQpzbTTUZKCgjKgPanKG7+JFl0XhbWT&#10;MVTVxtzXrB3Co1zRabjO9iBzyKG7veE6faaMd0jYOUk08t3VBtaW+QlZ43VkRtg+Jojsl3EkZmkR&#10;HcQntYRnnA81Bas6OWLWyX41wb2tONFJxxRrF1AJYQtxSVp9sUrcpqHEkso5xxWXXcq5Kdb5RX7u&#10;mfOTqN9Ac63zLjJsdwQqM2SpttQ5x/esrX+0SdHX5y3TRh+OrarH719hr/abjIZUtC9qVeR+Kyx1&#10;S+jeLrfUTt1RJUw676ljnk/3r1/6e+s25elrnhfD4NNqfHrG6rsx9F1LEkxhHfAU2B71C2JLTtyk&#10;oBCGlA4zVq9S/pTvegUuyw8FwEAnuE4xVJtyfs3lozyk4yPevY9Lr6NbFTqkmjQTqnU8SWDqfCVB&#10;fcBO5JPB+a7aj7FIcWChB98U+us2PcI0cN4Dg/VTyY4HrChtCBuT71mtLnBEaI2JkF1h8oAPnNFk&#10;DWM6JFbRHmOlY+FGq6KlNJ2EFJzzU/Y7gxGaKANxURkn2rGnp6tQ8WRTLYWSg+GaZHXp+1dL3Gvv&#10;XW7iEYQd5z4NAmkfqP1M1NBXPddyfClk0J3iPDuWl8qcHeSOAPiq/saHHrj9vGyp5RwgD3rV/wBx&#10;aCL5rXJf+rt/IadbNcPa71IJ7wBdAwSPehi3XVlLZC0bVYxzTmfpu5tqX32i2seQsc0PvR1l8oK0&#10;8HB5rcV1RoioQWEjFlJzeWSYuTbO4IXtyfY0X6Pu5gzGlqUpDXBWc4yKB4Om5F7urEC3J78hzwkV&#10;pOL9Nd9vmgEMQoqhdkJBUADk8VCevq0sl60sfgcapT6QK6k1TZS6j7ZISrZyoHkmgu+OCXZnnErQ&#10;UE5AJ5oW1Lp666KvC7dd0lqS2cFBJOKf2uxy73bXnm1nttjO3PmttXqFfHMemY8ljKYvpq4MxLHJ&#10;ZkNpJIO1RFBj+9LynACATwRRC1jKYq/Tg4OaL7fpa3TG4yHXEtqSoEhXuKcq/VikvgisldREzZO5&#10;bLa1dsZOAeK0H9JWhZt/1Em8NSCnsuYWjP5/7UlqW26Zs9uQLc+2H3GtqwMecUT/AEY3yPYNZzYz&#10;r47TyjhBPk1yn1NCVfjrOc8f+DY6L/GR9B9H2p5MMJAO8pxn80ixoHUBuTq2XnEIUePPFHWgZ1uV&#10;FQpRTnyDVgtXdpOxLbKVA+FAV8gR0ldk3ulg62djj0ii3dO6ksZU5JWp9rz6s13C6gRoKVNujYtP&#10;BBNXdfm/vreUFnk/iqaufR9iZc1yHlLShzykZFUX6OVU/Y+CULYyXuFouvrdKPGzankqURxVU9Vf&#10;rgsOh5yrbDUh11scrQocGrF1T0MU7pqWm3PLjkoP8wqPxXyK652hWmtez4ZmqlqSs7llWec13n0j&#10;4Gryt8o6l8L4MXV3qqG6BpbqF9dN21SotQn1soyRgLPIqntca1Tq+C2pG8zneFqz81Umm7R/Edzu&#10;/hHJFGVvuLLZaQyzvWk4JxX0j4n6d0GhS9KHP55OXu1Vtnb4O9EaNiNayis3FsLbIyrI81AdY7fE&#10;tWr5DcFvtMjwAMVbNiifxa7x5DaAlxrg/k036p6MhS0uS55CH1D07DXW2ab+HiHBg7ii7VJe3JdH&#10;qSjzUi5PbedGxsKeBzwKc6biR46ZiHfHOM+9RcC6M2+4OOKbzgnbmqFmEVuYu2WHaH37k3HXsQ24&#10;kY9Q5rtN7k2LWtvuLccLbjLBWUigNGqnlTg4FFCM8BPiii1XV1TxUvC23Rzuq+TjbDAR4YZ/Ubq5&#10;3XsqDc4jgKEtAKSk8iqZt96nl9KGlrUU+wJqx7jYEzrahxhe0ucbc8UK6Ttgs+ri3KAU2M5rVT0d&#10;UWkorBlerNvOQycakytHpLCj92s52k8+9IaVueo7dEcQs4Y8K3K5oX1Jq2TDvjn2p2sI8AeKhHNX&#10;3GWtSEOqwo8gVB6fTJ42r/Qbsl+S1td2y3PacZkJkh2UvBUjdnBoeu9rcmaHaTHShRbGVH39qGZE&#10;kyYjZW+RgepJNSdjubi0lhvc6yAdwHxWSoxS2pcFWW+WATCSlRT4czjFFkCdIt8ZLT+1IVzhVKWr&#10;TqdR6qYiwW/5pdGUf1rSurPok1Fq3TkG62PBk7EpUwcgZxWqv1+n0DStlhsuhVOxZiiibNfIwlN7&#10;1JHsQKa6wYjEJw3tQ+cBeMClNV/T7r7Qd5TCuFscQ75SpO4g/wCVH1m6E6k1fa40Wegx1IIKSRg/&#10;6VKXmNJ6TnKSHDT2yeEi3/p8+mSDrjp+uPcFJU3JTuStOMjx7/0o4sH/AA4rAxbrlJkS1PLbSVN8&#10;+Mf1q0vpv6ezdG6Xj25x1SylIG4mrujw5UaPLh7yQ6CkmvnPyf1VrY6uyNM/bn9jpYaWtRWVyZq6&#10;U6fR04tS4LZ3tsKKQcVdGk9Wh91CkKTt96ntNdMYoQ6zIY390n1VHap6USNMIVLtgV2xyRzXC6nU&#10;ajUZvm8v5NinWvYiyYl3jT2ENh4KJH6SaEz01bl3aRJUP5bntQXa75Jgs951JCk1Y+iuokeehTcl&#10;G0+BmsCNld0krCLjKGXEipPRhqOy4/AcUh4erFDEe9zbe65EkZDjJxmrzTeEPsq+2wSoYqsLj0zm&#10;3S6yH1vbC6SQBRqtPFtOjkK7P/4x3pjqGe32XcKI45NWBZNRd9v0IwDWf7j091Hpi5F9OXGM5oz0&#10;rrf7dn7aQgodHBNVV6iemlibHOtSWYhJ1GtMi8To7qEYSPgUIX3pFLuhQ8w8UqIztqxYer4jjKEr&#10;w5+9S0e+x33wUgJAHispQouk5uXZSpzgsIz/APwi6aYuKIkhJ2/OPNSi7vIjSS0lXB9s1YOq7JJ1&#10;Rc0KZSEIBxkChy/9IbhEeRKafUv5TWI9LZzKtZSMlWxa9xAPyXXkecH35pextrfmNodeKRn3NRV0&#10;bk2qeGHEkEjyaj2b0pc7aF7VIPtWNGW2ayWtblwWV1l1bZOnegDOfkpEpCMpSVDk18wvqT+pkdWo&#10;LVvLKQGjgK8/9K+gf1C6VsWu+hsx+ZODE9hkqRleMn+9fFy7pVBu0hkrKwhZGfmvevorRaa+T1M/&#10;uWDm9fZKEdkfkk06SV2kOreSAvwBSl10s/Yo7c5mQlSODwcEUnDlolGO0uQUpJA5Pip/W+mpVrs8&#10;d9LynIywCDniveo1VuDlFdHLOTykyd6fOp1KWW3k730EYzzmth2oQ7rpFiLMgocdZRhKikZ/0rEX&#10;Se7OR7s0GwApKhWytA6riKCUSFDBABBrodJJWVqR5d9TepXfiL4B242wQu4YiS2R7Coy13J1UaT3&#10;QregEg1c8uzwJwU6wlKkkcgUxsWloUcPJkQz218biK2W7BwfqR53Izx/9KdxtklUfe4hIPuTRVpL&#10;qMuRPa+6XuCzjJNT2u+i0WeJUqEnKUgkYqs7Xpww4clayUuxz6R+1VRc0+ejetaO+r2LEjTb94MO&#10;2tLQwpaFgHIT7VLrtlo1JZ0K7CVObfWCOap3QvW9v+Fi2TmkLLY2hSkjNFunddRFzVJS4G21n5qe&#10;M8o0tlNlMnFoD7h03ZtmqVutNH7dZzgCgPWIueltQLkRd6YueAnPFa4i26POiNyW0IkNn9SvOKHN&#10;baAtt0YWpLWdw8Y8VBv4XBdVq9ks2LK6Kf0Z1GcmRcSJB3Y8E8irT0xOizIC325aQ5nlJVVCsaVT&#10;ZNVOxjlLRJqPut8nafvSmY7rjcfPHwamnhe4lZo43zzQ/wBzVVscccK21yElB8DNVB1T0sbheGlN&#10;JSVBXlI81FaX1tKluIT3VE/INWFElxZi0uOuhTo9jViSNXizTTz8or/VugLvcrEz2soDafAoL0k5&#10;NttzMV51SFJ45961e3Mhy7MGdiQ4RgVTep+nspm+omNxz2lHO5Iqv/qyZ1Ws3QdU+mT+kdQS2pCW&#10;e4cj5NWY1qNpLQDjw348E1m/V9xnaZuCHGipCSAOK/NajnvNpkofU74JTnkVY0pMxP088Ka6ZbPU&#10;CzO6rY/koDgH4zULdtOyGdFfZsDY8lPIFP8Ap91BhlAbmOBCvBCqMZENu7LD0Z5JbUf05oxgo3Tr&#10;ePwZDuLFzs0/a6lzlXnBqxdL3q52uAiUoKUz8mrU1h07Xd4vcYhBxSOSUpoYn6WuDmm1xmY5QUeQ&#10;RioR4fZtJ6mGpglKOGE2l+srTbYZJ2lXnmjlq3sayguKBDylDweazDEhfw6Qlp8lDucYq4tL6wOk&#10;m2O+SlChkKqbj+DW2Vxh9vQUWbQC7SqRHQ2UIdBB44qj+pHTh+wXF6SgFbZJPArSVn6lwJ6TlaF5&#10;HnIzQ1rWbCvMR1ISlW4EDNRjuzhhXfKt5TKK09Y7iqwrusN5TameSnOKbN9b5Sh9pMc9STjJNWbo&#10;+ymPHkxHhiM7kfimF6+mu23fMmKspUo5zk/70Tk10bWmenm36y/0Imx9SYTDkd8qB9Q3c0T/AFEW&#10;q3a06esXa3EJkIRzt96qvqX0bumiLJ9wworQnnNSundQuXPpmYy3NzqPSUk/vWp8hfGqtuX4O3+m&#10;PES1ushPT84ZV3T5b0GUlLw9QPvV/qdlrse5tH+HyKqi36Ylh5L6G8gqzwKtRN3m23TKk/alSkp8&#10;kV85+TnGzUykvyfoP4eqVOiqhLtJGfNd3lxi8oVIbO5C88j81pLotrWJeLRHQw0hLzYHgc1na9Xu&#10;PfbwtmXG2rJxkpq4ei8SBZ5SVNOhJ/8AiTXrP0vF/pkfKv8AazJPVL+vhBv1m1BHcta0yI+1eMZx&#10;+Kz3b7s2JWW1ZTnitOdStK/x6wLmLSCwByUis3yrHb7c+ft3MnPjNU/VMk6MI239kEZKxuX9dFia&#10;RvbjjqdgJx7UTyNcNW28wvuIoWO4ARtzQNo+7xbajc4pI+c1cGjdEw9bOIuCQl9DeCAOa8RqjKc0&#10;on1P5ayFFMpz6Ne9HL/bbxZ4xjtBpRQOAMe1Wc40sKylORVRdKbbDtsJtKMsuIA9Pirdh3NopCSo&#10;GvTtJxUkz5a17Ur5OIlIg95vkYNDNw0u+p4uNqwDRg48XASnGK5Da3UVmYyazJXy7fMtqwvlWOaJ&#10;7JfEPMgODCh5zTuZCU4hWcE0JTosqE4stIJB+BS6DsOmLmy456CM04kESWyAMCqsiX2RFk/zUlHO&#10;M0f229MvxkkrHIpp/ki0Q120868ta2zg+1QKYkyCT3AVEe9WKh5iSDtVzTWfHbWkjaMn8Umhg/Zr&#10;6kcLVtUPaiSNdESgkJV+/NB8jTr6Xy42nzX5uTItDgU4ggUcoWA+MRLw5VwaiZ+j2X19zdzXlu1F&#10;HfjglfNP2b0y8dqTmp8MXKBObpxyC4HWVnintvvu0Bt3yKIH2ky0KHuaGJemHlOKW2vB+Ki1+Bk4&#10;xPbdWMK5NSaUJU3gjIPvQTDaftr2XwVAe9EUe+tJbGeRUkxfyErppVElXdZOFGoh+xyLekOBRJFF&#10;Me9xlqGFjn2p4925DeEgKzRgMsC0XlxtvJzuHmnEbXCWyELPIpzJsgU4vI25oYuuj3VulTDmP3o5&#10;DgPYOokT05bIJoL6kyJQtrwCMpI+KW07AkWtWVZWag+pOo5LERaFtHtkecVdXzJAzEvWcRlSnPus&#10;N5J5PFUBeo9veQtMaSCv4Bq7Ov8Acosx9SHTsyTyKzNMhx4Ny7iJR2E+M16foOKEaO1e9knbJEhn&#10;+Wy+O6k8ZNaF6D621RHmtRJUNUhjIAc2n/asyyYbz7iZEFZ3jnA960z9LnUe6RprUC6WoONjADpR&#10;z/pUfIf/AF5Dp+9H0I6f3aWLW0pTeDt/TjxTDqJqeS3EcCoxKcc8VKaRubZhodS1tBH6cVEdQdWR&#10;ExHGnWBkjzivNY/eboxP17ukCey732ti/wBqytc5cVMk9lQCQeRWmuvF5tM911jcEKJPis73TSMV&#10;bCnI7m5avzXpOhTVKNNb9xPdP9JTb/LZetkjtqCgSAqty9GLfdLdFYZmrKsAAkmvnrpW06xtN4YN&#10;l7mzcM4zit+dD37/ACrZGF0SQ+AN3FajzTexGVpe2ajtDbTbCe4vAIoZ6gtW9cZYS4Crb81P2eD9&#10;3DQHVkHHzQV1DsiWmXS28SoJ+a42pe5Ge+jC/wBS9taJdWl3kZ96zRZpcZp91tYR3FcBRq+fqMfk&#10;Ny30Fe5AJyKzlCNunSS2t0tO5xnNeiaRYqRqJv3ErpB2Pb9fxlqUkFTowR+9fTXpjPL2novG5JSM&#10;GvmtpDSUOVqiO4mUHVpWCBur6M9JXuzYIrR8JSBXNeb+DZaX7WWfbZSg8pAGM0nPzBUpa8DNJfet&#10;x1pWDipC5Mx71bVHdhePIrkmZTA24NBS/uErSU/vQnra7pXa1htWFJGDS2o4s2Ey6GHSdvtmqbvN&#10;/uhu7MRxBLbq8HiociZeXRixJuccOrc2rznzWg7NBRbwlsrJH71UHSrSsiDAZfbXhKwDirqh29T7&#10;AJV6gKyYoix4qG2BuCv86VLDbrfnmm7McgltSufalUxFsKBUripkTphLKSUKNeqZZZWFJr1yChwb&#10;0q5r80226goUr1CgQotlh0b/AHpNC2v0HxXIZEdwZJIPtSi4zSiFhX9KBiBebjuYCeK6dkNKGUp8&#10;UsYTT6M55pshpttZQo5TQM6TPbWNpAJpMTO0vAHFKOx2WcKrxRZcRkYyKAE5EoghQGK9+5L7eQPH&#10;4r1p5taSlScmkxJSwvAAx8UwPzUlZJRg/wBa5V3WV5CeDXTz3+NKcV4Zilo5Hj8UhjZbjyZZRtyn&#10;FOUhfbJPBA4rht8LcUcZIpuZ6i4tBTgio5In5iS7khwHA8GvJ0t5tsFsFRrsuFUcrCa/NuglJx7U&#10;COo63XkJKuB71y6p8S9qRlOPNKuSSjHpwK8akErJx7UDPyw4hoqPkjim0Vb6myVp5J80sZBWSFDA&#10;HtXapgaYJCfFAHMmU6yhvtpJ55pyy6p3aVDBNJMPB0JynzzSrj2xWNuKYj931fcEbciljKMdlasZ&#10;pJEhIyrGSBSX8QbdQBjycYphjg9ZlrkhI2/vTe6ynIqm0pTwfinjklqFGSsjGTgCmSpIlSMlOUgZ&#10;FA0NFzHEIW4tI9IzQ3MvapzLiUpOMkVOXG4IUVIKcDwRUPLfZYhrKGwB81FjKv6qT0xLGlAbwpX4&#10;qO6Q6hYjzFFxOSBhNPddkXFhxJG4bTiqm0tqo2m/fZhslfcxmqc4ZI1HJnKVKKkDzzUXeri4xbJb&#10;5TgpHFL2WeiQw04pOVEeK/T3mXZK4jqf1HO0+9WfBH5MH/VBq7Ujt3t7yYTjdvSobnT48ipjpHrO&#10;Sm2vIK1KaWkf0qwPrH78+PbLLHhpYZVglxI59qY6B6ZfwrS0JZbISoAqWRW3qnH01kuysclQdXuk&#10;j3UO8pujZUXmf0/tT/pj0+asV2S3PQQ4cZJrTds01HDClhAIAxVe9Vn7fpBJmqKUuqPAHtW5q1Up&#10;L0kayytJ7i+umWnray00ttSUqA4Gasf7Bp93Ch6R5rH3S/qdOvE2OiMF9skZrT7LtxkxEhsnJSK0&#10;Oqg4WYZfB5QP9f8ApDozW+iJTV9daaZSncVqVjHHmvj31E0jZdK6xuEW0ShJgoWQ2oHPFfRP6sOk&#10;vUHVmg5y7RPeBSCft0H9Y548V8x7pp+9aZnuxLvHcalNkhQc810nhHiMjF1PaCLTslyO402yP5m7&#10;9VaM6bafurtyjSy4RuSBx7Gs16PkON3JtChnJByfatH9PNQTWLi2nOUjGAK6u3mp4MBdmvennT6Z&#10;MUw8/NV7HaFVcM3TBkoSwl1Q9IBOap7pqxd7kphXeLaMAmr2hMPYSgq9WMZrzLVr+I8m5r+0z11l&#10;+jHT/Vksuz5CkSGgdqtx45r539e+jFo6L3mTa491TOkpV6UJPKRX2F1XoKZfbS+3HuBjKWkjfnx/&#10;lXyt+rDoAx05u6rs7qMXSZKfO5oqyR5/H4rb+Iuk7PTb4Kr0tu4z9Z3T3m0ke/BNW1o1wLukVsOY&#10;DRGRVPx3e06EI/VnzRlpeTJYuSVIIC055Jruanxg1TN86N1tarJZmG2HEqmKSN4q3uk+p2LnN7RQ&#10;SpaskisQdIA4q7l+4vlQPISTxWxOjd9ttvnJCGu4tSvI/euO8rp4wzJGx0888GmClhbSUpTk4qCl&#10;6edkvlxoEVKQ5SXcOJ4BGQPiiC1SGlN4UPV81xxn5wCEezzGFEqScU6LnbSG1nBFF8laVggAUKX1&#10;kIUFJBKs+KQjth5DjiEZolhLabR5AHzQEmQ406nKVDNSLNzVtxn+9A+yc1CUPxz2+T80DypEmI5g&#10;NKXzRXFlF9wJ4I+DT8MNrO1aE8+9IAUiz3VsgrQUZqQjJLislQxmnF4aaT6G0g4+KiW4kvIKASnO&#10;aAJ9xLYb5VnHtXKHI8eKqQtIyjwKjTJwdi+CKcNuMvpCFn0/FGAB9t1+6THSyzhOakftpEZkqdSU&#10;gUT2xmMwQG0pSPmu719u5DcQSPHFAAcbincn3ogtV+QySrYCQKCEPASlJSklIPFTLbhZZ5TtB96R&#10;JhNLuLdyzlsZ8UCyWXmbm6lLZAzxipmPNCTkEVM2qImY+lasY980+yPRCsJcYi/zUefeum5KFNjn&#10;iiy8xmG4RAwriq0fnJjvOAkhKTSY1ySJaQqZv84NFEFpExkoUBjFCFsltSSVbs54FTjckssnarBo&#10;JgxfUoiXNxsL9A+KTt8SO9DdcQ7uJp5NgpmrXkbnFe9Rka0vRyY7WUlR96pkuTIiRfUTQFq1V00u&#10;KLrMEdDaCoKKsc4r51W7tJffixl722lkJX8itz/Uf0c1Jq3RTaLRclRkoyp5OcBQwfxWF7dA/gK3&#10;4bikrfYVhSh7muP8sv4iPbvolL9NP3Z56/HZIS5rrMN1jvEccYPvVD31sQNVbpTpeWtWfOcCrxft&#10;iLjBcc7hTIV4FUjctPu2zWiTPV3EuKGPxzW4+l5f/K/y/wDKML+0WP8A/Snx/WGWOhdtt9vivdzc&#10;HAMpNRWvounH9Nd1KEsST4PuaJTpZh+NEJTubGCAahesWnbc5aWX0vJaSyMdsHzXrmrhuokmfI/i&#10;57dbXtfyQOgJ62LeWyjLR/SaMYl9kRwtLCSR8UIaDdbkWlKUDGziiuFubcylO5ROAPmvBr3/ABn/&#10;ADPvHQ86SGPwCkW8SLzqd5bzXaDfHAq79IK+8Q1HWrcycEgUDztLybDa514kxMbmztAH4NR/TLUM&#10;2671s7h2zkg+1e6fT+srv0sYR7X/AAfEf9onir6PJ23yXtb/APLNCpYtzLa4a2xgjzQlftL226ut&#10;JYwhSVcYpey3prUc1uAD238YUuhjUdw/gGpjEaf3lKvmupPH4qXwOrt0zcmp7vdVub9hQh25Ee4N&#10;29SFBClgZP71ZOn9eGKFNPNB5ahjJqPftkm73tqUGwhpKs4AoxzkujJ4wzmSi2aWkxFkjugAlJ+a&#10;l7jryNOYQEBKCBjKarXqlbbqb4l1gKdaSnJxQ9bbm+QhDgIVnGKr3ZeDMVD9NTTLAvsSFcLeuQwz&#10;3pm7jFCOuJDj9tioaaIdQPVipu13j7Je1ZAJHANKybvE3YW2lavNSksrAq5bJJ94Au0qkIbQh1RS&#10;ryM1YumZke17XLkncgg4JoG1BIXIuLamm8JyCAmpvVz61abgbWyhZPJ/tUelgskt7T/IRzLlBmh0&#10;MrPbWonaKGtR6ejN20Otry6s5wKhbXI7LWXD480QwnEXRxpG/ag/NJ+7gqw4PJFz2izptCUtEOY4&#10;qJs2oZEAjeShQ9qt5jT8WdHbCnUKwMBNAGsNLx2XpKm3EhaeQBUGscoshZF+2S7Oo6p2oWnFlw7P&#10;3oq0/o9NugIkLWHEqPqQfegq1zf4dpR9zftcT4/NfrBrqU+yhtazsx4NS3LI3XLDa6ROays4uDfc&#10;jthvBwAKDozqIMSUFKIdSOM0dabuzMiWEylDt7uQabXqy2mZeXAycMK8496O0KM8cS6AK1a0c2FK&#10;lncnhJFFmnbtIuD7ZWoupzjBNe6g6bx3LcF2xvYoDJNR+loa7NaH5TzmFtf4ahHK4ZlTdU1ur4f4&#10;CWVp19i4POtM4U4jOB8UMXnRrpguTENhGDggeak7X1GdlSlLUAQElIoqsl2j3CBIQ8Nyl/pT+anw&#10;1wUJyrfIAaFZciyF91W1COTmu4/UJ6NeXW2iFbFcUbRdEie6QwO2lf6zQ9rHp9AsjxdhL3PBOV1W&#10;88YLoyhJtz7PydeyJSz3yQnOQKbPXlcqYH0uFCuRUTpmyP3gvlfCEAmh+VNMa4OsBzGwkCnkshW2&#10;2kTCYUNV1clSMOFWSc0baNTZlpfdMdAIGACPNVa2VOqWoLyAMkVJaY+6n3FlhpZS0VerH70sL4Mp&#10;5x2QnWHRVuEaXcdiI7wPpCeM1SdomrjO+kZAPvWput2mIKtESHxI2ONJ8H3OKyfCWW3SPPNaLWJQ&#10;sWDvPC2yt0z3POGEsm5rufaYOEFA81tD6T+vTfTWwxLbc3d6HFhKCo+M4FYdajrWCoZCvIoz0/fn&#10;FyrbCWCHO4lKT+ciuP8AP+Oh5PSSrn8HV6O70bMn2qsesWr1AYlR0pUhxIUCPfNTdqeZdlb3m+Pf&#10;NZx6C/xm0adgmUpTzOxJGfYVoK3XeMtxBOBnGa+RrcafUyqb4TOyaysonVsRpJdS2gbT+KqvqBp4&#10;QWFuN8c+1WzGfZeSe1gk1G37TbksbXCFJVzirNRSroboEK5uEuSgk6iehNsNjckE45oqRIMiIlRO&#10;FqHmjab00hyGWstjI5oO1lERpcshIJTuxitd6U6FmRlqcZvCBO72ETSrcd2RTBnp9IKmghwYJyBU&#10;lK1Cyia2Bj1DkUWwJaHUtuNjIAqMNsnyWNtIErqxP00W0/8A3P5NcnWqmn22nSACOKI9QQ/+ZGew&#10;VbCDjND1y6IPyorcoTFJCOf/ADiroVZb29EVKP8A1Ey9ezIYGEZTj2qIMZ+5vlKEkfivIMaRp5xD&#10;Eg9xHgKNE1pksmSFJICv9aIvL5YPjorXWHTlnVMFyBcQpTCgcprGfXb6WE2lxc2ysKDA8gZr6QSo&#10;5kyyoJBBoa1jp2PeYX2SUBK3OM4rpvEed1PiLV6csxz0YttUL1iaPkDd+lOobKyl9cRamicAgU9t&#10;/SvV8+Kl1qGvZ5CSPP8AlX1Eu/0xKuOn/UUlSfUOP+1Iad6fxrc2mM+wgONDacp816bP69VaWYcv&#10;+vyaz+7IPlM+YcjpLq151pT1rcCcgE7aINS9B7/btOi7Qoq1ssp3PADkcf8A2a+mz2j4T6y0Izas&#10;+MJp4x07batsiM7DQqJISUq445quP9oO6S9nH9fuJ+Mil2fHOPe347a2nCc/pKTX7T1yVbL9GmII&#10;Cm17ua1l13+k1iz3eRPgfy4y1lZAHjPPxVQt/Ty/crxHhQpCit38eP8AKvQ9N9R6HU1RtUzWy0F0&#10;XhLIOdQNaPXRQdQUpUsYO2pzQf033rqNplm82qSl0uHCms8pPH4/NWbbfodur6k/czFEH2/8FXn0&#10;e6T3Ho4hUNDi32lHO3H/AJ8VpfMfVmlqpb088yL6NBOU8WLgzfp36U9c6V1DAuCUYUhwHIz8/tX0&#10;Z6VaduFm0wl6ZEQqUpkAqI98VDxLlKfKT9mVKTzgii2DrKSlgMvx1NJxgcV5F5H6kt8k4uzjH4Nz&#10;VpY0rET50/UL9Meu7vre63tiKZTDzqlpAzkD48VRNwtGqOnzK2J8R2GhRx/MGM19aNUahkg7G2Qs&#10;K8ZFUL156VxupNhAfR9rJRkoKRjmu08F9aelKGnuXCws/wBMwNR45TTnE+dyZ7kiQXScHycVMR5j&#10;tzbKkvlDiRgAHzRVqP6f79YgtbP85CSeADnH9qCWbDerZMAEF4uA527fNeyUeTouSkpcM0MqZw4a&#10;Je3MTnZiVyAvtN8ncfNWR9P862yeoyQuQYrpVhCc8E1CaL0lqvV98Zgqt7jCXRjcpOKuXSH0f3Ox&#10;6mYnPSVJcB3gJ/PPxWm8/wCS0cdHOudnaMrR02eopYNo6HmSmYyChwuJAGKtiydQWbdHH3bfqT81&#10;U+idHToVobj95SFhIG41Ox9A3OR3fuJJKQOCP/sV8fWOcLpSrOykoPstNXV6AtSFKSkI8EUjcupt&#10;ukKSGEAk8UC2fpqJ8BYkPqStPiouXp5yxyWxuKkbsZpy1OoxmTKlXW+i5blcmpeh7lIkvBiOmOol&#10;XwMV8IetdwjzepF4cjOl5n7hYCifPqNfbSSz91p5UR5Z7DyNqk+xBFYf6qf8Plm/6ifudpmdhp9R&#10;WpsfJ/pXqP0d5fTaC6ctTLGUsGr1dMrIbYGCrJdkQ8tqWUIXwSKNYdsegWly5x3kvR0jdmtd6H/4&#10;c9sktO/xWasuJHHjA/yqw9OfQVZLZan4YmqlNOjG34/yr1+P1t4+tYi8mn/Q2Ps+edr6nyISipHp&#10;WTyampurZmp7apS1dxafaro64fQ3K0ZOU9alqMYn9OPH+VVAvolqOwbXW3f5Z4Of/sV02i+pdJrK&#10;1LfwY0tHZF4wBlglLTqFn7hvDJVhQPvRd1O0jbGUokQilKlthQSn5qZsfQLUN/moLLgKlHIIH/at&#10;A9N/o1nXGYw5fHVrQMZSfH+lS1X1F47SVt2TyENHbJ9GX+mPTZzUlnnvqYUpxv8ASCP2oP1W3L0/&#10;cDG2rbCT719edKfS5bbFFSzEaQhCgN2B5pHqd9IOi9R6UcL8RoTUJJ7iRzmvPY/XlLm01iH9fuZ/&#10;93vHD5PkVbdaSmNiFqUUeP2p/cL+wH2n0HLhIzitRzfpOt0L7phlpSyCQDimVn+keOH235Ta+ygg&#10;nI4/0rdx+s9A48yD+7bUUVOsCrrHZcgW5cha0ZJA8ml+mXRrUV41KlD9pdbYUcFS08CvonoTpbp+&#10;3WZhDEZoqbAGSKsOwaUgtuBXZaQB7hNchrv7QqlJx08P8/6ZlR8bhZkz5TdWuhWpdCTu8uOt2M6c&#10;o2A8UJ6Nnz7Bdkh2EtaVcFKk19oLp0/tNwQl2XDblpP6QpOcVSGsOgECTqhUqPbG0Mk5ACao039o&#10;MIP+NHn+v3B+NUn7WYP0PoPUd46ixblbIimGi8lROOAM819TulQuLVijRyje6lA3ce9V/Z+jzunm&#10;RNYjpS0nkgDxVkaM1CLWglIHAwQa4f6m+pV5e6MorCRsdPpVTFpcg11N6eS9RS0yn0IWtB4G3n/S&#10;ouD0VlXRtDzBLS2x4xirYgaphzrhl0BRzyDRtBvVvbUktoSj8CuUp1dk3h2cGS24ropayTJujXW4&#10;cxrCknAJ96Ml69i/42sLApx1FsytSvsuQkgFJ5IquL9pW8W+SHQ2pbJ8kVqLZWxnJplkdslyXBpj&#10;XMZwgLbGB4onvklWp7E9HigJUoYqkbC4O0gKOxwec1ZWnro5Cjgggg/msvS6xuPpTfDKLK0nlFM6&#10;40xqO1FMVlgrKzwoCkLNFvWmW0LuLJCT5UB4rQsyU3OU0Hgndngmm2rIsR20LZ2JcWtOBx70rdPB&#10;1ycH0Tja+E0BunNVstIQsu5SfY0UtXxM51LjTnFVjA0DMcYdJWptY5QB70pbJc+wyOzMbUlI8K9j&#10;WvhbZUlu6LJQjLouWdNZnwA24ACB5Iqtl9PJFyuDzzLgSgnjFTlr1HDnbEurAT4NTcS5xY8rYyvK&#10;D71mSlXqmpWFC3V9FbO6OvdjDj+8utpPivLTrJRCgsFKkeRV1tuMTIriFAKSUmqCvNrkov01uPGO&#10;1asDFUajTKhxdb4ZbXP1OJB3ZNZJ7yVIXkfmrHhXxifECnCM48Vnpm13KyFJfaUE+c0QW7VvZRkq&#10;IA9qyNNrJ0JxkKdKlygl1zpZu/TUuM4T+1QGn+lbbd2S46cgnnNOxrZpZBSrNTNhvP8AF1OrS5sL&#10;YzmroOmdm5oi98VhEP8AUR0Ztd66U3JaZZiKaYKgUqIBNfCfVMYw9QzWSrfscIz819fuu3XqC7o2&#10;+2Zc9IfbSUbQrzXyG1Pum3mW+2CUFZORXvP0ZXJ12SjDEXj/AMnPa9/amyMisOSH0JaBUrI8VbGt&#10;IM9OgrchYKkpSCfxwKrGz3JdplJd25B+RVvwtSJ1RptUIkKIGMfFe06CEZQlHPLOZ1M9mJfCGXRH&#10;QrV+dedXI7Lw/QPmrKuNpuWlJCC66Qgq4IPmnnRDR8VqShpSlIWsj1D2q/0dI4866x/4g4H4g5Ga&#10;6CmtVVqKPKvLa/1dXLPMSqn9cStMQYk1t/uIUBuSaM7d1kGobchtKEpVjnaBRPqvpjZLxb34SGdi&#10;G0+gprMV0izNA6gUw2olndhIPxWTu556NDVRVqouMeJmirDqpKe+08NzboI5qV0d09g3GS+pxtLj&#10;bxJwao+Hrk2lCXpCAtKucUbaT6yLRJQGQEJPtmrXjpGG9PbD3JcET1o6Sp0k8uZAQUI5UQmgixKe&#10;fssmUVlC2RxzV/X+8r1pG7L7RUlwYyBUVZ+kcdMF+O+ra258VHGOWZFeqThst+GVnofrpLsq1QnX&#10;9zZOME1fuh9eRtRRfUAtIHJrM3VLpH/ynL78JwqQVeae9Pr1M0rbzLcUotK4wTVUW29sjJ1Wmotq&#10;VunfL+DS7+jLRdpz0sISpeMioW+9GIeqbFJkNoSl1kHGBzQNZOsSmpDeEgoWcValg1Su5BQZOG1j&#10;KkiptP4NF/Epw3wUBorS5s15mIlKKUNkgE0K3fWTsG/PNsvHAXgYNaXn6Kt8+U4FntOO+aqzXfQd&#10;EAuS4iu4T6gaeXjETY0aqmc27/kiNN9RZ0KUyZhUWlEDJ8Vf1t1NDutljlLjayfmqK0PZ2rjapsO&#10;4IHcYSdqsUINaxf05elRQ6oMpXgDPFSbXyRs0nrNqntGmdS6Qt+orfl9lKVEcKFUuNKOad1KGkAu&#10;sKPA9qsPTmpHrvbG1Jf3pI8ZqUZiBtaX32gVA8E1NLBq42TqzBlG63ZdtMsuMNLRnniiDprr1+4K&#10;EcSNqkexNW8qzW/UjT7UhhB3JxuI8Vnqdo57SuuSGCpLHcz6fcUm3njo2FUqdRVKuziS6NVaY1Yo&#10;NoaWtBJ4VmiG7sxHYKnEBCd45wPNZN1Fq+ZZLmhccuJT8VY+gep4uiG2pq8D3CqTim8owJUWQhu+&#10;Bn1F0uy4tt+MnD272qH1fb7m9plkJZKi2ByPIq6VQYV2KXUFCkfGacM22E0ysSUpU2oYHxUt2Cmu&#10;2UWs/Bk216knWmQhpS1IczgAmrAjategJaVcQpLa/c+9Odc6Ihr1Ay/FRlG/PppPrMmM3puCllkp&#10;dQjBIFSUtptYqrUtYWGSCtfw1ltthwAZ9qNtOa+7scMkgD5rHcO7yWpiEgrKieBVl2XXCbUlLU9p&#10;bKiOCaq3RkuTIu8bKrmLyXV1zj3O5aLMmFl9kJyoAfistaU1cuOXoqklB3EFJrSS+oDv/IrzkMJl&#10;R9pCknnHms8QWYt6va3mkpaUpZJT+a4v6lbWkZ7t/ZNDGvcZL+uS19J6sYjMpXIY9CeeRU7N6sWu&#10;fHciNNIyRg8Uxs1uhuwAw/tT6cZqn+oMBGmL+Xor25knnFeG6er9RcoN9n2Vr71pNNK6K6RfuhNG&#10;ad1ZDefkxm+8DkHHNeai6eRLXEeft75ZeRyADQx0I1jDkyWmXXNqVEA81dPUbTDDlmckxJCUgoJx&#10;nzxXvfidMtJp4wR8EfWPlbPKeTk5dJ/8AhoDqelyxyLDeAHArKQs/wBahJ3T+zy5KnWDkKVnGaou&#10;Xcp1t1E4gOkpCjyP3q19JXF9xDai7uJ9ia85+p9Q3Y4Po+qP7PfGV1aKF0Fzj/yEFz6XwHYSUtOF&#10;C1DyD4q1fpr0bP05MWyXvuGVq8E54oClpemxdgWUKI4NG/QRi9WG/AvuqcZWrjNcNo0lcjuPqKc/&#10;0Uotm0bdpyK1HbWEBCyOcUncY32QK21H+lSlnWZcJtSjjIFP3bYhxGFHdXosI8cHzfN5k8gWdSPM&#10;jaQril7Zql51wJINTUy0sKbIDYz80N3C2Ktyu62PHsKmuCoNIj33CQcZJ9q6daQvIW2P6iguJqd5&#10;tIOCD45ogtd9+6cSHAM1LJBjO9WNmQ0pSG+fwKGUNyYKSNigkeKs4htZHHBpCXCYdSRtBpY+QBSy&#10;T96kkq2qzyDRblDzYJxQrd7b9qC40Np/FMGb7IQjaoK4pLgA2KccAZFR11htyGVBSeaSsF2Mn9Z8&#10;exogMZt5O7I59ql2IrdVqfZdX2s7fipS0Svs1APjH70ZJtjSPUcVE361tqQpSEc49qMYHnI+iyY7&#10;iQoOAZpd3YcbefzVfOPSYKPUlQSD5qasl6EpKU7vV+aAwTNxi95o4RzQpJivxUrzkD4o8YdAT6xm&#10;kZsWPKaO5IzRgWStI9yLMgBaiBmjC03wJAyvP71H3nTjRaUttOceMUOB8xxsOUqFHJL4LQTcG5OP&#10;BrlSWicqAoHtM8uLH83GKJ25LbgTl0cVJEMEgJEWFysDHzQl1Ddt9ytTm1KSQKl73OhswVFxwDjg&#10;1Ud61hBKH2FPJGcgEmr6oOcuBPCRiz6kY7CLg6lKdwBPistOssXGetlS1I5wDmtkda9MG5uvyGFB&#10;0HJ4rIl5tr1kvpVIaKW93mvS9F/gxRpbPuZ5Hff0n/MUoutjkZrTX0u9XbRfLg3BlxA28kjDgSOa&#10;rTp5piy62kIYkSEYVgbFGtmdDfpk07ZEIlsoQVkZyKxfJ6iuqpwl8l1EHKWTS+kp1vetSAlQwBQh&#10;1Dn2p1hxtShuxRpZtIRrXHwHMJAxVcdUrHCUw4pDgCsfNcBVzYja8JGHuvUGEu5OKbXjk+DVKszv&#10;t17S7uSn2qzevEYsT3dj2cE+KoN56SHiQc4r07TcVo0k+ZNlnaY1lfoF1ZFuilxBUOSnNbm6N326&#10;T4EZctgIWQN2BWJ+iPUWJbbm1DuMMPqWoAKx4/zrfnTW4x7gwyIzPbCgCOPFc95uXtSM3Srtl2Ws&#10;qdt48pOKA9esrbiukunOPmjpuHKRBwnzj2qoupcS5Roz6t5IxXI08zRnPowv9Qql/wAWeBVuyTVE&#10;J00w+lbiMod85q5+tllu1znPupBBSTiqbSxdC+hhTagonaSK9E07SrSZp5L3BD0d0k+/qlKw6VhK&#10;xxmvoboOIqDamUngAVk7op08l2l5E9wEhWDzWwNKPtuRG0K84xiuP8xYpz2r4NvpouMAthKYmNFC&#10;8fvSkdYYCm93pptHjssu5SfPtUyxFhoYUpxXPtXOouA6/NoJUfY/NVnebSy/dWCEjeVcECrL1HGL&#10;ilFpXp9qrua26zfI28Hbu81FZIP9jQHTuM+3am2ScYSMUfW9mVEUCs5SaA9OJlxoMZxnKkkDxVgQ&#10;Hn5LCdycGslCHr8Z5ZDiPFeqbdkM+fUPauWnn2uCPTX7+c2vckcGpCOGEPIXtcOBXa4LgXvSrilX&#10;GHH0hQHNesl5PpX8YFAH5yIp9sbVeqkURVJBSVc0r232V5HINduNLWncn9VAhFpC46sKVkGu3YqV&#10;jdnmvFNLdGFKwqvENlJ2KVwaBnQQ3JRtJ5HFIJbbYXsPg0su3qbO9K+K6XFbfTu3eoUDyN1tNNr3&#10;pORX5YZWARzSrcZtQ2KVXiI7bLhHkUCPGltKBB80kp1DSiNuaVcbZbVuT5rs9txBVjkUARRkJbeU&#10;gDFdBIKSvZkn3rs9l1wqKcq/FdCW3ykDFLACDUtCmikDAB969ceQwhKlJwk13saba3beCa5dW0+0&#10;lKgNtIR+MhLu0YyPakFz0GQWQnBFLPPMRi2nGCrxxXLaGFvFe3K/NBI8UsJYcXjkUhEmJkoBCTg0&#10;4W+042oH0j3FdMrjRYu8ABPjNAjmTOTBS2dnniukyPuVAgcYzX7LEspScK9xSyVtR3AkgDjxQgEf&#10;ukBzYeCfNeuusRW9yk5z4pQMR3dzma5dZZdaCFEZzxUhnLjjctLacZHkCk1PssKUgD1J8087TMUI&#10;wRkUychtvyluggD3oER7wjqQpahjmoC8ONut7ARtA8CiGe2y8yWkkZ+Qag7haW4sXeXNyvYZpDK6&#10;1EhpAU1gbjQDp3S8V7WbjiwPSP8AOrMu9uakOOSVqACEnIqtLBLekagUpr3cwD+Ko+RsvmwQI8dA&#10;V42+1LXeDGdJlj/3E0nFjHDKCrbnzUjKtjbkZ1ndkqGP2q5Efkp/q3o9zXU21llAUW1JSf8AKj/V&#10;ejY2ntCRkL2stsNBa/6ClI9retd6gpJ3IPJB/pQn9cHUIaG+nnUM1hKlz1xyy2pH/wBzJSef8qyK&#10;sykoicmkZx119Ull07bpEe3qDsgEoGPkVVMGTeOtk5h6UpaY5XkBVZg05c03NtEia5vKldxQJzk5&#10;rU/SfUr8hppq3M9tDYG3AxXfQ0tdVe6PZqZWynLDNedF+k1s07GZLikBwD3I5q+4r8OG3gYO32FZ&#10;96cafvl0+3kSJKm2xzt3f96u1lhqGlO87iBySa4nVNux5NlBcAv1q6vvaL0LcpUC0LuM1LZ7TQTn&#10;Jwa+NPVbXmo9Yavnzb5AXCdecJ2KQU7R/WvtJrnqNojQemZd11K812GU5LZGSfxivkt9SnW/T/WD&#10;XkiTYYCYdvQohHpwVfnwK3vhG90jH1C4TKssj6hObUSRzgCtIdJ0uPutKKStwkCs6abipcuiXHXE&#10;htB3AGr76da5Zt8poNslQJ8pFdlLPps1vyba6bP3RbbbbKNuMeKvi3Q5WxsvHCiM1lTpz1QuK5DT&#10;MSKtRP8AiANae03cbnOt7a5LZS6oCvNddFxseTc1PMRbU9ruNwtr0WK8WVuJwFg+K+Zv1rdBXOnb&#10;bd/m6gTLffdP/pSsFXOfavqJNtVymQyhp3a6oEAg+K+Wf129Mr9YNYtTb9fDLZkKJZjKXkoH7ZNX&#10;+Jz+oWBX/ZyZLZd7RK1DcTyDUzaro+FgnKefNRyo6QsIBGAafAupU0hppSk+fSOK9BhlGqZoDpq+&#10;JwjKU7tGADWzuirlthyGErwVHHJrD/SG2T5jzIKNjfnJrbfR7TTUqUykuD04zWg8zzDJk6b7jTkB&#10;xpSsJUAnHFEkJLKUAd0A/vQtYbH3ZKULWUtJGM04lxDFmYZcJAPHNcCbQLEpShJUVA/FNJBZcV60&#10;gnNDLt4fbdwpRGOKUj3Bx31KPFLoRPvxYzjYUUgEUOXhoNuILI/oKXVLcdXyrj4Fdx2wpfr5GaWc&#10;jI6DLdZcCiDkU8cualKB3cmp9mFFeQQlA3EUMXq2mCsqCvTQwJKGyZDoKlcUTRWGmmlDKf04oIhT&#10;XDgJJ5+KfKuLqQNxODTAfXaHHixH3lEb8HAoQt0h11fpBICqlZji56tpUdnvmpWy21pkBSkDHxS7&#10;ARallCMZwa9JTKASpWRTm9wA3GceQNqUjNDEac4VAJBNMAmi6cZfdyMAA05vFlaZhqJUAlIqPhz1&#10;to/VzSyZH35U28vKfikADqnIaW6SrCU0Q2S7AshSV+RXcjTUV1SgEjB/zpZiwRm2TtUEbfYUkh5F&#10;lz1SFJSTnJxXbtjgvMqcWkEkcih6PcOxIwo5Sk1LN3RCwrd+n4p/IciR08yG8s/y0j4oZfu4gynG&#10;Svdg4opeuS3GFNN8A8ZFRLWkmHHO66oLJ5Oagyaf5EYc7uN9xPKqS+7e76lJ8+1St304qFFS9FIx&#10;j9IoSk3nsIKTw4Dg1XLgujz0POplg1Bqrp9Oi2yeYzzjZG7OMCvmm/p2Zpm/3G2T3g/JbcIUsHOT&#10;X0gk3KfKtEiM3J7IdbI37sbeK+eOp7c9b9eXhl+T906HT/NCs55+a5Ty/MkeyfQ0pKNkH1x/5Gv8&#10;JlOtktO4I/NVRqW1z2NZNJlqLgUQpOfxirihJe3qT3NuagrlouZJvCblIc3oaSSkec/+Yq76e1MN&#10;Pq05vC//AA3H1robfIeLnXSsy/8ATFrJdHZKWmHilCBwM1Ga/wBGMXWClz7jeFHJQDQNbL7PuOqZ&#10;MU7mm21kJB4qx7TFXKYMR4/zVfpJNe4Nxvr46Z8Tyrt8dqFvXuTA6xxmLAko8Nq4Ao80wmOt5Kzg&#10;geoZqtOpMSZYLzGQogR1HJxRPpm5pXESW1YxXiXl9I9JqWl0faH0j5b+9tBGTXKRcrupLa7CUm7K&#10;BhBPqTj2qlNPXmOdX3IWRBZgLXtSPxzRVJvttcs8hFxH8sIP+lAPTJ+K7fZbkcYhhZ25/eus+j5t&#10;2yWTzH+1qqEdDGWOf/aLX03pubCnu3Jt09zGQkUCagYnqva5kkEFSquzTmooyklkNBWRjOKYamsk&#10;WU5nshak8gV641lHx/Xc63lor7TcouSNpypafb3ovb10IjS427Y6B4NdaX039peXZbjH8rB9OKr3&#10;WDTqtUSVtDY2ScD480cosrUbJNItqA2zMsy5r0hBcWMAKNVnOtzP8d3tYOFcgeKh277JG2EHVYB8&#10;ZqSipMYl113JV7E8008l22UOBpqa1S4ziJeMNfik4LsWZsUpe1zPij1yBHutmSp6SNgH6Sar8acc&#10;/jAVG/8Aa3+KhLK5LotSjiXGA8ststyoqVOYLo/+VO7/AGpExDLKCCgY8UGaiduUCUgJjONsDA3g&#10;HFSkC74ab3v7lYztJqfDZjuLWH+QY1dZl21zc2rzwQK5lqk262xX2QoDHJqWuJN3kEHnB8URrt7Z&#10;sKkSWSWcYTxVTjy2i1WpJJroErXqKSUoAdUlWPOaObDpaJd4inZcoKdWCSCaCWbUwyoOKVsZ3YqX&#10;1lMa0xFhuxHvStPODS6WWRa3yxAk7VodudNXHWjMRK/f3FQPUnSLGl5gXDTtYwBx7VK6T1y6toEu&#10;jPxUtPaTql9LMxwLQs+KO+hqUq5YkVjMfVDhIltucEAHFT2kbuyEIceTvVnOTRDrTQEC22uNFiK3&#10;qdUCrPtQS5alWW5pYUrc2AMULOS1uEoYXZZZvwmRVIaSE7vSMe1NLLpmNcA9FkcpWDnNDLd0Tboz&#10;a1EICjnzRdZNT29mG44B3H1DI5qT7MVJrkr/AFvpWHpF5BhLK8n1JzT2wS+zAEvO1KRnFPbnAVf3&#10;XH5OWmcEjNSOj9ORrktqG4oGKo7VH96ilt6MqVm6PPYwt3UN1SnShWAoYAFSbEdV6tkqS4vC0+Mn&#10;zQt1F0j/AMq3p5u3hX2qADn9xSlgmyZNkkAOYbRyTmknnhjcVjdELdJaFl3GC87Ge7RUD6QfPFVt&#10;f+msyBcH5AJWsZJqxNGa9NoYU2lzP9acStTMy1uKXhW/zmljPZbXZOt8FN2e2yZxkpAKVNpJNJWL&#10;UK7RMcCThaVYo5RD+2emOs+lLmfH9ahbbpCI7JW8+rC1EnFLEvgz42QknuIXqHqtm7aCmtSVnv7s&#10;p/PBqgI/ZSUqzz71pOb0ef1NBkJQ8htvPpyRz/nVIa/6dy+nt1RFmOIXvGRsI8f3rT62EnJSxwdl&#10;4S2pVuuL57ObbJafwOAQOPzT+z9y46mt8RhG2V3U7CfnIqOtNva2x3Erzk8ip+3Ptx9WQZUbh6M4&#10;lW4e/P8A2rV6pN6ea/Y6mtpTR9WuiCZ8LR9vjXFolwMgEn9qOLjEeQnMfgn2FVd0d6ww7tpm2MSF&#10;IM4oSkjPJ4q9IBalsJcKeSM18T+W00/1limscv8A3O+hL2JoBpeoblp9xBBWrPOBTq3dWZU6Ylh7&#10;cFeBkUcy7RAkqb7jWSRySKH77oqCwpLsZtKXAM7hWpdVtKbi+CalGXDQQW7VDsko3HHFR2rNPjUb&#10;LbjgGwKzQlC1GLZcOxKSdqf8XzRvbtVQbjGLLZGAMkZrLpvjdHZYyDi4vMSo9S9OS9ckPR3FISn4&#10;qStaxbtrDyvHANWNJnRhGUkNgkjzjmq+u1hk3Z4rYy3tV5qqyDj9vJfGe7hj2JKaXN2trBNF0yQr&#10;+BdtJ/mGq/h6Mm29/wC7XK/SM7fn/Oi21XyPMjBlX/uD5q2mxxTjLjJCST5QE3+23K4RwoIVlK8A&#10;4qKNqvFolMyFArb44q546o8pAQCgJ9xS8uyRnmklSwpKR+mrv025bosPVxw0AFtvCJKkg+lzHINc&#10;tzWjdkBac4OaZaujJhTm3ISNqskHFRdufkR7slyW2rsK/wAWPFYW9xlh/BYkmsltSNTRgwyhIOMY&#10;IqstfXAqlhUBg71H296KWkRJJbKHAtJ8gGpb+BWmUUFK0pfI4Cj71sJb9RFLJQmoMqXTt6kxby21&#10;MYLalD3qyFSXHY5RnKDyMUle9DvLdDqwnIGUqTUCi+Gyyft5Ks445+Ko91LxItbU+UD+rLAi+Bcd&#10;xruBWeDUBB6MwrI+1cO2EujkBI8Uds3+HLmrDZCl+wBp0rUAgLKZLBWFDgkZFSrvlBNKXDLMvoSs&#10;rkF3alzahxPjdT1m2Rp93QoFtQFVnqWQ/Iml2KotjOQBSGmbzcYF67jrqlMnjGfFVqzcuQ2Z6NFr&#10;0nbglp1O1KscgUGdQbetMNCYLO5YV5Aqfss5M9hBDoVkZ80VWuyqmo24QsZzk4rOUVqMKBiZcHyZ&#10;aut2u0DUERlyCpbP+M4qyF6GjatiRnNoTxyKsPVNgtwWsqaR3gMZAFVi/qOZp6eW2QS2k8AVh32e&#10;hJR/BfF71lEvI+nG2SGUurQCnHINeaa+mLSUW5GbMisuewBApZjq/OeKGHWlttHgq5xRBbru/NcS&#10;pDm9B581n0+U2SW3JROEscgxr7Qdhtz0c2W3ttvtEDchPOKDbrFuSLzHWywVJCQCMftVvTrfJ7/3&#10;TTfdSPIqYtGnk3JxEhccIUB7ioW6i/VT9zFFqCK6tV1dQENvs9tePiiiLquPDIZcRkq+aca0tES2&#10;rbfOAQecUKXhUWU8z2jhzFai12UyeCxYmHbclNwh9xk9tND+orU9doB+25cbOc1M6XhCVCQyTtOK&#10;lomnZMSSrCtzR9s1lRqlfFZXDKXJRZXEiVcoUFgSm/5Y44FLw7oCtsAkIJ5zVlXCwM3JpDLiASPe&#10;oDWmk2LJY1SGW9y0jICRzRZprKVvXSJKxN4I5NuYdeSVPdtC/ODRXp2y2+3up2P70nnzVMX7Vj0S&#10;3NYZcCvfg1MaR1qp5DRUFDPB3VVVq1W1JxJOttBn1L0vD1AHGQkKSoHmqSc+mSNeEqZceKUKOQP/&#10;AAVoNEpma22R5PvUjCtDe8OKcG3zgGtjVqLJWZqeEytScFgy4roa901eU+youso9WTRvYtYssQgt&#10;e0Ecc1ceqWIN6tzkNR/UNpVVYjphAH/pg5kqPkVjauy6dmN2S6M1Jck7btbSnIXfZSFtY8ilDeBP&#10;jkOZwvyDSMTT40SwO7lyCocg+1Nr3erMYvdYWEEeEg1gTsnBYm/8gST6QsxoeFcjvaZSVeSSPNEQ&#10;6c2+ZY32FMISoJJ9qHtM6zYdYLbfCvmihp6e7GU827xjwTWfp7q3F/JXNSTKAXbptimy4zMdakhZ&#10;24FTtgnOp2olIUyrPvRstqZIm5QyFEq5wKlNWaUbes33JbDbyEZOBWHGEpKUo/Bc59JjQzu1bUqQ&#10;oFIHzS9rLF2aSVLTvJ96qiXqRdvgOIU6opQcEc0+0Zq1mUAWnDuB5qCul9zXBJ18F/IsUZq2dt0p&#10;U2pPOKo/UDDdrus1DDZ2E+kAVa9ovjM6CELc/wAPuaaxtPxpspa1pQvPgqxWdft1CiqzHg3BvJRF&#10;rXPZuCnFRlhpR/URVhQ56VtJAVhQFHF5sTCIYbQynjztFVBen1W64rbbSvH4Fa2+EqWZUZKZZ2nL&#10;iGXR3FApz70cOfw+fGIVtKCnmqDsF8eff7TqVtA+FKBqwLe+6Y6kIcB4+az9NrHCOxrgx7K+cgZr&#10;yAYFxU5bkktk87aaWiTfEbVltSY455qybZamZitryQVE+DRQnTsdyGtOEpSBjFV16OVzc4knaora&#10;wGs97ZuTiW3VgOJ9qnLhFTMZSpuSlJHsTVc6ytEixXYSYYIR74phGu11eWVJ3KQPNY6ulXmEkS2K&#10;XKLmszDYQO66lZHxSGsrfFn2pzahPcA4VQBp3UTjUlLMlwjcccmjC43BCY+xKgsH81nrURnS4NFL&#10;g4yTKwesVwiMb2SV4OcCpvTN1KXEol5bX49VWJpqxpnIDitoR7pNDfUiwNxI6nozWFpPlI5rElo5&#10;wr9ZdFvqqT2snINx+zUCtWWVeDmpNli3qfDwKSs881TErVUhNvbYT3NyfYg0/smq1vIG9aklPzUq&#10;tU4vDQnVnkuO9WyHJtylOhKspqj7xbFtrkJZTgEnFWFA1Q3JYLbq8jxUJenWHQoN/wB6v1EoX4kg&#10;rUo8MHLBoKTcWEqDpC88gURan0bdbNoK6P21ZEtLSiCP2qc0LIbiQ3nCQpXxUrqyVdpnT28u25JL&#10;yWlYTjzwa2Wg09TcX2yuyctzPiN1X1xdRqy6sTH1lzukKBNV1Dum9ZaIyXFY5qc6wPyZHUS8mS2p&#10;D4fUFJI5zQe0pbDyFBJ3A5AxX1f4vFOmrSWOF/scbf7rJBbqbTi7dBYdU0cLGdwFSHTfTF8uLq37&#10;cwp1lAJXgjikpnUCRcLO3ClxgUJGAop5o76C36bAckR4pIadyCBXYUQhO1SRz+vtlRppywGnT3WT&#10;tiuCmXxtdScHPsRV4Q+s8OXHQ04560jFVtpvpGdRX1Sy7sceVnn5NQuv+lF66f3IyN5ejnn08/8A&#10;Wt8m49rJ5RfXptXZxLD/APJfVl6kRXt6cZ38c0DdU9LtakLUqMnCs5yKCdE6nSs4WwSpPnNFkzqN&#10;EcimKhIDiT4q5Ykaj0rdPZ7FygYk9MZ1ztgUpzAbHgUG2tK7JeRGUDuCsVobTN5i3S3NspBS4oYV&#10;UDqXpZ3Ly1MjoHJyTjNRcecozKtY0nXb0PdP9SGNNRkCQlJO0EA1O2vrBGvr5awEjPFVJ1K6b36M&#10;pL7St7W3Pp9hj96r/T1zmWu5BlxK0ObsZINRc0pYaHHQwuqdkZc/g1TfNMR9bMob7m3d7ioXW/RY&#10;W/RpZiFTigM7hUT096mR7W6WLkklWOCaOZPUtqa0qO04FNkYCSc1JpvhGri7KHj8Ge4um5tusSnl&#10;tqHaXjJo+0FrV+yW/wC4URtBx6qsHT2mEa0gT4Cm9q1AqSccUH3TpRItNtfiOr2HcdtSjiPBdZar&#10;1/E+SdR1Rjz3kPLIUr4FFab0L/CTtHpx4NZhkRp+krqhLuXWSrz7Yq79Kaugw7Wh18bQRQsS/mYm&#10;o0vopSg8phVp7R0Jch0oaAU7wqqs63dFmbQtc5kFAUd3FWTaepluhyipopUFHxmrCcmWTqXZExJa&#10;Buxyai1+eiOnvspkmngyX08dmMWx8NvkFrJHNTUDqvKde+0kr3BJxmrZu/0/M2CI8/bH9zTmcpzV&#10;Ga56X3LTJ+8RlbZ9RKfarIy4WDP/AIOotlv4b6Lh01dw8gOhz0nzU9Kt1kvT6HHEYeHufc1S+gLv&#10;IiQFvSMqZR+oGjb/AOkiyvMthhOx9B5J/wDsVN89GpsplXNpLOAh1DpC1T4ykqjgrSOFYquIOmgi&#10;6Lbb9CU55FXJpjbq2D3WVJJxgjNNX+nzrU1wghJV8VFSx2RjOSWH0UhI6gz9KXdcVL5U1uxjNW1p&#10;LXEbUcNtp10blDHJoJ1p0k2ynH8evzkihXRdrlR9Q/bJUUBJ4qS5ZmzjRZXmviSNAR4sdiWkHa6M&#10;5GaktS6VtV7gpLjaFZH6aoi+64n2O6dhbhKUng5oltXUaRKYQpSjjHnNJxeeCiEJwWccMENU9PIl&#10;t1NCXGbG3ujKR+9P/qG0ekWCBPjR+2pLYCikfgUZxUxdRT2XFOJStJCsk1ZOobDbL1pgsTFJdaSj&#10;k+ccVj29YNzptTZFpvnBkTotqtbVtuUCUd8fYoFJ/rQ3bWTH1G84zkNFwnFF4sMHTmoprUJxK46y&#10;QRkU6g2aI9K/l4SonxXmf1L5CNdTofZ9a/2b+DlOa8hHp/8AH/ss6x2Ni82hte8JVt+ap7rHpQR8&#10;lmRvVk8Zq37RbHrbb9wlJCCP05/71VOurU/c7mUfcABasDJrzTxictXHC+T3Xzvt0FuX8P8A2FOi&#10;dpaZQ0p7/wBzI5FaK1JZJbmmu60+S1s/Tn8VWXTDQD1qXGDq0uIXg5yKua/sOxLM6yhwqbCOB/Sv&#10;oSjiqJ+eXmHu8hN/uY4v0B8Xxw7vSFmjbSDjzT7WCSBQnqNav+Yn0KXtys0d6Ft/f2KQStQ9q8Z+&#10;qf8AHPun+z148ZBv8f8Aksh4PzoCEtu9teODVrdEoF4kOsh7+YEYwqqfuFqnpjpXGXhWOBVt/Tjf&#10;r9bbmG7gypbROASK5TRf4yybr6mT/RNo1Nbb3JtPbQ8PQBjmp46mS6ElB80ymW8XhhtzZtBGTxXI&#10;sCI7QUnORXocc4PnOfLyTsKamWMEYNKPwm3MhaQoGhgXQ258BfAqYbv7TqU7eSatTKGhGTYIy0Ha&#10;nBqCksOWp0OIPpBoxYH3ABTTC7WBycNo4HvSwAyj6mS4ylO4BVS8GQqU3kHmoBeiyynehfIr8xOf&#10;sywlzlPzT6EE7jPeTtUkE00csja8/wAsA00XqxLO1XBBp9FvomEEcCjgCEnRF2tRWjKR+KSGplst&#10;glRoydgtXBr1AGoG66UZU2QhIoax0GR1ab2LkgAL5qYWQpohYBqt24kmwSN6V+gHxRJB1EZRSnIJ&#10;ppiwSUuG3MaKCkAUKXKzuWx0OsEjmjOM/k5Umln4bc1GNop4yPIK2rUDxwh4HHjJonjKRKbCknIp&#10;lIsbTSCkpAPziodU52yv7d+Wz7E0uhBSIaVHBTlJ81GXPS8SRlWwAmmrWsE5AGKmIdzRMSDjg0+x&#10;dAHPsC7Y9vaJ2/FRk2c6xhQ3cVaE23tSUglPFIHT0RxHLIP9KeAyAwSxqCxuJeXscAPmsodb2H7A&#10;JC2HyNoOCDWwdV6SbYgOOR19g4PA4rDv1KyJlthSNqy4AOa3Xi1m5FF7xAznP6x3SJNU2t5TiUkg&#10;g0Naw1O3qmH3C0N48kUMyJLc9x5awUOhRzxTOPNRHQ4So7fcV6LHCNR2WN0X0Uq73ltyNNLSwoHa&#10;Tivph0Lscu3wGW35fcGPc5r50dArS3frslyHNQy8FD0FYB/1r6LdH7Fc2WG25L5GBwc+a5Pzn/Sj&#10;Y6Xpl9GAlcYgrHiqc6qacJivLQo4wfFWyIT6IxQp3PHnNV5ra4CJCeYdIcz4ya5Wr70Zr4R81+s9&#10;vlNageZWpSkKJwTVKzYz1tkLUrJTWo+ur8QXlaXGglRJIViqNuyIyAfuEJKT4Nen6d7qkzST4kF3&#10;0+OaUuuoGW7oksvlQAURxn+1fRfQ+m7damo7kB8OtEDGK+c3Rm+aCt2oo8e7jtPLUNrnsD/avo/0&#10;yVYlQY5t8xD8cpG3BFct5zO5GfpuEy1I81TcUZTniql6pSH5cd0JSQMVa8m4QoUXcpY249qqrXuo&#10;4Uhl1KFDxXM053rBmPoxzrvT9yuFxcSMBBNDsTRUKFPjNydpeWoeasvWl8ahzFq3Agk1SGsdXLjX&#10;uI/uO0LHI9q7enc68fsatv3GprPoxy22RtxDe5spyCBUrphp+PJ5B2UZdBZbGtdIxg4pLiS2PJz7&#10;UVXfQybe6pLCQBnyK4fVKXqSTNxXL2ohRDDjCXUnmuJrmYZ9XIohtlnCWy25x+KHNUdu1FSVghJ9&#10;6wGh4yDn37b7haW7gg8ZNNb1Ihoab4SXUng1D31yEUl9h8JWPIzVdvanddvrMfulSd3IzSRFmqun&#10;OonHojUdScpA4JqxPunGCCE8fiqw6bvMm1NLSAFBI9qsyDdGnm0oVgqrJiJkomQuRHzs5ryNKczs&#10;Uk/1rxE5LCvHpNKuSm1DcnjFSInTTy21+DS0gqWnegUiiW24D7mu254aVhQ4oDB6284topUnkUm0&#10;66hRyk4rt6VtwsDg/FdKmBxrIHNADd4u7wQK8KHH05HBFLNy+4NpTg0kHXGXMYODQAowhxaChSua&#10;4TDU2s5VX54utkLAyPxX4732wpJ5HmgDx6IUEK3Zr37UrGd1cIDrpKVE5FcAOtuFKjgUxiqWG1gp&#10;Ua8AbZUU5ymuXIykkK3ek107ECkBQVzSAYtdpkq5BNedpkr3exFdOW5CpClhZAx4pyhhpLOzPPzU&#10;RMb9xl2OUJ8eKQU0yylJUcAfNKM29DAUd55OfNfpcNExCU5Ix8U8AcPNNSloUeceMV+ZUw28oAjd&#10;4NLtsIjjaDnjFNWrc2mSt3eeeaXyBwuK2tThJ4BzX7stvRu2DlOaXcaQ4ytAPn3riFATGZ5USc55&#10;pAdMxmYywd3Ney4yJKwd2CPiv0pkSFIKTjB9qVQ2EfqNPoBsGUhpTaVc++DSTcE7ErKyD+TX5uEs&#10;Slub/QfanMyOVxQUkhQNMeRKS33XEbV/vX4thrcCvz55rpmF2trjivbxUe/GfdmKKSe2fFMBlJgr&#10;9akOYGfOaiLutSwGtxURU/LiFMRaCshz2ofegvEBxfGOM/NRYyvtcKdhW6QsLIBTjAoN0fCkPKYc&#10;ZThe/P5NE3VQOogPBolSQnKsVC9Kr42HGHF+x8Gqu2J94LfhxLguYyXTtQBmpaeX23wG+QcEmkpV&#10;3EgtraT5xwK/SJ624j6tn8wI4z84q1EWIXyaoXCGlobllPn4PFVf9cLEJj6UtWrkjvy3oqggeSlW&#10;080+u+tZEKXELjZ3KWE5/rTX6n47V0+nLV7ss7wLctSAfnbWVp/8WIpL2nx70Ayw68wmSohsHkfF&#10;aj6a6lYt0lpq3Nb9oxwPNZh0GuIXlodOCHCBWj+k7jbN2Ybhx+4FEerGa9FWPRRpH95tDphcdR3d&#10;UZPLbOMmr0jWh59tKXlkn3NVd0oauCWWU9raMZ8e1XVDKsbSf615/qX/ABHg3MM7SvesHQzSWtdL&#10;vt399DLJTkqWsAf618nvqP03oDRurFW3R74lBskOuIVuAP4Ir6+9Uun7eudNvQpE9cZlSCFrSojA&#10;/vXyN+pXQei+nuqHYdgugucsqPfVv3bT/c1u/CyxOSKNTykVBCQZUhBSsoTnwDWgOm7drtbEdS/5&#10;q1gDB85rPtpd70hKWhg5xk1oPp1Y9z8NUxYQgY59jXaZ9jNZ8muOl+oI1rajfbQg6tQGTt/7Vp+z&#10;Xl1+0NOqa2LPgYrOvSy5Wa1IYQ6lK1YyK0PZ75Cu0NK44ASkYxXnXkP8Rm3p+07uF6ukaItyMcO4&#10;wM18uvrN6W9Tb1q+RqOYZV0t247EjcoND4A5r6lquEcOBLgyKFtc6otS7bIiv25t9CUk7VoBzWHp&#10;b/09imWyjuWD4iW2zTH0lMttcc5/xpxRnpmIEPNs7kKSTgk48VO/Utrlq668eiQ7Ui0MMqKAlCcZ&#10;GfPiq7tU5z+VtcKT/wDLNem6e1SgmaaawzQmmb6LXJbjMEbUA+oe9ak6MXiV6ZACkox5rEuirg0q&#10;UwFu71BYJ59s81rfTPUm0wbQ1HiqSHAMcHya13k6ZWwxFFlEtsss1bozWM66SS2B6U8UZNqdedzt&#10;yv3rO3SvX0l6cgNtZStWM4rRFuuC1JSrZ6iMkV57bW6pbWbdPcsjoafU6e6vyT4pZ6xlLRDYwQaf&#10;xrit5IGzxTxDhcRgpx8mqGg5AmQowZAS5wfzXTMhbjhCef61L3awidKCwT6fivE6cVFAdB4+KjgZ&#10;+hzHGVZHGK5diqurx7nKfimcuUWX9pGKUhXTtLTT/mBMxLCmOgnZwBxxUFeEKiO//VPiiBq/bkYy&#10;MVGXmC5e3Ehs7QB5FICEZlblgDAGeaIYszagH2HGKHntLym30oQokjnil5YegISlfHsaEBNT3nJk&#10;Yt78IV7U2tlkShzJTnP4pnFmBQAJznmpeJcQhSSOccUwGd3t64wUtHp96hIstZXkqwaJbvIMo7Tk&#10;A+abxbIw62Nud9ADUPOJQFKVThuO5NRgEpJpvcoTsFO4AlI8il4N3QhCfG6kAmzpAuOkqPHuKQul&#10;mVEbWW8+n2FSRva0qwg8qrt+akxlk+pahQx5BKNNUUqSBz4FSUdbxaCyrGPIptb7NIeKloHk+MU7&#10;mxn7clIcGE+9In2Lvz3Fxu2OeOKA7hppapLjq1n1HOKn3r6hlKlAeKbquH3Yzt/NVSwy2PAO6q05&#10;KuOi7g3b3VNSw0dpT5r56fwm52y5zzdAsyEOHctWeTX0wauv28d4dvduSQKyX170Dd27Fc7tFh9z&#10;cvcQhPOMj8VznldO5pSj8Hpn0f5GOmtlTZ/1Y/r/ALlIxD3UKIOVY4NOV30WyGvvNqf2jOPNDumZ&#10;7hijvApWPSUn2qRmz1Mg7GQ6nByMZrl4txlg9tklKLZSVwvMm96+zFY+0TvxtAxmrBZnyZN6YaaV&#10;hxCQMiq8my3b/romG2I2xW3jirBsmmbk7ckx2CStXlw19EeOzLTRZ8IfViS8paRXVWwXGQ/DkOOF&#10;1lB9WOcU/wBPx2G2G0tHggZqM6jSbvYZaYLxLkdRwVGpPTEZKIja8ivNvqdf/JR9A/2Zf/29/wBf&#10;gMpel7Xc7E8l5WFEe1AFjsbWkkPLUdkdbmEk+/Jo8iqTJcCCo7ccj2rnqPpaNdtD94PiOYx3gg4z&#10;5qr6c160eoUX8mf/AGgeBl5nxz2vDjz/AN0EmkrpbmYyHXXQkkcHNTku/Qn1b46wvZyrmqJ0nO+8&#10;06ULWStBwlQPmiTSH3YZnvOhRQlPv/SvdITUopr5PhTUaR0znBvlPBbtq1jbmWnA+UgK4oY1BYbf&#10;de5MYeHJ8VVSbhJXJe3hSEBXGam7XdHghKe6Qg8YJqSeSt0yq5ySkHSLEa6occOQtOeaEL0+8i8v&#10;MnclCScftVkRpEe4IaaSv+an3Bp5c9GsPwH5CgkvFOAPeotfCMiuzDzLkriNPdcSltLigPYZqXt0&#10;4wpIQVblDn5phY9OuSLi+hStgbzioZ64fZ3x5rubtivNJywuSz09ze0v2zSY98tbkealvBQcFQGc&#10;1S96tjlt1CplCiW93GDUnH1E+6oBpZSB5xU7YbRHvrjj8xzapJyD71N8lCk4dgNcLsbJdA2MlJAO&#10;aObfrBm4WdDLgBT8UjqXRceTEelM+opIAHvQRGtsqBcURdqtrh8moZafJbiuyHHDRaGn9KQ9SMFL&#10;7obSo5AFD2v+mUq5XRm3xXiphv3J8CvIGpF6duSI7xA9PHNS0jW6n1d1H6zxmoNKSwyEJzpkpIri&#10;42xzStyEVtwuhBwT80RRdSKtK23XRyQCAaTvEf8AiEsPAFa1EGnuotLOTbIw8nhaBzgUKLh0Wucb&#10;WnIdP67RNShRTuUDwDULcGnrvJDxz3D4AoWebcgvttjKjkUb6cuTdtmMuzE4BxjdTTyKcPTw4/JN&#10;x+lK9RWhP88pfxwnPiq8utquGjbp9m6olSDg1oC19QrXb0KU22lTyhgD4qute3SLdPuJXaBdV4OK&#10;GuciqtcfY+UMWr82IsdMoDslPNO7Xd4kIBcVZ4VuABoNFquF7to2oUlKPGBTVgP6e/lyEq3qHG6n&#10;nkn6SaeHz+CzrtdEaphrStACiNu6huHou5w7RNaYyoO+MV7Y7k0mIl2QrtpBz+9WHp27Qp2w98JZ&#10;xzUWQi5V8FEybbcdNoT3UqyfJNOW5UhNu+5UVBFWtr2HAusUMxClbucjFB1003NRoiR/KCCjPOP2&#10;qK4WUZkbFa0n3kgot+BiD1ZKvI/FezL0H0JDSNpHGaArYi4hp1faUUozzU00xNNpVPKFBpJwTRGe&#10;UZ09PseE8lg6YanXVkNpfU2kHjBNVT9SGkLhbZka4SHy804MDcrJHmjCwawdt8dKkkAZ80BdftVv&#10;agdiJ725pA/Tn96xNZh0vJtfDqcdWsFd2WaGmiknOB71M2S8JanJIa3c5zQaw6EJ880RWP0LQ6FD&#10;nHmtJFqSwz0J8PJeuieok+16rtC47oSN6QG8+RkV9MOm2tlTbXGXLb2lSEk/2r5AyW5NpfjXhBVh&#10;pYUMeK+l/wBNfUa2a70LbwXUJmhAQpORnjivCf7QPEuKjfp4f6HUeOu3xcZs1HGmwLgwkNqSVf6V&#10;EzmUuuLbC+BVfl+VaZ4LSiW8/NPpPUSNGdQh9aAv35rxGXqyW2cP+xuFXh8MlLlpSPcEp7g//Oof&#10;k2FenZQdiha2zwoDmp1rXTE5kBpIKR8VIwdRQnkuFSUrwk+k/tWLKupyw+GTTkkDqdRR2CC8jAPs&#10;ak4t7hzmwhnCSfNBWooar/dQmKS0knwmkLXFmWOdlYLjSTyqqoWzjLC6LHBMtmREimEQ56lFNVXq&#10;NubFnpXb2FFHg4FWDbdQRJaE+oEgcg04clxnJTSEIb2nk5HmthbGF6TTwURbgV1p2fdC+syWVtNk&#10;8KOaM25b7uG21b+OeamjHauCHWyhDSRnGBVdXS5nTl3Wju5ScnzVEk9Ph54Jp+ow0/5aavLSCv0O&#10;5xUo90+bXb+2tSVIx+r3oB09rx65SSy0R6T5o0Zv0lTJCidv71mU2UTT3R5KpKcX2VzMYOmb+qMl&#10;alJPI5prGv7VxvQbS+UOpPjNE+oYCXpglEblKGM/FQEDp0Izzt2KyFeQKwNklJ46MhNNcljLvS1Q&#10;W0H1YGCaCL7pRnUcvclam3MHxTq06oYS4ll8jCeFE0cwF2qUQ+ypKk45IrPi46rCkyrmvoz+5paR&#10;pHUSFha32yRnyatWLIt1yYaS+hJ9ODwM071CqJNccbaaSSPCiOaq6cLgm4KRGJQPFYtjdMvyXL3r&#10;ksZzSFnmL2pASFe/xSZ0TY7e093FbuDihvS8uUy92JbuXPY5oseiKlMqCsk1YpRmsqKyRacX2Vo7&#10;fpljuK24oWWASEnmjvp11Dk3J96E44Wnv8JNIM6Ybkq7asE59xRKx07iWyEmW2e1IT6twqimu2OZ&#10;R+BzlHpjS4PTVzSHMuHd5pk/pj7lwvOMq3K55FMHeoMWz3LsukOkHzRXp7qXCvK1ISykJT81XH07&#10;X/EZFqUVwjyH05M+1KW40EoAyCRzQNcbq7o2eI/JQTgGrpe1gh23KjspSOPaqs1XZ273tUsbXUqz&#10;/SrdXVTBR9FkK5Sb9w7sGvxPUpgr2KPjPvRpb7rMRF4UB+1V5K0nGj29mTGURIRjIT71I2bVfY2R&#10;5Rwoe1UV3zqeJMcoKXKDI21u/wCWZGVc55pSX0+hOJCm0AOIHBApezagtQKFbwFq481OOXJvZmP6&#10;j81uaoUWwzLDZityiwDEtWnJCEv+gZwCeM0SnVsJpCe46kFQ+aFNc2S4aiAW2cFKsgJFVlM01qY3&#10;cKcQsMo9zmtb6ltMmodFyhGay3yaFRqi3BtKWlhbiq9nSmpccJeAWj4IqoY12atklkSFbFgYOasK&#10;w3WJNSlxbyVJ/wDjmr4aydvsl0Vyr28oXk6Ot94ZH/pkH/8ANFCOp9KxrJDKIrQMjyAkVaKLrDDB&#10;SwRkVDP24TX/ALgkKBPg09Tp6pwSh2KFkk+SrmTqB2M2I8dSdvuQal7PrCXaX0s3FJyeFVaQgITb&#10;cISEnHPFVR1Ctj5ca+2bKnCrkgVrtRpLNHGM4MuhONjww4eutqmxk+oNlXOabR1W2E+Xd4cPtzVb&#10;Gw31SGzglsD2qbgNBoIamLKHagtTNyTnHA9iXTDHUymbzZXGFgJSRkGgGxdNod43NqdPpPzUvKvD&#10;cRQbK9yTxzUppy5MRnUlOMqNXqdd9ydgLdCPAIan0WvRpbkRjtRuwc1+m63etsVj1jChyM1Yeu7a&#10;jUtqQ2VFISc8e/iqtv8A00VfUtssPuNFAFK/TyrtxU/ayUJqS9wTaU1U2/IQ56Tnk0X3REm7JHbA&#10;Uyscg1UE3SNx0NEZd3qW3nkmimF1BDERltSsFQxnNFd7qTqtfApQz7oDu5aEtbwW07HTvWOcCog9&#10;LYWmYTkphO0YzipePffupKVbskmp27vKkRkBRCkYwUipfw7IPAbpJpMqNu+uxwtbe7ag80QWTVj8&#10;rYCVt5OATRFD05bZSnEqQE7xjFONQ6LYiad3s4bdb5BHxWNDT2RTmn0Tc4vhkzbJQDaVPOhaD880&#10;xven7XMlofS2kn/FgVVzGuRCZLTj43IOOTRnZdWMTIQUpQVn3zWQtSpx2zRB1uLyianaZgy42GUJ&#10;bIHCgMVWb10lWm5SY6VqKWyQDmrUiyWpbeUuYTjxUbI05AmSFDZ63PKqdtatScOBxlj7gJsWtnvu&#10;glZUCD5NWhZNUNPpw44PHPNRR0BEZhrDbYKyOFVWUmY7YZ0lsunaknyfFVqV2kaz8ksQt6LRvYbu&#10;r20NhSM+cU9sulIaFpAA9Q5zVYWDqCtSkoyleD5o7tmoxIIUFYJq6q6Ep7rEQlCUVhAr1Ks4sF8a&#10;7P6VeNtCcnUj7MxLYcV6fY1bd7iN3lpLq09xSPBNRMPpozdobktSAFeM1Cemdk36fXZONiSSkeaJ&#10;1a4XUJU76fBGasRxiPd2jkpWD5Bqir1aH9HTcBwlKuR+Kf6c6j7JXYccIV45NWVamVS9OxZRGde/&#10;mIf6g0Qw9LZUw0hHscChbXWj2rJCTIY4V7hNE0TUqZZQ53dw9xmlbxJaujQCgFt/FOz0bE3FYZGO&#10;+LWSnRcnmQ32wsqUPGKfIl3JacmIvb8kH/ajpiww5L6VpQlHb9sUSQ2okhAa2IB/YVXXpt3/AFFs&#10;rMfBX9ilXJllxSIygn8g0S2rq1FtWn7ixIU2HEoO5CiKJZz4stomOtRQ9221EYH4r5RdZvqFu1t1&#10;9dWg6plsuKSWgccZrs/A+Hv1mpUKpddmFfdCMd0kUx9Td0iXfq1eJ8JtLSHXiSlPjOBVdwXUSXg6&#10;5jc3zjHmpHVlza1FOclhf81Z3EVG2iSzCU530bgoYFfUOgolp6oVy+Ev+yOPumpyckFMN+LfoDzK&#10;mkpc52kDFF3Q9x2xXpTTyAW1qxk1XunmVrlFTIPbUcAirb0zYHI6m3VHYVc5rrNNDc1P5RyXmLtl&#10;Eq38mmLYt6C7GkxAFlQB9NHcuwyNW2N8TmsnZkFSao/SOp5NllR07hISCODzV/RdeolWxDakoZK0&#10;4Nbh5+Dxqz2y7KDt3TaXAl3BbDYVjOE1Sup49zsd5dW60tACueDW2TawiOuW06kZ5NBOq9O2u9wH&#10;w6whUhYIBCR5pSjuWFwbDSeR9KebFlMpjQeudkYqJ8e9W9pjqExNabDzyTzjCjVV2Pp9JtypjK45&#10;DWCUkigaQ9OslzWklaEhRxyfmluaS3GXPTVaqcvSeDY0yRFv4ZbaKVhQ5Hmqp6hdOFrujL9vhbiD&#10;yUCoXp3q6UFtEubv3NW/YdU9m4JL+1xB5weanjjJqG56eeMlF666baghw2bi1HUhIGTgGhTS2qX2&#10;Lw1HlKUlecEVsW5XaNqlpcQ7EtFJGMCst9RNCqs+r+5HQdm7gpFQe7tGy0+prui6rV/JmgdEaqTY&#10;20LJSN6eFmiW+Xa232CFrdSXs+xrMd3evtvgtuJbcUwkeRmvNL69kOykMurUFE8gmp4WeTXvTWOL&#10;lF5RZutunUvUTSTAZ3ge4FQV66U6ojWFDcaOpYSnng1a2idcIjMoacCV5HvRw1qRcmKoBKShQ8Yp&#10;NyTMWNzrxF/Bh19q86emJbmIW2rP5q1tEa+esDLTkwqQhfANEvVGwR7k+hxLQ3hWeBQNru3yZOnY&#10;7EKKd7Q5UkVOPCM92w1aSkki77Z1IZuUXtpkhaFe2af3ZiBf7KqMdu90Y9VY707qm5WSall8KQUn&#10;wTV86f1kqVGjqcIQBjnNEcS5RgarST0jSzlEy10pZhW6QyXMdwHAFUdqzQ9x0xOU6lKixu8itQvX&#10;OM/CaWh8LUR4zUBeNM/82hUVCgFKHGRT77IU6qdUvzkrDQF/uumrd/EG1K7HunNWZpzq61fHAFkb&#10;xUJM6X3m3WGRb0t8kHbgeap62puGhL8pq4MrQgHBKuBUvay70o3qUl3+DS826tahX2l4SnGM0PR+&#10;nq4txcksJ3k85TUHbL2hUD7wK/lq5B+Km9K9Q0QpRUXg6knkKNPa19pr4pp8grrTpO9O3yk7i5jO&#10;DVZwY06Jc129W5IScea1UxrG33be25sSFDg0GXLpYzIuK7il5KUrOQRUVJ55NhVa1FwfKM53TWVw&#10;0zdls91YCTjgmrv6TdWbdc7S9AvKlBLiCA4fahfWHSQfxL7onvN5yriim0aKssnT7jbSQ28EHxwf&#10;FVSzzno2fqUyjFRXu+SheoVuXaNayF2yb9xDcUVJIOf+tFGi7c5ckFS3e277Emqz1OzNsWq32SpT&#10;jIWcbjVraDjm5W4LbWUuj2FeIfVmPX4Pur+zPjxkV+y/2I7XF6u2mSAXypv8Ghq2y52tm3FsuFL7&#10;QyOakOqsCa03h8qx7E0+6JaYdfD2xfqWnApfTlEJLe1yVfX+vu08fTjLCf8A6JXpj1Gnw7oq0XBw&#10;lxrhJJ/8+Kv2yLu2p7XJW0N6UA8eeKzHL0JdrJ1HW8sENFW7OPbJrQXQ/X6Y16l21zCmykjn5rur&#10;NfOh7EeKVfSuk8hR+sk/cyidYacf/wCanXHkqR6jkYos0MpdolhQJ2H5qR6qXNKNWPp7SSgqzuAq&#10;HgzucoQSkfFeZfUNrssUmfS/0Xpo6bRqqL4RYcu4S5ERchheCjkCrY+n7X8iS8hmfEAUkgBW3z/l&#10;VcdJpVt1PIcgOnDg/wAJq7tJ2CNZ5+1pngHggVodBCcpqSH9T6uqNUtPLs1RZZyZVvbKUekinCgD&#10;lODg1AaGurbkNDSvIGOaKHkbuU+DXoMOYo+fbFiTQMXmwmZyCQaiY9olQHgrlSBVhR+3twvk01kM&#10;pcUoJGRU8FQ0ts+OEAKO1Y9qlmroyr0lQNA93jymZH8ps4/FRz0yZEWFKBwPNLOBMsZTyVE4HBqP&#10;n2ZuZ+oeai7DekzQApeCPmipuQ06zjIJFSXIgDu+mFI5aUeB4qMtNwct0ztP5ABxk1Yj8UOIynnN&#10;DV60yqSdyRhXkYpNDyTsG6NLSNq8Z9qcOvqc8Zx80Fx4Uy3qAc5Aoptd5jLZCHSAsUZDAhNtiLhl&#10;Cjyfio3/AJYXb1b0E0Td6KpYKVDP70q+oPI4GRUsIXQMxb0YS+08OfbNScfULaHQPmm0/TZuKwoZ&#10;GPio2dYH4YCkkqAqPKH2Fyn/AL0BSeRUZctONTyNxIxTSw3MJPbd9JFEbcuO5xuANSTyRYITNDhp&#10;ve0sg0zgvSrY921Zx+asAbVJIByKgbpZlyHCpIxRgecjBzWSmk7FJGR717bNXh2QAojB9qhJ+n5L&#10;j5ABODXatMvRo/dQDvHNPkOAo1NGN1tiy2raMGsJfUtp6aiNILfrAzkea2G/q19q0rjuJCXEjFZU&#10;66ajSpDwOFfNbzxafrJoxbvsMD3llInLZDfbdJwcCu4ulkKjqDgO5Q96KNZqt6phfbAS9uyRTy2q&#10;j36K2y0na+Bt4969GS/JqSF6Z6Knx9VR3rZOMZ0OA7N+M/519POiKb25bIyZyipSUj1CsJ6D+n3U&#10;99vrEppT0ZtKgpKk5Fb56M2C+aaiNR5a1PbQAVKFcX5uyEmoxfKNlpotJtlxvsyHYxSFKSQKoPqy&#10;J8JD6u4TgZFaJkJkPRMgbVY9qzx1kROYaeKxkEVz+lWbEjKm/azBXV/Vj8i6LD6NxSoiq8u96i3G&#10;GhvGxfjJo56rXNuJeXC/HChu5IFV3MYhXbAjLCFK9vivTqViCSNLLss7or9LEfqrLamJuzaHEkEI&#10;3jP+tb76T9D5mgIjcRchTyUDAJUT/wBawx0J6O6xauTFxsV4cSAQotJWcf2r6HdMrjqKJEaZvQK3&#10;UjBUfeuN83KW/bk2WmXGQ6d080u3qS+rgD3rPHViE1b0vmM8RgfNaWnky4hGdoIrO3WCxFuPIUF5&#10;4NaTSL+KsmVL7TGWsdTSDcnWVkqGcA5qtNY3f7+IW0gJdT4NS3UVUqNqJ1KSf1GhK9219+2uPJJC&#10;wM5r0iqtKCwaWTeTXP0V67udshpiPrLjQIAJPitwm5puLKFjlShXzP8Ao31aW5TsN9QKkkea+gFm&#10;vG+IhY8exrgPKw2XvBuKOYZJmcXYslKik7SfammsLXHvFnUrA34p4/dkvxQCAo1FyZq1xVpKSE4r&#10;RsvM/av0M+Q4qM+pP4zQBo3SM0auzKJWlKvPmrw1DLbDqwD71AaQfZTqQKdSO2TzVaRFst3Rb0e3&#10;BuORhOAOasZLUdCG3Wzj3oVt9pgyW0vtK584oqt6WHo4bKuRV6GS7L0eW0M/qr8gtIUUE4FNmWG4&#10;iwQrg08cisv4WlXP4NTRE8WhthQWlXFOAtp9sqxkik20tPIKCea/MlEVZSf0mmAqzMbOW1DmvO8h&#10;lfjg144hrcFilT2Xm/HqoA/OSEJwpKcUo7KS81wnn9qRQpsHYr2r1t5DThAGQaBH6PLWct4z+4pM&#10;uusvYCeD7V2t4Ic3gV2uWHhkJ5FMPkTcLwO8AjNcrbdfTu967RO7g2fFciSpCiMeaA5PWWluJKSr&#10;kVylpaFFKlcV7/MSrcPHnivVtrWkKHikMassuuKUDxXH27wWQTx7GvDJcS5jac0stTxiKdAIIHio&#10;kTxyKftuFeqmvYeO0FWAPcV+gynpDWVpKT+a9uzr0RtKm0lefj2pjR1IYcKkbFfvS0eKfUVq4pOI&#10;HX9hUkjjJpoXZRmLbAOzPFAvk7+0d3qSlXGc5pZ2O4uMQk4PzXUhl1qItST/ADMe1NLe++WP5gOf&#10;HNIY7ZjKSlIJ8DmuZDSy4kINJTpLrCWykEg+a7jvOLWDijIHbbS0JVuOTSG15eArxSCpzwmraKTj&#10;5pabKcYhdxI9Q9qYz2ep1YbKfA4xSDTrqFgHxivGZD0hCTggEU1nyHGHUt7Sc+4oAZvLkPOuEDKQ&#10;qo26uvdkkHBHtUsp9xEZYCCDyc0PSZqnMDafk1FjK91PDkyWX+4fQsHINU/ZdQGyanTbkpJJPGKu&#10;/Vr7odCUp9ChVdae0/Ee1wXn0g7RkZ+aqxyDWXkujTlx+4jMbk8pHvUjdbw23uCk8nyKQs6GGGt4&#10;wAfavZkdl5p91xOcCrVwJ9ld9Ur3b7dCgutgF0rGP3zRPdtPf899On7ZLOWJMUhaT4IIqutdvW6Q&#10;9HDxylCwUj8g1bVjuDUvSrK45wooDePgYq+GViSG0fGODplq1a51BC8IjSlpA/rWlejd4ttoEbKE&#10;qdTwDVYdTNMCx9cNTBR7MZyScZ8E4Bqw+l8SAma2lOFFB3H816LFp05RopL3m1NBdR5EltpMeFjw&#10;M4q5IL0yYyhWzYVDJqoelVyhobRHbjAqCf14q5WJqmo2EJ5A9q4PUfezcR6QD9YtHX/V2jp1ttsx&#10;cRyS2UdxJwRXyN679Abt0j1Cf4ncfvnn3CcqVk/6V9fdex9SzrS61aHFNSFoOxXwa+W/1O9M9dWf&#10;WDk3Us1Upt1RUlSz4rb+GebWjH1HEclF2yK/30BtHBwD+9aN0Dpa63hi2tb+22Fgk/iqOtTqYFwa&#10;Q9wEEH960poO8tLZjlheFnABHtXcNYg8GsXZpvpvoJpMhtbroUSkDk1ovTOnGIcIJYIIJ5NZw6aw&#10;LhcEoKnylCvBzWntJQVW2C00tzeTjmvOfIZ9R5NtT9pKtaeaT63EDH5oe1jbbCi2vOzXW46Uj1LV&#10;7UdJAdRscVxiq66p9NIutbLKivS/t2VoIKt2MVqvkyEfNH63menzktl/TslqVcyshwtHisnt7kpQ&#10;EkhI+Ktb6n+ntj6d68dt1ru/8TVuJXhWdhz48VUzb5RlPxXpWlajVFI08/uYXaffMdsBtZ7q+M/F&#10;XZ0uw3OYEhxS8kYGaz5aFOuSEq5CR4rSPSm1bHmJMhYIIGE1sZ4dbbKV2bF6SXCJFkMBtkKyR7Vo&#10;iG8HSgtJxxyKzx0efiNuMthG9wq81paxtsFJITzivMNb/jM3VX2IcQ5wjEpWnnNKLvreSEmuZyWk&#10;IUrPqI8UNFp1SnClBxmsAtCePdkhQUcc06kXVLqMA+PahWKFpI3oIH5p0l8DcQeM4oAbXRt2bNSU&#10;DimLbUtpxSVI4B80UxEtrwokZqRZiRlZUtQxjNLANgjGfwvCvSoeRUs3cuyjCfOKjr4kKmARUekH&#10;nFesR3mgVuIwCMijAE7BuKWQXFjcs/NQd4U9dHwAjHPtXH3qVL2Dg1IwZSN2DyR70AM4NmeaRuUD&#10;ge9JuPGO4kHIJPvRcHW1MBPH70PaniN5bLRyr8UCPEyQpWDyalYMtEZvcRz7VAxILwKVYKgBk0o7&#10;JO/GCPxQMeXeaqYwtCRgmmEHTTjrO8qIVSrLiS5hzwfFTkCWhtWCeKEANyGFwHQF8ke5puZfIwfN&#10;TWqi280OyMrNCjiZTDgHbKsj2oBBfZJGzk4Apa+rRcWFoQBuIwDQ6zKcbZG7KD8GnUaWTjnOaMgD&#10;s3SbzDalE7hnOKWbaRAQEvIxkcUbRW/uxhQ4/NR+obbHMdS1AFSRxUHFFykBUl1tIIHuahtX6rte&#10;ndF3N24RPuWA2oYCc84qVUzu9OMkmobXd8sum9MS/wCOshUV1BBBHBrX6n/Dkzc+OedTWv3X+585&#10;5t2bu95uEuI0GI7jyihsewzS4uC4sFbhRuIBGKc3xyDK1JPdtbQagrdUWkj4ya9ftzzNpdnKSDHR&#10;5HzXnvdnB9Q1v+As/goVr7uTrF19pBaSF7j/AHq6NPOyZEKW8He04yjKT7nxVaQdQM3rVTjbTIaA&#10;O3x5q0LY/HbQloj0AYUR719GeMX/AMWJ8HfVrX962r9//BVmv7rd7xOYZcbUsJXkqxRhYnEogMNj&#10;hY80X3WVb4UJT6IiXFAZ5HNVJG1FJmakdSGTHbJwlJriPqfRTbV66PYv7M/M0wi9HL7v/wALUiuB&#10;KAEgBfzTDq/GLGiNxldoY3FIPnimkV15TqU+5I5pv1l0lOd0+zIceJj7R6f6VxHj2v1UP5nt3nU/&#10;7vux+GRnSiOLvb2WwMIJ8/NXtYNNsxm1sLACFjnPvVXdMrW1bYkFtJA3AGrukut9hspASQPNfSNH&#10;+FH+R+b/AJZv9bb/ADf+4H9QNHsyIaUwGA2GxkqA80I6O0oXokpctWO2CU5/argYU2+nY4rcgeRT&#10;LUkSO5DEeGhLJWMKIq3HOTAjbLbtKJtdycjXh7a4SlCyB/ejy1XV+ccuOZbH+HNQ106fKtBW6g7y&#10;Tu496W0xZZU9b2HNiUDxUYrjkypyi3mJJvW5EdyQ627hSx4oSGhHZSJ0lDanHPIV/avG788iY+04&#10;skoXgCjixaoX/DnoyW8l1OM48UNKQ1KdTK/07bpDs4sL4cSDkGp223tEK4Kj8DaSk0baQ0WJoenL&#10;GHu2fH7UBXDRk6POlyiDys7U/PNNccA3GbbZZlq1TaIsPtvoStxXPNB+oXf+Zrsj7FsIKPBSKE7d&#10;GkSZ327iFJXjPNEsC7Maaf2Ab3D5pcFLWOBGXokTozsx9xX3DQ4SPc0EpkSYlwQw4kjccDNW3Yr4&#10;zcHlqewlsDOD71DXu2RrxcFPMY/lHOB71XKPPBbC1LiSyDypxsUpCXwFBScjNTzWsG3LS5FKQVOH&#10;gn2phfNGytROokIyhLafB/FCbUZ9u4mNsUSk80ZZJRjKOU+Qgc06LikPIICs0tqHSU1tiO4rPaAH&#10;qFet3MQJTDDg24wSKsx7VNsnW+PFWgKSkDOaeOCG6SwUvb5S41zTHcUSScZNTGo2Ps0pUtXn/DU9&#10;qu327tpfhIHf3Z4oW1k1OniOhpskgcilnCJrE5r4DnSl5hJsiG1tpK/NCuu4pvcoKjMjIHtQjEuc&#10;m2yft1KIUk421Ns31bb6d+Uk+M000ybhKuWURWplTY1nZjtR1BwcFQFJQr1Ms8ZpDwU2VCrIt90Y&#10;uEJLamkqXnGSKhOpFnjrYjLYG51A9QT+9VSTTbRfXbFxUJL5OLReRGbTIkqO1XIJp9d9Ytyof2oI&#10;7SvIptqCE5M0RCTFiK3gZUsCgFElUfa2+khWcYNNP8jjXlZiWXYnbNGhOIcZStK0nPFQNwkMSrBL&#10;gxkpCFLOEj+tQ0i9twylCk7QU45prFubPfIT+k1LgyIKSwxpB0i9KeaZCylKjzQV1q0NK08pqQSV&#10;RycAmrdg3yNFfbcwCpJ8UO/UBKTqXSUWciQlPaVtLQ/rWFqoJ1NG+8XdJaqKfyZta9XAHNSsVJOx&#10;KVFJBzTCCnLoz4ojdtHcWwpg53AZrRVRbjk9Ck+Sz27nGufTp63pjhyUlGQoefFR3Sfq/denj6Ut&#10;OrbCCfTn802sZVbIDuVYXjbiga+lf3LgbBG45zUNXoqtTDbasolXdKDzE2Aj6trtOtK2w5lxXAV8&#10;UNxuslxm3BkypqkrUf8A5VSVptyoeiHbgpeXAaDndWPOupO8hQPmuYn9OePX/wDrX+iNhHXW/k3/&#10;ANPvqMiWVz7WW8H0jySav7R3Uy0atYMiG6kD/EM+K+TUDVChHKi4Q5+9W30m6xytLwZiA/6XEHGT&#10;74NcD5z6HqvTt03Ev5Gz0/ksPbZ0fTmNdLc6Q40pPdHGQaLbRCgXO1rSpxJdV5zXyps/1RXqzyn0&#10;LfUpKlHGT4FW5p/6pLvAgRp61L7O4ZOeCK4Gf0brtMnLGTY/rKZ9M2JNgGzXR1tkkp8g1G2W5vSL&#10;wUuFSQg8Zp1ojXln1rZo07vJLjiASCfen+qGoFvgGa26hrbyTmuAu0d9cmtryv2M+Mk0EkRxxTud&#10;/FJzenqdSSe6Bjjyap6F1fiMPFv7lJwcfqq1NIa+FzhhbD4Xx4BrI9GSWdRB4ISi4v2sjpOhxpXu&#10;vtEBSTzXNs1gxKyy4QlSPJqauzr1xZVvX6V/NCU3Q7Ta97S8KXydtYU/bL+F0TjyvcEYuLFxKQhQ&#10;UlNc3WW6LeptBISRjimFs0NOhW52Q2pR28gUhBurj5+zfaKV7sc1PM8bZrGRJLtAYuwzH5p2KV66&#10;LbGxL0y125DhKXORk+KLX4se0htSwlayM8VA3eYJady05PgVH0VVynyS3bh4hxl9SVpWNx80yZsb&#10;okOu+kpFBVwi3mM469FCuyOanNLXGdIhKW8ohXuDQp7vuRLbhcMd3CImI6ZCeFj4qIe6gyoT5bS0&#10;VJPvU3LU7KbPuKjk6ddnK/8AZGfaqpKWfYNNfJN6Q1eia8A+jYrNHd7uH8RtpYjqwCMZqtGdLvxW&#10;XFpSUuJGeKaWnWi4AdbkOf8AtnBqyN064+nL5IOCm8oIYXS1qe0+8+kKeJ9JzT+zdOf+XCpwjO85&#10;rrTut0SylTTm5FFL98XMZSjGQathCiUeOyuTmngF0lMOcrLvp+M1+RcosiYAspKM4yKjNT6PuMme&#10;Xo61BtXmoSJpefaJgccKlNHkk1r36kO1wTSi12H79yhj+W0kbQKA71aUz5xead2LJ4xUqVNOOkBW&#10;Ekc0+t9st7ix3Hx/eiT9d4YJbeQbs1puEeWSp/eB45qxNPXJ8MKQ9lBHGaiZECI0tH27m5ZNBuve&#10;r0DppcUxrq4lDS0+k5rM0unslNQqWW/wVzw1lly21x0yFJCgvPikrha3ZLpekPIaaaBUoVlDU/1h&#10;Wi1xu5bpgKvbmhST9RUjUelJ06RdlNOKSoISFDniu60H0z5DXtQlW0v8zW2aiuvnIZ9WNVru+pnG&#10;bW+EpZOPSfOKhtN9WJdimtofkFQSeQTxWbLJru5TWZs4yDvSsgEnzyamZN6bXp5c9x/dIAJ2g16x&#10;R/ZtBVqM3z/L/wBmuflOcI2XpX6g7PepioRdDT548+TVvaevwltApdCk+RzXys6U6pN/1W5h0trb&#10;XjGa+gfTwyWrM24HCsBAORXi/wBVeGX0/qdlbybjS2rU17mi/YF1MhsoIFKSrXHltZISV+cmqYj6&#10;6mQZLydiilPjilofVeStwoW2tIJxk1ykfJxlDbZHJe6H3Ethq0jKckbB7UF9RLa63OiritH87ak9&#10;P35dyI/mfq9s0RKdQ4R3wlQHzVz9HV14XBBboPLKG1Oxc0TGkpZUU4yVCpHT9xcacQHFYcT5Bq6G&#10;oMCYlW9CSfbNVrrfTbjFzbVDbACj5TWvv0cqIqyDyZEbFLhhLAva1sAu4KPYVJW+4xVL9CR3KraQ&#10;zcbcgEpUtI9hS9mv6Uyk71FCh5SalXq5waU1/qRdafQVawjvajjqjfoQPxQ830678MJScrT4NFML&#10;UsN5wpWoE4qetlyhocCkYwOTms6NdOplukyG6UFhFNyIMzTE1BdBKM4Gakk6wKHwhZGFeAaMuo1o&#10;/wCaWUqiYQtBzx70HsdPHZMdKlAh9I81rrdPOuxxr5Rcpxksy7H8O5GS+3sOD54otlWl26Qdrr21&#10;Ck+Kqt16Vpq7NMyUEDOATRXN10lpttCiBxV2ntUU42EZRbxtG8Do7bnJTjkj1hRJxmo696He0824&#10;9CBMdPOKI7LrZuU8lI+aIr6U3GxvNtcKWmsr06bq3t7RHdKL5Krj35aLeV7tih7Zog01qlC46C8N&#10;y8+aFmunV0lFTSnFBsqzmvZunZuk2N5JW0g+TWvjG2vnBke2XBcVtvTM5lTeQCaGL702jTA88fUX&#10;OTQDadftRZAy6Ek+2asK26yMln0kKCq2O/1Ir1olLg4P2gXK6RfwuEZcVxWc5xUPFv67YtTK+FI8&#10;1br1/Q9E7G0JJ80GTdHQ1yXJBSVKX7CsS2tNp1k4zf8A1jSwazExtSN3PijKyXp0QXGAvCVeKE29&#10;Cpz3WUFAHPFcak1Az08067c5a9qG/ZXvVtPrRkor54IyUZdBN/B27hMBlp7h9s0lcelsR5wyWWAl&#10;RHkVWFn+rjTUthtSijeDgkGnF/8Aq1t0SKRDWlaT8HxXQ1+J1Fiw6nz+zKPUUf8AqG1+uT2irwqO&#10;84Qg+ATTq0dR2Hm1JU8B+Cay91r69C+3FMtt7kDxmqomdc5K4KkNKUlef1D2rptL9Day6tTxj/IJ&#10;a6lcNn0ZhX9iQnc1IBKvzU3aLs0zMQXX0hP71g3ox1ifuUGWmTLJW0gkZP4qt9S/VbeLTqSQy1LW&#10;W23CBzx5qUfonWxlhfBW9ZS1nJ9bNRa9tlj0vLdKUODtHPv7V8OfqVnN3HqfdZTHpbceUoAVfT31&#10;lzbtYXIbzpVuRtOT+KzXra7tatuT8gYStRzmvSvpjwGp8fdKy75WP9zTa3UVzhtgC1riIfYWtR9Q&#10;olY03FutgU6hW19v/Oh+3JTEKw4fxij61w25Ol3VRjheOa9c09cXHEkc5ZJp5QG6Znu2uaWFAKTm&#10;tG6LuEK829Ed8BC8cK+KzPbnVM3JQWMkGr46VtNXGS22Xg2v81sdE8Jo5Xz8d1eS2nem82JY/wCI&#10;wnC8pJyEjzimc27XZFl3qQttxrg1Y2mETmVIjB9KmeMpPvT682Fuel1oBCCocj5rbrhnlUprPKyU&#10;7Y+rM1taYr7isA4wqrn0fLhaggBW4F3HvWctf6Vesd0DiUn9X+EU4ja1laagsLZK2zjmkn2pGdZp&#10;IXRjKj5+DVumrExdnXoruxKgDg4qo+sHTNpgPuNITuTkggVA6G6zPieHy6SSORVjO6xj6qRseKcq&#10;/wDlSxl8dGDtt0slnhoz5pxiVDDrbYV3U52gU/gapudvnASCtPOMGrfGn7czcmSlSBk84pn1O0RE&#10;cs5kxUgPJGfT708NGT+ohbJ749kLbNZyELbWlRTuPmjcwkX2E1IfSlbmc7qpuOFxNNOLeSpLzf6c&#10;ikdF9WX4qzGkqJR4APtUt0eEyr9JOalOtZSNM23TMSdYnG5SEFGPJFUXqDQMe26jU9Fz2s54qx9N&#10;avF4t6kIeCfgZorscOI+e3IZQ4tYxuNLGOWY0bJV5WcGbrvqibp+eFI37BRloTrMp2ShMhR25AIq&#10;wda9M7dKQ6XNqcjiqTtWgpFu1A8Pt1rjknBA4oTbf7GTF6e2tqSxJGoYjGn9cW/vMyEIkBOSnNN4&#10;tnt7TbkRxCXFDway9K1LcNH3lxLSnGWgfFWb0/6lNzlgvu5cPuTTx8JmFbprIR3roZdTunsVc9t6&#10;KwGyTyairxZJlqsrSmEkgDkpq6plsbvrHdCgrPIpNmwJFucS82HEp+KkmkY/rzeIz5SKG07rh+PK&#10;Sw6tQIPhVW1YdWJLrTi17FDGD81VWutOso1E39q2W9yucCk9UyJ1oYjqDK0tpGd4FT/mZU6oXbfT&#10;4bNaWW6NXtgqW6kqA4qqutOnI13jbkNp7yT+oCq50F1VdhvoCnCocAjNXK5erdqW2JdWja4RyTUN&#10;uHldGLONlEsPtFV2vTdwnaTeiRQS6jnAqqpcq6acuKmJIWg5xg1qaxPw7W4osOIO4YKaDepGj2L9&#10;Iaf7QSSeVCpNvJl6e+MHiaymVWrUlztUVuSsLDRGQqiGydcj2Pt3jk+Bk1Oa7sLDOk2oqQFbUeQK&#10;oyFoVcu7JCXlJClVGUpfCNlRDT2xfqPDL1teuxeHdjqhsVxg03av38F1L2lqzGc+DxUcx0cktWvv&#10;w5ZLoTkDNUnqe/3rS+pvtLlvICuCawtXd6NUp4N14Dxtev10KW+Mh/r/AEqbvf3JMfBbUc8VPaD0&#10;9Lt3Lasj4oUsmqHp60JGVBQHNW7pxaoVqDxb9VfO/l9XLV3tyP0M8B42nxuihCpfC/2Kh6tT5rr/&#10;AG3kYQPxUz0nel2myLuDKd6WxmobrBqRTqihxjz+KP8AoHcLa/oia3MTsO3jcPxXWfTK9jPJf7SZ&#10;fb/X4FrHrpjXN6cQuLh5CSFHH71H260zbHqOfOt6CtKMlQ+PNSPTBu0o1zPaZcQA4Dt/fmre6adN&#10;Hrxfbu2XklLgVgH381utbLbbyaHw7/8A6clj+uTMd31wi+XR1LycPpODRv08eiPpUmSAEn3NDHVD&#10;pW/o7XkltQ2oWsnIo20jp9kw0IWoDd71wHmJKb4PbPpuLr07zwWV0s0dCa1QZcR5OSf0g1s/R2kY&#10;q7eh1bSVKIzkisV6W0FNs99jTIMpRaUQSAa2x0yuDotTLcglR2gZpeIS5TRwX1fNu1SUiRNoNucK&#10;mBgD2FLMX2Q1lCxnFEzjDam9wwc1Fv21DoUQADXW4weYN57IJ3UKxIxkgUSW+WJEcEEEmhudZCsn&#10;Ht71Gwby9bXiwonzR0RYeqw4eUg/0qPn2huSlQA5pC33FUjGTg/mpdlakEKVzT7IlfvW2Xb5hLKC&#10;E/inkO9PRnUpfykE+9Gzy23SfQM1D3e0tSGyraAaMYGSdum91oKSoEUu86XVAnFV+zLkwHyhG7YD&#10;4qQh6hc74Q74/NGRYCqVblutlWMihKbbZCZJU2CBmjeDO3xhyCDXK+3u5SDTwhIAX3JsFwLWDtFF&#10;tgvLMpjKzz7g0vcoLUlggIoLkIdtb69oO0/FLoFyWMiazyG1g03kN/cAgHNAFsvRellAcwqjWEHS&#10;0lfk1JPIEDPtsuPIKm0cVEuXSTDk4WCKP3XlLR6k1AXWG3ISrKcn9qTQJnVpv3cSCo0QtSEyGwoK&#10;FVctx23vKSEK254qStmoSXAhS9n70JhgPXGkIVng0xvU4woC1oRu4+KRhXFte0rWDUlIlxnYKyQH&#10;E49qsImYuofUZVoddWpBQnODWfNeaqgX5lb7b6VL90E1fXXONBlsSNiNpweK+fmu5b1suzoZdUBu&#10;Ppz+a7PxFEJR3/JgamTTwRfUTsvSlLaGFfihnT0q8xJzTkBtS1JUDjFO5sOfNKX1ErSfAqR0pdpt&#10;guzKxELqdwynFdY+EYKPoZ9LGobld9NMC4wUhxIAzjmtT2mMkNBXaCT+1Zf+nG/uybSw+mOWwoDK&#10;SK1ZZ55kx05Rg15frnnUS/mbqviCPLpIeYhqLY5xWcOreoJKo0hLzfgGtJ3aWqMwSWtwrOfWi6R1&#10;x3yWdvBzUdJ/ioVn2swH1VeZmTJCiOcng1SxeIklDC8LJwKvPqa1HfdkKQBlRPFUVKschyaQyCFZ&#10;yMV6dX9qNM3yXn0NidRbHfok2I479gpQ8cgj+1fSrp5crldbVHXOSO6RycVgf6aV65iIbYcSXoAx&#10;gKHgVvDp7c5i2W232thAriPMyzbg2unXtLCmxHTDO0lPFZ86xPPtRZCAok4NaOfU69BI8DHms8dY&#10;7aUx31dzPBrU6THqovn9rPnv1KmPi9OnA37jQ7ML79qUMkKI8VO9UmXTqBwscncc0OTGZDVv3KyF&#10;Yr0qvmCNJLssD6ZrW/D1J3FAgFQzX0W0rIQbe2hYH6a+c/0+3t4XxLa+fUBW/wDRkoOQWST7Vwfm&#10;v8U3WmX8MMoshlt8pUBiuNQ3SO3HLQATkeabS0I3JcHmoHVTm+Pkc4HtXNsyAL1E13HVdsbifiob&#10;R9vdevamnUlHPBqYj3NDK1LWMkexryzXpubqMIACCeARTRX8lsaXBiullbmR4FFBt7sdwPJXhGfF&#10;CUCC53UrCj+9GCEOvREJSrmrEWEwhkTYwIVgivYiFMKLa1+fFRluTIiP7VqJSadvsul3fngUCwP1&#10;xlMOJc35FOHGEyEhSVU1KFyGAArmureFMkoWqpZI4HbKUJT21HJr0BDK8k8U3kRlpcCwrilHGO+2&#10;CFUxDl0Nn1Jr9ltSTxzTFts4KVL5rpr+WsgqyKYD1p1AGFDNfkPNoX+ng+1IKSlJC93FLK7S07gO&#10;aeQOXloSrckYrh13cgKx4FKDYpvGMkV+bdQlJSQKMgcNSitshIzivUOOL9JzXIcDS+BXbkjBBA5p&#10;AeKkNqVkJyQK4XcUrGw8D3r80WWnB7nxXjzbDhKgMGgic99KW9wT6R8VyZqVJGRkZ96WQ812e3gY&#10;ps6hlIzjFLkaFX7kllaAeAoYrpmSCvIGVUkttmQEHglNfky2GHS2P10Bg4VcAVLB9vmvFSwiF3Qn&#10;gGuu004VrIr1tbC2e2ACigBFEpL4bynOeaVclBpQG3HFeLcjwglahweBX5bzMvHxSGetrQ66VEZV&#10;im5nMuhSF+B7V066zFcAPBIrlDUZaXV48CgDtyShEYFCMCmnfRIWhS0+oZ5pT7thUcIHOTxTS5S2&#10;4m1CRgnjNMBvNuDaHFNkftUFNkj7dSm284znipNxbTiipY3K9qjn5rKEvNpAAI5qLH8gVdZKSVOu&#10;D04IwarayOre1BJf/wAJXhNWLq9TTUJxSccpJqvdPMqedSGxla1VU+xsuW3lCYDGfJxUpKQj7ZxO&#10;RhScHNRbGnZjbURbqiltIFeXiFJlPhDTmxsJ5NWpkWVr1E01botuElZGUr3An96mumc5Um1rYScj&#10;GU0I9dWpD2nGosdzaoLSVKzTzovcExGCy4ve4EgZ/pWVFZhktS9plL65dDHT2qrZdEL7YlLysD55&#10;/wBqR6N2qLEWHHTvUpIwfxmrM+uK1uajg255CN4ac8/A5qsOlcYw21vy3kg7QhtAP5rstJY56ZZN&#10;TdHbYbS6d3u2RozDbLW5wgJJAq4oMnIyhsk4ziqS6UybawzGSlre6pI5x71eUV1LPjHIrktT/iMz&#10;orhENqnUV5tdsfftsUPSEoOxJHv/AHr5RfV/qDqpc9TLmasjmJbe4Ux0pPpA/bca+rmprrcYlukK&#10;t7Pde2HaCM818n/q91X1F1RqZcbUrBZgMuHtoSkgYraeI/xmUaj7ChoMpUlbfeWSoqwT+Kv3Q97i&#10;wLW0ywkqlIGc/NZ/ZaS2Ujbzmrp6bTILD8UPpJX4PHmu8i/byap9mtejmob7cIDSCChQ/SPxWrNB&#10;LuiIIXOUVKHIzWZulNxddU25Fj7AQAkEVqvSDUt2I2JQ25HivP8Ayn+Iza0faEjE1xaNy84qE1xp&#10;iXqjTstliUY6FIIUrOOKKxHQlkpSnke9Vn1bgX+5abl2+yzVRJDySkKScEf51o/kyEfH76hdARtG&#10;9ULtHFwE1QdUokKCuarHYd6l7cjyAK0B1U+jDqfZ7zJuTwXdg6pTind2Vf15NUrJs82wTXY1wbDL&#10;7fBQfavR9HONsFt+DU2JxZJWG5B5llkM7SlQySK0Z0hjrly0B05SMHFZysE6Oy+nICjkc1pzpFJY&#10;KULSoJK+DW1s/wAJmOnybL6PWuA2tDoA3ir5tTzbOcfpI4rMfT25ps8fuOPJ58ZNXZpPVMW5Dth0&#10;KWBwM15nrISVjZuq37UHElhqSrKFeo809jwO3H9KAVHzmo+GsFJxxT1qY616SocfmtcWCL8NTu4u&#10;7UJT4oYfJRJW21lQzmiiS0qUeVcGuoNrYhpK1pClHwKWCRBxlmO0N+UqPzS7TpWsJ34TUlNtzboD&#10;jpCE44FDQWEPrCFbkpPFABLHQw0sYAUT71JSW0yWQkJHihmI6pSck+Kk2p2EHKvAoEQt0jNxpQSg&#10;ZP4rqCFJyS2QPmpJqIl9zu/qJ85qaFrK2UoSgAH3owAPrlgHaD7Uh3A65hRzTe5AQZ5Sc8eaSjSU&#10;OurIPikMMbMhAZVuGMioLUCUh5CWU5Vz4pRm4HAAOBS7ChIc9Kcq+TQJA86HEqSVoPHvTtqWlWAD&#10;zRK/bkKQEqQN1ClyaREmpS2DjPNAZySaI+9BcWf2p6IyVpTlIJ9s1BsTyrKVZAHyKf8A8SC3AkKw&#10;BTGI6iYbYhhQA7meAKgoLjy1JKWyQD5ojmhM0ADBxUvZ7W2mOUYSCaMAQbVzLWUqO04qPnXH7jcj&#10;ORTnVluERO9tWCD7VAR0OSSAEnkcmoMsiPYcdkOhS/FCf1DQdNT+lk8XNwN4QShRH+L29qJFJOQj&#10;PvQd9Qltt03pFPZkJK39uUAec8Vg6v8AwJ/yNz4t41lT/wD8l/ufOuyqbSlxKOUJUQlXyKKkvmbZ&#10;3YpT6CM7aGlx02RuM28hTSnBnaoYojsz7SHEpcPoIrzlJqWT6jralVFr8FTQtFhGqpMhtkssNpK1&#10;KxxSll1YwVvRx6wlRAIq6NQOWxGkrk0nY1JdQQFnj2rM2ltlsvMhgjupKz6vNe4fTmvep06g/g+T&#10;P7RvAx0eqesj1L+v/BYMO+KlOlLifSfSMigi5yZTmsFtdotJQRyBweTVhW5EbeQ4gD/4mn2tYNta&#10;0+iaAkSW8FSh5Pitj5zTz1GlaguUcj9FeQq0XlISveExhbUOqKVqyMYNFktC9VRE2+QoljAH+VV7&#10;pnU/3+0EHt+M1ZWlrtGZ3Ao3n2FeIxlKizPTR9pzVesoa7jJFdatucjSt+hssJKI6BtCvFG6NZS2&#10;4iXHHd6FJziqz6032Rd79GjtM9ltKv1YxmjjRumHL7Z0BwnG0JFe+eA1lmr0sZT7PhT+0PxGn8X5&#10;KSqWE2wzjao+z02m4EgqWPGahY2tFT21LWoUSK6fMLsphdxSilOMZqtLlpK4WVt5bSFdhtWDn966&#10;ZvB5VXCEuM8h2qebzZShoneMkqNd6LjtQmHu+7l1eRihODf1t2UltGxI9JNKWfVrTCt607iDT/kS&#10;UWuMHuo9CLZkOzIqwUqJVipvRjIRaHVPsetI5P4ptN1E5NUUMo9C+BU3bmZTVvdbUAlTqCMVDGCU&#10;pSksMStnUxNkcUwyMoztIqehaiiXNQBwpbnz7VS71smQpbzjjKyArzg0S6RW7PlJ2pUlKOSR7U85&#10;HOOOUySulvmt6oW7GaKwE8EChO5We7Ge7JcYWG08kkVY8XVrNuuhwpLgTxzRBN1RBucXsdlGHE84&#10;FRaFGezkpu0znH1KZSlQUng4FStgvLMO4lLvBzgpqa0tZ99+lrbj7m+fbxQPqm03K26nkr7JDGcg&#10;jxiotuJbCMbM/BcsfWFqbYLaWdxPHFB823oTdzcG2sIUScUK6dv+18tLTk59xVltR/vY7QLqUoOM&#10;jNNc8lLTg8MpzUs+TP1CVNMqKUjnA+KkG7yhKGkcpcAwRVhTY9tgyHmWwgrUMFfFAi7bGN7UtI3J&#10;B5oin2ZLnGSSaxgn7G/HmzG0qVgJIJBqwWmLSqUXC2HtqeQPaqVu0O42u5B5DK246jkHFWHoLUER&#10;LyW5JGVjCtxpt54KZR24YE6yjwVal7sJoklzlP8AWvNeWKY1GhzGmO21tGceaP8AUdgs8e8CTEO5&#10;TgzjPANOUsG5Q0R5h9Cf0ioY4LI3OLX7FWadv7cFte4EKHz80Z2a5W6VGW/PGO5wnPvQtq+wx7bc&#10;EdpJCFHkCm+r5zLDdujsZGE+rA/eo8pcl2FY1t+S8Wr/AGybpkRIzKEobT5HvVHa1hITKb7TBKlL&#10;znH5p9adSJhw1MIJ3E1JruTcwNF1CStOBzRt/ARk4SyAOvGAuPBLLZ7mAFYH7ULvKeirbTtVvOMD&#10;FaTkaRj3extTeyhOBj2ocu+g4MdEOYvaSHBkDFQa5yjYValRioyRT11hXG0MMvvNqQ274JFQOsrR&#10;Lu9mQGFnA5Umr1+omZbk2iysQ9u5KAVBNVEi7NqgBkD155rHmlNOLNrp7XXtuguUU43pq4IbUpLS&#10;jg+wogdj3C32SK8GFBYPx+1W3pi3NSl7HEp2E85ou1XaLY1ZIrLDAU8PPH7Vjw0iiuGbl+d5xKJm&#10;+Pq1xCFpkJIWoY5FIty03BxOCBz4PvRpqfps7I7khKO1jnHiou4dN3rLp9q79zndjGf3/wBqqdVi&#10;eHzg3VWuotSalyxxfLmmPpVMFvCO75quZ9tcghCichQzmildvkXdltSicDwKnEaRTcrKvun+c3wm&#10;qLKJW8pF/wCrqr+6QCNQltW4yVAhB8Gk2bquOkltZxVpp0UZmnUw1kI2jIIqr7pp5+BLcZQkrQjy&#10;qsW2iytZwW06qq54izl2e7LVuHBAq42r09cOmCY7TeXWz5/vVKxNxUpOPFFMHVEmBazDbVgLNYrr&#10;javeZik4stPp71zuukWm45lqQlvjbk1Naz+q+/XaG5CRLUWlceTWcbk66h0rKiCrmlQCbYHwncqt&#10;NPwugnNzlWsmUtXaljJamn+o10ly0OPS1BOcnJq+ul31Iq0jcENPvb2SRkZrFsW7OMtHBxTiNeJC&#10;X0rUoke1Ymr+n9DrKnW4JFtettg8t5PsNZuvum7tp9Ep19ttO3JyfxSNu626afd74moKUHwVV8q1&#10;dQbjHgJZD60t4/SCaZq13d2I+W5K0gnxuNec2f2dxcm4z4/r9zarysfwfXS6/VFabVaVuMLQ4jxg&#10;GnWh9RxuohbuccBKHRxj2r5lQ9TXG36NbmSnO60rk5NX99LP1EMWJtEeW6Axu9IPtWl8p9FXaSj1&#10;YPc1/sZVOuhY9uMG1b1CftksFxZcTjgGopy6NJVl1OxI+agNR9frJd2UFlaC4B7Gqzv3Wu3yFFhb&#10;qW3M8DNee2eK1jl7K3/ozZRnF9svpi8tymO02kFC+P3p1c7ULPbVOqT2wsZGKA+mGp7ddG2yX0KW&#10;MEJ3easu8qc1DHbbSMpTxisSVE6k4WrEgb546K5TrSLEQpt1RCs4GaNNNXtl2GHEncs+DQ5qXpyz&#10;Da7z7RyeRxSekbmxa8NSBtR7ZrCW6mSUix4kuA3uWpWmoTqUow4pJBOKrBzTRuAkrS2TvJJVirga&#10;i2m5wkq3oyo/IqZtdltLMNaFlOM/5Vky07vknuRUp7PgoLR63bTOVDUhRQTwrFW1ZVjcgdwf1NRu&#10;sIcGO6pUJobx4IFAqpN2ZUV5U2kHitZOTon+S7iayX4FhpABUFhVNdVNxza8N4K8eKANP61ejRkG&#10;bkp+TRI7qOBcIyXN2AfzWwWqhZW4tcmN6cosrBbM9M91JzsPAxT+2WG4yyUtblLBzRe1Otu8g7c+&#10;cmp6zaitVtYWUY7iqw6dPXKXulhFspyx0DFn0vdH9ylDapscfvXzp+va9XmFrJpuXIIQFEJSD481&#10;9TIuoUSFhEfCS4eTXy1/4lVlatuvYbyZyZC3iSptKs7fP5r0X6Ooqj5SOOeGa/Vzl6MjJS75IfKU&#10;95RGfmpiLqScpLcX7hXZHtmgtJIPHmpezPYfCHRwfevp7S7YyW1HIS5RcNplKetBbRKDaQMkZ81N&#10;2i8MwoD4kuF1Kk4AoEjxWU25C2Vnf7gGpKKWFqb7q+B+pNdnF+3JifIZfT79hP1zJH/tOKc9IPGf&#10;FfTDpeyhq3Nsu8IwBXzm6L2G2XTW0ZyCsMuNLBVk4zX0o0Vawm3tgqzhA8V8m/2mRxrk/wCvg7Dx&#10;j/ghkNNQVo3JbSpJ8+K8uGkLZ/D1fyUpOODilNOW5ZcW0p5QSfGTU9dLeluB2isqJ+K8ihplZU5b&#10;TYubTxkpCNflaeuzrQUdiScYqdt3UFM94tLUUc4yaK2NA2+buccZ3OE+4r9K6YQEoJQgIUff4rAW&#10;j1EI7ol3qQfYrarg3JScPDGPOafQ5Dbu9K1hw+1VQJgsN2kQw6pQSSOKVt2oV/fbA4UkngGoV6uU&#10;cKSG6vwXDBt7as91AWhX+VVT1GsioGokKhJwlfJxVi6dun/p9rzg8eSaXkWuLd3FqJSsjwTW0sjX&#10;qKko9lUW4Syyk0xrjGdMkAqQP1ACiSx6p7iNpJChwQasmNYIUOI8HdqgoVWtv0q7dLvNRFARtJ2j&#10;5rAnp50tbXyzIjNT7CiFrFgFLSR6vfNE9snNv4cBxjmqVRf4Onrw7Au6kx5KDwVHGaOtO6rts1JS&#10;xJQU/O4Vm6ed0X7oldkFjgS6yxF3liOu3pHfbOTjyfFVE/EnyXw3K3tLSPPtWirfEtFxUpxye3uH&#10;sFCg/UMmwxbktDklopT5O4Zq67Szse9fIVz2+3BXtni3KKA41lzBq1NJvSX4+6a2pDaRyTQuz1L0&#10;tY1lpLjalHxkjFB+svqKYZZkQ45QylaSEqFZWk8ZqJyxXFt/yIzmvku2d1L0zamVIW8juN+eaoLr&#10;39SFrj6dfaglJXyMJNYQ6q9fLvD1PKiolLIUsgcmquvvU64ynVNzHlFKxxk1654z6HtucbNXLj8f&#10;1g01mvhW8Q7NAxuvSp0he5aipJ4x7UUwfqjvWkpcQOq3wXCOT7f51jiyatNunOrKQQscZqauGoZG&#10;oYSWirBTyBmvQ5/SHjrYbVAwP7ytT5PpHI+pqxQrXEnSpCUlxIPmnlr+s7R7jgQ44lQTxnP/AGr5&#10;xxpy9RWJUKS4pC2R6STQBcBLtM1LbTqjuOPNcxL+zzTpuSl/X+pk/wB65XKPr0Pq+0sYyksvIAxx&#10;k1VXXXr3YuoXT2Xa0OYeXkpWD4r503G73OzobLrqgFjI5pKNr2b2y2pxRSfzWVpPofTae6Njllr+&#10;vyQl5Jyi0kOrpfLlpuY60iUpTZUcEH81Mw9dXiLbxJLynI4HkmhxUIaiO5boSfyam7xb/stNCIgg&#10;pPO4f1r0yrQ1JfYv9DTSvl+SNufUFy4t7VnmnWkNQtgvfcthxtQ8GgOZDMVwDcFA+9S1uhSocf7j&#10;/wC4kVZVlNx24E385DyxajNruD6IjnaQ7wR+Ki+omnWkxW7g0Mrc5WRQgbwQ+pSeD7GphF/enQPt&#10;n3CRzjNXpVzTIOUkQMWA85DcfRkBPmmbctxtR5NFliQG2X2ncFtQxxUHOsS0rUtk7058Vj2VTik4&#10;DjNN4Y0aldx3K/erasNkUrR7rsd0ZKckA81WMbTch1srOARzipXTWpJtocMZZV2DwQQeKytLKUHi&#10;xdlNqUk9vwS/TnTZvd7eYdZUtY8ce/NHNns06x6rLQQtCUngCn3TKfHt9z+8aQCVHzir0haTTqe4&#10;MTWkJQ6vBreVVKMUefeW8hJWSg1w1gAoXVKVZbkhpwqTt49WaPbT1F/iL6HSsHPnmltddGmbtDW4&#10;ppLUpCc7kY5qptNWOXDuzkQqIDZxzWWm88nJTq09sN0OJIvC5W9rVTHd+3S5t55qQh9MLTqG0LZm&#10;w0tLKcJVgVTf/wBJcvTMxcPvcA4qydJdVP4ilpD7oxUniXCMJ1X0JS+CrtRdN3ND6lQ2yr+SpXFN&#10;tZ3F7TL0Zxh4gqSCQk1duq2IGoXWXVKyoYwQairr0QhamimQl5Tq9uAjPINRaaWEZNWqjZNSv5wV&#10;bZuoS53aLi/Wn3zV1adujWoLeltw7jis4am0RP0bf/tltLQ2T6SaMNOaplaSfbS7ylwcA0Rk3xIt&#10;1mmraU6H2XvP0nbJtpLJZClqHsKojXfSN63OOzICQlCTzirc0l1IackJamtFLbnhWKmtXW1p+Et6&#10;HIDrLg5QDTcU3hmsovt00spmf9LO3C321x9ListjkCibR/VSUzcEiQ6SAceqibSlniNOOxX0jY6e&#10;QoUOdT9EwtPlMiCNpOCcVPlcGTvqvk9y5ZZsjUZ1MyO0or49qIdIPRnmi242kOt+d1VRpu4KsmjD&#10;cEKSHU/NcaT6huTrgsqIJJ5xTcc9GsdU03JdIOuoOgLdqtt0stoQ+BnIqhIOmZdgvz0bccIPGBWi&#10;Grk08lS07kqxzUY5YWJU5MotAhXlVJJE6tVOuLg+mV9b+qUqzKMFThGDjKqs7SetlymU5dCkK8gm&#10;onVnSaz3K1uTGwUScZGDQhpPTkmLBlK7pBZzjmpL3dishTOKcOy5L9pKJdksy2m0lfkkYrqZpGHd&#10;LE5EfaStW3HNUjB6sXC0yFxVyCpKVYGTVpaH1mq/tnc6N/vzSx+CiddlWJMpi76Gd0/qRSGWylrd&#10;5AqTuOsX7FH+2SshOKv6Zphm5o3lAW4r3xVeaw6Uty3ihxrbu9xUlJdF0b1bj1vgq2Drh8SkrKyR&#10;n2NWNG143OghK15IHuaEo3TmPbL6I6l70Y8UIa5cVpq6rZYKg0fY0Zwssy40wvliotiXqKNOYMV5&#10;aSg+9B8phm33Bt2KjuAnPFVyxqJx1O4uKyKMdO3hp9vep8BQ8AmjcmXT086lyi7dHS5F0t7iEJU2&#10;4EnH9qzB1pfmo1itm5sH0q9KyKu3SHU9ywXdhh9n+U4oALxwaS+o+1w799vNDKUqUkK3JH4rReUm&#10;o6eR3X0Vp7LPJwkkU1pGYy0pBSngeKu6x60tcOI2icrCfzVNaIs6Uy0lXKM4waszVmiLdK04qQ3I&#10;DTqU5xmvnTVe69n6E6RqOkipL4/8HWobNZdZXBothKmyasux9LYELTr0ZhKUhxvgist6Wv06LfWr&#10;eyvd68BRNavtcO8RdLhxTwK+3kc/ivVfp/S+lRl/J8sf2heYd+qVS4S/9FS9PumyrN1CkLdfJCSS&#10;Bn96vOz6hk6amSJEHeVJByUiqL05qyeeoTkZ5sqcJx+/mtIaIvdnhrkR7mz23HEkesVX5P228mz8&#10;BKU/Hxff9MonqLqk6wuTj8vIeBxk+a40vaZVwZIjOFSh4FOOp+n2UajeXDI7K1EjFc6UdmWVCnYm&#10;VqHOK8210k58n0B4j26VYD3Q0rUttubcd8KU1nHNbG0PKch2hlx9PJSKzL0r1a5cLqhNyhbRkYUU&#10;1reBbU3SztmNhI28AVtPER4bTPKPquxu/DRLQdRtKRgHNOU3VDhOKFk6XmNYwSD716Uv2tW5eSn3&#10;zXT5fyedPAZNttyU8DzTJ7T0Vatykerzmou3albYPPvU/HnianKPBFTIMH7nCXESVsnATXVu1QDH&#10;2PfrTxmiExESG1JWPNR0rSbDzRKBtV80sfgSFYd0TLI281LsBLo2L96Dgw5Y3c+UVLx78242FZAI&#10;oyBLSrIwEFWwZNDl4sjQR3EJ2qHxU21f0SEhKjThRakNYIBptJgBUK8uRkFtSiMU+haiLjwQVcGn&#10;1wscdxJKE4JoVmQHbY7vQCQDURljRVJdbCgaQnWpmUCSB4qFsmoW1xgFHChUsxPD6/xU+GQ5BK5a&#10;R7DqpDB2kUvZtSvRVdh1ROOOaMVstPoKVcZqDkaajqWopGFfNLGBkpFmCWKdiKy6nkc0Mttv2dWQ&#10;dyB809Tf0OpKgcKA5FH8wZJyrZGfTjtgn9qEtQaXaSguNDafxRDAuhdVn2qU7CJaeUZSaljIssqN&#10;Ut+KyU+o7eM1K6a1YiGVomIWWlDyRRs/Y4alEFoc14/pK3yYi0FKBxQkPJm3rnItslh9yKsJCs18&#10;/wDqlZ325y5DSg4nPgGt19fdKG2sSUR1kpIOOa+eHUNzUVuu7u1Clx0qznzXe+G/wjV6nsirZeZY&#10;fDC0ltI9jRVZNdx7PdWlSIwkJyAQBmgUal+6ILjWHUjnip3R+oLOxd2FXBnLe4ZJFdI3xgxF2fRz&#10;6cNc2i8WVntxiys49JH/AGrVFnksrjpKE1jr6fp1hfajuwCntKxwPatf2CTF+3QUKBBFeX65Y1Es&#10;fk3Vf2If3me23CWVI3ceMVl7rFMYntSmgkoUUnGa0zerjDjR1Fz3FZn6wPwpaH1MkA49qNF/ioU/&#10;tZgPXrhavEhhxZxuOP71Wb92XBuGWlklJyKuPqJY2l3R50qB5NBszSkBqOiYg7iOVCvTocxRpG+S&#10;0ugn1MzbDcGbZKtynWSQN4Sa+g3TDUzeq4jcluMWgoZ5FYN6LytLSi2hyGkSUkeop/7VvPpLeLc1&#10;b2GWEBOB7CuF8ykrTbaf7Azvz01mGrs8YHgVm7q1eZLcWR384wea0/qJ8/YKLSPI9qyl1sLirdNK&#10;vYHitZolm1F8/tZiXWstl+8P4VlRUf8AWoS4RlyLUsFR3AcVE6vmrRfXtmQsLNKnUpjW4KdRnH4r&#10;0mtYiaV9hx0Bs86Pei46k7MjBIrfvT9gu25snggVj7oJq23XdtDZaCXBgeK2RodSeygJ/SRXAeZl&#10;m7BvdMsVlgRY7b8RScZUBVd6tvYsr6kONEoP4o7hvOQpPP6TQzr2C1cAVKbBBFc6y4pfUWpIxacd&#10;QrZ+KjOnL8m+3hT0de4INKaw0o0qO728pz8VL9D9KrhJdUhR3Z8GpYZUuzQOmA69DDbigXAKnogf&#10;hupCzhNCVtEyE8lQQcUVrfekMJVtyakWkvLbdcQlbZzXcWS64javyKYWyc/sKFjBHtXQkOpezjAN&#10;AD9hx5p/4SaWkoe3b0GmEp97aFJGcU9gyFyI+P8AEPamLA8ZWt9jao+quWO405tUcA0xaW+3Jwrg&#10;UvMMjIKfHzRkWMDl2OsL3buK5W0VDO7muNzzjH5rhkLV6VGmxYH7LaXm8KOMUohtDXpJ4pk0FtO+&#10;o8GnDkbeQUrz/WmLo7OxtY5yKUc7QG5NcGMlScnzX4NoKSKYHYU2tPjH5rgOJHtmvGktgFBNegob&#10;VihiEpENK396V4HxSrbTYCgTk/muW4ywrK1cCuXIq1PZ3YSaCJwIiEqJ35/FdyI7TzO3dgilkR0I&#10;SoFeSfFN1xlbid/HtQNHseO2xtyc4+aQXBadl90Hml32MpRhXI8161GSlaVKV/SgD3LSEFPzTdiK&#10;2kKIPHmu3YuZB2q4PiummUttlJVknzQGRKcyzLYQnPCfiumIzUZCSTxX5mAgJO9eBnNKzGkOMhCT&#10;yPFLAZG8mOxNfQonBHiuz9tGQ43kZUOa5EFKFpO/xXEm3Icf3pVnPmgBoxDZQ0t3ylJ4plO+3nJT&#10;uOMGpkhlmMtsEEHg1Efw1lCCsr4zTGNJoYZ7aUeMe/vUK5BYWp5ZURn2zRDOjNS0tJCgCPcVA3GO&#10;iM44jfk4pMa4ATWjjBglvPgGq56eX5tm/PNvf/cXPB+KsrUsBt9K1Z9KRVBapMmw6g+6hoJS8oAg&#10;VVzkbNWXvVqp8FhuInCeOaYypchMbcQUnBzQ5oKe4/a2fumzvxkAiiK9T1NtYDXkekfNTQigOtlm&#10;1LdrC+bediAoqKj8Ux6F3BaHmW33d7mNi+c8jijDrJeLqdB3BuE1sfUgpBx4qnOiD71mksolO73t&#10;2Vc+5NbOlZgW/Aa/VbCX/wDR9IcYHraSXM1knpZIlTnmlvvEgEZSVfmtw9VrcnUWlJTLmCHGSMGs&#10;OaO7GnNay7e8vCW3CQM1vtDL+G4mu1K9yZu3pPdY8FphKm+4vxnFX1FkBxba8EhQ8VmfpLeYbTLK&#10;yQvOMZrStvuMYRGHyQE48GtBqlixmSl7T9rDVK9HWN2YmF9yvYSlOPf+1fIr6nOrWrOoGq7km52z&#10;+HxW1qDWEYyP7CvrJqTXdpj250zGw80n/Cea+Y31addLNq+8SbXarEmMllRQXwjGa2PiGvXKNQvY&#10;ZjtjUh5YWvwnk5q7dCNxiIpO0qSQr/OqWjSFKcCEkpB/VVt6LQ00uMsrOAQDj967yHTRqWzaHTG8&#10;uoTHRGZClADGBWqdKXC4PRGzJQE8DisqdLJ32rcNyOxuJSPNai0tdn5bKC62EYA4rgPJ/wCIza0f&#10;aGomupZx5z8VGKWtx/Kkbj+adx5Q2KJFeFRJJQMmtGZBUnXWXqiHoq6LsEVEiWWVBG5IOOP2r40a&#10;pVeXr7ON8UU3EOEOgnwa+xn1KXzVtl0BcHLBH3vFtQGE5OP7V8eNVvXGVf5j12QUTVLJWCPeuv8A&#10;CZcJf1+DC1PaIuBvZWFJVV19NtWORXGkheNoBxmqYacQhIbHI+asXpxIgpeSH1fzCrjmusr6wYD/&#10;ACae07qK6324RUNuqQ0FAKANav6R6ccaUl9bxUsjxmsl9MpH3cpJjt+gEDJrZXSG1S0qEp1R7IGA&#10;K5Dy6UVwZ2meS3WYDrTCTySRTR9b8cFZBIFTlveDoBJz+KRuid6ShCQR71yRnEIi8LWQPFSibgFI&#10;SfJpm3aVHK0oyT7UhJYejAkoIFBIfyl/eoOVEbfg1HQbKpS1Ac5OaTM8tgAjGfNSFullsgg+aBId&#10;yLQURClI9QHmhkzFJDiFKwpBxRa7ci80pCOVK4qJGlgpK1LJKl8mgZ7aZxShGTwRRHGvmxsgJKj4&#10;oUTb3orpwCUJFLR7wlv08Zz4pCwPrnDTcnVFKME+9RSbEqOD+fipiNdcpKgABSH8RS4tRJ8eBQCI&#10;XuqivlpZx+9Sdsm9lwnP9aQ/gLt2mFYVtGfanMnTcmKyO2rJHk0DH714Uog5HxTVuOJJLigFE81D&#10;AuNulpZyfmn8CQtpXJyBSESkazodbUpacKx4oau8c2+WEbsbuaLP40EN8AfFDdwjqu89Lh8J9hTw&#10;AlBkKLqju9IqYZuhSSAvHtXsbTm1svc/tUNMaVEk4JwCTTH2SV6U08wnKipfxSdvjtsJStwADFRK&#10;XlLlKBVuTj3p2pxTygjOB4qJNDG8bG3t7XAzQvqeCNQsqYfTvaTwQfFGE2EFoSkHJBpa2WNp7vB0&#10;8LFUThuWGZNU3XJSRj36n+ltlt+m4l3juNtSGdqe2nAJ8Vni3vJKmzn2FaG+szRU+zux5yZilQ1q&#10;x2d3Hke1Z0t+1TSDkZ8157rVtvaSPpD6Zslb4+MpSz/+sda+t7T2nJLhkdtfb4wce1Ujo1spL6sb&#10;1hf6jzVpa8tsm4ackracIIHjP4oG0LbEMWt155W0BeFKNek/R32T/n/weRf2sp+hU/3/AOQlhMvF&#10;KVLaUUKP6qnnHLZMs09qXylpskZ+cV25fYz9uYjxkJO0fqArlFthI0zNlSXAFKCzt/pXpVyzBo+Y&#10;9PJ+rF/uVxopxDvd7KP5QUcVZenHEMvpWoY/FVNoCeBJeba/9nerGf3qzre4VEFIz5r551626ia/&#10;c+/fBS3+Npf7L/ZC2q9NMahukd9CBhBycCo2ya7VZb+9bwO2yn0gUSM3I2xDjqmy5hPxVK3Ce9f9&#10;agR2y24XP0iu7+lPIWRl+nfR45/ad9P6bU6V658SX/o0nprUylyS46rclQzil9VJXdoi22wltDnJ&#10;AqtESZdgkMtPHDmACKPnHnWo0R2R6GnPc17Ank+MJw9OQNtaJfVZZKSvak/pH5oMk2h+xKw8N+fA&#10;FXMbrb1NbA6CEn9INQN0gxpj6iUhYIyPxQ1kthc45z0CdtuLkZpt1bf8vI5IqzbPdId0ajKUsJX7&#10;0DX5Zd019pEilT6TypIqCtk960w20yFKbcz70s/BJR3R3Itq6vw3UPxksoWR74FDmmZP8ObuIRGG&#10;dqsEj96U0zMbnbVKVnPlZ96KrpGhQ4aw2UjueTRjJVl5KJRIdTdXnF55UTgn81P2a7FcpISrcfBr&#10;udp4S33S0cZV5p1pnTbsZckpaLjiBlNJJrgulKMln5LEsV2h2yE6TtS66nGcV04/arqy4HwlatvJ&#10;xVOTNQS4c5bD6FtndgA1N2gvS15DuEq880JJlc4Sglk6iaZYXqZwxUlxo8hIqC1LfbhZb09HUHGW&#10;knAyTirl0fZmLXI+5WtKtyeM1Da804xqElRbAOf1geaTT6ROuxbsz5RUiL4qa4Fd0qV7kGjHT8Bt&#10;5KZDuBgjz70w09pWDDvrjTh3NoGcGou86hDFyeYjqKW0qwAKa4XJkSipvFZZ+q5MS5sRYyNnCccA&#10;VWlxgvwL+0lpKtmf8Ncwr2468CpRUoeKO9K4mTWnZLaV8+4pNZKsuD5AK76nkRLkGtqgE8ZNENr1&#10;iHdoWrkAUbax0fAuBLvYS1uH6gPeqiZsamb2Y2/0ZOCKUck/ZJccNBTPnxrlIbJQHHM8CimyaSt9&#10;0jvOTIg7oRlvIqnzcHLZey3u3BJ4NHVo1q8880ylWPYnNJc8CcJQ5/II3SyOW+9khJDQcxj8U31P&#10;c1wZraG0kJPPFXJatJ/xeaFvbXELG4n4pprXQNueDLrQBUCN1Qa+EWQuSa3rKA+364kG0Nxe4ecD&#10;bmlVuyby8iI24pRPtULc7P8Ab3xLbQ2tnGMUtEvf/Ll6aKjlSfOal8DfL9pKXPRjCprAuLhdOP0q&#10;OcUFas0Exb70wWHMMunkfFFN31ObrODpWAPwaVQw1fFIUt0fy/fNRcEy+u+dfTBfVFqRphcQx1k7&#10;wMkU7iTFXFbIzuUjnBo2uul27uyy0oBQCchVV+3bnbLqJcUKOzOAaEsPkm5qyP7onpkJvUDa2xhC&#10;kDGBS940hFm6NFvUcuA5/wBf96i3ZZsU4BR/Xyc1PM3lEuKtQxu9gKk0skK7JxeUys7jpZrTrbDY&#10;SF558eKXVBZjhvcNjazyRRBeoMi9PBvG0JTkE1AO2K4T0hrBKEHORVbSXCNnC6U+ZseSXosdoBs7&#10;k+KCrtB+6bl9ptIUQTkipt8LhPFhaSR45pO7pVbIyVqTguDHNVSSksMzqLXCaaKKfhyY0h30K4Ue&#10;a/NyiCN3BFWeIMeQlaVNglw8n4qRldF0zLMZ0UnckZIxWnejkuYs6+vydT4s4ZUUxLz5CnBge1Oo&#10;Nw7EJUbaFBXyKMtY6aRa7ewEDLgGFECoSBYQtKVLGFH2ql6eUZYMxauuUdyfAPToKkBKgCNx4FSN&#10;ysa4VmjyzlJV81YNq0kzKWyp4ApHODUpryzx7ramYsZAQpsYwKs/RvDZQ/JVblHJSbclawAo8fml&#10;l7luJSVZTmpc6RcShad2CmoF5C4skNqPINYUq5VpbjYQthZ9jLRduJnaCMBSsdsZT+aC9PalkWZI&#10;bSpQVuwMGm5uzqIhQFEJNNITW51Lh5AOaJRU8LBapNcotq19Up9qZK5K14IwCSabq6gG5zTLcdWV&#10;ew3UH6rurEm1x0MgBYHOKE2JzrYwCcViz0unUsbUXK6xrs0TpfrhcdM3eM4zKX2gRkbjW4dF/Uva&#10;xpFmY9KQHwkZBPOa+VEacvKM5PPvRZ/zi7HtxjofWn4AUa5DzH0ppfKNTitrM7T+QnUsS5PqLF+q&#10;K1azdYti3G97npCuKnJFhdunb7RwD7g18p7DruZb7jAktOrStpwZO6voBauvcW0aNt85chKnFoGc&#10;mvH/AKh+kbtDtlT7kzoNJrY3Z+C2H4lwszaEdxYCT8miSBqJUgNtKcIUQARmqVsv1H2O8tqROkNp&#10;PsSoUjG6wWiZqNpuJLQUg/8Ayrif7o10HlQZsVKD+S87otbjqEoPq+aeRdIrvK2y69hsYJAoA09r&#10;qLqe6rjsvpU63gFINWTCTMS0jskn9q1dlEqrdt0Qb49otrKww7XYQhtIKwOCBzVSsSJ7kRaGc5Sc&#10;AVcs5h24sobeBIAoXi6XeVcnQ03tbzkcVRdXvmnBcBCWFyAxculvjIdloKQTxT926ORYiHSCN3Oa&#10;tm86Wj/8ruOSgkrQMpGKqjVEd2TaENRGSV5wBilZp5VNZ+SUZqRM6WnyrrOZZQ7tSs4JB8ViD/iV&#10;9JHdKaht17ExUhmUSClaicHk/Nbp6caFuimUyTuQ6OQMVh7/AIlEHUEG521NzfUuOVktoJ8cGvQ/&#10;otWV+Qhn5z/oa3XYlVIwo2QFgnxUs260soKTzj2qHAp7DRj1ea+ntM2mcdJBxo58rmID68MJPOaI&#10;tW3OAmW2IKMcDJA96DLI4sqQQkloH1YovbaiT30JQjCfcqrraW3DBiPhkv0ivLmn9dxXXllDbqxj&#10;Br6a9PdYkW9ghe9JSPJr5waPjQ062t7bjQca3Dke1fQzpdBiux46APQQP6V8wf2ox/8AkR29/wD4&#10;dj4nmp5Lqtepmgz3FpCcDkil3Oo1tbx3PVjjmuZFgjM29BRygjmmkPSlsmsuBScKrw5PVQxGLNm1&#10;Bvkl2dctygFRkJAp+zfXJwKSnkjFVrPY/wCVpJGT2fIzS8fX7EHY5uTt98mlDV3N4kP0k+idc0ZC&#10;cuapTqdzqznxTiV00jSXEuto2LPIIFNLf1KgTZCcFCufY0bu6yt8S3iS4pKUoRnzWxpooti9yISc&#10;4sqSYpdiu0iG/J2lI4BP71FReojdveWgStwBwfVWU/qs+pFyP1JfFskbWwdpCFfvVTab62XWVdnc&#10;rWsLSSAVe9dvofofUaymN8OEymWtqre2XZ9JEa7RLiFRfAQR+oniv1i1zaLGp+Wue0pQGSAoVhS7&#10;9fJ8PQsqPkplKyEkHkeazy5161BHDzK5bqlLJ43mt1T9AamUk5PGP6/BTLyFKXBcf1ddfpd96lOO&#10;W10ttNq2hTasZ5PxUDpHrfqW1Rm9kpag6nj1mqGvl7k3NapMtJ7jhzlVKWTVi4iQkndt4GT4r17R&#10;/TGhhp4U2Ry0uzRW62xybi+C/nfqT1dp6Q+5984oHyneeKh531L3e/x1PfcuB8Z3es1Xziv4hbFS&#10;3CNi/mouHDixA4cBSVp4raR+ldBFqSh/uY719v5C5z6hZrow6+ouIPndTG59bJl0W2O+rj3zVYzt&#10;PuvTlbElCFHIJqGdjuxXlI8lPxWXX4yjTP21oreonP8A6gn1hdE3i5CWVblg5J+acWrSkvWTTrjK&#10;d3aRuJ+MChEPLWMKBx81bvSVD77S4zCtqXRgqrb01qx4Rg33ejBzfwVbFtj7811gnCmSQf6UvAuw&#10;gSVJWSSngc1qHSvRCDcbg6lxrDi0kqUB5od6n/Tjb7XbFP21SzMBJUgisiWksgsw7NVX5nTWS2t4&#10;KaY1PwdmEg+SKQfnomOJcwCUHOcVCuWeTEmORV+laDg0oGvtOA5knyKrTk/uRuMrGUyd1KxIu8Rl&#10;5RGxI4xQi5HdhrBUkgfmjmwr++ZMdXqI8CkrzaFylJjdrDg+KnPTb1uXZUr4weJEJapTS2lgrKXP&#10;bFWh010u1roi2zJHaCjgKzTexdFVzdJuTkFQlg5Cce1eaQcm6ZvTLK0lCwrGfHvWZTVKON5qtVrY&#10;OEvRlyixr39J6YFvL/f7icbgR7/50GnpDLkwzb21FPsnNXJL6lusQW4zru7cjkE1H23UbbstBGAc&#10;5BrN/Tw/ByX976qPyZc1l0zvOin8TYziWj+leODUGuO9GZQopIB962r1Uaa13p5iEG21PIwQoAZq&#10;sZvSSJIsKIq0FMoeCBWuloNuXWdDpvO12QXrcMoKDNU3wOc1IxSXnPjd7VO6m6ZztLy2kFJUhzwc&#10;VzcdOv2Rpl1xO0KAPIquNUo8SNx+qqsjmD7PbHbXkXllKiVMKPIq+bd0407d7A+lDDYklOd+0ZzV&#10;PaccckqCUgFdW7o1UgpLJUQSMGtlVWsZOU8lq5xktrxgS0d01Va7NMeKgS0CQad6R6nuW6WI6nNv&#10;bOBg0e6esT0+3S7etRSXQdpFUhrbp/ctF3Fx4pVs3eavzt6Rz/s1jatfufRqGy6p/wCZmEYcBXjH&#10;71FNdOHXLy/KCQArkkVUmhL9Lttubnkq7aCM1dmneq0S5tJB2pO3BOau+Mo5y2uVM2vwU31M6IzY&#10;7Tt3jOKWAclNA+k1zWFqSM5b85rU1+ubsy0uI2BUdYNVNp7S7Mi7PJAAS4SOBUYxSeTOr10pU+lY&#10;s/gaae18yLgyy+QcHByaubT2oPsnPuIx7rRGdvxVB686WzdPTFS4e5aTzx7VxorW89gqjLKtyOCD&#10;Uk88Mrt00ZQ9Wh/zLv13b2OoFyiYZSlfglKcUNax6NrfaYDS8OoGBiktK9RWYt1SHyCrPgmrPiXp&#10;m9q7iVDI5AzQ4tGvU7KuTPd3jXXTK2oshBwDgKomt+sn9OxEKk+ttY4CjmjTX+nDeFsrA3FJ8AUK&#10;6w6cSLnZmjHUUrQn9GKknwSjOFrSnweN6gZuTBkskIcz4FEsays6wtRalqIX7KqhrcLra7oYKwoK&#10;BwBVzaS6gxrTGEG5NBp72WaM7iy6h1P28k070kZXZFwxJXhQyACcf61UVw0ZctBXkLUFKZUr0q/F&#10;aX0hqK23FpXccB/+JzQ71Kt6L9CV9vg9rnxUVndhmPXfKtNPpgrH1GYNnamutBTeOeK/RupUWSSh&#10;oBCDTpnp9L1NodYYWUra8pHvVIXOFP0xP7UhKk4VjmrNyQ6tPG5d8mk7HM/jzaWgvCFDFeu6AlpZ&#10;ksxlZS77j2qs9KaqVZkMOPkpaVj1Zq7LRreEYaHWF93cOeai010YcoutmddYdHbrYH3pLuVoOVZF&#10;RelJN0tocdYWodvyM1qa5ONaoiOJcCShScUGp6RsQor7jS/S6Dx8URaTyzM/VucNtnJC6L60qKmm&#10;ZOO4ng5q1U3RjUUQSNwBI8VmTVHTudYH3ZLCiEg5or0HcbmuxLe7yv5fsT8U9u4x7KYbd9TLajdP&#10;2JlyTP3+of4TQn1H6ZQbulbimwl5PggVF2vrE9Hd7SyAoHHmitvWSLqgKeSFJUKjiSeRVuVeGuDP&#10;tn0K01fHIshP8onzQlru0vabvSkQd62t3G0mtJP2BiXNMpkp4OSPmofUlmtb0ll5xpJOeQRUJx3I&#10;3dGslGW6fJX2l9cWaXphES6IDNxZIKFqHJ8URX/UDOobEy2pwK2AAUM9cun8I2eNcbQe08eSlPHx&#10;QBpR+4hlplzcrHHNeefU2qnTXtiz6T/sv8fRqrHc4/1gujROko063rdQoJcSfFO9cWJ9qxLSFken&#10;2NJ2C3S4Nq7rZUMjJxQ471A+4ugt9xVsaB2nJryCmEtRcorvJ9Saq2Gj08pyftSK/sFqkRb226Ul&#10;SgvgitQWXVbbVgSma4QEooGtlps0eQh9lwOpXz4o3l6ejz7Q44g4bKPave/FaV06eKl+EfB/1n5S&#10;Gq8lP0+ssCLdBauutmbpa3m1BCsqScfNacg9MY/UKyh5p0MzkIz6DjJxWE7tNf0XqVbkGUrYVcpz&#10;V79F/qAm2KQhT7u9B4IJrkfP3Rqt9x7N9GaCzXeMi6Xyv+WQnUSDc9L6gdhSkKX2zjcecilunV/T&#10;cromAlAStZwCRVsajuNq6iSVzFJR3VjkCg3TNitlo1cylI2L35Brze1qyeT3eqT02j2SWJJFvWHR&#10;V6symZD7CVxiQQpI9q010/u8dNraQo7VBPg0P20ImaVYabQHTtABxUdDYm2p8DtqCDXU6ShUL2nh&#10;Pk9ZLWTbn2W+iS1IyEEGo+7WP79kpQQM0K2++mG+kEk58g0XR7/HeQMnaf3rcLns5trAHzdHSGEF&#10;aFnI/NL2Sc7b3O0/kD2NGCZDMkkBQIqE1BYX1pDjKM/tQ1+CGfyP2Ls2k5KuKdM3Fp44Srk1Xcxy&#10;dCAS42cfNP7PMU+pJ37VD2pZBBpcLaJjBzyaGJ1jLTKu0opV+9ElunqwEuUtJaS+PA/pTxlCAm2O&#10;LhPhEgkgnzRYzMaaSDu9JqIvVmceRlpPI8EVFBq4RUgLQVI+aXQw9alR3k4ABzTK525MptQSj/Ko&#10;C13hDDg35Sfg0Wx7tGebB3DJ+anx0IEhpQoWVhRSa/Jlu2dzDg3IHuaMVlDw9AqHvllclx1bB6sU&#10;sAdRr6xIbB4BxTxl5Dyhg5BoBcttwgHO0lNENgurYSEP+lf5oyPBPzbd922pI81Bf8tLayR70RMT&#10;2UK/XkGlRIbfXjIwalhMjlgU4JNtfAHKTTsamkwMbh6DU5c7T9wNyeagbjZXHmdgBzSw0Pskbbfh&#10;dllB4V7YqNvst+2PH+YQk/moluy3G2L7zRVx7YoC6k64nwmVF5BGz3q2EXN7RPhZBjrSZNxiPdv1&#10;nBxXz76kXO4QrrIjPN+gkjJFa3vPVyPNKmlOgL9wo1n/AKotxL2668EoCyPIr0DxVU6o7ZGqvkpd&#10;FBPQys5aSneurc6V/T3K1s22ZCcNqI9Sfaq3etLzqlIYWd6TxitPfSqnUkWQiO+hS45UMEj2rZ6y&#10;bqplKPZRUlKSTNRdFfp1i6PsrKGnlFeAck/96v2w6dXbG0pKyoD81D6fiyWYLSik8gZost5cLfJN&#10;eX2zlZNyl2btLasITv1jZmW9fcVjisodYbOLf3w06SP3rWV/acety9qiOKyV1qadbRJ3LJ4NZugW&#10;bUVWfYzFmvXJKrm8lCtwyaBW9TJtslLM9J7O71ftVg6ilNRLk8pZCjk+aB3rfAvs0/cqCGyfNemx&#10;WIo0r7NQ9FGOn+prcwuFKQxcEgbkHAOf71rfpzAh25lCWlBeBwRWKPp/6IWWTNalQbyA7kEtBf8A&#10;3re+htCm1xGgHt+AOTXn/l3/ABsZNzp/sJ+63xuNCUFJyQPist9arw27CmHG0HPtWq9QQ40S3LLi&#10;dxxWSetcdqVElbDtAzWFof8AFRO37TDeq7ayu8uyEes7jxUHcJLEZKUvNgoV5GKLtRpiR57hK+Qo&#10;5FCQuFtmXphiT+gqxXo6liBpcNst/odbY6ZKHYyShJINbU0VKUzCa/HvWfunGn7ZEtMdyDhQIByK&#10;vbSBWWNoTnArznyk99zOjpjtrSLIRIclNpKRk0NaqnPRmSHBgGpez3AtFQUjBA4BoH15enZUhSNu&#10;MeAK1EVueAm8ICNRXNHaUSaJOmTr0QhxKcoWc5oEvFknXKKtaMgDnFWL0yL7drS0tGVDjOKyJx2x&#10;Mat5kXA3JW9FQpKPb4qRtlwUE7VI8fiomxS1IBQoA49qeLlKD4KUYH4rHMsevzFtvBYRgU5dm95g&#10;KDeD+1JGRlnlAVXMOYMkFv8ApQA8iTVONFO3n81xGlORJGcYSaaGQpt4lKSAafv5UwFBOf2oESEi&#10;Qp5oKSnmvY0lbzW0jkexphb5itmxSfHzSjcwtyP04FPIh82+4hRSRgU3eD4eCuQmupE5QUkpRSyn&#10;1OMggUZ4EdlLjiQRzS0YLUg880jGfUQU4r1KnEOcjCTQLA4SpacgmuUkheM1ytKtwOeK/LjqKdwV&#10;TEkKuMBHrCq6XsKAr3FIhslGFK5FdNhOwpNA8HUhLyHvTyDSzbbikEnggcCuEyFFzgfiuFyXEu7R&#10;nipEOhNsPqWoEcUu5FWYxIV6xziu0KcdQtQGKQZfdwsEe+KBM8ZZdWAVKxSj8VxKshXFcy1uNBva&#10;knPxXaO8+pKTwMUAeNRzhW5fq9qZxoD33DhUvKKXeS8h3GOM0o2h3Y4RwSOKBiM+G47GCELKVZ81&#10;6xCcOzcvGBzSUZMtxJ3ec09kMutMJUD6vilgQxusJ515tTK8AHkU7hxSgELVnikWS+p0Z/TmuJC5&#10;QlKQken2NMZHxrU9908lxeUk5BpS4wgqC42hXq9v3qVjxXSworPq9qhexLWpQxnBoBEYi0vx2m3F&#10;uHdioi4W16TMK0q9OKJrm2+5GSE/rzg1DJjyGyO4raD5pYySAa/RC0hxsqzngmq+vFjaC47j6QoF&#10;wYzVo3m3qkSpCUHcgDOarPVcxMdbDTrmCDSSywbwWnaGme83sQkICB4pxLmsvygkN7tvmoPRF5jq&#10;sa3XHASlPJzU/aX4TsZTqQFKXzup4+CKfyUf1wvE5djuMO2xFPS1JIQlIrM/T2DqGFcA1LQ43KLm&#10;SFDkc1vRcNhcyTLEVLgaQVFZHHFZu0UTqvX17nuoCGkvlCEgcccf9Kz6JYTRbGWEFS3ptyszbDiS&#10;SlGFGs7Xzo64jWiruEktqXuWK2am2MW3TMl1bf8AMUnIOKEWNON3K0uSHUgJFZ9Fzg3gpsSmDegb&#10;K22012R4xgVom3WR2VbmO5/LTsA/yrNn/O8DSN0EOOQ4po5URzV1aM6h3HVcBssslKBwDisTVRbe&#10;4UXxgOY+goEllX320NeTuNYb+t9XTHTNjl2+2iIu+uKP/snKgce9a+1hZNR3zTspqLKW08U4TtNf&#10;NT6hPo+1vZXLnqmdLMloqLh7h5xWR4z/AB1gqu5hyZyjKQXisEecVd/Rm1NXC4xw/wCqOTnn5qm7&#10;Zp8stje5lzPiro6byjChJZZwHkef3r0KKeDUM2p08nWy1rSlZQkI4Az4q+tMartc7Y204kr/ABWI&#10;+n1kuF6npC5SsLO5Qz4rWnTfQDURttwPblDHvXDeUrSk22bPTyyiy3bowyCc5A+KdQbohbatvG75&#10;pFVojtpzjNcKhpZbJRhOK54y/grn6i+rMHQHT66Sn2PvHW2VBDQ5yfH/AFr4x6g1krVN/mXCWz2V&#10;yFlW3GAM19odcaJtmp4r6bo2l9pfBSrxWVfqC+nnpVo7QVzu8hluHN2EsJbHJV7e1dB4rURpe35Z&#10;jXw3LJgGK4yjeDhWfFFGmUsxJjKiv3zgUDtvoDilNp9HhOfip2xz0ocwsevyK7eua6NbJGx+keoE&#10;J7bLLYUrgcVtDp9qNVttbYeIAWBwTXzf6Va5XBnN4AHitNab1/Ou6EobcISkYArReV0rt9y6Miia&#10;izbNluX3TIcbOR5wKm23difX/nVM9J7xcRB3SApScAAGrLTdHFfqR5FcNKO2WDZJhKm5NpSAEgVG&#10;XGWmQopCdx9hUU7fUIQlGMk05ttxbLqSpIJPzUAF5FgWppLhTgYqPW59qtPHHiiGTNMoBCV7UjzU&#10;FqOYwxD2Mo7jvyPmhkuzhqbh4EeM1Lx5y/UVHINC8VmU40lZR+cU7M5TTICwUqoES0uUXEKSn3pp&#10;H0opcQvlZ7hOcVxAkB9YBHAqcRdEst7T7e1AZBqXAlQE5ySk0hFfSoeRn3ouu09h6D20o9ahxQG1&#10;bZbal/k8UmMK7ZdUxEgipR69qdjqwjgjzQuGXYsUKcQdoHmlY9zBYCfajIDRyG5JlqWXNoNP125c&#10;SIF7ion3pSGpt5YSfANTbxYMTHnA4FCFkDxcC2tSFU5tkrcpR9/NQ8xmSua4tDZKSrin8KM9GRuW&#10;kg0IYYQbnlGw+Mc0O3qGudMK2zyM4FNjdSHe2ng+9PIEguKUrPIp5yGMEfF0/KbWXVkkj2pD+fGk&#10;HuDHPFGiZzTMbJwpfnBoWuLEm7SwpsYR81FrBJMbIllYWfOKScnuqWENkpHyKkHLE9CjqyQomoH7&#10;sRpWFjwfBquXBdHkyr9Z2n74zLgTXZS129ZwGz4His+RG0M7QVAHA4rZf1E6Ru3WObarVCPajsKy&#10;o/2/2rI3ULQ83prrd20ynO76UqTj9v8AvXC+RolG12Y4Pf8A6S1tc9JHTt+5fH+Z65aXr3bVNsgk&#10;DggChDW2jV6d0BJ+3O18ublY81YOktQJtanN4CvgVHalivapStogtsuKziszxOsno7YuLwvk2H1B&#10;4mny+nlVcuugL0Y2zbrJGflkFTieAqiqxRId3VIhvKAYUFDz+KrjqI3Ksl4tdtTlEdOOfnzU5ZXH&#10;mrmg93ahZ55r3am6Goq3x6Z8P+R8db4zVuq3tMaX3Sdt0ct56MrDXPq9s0vpm+JkNpI5A80adUNM&#10;Qv8A6Py+XUlX6isH3qpdEzUfbqT7JOAR74ryH6i0UKLt8Pk+qP7PfMXa7Sfp7v8Ap6/0LfhXqIYr&#10;jbzIXgVSd3urbvUELgs9nYr29zVp6ckNSA8hSO4rHFVzdbK/H18y6lhSWlKyVY4qP01LbrFk2P8A&#10;aBU7PD2KK+GWDD0vcNSTGJTxI5Bom6mR5jFqgsN7gEAYwP2qR6f6hhuFUd0j+UMD96KdQri3eIlt&#10;YCik8Gvdo4aPgW9yhZiXwyh4U5yK4A+pW48YqwLDLipTsf8AUVJyCqmU3RzUyeChP+IHFSOvbC5Z&#10;rJHcjslK8D1Dz4q7OEUtqx8BNp+0suoecQUBtQzg0K6g0Y1c3nnlehtHKQn3oZs+pbg0wobyEIHO&#10;aJbVqj7hCWVnJWMYNVkknFjFTYtOmErR6HgeB70PHUM28LbZC1BXirAuGnEzYqXVODtk8IoGutnd&#10;tM4rYGAPBq4kmuc9hTYrYsJQiTwfJNFDFqkMvBUDCgscnFBj896FYBMcXhYwMH3pWy9SnIrSdp8D&#10;3pfJVtfYtrvTReZUtbAEkDO4ChfR0JxSJpdUQWk5omuWs3L0RuWASMGpPRFijPwJS3HUpLgwfzSx&#10;jknue3awNsmrH+8ttbxKUq8Zo+buRnQUhtQ9VBOrdKIsri3IycA85HvUpoor/wCXpcl85CAdufbz&#10;SxnsjJJ8xHbOjJQednZODzn8UL3zR6VQ35CW/wCaTwRSS+qVwLbkVC/QCU/0qZ0/qUzihqT+jOea&#10;XxkyUp14bBXR+mJD8p/vKKAgZINewtSv267OsJc/QcCraa0wFxH5EcBKnk8VUr3Ta7RpM6e8oJSh&#10;WQD5IqGcJYJxlG1yc/wHDmpHLrp1SX3sOI96Y6ejxV7X3Ubynys0KWRmbPKmxnYnJVU5/wAxxY0N&#10;cJsYX7qFWfHBQ44eBXUun4d2f7sVsNhA5Un3of01Y3VXUtb8YOQTRZpqcmYFMJAO705NSNs0BLau&#10;n3HeCWwajhdk97ScSAGsJ1gubkRLh9PpzU7Hlu3NraZGTjdyaidT6RU19zJ8uA8H5pnod1xyapp4&#10;EJSPejjBB4xlBI1Z9iFOOI7j5/SahrroQTEhT2USF8g0SxdVQI091CsFTYwEmmjupF3J8uKGAnO0&#10;CoY/JJNp5RW9v0q+9fkQtxAJxk081ZbF6LvLEVt4q3jJ5owdaMi4R34qCJCjgkVzrrQUmWo3B9an&#10;HQnI/FH8i+Nm6Xu6H2krm1c32ESHAhvxmk9aaKQq+iRCUHWxhWRQ1pFSESFsOZC0jg1MJ1qm1zew&#10;8rfjjk1JlKznCIrU+jXLghp1Su26RgJ+aEVQ7lpe6NMykKSlfKd3uKuJ+Ym4zIExwDscHb/aovrB&#10;GVqaZAdtbGVspAIT/SoY+TMrn/0voAZ15KZLbbn8tS+M0W2NqNFQhbhC0KHJqtr/AGO+ypKZDsco&#10;S15wKlLNfXoyEMOZUD7VFvJluKjFNMl7lp9q+Xh1bCQhtKs5/ANDPUW3vXD7dmM16GU4Kh70UtTd&#10;0lLbK9hUMECozUUxy1KW0fWVCoOKawzMqk4tNAFZ7SJL4bzhaTyKt9ox7bZewgghSPUPzVW2mYln&#10;UDKlo2oUeaIr1dXVST9qMsgc0IunlvLGSNKu6mnhrb/KKvcV7qvp1F07LihLwUpRAKamLZdno7QU&#10;zy4Ocil7jaXrzGE2QolxPOKHBMj6ko9PgGdRJbsjrHaGUqSDkVDm5pU6nKQrcRRvItSbxaFILBU6&#10;gYScVXEi3PW26JZfBwTwKjLKL6nlDmRa0SJZWlGEHkj5oM1VoWQt5yZGaUGkjJ4o7auKo12QyEEA&#10;4zuqUnXJLrTjIxtUPFUWVRtjhmw0+qs08sozs4HQ52lpIUD4p5GWWne2oY3fNFt602TdA4E7d54p&#10;3O6dTGgJ6k7mBjwK1P6aSZ1EddVJJg3PjNLgJJGFge1QlvY+4khkDknirJb00xcWdqD6kpqJiaPd&#10;j3ELTgYNSnp25JjWsrw0DBSYs7tLGMeM0/bYYRl1xQV8Jo51fo6Cm0ifkNuIb/ucVVaZLiiU7shJ&#10;qM6/ReGW02q5bokswFOSgUpKU5zR5M18W7G1BC1K7YwOaGIF3iLhp7jQ3oGM0ybeamyXG2W9yj4F&#10;Vz01di9yyZEbXHoff81ym1I2PKCieOanrVrG4Wue1MdeUgpxgE+ar+bGdjSW1L42KHFS2q7umdEj&#10;dhBSUIAUr+grAnpKsPMTJjdL4ZePS7rNLs/UFiYZRDDpAWCePat86Q6zMrhsvIfQ6VAcA5r48264&#10;PMOJWlR3J5zVu9Ous9x09IR3pCltJ42k15v9Q/SVflJK2nho3Wl8h6a2zPqBM65xW5TTa0hJUfmj&#10;mx6/t1yQ2lpbaXCMkA818ytS9fE3NmI8ye282ckg+af6Z+o2ZaL9HmKkKU0SApOfavO9R9Eauqtz&#10;r7RslrqZPB9Pbhdm5jBaU4Nn70zttkZlLDgCSgGqY0p1Nialske4szG9rgGUlXIovgdR2IcRf89I&#10;H715zZTfXa43Q5RsNq25iy5rM4uG+ppkgDHGK+cX/E00ren58W6ypG+KhR2oPt5rcGltbGRLbCSF&#10;7zwrNY9/4n4QLLa3jPC3XXCCwD7YNdt9Kzk/I1LBr9VHbVLJ82Ujil0qLW0g5/FIAYp0xGW/6gk7&#10;R5NfS9Cb6OTYZaUlNRWsuAEq5ANFDc9Cmu6lISB7UC2yMr7lnk4opiwJMhTiAkls/Arq6JYhgxX2&#10;HXRG6MSdZJTJb7oCxt+RX0i6cMRnI7Gw9sFIx+K+WPRm6HTfVWGzKSVtOuhODX1Q0ELUiIhUiSlk&#10;lAKQTivmz+0uqdt8cL+uDrfFNemy67Nb1u24oW6HEe1PLdZEB70nyaoO+dWzpe6faxJyVsA//Kuo&#10;H1INtXFtpTwySATmvIaNHqHtzUzZyX7lvdYbNBtulJc+U8lkNNFXJ/FfNDUH1POov0i2su/yUuFI&#10;Xn81f/1qde5EbQxjR5G5MhvB2q/FfLiRc3pE5b+8lSlE5Jr1r6U+l4amM79TDCfRq9VrHTiMHybM&#10;039SL1rl4XIKvWMc+auPqt9RD0bpW3JiKP3DzfseRxXzniynXXGlpUVKTzxVho6lS58Nm0yQXGQN&#10;oSfavRofR+hclLBrJeSsawwSu2qjqe9uy5jhW8o+FH3qR03dZMC59xKsJ8c0O6wtbNpmIfaO1azk&#10;pHtRjbdH3LVulPv7Q2VOsjKwnzxXfUUxpXpxXRpLbM+5vsmrrNUtoKW6CFckE1VtwCEamj7iC2Vg&#10;muJNzuXfMaQpSHEenBpWVESY6HHOHs8E1ZNKxcIUZbewk6vvwW1QGoIAHbG4p+earuNIKVgD3oru&#10;FvdvcFjgqeHAPzX7/wCjmbChCS+NvviqZVWOeYrgHfVFYkxNi8vm3fbBZUlJ8Cn0e6oaZQlacj81&#10;zpXSkm6T1NIUEAg+a5v+mLhZ31NuoJRnAVitjFT25aMWVtbltTJGbPS9HHbayMfqFQtrtxemEvNK&#10;IUfcUTWGKuzMtGa0HGHPn2o+etVqlw2XYiUpWfYVkKrfyzVajWqnhfJHTdE2qVpAKQwlp/Gd3uTS&#10;/RqzNxkTApeFNDcnNEn8BXcYLUdC9vHipLQGhHoF3cC8ho8H81f6cVJNI523WzlVOuT7CrR3VCPA&#10;eU32099HpyqiB3VDV2Ut55hJ3cc+DVd9SdCpsTarlB/lgnKgKa2fVDY06kvO4eBq1YfZopQ4U4dE&#10;Tc+nMK86recLYaS4c/ioXqD0BTbkCRBczlO4pFG//MsZ9TTm4bx7ip4XBV9CUNguZGM/FRlVCS5R&#10;safIairGJdGbNJWJ1u6KaWrtqb8g+aInZUVi6JTtClJVyo1Zf/0dNwtQrluJBSo8gUy1j0pQxEdu&#10;0X0j9RTVcYbFhGyn5CN0vc+wv0neYv8AA+2EAZHihTUlmEu7NyURylA8qSKh9JynFRSArbsPNGtq&#10;1rEjIVHkpS6lXGTV2MmjtcozeBZnpcxrOyuyo0wNSGE52fNALEx6G4qA4na+0du8+auTRk62RZK3&#10;ErKG1c7QeDQXqGyJu+rH5EFnKCecULhlMbU47ZERC1GYa0l13JHGDR3YNSW2QxvdSlbh+aq7W+kJ&#10;tqJl/wD3M/4R7VDaeuznABVlJ8U93OGi39OpV+pFlsa1Yi6k+3QyhIWgjkVAa66Xu3qxtLCihxCc&#10;AAeaZxdUNMvJUtRBSRxVqWHU0C/wEodHrQOBUZRUkQhbbp2pR+DNDekLhpOcwXdxbWeDirIYuqrG&#10;G3CPQseaMNfxo82C0lLQ3JV5xQ/qDR0y66cQ7GScNjORUYxUEW26v9W4+pwF+g9WIkyUEKAOfmib&#10;qU9CvGn3Gy0FvEcKxzWarBf5enbn2XNwUk45q5bDreFMaSzcBjdyCanHEuUYGppnRJNdDCx6VlSd&#10;Nvxe2UhX6eP3oKiqk6auSo8gLQAr3rRDJiptbcmK8koGPSKrXqXBbuDBkMtfzfkCp454MWu7MnGf&#10;THqdWLbtaG1qJZKeCaYaV1VHgXNa3AFgnjmhCYm5P6cS222olPuPNBTN5mW2WkPoWnB8kU3NRL6d&#10;E7U3FmwERGtQWsTlgFspxtP7VS100s+3qF8QGchROCBxRHpHqapnToZeQQzjGTRPoy6WubIXJUoZ&#10;znFPHGTVpzpk0Z91DZr3p+5fcusuBGf1Y4oz0dr6QxHJJJx5q3dfKt16tTrKWkn0/FVTp3R7j7U1&#10;qO2C4c7RSXHJmyvhqK9s1hosC0a4hzWO6p8FYHKSaONOagtt6jhvgO+MVki5N3bSt2WiWhbSd3j2&#10;qxtC6uDDzThO3BBzQnuX7mPfo3TFTi8phzqXp4/K1mh+O16TyMCq16s2q5W28J3RlICQMKArR1k1&#10;XEvjrZS6hDgH6qd3m02nVLimZiUPLxgKqLz0yinUuuSys4MvaU1y7b1ttFZC+MjNWw1qdl+19xTw&#10;S4ocpJoJ1j0sctWpAqAzlvdkACoPVduusBSFBtSGwOcCrU+OS2yuq+S9N4yWhpfXLlqkrbQ9ujrP&#10;KRSWs7MjXC8RWkh7OQQKrLS8zvSUtqUQv4NXBp5xiC60/wDcBKscpzTwu0YsoyplhAXq/QV2tenm&#10;QpolSMcAULaQ1ZNtkoQpSFNblbRurT90u8K7W1tGUrXjFUp1E0utNxZlNReE87kioxeXyWxthKLh&#10;NZyEqNbKsTCEunCFjgmp3T3UNqc2YxdSrceMmqt1lBm3OwRiw2VLQnkCq4t97nWee2lZWhYVUpYz&#10;yRr0ati5RfJqXWOm5L9n7yWS4hYzkCgexWiVDtsllKCjeDgEUT9Peq7k+2NQ54BQAB6qP7XLsNzf&#10;U0oIbJHH71DLiYKWyW0yJqvT9ysrqpK0qCdxOaILRNuaNLKuCdym0eaujqrp2FItymWih0e2KErN&#10;p1xvS7kBTeG3eBmjP/UbFXqcFGS5RVSerEhHpS5sI4PNGsJ2RqTTYnNLDhQcqAPNCcvo+sXcoWkJ&#10;QpWc041lpm+dMbEJcB1aoax60iqJyaTbNtVTRdOMKu2F+rIjepNFRm2Fht9seof0FVNbbZcbXcUo&#10;DZWgH4p1pLqOm4Qwl1fqUeRVkafTCnpS4Vgq84rw76i18rrnWfdP0N4Svx+ihZH5QtbtRORIKUON&#10;nAHKapHqW6uTc1yYw2qHsK0JINrjObXlp9Q8GgzUfSdi+FUtiUlKTyBmtN4OqVmtjg6H6s1dWn8Z&#10;Y7HjgGujOqm5ahEuXpKfBJrQzk2MzZyllQLZTVE2TQbFtfQQsb0K5I960Do/T0G6W0R94U4U+Ca9&#10;+qjsrSkfn75S6Go1cpw+WZK6qQ1Tr8tUZztjd4/rSukQ9GKEqWVY81P9etESLDqJZaV207v8s0Na&#10;bWUoSnflZ815T9WP3H2L/ZXHGjWV/WTQPT2SWgl9xfpHkZq09PwrJqC5oeQ4kSUe2aovQcpS3Awv&#10;kHgCrh0Po4MXluSh0oUo8pzXnunbckj1bzW2Fcm3g2B02ZbFubbUoEAcZo3kwI0lPDYyKrDRDb0B&#10;LYJJGBVrQXELjAj9VehUfYj5r1X+K2A2oLaqK8HENHH4FQpnlEhKVFSBVruIbkI2uICqGbzpxiUV&#10;bEBKvxWTgw8n6zr7yUKQvNFkOQ52digFfvVXNzH7FKDXO3NEdr1KtTo3n0/FCZBomrtGbfB3IGD+&#10;KDrxCXAdDkdsj9qP4pYuLRORmvHoDRQQU7sU8ZDICwJkh5AUsqQR7UWWyYC2AtQUfmkn4LWCkIAo&#10;dnPO26QAkEoz7Uuh9h6gtKbOCCaaLQlYKSkGhKFeXVyUgEj96LY6llAURnipdkcAhqSEtpQU20R+&#10;1RUe4PtrSCFDFWh22ZacOoBqLnWKMsK2IAIpYGmN7Bc0vtgFYCx8miFDgWnJWKriYhdrl5bBAz7U&#10;qNRPAhGSCeKE8CwHUtLbiNpSCTQvdrG6k91pJGPil7XcnsjvHIPg1Pl7vND3BqXYdAFIuEiMkbge&#10;Kf2W9FbgC1VLXG1svg5FDEqGYL+5vgVEfBYLFwQoAE5GK5dkNEkgjNBca5PAkcgVNRlGQgKB/ep5&#10;I4JxMxvsnKN2BVC9aJkN9uQgthBOavW3vsj0OED96rHrRp6DLhLWgJ3kHxWTQ/eiMumfNHrMzJt0&#10;t1+C8pOD4FVPb9VXCWkolOk7T71dv1Aw3bS4/sA2jNZttExU6U4DwQfFeoad/wANM0clyWCzIQpo&#10;PNow5+K0t9NutbjAmNIfi7miRgkVlCPef4Qz3FDcB7VpP6ZeoiL3MaacgFSEKA3hNY/kedPIto+9&#10;H0f0Xf8A+JwG8tY4HFFiYhIyn0/igzRDzAtjTjSCkFI4xRkxOKhnFeYPGWbhkdfkOiAtKT7Vk3rW&#10;p1hqQpSd3BrWmoX3BAWptOTismdbpDrkKWSn1AGtloP8VFVn2sw/rFbU24PJWe2okjNDkXTLcuez&#10;HalAFw481KaxS3JuL2VbFhRqBg21+XNZER7DwUNpz716Yn7UaV8M1j0T6CXK1SI06PcFp3YJAPFb&#10;q0LaZcGA0mQ8XCBzmsX9Co+ubazDMpanIxxg+eK2vpFyQ5BbU4o5I5rznycm73k3FH2EpqQRRb3A&#10;8RnFZC6xtNuplJbIwc+K1VqyJvguFbmBjxmsh9XUKbEhKF4TzzVfj1m1EreIMyJrTTIanOPE8ZJO&#10;KCbbYk36+ttsscoV5FWPqzuttPkudw5PFTPQDSZul4dkPt7cn05Fd3ZP06nJmrgt0kiyumtrftcJ&#10;qOc8AcGr40a64w6kLTgE4qsomgr3btQB9KiYpOQkfFXLYonbaQtxGFCvONZZ6ljaOjjhRwEz0J1o&#10;B9KfQRVbawS4mUXUoO0Vasuar+CqUg/pT4qkb7qyQqS40pG5O7FY1ceclM+UR9z1A3EhkE7SaJ+l&#10;11cXncMoUciqY1pcXZL7TaElG4+KtfptBms29lSUZAA5rIt+0prWWXI2640oOJQcH4qYalKkRcpS&#10;N1QsKS+qGlKkZyKeQJLsV3apJCTWEZZIwpDgVtWPHsaUclqad3dvj3pGUXUlK0pz+1KF5bzOSjmm&#10;LA8dkB1kFLfP4pe2zSr+W4j9s1HQJCt+xQxS8hxbL6VhP9qAwSLz/ZeyEYFLqcDje9Lf9aZuSVPs&#10;BWznFLW2UpKClScj2oEOW1d9v9PIr8xIWhWxSOK5TNLT4wnANLyZIVhQRzT4EelTiFhSUcUs6p1x&#10;oFIya8aUp1jgV4yXgVJ8fvTwI/MqW6kg+RSzKyFbFHimqEPB3ngfNdyIq0qSrdxSAXeb2L/VkV+X&#10;sQMik1J9AOa93IUjzzTAdOvNtOYPBzXanELXkJrl+G1IcSsmlkFprckD8ZqZWcCeEpUlNJuPbGys&#10;jANKBhoLUuu3ltushsjAoEIMye4kZGa9dnllzaBjil0IaYCcfFJudp11KiP3oGcNPqWScfmk488r&#10;WsAcg08TJaQpSQkcik2w02VFIGR5oATkzhGa3lPk44rxEtTzQIBOa7UGpKMKxgHOKXQtqOE4AFAh&#10;k7MLDiUbaXbWp0KXt/Tz4pVwtOvDIGa6TJbC1JTgYHIpAQ8a5vylL9BSAcCu7hJdixStKfWfinyF&#10;tIC1JSMeTSTkxl1s7uQeKAyQbD0iU0lRTtGfcUPX2RJFyDASSjb5FFc64JjNhG3CT4NRC5zby1Db&#10;ucxwcUEkCLzD4YknOCUmqA1fFlXS9sIKinavFX/dbrsceRjAxzVCazvRhaqZ9OGVq/UR71ZX9xGf&#10;RZuiOn8iTZ3dz21jzRzBsLMa3txGjjH+KoLROqgqxCM0QSRRHb0vJYLhOfVSfbEhtfQLVZZcFo+p&#10;1HKv6Vm/RFpl2/Vb0JDJS26+T3PnJq+tWMTJsk/beolHIqlbNqG4Q9XusSWgjY56VEVk0/JNPg0B&#10;rizM2rRpdWBtQ1zWV9b9c4mnrKqHG5WfSce1a4102m49OJCnzx9vkAe5r5xa9srYhy5ASVocd4Pw&#10;citho4KbeSiyTisosjphpNvWE1M6W5/+MncdxrYOloNr0rZmmIu1SwBkisi9ErfcXozLZCm05wn2&#10;49q1dpGwmNDw8ouK98mlruGkgq6JaTq+VGacUwyXQkZwBXzu+tn6hOol5vDljMRUGwklAIQRv/c5&#10;/evpbb27dbojq5BQkAHzWBPr96yaKRb3rBbmEyb2VfrCP0HHz/WoeNf/AMhZC77HgwgxdnI+Q5y4&#10;Rx+DmjHRepH4zu9IO5ZqvITa31pW4CTnPPtVk6JhM70F0hIABBJr0SttmoeDWXSOPOfSzLSooC0j&#10;itd9L7ZOQwX3njjHAzWMdGayRbItvbYWFEgJIFaj0Brhxm2oW68Ep+M1yPlKZt5SM7TyWMF1bnB6&#10;VGvHI7rp2lYAoEldR2VoTtWCfORUbcOraGSlDSgpZ4AFc16M/wAGbldBxK08u6uFsnCAc1S/1b9H&#10;rLeOlM6VPcbZMdtSkKUoDnFG9+6iTtOWVNzloLTBGd2KzP8AVZ1Fe6j9J5MaJcOyQskgKxuHH5rL&#10;0dE5WxaRGySSPnHKbahyHWW1bkIUQFfNdMSE7kYHqBpGRa3IrmxStxBOTSyIi0Mh08E/9K7tbt3K&#10;NVwWR0/nIYuzKnVYSfIrT+hdTx4Uxg5CUZGfisg6aK09le0rUTxWj222bd02FzB2SUJCjnzWRbD1&#10;IbWRT2vJvbpzreAu3obJSM4wc1ZMrVlnYjNoLqStQ9jXzB0J9QL0VlKFvbdo9OT5orH1FyJslREj&#10;4GM+K5azws5SbTMuOoXRuu66utrKv5RClec5pxadVRpbiE7wn85rGELq2Cx3Fyg4spztBzTuD1ic&#10;AGHSjnzmsZ+GmlwWLULJuVF2iJJHfClE+AamYC7d5dWjJPuRWN9OdV0vyUFcvcr4JqO1/wDUUmzX&#10;FllqX4/UAr96w/7suzgu9aOMm6hNtCEYMlsfjcKC9Y6os8Vkht0LcSfmsIyvqgSXc/eK3Z8bjTZX&#10;XX+IyUrclZQv5VV68Pa+yv145NtW/XMRG0hXCvOKnU6mtrmMvgq+M1i2B1eYajpUJAKf3qXtPUEy&#10;Zbb/AN1hsnxmq5+LsjyNXxZtD+Mw5YSN6U48ZNPbfJgqISt5GfPmse9QetsfS8BlbcsdxXsDQGj6&#10;qfSoiQQvHgqxUI+LumspEndFH0K1LfLLAtCi7Jbzt/TkVU3/ANIEEEpaUFDcRWKb79SUjUTmDKKW&#10;0/mndl6vpQpoqfGDzyavXiLcZZH9RHJuu26ztvbG53Cz+anmr3FdQjL42q9yaxFB6qtOykYkA7j4&#10;zRFqrrKLbYMtSdrwHGDVD8ZanhDV8WbYgyLUywXXpLeEjP6hUFc+omn48d0pdSoj8ivntevqrcZg&#10;mOZRDpH/AMjzQKn6jH5DxSp89o+TmsmHh7X9zIu+Jvh7qBFm3F1yOQEE4HNS9t6gRW19pxYSSPOa&#10;wppHrOuW+pPeCWwM7ialnerri5xQiQDz7Kpvw810NahM3SjWUeVw0renPmpJjW9paQAX0hQ8jd71&#10;kq39ZIun9MvyH3RvCMjJ/FZtuv1RzG5cxSHlcrJTyaqh4mcm88E/1EUfTqR1csiO4hx5ILfJyoVT&#10;Gt+vdoavTpacGwDgJNfPe6/URd55eebeWUK/UQTQgx1blzpi3XXiUpHuazY+HrX3slHVKL6Pogn6&#10;lotuQ8/HSHHAk4/eqG+6uHWnX1wvs9W1LXpSk/A/+xVE2vqEl5KMrwF+eatHSev4umrPMkB5IW43&#10;wM++DWPq/AU3V7UdJ4nzUtFd6keAQuesGrJrGZByClleKJJXVK2Mx2lbgFp5xWadRX16XqS4Td5V&#10;3HCrP9ah37vJmZKVKUR7CufX01XHts7OX1zPbjbktnqXrtrV17ivsf8A3LgAV2u6PC3d9KyH8jA/&#10;rVUWSZ/6lJcVyPmrFYuLDkVgqWMJO4/mu30dMaKVVHpHj3l7f7z1T1E1yzVfTDpyxrXo3dX7u4XC&#10;20tYST4wCRWU9NXCParjcI5P8tuQptIPwFEVemkut0Wz6Ll21DwR3WyjbnzxisqXeWuPf5ToyG3X&#10;VLz+5J/61zPlfGWa6bXwdj9M+Ur8K1Nf1waC0leGo8wrSoEK/wAqs6S3Y5ViVIcKUyNhIJxnOKy9&#10;o3UKUqcK3fA+anE63VPCmC6QhHA5rW6L6ds09kZqXR2/kPq3SayhwnHtBBoeY/C1DJDq/wCQpZ2n&#10;NWrCvSXJSElwKCjtxms8yNVIiBOxXqSfIqY0Rq964anYbcUQjINepUtRios+UvM+JnqtTZqK+Fyz&#10;U4tyLfFVNWjJ2jbiuprq9Q2ol5re22MeKrrXHWiJY4rMLuJV6cEUNx/qPbjWlyK0hOFDlWKvys9n&#10;KQ8ZqnzGHApe7WtFx2oUG2VKwrmmWqEf8uzoy4692RyQfeq/uPUdy7zxsWTvV4BqR1PqHEBhsq7j&#10;w8k1Lcmsoz4+Lvi1uiWPZNUP7G0vnchVTs62C5NoebVk7gcVR9p1Y79wyw4ccgCrVZ1gnSzLJnYC&#10;HOU5p5T5MO/QXVS6H+oWDM7MFSDjjgCg69aelwXf5CD28e3tU3I6sWpLyncJLntkUwu3VeA7bFob&#10;2lxYIpNohDS6mL4gRrEaQxDXIXwlFGuh7ww4pvdnaPI9qA1ahbl6fcQVgEpyBUdaNYfwuEUgDJOM&#10;0bkTno7ZR65L6uS2L+8ttSfSBhJFM3NLOwNOyWGnMBWahtJ39hdpTIkLCAR+o1MO9QLSltMdLwcB&#10;8nNS6MBUWJ42lOS9NSLfJJQ2paiSeBRhovTsu6Q3pCwWwzyc0T3vXNggtoCEIUsJySRQnbepSUW6&#10;chgBLasjIqKSXCM5xumuYh5Z9bsMtoj5yW/SaXeuatQzUxWUbkL4V8VQjOojBlB1xWW1nOc1cWgb&#10;/ERbv4iFAthPJ+KjhfBRbprK8Nrgj3bQ5Zr9MYa/9tYKePzmhLU2jJdlBnJJU0snI+KO5GurO/NS&#10;4hxKlb8qya81p1Ksj9t+2SEqcI4FJ8jrhbF9Abo1+Q42txkYCOTRfZeoHcLrTivUk+TQHpi+NxoN&#10;wcSsJHJAoWhXhbT6nVnCHXPc08rhF70057uOi9nbui9Mr24IHOPmhLvOMXVbjOEgjHFNdMyFPyFl&#10;tf8A6dKfINS8b7AOgvPjcTwAfFNLBhOEs4wD100tcY7Tl3Usdtas4BpvaL1IWlaNpVgVZdydtqLL&#10;2npSS3jIGaq2Ff4UXUD7LG0oUCEk0ljJfGE7VhRDnSGqosZz+eNzqeefajB3V7VzjuRQ3vW77ms6&#10;DUiYN2fKjxu9jR1ovWTEl8ONDudrlX4qLwy2eltrWcD5qzS4N6kKIwTnAAoL1HYrn/EVSggrRuzk&#10;VbadaWZ0OSH3UJdBwQTQpqLqfZosZaGQlRJPJqL/AHFVC6MsxiQln1JIcLMVSiCnjHxRbbdVJgPh&#10;CleonyTVQW7UyJeoVSQNjWcnFO77clLmpksKPazzTznkzHpJqXWC/XLvBuMFxC08EckCqeuTDDep&#10;WksJ/l7sYo26cXWLcLc6l4pJIxyaGL3btt5deZICEnIOaj0Vxi4vDIG/fdWK/h8JJZV7gU0m3YXO&#10;UlSvUPejJc2BeIZakrT3BwDQAt+LaNS9lagWPc1W3g2VScljBJPW2KUB5KgHB4FINRpSEuAn0L96&#10;GbnfELvawy4Qzu4ohF03whtXuGPNJPJkyrlHsR0zeVQ7v2XvWgnFFk7W6Yc77MIy0oYyRxQrZNOy&#10;LncErYTwT5o11Lo7daUKQhP3KPKs1JZSKJ7XIlIt6EOIghKQhXuKEZ9od1FekyUFJCFbsfPND0Sf&#10;My7FecwGucE0vprVK2bitIVxuqDkmWKtrlBzcOl792a++YCW3W0ZUP6VX7NqeXcnY+OUGrIka0lK&#10;iqDCylKk4VihPTTTtyvTygr9WRmkODl8gnMaEh5TZxuaNFse6JXpx2GrByOM0JXu3SLDql1Lv/tu&#10;HyTxipNxshW9tWUJHOKrybCMc4Imyp+xkP7k8kHGabWD/wC2N7eS6soAJwDSzzji30kcA1GzH1Q3&#10;1uNDas+TUEzKiGV20y5eoxjlWY4HmqYu2l3INxdZbSVDOAcVbWm9XqNtWh5eFjwTUC7c2H5bi3AM&#10;5yDUbYRmuTL01llbaK4es8uESkj0kZNe2hS4MvuAcii66PJlOenBR+KhhB/n4QMpNYrrw1g3EbHJ&#10;ciT/AGp0krkLGFGl7h9k3D7KAFJx5pvfdPPMR0yUqwn4zUCh1WwgnNUz4bTRkxeeUxCOAmZtHKc1&#10;+kOONPKLeQnNTNotjbqFuLODjjNO5dtQlkBtO/I5VWJ6EmmW71kH2p7y0bQo5p5EuSx6FEjHtXFr&#10;iIauyW3VDbmvNQNpi3RwM/o9sVXsajllifPBYem+pF2tCERos1xDSedoJxR4vrndY9v7bkslW35r&#10;PsG4KjqBB5PmpB4OuuIW4vCFeK1tnhtHqHunBZMqOptgsJm3egn1MuLZQxcCouoOAo+9VD9bmrla&#10;81jbFRnVuNqTgIJ4ByaDOn0liBKbccWEoRg/vSmr3o961E1MKstMnIqGm+l9Jprv1FS5Jz1s7I7J&#10;FQXWxu2CU03JHKhk1J2u5Q4wU0pAUg1P9TLc7cXkTmjuZAwMUCW6EudJ7STg1vdkqZ7UjBzuQTQV&#10;tSbolLKtiSfmjaFqpNhKmO0l1ZHnFV3BUzaZwS6clJ55qSuF9aeeDjYAVjArZ1zwn+SlrkINDXBh&#10;fUaBOmJGwPhRHxV/ddOuj1rnQ0WeSppntgEpNZbtDnYnh5ROc5FSmvX1zYrC9xUQPetDrPG0a2fq&#10;2rODYU3zqi4xCW4dY7xMVv8AvFuKPvk1M6Z19cZ4QPuiXSfOearHSlqRMtch5auUDPJpnAv38IuO&#10;9Cv0n2qNfj9LDHsRCV1j+S3+rd4n3m0Rocx8urx5JzxVEyYKYs5LQO4E+1WErUqtQqAcUMgYBNBk&#10;2A/EuyVqSVpKs5xxWyenrrilWuDFc3J8kjIsdyix0yoTClNpGVECmdinyXr+yp1BUQr1JxWjemqI&#10;b9oKXmA6go9QIoQuGgUq1sl+E0ER1qzjHisx6ZpqUWaNeShulXJdFc9Q2kTLihxlJT7FJrR30xri&#10;WO0qQ6oLRIQQpBqtNTaBkvXxSGEB3jwKfaBuciw3dUBSShxv/CayIVJTbZh6vUetRtgxv1r0IEaq&#10;XLhs7G1q3YSKhLv0Wv8AOsCbuwnuMoHLY81Yep9VtXGehuSpO8HFHVo16GtPmAw2lSCnHjzVrqUs&#10;mrr119MYr4RnnR8dtp9uNLBQ8k4wfY1e9v6fRNQ2TuSpaWkBPCSaqXU2kbo3fFXBthQbUvd6RVk2&#10;azTbtp5LofW2Up/SDUq47Vgxdbb6m2yL7GkLplb7PP77UreEngA1Kaq0Om9WptbO1QSeceaBZF5n&#10;WG4CPJWdpP6lGiCF1DRB/kd0FCvYmrljowWr5NSXIxV0zf1GwIjJIDXBzUFedITdIBDe8kA+atrS&#10;2ollSlMFHq80pqHR0zWrKw0sJcFDXyQWomnsl0Vui/O2eFHkLUSFeasLTGv4zzbXpBV80Jq6fXJB&#10;/hUtruf/ABUKE7rbZ2hbwhiQhSEFWATUc47JOEbViPZeesbyxqC0GMEgZH+dC2hulkG9QJn3q1Ao&#10;J24/rQe7rFMQoC1bkr96sjRuvIqbcppITuV71PCa4MKULKl+xWustBS9Mbn45Ko+eKeaW1HJ01GR&#10;IdwptY8GrZvkuJetPOx1hJWocE1WUXQU7UsSQ2hWxtjxj3/8zUEsclkbPUilMkRrhm5uBSVbVZzy&#10;aKId0Rf4yLatQCXxs/vVJ6l05O0ylDgCtoOCqn9i1DLtTceevJSlQIzUs54Lnpsx3QYd3joncdK9&#10;5xD29h4EpA/P/wBmq3uOi73aiqUtpS46TknB4q7z1gVfrVHZWlKtoAzRa3d7Ve9MuxXEI3uNkcj8&#10;VXjgp/UTqk9yM7WC9KOCFEJTwRR3pnUTTM4JC0hS+MmhxPTyczMlGI2XWCokFPtQlcHZVknJ7iVJ&#10;KDU92FyR9NWzexmgLtEgTobqJJDhUD5NUjI06Yl+cEZGWt2eP3onsGoP43CWpb20pHzTi3SWor6H&#10;HVpXzzU+MZK4OdWYsrrVumLhAImtg9tXt8V1pLVb0J1KedwODV/3OPaLzZUk7d23wKpZekXHtRqT&#10;Da3NbucVXhp5Rnq6NlfpzXRYcO/wrvBSHlArHtmjzRFzgOQlRnSC14xWdbra7ppmYp1SFdg+KKNG&#10;6jWopIX785NTj7uDV20OMd0XlB51R6WW693FiVZEhtaRlafmqr1pbJlp7SAghSAM4FXTp/VUdE8B&#10;wjB45pfVFlt+on8NlCsjJNS244Ka9RODW7lIpvSGv5ENsMOrKkjGUmrHsN8g6id+2cUEFXjPFV5c&#10;9IptmpA02glonk1DakuT2nbs2tlK0oGMKFNNpe4ulRDUT/hfJoy16QjRUKDi0KbV+RQzr/pO1fYi&#10;XLM0lbrZ3KT7mgOw9UZEwJZW77YHNWbpXV0mEpDqTnd5p4yuDXyjbppZfBV+o7Hd7Xp5DDcNSSk+&#10;oY5od0nq+TZZwakgtqJwU1q5yVDuaA5KbSpLnniqA6u6Mit3sTISFNtk54HFQecpoy6L6rE67F38&#10;h7pyYzekIWXAM+cmiSy2n7G6pdYKdij5zVGsyp1stCVxQpe3k7amdL9T3XChl9zYtJxgmreDAenk&#10;8yhykWV1X0hDvtvcdeKUvIGQRVK6Z06+6xKbaBV2gSMVcBfXqMNoDoWhwYPNSVq0hF0jIL27chz9&#10;SSc0ktpGF8oRcH0Z/tms5+n7mpt1S20pOMEEVb+htefekPLcPnzSfU7QtpuNtcuEZIbfIzgVW2i9&#10;8GNKRySkHAoWc8mTbGnUV74rDRpH75M1xiSlxC8ckZFN9V21i7QgVNJBx/es72rXcyJOcQX1NgKw&#10;AomrfsmqheLe13HQVAfNNYfKNbZp7KXyV4m0C16pG1B27vAptq67yYF5JZ3toJ8VozTOi7Vd0tyH&#10;UJVIPvTHqn0wgvQypthKXQM5AFLfh4LI2rKlNZKSs+vpEYIKiVgVaNi1/b71BbjyykknnNVfp/S7&#10;TdwkR5P6U5xmgW/XM2O9OtsuHYlRxzVjaxyXR06vbVZsJFitP2zZj7VNuJz+1UR1U0czD1Aw8yn0&#10;KVztp3021+9KDDTj25PAwTVp6msEC9Nx3gsFWMkE+9Qxtf7GI3PTT5KL1S/LsMaM9GaUGsfqArzT&#10;vUpyS6hC1qQ5/ar7VoqHcbGll9CFoxgZxVM6l6YN2fUDb0YANbhwKNzb4LoTpnBxmufyS07V60FJ&#10;ddJT5waIbNr+HNQ0yo4SKrHqhbJUZuOYrSjuSPAoMgxb7Ca7y47iEjnJBpOSTwy6rRqde9SNLaie&#10;KoX37LZU0nnIFQesNUs6h0C6wtsKTsII96iekvVD+K2qdaJzaV4SQNw59qGJl4bgSZLCiOxuOE1o&#10;fI62GlqbPQfpL6a1HlNbFY4RU1qsjcWae2CElXjFW3pKM3FUMlWCnmvLfb7beUktpS24ORxRJbEw&#10;rcwUPKRu8ZzXgOvu/UXOZ97+K0v6HTRpfwVx1NuqIzm9h4pUn2zXPTnV8y9hUNUngcYJpLXukVXy&#10;77o7v8tXsDT/AEL0x/gzv3K1qSrOeDXo30ppsQ3tHgn9qXkoqt0Z+P8AyWtZ9H9+IVleVkeahG9U&#10;ydB6jY3Pkt7sEZqyenchhxC48gEnwCaqr6htJPRVpmRFZUVE4zXotsmoSPljxdUdRra4TXDa/wBy&#10;a6s/Z9QFRpjROVAbsUMQ+mbCGkKjgpcx5NDOhdQzQy21KP6Pmrw0xNYvEBTQAS6BwRXhXnL53XuM&#10;j9AvpfQ1eP0MJUr4K/s9gulp1TDSj1tFQzj+la66fdP3rrPYfJKUgA4rNrMm42jUjSg0XW9+MkZr&#10;aPRe7mbHa3N7Tge1a7x1MZz9xrPq7V2RrW1hoxbnbUhKCndgeal7Vf0NntLOCPmpSTGU+CduRioB&#10;3Tf3DylJyg/IrtEsLCPEZS3csJGrgHBlPNPmmhIb3HzQW5Hm2U7hlaRUxZ9WNuoIcwlY4xViKWju&#10;56fRIVuKMmop+xLYBWjggURpvbchW0cfFO3I4kNED3FNrIsgJC1Iu3vlpasVOwtUh5QQVZzSMzRT&#10;T8grWCc1GTdMLtrgdjqJA5waWGMNWiJCAoDmvztrYkA9xAzUDa76EMgOHBTwc1KtX1t7A4wfemiI&#10;wl2JtCitr0ke4pjH1A7CeLThJA4orQlEhOB4VUbL083uUvbmjAZItGo1l70ncD7VNRpnfbC1Hk0M&#10;TLMYr5caBGPalI16KP5ahg5oDAVvWxiW0FLSCagrlY2SrKBgj4qQgz3Voxjil+yp85xkUAuAPXcF&#10;wV9teSBxUpb70XSEheB7A09labRNcClJIqJuenlwxvYyMUYGE0R9Do2qGa/TbQ1IUCAOaDol7eYT&#10;sXwofNSEPUTjrg5zTESy7MhhJ9OR80rFZQgYSMU8iPmY0ARyaXTblDkUxZBDVkxNrQHN+0++DVTa&#10;21Z/EoikJdwQMeasTqjEBiOHfhQHzWJ+pGvpOmru4yXD2ya3Xj9L68uCi2e0rf6gWpst5aGsOhXs&#10;ay06/I01clKkRlAE88VoLVGvFXmanaoE596rrWu2YQp1tCvbgV6FXBxrSfZqZPI+0LK05rFxuHMb&#10;LbizjP8A4K+gf0y9MNNWG2ITHZSpSgDuIH+1YZ6L6NslxvkZbrqWncjgkV9IOjtgi2tiN2nkqQAP&#10;etD5qco1KKMrTJOWS9LLFiRGEtIRtT7VMtNpSSAeKZMojrZQUKTnHzTlpaELSkqAJ/NcGbIZalk/&#10;a25ZQncceKxr1zvag3JCkFO7PNbVu6Y6Iiy4QRisj9drdEnh5CAPVnmtp4//ABkVW/azB+qICHJr&#10;qyQpSiTVfybddY9xbNveKHSr0gfNW7rKxi03JRWcozQXd3kx32pEM5dT6hXpa5iabpmtvpq1Br2H&#10;bI8W9NF6MQNiyD4/vW09JOyHIKe6CDWIfp266Xa5W+Pb5sAENYSHNv8A2raujrs/cYjZ2BII+K84&#10;8omr3lG5p+zJzrFp8xVnuHaB4zWT+qS1Fx9BOQa1frhmS5bXCgHgGsf9VLg5BDxcRnBNHjVm0Lvs&#10;KD1BZiy84+sKUjk1anQDVFimBUPAalNKHnjNVjddYNyELYWgBPjmoPQq3I2rEuQiUhSskiuz1Ffq&#10;UuP7GrhLbNH0r0rb4V8twAKVKSPNLmzsxHiyoZFVn0Z1E60lLLqznAzVuXItq2vZyTXm1sdsmjfL&#10;oi1xWWW3WfKVCqZ1laW4sxzYOCc8Vea4jMiKpzeAarHVloUt9ZHqFKHDIvlFK3OEJs1tCUZWk1de&#10;gQ/HgNtBGMDxQBbbE8i+hRbJGfFW/YYbzJQrt4GPFTseUKKwybt8tbCwHE8VLSR9yhKko8c00kMr&#10;cSClHNOraXe0pChyBWMXCjUlXZwpOT4r2LOCVlKkf3pJtxxD+0p4/NLSVJSQdvNIYpKdSlYUlGP2&#10;p9Hltvs+pOSKbxVB5o7kZFfmHQ08Rt9JoEOYsxIWWynIpw44GlhSU8U2lKSjBQnH5pZElKmMkZNM&#10;BZyQlSAQjml48tDrZBT6hTOHKQ44UEClytLbmAPNAhZidsXtANOXXykhQGM0yeX207wmnLMjvMfp&#10;5FSFg7ckKUkYGTX4uqeRg+aRQ4eRjmvELWlR5pBgU7aiOTSSvRmvxcJVyc5pEulKynGc0iSJltsh&#10;YBPFerjFSyQrivzjK+9kHilg0SlfqwccVaY5+ZZSGlhSuTSCI/BBVSMCO+kudxRPPH7U5ksKLAKF&#10;DdnmgeD1xrubcK4HFdtsoQtKlHj4pJhlQSN5x+KTLLi38lWEigDoRUqeWoKPPilWGEFhxG/1H3r8&#10;lkbCArmmttiOJU6payQaQhePDCeCvgU4lsIO3BzxSD7CnG0dteMHmlm4iipO9WaBCbbSEvglXI+a&#10;8REQl5a936q7chESAQv+lKmOFNrAVzigYghptTC0JVnJ802dhstN4WrAFKW+EY4c3OFQJzXN0gpm&#10;sgJWU4PkUAIXBiNLjN4I9PioV5yHAdWRglKfep5ENlhDaVKyMD3qEvNpZee3pXwfYUxoCNSrjrbe&#10;ebAHHNZ76sNfdW8SoqMuNHIxWjrzFjKbfZChtI5NVPqW1RGre5n1Jz71OHDyJoi+i71zkWmNIkNK&#10;CT5zV6qS6mDuTwD4FCXT2GHNJw0MtBCuCcD9qL21PPqDKU+kHBNEuWLogXLq/bJhU6gAFB81ne7X&#10;uTI19I7jXbYSvclQHmr712ZMW4JbbR3E9v2/pWSbprS4nqK9AlRC222vyR+ay9NHORm40ymJ3Twu&#10;vnckxjhPycVhLVM2DFtky3yAPuTIK0pI8eK2f0lkN3fRyzJXuaQnJSfYYrBPUu6IkdfLw0tOyCy6&#10;QhPsRitholibRRcsRyWtoHVrrNubEZsKcTwkAe9aP6cybxdIAclILYVWd+lYYekNutMp7ZPArVmm&#10;LkoQ0NhtKEgeAKr1/Y6uh+vTyHGSuU6e3nJyawN9b+iun2nW5N2+4bd1A6v0sAgnx+/7Vv2Uz/FG&#10;HEOv9lGMZzXzn+vfTOlLPIjyU3cSrwtZJjBeSB+R/ajxazqEK77GY2Qw5OjhxpOwKXgYq1dU6RZ0&#10;h0iiXYvn757GAD+1CulITDzDSXSA0FbiPxRD1Av7F7szNqbJMZjwCa9GSwuDT/Il06106hphb7hG&#10;0cZNaB071kQxCEdUgqWrGBmshwbXOdlssREKwohIxVqau6bXTproiNqGZKIU6RtbV5pShCccTRJZ&#10;X2mjIvVYICnHHwGwORuoq0XrCDMu7L7q+42FA881huz6xenoQXXiEnyM+aPNP9TlWuO42gnenxz5&#10;rGnoqpxwiaslFmxfq963QrX0kMWEptchwbQB5HivndceptwuVrEZyQooPkbqnte6wuGuVqjrcW4l&#10;vnaTkAUH2PpxOvtwhMoylD7oT/TIqmjSLTR2wWSTs9R5ZAKk/dOcn3zmpZAj9htClA8Gjbrp03g9&#10;NINujtOhUtwZWPf2qtWHU/bpP+IVcnteBNfIY6euKIqwlDWUp9yPFHc3W6rnam7es7I5TtIHAqs4&#10;EtaGmypOxknClVO3nU9sFvYjxUjuJGVKrITWOSDBy7fcwritMMqLLecEURaPQ/Ks8yY8VJKW8g/J&#10;ANNRfI/26WUMpWtzyqiS1TEi2qjdtLUcIIV+eKmo/OSL4AaD1BnxXHEpcUVZI5J8UR2/qFcZASkK&#10;UcHkA0FXSCliS6thO9GTg0S9O7A/c4s2YoYbjpKjmqYt7sMlx8B6x1KlRGkrjrPcCfGfehu/36Rc&#10;VGW+8ovODwT4NAkfUm24OgKACVEAf1r128qmOYJ8UnKLXA2nkl7ExJvGoRHceUkZ8ZrrUl7e0/qH&#10;7VDyi23wSDS2lHW27oJCj6gCcj24qL1Sw1cJ7kreBk1F/ZwNdhLZNfvdxKXniGeTjNF1s6myGW1r&#10;bcURj0gmqa05AdvF5RCaOUqON1SWp5ytNXRNuCwSgYVUFNJZkG38FiXDWy70XHJj6nOMJSTkCgMX&#10;CVcb222lS0tqXjg+1MGLuy5HwVgK/epSwykiW1gDOf1GnlPGA/mEHUuKNIxYamXT/NAyM85oXa1f&#10;KW02Q8tPbxwFGpXXCRcJIclSO4GuUoJoLI+8uTaUANocUE1XJvcPCLU011CWw+yt51W0A+9Orn1J&#10;dll0rfKm/ABNBPUaxI0fFtRbc9bze8j+3+9C8Kch8pLjuEjk80b1nb8jxwS17nSLnPSUKVkn2NSl&#10;4ZXadMtK57yufzXFgXGTN7mUqT8qpxqm6s3AtMIUChI5xVn75EyAt2rZkVoJDqkZx4NTtq1tIRJD&#10;neUoj3JoHnltMttlpWdxA49qItV6f/5YssOSlfqkDIH9v96xt7Xz0T2hxc+or1zt32q31BB4VzQt&#10;LaiM2h1SvU+5naaDo0kvoG1wk+SM1Krcdf2JBygf5U1YpoTjgLbLZIkTp9cJck4dI9GfniqpgvKC&#10;incQD5q0F9mTpwRnJASkH9OfNCF1s0dtpr7VYUtfGE1TdBtpr4Jxl8M/QZwQkNtqKiOc/GKI7Zdz&#10;NZLbrygPAGalbd02TC6dyLs6rDwSeCPxVY2+4lpJBcwQaj6ig0mTx+AhuUJDzq22zkn3on6cadhy&#10;IVyDyQtxtskEj9qFIs1pLRWVBSj71L6fvyoUeWGeAoeo59uKmlFvIPIEuKMOc+lWUDccU+avSygI&#10;C+B7Zr9eGGpGXVLGPYiiDpvoNOo4s+S6SG2UFWcfANYKjOMsLofHyR1tuy3HkgrISfPNLagZEuKp&#10;1tQyj2oWdfESe8hJISFkA/jNPGJa1hTZUSF/mkrFLMSWGiX0c0X3XErUQFfFRsi6vQLg80CQAqp6&#10;xqbiQHRkJcHg1FTrclyM7LdUPP8AernFqCwyGeRGBNXOmJC1cE81Z2kXo1ulrk7gNicZNVlpKxvX&#10;aQ8Wlf8AtjdX5/ULsZ56PuxgkHBqyu1QjumUWV7ngL9Vh2/T3ZjalLaTnHNBkBUm4XRMFskFasYq&#10;etep+zblR9oJX71xpa2uK1Cmb+lLZ3EmpS97TiyMYqKwNZTT2l7022+TkcnNS911a1NDRT6VDgmo&#10;jqMp2TqDu4ISocGhhBcDoQAVK8gVTK6VcnBdD9KM0my2dNiPNLS3nChSfUDS/U7U793ZiNtOehhO&#10;NwquYV+dh/ynCUEDApU3gyB21KyD81kevGUcFP6eO7c0IDUDylBClEqPFSDk5+H2lv7ghfIyajn7&#10;YhLrbyFbgDkinurLh99CjNob2ltPtWOpSjFtvovdcXxgITrBhMLtpUc7cea9hXQ3ZhMdk/zVHNVq&#10;08UqAUT+1EenXXIdybdcy0n2zTr1Dm0US00I/BcM526K0rHhxllLgODzj4qtp19uVikFiQ4oOA//&#10;ACNSF31pIU6hmO5+ngEUK32NKmvJecUVrWfNZVlja9rK4aatPmKJtzWEqTFUtxSjnjJNSUHVRj2R&#10;be8DeeaFpu5myhooG4nz70OmW62gtkkD4rHlqHW+S1aWuXwWUi9G4usxm17s/NWbaZUi06DksNuZ&#10;UQRnP4qhtOSAhZdUooUn9JqdkaplNJMYPlTajzzWTC7KyzHnpIS9uBp/zJMgSlFxxWM/NTMO9Ge4&#10;iU4tSkJ880K3ltK2yCrK/PFS9umMwdGuN7cyV55+PNVxskm0XPT14+1Ew5rpthLrbZwlRxxXrl/+&#10;8hpI/SnnIqrS6sqOSeTUrHuDzTBaB4PJquGqc8kXoqo/Bc2k9Yu27TExRX6yPSTQL/z7cGpgdcdV&#10;t3cc0rb7wy3YQw4pIUqhe8YcyhJGM8VfO1qKaZTHQ0KTbguQxldQbhdngyl5QbI9iabSb4YDgUl4&#10;l7znNDdocTFt75WMu4wmohyQ8F5eJGTnmqnc0ssvjpKY/bFFipnMlhuVIdJWs8pzRd05vzFpj3F0&#10;4AUDtz/SqddmBSWilZKR7ZqRgXNfcSlKiGz+oA1ZG7khLSwktrRJTtWvvz5n8xY3KJSAeKgVX2RL&#10;k7ASsDzzUpexGadCmwACnzUbYoRL8h0JBQUnn+9UzlJyxkyI01xXCCSz3BLcZRCwFHyKkZupUt2x&#10;TIUM1Wbj8huQ6EqUEgmnQnuSowbGSfBNEb+MEJaWuXLRaPT/AFTMgTTlaiwr81G6l6kTGb0+2HCl&#10;rPsaHLRONvwC5XmoXYsxlxxABXjJNSla9nD5KP0VLnlxFP8AneSh4LQ6rz812dQqmSu48rccfNCs&#10;BoHcpz9HtTQy1JkKweM8VhO9rGWZK0lXxENJtz+64aSApIzn5qQ0xfdrEhMlZCUg4zQO3clITzxS&#10;0d510LCSQDzTVzTyiMtJXJYaLAsnU2TaHFIaXhIPFS8jrJLlILXcHPnNVBIdLStyeSDTpsGdF7yf&#10;QU+aS1M+ih+NofOAxf1Q4XJDqlgFXFI6euu15b6l45oMdnh5tKc8jilok8sIIB80/WzLJL9BWo4S&#10;Lps2oXZVrlSNoLSBg/50haNdQ7eXHG1bXaALRqF6PZ5MRJ4cycD+v+9CYuK2Vr5PJqyWp2pGGvFw&#10;bZY+qtbi8Sw4pWSk+a8t2rtkN5sncpQ4quFPrcwsg7Pc05ampafSUq9NVeu28sv/AEEIrCDu13lq&#10;Qgh53YsH3qTlCO9E3BW/8iq6lrwkuNHIOfFTFou62rA6lz9WeCatjbzhlc9I1ygtsthNzCkj0tZ/&#10;UDTfVWkHbdHSppSlD5FQNm1k9CjrQhXk1Jz9ayH4iG3Rmrd8JIrjTZGRHWyMn+GvLcXhxHzSFrll&#10;KFKUNx/NM5EwGQhKFYQ4fVTmL2YVwDLigptXv8VTnng2CQpdZapEPDh2p9hQk3HcceKW0FXNWneb&#10;DDkWtksqG0+VVMfw/TVs0vFSlxC5yletQ80Src3yxxsUFwVMbXcEgIbbXyMnFWU/o0N9Mf4ig/8A&#10;qB+vPkVIai1pZYGlxHhsoMopwXMc0ER9fSHLE7blKy0v/DT2xhlZLoylPkBzFeCg6nJUPepayaYu&#10;GrXHAy2VbBkmuJjphJB2ek1cfT9s6b0NJv6GwtK0lI/t/wB6x41Rk8MvcmkU5a7S3HvaoUz04OOf&#10;mk9SIXbrj2gctAen9qb3O7ruF7cmfpUtZPH71KPwlXSEp8guLSPNCWU4xLP5nNnuL8l1CELUkDii&#10;lDBbQoPPcq/NBloK4ynMJORXsm4SGn1dxase3NZlc9seSL7Ldi/w2TpF+O4dzyfBNV3E0xIhy/uQ&#10;ghpXg09sFyDtpeWtWSnmnkXXTUhkMKSkBHAq+WyeHIS4BW62J3c9JWlW3J5NeaeZiy4z6Hjh0cpo&#10;nlX5q5t/ZpCQF8UwOjjZ5DcoPAtnkprGlDEsxBfuQEa5tx5WxY9KTinVxuibinbuwkcCkL7bmmlF&#10;1Cv1UnFabValnHrT71ivKyixc8ok7RJEa1yGEqwVjGahP4A+pku+cnAptElKbcIJO01O265hhaQR&#10;uQDnBqCUZ4yN5R1btOz1tq7WUrSM4qZtodirRHuTYwfCjT6JdsEyOEhQ2gCorUk3715tDSsrx5FZ&#10;sUorKMWXu4NC9JExZbf2iFp9QxUlruyp0i4ZSngEZyDWdNF61m6cnhAcUCDjOanOoeubnc46C86p&#10;bRGfNZkbY7cnL2+NsndlPgs/TOuLYJL8t9xJVjjPNV/qe/iRqZ65wiEoHHp96rGLdHnGSpLhSnPP&#10;NS0a6R1wlI7nqxzzVauUjMj49VvKZM3xuZKY/ie4gZqb6fa0MuWI7y9u33NDy781LsyIG4BXzQtF&#10;S9AuSe2vG4/qFJ2OMk0Xy0kbYOEjSsnqdbIwLDpQs7dvIBrvSvU+0xnXG3Fjtnwn2rN97blCSnYs&#10;rUecg03tsx12SptbhStP5pPUtPGDB/uWtr7izOsmpWp91S/DI7Q9hQnDdVMgGUt4pWnwnND068oW&#10;paHFb8cc0jEupWgMpJAPFUu/M85NnVoo1VqBaWgtaOpkbVO4KeOTR5H63nT8pTe7J/Jqhbc4q3yA&#10;s5APOae3PT0i85kRnCrAyRWRG6TiYdviqbp7maGtXXOM/ckSntiseM0OdUdVNawmtuoUlW45G32r&#10;PMaTKiTVx3FKStP5qRY1U7HcCFqJKD7mktTFr3FP9ywrkpQYcakaEe1tJ7mXR7VH6U1k5DmIZcUc&#10;ZwCTQzP1E5cW8lWMfmmInoWpKx6Vo9x71B3cpxZmrQQlDZNF13DqkIBDa14yPmjrpl1Xt7kd9Dzo&#10;SVDxWbk2xeporj4d2qbFQlsuki2zFMpcIIOPND1Li+VwYj8LTJe3hmiupuv48y2rjBKcbspUBQI3&#10;dZM2whloBaQM496BrjqFx1jsvqyofJp3pnVLcIlLh9JGPNS/URbxksh4yNUcLkJbDrr+DS0MyQdu&#10;QDmr/tM23zNOie1J7YKfGayrqB+NLy6g4Vn2qdtOop6tMOR0OqCUeAD+9TjbzhmLqvDwvSlHhmnL&#10;PrCBZoy8SkrC/IVzQv1Ics8y1mShSS8oZBSKzKvWM1tZaccWPbk1JJ1hJW0hmS4oo8DJpLUQbwYU&#10;fAzg1LcE+mr84FSYja9hIOKUa1eu3v8AZlrOQrGaA5F0FunpfYVwefNST8mNcEpff/WecUK7jGej&#10;az8ZXJ5a7Lot+oXl28PtOFTBHnNSukLuRce826lR/wAQNVA9qYwtMfbtHaT4oQia8nW6SopcUPyD&#10;VktRGGMmrl4Oc87GbE1DcLRdrG43IKA7j4FU1GlRrXPeQ0vAHiq1/wDpFmOtgrdUQfzT6Bef4gyt&#10;QV/NPPmpRui+UVx8LbXlSfAYnWb0aaQtZSM8Gj/SmrFS1J/n8kY81Qd4cdeYShR2uDnNKaVvcmGy&#10;6C4rej9ODUo34lhkrfCKyHs4Zryz2mJfVKLjg7iR5pG+6FtV1hKbeW2VjIB4zWYrb1ju9nkLQtSk&#10;BXHJ9qfudVJqlBwSVkKP/wAqsV0JGn/uPV1v2kzqfTn/ACne0pYcy0TkGn0XqSbVIQwXcoHFRELW&#10;jV3kD75PdGMZNObtouBfLc7LgufzU84FNPC9hsV492pR1KLf091HRNiNI7gOMcUdB6Jf7UoPsJVx&#10;5xWN9Ay5kPU/2bzqgBnyaPpnWWTpS5uwlOb0eOTTViay+DTanwF1c/4HJeWm7JBZubjISHGl8FCh&#10;kVWXVPRKNP3cS4o7TS1ZwPaoOzdbS1NS9uAUTnzUvrDW41DASteHB+DUsqRRTodXRP3Rwj8nVTmn&#10;IEd9mSSojkZqYtHVF+9ut993IyMigQQk3yxltIKVo5CqE2Jzun7w00VZTxk0tzT5M5+LjbFvHJte&#10;CLLqTTqWV/8AvKTjigO3dNTbb4t5v1R8nKT7iq1R1cRpX7cqVwofNTrX1Ixy0cJScjzmp5S+TRPx&#10;urjnEHgkeofTmDJZdlwwGn0DJCeOaGLAJdrsMl7Kj2qkI/UxnUjTp3AE/wCHPmoqz6j+zlyYc0bY&#10;j/gnxTWM5RlV6XUOPp2IItFdaJEd5ttTpG0+5q3mOoqNQIT3XQoEY5NZD14wjTsv7yCvdHUrjHgV&#10;N6e165AtTM1xRKPfmlxnDJajw05R30o1Db9Gwb1Kc7awHXAeRVXdTuhkq1pekBJUFZINCVt+oJMW&#10;U25Gdwoe26ja5dcTqW1fznASBjBNHD6ZjVaLV6eSe1lcdPIMqHcXWF5SUHg0Vv8AVGRbp/2b7h9B&#10;xkmhuJqUR5DstKRgk+KFtWSU3ILlJBSs8girMYRtX479VLNi7NFWHqGqXFDfe9H71I3FC57CH21F&#10;ZBzWYOmuo35H3TTjxSWhkZNSkbrvJs0xyKte9tJxyajmKWTXW+A1MZ4rWUaV+1j3OKhMpCN6BwSK&#10;mIWnot6tL7SIyXFIT4CazK/1rVMbSppzCvgGrc6WdYEWtkPuqCgoYUFVXLr2jq8PqtyU1hFIyJzm&#10;ldfTENEsp7hBQeKIXmxdnO5nKlc171URC1DepFyhpCXFkqwke9V/YNXyIt0EWQCnBwM1519Q0X2r&#10;FaPrf6Bu0WjoUbWlIuPTOnF91BQopz55pl1Is8i1OocafJT7gGhO5dTXLDICU52/INRF66sNX2Mt&#10;ClFThGBzXnun8VqXanKHB7Ff5fSelLZYs4OEa6ejSu2TuI9yasPTHUJ1YSl9AIHz71nBUxargpW/&#10;HORmjPTU6S6rvFRWhHkA17b43TwpgoxWD5U+pYf3ldJWPPL/ANzUGnepVvcvMNjCWytQBI4p39Vc&#10;NdtsUO4Q17m1oyaoWzRDMnx5aXS3sWDgGrW6q6t/j+hWoLqw4WkbQSa2dtO7o4zR+Mp0lysj2mUD&#10;pzVwlKUFuBLgPgVbPT7WaotybQV+kkA1nK66aullH8SjtrVG3ZKgOKJNLa0adLS1u9tYwCc1yN/0&#10;5p9VY5S4Z7x4/wCsLtLp40tZSNwsXm3FLThSlSjgkkVoDpD1J01DLTbjyG3PGDXzpZ6iPntssO78&#10;jzmpC260u7N2j7XFoG4eDUYfS9dXMGYXkfPQ18cTPsErV1pQwlwOpLahnNMX9b2ZH6HE5rFLPVSd&#10;G0zHC31EhAz6qimetSFqS2qSQ78FVVrw9vRx7vgbUumuoElhTaVJJxVZ3XVyIUpam1gD4rPLPXCL&#10;brn2ZsjtJc4BUqn1417b5iA4xOS6pXIAVVsfDzT5K3qI/BoKx9YoEaShmUpOTwDVpxNfWz7ZDwdG&#10;xQzXzX1PrC4KuKXIzhASfANWJb+qklzTaQHVB5CcFJVVtnhZYTiyC1Kb5N5f/SHZnWsd1Oahbvr+&#10;3hlSW1JVkV88/wD8JNdpugjSHDuzjBVRm39QUN5hKnl9o491VR/c1pP9RFGlbnrZptxakLA88VH2&#10;zrJBgT0MTHEhKjgc1mWT1ztst0tIko3Hx6qrrWPUN8TW30untg/qSayoeFcl7iD1KXR9Prdr+1Ow&#10;W3mnkkEUqOo9sUkgOpJFYL0d1r7llbaDpUoD/wCVQ2oPqGTaZWwPFK8+6qxv7mt3YRL144N33bX8&#10;VQVgpqv7zrlDbpWlwJ54NZGc+pVTLaHJDgDZ9yqpRvrBD1lbimDKQmRjwFVkQ8LL/qIvUr4NUW3r&#10;S3bBh9xKk/k1Y+nuqtvmw++FJKcV8yr/AKxujUoRXXloBVjfmrF011Dk2Wy/bmWXFqSCDuq2zwmF&#10;mLIx1KfZvt3qrBKfSUDFRM3qRGlNq2qBzXzsuP1HSLDeBHkPEhRxyqjQddnIUBqY64BHX7lVU/3J&#10;P8kv1ETU931c2halBYoPunWJqxSW8SEglQGDWerj9QNunMktygf/AM6q71Pq86ilNqZlfqPG1VZN&#10;Xh0+JEXqfwfROz9V2l2duYl1OCMnBrpvrvEUoJMlI9jzWHrNry52rT5jOvHaBwSap/VvW+4WO547&#10;yikq9lUn4Vdth+p/Y+k+t9exrvb1OtPBQ2n3rAv1E3cypD7rTnqSr2rvTn1DE29ImOntqTjlVVr1&#10;H1tbL+86WH87/bNbPR6NaR9mPZZ6hXMTVDz8spUvGD80WIaVcYSnlEqSkZquVaalTpKlxiUp8g1Z&#10;HTu3zGYb0SUCsKBAJrc1tvhox2lgEYOqZNj1A27HeW2EK9jj3ra3SLrs61bIvcmHOADlVYf1zZXb&#10;NNWtaSkFRI4qU0vqa7WSM3IMZ5UMY9YHFUW0wuzCxE4ycOYn1Js3XCS8BslZGPmpl7rm+0hKlSBk&#10;fmsD6R6uCfHQGXtq0+UlVHkXVSrqhIW8Rn4NamXham8ov/UyXZuKD1ZTfbIpZfBUE/NUd1B1S1cC&#10;9lzKxnAzQJp3VKbfDWx3lcg+9Uj1U13cLfe0pjuKUhZx5pUeLVU3JMUr3JYGvVK8KclKRnCicVXD&#10;93EVTSgd7meRT7qM1c2Yka4v7i0sAk0HtXBJbS9tKiOQDXRJ44MY2l9MmokSzHS/BQn1AbgnzX0A&#10;0wppuEhTTYSCmvmB9NHU9xUpqC5C2kKG1eK+kOibu9JtDSij/CK888uv/kZNtR9hN6uuXbtzgKRj&#10;FY0603BtuPIWtAxn4rUevJz32C9qcAeax31xvDf2Drax6jmo+LWbQv8AsM9X6IbrvVF4P4pvoO7v&#10;6a1C0JSNySocmor+OLjyHA2TtBPFMY6blf7/ABUw21LO8ZxXdTS2M1MXyjevSu8tPyWnUkALAOBV&#10;9oeTKggY5rLnSSPIt64bclJS4lKQc1qOyutpbTuGQRxXmWqwrZJHRJe1ENOmORI6xk8UFv6mbLyk&#10;O8Y+aN9atrYguuNN5J5AFURdJsuS85hkpUPgVRAWMhdCu7b16b7QCuauKA2p+AhSEDdj4rNegpEl&#10;V53vIVtCvetLaTuaVshKkcYp2BjkkbeFu5StABpN/uRJGdnH4FPXZiWngpKMAU8kyG34oWUDx5qn&#10;A8kO+4VgKSjn9qWYSJCCFJ9QpaM626CNvik0ykR5OcenxSJCLL5julKhhNPHVI2pUE/1p1IaYeaC&#10;wBmv0Qsut7FDkUCOme0+3j3pMFppZQU8UqFMR1jBxk0tKbaUlKxTwAyU22w4FJHmnStjrW4efNdJ&#10;LbjfqpRgtp4HIpCOGH0uoLak+K/MOllZG3ivVkId3JTivzz2Sn04/agZ+WT3M+K8UjHOfNfnlnZS&#10;anAEcmgZ2tIwCDTd1zH9a8W+dpweKQwXOfFIlgKGUrWSVVwS8VEAY+K6VKKXQkjFK95RG7H6RVxi&#10;nTbDnZOf1GmfaeUCM8Zrtqc68VEA5zilJCnWWcgZJoASkIdPb2Hx5pyxGUM7lc4pFlTi0DIwTXCX&#10;XzJIIwjFAChZWlxWFZrpiOoMr9XqPgV6ltwoUf8AFjgUhF7+TuHNACrEV0o5VjmnL7C0BO1XtSUn&#10;vNtJKfJ+K6Ql1xKcml0I8S24t0ZV6R71yIzgdUd3BpJ77lExKEfo96dONOfbqVn144FMDn7Qpiqw&#10;rKzTP7N1SQNxxnmloH3AbUXDzmvZrT6WR2jz70ANLhbFvuNFCyEgYNNl2xCXFBxz24qTaDqkJCvO&#10;KGp7E1y4OAE9vPBoGgbvFkSgyFd3KFA1XmrbOhVuajxz3FqPNWrPtDi4j5U5jA8Zqsbqs2ebHS4d&#10;5JqSGWBoGyfYacQFfqCMH8GnvYdhQ3H9uRu813pS4IcszhUefYUs9czKitsJbJSTimRIG2tu32+l&#10;LkfISnIUocVirqnq1lnrNcIP2W1aHdpUB+1bevuqkaYdQhtoh4t5OBWHrpqCBfOsc5+ZE2kukqKh&#10;58VnaT7mBqLpE265bG4TZID4BUPxWPfqxtKLP18MSGO2haApS0+/JzWteld+7E9am+B2sNj+tZ7+&#10;tex/wm8W3UKk/wDqHTsUr+9Zmne27khcswJXpMFuNNojH0pASDWoNLNOtQUJcVlXuayT0IXJmRY7&#10;rbgSDjdk1sTTkVL1ubShwOLOM4NV6/sjV9pKphMymFNOObUFJJVmvmh9cfTnTtq1I5cTeA9cH3Mh&#10;gqzsFfS6VZZC4zqAdpUkgGvnF9afQGUidL1S9cELSCf5Kl8j9h/SpeKeNSiN32MyrY3w0r+U5uQD&#10;tPNS5iIKwp3nJ4AoWgsCEtKUq9JNF8NCP1lwHbzivSIdGoYY6BbRHukVbkYFLS93qHkVLfVnrxOp&#10;bJbLdEV/JaAKm0ngHioI6sh2+1d7ftk7cBI/aq/uDd41SpTsWG9KGcAhBNK1Rxlji3ngGtORJt0f&#10;RCgsLff9koFOJ90k2a4KivpKZKDtUn4Nat+lfobdbc7JvM62EO7P5aVorLPUewXmPr+6u3GE4y4Z&#10;ClYKSBjOBWv/AFCb2VvLLtnyxzZbqqKZC/KleVGjvp/fjb5zct0ZS0d6f3qtYLSsFSxhBOCDRS3d&#10;BEhltpsqBGBithF8clXyJ9UbvM6ialdmyHMNpwEAngUFv29yO4lKQVo8ekVZWlem9y1nJZaY9IWo&#10;En4Ga1n0v+j2AphpU5pLyiQTkZrU6rU06ZZl2ZFcJT6Mlav03L/5IgotlsedfcxvUlPiq5Ro/U8d&#10;YDlpkg//AFk19ptI/T7YIVtbZchNFKRxkVH9QeitjaiKTCtzSniPITXOz8xFyzgy46fjB8hbXorU&#10;8lxsItrqQfcpqy7b0a1FJhJcc3glABTit2Wzos6rYkQgnn/40XROlQgkNuRhgAe1TfnML2oP0ifb&#10;Pnvavpmv1/QppAW02AcnbV29LPpVk2ewSoshW4PgpUSmtpaf0TbILIWWk7sYxU0bdEZjltDYSknn&#10;FYFvmLp/bwWR08EfLjW30TzLdNedhSVlJJUAE8D/ACqn5nRXUFneeC21qDasfp819jL9puKuJtaZ&#10;ClHyTVeL6Dt6kuClLjpCDz4oq8vOP3IctOnyj5nWfpPqOc0hLTSmio7SrFGtq+k+6yXWjIdcWlWC&#10;RivopG+nVm1FSkNAhPIAFP7fpONbZQZeaG5Az4qyzzU39qIx0sfyY30R9HX2l1jStimwnknb+1Od&#10;afQs1qWY5ObcW24fJCa3bGitltOxsBI4p+yy01nKQQR4xWC/J3Seck/Rgj496i+l66aZurzLjiw0&#10;lWElSabW/oRenX1IjOqz7Haa+s8vpHZdUTFOzGEqBVnBFMh0CtMd5xyLHShI8ACsuPl5pYwQeniz&#10;5n2/6Xb5d3UqluuZUPYUf6F+iC4Pyw5JUS2jChlPNbfk6MbsctCFNgDPp4oisyPtzs4wfAFVWeWt&#10;lxEmqIox/rX6KJGtm4TTiygR07QrHOOP9qobXH0Yz9MTlJbeX2R+K+sTJSy0k4yTQRqjQaNWSClS&#10;QMmqYeSti8sfoxZ8rf8A8Ha8C5Mssur2KHOBRba/pFuEhIUt9zk85FfRCP0GYt7yXu0FqA+K9naL&#10;VaHWkqaASr8VkT8xa+kJaaBjPSv0WsPvNLeb3LBCslNWPrL6Qbfqe1w4T7JBYHCgn9v9q1VpuCiE&#10;Qotg1Oy30bchsE+PFYUvI3Seck/Rj0fJvqT9Hd10teFC3OK+1Vzgp8UGI6Gagjgto3HJwTivqdrT&#10;Sv8AHZAJbznjxUZpjooxcZaEvNAIzzxWdV5Zwik1yQeniz5+6Z+lS53iApcqWtKifAH/AGq2tEfR&#10;zDZioXJV3XAeCoVtG9dJGbJDccjIAbT+KZWq2KTFbShONpxVVvlrZfaSjp4IoGR9MibnYl2gJ/lL&#10;HIAqi+p30KKsrjblvccaTtKlDbx/pX0ptNs+ySlagCTSmqLHHv8AZltltPcIIBqiOvtTy+R+nHo+&#10;NN1+nS+QZSW2FFaM4JxRdpj6Xr9OhvhbpbC0/H7V9F1fTqiSCtOCtRzjFSTXRqTZYuS36QPis5eW&#10;aWdpH0Y/kwVo/wCi/wC6A++kLdxztx/2q9NJfS9HsVuXEYjDtOp2r9Pmr/g2Ru3vZSkBQ8ijC1/z&#10;mxhI8+1Ydnk7ZP28E1RFGBeuH0NR2rULjZEGNK8qQlPCqzwj6ZdSMB1JSStI4wK+xd6tZvMT7UNg&#10;5GCTVZ3DoLOmS1mP6So+QKlV5Bx5kuQdUWfNa0fTRqGS0hp0qb3e+KNLH9Hdwn9uPJkr2KXzge39&#10;q3O10im2ham15eUj8Z5ok03pgtgqdbCHEexFZE/LPGIoS08ezPXT76Gbfpu1SFpy+6+2UkqT4rMH&#10;W36M79pCZMm2wLlMhRV29vI5r62WSWhhpCHB49qbaks1svbL4eYSoqTgZFYX94Tk8T5QvQS6Pg8j&#10;TF5gyi0/CebWg8hSanoLl4aiq7MBwnwTtr6Y6j+nePeL4paISClR87a8c+mFq0tEiE2Unk+mt1V5&#10;KmEcFT0zb7PmdcbLqLVs5puLaX1lAxhKKJtJdCNTu6hjCZbXWEKP+NPFfSrQHS602i5/zYaEEHn0&#10;+atC46Ds09IcaioStPAIFUWeUhuzFZBaVpYPlD1J+mLVqZr863QlSIqU52tp5qkrlZrpYZPYnw3o&#10;zw/wrTg190rX05jKYKShJCvINZ9+ofoXp+4XVh5y3trXkJylNY0ddCc90uCXoYWEfLqCt0tlZSs4&#10;/wAOKl7bGlXlp1LcRasDAO2tzWf6XbUZSXEWorYUP/jVjaQ+nfT1tklIgttlR/SRWx/vGmEe8lK0&#10;8n2fMyB06v0i4NbrY/sU4Bkoqy+q/R7UdvstunQLM8YqUfzHGk+D+a+l7nRO2ZZQ1Fb4IxgUYq6V&#10;D+B/ZrS2qOtOClQrC/vGtJqK7Lf0+e2fDYuy4cgB5lxLgOCFJNSqdQrDRSts5HjI8V9Kusf0racE&#10;YS0Qm/uCvnYnzVNSfpgsXebU5FUCo5Ix/wBqzKdbXt+4g9O2+DGjcuROd2paWsEfFeQ9J3i9ykpj&#10;W999SlYASivoZov6cdOQwlItyVLV4Kk1oLpP9Otgs4Mp2C0Ck7kjFQu11O38jWnkj5b9Sumdz0Vo&#10;+1vOWx5l18es7OU8GqlTKdbdSHQpJB/xDFfcjVvRS06yWGH4rbkceEqHArNXXv6KtM/YuSYkNuNK&#10;A9JaFYsderZJt7R+ht6PnOwWJDqCtz9QqQdWiPb1soSXFHwAK0NY/pDQl5Lj5WpA5xg1aWnvpms6&#10;VN7ofcIH+IVulrKYp5kUfp5v4MCt2qdcHg0xDdccUeAlBqzVdGNUR9DLui7HIBCc52c4r6G6B+nv&#10;T8G4su/w1pCke5TWl4PTmzStMrgORWilSMYxWon5GFbahzku9Bvs+Az7suIvtPtuNqSeUqBFO4k0&#10;PPgr5HxX1L6vfRhpy8vPy0wmmzgnckYNZpjfSTEhzH19lTqUrwhIGavo1cHzKZGVLfSM6FcVuKl1&#10;LJ8YIxQpPD10kEMMrVjwEpzW2E/TREfihhUZTWT4KasDp/8AS5aLc42f4elazwVKTWXdrKJRwpEI&#10;0Ti+UYU0p05uuoLJMcZt0hx5kbgAjzQvLg3awvKRKhPMHPhaDX266f8AQexWa0rQILSFujnjzQr1&#10;O+lnTGpIylPQWcoQcYFat+Ri2kuMF3ofJ8b4UpyevY62sgn48VO7k2lITyG1Dxitnyfpos9selFm&#10;2KKUE4ITQs39PbF7uCA7AU2yFYwpPtWzhraVHmWWQemm+jKMSw3S/PLVb7a9JbOfUlPFWDoPopeb&#10;pZbg6uAsPIBUlBTzX0b6M9D7HZbO1CRbm0g/qJTVs/8A0L2K3RnVxo7Ta1J5xWvs8pBSaiia035Z&#10;8MLq3NtNxejy2HGVoUUlKhjFM1SlEYCjj3FfVTq19H+ndRsvXBcZsPqycpHNZluP0jRUXBaW46wh&#10;J+KIayE1lyH+nl8Iy3apjDYKXmypOODimt2YjKJXGBJJ9hWw4H0wQBFDa4hST7qFEFj+lO0sglyO&#10;lWfxVs9VS44bEtPNPgw1a7RJuLTykNrPbTnxTVua5FWpCgQc4Oa+kWnvplszIcaaioQHODxQn1y+&#10;huA1oh262BoN3Js7lAD9Qwf+1Yv6qGEoy5JuhoweiQlwkqxg1JImtC1KbSAPzU7P6I6lt7K1rjKU&#10;EnBAFSNn+n7U13tv3CGilJ8JIOayY3lLqbK0dwgApPJ5pwhpxEYPbfQferlsH0tX2eU/cgoz7AGr&#10;TvX0kPM9Pe3CBVPHq5Hmoq2KeWxuqX4MoRp3bwQfIxXDux9vYE+on9VEWrOj+p9GH/1kB0o/+SEk&#10;ihUNS45BWw4MfKTUlemsNFbg0STiQ1alNnBUPeophQ4PtS7jkp5G1DDhHvhJryPZ7hKJDcR045Po&#10;NN2rPCBReBVEs7Sg5A9qlWJHZt5CiCD7U3vdkcttuYfW2ptShghQqKZk7m9qlcCr42JPDIOPB2lZ&#10;Q8SDgZqYbkgNBa1ZGPeoR4pRtKTmpBcNSbWHlK9PsKtiyEo57HrEhp0BRGSPFLzpDBLagQHMc0Os&#10;Swgbc4Jp2Wt5SVqwD71NTTXBU4YZPr1E4m3faheQkeRUIi9rOUkkgHjmpO3WeIQS68CD7ZplqCBF&#10;jOpEQ5Rjn96k93YRjFcD4MJfgKdd8HkE0lBbjqUHDgBs8D5rpIVOsqmkL29sZP5qAbeLBKCfepNp&#10;NZLIr8E5fJLUplXAHxirAtOoix0jdt/ncTgf2qsGilzaHDhJ5onjSEfw8MH/ANoeOanDltg+MIA2&#10;sB4BXHNHtsb+xtC1trCgse9C10tiEyT2jnJ8Cp5DuLB2EKHd+KhStsmmWNn6HGQltbri0gqPivbj&#10;aGpEZDgWCo+aGlznWSEOE8GiyyoAt5kygQyB6SfesqDjL2kcDzS1nYkIdjA53JoTv9tRZ7g622rI&#10;Box0ldLdBnPPLc4IISAahL3CN5u6lNj+WpWf6VOaUorAfzEbNb0OWh6aV7XkeKYsXqRNWW3XTtB4&#10;yaIlQlRLc420MoAwQKDTBmOStsaO64SeNqCaxbpelFEorPA+uMsLj7SM4PFO7dISq3OtpZySOSan&#10;Wuj+qX7Uif8Aw5wpIyElJzQxJduVk7kWTDcYWDghSCKxXZHOWWJNfAwTGDqlJHpOafxkIRHW2o4U&#10;B5NMPu1rUja0oHPx5qaRp25XJtBixXFKX5wk0oyXaB5ZFfxBxhSUKWdvtzTp5TkcIk7iR81amg/p&#10;P1Vr63rmp2xkoONrgOTV86S+hVWodNKhzHVIlp8LT81W9VGDakw9Jy6RjpMqO5h4KG88kVIX28ty&#10;bSyhOCoDBo46x/Sfq/pFOX3GFSoZJKHWwfH5qoZNuuTCcPR3Up8ZKTU4ardHordLRLQmGjbV+Aoi&#10;oJ5h+OlTgyG8+aNNCaIumo3EoaaUUqOMkVoDR30hSbujfcFEsrTkJA8GpWWQ25k8BGEm+EZbshUt&#10;tx5wEtp4KvivJF1QtfoPjwa2/o/6MmJdvnWtxv8A95R2LxyPNVB1h+iHUnT1/uw8yIxG7kcisb9X&#10;HCjB5LPQectFKwLmmREVuI3pHBNR9t7f3brjhwCPNSiOmt/guqBiuEA4VhOam4/Ry+XKSwG21Nhz&#10;GdySKyPVUkmyHpSzwiuLgz231qB3JJyKkdM2l+6uuKZyotDcQB5rTWn/AKS0zYLJmKKnCOTV09Hv&#10;o6tVsuncdIKXBtIP5rBlfVXPduMj0ZtYaPn5LvK+4ppaSgpOOalrfqZcdrtMuYz55r6LdXf+HbYX&#10;rO7PtzYalLG7cj9v2rEmo/pquun7k+yh4ENKx4Oasp1jk+GVyo46KtnqdclKkk5UTSrtgdk21U9K&#10;sJHkVaVo6CXGc3hxROfxVq6Q+m7v2tMSSCQryMVlSnVj3MUarPhGSLWy5MWppOc4zXbMpth1SFp5&#10;BwSa3Vpn6QbNa5pf2794xg+1O+p//D0Yl6JdvdgKm5w9RbHg+awP1MIxUYyyybplnLRiSz3ptje3&#10;uwlXHBphdoqGJKHmlbsnNEN56K6ksEpxh2OSpskHAplE0Hf5zqG+wo4OPFZUbnNYkit1SXKRGz7b&#10;9xHS/wBwBwjODUMzvS7s5yKuW1/T1qK/OtpbSUp9xijnS/0jXP8AjKEykktq45FKcoKSlnA1CeMY&#10;M1mVlWxZwBRDar8IKEIHqR71fvVT6EtUWGyPX+zgTI6MrWwgHcB5rMMu03K2PrYkRXWnEHCkqQeK&#10;Veq93CyKVX5J28xWbzIbVFCUrJ5FdastjltiRUEZWByRUXaJL7chO1laljxgUWtWi9apkbW4bjqg&#10;PBT4rNTjNN9ZKsNNIr1T61EblE4+afxrgpQSk+B80SO9JdRG4IQuC4kKV52+KndV9A9R2q1IuUSC&#10;5IjhIK9iSSKwvUlDLZa4Z+CNta2Loylp0gACoK82Npl5wtryAfNREefJtjpbcSttSeCFDBFPf4oh&#10;zha8g+TWXG6FsSva4khItyGbEFAZX81B265ORXs7yB8VMO3VpdvU2g5qEdtj+xDoaXtUfioWSaac&#10;Aik1hk//AB5L7nrOTjFLW59bby3Ej0n2qNu+nn7VBjSQ2vDgz+k8U1iX5TTRbUMGprUpPE2RdeFw&#10;T98/+2iQlICFgcGo6A083Be3JKtnvXESeZjgAPq8YqSjTUwEOsuqA7g96yU03uyRx8EXb9RvRFqS&#10;fB45oy0prV63ukpcKkK4KSaDrlZg3GMlCwQTxiu49mkxLR/EfUG/nFELJQfIOEZc4DkS2378J6cN&#10;E+cUw1Va/wCMyVygrbgefmhmDqAPMBDhwoGipu9MPW8NJICseTWVCyFseGVOGxgZb0PqnFoLI2nz&#10;U+jWEiEkxlLJA+TSNjZQu7uqcIxTG8WJ6TKcdYwpI54qCbrjmI3CE3iSC6ydR348NbAxhfGalpdq&#10;cuMVqelYXnmqstkaQ+8thKcqTyfxU/B1W/bh9sp07E8bc1ZC3cvcUS08U/aguu8NN6tWxatrzYwD&#10;VdFcu3SzHVu88GjuFforkYqcHNRNzCLktL7LWQjyRU5rOGiUI44aE7TqKVZFpWpRA84NEEvqGLtG&#10;SDhLiRjINCN/tr70ZDyRhOPFDze5C0oSfX8Cou1weBvT1zeWizJd5bu1tbiPvAA+59qKrPptlzSS&#10;4wdD4VnaR7VUUGYy24WpfGfBoptOqF2hkNsvEt58Zq6E0+yp0qPCQOXqyS9NTCSVbM8VKQtSyIEZ&#10;K17i2fzTnU9wevrQx6h80vD0gbrp9SFOAPJ8CoxzFvaWOMZfch9A14JDXbS2CD7ZpVV/E9Jjn+UD&#10;xzVatF6w3QsO8YOM0RS8sqakOOYQrkVZC7eufgrdEI9IKrPETbJ7nacKu4MEChLVmnZka4OPpSot&#10;k5qYg3qPEmsPpcCgcZGaO58f+O23uspC0FPtzUpRU1gaW15KjtMKTIjuPtrKS35FSVo6iTLclbCl&#10;EAHGM1JR7a5DQ82gFJUTkYoKvmnZkVa5BSe2TnNY8m4LKMiKi+GWVF6iLkRvYqH5riGlGo7ih0kN&#10;LScnFVpCgzkQ1S2we0nyalLDqxUJ8L3YUDVbcZ8TMmuUqnmLLYvGnmJ7Za3ZWE+TQBZ7AqNq1uO9&#10;uLRVjnxU7A1wpb4de5Sr3FEDN5t8goeQhKnRzu96k6Kn8GZ+rsX/AFMC+q1qZsVybEZQCSkZx+wq&#10;G0bq9drnbHDuZVwQaNdeQIl1jCS4v+YBwKBtD6bTqG+qjAEY8cU8enJYMS2Xq8suzTs+K84260oY&#10;UeRngVJ6xuDb9v7cZW9fukGqKuWoJOlLs7DQtSUoViiCw6t75Drz4KfjNZ8bITWDA9Pa8l7WmExM&#10;6TSGH2EqfKT7cjisyybKYc59tGUYUfNXFYdfEx1MIcBYVkGhTWloTK3SYeXHlc7Ugk1FpYyXxfwD&#10;NnlPRZTYU8VAH2NWtbLmHO0Q4CQODmq16d6Dvuo7ypoQX8c4JQcVxrK26r0LdlJfhvtNJPB2HFRh&#10;qK1w2WOLZfB1TP8AsAhSytAHgGq+evVxkambW1vCEq5FCmkurD7MxDc1CignCtwqxlXq3OvokxU/&#10;r5IA8VkJxksxKHlMgest5mvtxls70qSBkp8+1CujOolwiSkIdeccAONpVVnXyMm9W5Qajl5zHCQK&#10;rPT3Ti/SNUhX8LfQyFeS2ceaxrJxjLORqLZaEXWbK5Tbrj+z3KFHzRWnViHmf5Dg5HgGqQ6oaXvV&#10;mkoeagPIbAGSEGoDSerp9unIRJS52ycHIq2FsJPCIuLS5DjU8CTcL6iSlRHq5p91I+/iWGMuMsnC&#10;RkppaRc47gQpKVK3c0q45MviFQkRVuqIwgbask4pPLEssp+23q4OPlwvLC0H9Oas+yap/iNr7MwE&#10;FI8qqJi9ENYtXwSF2lz7VSsnag+KW11pDUFn2ph2t4JCRuIQaxoX1rjcWOD/AAEFn1YiA8W2nMfA&#10;zUdqW3zdQzEvblNDOc+xqvlO3OOW1OwHm3kHn0mrKs+ukTLYiPIjqS4kYyU81k74vor2tEFq+2Sm&#10;LEkB4qWkexqvNN6suVluaOy+4gg4xmrdkQ5t7QpECG7JJGNoTmo+wfTDrfUF0RLFtcZaKs4KD4rD&#10;usjF53YLIxbXRPwNb/xOK2LgsBeM7lHmnTuq0DCWJG4jxzUN1b6I6v00yy4xAdUlCPVsSfiqbh3W&#10;62eclMxl5sg4IUkirY6mEsKPJF1tdlm6otUy/XBp5KzuzU3qY3WPpZqM6F7Ep4NI2i9xZVsZWHMP&#10;YzzTy/aqmXC2pitxVycDAKEk1e8JZyQKRavctuWtovLQc+M1O2jWUu3Sm23nFhIOQSak4PSnUOo7&#10;4w61aXkNrWMkoNG/U76ZtUwbRHmRLeteEgkJTzWsdyrb9xft3fBJ2jqG1dIzbbju4AYwD5of13ox&#10;d32S4+dp5xVTR4mo9LS9j8GQ2UnkKQatixa1lzLa23JjryBjBSay67o2x5IOLiyEvNrdhWRDRJS4&#10;BQE5HdSv1unIPzVuzoczULDiWID7igOClJquJOidUm5pBs8rtbsZ7Zqm6UUxxWR1YL8/FWlk8oPG&#10;TVu6P1TFgAIcSlaj4JNVzrfp7ddP2GPORAfRu8kIPFV/H1BcGG929SVJ9lcGrIXqHHYtrNDa9tTe&#10;rIC3G20ggZG2rQ6A2603fQc+zXOG2p0JIQpY5rLulOpsttvtPlRHjmrV0V1OXBUosAJKvJrJ3RsW&#10;UQxhgjrjTqNIajktsKLSd52hPFTeiNTu99pt50hvOMqNRHV2fJv5TMbQe5nkgU90lo6ffdIF+O0o&#10;yUpyMJOanGSi/cLGS7pM5iPCbfYkJcyOQDQPeIcfUcpClrCVpOap5OsL9p55cCc0+jacepJFF+nN&#10;QLlIDpUSffNTU4z6DbgsTXGnzedINx0qCg2kDiq60paLfHuLEe4IGwLAOaOo11fVEAKv5KvIqBNm&#10;iybsh150BsKycUpYA1N040vpplcJy2Rm9/Bykea2NoRBbtzaS1tATWSOjjtjaiwzHd3KTjOTWytJ&#10;S0SrQ2poZVtrzTyTfrPJuqvsBnqQ08YDqmxgYrFfW4IVGc7gG4Zra/UFcr7F4EFKcViPrq0p0FKQ&#10;So/FX+J/xCGo+wy5dISi44tCigZNPOm2tF6U1dG7rPeQpYGTS1xiP94NlJ2k0la9J3C4agjCKwXA&#10;FA5ArtrMbHk1UV7kbn0NdGLtMYlBATvAUBWhbP2ZMFBTgLTWV+lLEmM9GYkJKVJSE1prTxTE2oJy&#10;kivMdVj1pYOiX2of39xDsEpWAcCqhuAZZlOHtjnOeKui/RWnoJKOFEVTt+tj7a3TjdzmqYiJTQ1t&#10;guSTvbT6j8VbEG3RoqkKQAkYoD6eWhpcIPOcLBq04MVp5nznAobyRHBix3mf0ikmgxsLRx8CnMNb&#10;TKi2sZzXkyC0khxHpqAIjVpZiPeMA1+chR5KCtJ8U9XBZmMkk+qkYTbTCy0rxSJicVTKkFoq5FeJ&#10;bbjPYzwa/SYLcd/upPmnDkREhjeFAGhiOHYrbidwI+a6ZSlbe0nkV7CDZBQtXI4pJ1CWHsJOAaQz&#10;vuNpVs4ya/KIZUMUm4ygEL96UCu634oAUW5uQCBXJKlJzXjCs5HxXWMZyqkMbhZcJSTXpa9JBNIq&#10;PbcJHFdiTk4IoJHKm/5ZIPik0KyjB4xXjjvkJpMKI8D+1JgFyVpddzjNdF9KSU4xmvzexvA9687S&#10;FO7lfHNXmKdtKCEqUlOMc0gq4b88E04DiAlSeMYxSKG2mklWBQAlKuHYDaSn9XxTiM4p5fAxxSbi&#10;WnygkZA5pZElDawlPn3pAeNyiHSnHI4rpD/8p1eP01ypaO6VJA8Vw1LbIKPnzQB6mWp5KAkHk+9L&#10;SHVsYODj8Vyp9mIgKVgJzwaVVIbfSMEEHmmITZkFaxxzXAmOLfcTg8Usp9tpxKfBrpK2wFLx4GTQ&#10;M/KK0xFrA5+KQalrcYGR6j7V+jXhqUghBBA4pOfPagsB1Q/ApBg5luPN421HpTJfcVxj8mpJu4Jk&#10;NIwP1VET7yuNM7e0imCBK9yprK30YOBzVM9SL0u2hiU4d3qwMVb2qbnIksSQ02c45NUzqa2Ku7YR&#10;KyEoIxmpJ4ZPBYHTXUSp9uQpWdq+as1pbEWOh4p8Kzig/R2nI1u0xEKB6uM4/pRZMlx1w+yMZ4pk&#10;AfvoYvN8Ci1uIAyMe1Yg6z3S32TrQ5AZYDK8ZKgPPitu3/UELSj/ANwtOVLbHn9q+d2vtVMdROtt&#10;1nNtFMaDncvHnGK2GiWZsPg0J0t1R3rkyEHcE4HFPvrC06jUvTZUxScuRiFJqk+ierOzqpbW7Lfd&#10;GM/FaZ6xQTqLpxPYbHHZKhWTNenamTazHkzB9OsqdKt6WgvYDgea3L01ta7fa+4t3uLPvmsS/Tvp&#10;1/a0l5/tEq5Ga3Voq0li2JaQ4XPBzmq9c8sprWIhRI3OsK3LCQB5zXzn+vPQ2pliRckXUC2oByx3&#10;MZ/pmvoxNtDjtucSFlBI85r5+fXj07v67Mbp/EyISVFKmis4PB9qXjXjUxIXfYz5/hbjaktZyseT&#10;U7AW+FAk5CuCKH2dzToKjuJOM0X6YY++lttkcg5NejQZqGFOjNIM6kuzDckb0hQykfvW/ukPSPTc&#10;GyNJZtyAcBRJT5P9qz90B0fbhc25ElO4qGcGt06Qiw0WpBYa2AceK5jzGscfZBmdpq0/cx3YoNvs&#10;UZbbUMLITwEivmr9Xer13DXkpIsZt8ZpRQHi3jf/AFxX05Xe2dOQ5MtUcvlKSoJx5r5YfWJ1oufU&#10;HUTlsXYf4XGZeIS529pX/XFazxE5O/LZkXx9hRP3yCVJONgP96K9NwP4ilCW0bt+CBjxVfRI63nU&#10;J5ODzVz9Lh2XWmykEg+T7V3cZNrJq5LBoXoPpBLLrXc2tq4JJrcGjLWxDgNKCkrVjyDWSemdokXK&#10;4NBtztoAGcVsfp5pwsQkB9RUgDPJrz7ys3K3k21CSgEMYqWQlKgBSggtPST3iCnzzUNebmi0yihG&#10;efFDxvcuddm0t7i2RzWgbMhIPmVRO9w2kBPjikL4tt5Cg22N2OMCo1tamxg8Eec0/ivo7m5fIHio&#10;kiCiWKa96inCM+K6lQXYhAcTgfNHkSawUYVgJqH1NNiraUhsblY4NMQKqUlaQPJoqsDTTKELJHI8&#10;UHQokl4FSUHBVU9h+2tp7nAIpIGEc+6MtNFASMkGgRuyO3a5vObeCOP86kTODziVE5xU5bJiGACA&#10;AT5qQsYISLYHIDK+4cgeBTEOBtxQUMYNGcycz2FrIBVjxVcXP75+c4GUZQrxio5wPATwH0ttngea&#10;k2paW2lKz5FB9sTMDOXUn00+amcpSpRGPankMEJqiPJuEpLjacgHimVssU5Mve5kJAzijJp9pxwE&#10;cgfipKLskKKQACfigfQNsqUlQQ6Mc8VN2sxw8DgH80je7K4tTamfNN7fapcZKlL/AMPj80hILHZ8&#10;ZKM7QVYoM1Gwu/SW0NDAQfauV3BQeUlzKcH3p7apCVPenHnzQ3kl0foulVpZRk4wOaYzWhDRhweF&#10;HBo0anpDago0HamacuBShkeVe1IEN4YafXnYFK/NTkEIhbSlISTTG06bkbkkE5Ar9OcXCkbHT44z&#10;QuOx9jzUEhdximKjwryahrRpBa1FOdoSc1IiYhRTt5PvU1bpqWh6uARTx8iIC8NLt6ABkpHGaj4t&#10;zTlCFnIzmp/VkhEqJ22k8n4oTjWRwuIWSQPek3+BL9w0t1wShzd7AU8u1zTJjFAHlNDTj/2jaTjK&#10;PGaVZuDcl1KfANSyGAde0w86w+oYLijxTi32eRamAVgkjmjiIw0Mc5Ap5cm2TAUpKATjGaWB5Au0&#10;zQZBWryDRdCuYOVYA4qukqeanKSEHlXGKIWvuIDIU6DsIzk0kwwTcp6M02t0thSz5OKEYNreuc51&#10;4I2Nk1KtTUScc8e4ovtiYjUdCUpAJo7DOAGetaoa/UMikX3Wd4HFHN2jxghRVjgVXqITs24ObEnY&#10;PFIaZN2llhw5UBkeDU7cI8V2HkgE4obbZegpG9OKWVPyjBVkeKYmC95s3buSFxm/So84qRjRXoyf&#10;W2QP2qctwQ/Ib3YIzRdNgMOR0khPAoSG5AXDlJQPOKgLtpBvU9wCnAlYB8Gvb5L+yui2m84B9qca&#10;fu3akkKzlXjNRzkf7hZadI2+BDDPZQVYx4oF1rp1mzzm3GB6ln/DR0m5nOQfamjlrRd397h3EeKk&#10;+SCyA0W7mOpA2kq8ciiQ3F6UwkZ9vFSb+km2kApQNx58VCXWIq0voXn0K9qj0T4G0nT6L0sIkN7h&#10;n3pw/wBKbXKSFFhJUBxTmNeUNqTkeR5qZj3gBvG7zUkwbYDz9Bx7O33W0hJSeAKkYlyVFjJQEkbv&#10;OKk7gpdwX285BNTcTTzRhblN5IHFRfIZ/IPxLpgp5xUXqC1DUJKHBvHxT/U9qVaWA8DtBNNLNP2L&#10;SSc5+aWWMb2DppBdRsXGSMfIrjUmh4llSp9tCUbR4FGkK7bScYGTSF9gfxRs71ZBqWeBZeStoLqS&#10;UKQk8nGQKNrTcFtt4KiBjjNTNi0zCajJbLWVZznFR2q7WLQwp5o4T8UsNchnIyudvduyVIKsoIrz&#10;S/SyA3hTrCVHzyKY27UiQgJKqObXqBAZQEkGpRYnlAnrnplBaiLlR2UoUgZ4FCNqSmKwFpRlSR7C&#10;r0mhF0tbrZ5K00HWzRCWlqUR6Mng0mgT/JBWS/PSlBGT6eMVMqivy+XCSg+1Pn9MRrfueZGDjJAr&#10;xi6pbaII5/agBpH0dbZLCt8VGVecioq89PbU1GSWo6ELHuBRXDlFxB2kClHWvvEpBTyKbbFlgDbY&#10;a4IWltBBSOMCuzdXnQtCtyVfmrMt2nmW0FxaRlXtURf9LtqStxtISQM1FokmAzkRUtjY56k1yxoS&#10;FclgpjpyDycU7Q5tBb3epJ5qfsb3Yxj35oSJZaIHUPR+KbOpxltKFhOaqiNZTCDqXOdiiK0bd5b0&#10;hgtJVhJTiq6VpQNXAl0b0LVkimxxf5BK3WfDSXU4+cVKXMLcti47id7ahyDRLfrAqCwl6Kg9sDkU&#10;LT5pWhKBwo8Uuia5Kkm9NYk95xP242LVyMUTQ+lMa02RLjMdJQBzVgRbahMcFSRuPvT+TIP8JXGS&#10;BnFCnL8j7KlRpyPFKXA0AT4FE9vsjT0Yd1sbSOKbTbVOIa2Nlfq9hREC9EjtJdRtOB7VFykwaAzX&#10;nTa1XawOB2Ihxah7is63n6Yo1zYUqPDR+rJGPatgPETW0o8g+1KwraiI6kFACVHnirY3Tj0xJJ9m&#10;S7D9NlmipCHoTYXjnIohtvQKyx3VoTDbweM4FXvquA3HmBTQGT8Coy3Rl/cAlJxnNS/U2/keyOOj&#10;O/VD6aLTdbb2m4yU45GBWZdTfSdcbe467HOGfIBr6a3SA2+gApyPehS86fjPtFC0J2/tVsNZOP3c&#10;lcqYy+D5ZXPodfoUlLSEdzceMCieN0Hv71k7amjuP48VvlWhYLz2RHSccg4ohhabgMxUtPR0pJ/F&#10;ZkPIbekVPTRZ83I30zahfKVAgc+MUQXr6brwm0hDCCZDacnjzX0PY0PBVIb7SUgH8UZxNE2WNELj&#10;zaVLKccgU4eQUc4iRlpos+LNz0ve9PvuNyYryO2cE7Tio1brz3p7a8/tX006x9KYF0W8mPERlw+y&#10;RVNyvpm2lhbUdOFH1cVn1aytx+4peleeDItpjSkNLUtpZbIxgA17A0LeL7N/9NFcKCfO01t23/T4&#10;xACGno6SFY9qsvTPSi2WJlI+2QFEcekUXayrbhPI4aWSeWzCeoOheoI+lG7gxEWvtH+YAk5xVaKk&#10;zrd/JfbWgp4wpJFfX+3WO3MWR+M9GbWhxBGCkVmHqt9PcW+SVvQYqULBzgJqujXxnPDeBz0vHtMX&#10;6fR9/KcW9kJA4zTpuIpuadqCpJzirxd6Iy7XJSwmITnyQKN9EdBkSndkqOQSfcVuo30xjlyMf0Jv&#10;4M4ab6N3/XFx/wDRx1FoqGVFJxWmNQfR/c7l01hNw/RMbGVjHmta9IOj8K1RGmWI6RgAk7avC22K&#10;LFaDDjYI8YxWhu8jib9IyY0JLEj4x3/6WtY6Vw5JQA3nyBScXpjqGNJZBZUpGPIBr66dTumDGpWO&#10;2hCUp9sChzS308Q0x0qkNJUU+5FOryvprG0b08GYA0D0BuV8kESU7GVckKFaO0b9OtjtLbRXDaU6&#10;nkqIFaA1P0yiaajtPREAHIGBTJiw3ApS4hklH4rH1Pk7LnhcF0KoR6G2mOm1sfbQ07Hb7SeNuPaq&#10;t+ob6arDd4yn7fb2vule4ArQunrY63nuHYfcE1JP2huTLR3tqxn3rWq+xPKZPCPn7Z/osmXhlsIY&#10;Q04nknHmjezfT65oFTaZ0ZK0A4CsVvKz6fiMPhYASMeBUJ1Z0w1drY0lprwc5Aq96q3HYltz0Uxo&#10;6DCs0dCEpShChyBVnaelxIDgWy2CCOaBY/TC63B1JaUpCE+Ej3omt1sl6cYUmaOBxk1iSnKTyyfA&#10;n1M0xH6k2xcZ1pJHgEiq1b+jKw3azKZdhNqcIyFYq4ReYkOOghQ3Kow0zqHuNJBAxVkLpx4TINcd&#10;GRWPpfR04WXWmk9hKuKO7Ktu3REp2gY48VdnUNBusQNtI3c84ppobpjFuDa/vGTkjjNKdk5vDZJN&#10;JAhpaa0JbbqAMZ9qm+oVmb1RaylSAs4ximurtKK0RK77ORH3eKbRNWoygLOc+1VKTiS75KusfROH&#10;IuywYCVpUecpoj1L9O8Vi2qmx46WltDcABVuWK9xgQpKE7j74ohvFyRItCkFIIWMGrlbJrsrcsMy&#10;nBtr8NgFTJASceKsbRL7aHGlHAORxVg2rSkGdFLZaClH8Ux1doBux2f7+PlpTZyQKg22S3Z4DJ+W&#10;m62xLR5SE4qnNS/T/bL2+/JS0lTi+cVKWvqEiJFQlaufBogt2rQ+kLQvcDSUsEUmiuv/AMHaPBsS&#10;5CGEoW0M8UJRIjNpUvutbccDIrTDF8NwhqYJG1XBqMe6eWu7xiHWhuPjAqxyk/kW7BSVpdalupKM&#10;YzVzWa4gaeVFUAtBTjGKD9RdLnrClciGkpbTziktP6mTHjlp5WFA4qtvBNclVar6Nt3vUEh5LI2O&#10;E+1DaPpxFtkrdS1hI58VpmPc4jqQoBJV5qXdejz4JQlCQojGcVNXTSwmTzgzZp7T8e0PqSW0pKKP&#10;7SmJIQlRbTuSeCKm4Oi2Hbi8JKSO4eDS166azbAyJUQF1pXOBzioOc3zkMr5DbTTsJ6wvx5CA4ha&#10;SkpPjxWVep30pQtX6vcegx2mmniTwKvCzXzttFlwlCsciiWwXNoT2ycKAqdd0q37WQcVkxDK+jKT&#10;pW4GSqKl5sHJwmj7QvS612lS1KioQ7jwRW4psu2zLasLaSolOOQKztqeAiNel9kDBPAFZEtXbjGR&#10;RjF/APMdMbXdXQey2F584q1tG9JLWzblx5bDTrC0lJSQD7UH2623OKtMjtHtE5zVgWDUBwlpSsEc&#10;YJqr1pvtjcU1wYw+qL6PbK1d1XK0RktB5RyhA96zZdfpRvMU91uMtTJGcgE19Z9UWqJfmUBwBWOe&#10;a80xo6BNfRGdZbW0eDlIrLr1k4LBU64ds+Xug/pkhz1JRNSpLgPIVV4MfSxanozbIZQUjGK1B1V6&#10;UwtO3FuTb2wkKPq2jihP7x2A+hJQcD3xSnrrX1wSVUPhEBob6UdL3yKiDdoKHU4wncPHFUp9R3/D&#10;0haYdVcbC4GY6zntg8Ctq6TvaFlpXhQo21JZW9aWbsrwrgeaqjqp5y+RShE+MMvoC7Yn0o75Dppy&#10;fpuuF2W2tt0kq85r6rP/AE12G9pSH4yS+P8AFgUC6r6Kt6JeStCQGQeM1nf3jJRxggqK2zKWgfo4&#10;avNtZYnEqJ8mrssP0M2963m2vJS5DUPCvarWsM9m3tt7dvHxVtaavyXoyTxgjyKx5eQtm+wdEYrh&#10;Hy++oH6Ab3oB9+42BSX7ckbu3nJFZjd0Rf46lIVHcSUHBODX3i1Vbmr9a3oykhxC04O4VSC/pitN&#10;xcWlyKna6okkAVk1a/YuUVOhSPlrovpberrJScEZ4q6rd9I2oZcBMmK8MLGVJNbMv30vNaIUifAb&#10;3sAZKceKKtJvx4kMNqSElPGDWRLyrSxFC/TR7MWdOvoivU64PrcwNwwc0MdafoM1PpBhVythEhCj&#10;lTQ8ivpjpa6NwJm5CRtUecCrBuMWBqK1KQttCsj3ArFfkJzfu6B0xR8A5Oi9T2x1UV6C6lSDyCk1&#10;K2a0X2MhTSoqglfttNfVrUX0ytak1A86hpCG155CRQPqH6T5Wm5PeaaD7XkjbmtlX5OEeyp6bd8m&#10;DtGdKNTa1kKiojq2Z9waLLP9F+qH9TsIebKGFKyVEGt49MtFxLHLT/6dLbgPqBTV/wAe322YyyUt&#10;thxI5IArHu8o5S9qJrTKPZ8supP0AaujxnbjZyl8ITuLXuf25rMV10XqXTU5yHOgSGXmzgpKDj/S&#10;v6EYUKMY5G1KgRgpIrPfWLoFA1bfFvsQGwpXJIQP9qpr173ZkDpT4Pj7bpFzY2NuRHDz7pNWlpDR&#10;N9vi0ritlvcPChWwNQfS89a5QcXAQpnPkI/7UX6Q6Vx7U2khkJI9sVtV5eEV+5S9I38mNrJ9HGq+&#10;ol78ob55NGHUz6A9X26yMGCQ8tlGSPn/ADr6DdOLfFtckEJCVftVyL+1nRdq0pVx7isCflZyk9q4&#10;ZP8ATpdn89mpem2qdGzlxbjAfaWg4ztJFFmgdYXGzMGM/FccR45Sa+tnWXonaNZJUpEFsu5PqCRV&#10;Gy/pEZbR3GI6SfOMVm6fycILnJGWmcujH8C1u39LjjEVSVK+U0Q2n6ftR6zs0hP2ZShOcKIrUtj6&#10;JHTrw70cAD8Vf/TKFBt8X7d1lG1XHgVO/wAxHHsQo6THbMBdPPpjk3e0y7HJZ2PryAoiqy6j/RPq&#10;7Rr77jCQ/HSCoYHNfYGDoyyRbiJbTSUOKOcgCn2qdK2+9W1xotIUVJxyBWofkpylmXRkejFLB8JL&#10;b051K24phyMUpTxyKKNN9Kr65LCiFJQT4FfTCZ9MDc24uuIQgIUSRgYqNndAHNMBTqWApI98VnLz&#10;CSxgX6dfkzp0o+mtvVr6Wr0j+SU4BNXzpD6JdNadlqlMs7lH3o30ghq1oSCkJUn2xVv6W1JFWAlW&#10;D7VrLvJW2y4eEWeiomROpX0E2S9xpEuNHKZKuQqssX76PrnYrwWElQZ3V9jfuWpqNiUpKTQ7eOl9&#10;rvZUtxlIdPvip0+SuqIuqLfJ8tLZ9Ob1rS2hJznzk1pDov8ATfZFBD9wYRIXjwqr21V0aRDT3Wkf&#10;ppvpSMbU52s7SDU7fK3WR2p4GqILlBLpHoNpu0KLsaAy0o+4SKi+p309ad1XBWiTbm1q243BIzR/&#10;Zrg+tCdhyKKIjiniEOoBBrXLUW53biW1I+aWrPpBhQ7u79tAHbByMJprb/p2+yP/ALGweMEV9MZm&#10;koMhanCykk/IoNv+goi2nChtKT5GBWcvK6iKwmQ9KD+DMHSroTARJQqUwHACOCK0Zbuj1gYYQpFv&#10;a3EedooctrblhuKkhBKM/FWXYLuZmwH08e9YlmstteWyz04x6QF6m6Bac1JbXGn4DRUR52iso6/+&#10;km3wror7OCkjORhOa+iMWOlQ9QyCKj7hpaPKdDmxOfyKdesuqfEiDhF8NHzht/08YmNMyIRaTnzt&#10;q+9AfTRaoa2JXbbWsc84rRl30hCfYJ7SQsDyBQSZTun5RSkntpqyfkb7FhyGqoLpE7bOnNrjMpQ7&#10;GbUAMeBUVeujNhuyXB/D21FXj0ipS16pTc1BAXhXiiqBLciuJ3J3pPvWGrrO8j2r8GS9f/TRAMtS&#10;2rejb+E1Wrv04wmJBJgBOf8A6tfRGbCj3JnJaGf2oWuGkWXAr+SD/Ss2HkL4LG4j6cX2jMHTHopE&#10;sM9D326MccEVp3T2moLcVCRGbScewFClwtT8KSOy0doPsKK9L3DepLT2UEfNYtmptteZMkoxXSI7&#10;VPTq3XdlxLsVCwQeCKzH1M+lCz3uUp1m1o3HPITW33IZW0VIwtJpqIbTgUlxkA/kVKrVW0vMZEXC&#10;Mu0fOBn6QY7EoBxgttj2FXd03+m7TNsYbS9HbcWPJVg1p246XYmA7WgD+BQXcLBJtkrLSSE/ismf&#10;ktRNYcgVMF8HNn6N2ODtU1EaAHjgUSTtA26fB7K4yFJAxjFR1vuUllA3kgZ8GjiwT2ZbQSojcfms&#10;J3WSeWxuKRmfqJ9MNrvrjj7NvaJ+NtVqn6ZYEB4IftyEpJxkCt3v28gkpwoGoi66famtkLbGR4OK&#10;yY6y+KwpEdkX2jOGjugtrsyAG4zSwfkUfxOk1mDHbdtzJJ9ykUQPQH7fMKWQSAacKlTBtCkVVLVW&#10;yeXImoR+EDF26EafvttXEkwGVsqH6SkVlnrb9ClhbgSZlraRGWASEprdVnfU96XSc1E68tTEq0Pp&#10;Kx4Pk1kafW3VSXJB1xfZ8ONW6Sc0Hc34UlokIUQFAfmnumJLTxHayP3rQP1RaGDdxkPIbCuSc4rO&#10;NrcdtLpC2SEA+cV6Hp7FOKn+TUWR2vBaGn34UuYiLORlskDOOK2h0B6dWgx2FsoadjLH6eKxF09v&#10;9muV9ajz19rcoDceK+h/QSwQrfGjqhyA6xgEYOa1XmLpQrW1l+minJ5Fuqn0uaSv0Zcv+Gtpd2k5&#10;AFYF6vaBe6a3F8wmiIwJwAK+w82NFkWwpcAIKfFYq+pnQ8a6tSUsNjODjitV4vX2KzZN5TMq6qLj&#10;lGKNJa2bnOJYlFSUnjmiJhiNIurae+O2pXOTQeqwCyXlTDzYACjz/WjayWC3T50dKpPaKiBkqrt0&#10;8rJqPk1f0P0pZ0GMA8lSiAeDW1tGx41tt7bbYBAFZD6IdMEIMdcacHsAHhWa15py2O22KhLh3YGK&#10;818lLdezdVr2EV1MPdtbmxPABrEfV9pDMdx1WNwzitq9SLoWrW4kI4wfasVdWiJSF9wfyznOKyvF&#10;f4hC/wCwzZcpDy1rdACgknxU/wBH9ZGHq1DTzYU2ogZI8VC37tQFudjJSfamnTfTtzuuohKjtq7S&#10;Fgk4rs7n/Cefwayv7kbg0WqNNu4WEgDOautmGkRUvNq5FZ/6YxX3HklYKVcVovTzQEftOnPFeYXY&#10;9R4Oh+ER90ui2ouSeRQlcrxGXHWtw4Vin2s74zaX1tLQce1U/qnU6Oy4W8j8VWngltyXT0tvUS5K&#10;cjg87vmrcgMIiK85SaoHoPaEvw/vVKIWTnGa0JHgplMJKVcgVIplw8C7kNhZDg812620+ztzjFdR&#10;WkoJbcORXr0FDawpKjtNBEZMMoZUUk+k0jIgoSreD+akX4SHE7kqxXDLCXEltRqDJJjHtNTG8Z5F&#10;eNtIbHbJpT7RMZ/g5BrqTDRwsKpDGa4qWHd48V27HQ8gLHmnSAhbWD5pFpxtpwoJyKB5OGwhxsgj&#10;kVw0Qg4Nfnlpad9IyDXDy1BW7bxSY0cOBSV5HArhS9p+TXTiwQDnmki54JFRJI6WpK0+OaaqJCjz&#10;ilC8CvjzXCzuPwTQSOE8k5rxL2FYArxIKXCmugjC/wB6QILHoqvuMpVx8UuEgeTk0gz3HFpzwD5r&#10;9KS4y8Mcg1eYh4I6lSSdxCMZpV1tC4y0ZwfmvWUqKVFXHHFMUpdU4pPJ5pfOB4HkOIGEp3Kz8CuH&#10;IAVL3heAfak5gcRFBSfWD4rqMh1x5BWcDFMQ8baQ0FDyaSRAbQsrB4NJyd7bx2KyD7V4whxYVlWO&#10;OKWQOp8RM9hLecJCval2IyI7SMHITxzTBDT6kqSDg58097J+zAK/V80xn6UwiQveDgiu/QUFGfIw&#10;aRYQoY3HjxX59kpdBSr+lAjy326PDQ4lPPOa9kMMTWwhzBA5r2GyGlK7i+SPBpAxNq1K38UAdrXG&#10;hobx7VHTJEV13eRlz2/NOn2WHmCN4V7ZqKfQzEfbW4eE8jPvQSB+4XFpp55soAJ5warTUr6Jrikt&#10;NgevnAqydSKiylqcRgLA9qrO8OoaJWnghXNGSSRZ+i2zLtzIUMNpFPWmGXbk9uPob8CmGglmba0J&#10;QrAAzkVKpZRCYlhR3OuZqRBrkGNY2+Hfi1GGCsnAxWDfqEFl0Fr9+y2pITJkJK5JA8eP963lJaYs&#10;QRPkuZ2ngGvmL9W19bkdeX3Ii+49ITzj24TWw0P+Ix4CnpK5EjajbcQ4VKWoHmtl3KcX9BvNEetT&#10;BFYP6QJXHvLanFEryCBWz27uTpgJcT6u0Rz+1Z2q7TLkikuk5XCvTrC3MBLmAPjmt0dN3EKtSe25&#10;vUPzWCumCFnVs9crLW+QogH2GeK3R0uhCLbQ4le4Ecc1iat7inGEFuojJTb1qTkKIwAK+aP12aY1&#10;9d33ZiFvfwJrlSASBX00nGQ9HUo8hIyBXz3+ui964/hz7UVgm2HKVhI8ijx7/wDkRKLfsZgOLbyy&#10;W0qOTuwatzR1gSxGalIAWtRwofFVDbX3ZLu1aSlTf6s/NWzolEhy3AIWRzXo8WsGoa5NR9HPtIky&#10;KFpyockfitm6UkR5NvCmkbUCsg9FIUNhmO9JWFvJSMiteaSuduXak9s7R4NcH5V5sNtQvYSb8+LE&#10;SsvsdxpIyRjNfLX6yutcLW+rF2+BYW7e1CeI74RgueRX1Qumo7ZDhALZDoxlWB7V8rvrZ6tae1Tf&#10;P4bYrEIX27qu7I2YKjz71DxLxqAvXsM027e7KC84yfAq5+nDSUrSoL38jPzVL259G4LKuDVydNnW&#10;GUMub8qWOB+a72H2mrkjYXSMKU+ytKtiTjz8VsfTktJtzLbbgUdoyRWFumc6XOWy2g9vAGCK2L0+&#10;hPRraytxwqKgPNef+TWLTbUr2BvKsrFxKVOp3H8UozYY8AIUloZ/anlvWEjJ5wM5pSXM3qCRgCtJ&#10;+5eD182tIOwevPOKiIxkKVg5qelMCVKIKs5NTVus7DbOVAEkeTUSSZAMle0JVkD3pYNxd2VK3YpW&#10;+5YjuIYRlR4GKDe5MYIK0nJOMUAHltcZKgkJSlIrrUq4/wBmVJO5WKHYMoq2pJKDUypbK4gbUdyz&#10;7mmgAX7l5tC1IQTz4qWhS3e2guApJGakzaUre2DHNOLhbUwYe5ZHjgUsYG38DFE5KgUk5SeKfwgy&#10;oKAAFB8H7mZKcSygqSCealWXZEUYdSUn5pZyJoLg1CjQFqOFO44FAr0F+XLW42CPgCnqLr9xlIJ/&#10;NSthUC7kgH96OwXBExrTMiRA44ggZ8UpEuP2rxyfV4xRpdHmGovqIIx4qrpctxV1dUhBLecA0ZwN&#10;c9hczd+85g/pFTUSY28kpUBjFCkBl5tkuKRwrmlU3JLe7naR5p/AiM1Mvv3bawn0j4p5YrfIQ244&#10;pPGM0ohyOU93AU5mp624cjncQlJ5xSwSIVU9KDtUvafcGu2Lg0tZCCCRQ7rCT27mEsggfIpDT7jy&#10;1LWtJCSfNLPOAwWRAuyGhk+9CesZH38lKGRg++KVEgKGArGPanduSwVlToClA+9NrgXQORo82K9u&#10;Le5GKkUXJTSsOApOKIXbnCjKIWBQbf7qidILUZHG79QpdEuyXRJTJBJIz4xUhFjtubc0OwoElCUO&#10;EHA5xTz+I4IByk+MU0yLRJ6hejs2pxlhG98jihuyW6c8clBAHOalIstJkYWArPzRTbJDRSUJQEk+&#10;9HYdLAOpmriEIdO1Qp4i6F5oIzwa91axHahOODHcHihe0yX3+36CcUZ5HgPIUSIgpcUhKlH8UjqR&#10;xp6KpCQPHGKiTcC0UpJIPxUkJLDrI7mM4piA+GxIW8UNpNEEeS9EWlLvp+KeW1loygUEYJp/fbS2&#10;uIXyQCkcYpJBkjZsnvjG/IxStjjtpd3kACgxV1U0SVqIT4qetl0HbQUng+9LI2gqvcdl2GVEAce1&#10;VcLmhLslJPpbJ5o7efcnoDSTlJ8mmc3SsNERZCRvWOaHz0JYRB2S9MO7SlefzRGxelSUKQlWajoO&#10;iExoJdTwkDNQkKZ9pKeSVcg4xS6G0n0EjNgbnylKdALihmu/4A2y4diPUPem1su2Vbt3IqRN4Spt&#10;RHnxUuGALXG5m3zuyTgn2qVst4CiQFgqpkbQ3dpxdcP4BqcTo9mI2HWlEnHNR5DgkGLkp9RTngVD&#10;XK2vXdaU7TtBpm/dP4W+lpfuakrffUYJBFPIYHR0sgQ0ZT6gKHru0q2OIzwn2oxi3UPpCSfIqP1J&#10;ZEXiOkJVtUk+aAQL2+XtkpVuzR1BugeZCCcACheFo5bC96ySBX5yebUvtr454pLgffQ/1Swi5MJa&#10;J4z7VzaNJIU2F4/aotm7pfkjuH05yBRlFvTLcZIQBj5oWGLlAfqCA5ZXkrBwgmkP42VYSFCpXUrS&#10;9SKS0lW0A5yKFrjoGeiShbL6to9qjynwSQcW68hDCEpwVGkbvG/jCO26cIxyKHmkyLO42ZHAA8mn&#10;z1/bSQCoZP5p5ItCrGj4DcU7Rlw+KSdtS7QlKicIqQt90CtpHNIagLtw/khW3Pin/IB1GvvZZT6h&#10;zxTlu7qeWlCTgE1HQtJr/h7W9zcvNJT4jtlwtfCR4NABIpBP/wBbIpRu0xlsYUgBZqBg33gZOc1N&#10;MT0KQkk80xYGFwtKrY2XUkgCmsC9NqQlQWCc4qbukVd7iloKKQRQ+rRZgtpKXCSnmjkEEMa8ZWkE&#10;+kUreZ4ej4TyVDHFBjCn03NLSyQg8VO3xDsCEh5oFe0c0ZJY5IS26SdlvvLWkgE5rme2qzubMHaD&#10;gE1xZerMSM440+Egjg1xftc2u9NANlAVnPBqr1I/kyVp7X/0ikq+LaSjI81+hShJkguDAqBuF8iK&#10;SzuWMClYl8iyeGHAVD4oU0+mEqZxWWgyus5lVpcZAGSkjNVNN0++9LaKFEeon/OjBu4gu7XDkfFK&#10;GXH+5bO3AFWPkqXtIB2M7AKW38gEcGkyoKUEg5J4qW1TPZktAoHI+KjLdDdLiXSj+WagTXCyEVli&#10;oaDSXkJUkDOSKjteSGlMER2gVD4FS0fC05zXT9rRJOcgj80++CHyVxBVKadbWpo9o4yaI35KXUJV&#10;gAgUSxbKFEsrSnbnI4qG1nbmYEZBaXhw8YFR6RNPkh1xmZTqFODdk0/btDKMqaQCcVBQlKTJShwl&#10;J9qIGny0Dg+aSJMHp7blvdy6n+Wv5prZbZGv17LDiv5WMnFTF9QqewG9pUr2xUZadPTbLJVN2L2m&#10;gGPrjpiFa56A23lse9AmqiRN3NjCQcYFWSq5tTE4dISfzStqtNpuEkoeCVn5p9kV7eyt9PF9M5tx&#10;YJb96sOXZ1PMhbeSgjNGLGm7PGjklCAB+KDb/qdNnmBMdsraBxipYwRzkArrp992Z/MQSM+9GukO&#10;l6L0wlT6diEnJqEj6levV3AMbttg+SKtKyXBbSEsoGwKHkUkEmwD6naIYs9vb+xZ7rgOOBVfXG0X&#10;G3MxXH2PSr2xWkJtoM9B3YVjnmo9/TcaW0FykpIbHAIptCUuOSlmoQlQwRwceKeWPQybive8QAfO&#10;a51zJ/hFyKYycNlWABTy1LuyOwttslhQyTVeeSz4Jhvo1alyEPLQhas/FDGutJxrHcmhb2Uk45wK&#10;sa23HvFIUspX8E09/wCXotxlpdcWFL/NWZfWSGcdkX0/tU1EVDuzblNTUguQ7gO/6Un3o2tFvj26&#10;KkAggChLXUJ27uNpiq2EK5IpPghnLG9yuzKihIWDjjNENhkocjhPByKGU6KcW02payVgV2l46elJ&#10;acc4NLldg+VwE17sUW4MJSoZPxTq1WKNEj7FoGP2oKuuv47EhLSXcqok09d/4khKlOcVYmskWmC/&#10;UMIt81lEX07/ACRQfNgagelIcipLrCeSRVqXyyMXJ8KUQcGpKztRbTDUhSQvIxyKMZDdgr+xX95p&#10;SWpGUuA4INFT2pYr7aWXUhWKEdV2x967h+KNjaj4FdN6XmOtd7crPmlz0S4fIeWy6xGwNjaRx8VH&#10;X7TrOpzsKtgPxQUi6PW2SG3cgjjmiu06kbURuPqFSynwRw1yMZXSRhTYCXFFSRxzUDMhP6ScSlxf&#10;oJwM1Zce+d1eR4qA1Pa2b++gOexpNL4BN/IPxNRtuOtj0qOeaOrVqPsALCABj2oUk9NS42HYqyha&#10;RnimEW4v2R8xpfqKfmmsrsbw+ia1cE6oSWVgbSaTtfSyI9FClJyr2NREnUzAlDbjn2zRpp/VocaS&#10;ggYxSWG+QeUivtRaXd0lISveQ2o5GabvapYTGDanhu+M0ea7Q3e47YV/ehmF0oi3Rov7yVYyBSw8&#10;8DTWORTRt9QJAO4EHxRffAL1CXHc5bWMCqsuNilaNlpKiQ1niiO160ZKW0OrGaafwEl8oZJ6ZwRM&#10;QlYJTnmmGp9GHTTKpEVZLXxmjf79qU6hba8/mo3VTD1widoK3A+1GFgSbyAtl1UmOtIdVtqwrFqF&#10;EnYlKgR7UMWTp+Zawl5rg+KUv+nX9EPIdCz2SfFJZRJ4fBYGoJRl2pbRSFbk4/yqk16YBuuxWUJW&#10;qjaPr1mSyltS0hWPBrmI7EuEtLiikkGm8MSTiRl50a7ZoCJLG4tgZJNMrZeUAJTvwoe2asy9qTLs&#10;amE4IKcCqstnT+dcJ6tiihOaTWHwSTyuQoXdGpXa2pAUk+RVgWuaHrQppaAvKCBkfiqiutluWk5C&#10;PuElbRP66JrRq1pplGVDke5pp47E455QEXrTMl3ULyW0lCVq4x7c0v8AwO5aZeQ44hTjJ/xfFHCb&#10;nHkTErISSTnNGUtES4aecHbStzbxxS2rsNzRXcW9NSomN+AeDUZN05Dkq+5Dm5eagbvDutrW+Wo5&#10;KCo4AppDulyibfu2VttrPmo5+CxL8FvWBiLKt4YcSDgY8VXWq7TNgXtxcJklHwKLdKXVtCkZOQaM&#10;JoiSkd1CElfvxVmNyKs7WUXF1VKjvlmW0ptfjBo60lcsrS6Fc5qWvGjIVxirfWhIcxkECqwNzc09&#10;cVsIJKAfaocxfJP7kW1qEM3dkIeG7PioEaLhyGlANhRx5IphZtQ/xFaAokD80UOyRGjlSVcqFNPP&#10;JDDRVs5pdguWxOQke1Edn1yWdqAvB+DS0+zi5SQ4pI5PmiFXTONMtYeZAS8Bnio4fwSyvkl9P6iE&#10;ohW71YpDV9sb1FF7T/j5qvWLm9pi5qYfJASaI4utWZidm6pbvhhtfaOYXSmA42UIWSsjimSLY/om&#10;WWpR3ME+kmjTTs8Oykqz6a91nZhfhtzyPBo28ZQlLnDIBepobiQltxIJ9qkoF6b9ISQai4fS5MyO&#10;opUpLqR7VBFh7T1y+2kk7RwCaMtdhhPosu6XBF2tC45AO4Y5FAtv6RCX3nN5G7kYNKIvyWTtJyPb&#10;mizTGqkJASrkGnnLFyuivV2GRpSYoP5U0PejDT95hPwyQ7tOPGaINT29jUcBaEgBah5FVjM6Y3WN&#10;6oclQxzijroWd3ZZ9huUcPEZCgT5qeuLDL7CiUhYKfiqRslwuOn5iWrghWM43H3q2Ldf48uMnCx4&#10;qSkRccFO360T2LrIciRCBk4wKb2S5XiHJSmVHUhJPBq7nWY5WHBtVnyMUzm2uLNaO1pO4DjAqO0l&#10;u/Yi7LdVKCCpXnzRUlMeWAsEZHmq6dsFzZkL7GdnsK5jXubaZGyUFJHjNPItueiw7hGhTGey62lQ&#10;P4qudSaFfZkdy3o3IP8AhFFFvubdyWkpcGaLITDYR6iFGn2H2lF/a3G1SQpbBQEnkijnT94TPa2p&#10;c/mY8Zo0udmYmsqSW05PviqmuzLtivgEUKPPgUuh53BywFNStshIKTU+zaIb7YU0AfxVZuawcC0p&#10;fQUEec0T6e1CFpBSvcD7ZpqWSLTQ21tphl2OdiQk/gVXg09dYboVGSVIHNXbOkRpzASsDNKW61x+&#10;3hACgfxQ+QTwVXbdQOsFLcsFChxR7Z7jDmsDc56qHdcaVcefzGRg+2KAn7fqSzvBQQvs581DLRLC&#10;ZdpaQgHtHd71xOZbnQVsuN5GPigfSuqXmVJEvIPvuozVqCJIRhBAUaeURxgrS79M/unVmK4UbvYV&#10;FN6auWlnErc3LbB5NWvAlsfckqOakJ8Fq/RFtJA8YHFLH4JZAuz6naQlGVgH3zRhbtRsPJB4JoOf&#10;6dFKyA4U+/FOI1kk2sgHKk01+4sIO5L0W5MlCwP2obl6CiTSpxkFKvORXEae1HPrVhWfBNT1vvLY&#10;wAQQafYugS+ykaf3HykfNOGdZNoASs4XRHc4bd0ASDwai3tGRkJ9Scq+aAH1nvibgrG/OamxDS4S&#10;ladwNV6/Hc0+6HEE7M+9SEbX6GUgqWCaMiaJeZpeMl9S1Mjk/FRVytaYTZdZGwpqct+pGrwANwBq&#10;RlWtMhrCiCCKePwL+YBxtcqhZbeX4OM1OW/Vzc1PpcBri56JiPIOUcn3xUI5pdVhIfaWS2PIpcof&#10;DDyGpuWj18g0zuukoU9KiUjKhUJatXsJSG1J2q+aJI077tAUhXBoyLlAPK0D/DVKdjZBHPFN49+m&#10;W10Nvoyke5FWaWXHm+U8fNMZmn2ZbSt7Y3fOKMAmR9uu/wDEowU2cEe1SUaSSAlwAk0NSba5aW1l&#10;olI/FRMbVioqtrhJIPvQ3geA6lRWlAntjn8VESLSkoU4kbT+KWteoUXPCSQCanVQd7HBzmhC6AVn&#10;Ukq2rU2cqSDipODqZMxzapW3PzUyjTTJ3LUgEn2ND97sAYytkbSOeKB5TC63rQtvO4HNdOxWHye4&#10;kGq8i6hfg+lZUAPmp+0ahExwJUrzTE+B5ddPMKZUUIx+1Bv379nlEbSEj3q0EALbHhQNR860RpLa&#10;kuNDJ98U8Cz+QUhawcU4kb8j80YQJzdyazkBWKDLppj7UKcZGMc1Gwb+5CWWzkEcUs4HjPQfrtrK&#10;H1LUAomm0+3h0bm0ePxUJBvbkl0YX49jRZDdU8yCQM4poi+CHiMBLiQobTUNr22A2xxxLmOM4zRY&#10;9GSVEqO00I69t7rtndcbdykDxU4fch5MFfUYdgc3N7k5PJrKt3lsFCkKaAz4OK1j1/mtiO6y8nC8&#10;kZNZJmvsmUpt0YTk4Jr0vQ/4KNPd97F+n1nsM7UUZFxfMcLWAFA4xX1D6DaIt9tscYwZxkNlAwd2&#10;a+avTuxWG4X9pE+QGvUNqh819LPp3ska121hDM0vMbRtya03mn7IoyNMsZL3LbMWCUuqzge9Zg69&#10;ttONSFMH1AE1qeXGjuxVhavA81mHrTGaSJIQrIwa53Q/4yMya9jMGa3jLXPcWWeQTyKjNHWVWqb0&#10;zBae7T5UABnFGGsWSJb5ChwTkUC2K0mdqyM/Fm/ZutuA5BxXpKk9po3jJuXoxo28aPdjhyQs4x5V&#10;WwtMzlSIaO6dxxWZujgVcocVL0sPuJSMqz5rS2n4qYsVOVZxXmutk3c2zeQ+1Ar1VkhNucSlPtWM&#10;eqU1MZpaHPJzwa131eue2EsBGB4rEHW2YVuAA4OK2XilmeSnUcRKN1jch2Xg2PV8gVaX08aqT/C3&#10;2HYyQrHCyOapG+tvvyUtJVuKz4rS3SLQLbFjjYIQ+8kE4ro9fNRoeTD08czRevT/AGqKVgAc1dFo&#10;jlRQ8Fce9Vlo7R7sGOjBNWbp6K8hJbUrPxXnEnmTZvHyQvUGwsSwH9uTjmqWvVjjFxWUcVfmr2FR&#10;4au4c/vVLXxAWlwpPINMlHoszo1bkJtmxo4I9quG3MORiErOBVK9IUyGGklJOM1dzIcdZSocnFTR&#10;RNYYq7EWVlQPFLrYU+wNqsEVzGWtxJQrg4pI96K5znbQQPYzSk7m1H+ppB2G6y9v3ce9KvpcJC0V&#10;2gLfbOTzURiMiGXUb0nxSTTHcbKVK5FOWkrBKFnGabSI62FhQVlJqJIbBrsPEZJGa8kpbaIX705d&#10;ZStAXupNPbcaKVc/mmAgp0FvIGfzXC1d1HB5rtG0ZA8U2Lu1RHFQZM8WlO3CvIpu5jgZpZawsc0g&#10;4NwCgOKRJHC2DvCs4r921buDmlFjKRjmugrGCRQAi4hwKHHHzXS0bcKzmnD+Foz4pIlKkY9xTwPI&#10;TvurYTnbxXrRVJWnIwnzmklyw4nB5zSr8oRWEqAwDVpijd6Q43JLQBI9sUsAtEdxfhQGa4acC3dx&#10;GSRwaSfmErWg+wqICUSQ/IQsLBzmlpjzkZ9kN8j/ABYrlEvtRyQMGuUS960HGc+c0xjphC3nNysg&#10;Yps64+3I2jlNOZMktOJA4BpPulTn9KA6Pz63Ps3Nv/uYpO1CS7Hw7kHPvXgkKBWCk8e1O47q1Rs4&#10;20AdT4y0x0hCvXXTTK0lBcV5FMvuHSoDng13PeeW6gNnihgJmG+9NWoLIQacKb2MLbKvVivzLjyO&#10;FfFMpDbypC1AkgimBwzBMds7l8VG6gS1KaQ2lW1Q96k+2r7VXcX6jUHPiHIWpzAzS6BEO79vDX/M&#10;9eRg5qrdbyW0qecbO1IVjAqxdQlvZ6VYPuaqXUxTIZlAnJTUWy+CyG3TbWqWkiOlYORjzRmDInSF&#10;rCvTtqhekdmlSpb0sqUGkqIAq+rYXkxicYBScGiLz2FkUmD2t7Y5dLSWS6Uk8ZBrBP1odObVoC7W&#10;q7svB27TUEBHv7c19BZkF0ttKfUe2pfP96xR9VGjpGsesunCUl63xjsPGQASKz9G8WcEYrJDfTP0&#10;0lXZButwbKGkgKSFDzWhJyMqCEp9HgAUQaG03GhacjwYSACEAEJp7ddLrtr7fcSQnyeKuuu3zJrj&#10;gqO7aaRargmU2jYVEE4FXb0g1Y72XGnVYSBgAmq41bNadlKSFBW0elIot6OaXnTXFy5AKGD+kYqq&#10;x5jliksrkuCd1CjWplfeG/ajOPmvn79Yv1bRpE57TcKGkhYIW4fY19B42gItwfU5JAUjGOaxd9b3&#10;069O9P6UumoFvMx7skFbWFDcs48Yq3QNK+LZiWr2PB8+Le626467gbnFZq1Om8d6atLZ9Cc+ap5m&#10;U00pSYwKkA8GrL0S/P8AtgtCihSuE4NejRllYNOzYfSiFEYltBx8HwFc1q7TKbabbhlSTj4rFvRO&#10;zuvNtmbIw4v9XNbQ0FZIUe2oLa+4QOcmuH8qsWG007zAnZDlvj211brO/A+K+c31ha90Uu1XG1Wr&#10;TobujqiDL2cg5r6RzV29MVxEhSQgjBFfNz6zepmi2rnJs1rswM5JIVIKff8AtWN4t41CJ3LMGY3t&#10;8Pa0c8FXgVbHS8stloP8hpOQPk1Uilu721JIx8VY3T1K5CkqUvakHxmu/rfwah5Ne9KpYfeZcZIT&#10;keK2R0+fcdtrYWrPisT9ImlobaS3+rcefxWz+mUV5NuaUs5rhvK8WG2o+ws1t5KEbUnBxUJd7y3D&#10;VguZUfbNS0aAXXsk4Tjmm8rQ7EwFxR9WciueZkL9wftuoA/LOTRQ3eFFAGeKjGNFojPKKACaRuLa&#10;rWraSMZ8Uv5kwijoElQUrB/BpSVa4igVr2jFDEO+L37U5wPinH3q5UpKFLIRnkUIiI3pTURBW2ME&#10;e4phCmSJaiUpJSPBqTmxm31hCiNp9ql7ZbWY8XKMbjUgyRbUgtLBWrCk+ab3KYuasJCspPFLagi/&#10;bMuPlX5wKGrbcS4lOUqyo8CjPOB4DywQGorOdoBV70rfLc19qXDgADNRDVzUhtKRkfvXk+4Lltho&#10;q4NMSXyCURTqpDpSg7N3Bojt7hjtA4wafW22tlkgAYpS6xG4sBawobgPao9DyNpEsPDCjkH2pzbL&#10;dCUSpaUnPzQQi4Ohp1xaVbArAOKmbRcS6ykpJx+aSY8Bs41FbYIAHiquu8hSJ0hLYJSD7UWpmrc9&#10;Of61+TZ2FErWASs802sgngH7FILzWVJIx8+9EUWYEkAnANOXoEGNF4wMewoLn3JaJykIzsA4xS6H&#10;2EcqMxOkJKkBR9ql2LGxEhLUrCQBnFC9gmlYBXncPc1J3C7qWotlwAeMZpkQauUkruBRGztzg4qS&#10;t7cgIK1JUEgeTTq1QGA/vUOVHOaK3IbC4BSnA49qSQNgBLc+5e2bsEGn1mt7XeHpBOag77IFvnBC&#10;Bkk+1S2nX3FpLykkAe5FJE/gO24TPY24GMUCapKWJILY4Sfap9N37fG72qGnhuao+CTTfRBDW1Op&#10;deyRkgVMondogDilLNaGmUZCfUoVE6vH8JCClXKz7UdIffApPdNwdDZVkURachxmmShaU7qri33t&#10;ImJbUSVmjOFMWlYI8ZpRlkbT6Hmqre3GY7yAM+2KEv4spKUoUSCfmjWY6mYxtWeAKG/+Xk3CWlW3&#10;0ppsS/ccW6X2EBefzUuq6mZH7SjkGoO8QV2+GpxvhKBzUdbbul0oSVHmjOACyPpeHObBWAR8VF3W&#10;yC2uZaUEtAeKkIlwMdOAaa3eLIvDWUuYTjxTYDK2X1DWUZ4B81IrvSX/AAcj4qOteluyjCwVKNfp&#10;tjXbQXUE7fOKhyPCJ8yHZduWhC9oxih6DpYyZTpWeFeTS8K9tIYKc8+9SNvugUSQcAmnwxcoZr0u&#10;u2sKcQfSKgm7kCp1vxto9uM0KhBHuRigWPY98t3nduNNoa57JC3SwAD7URNXQLjhIP4odlWR6E13&#10;G8lIFMod6CArJ5ScYpZx2LGSZl2Vu5Tdxxx4rx3TKmmyW8jFKWe4oecC1kVOquiCCkck+1PgYHtX&#10;ByFIDS+MVIpvySrbk5z81G3O2SZk9S0JKUmosW+YzLO9JUkfFQyPBZNtuqFNhK8HNC2rbYu4zkln&#10;x+KQiynGiNxwB7GiC1y2nXRuwT+alnPAugK/5Rntvl0uHaPCaeN3FcdPZcBSofNWQ8lhEdasjIFV&#10;rqOM89NSppJwfGKTWATyTFpmIxuJ9WamzOQQD8UGw7RcEFLmCEY5qSXKCBtJwrHihBgYahedvcpD&#10;KPQjPkUsrp+pbSXO8VEDNeW4pclKKj70dxXmm4oyc0JJg3gBXV/wlSELTyOM125dkuOJV7mvNdlU&#10;l5tMZPqzUPCss54ZJOR7Um3ngfwHtquhUhtJ5pjqJ5d2c7KhhI4zULDuZgP9l7haRU1Fnx34zhWQ&#10;F+1SzkWBGNpsEDC/HivzzTttdSFk7SeDU5Zg3sDilZycUw1mgyEN9jzRjAhZm/JiFOSDupwq9syI&#10;5wRmgGbbLk863tJKB7inkaNKjbd/CR5zRkeCdjxzJuCHT+kGpfVcpcbTcpbLfcUlHA/pURElpTgJ&#10;POealZtxa/hTyF4O5ODSl9rJw+5Hz9vnU6ci/wBwQ5llaXDxnFe2DqXKVLSVPlXP6d1Odf8ARa9a&#10;g1tcZEXKGXVEpAFVJqnS186bSguU04Wwf1bTXFah2wk38HuXjP0WophXxuwjRVw1XKkNNFLnCh7G&#10;inpncy5IUX3ec+5rLFu6kOvBje56R7Zo/wBI9RhFlDK8A/mnp9ZsmnIn5Pwfq0ONaNbNzo5WFFxJ&#10;Gfmppx+E7BSpGCse9Zqa1y/cl7IruFfANHulNQvuQdshf8wH3NdLVq42PCPLdZ4e3SrdIsKQluVt&#10;BxxU1Z2kvYQogIHmhCFcG3EjKwFUTwVo7YSlY3KHsazFLPRopxce0Ruo7y3appQwTtz7V3Z70++4&#10;V4V2/mnEzS33slHdxk+KIf8Al5uBai0kALx5ppPJDK6I164K3ApWRmoe7N/erQpayrBzg1HXOc5b&#10;X1NLyfcUwh6hTNf7efVnFRyNL5CWJpE3R5LgO0gcGoy+JXYZfaWoHHiiqBeVsRkoZT6gOSKGNSQ1&#10;Xm4NuPHG6hpY4BZzyJWW6pkykkJCwDRdcdQtGCWg0kKxjxQDaYX8CnupKtwycVOCey87uWRgDFCb&#10;G1lglfW5KpHcaBCSfApPSzkq33MF/cW3D5PtRi29GWshSQpNL3dmG7BC2khK0jjFGPkefgkJrvcS&#10;hKF+kjJwaSh6dYnLK3tqh7Zqvf8AmqXFlKbWhSkjxxRHYdRPyiSsKQn2zTymRccBYvR8NDStm1Kh&#10;zkUOzb6u2zG2W+Qg4zU9Djyp5UpLhCKg5lmcRdUIUkrycmmyCf5Ce36udejlJR6seabi/KkqU0s4&#10;z7VO27S7YjpcKQkEUAaukiBew3H4HzSllISSbPbtplu6ujcNxBzRpbrOxFt7KFgYSMYxQjaLssPJ&#10;7wwD7midU3vpwhWU4pJok0BespQtlzb+zbOFHkJp5aJM51aH1pUlAqYftTcl1t1ZScHkGi2LaYwg&#10;jaB4oSeQbwhC1T0ymdi17Tj3p0xHjkkuLGc8UGXeNcYk0qYH8r8VHw3rw7J9e4oB+KlnBHBarbrI&#10;G0EVETtPM3SQXV4JqGt81xboQpeCOCDU5FuAaf7ZWFH8GpLDIYIaZ03hyQp7YN498UOLm/8ALk5M&#10;dKjj4FWo7LDEJQx+r3oOXppm7XND6x4OeaePwGfyRUe+zXHhuYX2z4UalRPLqcFWD70ZOWiMqAGk&#10;pSNqaqK5XF6Dd34yEKUN2ARTfCBc9BcyyJTiDvHBoqhwUlgeoEAVWNplTW3t7qVBBPvR9Eu7f2Q2&#10;q5xzQmJoA9fW11+6IMZHA84ru26OluRPudxSpPOKnH5rUmRwQTmiu2EiFtOMEUJcj3NIA4E9TDvZ&#10;c4IODmvy7+hmdsJGK81Hanm5jjyPfOMUKPaduqwmaclvOcYqOWhpIuCx3lC2cHHig7VunF3ucp5k&#10;7T+Kb6euakoKFnChRIua2loFChuPmpZyiPMWBrHTRTrRUp7DlM9j+mpwZeWSPYmrMhqSpsEHkjOa&#10;E9U2oXuaMD1DiljjgluyN13ZE9KU7/HtmiqyvuRYyVI5GKF4+iHWYweTkKFO7XqH+HP/AG0jjHBz&#10;TTwLGehDXTStRBCRwpJ8VzYNBNTYKwtGHccHFSFzukF1QU1gKPvmpfT93S22NmDRjkMtIALih7Sk&#10;oMOkke1dJ1AHFJ5yKONUaUZ1GA8T6/mohnpgEQVEK3LHjijD+B5TXJIWa9JWlB4GKZa1SdSQ0tZB&#10;INC/3TlgmuR3jgJ964TqptcpJQ4PPIzRu4wG35CG0dLoky2FRbw9t8gUGXyxytIzBkq7WauDT+pG&#10;1Q0hJGcUx1DAj6lWG3gD+aGl8CUmnyAEXVYdj9tSucfNTWmb6lEoAfNN7t0qwnfEUUrAzxQpb3Xr&#10;FdQzJyFJVjJ96jymT4fRZ+vNt7tAbSn+Z7HFVZJ0HdzG70Zw+nnaPerKZvceXGSCQT+9OospJGxC&#10;vPtUmkyKbiVFCmyYbiWpQUhaeOatTTs1t22jL3qI4GaG9c2YShvZb9Y8kChq2Srhb8ABRQPIxUei&#10;b9yLOkIYciKCwlRPzURd4cSdZXGFNp7iRlOBzUO1elvIwo7SPINOos5taySc/vTzkjgA7ZcZsCWG&#10;EMLUUnijGPqN9sBLyVNE+QaIrPb4My5IcCE7s0vr7TLCYin2gN4GeKWHgbkmxCLeW5UPYVeRUG5p&#10;OJKm9xaQoKPmg5m/PwHChxCgAcA4oosupESXW07+SfBpZyG1rlElN0SlkB+IdoQMnAqAk6qQyCy6&#10;fUg4qxnZO63kNnhQ9qraVpVEm571jIUrmm1+Aj+5I2/UseShAAAIo2smpApktgg8eKg7z08Yj2BE&#10;uJhtaU5OKCbbqU2x3DitpScc0s47JYT6CPU1kEu5GQ40SFfinjXT+O7CRJYSQoDJApSJq6Pc44BK&#10;VY+DRjZbi29E2AgAjFNJPkTbXBW0e6Ls0hbZ9O0/NPomtwt0JWoHn5qTvXT5V2kPrSvaVciq7k9O&#10;rxb5Dit6ilJ4qLyhray7dM6iZcHGDmoXWunG7893UelXsQKrrS2onLZM7EhRCknnNW1btTQpsZA4&#10;Kv3qedyINOLyioblpG5QypTKlOAe1KWG5uRnw3ISW1g4wqrZQUuSSoI3IPtQvqrRybhJDrA7SvPF&#10;R245RLfnhk5aJALIeDwKR5GalnZCZTBcQrCvgVWhs95tLZ7ZK2hTuzaqUw525HpPuDUlL8kHHPRL&#10;aut6rnAw0jLo98UIRIF9tyR6FFAqxYtzYfSFhQwfbNEMcxJMbwDmhxTDOOCsomo5EZxCH9ySfmjS&#10;wXaO8D3FgZoc15aUJa7kdv1jxig1p+5x2wtKFBKfPFLOCWNxeUVUd17CVA5qN1Rp1mUwtYSCr8Cg&#10;HTmr1F9KXVFCvzVjxromWwkEhWffNSymR2uLKkQ9PtE1aUMOFAPmiK06zd3hDpUj8GjJ1EXcQ4lJ&#10;J+aYydKW6UFL2JQT7ioYZLOScst2ROaCSRkjzmo6TYGV3oPLSCM0wdti7RBLrLwwnng1X946xOWd&#10;9bb+7CT+qlK2MF7i+rTWXPFaLV1JoaHOhlxCEpVjORVbMtGyynGt3pB+aj4/1Bsvxi0Xck+2aCNR&#10;dT2FPKWSRu9waxZ6utcpmzq8TqpPDiW4zelPpAQvOPbNFOn7g7t5OMVlVjquiJckIQ6QFH5q7dHa&#10;vVco6FBW7I9qKtTG14RTq/H26VZmiy5binHM43Y96VEiM/ELbzIUQPOKQtTiZDZUVckeDXveZY3B&#10;ZHP5rNTNOwB1Xae7IBipLY/AqLj2q5xil0b3EDzVkyRHcayNpruzlk5bUBg1HaieQMiXFtKgFntr&#10;9waJrPd0ML/9wHP5od1tpp1UzuRfSD8CouJYbkyyXQ4o49qWWmGE+SypU1KwFBXmnMNKJScL9QxV&#10;exb+Wv5UklKhxzRLZb+ySAFgn96mmQaP140iXXlONqI98ChCXJl2STsUo7AferajS0SQnb70P6i0&#10;gi7LXnyfFGPwCYPWjVrbikpUsbv3ozgyxObByDVSXDp/cLVKL7S1bQfFTth1Iq3KS1IUUnxzST55&#10;JNJ9Bzc7SzOSEuAbTQfd9Ash3eyo4+KKot7iykgBwH+tPkJC+U8g1J4ZBZRXLRcsChuyAD5ottus&#10;mlsAEgnHuac3vTrU9Aynz5qAd0WI6SWlEH4pcofYWw7siWsZxg06uFqbnRSM1XX8Rdsy+2tXINEV&#10;r1glxGwrBP70Z+COBZGl2EA7mx++KYzkPWUBbSjtB8USRJipieRxStwtDEuOArzTBMhbfrguMhtS&#10;cKqTiX9TrwSpBwai5Gm47KQptOFD3poq5CAoBftSyGAykW5uYjJHBqDl6Ihugq2Dd+1cxtcsFITk&#10;Aj2zUpEvSZqco8mnwxJNAVOti7Kve3nAPtTmJrUxW0pcVz+aMZUJqbHIcRyaD75ohDw3N8UmmuiW&#10;fyTUPVYl7RnOanG0sTGfUkEn5qrWmnbC8krBKRRRa9ToWpIzj8U1L8iwSVz0vHkoICACfcUJy7K5&#10;ZFb21EgGrChyhKSNvNez7OzPaKVjBNPGQzgDLZq0pKUqVyPmimFcROAPBqFk6LZbOUjwajpMh2xO&#10;pAUQmjInyHbsVqQ3tIGDUZJ0bEUCtKE7j+KiIerQpI3Hn81NxL8Hkj1CnwLlAfeLA7aSXWQf2FNo&#10;GqJTGEgKOPmrHWGpbJ7gCsioR6zRELJCBz5pYHn8ja13j793Dx2g/NRXUBTce0uhD+cjwDU8m0xk&#10;4KcAfNA3VKGli2qU07k48Zq2C9yQjFnXdDUoulYCsE81lrVEeItJCEBPtkVpXq9IK3HkqTuHOazN&#10;qxtZS4Gm+K9J0SxUjTWv3sIukGkLPfrqhMmWG1pUMZNfSvoRpWLbLUw0zKDoSBzmvm/9O9tsdzv3&#10;Zujv2r5UNpUfevpt0V07DtsZsMSe4jHBzWh81LpGZpsYZaF2KIsFas5ITWUustwLqJRQfY1q7U/Y&#10;YtyyTk4NY260Su21K2YBOa03j1m5GVY/YzKt3im5XF9KllCcnmhKDpAStStNtTA2or9jU7dn5TEl&#10;7ceCScimWjtPOXfUjSxIDawsEFRxXof/AEmkfLNy/Trol20JZUuWXE4HBNa3tURCYwJIIArKvRO3&#10;T4xjtqkBaRgE5rUkNf2sIAq9ua831jzczdwXtRVvWmUkxVoQn+tYs6p2l25OK2gkgVsPqzc2FIUk&#10;EEmsva9moiP5BGFDHNbbxXDyUahraU5YOmrDtyZkS3wPV4V7Vo/RunF2+ZFDS+4yAMbazFrPUDkF&#10;tbjTuwA54NXf0L6iKuNugrec7hQQkk1tfJxk6clOlaUsGrbU0tTTYwUcVLxVvQpIKs4PvXNukIlW&#10;yO82nhQB4qSkQy/EDgPI5rgjagzr24KfjYB9qqmZDKGFOFWefFH2sXdrRClgKHyaq2630MxnG9wP&#10;nnNPJZHotbo5PTJbWhPJSfFXHbp7ja9iknFZj6I6jVFnuK5KCqtNQLizLjpdSOcVIqmuSSdfWlWQ&#10;munHi8xyMqFcMy0ujb7ikzMEd3apJwfem2VHsd1awpGMH80kO6y9yDivXpYbUFpTxXq5Sn2ipI8V&#10;EkfpAd4WOaTcSt5nk8ivGpC3UKSaR7y21lKvFA0cNkjKSc1ykpSop8mvMgOHnzSbuW3Mg8VDJI8U&#10;dqlAcU2IKs/NLuHcr5zXrYTuwaQxoW1FJB/evEJO0g8087fJOaSSAFHjNMlk8bAIxilSxuA5rhKV&#10;EnHFdMqO4hR4oEemOFIPNNwjG5OKeoUkce9eOIBVnFMWSSdDbbYITn81w86h1pIV4FLuLQWCk459&#10;6alpDbGVcjPmpFOBV2ShotgD2pNJQp3PkmuVFt3t85x4rl5SWljA5oA5dkNqKk+K7K0NgKHgDNN0&#10;Btalk/q81+LzakBJPFBIdreD6gfOOa/Py0sOo9Pmv2G2kpI8fNIl1p18Jc9jwaWQxkdNOpeJO2k4&#10;tw7qHU4I2HFcmYhp0oACa7jqaKFrQOfPFLkMYFnXdjW/bxXjUkOlKgngGkfvAtnG33wa/LlJZaQU&#10;Dg8ZpiwcXCU+3PCEjKSPalWXVrDhV6eOK5RKC3Uq27leM0jMkLafUnbke2KeR4I9kyni6FHgK4NN&#10;L9EcdhDtLw4DUj33QwpOAk1CXKQ+pse2DQC5BK9x1tLQHFZ+RmgLVMRlCnlNHCSn1CrCvaNyCpav&#10;WfFVNr66t2+I6ELys+cVWzKgshR0tebhWct8ZWvP98VZrT60qDKPZNZ56c399y4x2EIU4k4UQBxV&#10;yWi7y3b6/wB1sobSD5H70RYrI8jzUUuS7EDbackfHzWXdeaqTG103BlMfz1HAUR4PFagenkyBkZA&#10;NYv+qHVTWnOpEJaGsuKOSQP2rZaNbrCpPasmi+kVzV/HIrJIUhZAOatHq5EXH0+9KaQAvGBjyBWa&#10;+jWpn5z0KaUlvGDWqdU3BiV09uVykYUlMVa0J+SEnFWXQ2zIN5eTH1luaJWoXDIdDivBST4rSvTb&#10;UTZhJgtt8p5yBXz/AOh+pLhqXVM+fMCksrdJSPjmtudK7mgrc2NknH6sVdqYJJYEnuRbb0uVISpp&#10;lezPGayt9Z/SG1ak0qbjeL0iMmOknYp3G7+ma0eqVIfWtDOU5GKyr9WH036t6rW8zG7quLEjIUpT&#10;RcISf3FY2leL4lc17GfNKY0xCmSExV7mGlEJPyKNNB3qVKDcZCTuB4NBc60HT9zkwHnA6tlRQSOQ&#10;cGrC6byBAeccS0lXGRkV6NVlo0zNWdGLfIfUyqQ4U8AE5raOkYDMa2NpYfCyUg8H8VhzpZd5V3Q1&#10;t/lJUoeOK2L04s70Rhp52QVgjgZrj/Lr3m00/wBobvW6HsUqUvIIyQTWDvq/ndM9MwLggW/7u/yc&#10;9twI/QfnOK3kbQ08tZfd/lqHOT4rIn1gwumekrK85PCJV7eSrtJ4OD/etd4+W3URLLFmDPmlDSqQ&#10;8o5KU+wqy+nERJwVLxtVkjNVu1JLkhxxKMNlRwB8VZPTmOhp/uPLIDmMDNeg1mmfDNUdMripDLaW&#10;UerIwa2R0qXPct2F/AxWNemr6A6y4ynKfGB+K2v0mnuPW79GOAPFcX5fmZt6H7Q0iXNxp4oWcY80&#10;+N/Utzag4Apk3Y37rPKgdiPelJWnlQE7gokmudMgdKvKkFRB9RqFkpXc5g35200kzRHfShZ5PGae&#10;xJQUtJHsc0djxgnrdYY7UdeUgrI4NDWoWlWZHdzjmiIXUpGPAxUHdGVXhztq9Q+KQkRUee5KUhYB&#10;IHk1Px7kplCQk54pzbbElpkI2Y481AalZVanUqSrCScUdIfZJS1fxJWFn0j2p/arDEbCVlIyDkUJ&#10;NXf/ANQ2lKuDRHFuWxKcK4prDB5ONTNpid15v0pCc0Js3/CUqWfJoluyzdUFk52nzimLWmY+xOQM&#10;CovORrrkfQbphr0HOaVlSjIb2KOc+aQnwWYTG9s4wPFQkG6qfV4JKTyfan0GAriWxiZF+32ADzTa&#10;bbWrfGUhsYWPiuYk4oAKSQaTkSFyHV7jnxQ8CRAxro6hxQWDwSKmWrkpwDkjA96c2uytyAta0gjN&#10;OL5aUMxO4ynYEjk0uRkU9JK/Tu96d2WzR5bpW7g885oSVPUp0AHGOKK7avtRQrcd5FCeRsI5Nmt8&#10;WIpSEgKI4qqLlcTHu7re4qwaO589wxwnJPFQDGmm5crur5Wuk8voFwPLXN7kVtfzUsbt2mlZVxiv&#10;RYG40IIztI5oLnXX7F11txW5IPFPO0MZJ9m2sPzPuH0hfPGaIRCbeillhIQDzxQhaLimWAQrKcUR&#10;Rpim0nngDzQgYF6luS7NdCx3M4FdacuyJTx3Kzz4p7cLMxebipx31LNLRdJsQN7jR9Z/NRw+x8YC&#10;FibgDYeBUTe0C4kb07gnxUc5ck298Nqc5I8U6hXVuSe2DuUKbeRYwcwLFFalB1beVgcV0/cRCkbC&#10;QOfFSBWd6iB4GRQxNtci6TQrkZPkVF8dDX7hA1d0PejPJ/NTkGYiM14GTUJE0atLId3HckZ81wzJ&#10;XEnNtvggA1JP8i76H94UuY0po8JXXds0ayiIFBOXMZzUdLuKJFw2oztTRRAvQYjDPt7VLsXINy2H&#10;repXc/RnipW3zGftkkkZ/emmqrgmVEKcYJ+BQ5AiTHlNoQTsPvSyPGQ+jXJpK8YFfrzIQ/bnEADJ&#10;HGKF3FPW/Pdzgf4qVF6SsJGaMiwRVu0u+sOKUogKPAqQlsrtDaCR6B5NTUKWhS0Z/rXupG0zoC20&#10;AZI4xSwBAP6gS80gg4SfanllcAf3nkGgtVrnMNEBJO3xUrY574bw8ChQ4qCZPBY9xkMuWtSEJBcI&#10;wKrAaduLbklak4QSSKO7coPoT6gcc06fkBTiUEDaeDU3yRTwVvb5MuCAHEEe1FdlmoeWVKPPwamJ&#10;FlYUrKkpKfPigqa4oXZ1EZBShJ9veo9ElyHrUptTo4HIrv7ZgqJUBzQbAlyEErd9KamGLgXkg5z+&#10;1NMTRAaimhi6paYQpWfgU4tj77eXVoUkfmiCPGiKdDikJWs+5qVkQ470bCQBkeKMBkHmL19zlG/n&#10;xzT6MqPgFeFLHzQfdEqYuymoySccmvYl2cD2xaVAjzRnAY4LNQ6yqIPSPFVzqdL38VQI6DtPxU3F&#10;ua1N8Hge1NVPl6UnKePah8glggYQmRn1KU2SBRNbr2lwhtZ9QHIojgQIzjKisABQqtNTSUW28BmN&#10;lSln2o+1ZDsKpz8dxaCkgqqatCGUp3EjOKq4OTWbhh4FLfnNEtruinkKSFHgUkxuJzqy3KlXlK4/&#10;pT7kUPvN3KJIJ2kt5x4oxgf+qmoSo+n5qWvTcZptAATwOabWQzgH7RfdkYJWSFDyDSz9y+5WBu4o&#10;ZvEnZMHYRhPvikIU9/eVqbISKjkeC0Lc82uIgKSMgeahtTzQtAbYTg/imFq1ChxK0eCkV4m4NPSj&#10;yFfvU85RHHIrbLLLfSHdxwBnFMLxOfiEtPZAPvR3ZpiGo2V4Ax8UB65U9c5jaIyBgq5NQkuCceXy&#10;MLYuMZO9SAT7mhLrloy1am0jJSGEGRt9JxzRSNOzYI7vJT5NNLk41MjLZdHtyDWFZBTi4yRstPfO&#10;i2NkHyj526h6b3OxOqdZQpbaT4Apja0Xh2YlCI69w/BrczmkoEl1TbrKVpUfcU9tfS6ytTA4IiAT&#10;77a0L8bJvg9Lq+rdtaU48mQ7BrB3TdwSJYLbvulXFWLb+qDJQFhwDJzwaa/UB0lUNWGVDQUsbPCf&#10;2FUTdbFerV6YzbjylHAQnJIrH2W0ywjdQ1ej19asljk01cupb8eEmTHVlHuRV09NtRt3qxx5y3Ny&#10;iM+azB006fXnU2jnhIbWl5HOxWaurplb5FptLUMgpKTgitzpXYnmRwfm46bbinGUXhEvgky0erOP&#10;FTV2nKDaVE8YFA8a1usLQ6kkUtP1AptYZeUOPFbjJw7jl8EhItjNzkIccIIPnNQ0zQjUeQZcZWzB&#10;yRmlo91DiPSrnNO3LsTFLeeVDFLgfKGNvuYjqVlXgYNKPPfdtFwHkeMVFxbYuXM7Kckq5OKnpFjX&#10;a4oAUVD4o5G8IDZ8p0SlEHP5prGRIlLUN5AqWmIbL5AHPvS8MNMqxgcikSFdON91SmXT6vAJp3Li&#10;PMv9sHKaaG4tQFd0JypNRqtXOErWU55+KeRYfYT27Sabm6klsbvc4omlaFTFt+9KQjbzTXQF6RIY&#10;K1kBfnBoiul2cmtqaCsJ/FTWMFLbyB9t1B9jIXGSNxTUhEuqZs7epspI45rm06WLlx73knzUxdLG&#10;II7qMDAycU1kHjokpF3Ig7UcHGKr65WRyfN76iM5pd7WzUEuIeT+jwcUlA1bGuatyCD+KjJpiSa5&#10;Jq3aS+7jEnAKR5oPu96dsE95hIUpLfuKsG3XTY2cHhQqOXpePPnredG/ufNJrK4Gn+QBs2rHrnIJ&#10;WFoQFe4qxbDclysJ7h2+KY3jRjFthrdbQEbeRihqw3iQla0tNqJSrHiorMexvDWS3VQ2ZCUoOOfe&#10;uxCiwIyyEgrIoPt2onSdroKViiJuR344O7mrUypoGzZ31XYrCsIWfHxUg7Y3oMgvJUVJ81LQ2d7w&#10;K1DOam7k2yIfbQfXjBNSSE2DDt7DsYtq8gc1Ew76oyChHjxSjdkcfmvI3EpPxSz+mV2+Mt5I8DNM&#10;CVF8LbHqVzjFMbZBiXG4qecQknOcmh2ROzGWTnIpHTl5KXVgqPFGQwWJc7VD+2WUhIATwBQMt52H&#10;FfOw7RnFECJa5KRuXkK9qlo1rZejYdSCk+1MXRUFsuUhyflSVJRu96s2Fdt0VOD7Yr9d9KxvtHFs&#10;IAUBxihuzRJ2FoKSADxmlyiTeQ1NtRNZSpShSs6MzCtamtoI20OMXd6K6EO5AHvUvOuzMmInnPHN&#10;SIlcpjOquTgbyEqOABUrIgzLclKlhRR5onsjMRyRuIGc5zRJqGIy/aVBKQTjio4HkC7Rd0mNzzTq&#10;I60XS4fOaF2Ic1lt4NpyQrgU8bTMispW62QPc0IMB1EltLaVkjGPFBF2sAud5KkjaCfIqRst0acU&#10;rf4HtmpOLLjmTuwPxUuGLoGrhoR1hBWyokAZxUDaro/bpTrLh2lOfNXIJrP2asgEkVWVx06JU55Z&#10;BAcPGKTX4JJ/DHdk1qVPltagpNG9uvaH2iOORVRz9AzrJ/6mMVOIPOMk1I6dv6mzsdUUqT5FJNrs&#10;HHPRLaj0aL1c1Ob8bviha5dGn4qFyWHVZ8gZqwLVdmZMgKUup1+5ILJGcintTFuaKXsl2kWiR9rI&#10;JSpPBzROzqIBQUlVfrjpFN4vCnsFG74qLvOjZdkJcQVKb81DDRLKkWHaruX2grIIx71XvUCzKuF0&#10;bdZSQc8kV1Z7+Yje1RwRxg1PRrwxNwHAkmpZyGGnkFmNMXCMSWVFQCd1OLBeVNzVMyCUOJ4INWpb&#10;Goy4wUMFRHiqr6hWORHvIkREbUqPtSaxyhp54YUBzvqUThSSKf2yywXlblIGD5Bqv4ci525kKfSQ&#10;g++Kn7NqEKWlKlYBNNP8ia/A06jWBFmQh2GP1n/DQO1JmRHAXEkpI9hVwTno1zaShwhYHzSVp01D&#10;uT+xSQR45pOOXwSUuAH03ee1MQvdx7ij2TcG7nH2qWMY8E0Ea+0+NJ3QKYBKFHOBQ0dY9p4IUpSM&#10;jHNLLXA8buSzYmkrdc3f5iUKob11oH/lhKZ8NQ2+doNd6XvS+6lwOZTnxmifUEpV5ghtXqHxT4aF&#10;ymAVt18IzAZfyDjHNOG9QofeDiCCKmbZ0+iXEKU6jKj4oW1JpB7Tr29tWG8+CajyiSwyzLNekXO2&#10;mO6r0kYqMf6Z226laSnlfORQXZr6Y2NysUbWfUilrQpCs0089iacegK1P09l6HIfjuFcfOSM5xUn&#10;p3VLTUdBU5z8Zozvk5N2grjyBkKHFCdh6aN3Fx0hwhOcgZqLWOh5yuQptmrA85jdnP5qaflNzGTl&#10;IJIqsLzYZuk5BWMqaB81LWnWDZaQVkA/mpKX5I7flELeNHmXd1qR6Co+1LMacuWnVoWpRWyec/FF&#10;se4sS3+4nGfmiORLjy7UplaQVbfJp4T5Dc+gUtWpWm1bFqwfk1KIvLL76dygQaAjpOVPnvJZcKUk&#10;nGDSL9numnngXFKcbHOajloe1F1MojS4WzAyRVSay0y8i+FTPCFH2o00jfo70Ud5eDUje24kjY4h&#10;QUal2itZiyrDbbtalJUolbRx4oosd/LW1Dqjn3oxiNx5cFbamwrA4yKqnVSXrbcXO0ghPtSa28om&#10;vdwWoI0a8Rh6k5PtmmarRGYJbcAKaqi1avuMB4BzcG88UZQ9SomIClLyfekpZG4tEVrSyRoDqZEU&#10;beecVF2fXzcSQlhTwynggmrGgtwLswtt7BBT71k36gEf8iagdkQn1FsnOAaxdRZ6Md5s9Bp/1diq&#10;+TVUKfGvcVTqXQFgZ81W+quoM+ySHGW1lTafes66M+oWTHa7alk58mlNWdYWZba1lwEkVqrPIxlD&#10;js7DTfTVsLfesotZ3rq7tUy6tRHgigjVnUKBfIzjYAS7g81T7GuI7ssvOHcioLU2qWpcgC2oWt1X&#10;GBWqnrLJrB2Wm8Lp9PJSxgJp9+cti97bhIB+adQtTSNQYSEk496ErBoLU1+fQZDSksLI+fFaZ0H0&#10;FVHs7KkJ/mKGSTVdVVtrJa/X6TRx7TZU8TT8h+Slx0EEeK0T0fad/ltKVj96jZfRy5xHO6PUkD2o&#10;u0Xa02lxIfJQ4OK3elolVL3I858tr69XH2stJuI6lshpWFY9qi5lmuLrKlBZJp3bbs2l5ILnHjmi&#10;2E+xITt3it6lk4t8FUvTZ1qO13cUipqw6kjnCnDU1rKxmSwoMpBUfiqouelL4x6Y2UjNReUSWGXU&#10;mbAuTQOQVe1dMw0rSpKR6TVNWabdbI6hMwKPyatLT+p2HWklShUlLPYmsEBqjRrkpS3GwUHzxVeJ&#10;k3Cx3HtrKtucc1oQXONIQQQCDQXqnRab26XGMI/aiUflApfDG2ldVBQAcVz+aOmLk3KAWlWTVQN6&#10;Fudqk7goqRmiy2KchoTvWUkeaIt/IpJBtKKZbJSpGfagO96NEx5TiQQfbFEI1XHZbCVKTkfNOoOo&#10;I0w44xUuGLlFfKsMy2tlTZVxUhZtbqhp7T55T81YDkRE5pSUgYI+KCLz0977yyjI3fFJproM/kIb&#10;bqyPcUgJUDUwHG3AMjGaqk6fkabdS4hRKQeQTRhZdZRXI4Q9jeOOaE/yRa/A4vOlGrm4VD96G5+j&#10;3LflxlRBozhahjvE7SOakBGRNRyoYNNrPQJ47AGx6rctxLD/ADjjJqe/5mDx9KwQfzSFw0IFPOOp&#10;O4HkULy9Oy7dJK0KJQPbNLlDeGWIhwvxwrOeKi7hZ0T1Zxg1HWPU7MbDL5/vRPEuEaYR2iM0+xAF&#10;P0g9Ge7iVHaeeDTiz31VofDbvgcc1YbsRK0YWMg0MXrRSJjgWg7f60Y/AEk1qlqSBtIp63cUvpGc&#10;GgVzTEi2ne0skD817D1F9m923+COKMhgNJ9kZuLY3JH70OTNM/aEqaPipWFqVpSAAoGpeIti4p5I&#10;BNPsXKA6HqV2zSEoXyPzRXD1Q1N2kYGRTS86JRKPcTzUKuwuW8ZSo5FHKDhhyl1MkcVGXXTjdxxu&#10;9qhLZqdMVztvHBFTTWp2nV8EEVLKYsMbPaPZbjBSByKGJTzlrkbSfSDVkxZbU5GM+agr/pT7xZUO&#10;BQ1+AT/JBxdV7UpRuzU1DnImpA459zQNdNIyYrpU2s8UrZrm7Dc7TxO5NRyNosJEIBByqqv6qQSq&#10;C4W3uQPGaOrZdjNWW1q2j2quurbCojTikvZSR81kVczRH4MMdX7i5bp74dG9BJ8VQlxv7JkKbWjC&#10;VH3FaE6sOxpcp1K07vOTWetVxIbToI4ANem6TipGks+5lkdFum1o1XemXRNDD4UCBux/1r6N9KdM&#10;K09AYZDvdAA9Wc18+/p+0tbrpKakxJ+2SlQ9G7H/AFr6NdMLY/DtLPfc7np4yc1yvmpN2JGfpvtC&#10;vVD0VNtPcVztrGnXQNuoe7asCteaxtqZFrdUV7eM1i3rNDfkF5lkk+a1/jVm5F9v+GzMuq4klnK0&#10;rBT580x0dpu66huKHIbqmVIV5BxTjUiZUNLjUjPFSvRy6z3r6iPFSNm4Z4rvp5UODTLl4NmfT/YL&#10;3HaaEl8rxjOa1AIz6oASonOOaovo65Ph9pLqfOPatC/doTCCl+k4rzXUy3WNm8jwkZ46ssqYdIzk&#10;5ziscdWtWKamKjqBBB81tPq07HkyVlKhwD71hnq0I71+WleMZxmul8QuDF1PSK+vbyLtHSgryD55&#10;rQHRvTMeBphh1hxKlZCjg+KzlfWmoERSmlZ4z5qzPp41Y68lyGt1SknwM1tvIR3UMx9M8WI+g/Tq&#10;5h20ssnCgEAUaRkKWpTauARxVRdNZ/bt7RzzxVps3EupQpIyT8V5u+GzdMqrq1YphUssuFI/FUVN&#10;gzVNuIcWSRmtN6+cU7HUVJwce9UhcihS9m39SsZxTRZHoMehVpZXDUHkfzM+a0DYlx45DR4A9jVY&#10;dM7YxbozSxxuGTVpNxGCQ4k8/vQVSJRxTcd4LR4peUpEiPv28im7a2nmQPJFesS0DLdBA/MOoeZ2&#10;kciuWXA2ooA80i5JQ04QkYpJ+QUEKSMUsjwLrCm3c+B+Kby0LJCgfNeSJKloCs/0rlTpcaGTUWyS&#10;R+JGwKPmknnd5814tfpxnAFIA+kkDNIY4Lu3GK/A/wAyuG07kg0spGClVAjrcQr5rkE9wgClCQMY&#10;xXa2VYCh4qQcCSQUq5PFelsA5x5rpadoGKV4UyDjkU8CyNnctkEDil0ArTnFdBBdRjFfm0KTkE4o&#10;wLI6ci7s+rCa7d7ZjBvPFKKaBjFJPq+aZtwykepeRQVnKW22U8n4xX5/aspwfFKuIbW3jOT+KSUl&#10;thOSc5oGN1uNtuFOcE16mO0GionOOTXjrLTr6SSBgZFfsoAIBGDwaiSOhJQ8wNvIrlZSztURn81+&#10;jobaj5TzzX5bra0gHGDSGfkJRJe3E0tHmMsrU2OcUmpxuOU4xzXMZlolbpPJzxTAX7ie2pQHHxSM&#10;aSl8bSMgGlUuoKFJ44r8gsxUEgZPvQB5KdMJSMJ4X4/FfkrUtz1JyT8145OQ5sWoZA8CvJNwSlQU&#10;E+mpiGbyHVyljykeKj7i2SwoqOCPFSaZpWpeE+fBqBuDrzinEBJwMnNIaQLXWI4XP5q+D4qsdfad&#10;YkEBJOzPJq0blFelNqUV7cJOKrXVq3GIig4eRzVbMmsLujtktkBaXVpSVBJHIopustlF4dDaRtI4&#10;wKofQOsZkm4rbQkpbSfNXhaHW3cvrTuUE+9SixWJp5ZGXycIcQuhODzxWL/qUvFvf1Xb0ykj7kn0&#10;lXxWz7ytqUtAWnCCrmsb/Wu1YoV6s6GgTOUMgj2FbPQf4pj2faGnSq9tLgR0IISEpAGPetRxVG86&#10;M+0WolksKSof0NYM6O3dwzY7BWdnAFbj0ip17T6WwcBSDj+1ZethtkmQi8oxvou3Q7BrW82+PgbJ&#10;CglA9hmte9NZUZMFKW2sKxyfk1lu66ed0n1euEjYVB055+cmtF9N70t5IbTH2g+9R1MswTQRWMlo&#10;tSCpxRaTtI9zWa/q+l63u2l5MewzPtoyUHvFJxxj9q0W7Gkvx1tsghSh+qs//VN001Reunsj+Hz/&#10;ALRCsl0k49OD+KwtM/4sf5iljaz5XFlz+IOplL7kgLIWc5yaLdMX5qPNTESncsnHFCUyCq0XKYwt&#10;7vOIUUlwfOaJNCCLEmOSlfznkjITXo9T6RpGaj6SuvLnRcDttAYxW3un8Yt21KlPblEAhOaw30yu&#10;j86PDWw2Gtysn5HitgdLYcp/at14gDGATXLeYjzk2em+0tlUQSWdrjhSMfNYv+s7RehYFpkTLxcS&#10;u5lJ7De7nP8AetnM2pb0ja49tbUMeayp9Y3TTQ0ywPT73eQ1JYSe0gK5UfjxWk0bxfEvn9jPmYlb&#10;SO52RlIV6R8ijrQLblwuDTTnpQccj2qv1ONJnuhj1MJWQk/Io90VJKJgCeFkDFejVvLNKzXOgJkO&#10;0ojstespwT+a1/0qv/fhJQGtgIxWHOnSxHdacfOVAZwa2R0i1C3IbQ12wlAA9X5rkPLxxLJtNN9u&#10;C/bbMEdAP4ru5SDIaUfbFQzMoJZ3DkCk1Xtt5spJxgc1y+TKSIyRYjcZaXD+kc8e1SiLGIo3D2Fd&#10;QJqFE4IwRXcy47Nyc5oHyQlynrjqCAPUqkrdMcRI9ZpVNuNzklwnCfavJdrMYlaCVbRQP9gmF6CG&#10;cDGcVEXCL/GVJS5wkHNRKZimVp3+9SDFx5z44o7QsHitMR2nN6SSQOKj5Sjb2yVq4Bohjzd+Bjcc&#10;VBX+IqYsc7RnxR0P+Z1b54WpBPvT5UoeBTO2W3btABPtmu79CVaIqXSr9XtQmHY9EX+IIKVHCSaf&#10;RLDEYbISBnyaH4N0J2AEGpVE1xCST7in2LA3usNTPcWz4HNQUe9pW521K8HGalpkh11paQThQIpp&#10;ZdLBz+Y75JzUX+xJE7AnJYZAz+qk73dC/CLCPKhik71bvsYpcQrG0cChFm973AlavUk0m8BjJPWX&#10;TrbhBeHk5GambpaftGt6DhIHFRsK4L7aVZ4FL3O5rlRVNBWOPNMPkEndQbHndyvSg4OaILHdm3kI&#10;dSoGomPpBqYkhRyXDk09Rp/+FNntk7UDxUUmhvBLzLg5ISoJ9/ihOZp9y4P5UnAPvTyPew2tSfOD&#10;UzFkocaSokGnww6I62aY+xjYQvA+aZyL2Ijqo2/dt4zU+68pbS0JOAeKhm9NNKcK3TlR5pP9hL9z&#10;uFN/m9zg544qTZdXKKhkpGPNJtaaU60e1kYHFQabm7bZDjDh9W7FGcdjXI4RYBMmqcVlRB8VL2nS&#10;K/uFOgFKRzTO0TlkF0YPNFMC6nZg8E0JIHkG59zTbn+y5jOOM15a7g3JdO0Ac1HapsUi63BLjSiA&#10;D4FOLVYXrYN6iVK+KWXkYbw7ihlvb7YoX1DBemz0OtD0fiuG7piSUr9IHtU03c2FAbcHFNtMWGmD&#10;sS0yu64oNk4HmpCGrtlPd455BqWg6khtKebeUlv96C9a6vhxTtjLSVE+Qai5Rj8lsa52PhBVNVHu&#10;SkISRgeakorcWCykAjeBVS2/WBbfTlQI96IE6tjynE7HBk8YzRG2LJS09ke0EGsZzYtqg0kKWrxi&#10;gZ0zY3bdS2V7vaiCZMbCR3T6T4zU9bWYUmIgKcQE49/ah4b7IbWl0Rdkml9LZdHbPvmpt9QQCEr3&#10;0OazvltsbaUNOpUv8UOM62SvaCSPzUfUjHjJJUTkspFhxktlK94BNN32IjdvccXgLGcYqDh39Ets&#10;dpe4n4qfVGZehpLqgEq85NT3KXRBxlF4aBa33aRhQZyoBVTEe7ONkB7gnnmpO22mHESrYpBBNDuu&#10;JkeHHKm1p3D4qOcLLYKLk8JBQzdfuE7d3B4zS8G2xzIUMZUrnJqqrfrRCVstlYGVYqwrXcw+tLiV&#10;jxRGal0SnVKHaJe62VKoqgnAIBNCEG4ohFxoqyRRaqeXWyM581HxdNsSnVOqAG7zUnn4K1+5Hwbi&#10;FLzn34omUrbESQrKyKbu6WbwCxgbfeoe4XQ218sOEZHFGcLkMZ6HcKKlUwrAClE4OaeXSxsMNlxK&#10;BvIyahI16bZdCgRknNS7t7RPSUZAynzUsphtkgHdvX2rzyEq/SSKdW6+l5KMcnNdv2Ft6UrnJUr2&#10;qfg6PaZSlQAAHmoLJNtYH8eS59r54IpoLNFXPafWkOOA+9MJVw+1lqYCsgDxTiBd2lOAlYyPmm2Q&#10;wSV7tjMtHCQk4oSabegKd2t7k0Svy1uq4VuzTi3WsvJcUvG0580+wBWzz3FvLUcpIzxUx9x96hW9&#10;WMfmnyNPMIbWSoIJyaBZt9at092MHQrk85qLaj2TUXN8ILY1sjy3PYkcCphjSaHGCSkJGKCtOX5G&#10;5SgrODRn/wA0srihO8AgfNNSQpQkn0BtziN2+6vNNq9qYwmHBl0Z4VzUsIIulyfeCxz4NE9hsLf2&#10;hbWAd3k0sZH0QkG8kp2KJAApRkoee3Z5zkU21nFjafdTh1Kc+2ajIt+ihCMOAn35qLkk8MkoSayk&#10;WOFMm1kLA3bfeqV1LOTEnSCEnANHTWoUPIAKxs/euJUS3TklakJWSOahNqS4LIRcHyitbTNRKZDu&#10;CCT70TwCs4I8YqU/5NjTWkmOQ2M+BST1r/gzojle7I81BJrstlJMEtTWZN8fwpAVxg5FftK9IrQ2&#10;tc2QwhS08hKhRKlhKHju8/NPbewVOFCVkhR8VH04t5aBXzisReCDsTNvtc2Uy20ltCuMAcU4tdni&#10;CUpTQBG7PFEzGmI7sn1Jws+ak2tJItq8tDdVsYY6KpWN9sRahokNgbcBNRd30ZDlJU+SQoUQLltQ&#10;gW1Daum38SafeS2sYRVvBTz8Ac5pB2Owt9ndsA96g2lkK9Zzg4q17xc2VwDFYABUnANAU3Qs1MUv&#10;JUdxO7iotfgkpZ7HFjAjSA8Rk4qUulx+4Y2hPmou2NuRmCHgQU8ZNfnnXDkhOQKM8B2A1yW//FnG&#10;mwTn3qZtkRTbOH/1mnkeF3rqFqSAPepO9sNNsKLXK0jPFJInkiDDZWhQWMiuI+km56D2zhJNCNz1&#10;M/FcIKFAA4o50zNXJhNuN8Z8iksNjaaRJ2/TLtmYLqCSkDk1Hy9YNQm3AtwZTRqy+JUDZ7YwaHJf&#10;Tlq7FZI27jU2vwUp/kb6a1i5K/mNryk0ULuhkx1JUrduFDY0nH0m2AFejHOaf2y4w1JClKG0UJ/k&#10;Gk3kYptLEp91DrW7d4psrSSLVl1hBTg5INGDU6IjDzaAr9qaTpZuPdbRhG4U2l2GSPs94jpaIcI3&#10;D2oniXVh5Dam8HFCVh0q53nC4d4NSf8ADXLS4pXlv4pLJF8k5cN90SU4ynHikLLp1qI4QWwCo58V&#10;5abyyAFFYx8VNN3dp5wKSAKlwxckZebE1HiOPbcKAzQtbb3IWhSG2yog4FHdxkKlMlITlJGKjrDa&#10;0NOKCkJzmjHIsjKFKfaSlbvp58VMt3NJTuWePzXWqYIi2zehOV+QBVa3HUE8ISyzHUtWKl0LGSzo&#10;U6MmTkAc+aXvtwD0UoQkYUMVXGnp8t9eH0Fsj5ozTNS2yO7jH5qSYsckPGtCXAoO425rqbpFEeMq&#10;Qx6QBmpdMqOtQ8ftT95Ymxyyg4BGMCnhCy8gQzO7bX6uU+1ScG/l1ASFfipOHpVlpRQobs+9Nbzp&#10;hNvY77fpAOaXQ+yWYm7IxKzkEe9OrSGpKFAoAJoVVeGVQUpC+U+amLFcApaMEEYoTE4tD69WuN9k&#10;6spAUB5oAfuAZjqQMmrMuRTIYIOAFDmoS3afhvEhe0kfNDBZA6z3QpdTyRz4o7i3dp1CUOK8jwaG&#10;dQW+LbJiVIUAnPgUzm3SOygOBzBFRyl2yexvlIPIsOMt09vBzXV1tYXCdTtHjgUKadv4eKVBYV+x&#10;oqkXZLrYSDzipppkGmmViu3z433KkIIyeKaQ5NxhOJXJSQknzVtMwWnWeQDnmorUUBj7BaQgFYHF&#10;LHyPI0t91Q9FRlYFPBKY9KdoOT5oJgaduz7RKMpRyRS7MqVaiESkHOcZNGQaLGllKoJ2pCk4qu3d&#10;MtyJrpbJSpRzxRREvyFx9uQRimkeU2J3cHjNN4YllA7KscmxtbklSsc0tbL+X2sOnBFGt0Lc+ApC&#10;QNyk1XZ0ZckSCpBOxR9qTWOiS5Cm33ptb6PgGi24ssXO2lOAVFNVK8mVYJIDqCU580URdUj7VJB9&#10;qM/kTi+0Ad605OjT3ChJ7ZPGK/CFOtjCXnEnbRW7f25MpCVbSM0R6jl29nTpU82lICODiq2vlFqb&#10;eEDmndTDtJ3HH4qZnPt3Et/pVyPNUSjXcSPcHGA6AArjmiK29RoxUkd4cH5qtXx6bMx6G5rcosuq&#10;5W2LIsWClO4J4x+1UTdJ71rnupShRSFHGKtvT2r4FyjhLjgwRiuLza7RIytGxSjVzxLpmJsnW8SR&#10;WsDWOQlDiilX5o+0beg45nfzn5prJ6eQrnFLzYShaRkEUJRy9aJ62W1E7TSy0PCfRbF+hMXZBW6A&#10;4QPehNzQEK4sOAtYWOQcV1bNW+gNOcqx70QwLt3WyUgc/FPKZXhoqWW05pa4qY5LYPFT9s1WhxsJ&#10;3DPuDT7VlpE5SnMes00RoL7m2JdZBQ8BzioNNPgsymuQpsN3StYUCPzXOrY6bshAP6c+aAbbc3rJ&#10;PVHfJODjmi1vUzEhtKODTUljDI7WnwNF9Nw/BLjed2OBQqp1/TE5LcglKc8Zq3rLf2UtBCiMGmGo&#10;9HwtUrDikgK9sU2uOA3PPIKp1QxJbSApJOKm9LXxLMkYVwTQ7dulL8OOuREcV6fahmy3Z63Ty08S&#10;FJVg5qGcPkntUui4dZMN3q1qCT6leKr+H09kSm/SpQxzxRUiaiVDbUhwHPtRLpuUhEfark1PCkVZ&#10;cSoVSJGmpgYkZCc4BNE8LULS9qVLzkfNPOo2llXpQWynaRzkVWjmmLvEeOxSlJTUeV0WLD7LPtdx&#10;ZbngpPvRRfYLd2tatiRu28VTVnnuxpCQ9lCwferMtV4WWUgkFJFSTyQccAI7ZbtCDgZBwk5wK9te&#10;oZTC0tTUKQQcZNWnHSzIBOATQ/rO1xnbapSG0h0c5AqOMCTzwyRs1ySWkkEcimt9tzNwdSpQBPzV&#10;eW2XPbG1tRVt9qILXqFbryWJKShXyaluyG3AVx9H22Rbl90DcBxVW3G3S7dPebjNqU1uOCKs1yUY&#10;zI2ubkkUwhPsOSCFpByfem0mNNg/o623LvKW9u7ah4qifqX0TOurkgshRPkZrYltbjsNbuMYqtOo&#10;Fgf1BMeLDQUkViaipWVuJsvH6r9NerUuj5q2HSN/Rc3IxbUBnGasCf0O1FKtqZDaVKHkitCM6Obg&#10;X0Jkxg2Sr9WPzV32HT0RVr27UqSU4xWgh4/P3Hf3/U84pbEYVsHRy5r2Jfirx4NXDofoZCiuoeej&#10;esYPqFaRiaYhtA4bSOfipiNZIzUVfpBOOKy6/HQi8s0mp+o9RcnFcABadF2+OwAAgKT4GKO9LLjx&#10;UhlQGB4oUuWn54cWtglIzxUUw7dLJJDjwUpvPmtlCCr6RzF107+ZPJdLkVl5rjGDVd6xsUgSQqMj&#10;BPjFTdi1O1MaQVOAfg1OvvxpiUqBSSPasppSRgcooy4N6hgS0K7Su380VWDVMlgpL5KCPNWY7Ciz&#10;4gC0JJH4oJ1HpLvOD7YYH4pbWhuSlwE1t1RHllO5YP4NTD5jSkpUnGTVPLtk60uggKIFTtq1Jvw2&#10;te1Y45p7vyRcfwEupLGm4xloYSFO44wKCmtM3K3oVu3J+KOLVckCQhRcBzU7LdbmlO0JPFPCfIk8&#10;FdwbvItoAfzgfNGdp1DGlxx6wFVD6js6pKdiEYPsRUI3pqdBjdxClce1HKDhli/dMuN+ogioy629&#10;ExhQYODQnbr68x/JkZBHzRDbby0EklQpp5E0RKdHPSAe4siop1iTYJHJJRR9HnJkKwlQ5phf9OPT&#10;0ZRyKGgzgZWjXTbJSlagD4otiagjXFHGMmqouuiZLZC2yoKHsKRg3WXYJKUP5CPk0stdg0n0Wldr&#10;SLiwsY8igGdoZ4pWW1qSfbFFdn1UzJQE7wc1MJcbkj0YOafDEsoquM1Nsax3FKUgHkmjTT+qmXgE&#10;qXz4xS980+qayraMGg8aTmQni4gkY9qXKY+GW1FuTMgBKT5ptcLWmSlQA/VQNAu7ttcSHwU496KI&#10;uqo6wPWDmn8EcYIp/RLba1OHO7zmo11p6yuFaSdo5o3ExE1BKTTCfZ1T2ygDginj8DG1p1i06wA6&#10;Rkcc1Lt3lmUMJI5oHkaQkx1qCM7aaNvSrM9687M0stdhjJZX2Zkt8DOaGbpoFUt5TmCM/FObVrVo&#10;MgKIBqcjaiRLSACDmpcMXKK7l6flWfJBJSKUtOpzDeAUcY85qwrhAE+MrAzkVX920WtIWpGQo0sY&#10;6DOQ5g6valxwkYyeKdKabnoIGMmqjhJl2l7CySgGjqxanjrKUlXOKaeexNY6PbnodMhSlhRSfkUJ&#10;yLHOtDylIUpaAatNM5uQjKeaaLjtyipKkjBp4QJtAhYNUBh1KHVbSPY0dNagbkNDAChQvctFNqCl&#10;tDas8gim8Rxy0J2Og4HvTTx2JpMLn2WpiCSPNDsjSzLknu81IRNRRls4OM10i6tPuBKVDmjhiWUR&#10;8ix9pH8jIV81SnVqNdIqXVOqJax71osoyzuGMiqQ6xzC8262sgp2msmhe9A3wYD6s3ZTUt7tnJyc&#10;1TUyWxclpQ8rarOM1cXV6GGbm8pJ4JPFUjcQyuSEE9tRPmvTNNhVo0c/uZo/6f8Ao863Lj3OLMJS&#10;ohRSlVfRHQSTDtLDT/lKcFRrCv0u2OQGWVNXLuIJHoz4re+lrepVvQhawSE+a4ry8m78Gz06xA51&#10;pIjm1ObXecVizrFLkMPOqYG4c81rPqLCQzBXh7acHisYdV707CcebyFg5o8VHNmSdzxAobVhmS0q&#10;Vs3c8mlelFhvDGoW5MVCkpKxnFNrtqNaELbA5UasnobcbjJmgIjBbQI5xXa3PbU2amCzNI2t0cjy&#10;PsI7j/K8DOauW5xt9uJJ28VVfTSY4ltptbWzgZFWzcdptpKlYGPFeY2PMmbxGWuqe6O/KIcPANYY&#10;6nTnnry4kq8nzW6+r7TTiJmw5IBr559R5jyL2+kAnCjyf3rsfEcQMHUvpEO63IkJLLq/SrjJq5Og&#10;/T5227pwc355xmqKfU5NY9LpQoDk1ev093WQhBjuPFaeBWz13+BIp0/+IjaPS8FEEBYyccVaFrnJ&#10;YdCFjH71WHTl8Nx2ycVYstsq2vIHGPavNH2zdy7IPqTNUWlBsZFUrOjOlJWvKcHNWfrCepxJGfHt&#10;VcahuyEwXMjaoChFkVwXH04ej3Cxt+v1p4qxrW42pstlXIFUF0Pv6XN7bivTuq721NMuJWg+aPkr&#10;kibjOoju7c5Bryc4lpYWmmjziO2FpHNcql99jHvSI4FnpIU2CBzSa5Xcax8Ui0CW8E0gVhKikDNL&#10;JJIXTJJSQfFdtunb5pg2shZSadR1JVkceKRIWKt/BrlOEjzXDeQ8RTgAKyMc0YIs6byUYFLj1Jrh&#10;hrBwTinDaQnI81LBBs/BPcSMDxTlpBU3tzSLQwoiu0FQVtPAqRFn5TYGR5rpkpCSDXqAEr5OQa9W&#10;EJVkUCEgsIV6feulBQOT4NeutkjeBmulBam80DO3EvpcKccH3pVMVSmV71c0ula5O7ApiiS4iQtt&#10;Q9PtUSI3YiL37VK4HilpLCVMbPfPmunHFKSso4Ipu2l1zlfH700A2UyAsZVyK9dZSpR2nyK7lwi6&#10;kEKwR8V4loNpSSeR/nSZM8jBLTamwc/NIKZShjcTkBX9qUbZ3uOKBx+K9dARGKBzk1AM4EkIbkbS&#10;Ve/mlh22nNgVkimzLKWGc54zXOxJdSvPvUhoeFtI3HPJrxt5pa1J8jxSDi+24Bn+9eQYaFKdc3c/&#10;vSAXdLTEfceRmuUPNPMpwM5NILU3KQpOeAeRS7XZjtjaOAMjNMQ3myREeQnZgGmkt1RjuZTg44p5&#10;IkIeW2pac4qPuUrKy2lJO/xj2qQAhcn30xlg+2arXWjK5MVayrGOMfirNujxkoU3+k+CarTWWWYb&#10;gJzgYzVUjKr7IDp5GajOOKUNoUfSTV121xEaOELHKk5FZ7tDk565wEMBRZGN20eavVMp4yYzXZOz&#10;YOSPxRBjt7Er8nsW1x7Zkj3r59fV7qtE/XMBv7Zag2NqnccDxX0R1FIbdtS2CMKxggVkv6u42mNJ&#10;aBRKlQku3SUrDRwM55/FbXQtK0xLPsKj6NzQia2pxWAnGDW7ukt9Td4TbYOdgxivnH0svBVHD+MZ&#10;5wa2/wBALxtDeFYK08ittroZWSqp5WBn1ng/wjWBlFoLU6vAOKszpecWpoqbAWRkmgz6kVFi3Q5K&#10;OXS6P9RUz0mkzJcCMpagE7RkfitTJ5qRfj5Lngz0NJ7gHKR4NVX9QlguOudB3NAuqbXDLStyivHG&#10;Kslm2vyGjsSRuqrPqG6S3LVPTq4RxeTbo+xRVle0EYP5qmniyP8ANFL6Z8eLlDbhXSfHL4f2rUN4&#10;P6uaItBymI8wLCAT+kg+9QN7sLVkvkiImQJJQpSVOJOQTmpjSjLbcsKUMgc4Fek0/DNNJI0V061G&#10;TMREZRs2jO6tldJW5U1mOpT+0jHv5rDPT2am43bbEbLZAxnFbf6LWSYGo6nX8gckZ8Vz3mFwZ2l+&#10;S7WLM/Kewt47PnNZp+qn6ebVq+zTJtyvCYEePlYUpXmtMtvujLYc244zmqG+rXRFv1Fo7NwvyYEf&#10;yUlwDd/nXM6Z4tizLl9rPlJIsLFvv0yKy+HojDhSHR/iFGWk0sonJW344xUJrm2Q7HeHYltfD0cK&#10;4Xn9Vc6fmuNz2kJVgjjg16VBpcGkeWaQ6dS1SrqoqO5AGAPbith9HJoU0Gw35xWL+mJVDeC3fCv0&#10;4+TWyeic1ruJCknIrmPMI2OlfZoRBU7F7bfnbzQ8bPOS86o5CT4oos/BBUOKIUKi9o7kjJFce1kz&#10;c4K8iNSoSAVAn815Ju+w4UMqPFF1xSyWu2hOST5FQI03906Vr4A8UYJJiNtnr2H2zTxMzIVu5+aT&#10;XbFsN4Qmoz7jDhQTg55BpdAOXEJek5IyBzTpuAVJKkg49q8huNbVAgGptNzYQwWkIG7b5pgQqZab&#10;asBz9WOKbG4pluqI/pTe+RXLg+lbaiCD4+af2LSD75W4pRCQDx+aXOR8di8GX2Cknimd4Q9qB7Yp&#10;eG002uKX7a/218c8Gv0WYruJCTnceRRkFwTtq0ghSEqSrwcZpnqJK7OcE+kVOW+6LiMBJGKgdRRn&#10;9QvFKVYTnk1LpcCXfJCMX3vSW0eQfeiy3zAhjGec1DM6JWUJLXBR/i+a8e+4tbeHfAPmoLjsfZI6&#10;gD12iqZYJ3EYoaPTt5lpt110hfkip603traFZ9YNPpd0VKRycgUNJgm0D7bLlvbJ5KB803F2S8sp&#10;8E+9Pr80/PghmMdij5Ne6d0K4hjMhZccPOaP5D47JS1ym4qSVDJxxTS7XYvbtgxnimt3Yfta1D/A&#10;OKh2JpfdSDyM02wSHdn00qSsqWrBUrNS8iyOQIpUk/ppWI+WSlQ4p1Ond6GtJPJTSBA0i+AFSfin&#10;7E/vpCs5IqHtdgXMUoqyMnipx/TD1ugqeSfbJqKySeCQbvJYj7UnHFB82IJdyLi1fqNIOXkobxnn&#10;3p1biZKkLV80m8jSwh+7a5CW0Jj5Sn3xTZq8OQZHbdVhY4OTRbFlIMbjGQMGgS76ckXa5uyEKUAP&#10;AFD64Bc9hTb70y76lLG4+1SBuCVIUtAycYGar6JpK6Qx3C4cZzg1LsznIuEOZCh80ZwGOeCDvM6W&#10;1dlnaQg+wp0mRMismQUKKcZxU5Fbj3GSFupB596IH3YaI/aDYUkD4qrGeS1P4wZZ6l9YHbbP7Wxb&#10;DhOAfFV8eqL0xzK3SojnBNO/q5vv2s5pEe1qZG7Ae28f6VQNtuzgSHSTn3rjdZqbYWtJ8HuX074r&#10;TajRRsnFZNN2PWUiYyFkHYoYBzU1C1SWZ7W0kAeefes9x9cyWISGW1lOPg1JQNbyEqQpTmTniqYe&#10;QlE21/03TY3hGgdY9VXInYZBJOPINQzXXX7cdovKQQOeaqC5anNyWVOn1AcGhy4xTJSh4ugEnkA+&#10;1WPyFreUzHj9MaSuPviXJd+qCLxJQVyD+r3NTNv1w1LPbDgGPfNUlqexG3aYFxZJJTySP2oHtuvi&#10;yNweUFeDzQ9Tanlkl4TSTjiCNmWXXrdudCUug+3mlNa9YHYEdkIWpIJ5KTWWbZ1GacCcv4IOfNFj&#10;uqGr/HQ2pxJSB5Jqx6+aWDXS+mNO7NzWS6Y/W7twQVSiFY+aE731uZlFYW6ognGSeKqTUFodYjh1&#10;uSAlXgA031dEhx9JM9g7pWMkj5qh6+2S7M+v6c0cXlRLpsGrk3vtrbc5B45q+9GzVtxGlLc3Z/NY&#10;V6fakmW9ASQVYIrQWlOpKwhDSirIA/pW10WsT+5nI+f8DKHupXBqthHdjJdB9Kq/IfcSrYhVAuld&#10;auSoTTSlZA+TRzaimUdyiATXRxsUlweXzplVLEkQWstbvaQgqfW6AB8qqhL31tTNuRdW+OTjzRn9&#10;SOhLhd7Q48xc0xmEJ3EKVgH/ADrBjuoHWZT7Cny4tlZTvB84Nc9rtZOmeEekfTXhNPr6nZPs2VA6&#10;osuut7n/AN+aJVdTY6FAsubgBzg1jTTGrFCWhchRUhJ/vRxYdS/d35Q7nbiq/Na+PlJnVX/Smn7i&#10;jT0HqpHD4WXPVngGjuyaxk3gkpc9BGPNZHZvcZ67KaydiDlKvmrs6aznFN7ku5QTwCa3Gj1krpbW&#10;cJ5rwtehr3RRaybQJMouFRKz70xmaakRZLbjayU5yRU7BIEQu59ddOPPPIGB4reJHBdHsG3uBtK1&#10;LwcU6nvvW6A44l4BISTycU5tjaZDIQs4NQ/UfTv3VgcaRcExNyT61Kx7fvSslsg5FlMVZZGL+Sk9&#10;W9d/4W9IjKl5WkkYSqqpf6tJnTVuBwlR/NUx1XdcsOsZkREz7spV/wC4DkGhmFcpCMuJJyeDmuHu&#10;8ja5P8HvnjvpnSOiM2uWjXWnOqYaT2grlX5qVPVVSQvduGPcGsrWfUEyGsKcUT7ii+36telIUlbJ&#10;KDU6/JTawTv+ltM/ckah0Jr926OKVvKRnABPmrp05cnJLBQV+ojismdPZBkzWFpX20//ABBrTWid&#10;ylo9WQR8102ludkU2eQeW0kNNe4RRT31Ft3jTrhuv3mYqDygqqq7V1hSuO2runcfIzRd9a0eXGtZ&#10;eTcR2s4LIX/0zWOot1caaSErOP3rQa7VzquaieifTnhqNdo1O1c/+kbBt3VtKwnLnH70QwuqJWVB&#10;C1bPmsfWq/vo25WdvuM1aWl9VssQ19/1bhWLX5KbeGbrU/S+nSzFGjLP1SS6/wBhDpSr2NFVulPX&#10;SYl953uA+OazVpu9s3iaplhPbcHvV+aAt8ptlvurKwPmuh0Wod65PMPOeOhoJ4isFk/wJqWxuBAV&#10;ioqEhNvluJKhlJ4qVcdWw0AknJGKhn4anXTtPrUfatxj8HHZJCNfSJIJ554opbclyIS3mfUoJyBQ&#10;bE0y6Hkq3EnPijSZ99atOPqhDuP7DtH5oy0hcZwUFrDqVLtt6cjzD2nEnHJpk31SbcUja6D84NZ2&#10;64aj1LG1e+q7trayrIOCBjJoKh9QXo/+MmuUt8k67Gj1zQfTFeq00bV8m3Iuu0bkPKdBR580Uwup&#10;jD7Yb3pKce5rDsTqNIkBttL5GSBjNHVqvT/YKvuiVkZHqq6ryiZXqPpHaspmqLlqmFJilKCA4fiu&#10;I8rMXdjKccmqH0LrISJn28sqdXnAVV/aVdYmR1NupykD/KtzTcro7jgNdoHorHWyNTIbefKm3BuH&#10;tTyKsO9wvEDPA5qneqnUm16Qvyo8NwpWD6hnFDzfWtTsbKHcp/eq56uuEtsmZtHg9Vqa1ZBcMuy8&#10;aZhrSp5SkEeag7RqyNbJioiXAQPYVSd568uKR2m3CR4ODQXbeqaf493Fk5cOPNYkvI1p4iber6W1&#10;co5mbV03qhiUpWxYVg8jNGMe7B1ICKyhonXJYuYJVhDnPJrRelbmxLjoc3A/1rYafURuRzHkPHz0&#10;U9skSGrbeq5R0pQTkjkVB2nRMgYQSdp5FHchLZZbdSQc+ac2x1IGSoVm4Rp8vAI/w/8Ag6wHCSkV&#10;6UtyCFNLAz55pxrVa1x3e0CSAfFV5aRdXnsArSAfcGoN4eBpZ5LXglDCEBBAUfJpXUSQ/ECGxkng&#10;kUFPXiTaggPJOfc0SWDUsGcEh5wJAGSCae5Lhko1TfKREDTDyI25C1BWc05tjq23e2tWVJp7qDXF&#10;ugJUhpaPHnIoGi6xjOSVuB5GSfY1Q7q4PGTMhotRYsqLLFNy2tlORkU4sjri1rcPt4qspGq2kNrW&#10;p9IUTxzRXpfUokxwARk++ashbGbwmVW6O2mOZoNZS1zSUuAkfFMYVnaEsqLSSfHinUe4JXg4HPvU&#10;xD7a0FRwKyEYL4ArUbLEF1BbThZPIAoY1PrBi3JQys9tePerOmQoL0hLjqkED5IrO31GTYcOSy7H&#10;WBjAODWPdYqo7jZaDSvV3KtILLfqtiUttIeG4+2alzrAWh8FTgx+TWa7Pe5X38d1he4ZGealNf3C&#10;5ymmnWJAQkDJwf8AvWtfkEo5OtX03JzUX8mjWuqkccBSSv5zUZqbqa3Lgqa7gB9+ax/E1vdlXhEJ&#10;twqX4/en9/1vO01JbFyScL+fBrCn5RvpG1j9KRjJJvkvO1aubuctUdt3JGc1OWDWi4d4bjqcyjPz&#10;Wa7Fr9oz1OxyG9/nBoii6k+zkfcrk5OcjKqpj5J5Mm76ZUeEjTGtOpDdnit7XQMjnJoBb6yhpZUH&#10;xz/9aql13c3b/Z0vImjcB43VVjMiauewwp5RaKsFWeKdvkpp+0no/pepwzZ2aP1L1cS8Avu5JPHN&#10;Nf8A6RGJttPccIX4AzVH9Qrc5YYEeQh8qSU/NDWntayAnLjanED3+KxZeRmpYZu6/piidWYI2FoG&#10;/haU/wAzgn3NWsxIQ7HDqXQSPbNY+0L1DDrqU7Sgp+auDTWrH58hLZUUoUfmt5pddCxJHnXl/BXa&#10;axyxwXxAuh2pBVTi4uoWASof1oeZdYTCbLTm5z3Oa/Tnn1NJUlKlD8Vuk8o4qUcPAaWZ5hLITxUL&#10;rePHehqUhI3fNRFruLqVhCsgn5qRmH7tBbUoYI96nnJDoE7dBlLbBQf6V2FriPFDuQc0aaatqGlY&#10;UQU5qO1lZe6oGMn1ftUcYQ88jaJdGmm/Wrk+KKLJLRMQEkg4qori5cI52FpXo/FT2lb24hQC8oVj&#10;waEx4DPWVsYk25exALtVa9YLullQZB2jnFWi7NS+2Co5pWI4wpsggZPFDWRJ4KIbmPxrkhuQClSV&#10;VZepHWbnod1GQXS36aQ1joxEkmRGSC554oYuk6TBjtRlNL2jg8VU+E0XxeWmY46qy7poa6955twN&#10;uHhdQVl6qPPOoJcI5HvWmevOm42sbAhpEMqcaSVFQT4rBd0dNnvkmOCUltZGD+9ctrN9M8o9o+np&#10;0a/T7JxWUa2031fXE7SQ4cnAxmrHHUZ6Ww1sWpKlj5rD9l1K+HUObiAkjyatm0dRXJTbLW4JKMc1&#10;i1+RnDiTNvqfp6i33RiautPUKY0wG3HSE+PNT2mEs3S695awrPNZktmprlOircQvelPwasrpprIt&#10;vIQ+7sdzjBNbnTa9WSUWefeX8C9NF2Vov3UelGftPumMIUBnihC3akXBJbUSSmjmJc03O2BG8HI+&#10;abWXQ0eQ+6t5AUlXvW7xnlHAZxxIg06mbkrbyM885o/ts6OLcCgDkc0Bas0aqzhT7Iw2OcCouFqZ&#10;bETYpZSBxzRnHY8Z6HGpNOtTpciQle1R8YqGsmmZchLm1zKk/mlJd1cmKAbdAyfmobU98uWiAiQH&#10;SW1jnFVSaXJk1VysahHsTuWvHdKTzGlK2ke5NTtg64xNwR30n+tZh6q9TWr0+pwrBexzzVTRteSI&#10;8rLa1E59jWmt8iq5YR6JovpZ6mpTmsM+i0jrBHVEcHdBSR81VV81VAkyXHUOpSonPBrN0Tqetxrt&#10;LdVuI+acM3WTeLdIVHdIcSODmsV+RlPo2C+lq6eZM0jYOoKWnUtF7ej5zVz6O1BHntJ/mAE1izQ1&#10;vua7ahbyyp3d5q+9FruMGO2soUU484raaW6c+zhfLaOqixqBfcuYgnAIIqGlOttqIQkKJqFZvLqm&#10;0qcbUOKXiXBLsrGR88mtrk5nGGQOoNOP3WUlbH8nB80i/bL7amQpsl5I9hRZPuiOAnbkfFT2n5iJ&#10;LOHEBQxSwh5aBDT2rlABmUktOeOaJ3JkafF2KUMH3oN15ZXl3Tvw28DOcCoWO/d2QAtpQSPfBqOc&#10;djwnyiyrNpeElRWlQUo1G61saYzHeab2rHgioyw6sS2oIcUUuD5oiuN4auETapQPFTysCw0yu13y&#10;alIQEqWR7UtDvymXdz6FNn8ip2AmKmaE7Aok1OXa32d1lIkNpRkfqPFQx+5PjrBGxNYMJZG5Yx48&#10;1L2HVVtckFK1J5+TVHdT5caw5VBf/l/ANVlZepLirhtEk4H5rBs1ca5bWdHpfCXaqv1ILg091JjW&#10;2Uz9xH2Bwc5TQZD1LNhRQlpKlgH2oRXq56ZF3B3cPjNFOhrzElrSl3BOfBquN8bJYRG7QXaaGZon&#10;IOrHFhIWFIJ8hVWFp+XGnxQFLAOKFtY2mM9bWnYLSe5jJ2ih+1i8w29zbSuPxWZFtGkkky3XUs8I&#10;ykikLvZmX4K0obDhI+KELZen3m0/cAtuDzmieFfw0kJUoH2HNXZTRjvKK1f0vdmJa+0lSEE8AUuz&#10;cLnY1j7kKKB71bEaaw6DvAJNRuobQzc4S0obBJGM4o2/gN2eyIsGqGZSOVgZ9iam25LTqwUqChnk&#10;VWo0PdI0lZYUQ3nOKcRZ9wsj22QCU58mmm12JpPotF61sToqiEJJIqo9S6cnRbqsx0qCSfajaBqx&#10;HYBSv9xmncG9xbhLHcKefmm8MisorJld2tqwtwK2iibT2tEvPpbeUUkfNWBcbDGuTJ7KEq4qpL/o&#10;ydBnOOsoKQORxUGnHollSLSYukSRt9YOfk1JJeZdaKE4VmqHiyrpEkAL3AA0f6dvzjRQXiR4801L&#10;4ZFxwKak06+8+VIRt/ahVxifaZWDuU2fOatw3Nia2krxTS4xIUxoABJVUnFfBHIJ2SU2sAl3av3B&#10;NF0W+oQkIUoK/c0EXDRE8SVOxlkIPjFRr8W6271Objt96MtDxktQMono3gChTU+jP4uQkK7Z+RSu&#10;kNTtkJQ+vB+CaKpE2M8kLQoE/vT4aI4aKvRpCZZFhQdK0ipe23z7VYS4vB/NGL7aJTZ/NC9x0Oqe&#10;4XGl7T+KWMdDznsIoN/YkJ5WCadLkIeRuCRiq2cs9ws0j1FSkiijT2pY6klmQMKHnNCb+RYHl10w&#10;1fI57aw2580Jr0ZcreVHuFQHirIZlQFgdpzafwa6fUHElIO4Gm0LOCv7XfX7S8ESAcDzRXE1XGWo&#10;cjJ9qhL/AKXk3F3+UQgfOKFpulbnaXA4l0rA5xSy0TWGW01PZmJITjJqPv2mkz43pGDQJYNSrYkh&#10;t8lCx81Z1uubcuMFbxnHzUk0xNYK0n6Flx2O426QR7Cm9nuEi0PBEgnAPk1aL6O8SE+pNDF+08Zg&#10;IS1g/IFLbjoWQgtWpYkhhGFgn3p4sImHjBBqtoenZdsWpQcOM5xRFaL+Y6w2/wCnHGTTTFgkrlpp&#10;qU2UkAE+9C0vRT8NzuRlnjnFWAzPjymshYJ/eu2+2rj9VPCYssCbfdpFqSESgcfNEcS+RnQFJI5r&#10;q/2Bu4RMoG1fzQr/AMtSYCQoOEjPIo6Dhh0m5tuI4xSb9tZuTSgpIyfehBma4w6E7v71LQ9Q9lW1&#10;Z4qWfyLAmvS7bBUEnGaRiWFbD+4KyM0QNXNiY2MYzXufcU8CyQl1VMjML7SjjFZz6qakcjB8yCSB&#10;nzWnbo26qE4U+cGsgdd1qUmU2s48jNZ+ijutSZCTxFmWepd9iz3XnELG4E8VRV0UbrNShBCMnGaM&#10;9dJLMp5KXMgk+9V/CjOSJqGVOBsKVgLJ8V6PBYikjSvlmvPpW0JdrdIZkJm91pZBCArxX0R0lFcY&#10;hNh04O3nNYT+mHSV2s/2jrVwTIZUQcBWf+tb6tOV21vecK281wnlXm9m1o+xAt1Rtcdy2LcDo348&#10;Cvn/ANaZS4855KSVJz5rdHVGSiPCWA4SSPGawj1pkYce4yTWX4de/JHUfYUPdZC3irbnz5qz+gc/&#10;USLsER0FbAUM4qqX1vrSoNpBVngVdv09W7UttmCQof8Ap1kHH4/vXWariptmvr5mjdfTZ6Q9HZU8&#10;jY5gZq0rmx3LarevAxVYdM1SJHaL481aF+aQ3bFkrxxXmMvuZujLvVZX2gmlJ3YzWFuobLUu5SFY&#10;wST4rbnVx9v7Scd+c5rEGpH0uXJ9CuSScV2niV7DA1PaAFu3hS+yHNpWcc1pro303NmsyJpdC1KA&#10;PBrPF3jspj79xbdScitFdBb85KsyYzrpWkAAZNZ3kW1Q8Fel5sNVdOmN1tSSOQKsqI8JFudQMb0g&#10;4FV5oKa3HYQ2Pcc0ep2xnO4gHCh4rzZ9m7fZS+r5Nwaub23O0HxVc6huEmSwtC08nirl18hP3JcS&#10;nbnzVXXlpClgY8nzRHgyE+A36T2tESA29ghR5q9IElLkMEDJAqrtABJtaEJR7ecVYdpWpLRSDSKX&#10;yS7UtSmymm6XlBf4rlCiFHcMCuN4W5gUssRIMOZByeaTBw4eeabtrVvAxg0upG1wEnz7UAetqy6c&#10;80q0NjmfFJtpwR5p0GCAFUALNlO8fJpwMFYAGK4QhI596XTzyBUkQYolspUCeaWbGF14lICM5pdI&#10;SEhXvUys5KVd0cf1r11haSDninC9zjYKRXBQ4tvk0wOC16d2a/YQU5IyRSjAG0pXyTXqEISvBOKB&#10;dHrSwpsjHivEeslPgGvylhtWAPNflqUMEJp4AXVMQwdoGMikEDvPEpGTinjzbDiQSAT80iZDcdQw&#10;MVHBEaBLiHFAo4rtSVKaI8GnDj4dISKZmQoPlvYeB5oAaFqSsEeAPevHYynAg7vHmn0ttwQllJ9W&#10;OKjILMhUdJd4P/eosmjthoNOKBVnNcBjeVkH9hX6VBdVLbLavT705YbDLi95yKiMjncFsozjmvFs&#10;BtpBK/FKLi92Qo5wjzXDjaXTtKvT4oGcupDziDnxXYWGMpBxmukNNsthW7PtXKgh5QJ4FMDqMy1h&#10;az7+a4TJadQUgeDgV0t1CCUjhNeRftUFR96APZKktQSsJ5FRCX96ysp4xgZFSb8lK0FIGR8VH3B5&#10;BZGxO3A5qQAfc0vF9xKEZ/agDVsFx23Pb+NvqqzJr6m96kJypQ+Kr7ULD4ZeDp9Lg8VTIyK2KdD4&#10;EGc8hUlKfTn9VWZqNcVu4gR8YAxxWYbRrKTYLwmDHJSQrAxV7WGZ9/EbdeyXDjNShLPA7Ytcjqey&#10;y7GddcPgVjT63tR2huwW4S2y86hf8tOOB5rZ11Q0mO8B+kjms5fUhpzSQ6XXu6X1AdXHbUWfnfg4&#10;96z9I8XIxp/YzE2i74hSd7CQhkY4rYnRO+r2RHEnaVKFYO0POSpl3BKUF0lA/HtWt+hF3P3EIOL9&#10;AUARXUaqO6oxqX7sGm+sloVeLGHVeoNEK/anHR4MvR4wD4HABSDU5rgsuaIlOpIUVtEj+1V30Ceb&#10;ccSHHD3As5GfFcvnMGjL+DVUV9tphKEAbgPNU/8AUAY100Rd2Jl1EFkNqKjv2+371Z8ZSeCFeU4q&#10;mvqC6exdXaYnxFy1tfcIIylRHt+9Qr4sj/Moxwz46XiMxC1BcY7UkSUB5QS4DnIzUtpveiWdnrFK&#10;dRdGRtA67mWxuR90GnCCoHNdWKQ39yA2kjBHivS6OYpmll2Xh0pkIYmdoIw6VBW7FbX6RqmSpDZQ&#10;7tbwMjNYl0Y66zcIpaZCVrT6j+K2X0VgzC40ou4BHjNaTzC9hm6Xtl5Nw5Czt3k7jiqR+pzpBG1x&#10;ppcaTdDFUj1JJcwAf71e7G9p3aFZKRVWdddPQrrYZLk64mK2Ekk78Y/zrkaeLEzPfTPkpry0N6X1&#10;LJtKZAlqZUU90HINMrIFNTEuEnKef3qR6gxIX/PN0MSQX2EukJcJzmoq0PFqRtI3c8fmvR4ctNmk&#10;ZovpfO7r0YPE+obsH2rYvRu9NMy0AN7/AI4rFnTV4KfilxOxZSU4rX/Raa0w4lKkblpOBWk8wvaZ&#10;ul7Zq+2zA5FC0jkipCK82oKU6SAPaovT7yBBR6cEjPNOXwXAtKUnHzXEmeflXSK46ooOMUuxK7p8&#10;8UOt2OStxW3gqPAqSegybS22Xf1K9qWWPgISyhUYrOAQM1XExiQ7c3XEp9B4FES76oNKQTj2pOK4&#10;lRycfNLsa4GkCFJU1uKcDxX6RI+zKgo4Viihu4xm2QjaM0FXlp+5XFYbG1OaH0ND23S/uHkDxzRl&#10;HuiYbJAIyRQNCt7sABTh59qkG5oURlWeKaYmjy+R3rnJ7yv0gcAVHQbRJbcU6AcDkAip1uSHMDOa&#10;fqnsx2QdoJ+KMBlg5IuT0UAPDGTxS0S5+v4phezJu0lIabwhJp61YnmkdzB4HilljfRPtX4R2wio&#10;O7TBdiWgMDPmmcqT2VDugilbc6h18bf0mk3yJIdwNMpeZIbyCPemVzDloVhfKPP9KLLfNRFQc4xQ&#10;vqha7s7saHn4ofQ1lnMC7JmFO0YovauyYjGBjOKD7Rpl5BRtVg5pS7uuW5Sm3TkgU+UD5Zzqe5Ku&#10;OW0JyT717ZtKFxlK1HBNMoVzaWtIUASTxRZCuSUMYAxS7Dogbwy9bW1LSrKU1Bm+rfCQPJGMUR6h&#10;aduNueS1+pXigxnTs4OJ9jUXn4JroL7HKLSklfA+Km71c1SLYplnG5QxQU2H4bmXDwmpBN2T3EjP&#10;poyD7yDy9HzCytXcypWTTq12SfbYJW+rJB4osZe7qQU+PNdXV8GMceceKNqHuzwDkW6KCVJz6vgU&#10;R2yc120ZSMnzQlEsU16QVtjhZqZFqmW8KUoEgDNJZBpEvMn71HA4oUu0J5+T3QeD7ClxeApZKzjH&#10;tT6LKaebC1HNJ8jXBCMxJ7WFpSQmpeS5MjQ0u9rd88VNRXW1pKSBgClFSu4z20t7x4AxUHEsTMPf&#10;VZrK63nfCTaSIzJyXQj/AK4rNVvlENKzxnyK3L9ScuZabHNDdqbdS6hQ37OR/lWE0btzilDaSo5F&#10;cLr4/wAWWT6C+krN2iSx0TkR8uAf/E+9S1qS7IkpSgFQTQ1EcPpSn5osscswj6QCpQ8mtO+zvs8C&#10;9xkiKhQ2lRAPH5oj6f6VVqVHcfWUc8JNDziS/wB1xSQc1b/SFhhxKQ96FgcY962Gjr3TWTnPOamW&#10;l0jnDsKpugGZWlnbeUb0lGPFVhE+m6LMC9wLYJwDitQ2u2tvscnH4qTg6XQ68PThGc+K6j9FGWDx&#10;mHn9TTlKRnCX9JEU21lUVSg7jJPz/nVN6p0hO6f6ldti5G8pRvxnwK+lK7Wy1GQhsA7U1QWq+gzO&#10;rtQXO4yFEOutlKTnwMGsTVaFKPsN14j6ms9bbqX7f8jI5vy5bIbW6SEn5pRdyQ/G7SjlOMYNQmqr&#10;J/yZqybaw/3w2s8g/mmP3uQSM4rl5xcXg9lolG2CmumH+np8KEyveBv8ijjTupmFPsoKAkKIz81T&#10;tqWpwhSjRbYX3G7kwdhUn8VZXY4NYKtTpoWwakaTs+rmW5SGo68eATV16YvKny2Cvggc5rJWn55e&#10;vCGFpLKd36j71pfRDQQGB3NycZzXXaK12Lk8L+odFDTW+0jfqd025e9EyS3dfsgEbv14zx+9fN8M&#10;mNMeaC+6UrIK8+ea+lH1LaTi3fp5OdXcDGKGsj1Yzx+9fNlppMV95vfv2rI3fPNaryfFh2X0bzpp&#10;L9wjs2wowo4optiMOI2L5KvagiE8Ug80Y6ad3rQfNc8+GemNcBwZ0VkxkBOHBwpXyavTpZFdUltx&#10;LuUnHFUKhhhEhHcG5RIPFXv0sQ4lKClWEfFdH437zzD6tS9BYLzt61/bkbt3xUzCTuAKqitOtBz0&#10;qPBqZdjPRgVJAwK7FcI8Ql2OoDaQ9jOOahuqel2NR6dkB6cYbbaCd27b7fvUjbWXXsqWsDn2qL6r&#10;aOVqfS0iOmauN/LUSpKiPaqdR/hsydJ/jw/mj5a9QoaYeuLgw1IMttDhAcJznmmTD5QMfNOdc2j/&#10;AJc1hOgh77gtuEFZOc80xjrBIV715xd2z6q0KxRDH4ROwHnFqSFZVg0dW6Tti/8At4IGPFB1gwSX&#10;FjP4o0NxQ1bs9vB+MVVWZV32lo9KI38SdbcDmxST+nNao0WAw22kq5xWW+k1vMrtvoWWsH9I961L&#10;oaIHlNhSvTjya7nQJ+mj53+of/tyM4fXJ03lt2f+Ptzz9uVDLJV/3rFcBZUEgq/Fbg+uDSd4csxf&#10;RPP8NQclkqrEMIISABzXP+T4tZ6n9Htvx65/rCJ6IRgJB5o5084hYa7vKE+aCLIx3pSEq8Zo+tMJ&#10;Jc7QOAa0Kzk7ma4DjSUuK/eP/S4Qv5rS2gH5EllCM8pGayzYrZ9nIKYH8yQPJFaX6R/eR7cFSh/N&#10;245/auw8S3jk8R+sYpWJosBy4KQnCj70pCubCHd2ASPmoeVa5txbdLOQok4NNFWi42xCVPDIHk10&#10;uWjy7C/JYDF5bWU4xmiUSFi0rebTvUlJO35qp4cl6O80paTtNWJbrs4zaX3G2+6UIJCfmmnlCUeU&#10;fPP6vtaXG5arVElQPtUpV6V7cbhn9qoVpanEtj3q9vrA1qdWaoZZchCG6wcKITjNURESErSM8V53&#10;q8epL+Z9M/T6f6GtY+CatBKZSd2R8GjiC/LbCUocJBHzQPbiVTEp9jRQiNcGk7mgXMeAK18XydFO&#10;Kawy3+md/hsS0sSWwZKj5xWqenr8dT38xPoUmsh9HW4708G4IKJXtmtfdO2mFOICv0FOM/0ruPHN&#10;upHz/wDUsUtXJIxZ9XN1tsbqW83BPqGNwHzk1VTeotsPtpUUkjFWJ9aMa2weqTq4ToW4oDuAexya&#10;pNuYgoST8Vzuty7Wer+ChF6Gv+QV25SFhYdXkq8HNSlqtMVUoOLXnacg5oNhXBClcGpu2yVOK2JV&#10;g/vWty0zpVBNcFtw57DLSFNryUDjBq5ulWsHZbAQpwpA4AJrO2nu20+gPuDn81b+knolqcaWy7nf&#10;8VttDfKM1k4H6g8dGyl4XJrGwNOXa3hKVnOK5ccftDnbeztJ4NR3TW8j7dHqHI96mtSlVwUEoTkj&#10;3Fd1CW6OUeD2QcJuI1fu8dtCg6kK3eM0raHYTqVKCEhXkCgHUyZyHUtpSoAe4oi0jbnpTSSSdw80&#10;8sWMLJI9R4SmdLO3FpneUJzwKyMvrC7GmvI721QUQRnxWmOtes7hprSMqGiOVNlsjdjxXzPuF8ec&#10;vEte85UskjNc35TUSrklA9U+kPG16uucrVlf/poa69VlztwXIOP3riz6rS4vvJlEEHhJNZ/YnuSH&#10;EjecefNHejkicvtKXgjnOa5r9VNvk9Uj4nT1wxGJcL9/MyVHSuTtCj/8qt7p7JktqSC8FtjwazDO&#10;S2HWW0yCXQcDBq/OlEeWIbanVqIIGM1vPG3Oc3k89+qdHCihOJfVum+tIUvCQaNmZcFVuWsvBKgk&#10;8ZoO0zY/vi3vzihrrM89o4NrZdKWlDBGa6uc/TjuZ5DVR+otVce2CmuOpq7XPfbQ96RkDms5dR+o&#10;zt7lFDy92PzUL1Q1y65c3FNukj8Gqsl3x6a8FK5NcLrtdOxuMXwfQXgfAVaWuNsl7sB7b9cyYxCG&#10;lHOfaiYalnS4SStaiFcYNVlZWVKUFJGVE55qUvup3LS0whQ2cgYxWohbPrJ1dmnrXwSTNzct+tYK&#10;9iiVOAePzRl9RunbterLb5luaKtoBUAP2oj0roiNf7NbboGtzysLBxV7WzQyrtaEIlISWwMYIrf6&#10;bSztieceV85XpdQnHuPDPn7YNKa3ktb40dQSD5INGTWitdzYaW+wvuHwcGtw2fp9bresNojpA/aj&#10;W26FhhxKuygJAz+msxeLk3yzT2/WOeonzn1LpPW2jdMLnz23Sz7gA8UHWLqA+40kL4UDkZr6edRt&#10;BRNS6WkW0RkLC04Hpr5yfUL00m9N7wyhiJsYJPKRWFq9DOlcHR+C+oavIS9O1YZ1eNZvaggNx5B3&#10;JT4ptbJSIrZbSBgjFV/br44P1tK2j3xRBFvTb7QKQRjzWimpp8nosFBRxEPGJUi0lt5r9J54qwdL&#10;9UnoS2/uG9qB74qutOSHr+2mNHa7rg8DFFCNJXhhxpEuJ22z4IH/AGrM02+LTic35V6adUoW4zg0&#10;9oHWbV9bZCVkBXyav3T8BhyEkuEKBT71lTpdbxFcZCcjGK05YJJ+wSknnHFegaWTcFk+cvJQjG6W&#10;zoiNQRFxLkVRkbkD4oSuGrnWpoaU0tAHBOKsyI2l6Qrdgjxk00uemYkl4ntpUD74rMab5Rqk8dkf&#10;p65fdtIU2vmph99SFjed1B8dh22XNbTCSUZ4Ap8u4vdzDqSnmhCCpUWFMZHdbTk++KEdQWZDU5Co&#10;icftUvHkpdZzu5Fcod3SBuwcH3oyCIVX3zKRuQdgpeFP9XqVg/FGX2rUmONwAyKA9TQ3IE0/boJo&#10;fA1yTarqhBBUrI980m7Fh3dGNiSo+9Bi58ptYD7Kkg+9T1qC3Gu60ojHOKjnJPGAhGjbc7ZJCHW0&#10;FSkEcj8V83fqV6SxNJ3a4XNhtSUrdJBxx5r6PpnOFhO48HyKrP6jem1t1foBQDIVI5V6Rz7VrtdR&#10;6teV8HS+B8jLQ6qOXw2snyyts8kCiq1zlAp2q2k/moPWdh/5QvzkEpKCCeDSdvlqTtUDXC3V4eUf&#10;RmntVsFKPTLa03qWVAOzukJPkE1YdjnvLfZkhX6j5FUTAuRcWnH6qs2wT5Iho7fqx7VVRY4SMfW6&#10;WN9bWOzWugb8p5htJfGfyat6y3oBKUlQrHnTu9SmJWX1lOT4zWhNN3PvBslec49677Saj1IZPnry&#10;+gekucWW7ObauUUIeSFpIoMlaGhSny2E7Qo1OwLkFNIa3gqxxTpdoecbU6lzChyK2LeTnkmmVT1C&#10;6aTNP2pU6AtRCfVgVnHX/V56TCMKVytsbea0P1E6oSrNElW+UoFOCOawb1RvqJV2eW2cBZ9q0HkN&#10;R6ccRPR/pjxf6me+1cLoFtVXf7uQ4tvgk+1Q1qfJ3Ajn5NKrWh1jIGVfJpe2pabWCtOBXJyk3ye0&#10;Rgq0kuheA4pdwbZ/xLNWx0wtEhFwfYdO5tXjNC1q0cqfcIUqODsBBJrQOjdAqQPuQSF4HArM01cr&#10;JdHLea8jXp63HPLCLSmnlRggFPpzmrx00ylEJDZZCh84oI0tbnEKQl1HpHvirStr8aE2jwP3rsNP&#10;XsR4brtQ7pNsVegpkMFptnbkecUFzNO3GE6VNqUCo4FWexPjuoCklIzXkkx30jwSK2DSZqVJoqC4&#10;QbvadrryS40eSRRXpHUrKW/5igCOME0SXdr7qA432woBPHFU9Nt1xivufbtq/V7VU8xfBYsS4Zal&#10;xuDEpYWlQFSttEOZDUhQTuxVMRbrcYnpltqSB7mjLTeo20gFSsj96cZZ7E4Y6IbU1jkQ5rz8dHpz&#10;kYqDhXW8t7u4wotZxkCrHuFxjywrBG0+aZtSY8eOva0HEDzxUWueCxP4YFJ1JJssluVIYV2geTip&#10;TVuv4F6syVR1BLgTkgGpS/X2x3HTciOtCEvY4yBkGsqa/vUqyuOqiOFTYJ4HxWBqdR6KOl8R439d&#10;Zj8DfqTqeTN7iA4QlJ+fNVNDvbkaaVZOT75pW7X6fd4jr+MBPkUDi87nM+FZrjbrpTlk970Gjroq&#10;VeC7tOaqmvHZ3Tg+2aPtM60Npnth84STzzVAaZ1O2wtIUfVmjqPI/iaw8lzkDgUVXyhJNMxvIeNq&#10;vrlFo3noq522/WhopdBUUjgmiyNbG2cjAUk1lfpDrMQ1MsuOEDgea0/YLuxMYSe5uyK7fSXK6CZ8&#10;9eT0UtHfKD6IDU9iccdP242/tQ25br5FKXdhU0k/FWJPkhMkY5FTMbszIWwhPj4rM2pmn3YAO0Xd&#10;DqQlw7Hfg0UNTEMRdynBtNCWqdNOrnf+jVsJ+KiJMO829KQ+oraprKDssyLcmH29iSCo1E6osAmx&#10;CUJG4jihK03FxD49eD8UZRr6F4S4QcCmnkj0yqZ+n7zb9xZQpSc0wiXmXAkASEqbUDznirwM5l9o&#10;gNg/jFAeqNMovzikoR2j8jiq3F/BNS/IS6M1N9y0nDoVx81PXCQ3M9LgTzVQW7Tlz0+ohla1JHg1&#10;O27U0hL6W5wKB7GpJ8ckWvwGR0/EfB9CdxoY1Bp2U3/+LApxRJHurCtqkOA4qTE5h8evBNSxkjll&#10;ZuzLnbGU90EJHvTtjUx7aFlwZ9+aKNR2xV0ibGEjn3FA83p/NYjlxtZJHOKjholw+yxtO6paltBt&#10;eM+KlL3b2Z0Q7QOR5FUrbbhKschKZIIAP6qtKxajjy4aAXQT7g1OLyuSLWHkEHdC3Bt5x5tZ25yM&#10;Vy1JnWhRD+5SB81Zy5zJSEt4UDUbeLKi6xlAJCVEUY/As/kYWXU0SSwAs4V+TUw1NjoOUOA59s1U&#10;940td7e8VRidgPtXrFyuFsCFP5x75qO5rse0uCTBRcY+4AHiq6vmlZbcouM5Skn2oy0fqeLcYmxT&#10;mF+Oal5S2lcEgg1Psjlp4Klju3C0yB3VKUjNHtju7UmOhRdAX7gmn0vTbM1lSgBkihFekZkd9Sml&#10;KCR4wajhofYdsXBlS8KIpWZBRNaJQkKyKrhyVNtjn80KIB80W2DVzKmUpUrJ8EGmnnsi0B9+0bJX&#10;OU42Ngz5ArqCZ9pQErUVpFWO/KjTEZGMmmMy1IdYOEjxRj8DyR1o1C1hJUsbvg1Oi+x3MAgE0ByN&#10;Lye6pTK9h9hTZt2dbXNsgEge4oyGEyxFstzRlIFD150y7KVlr0kfFOrDf2HWSCcKHzU6xeIyuCoZ&#10;qWExcoA/sLlaCFBRUgUSWLUbL2G3vSupt5pE1sgAEGgy86bkx31PRx/ajGA77DxUlkJ9Kwqm6mkS&#10;EEec+1V0ze5sQ4eBAHBojsGpm3VALP8AemmLH4Gd8sjyn8sgp/IFC8xu5RHSFIJA98VbqZcZ9A5B&#10;NR1wtrckZCQaNuQyAtguqkOgOEj8Gilm/NFwNjkniouXpRwu9xoAfiuo+nXmHUuqzkULKE8E9eTJ&#10;ValFgerBrGXXpbzSZKpAIJzWxrpcZMa3LShAOAayL14kpuUWUl3CV4NbPQ/4yK5/YzDWs4f3sh1T&#10;ZyATQhE047cJbbIUUKJ4OcUS6ueVarg7lzKNxqMsj/39zZb73a3qACs+K9Jj9po32bC+mPRF8sYi&#10;q+9LrGQSndnit82qP3LW1k4Vt5rJv029ObtCtbD/ANyZDKwCFZzWsrTbnYsYIccJ4rzvyMt18jcU&#10;/Yiqur8MR4ji+5k4PFYU6vKLspYHOa3h1ihJVGX/ADMnB4rBHVp8xZzyM55NbPw/3Fep+wo+cJEa&#10;YQyrk1f/AESmakLLadpUzx7Vn+fMUmXgDJzWivp/vF6aCD9sVx8jkp/7V02teKWzAq+9G4OkEaXK&#10;gNqfG1Qqx9SQkm1Ob3Mek0C9Mro6WGkrb7e4D2o71OlH8NWVL4IPFeaS5kbp9mP+sDTbcSWEqyRm&#10;sK6qdkm+OraTkJUc1u7rQltuBL2ck55rEc9AN5eS4eFKNdv4r/DNfqXyR1pbhaquUeI+oNOE7SM1&#10;qLSHTxjS9ujuRlZ3AHisw2HST7msozjAUUbwcito2yOpq2Qm1AkhABBqrzFrjBJMs0cecljaHShU&#10;NC/8QFWjYnWZKQl32FVropaWm0tlPB4o6bR9g8lxOdprhvk2kgQ6oyGmXVIQjj8VTt2Lri2ztwkG&#10;rg1y63KfCyARVc6vcZYhJW2Bx5pFseix+nytsNtIHkeasCGz2jn5qsunE8SILXjxVltAgpwTzSIN&#10;DpSj3ABzXRTl0bRg132T6T4pZLe0g4zQAk6kt4NLb0qSCPNOFRkuN7ia/NtJKfGcUETopJbBAp22&#10;CptIVxX5sZbAApZpsbeTTwLJ6lAKMgZpVtoqRkefilI2BlOM0sy2SojxU0Vt5OGmgpHq805bA27a&#10;4Sjtq9XilAkIORTEKMqP6RxX5QUlZSc81zuKSFDmnBSp5O4eakIbKjlC92eK9cQnhVKpTvylR5r8&#10;2EJUUr5+KMCPNwWjxzXqCXE7SMGuFKSy4MeK7cWoKBFSEdIjBpAClbq6faZcQlXFfmGS60d6sECm&#10;77GxCcr4zUBCvcQ0RwB8VyXUOO8AZxXSw040n3pspaGnvj2o5BCciYU5QRxSDri1xxtGMGnigl1e&#10;cZ4pkJRcdU1sxt/zqJNCbKnlSW8/p96VuEfZ+g5zSkxCkttqTxzXqApxSSs+9RJEc2yplw71f0pN&#10;cdCt53YHxTu4Rwt70r5puptLai2TyqgYgcbUpCtwNeusJQyCCcg5pWDFSltWPVg0lKeBRsxgZ5pg&#10;fklCwM/ppFxbbb5SPccU5W0OygoTke9JNJSXwVJ9vJoA8bAI8ciox95Li1oIwQalpSileEJ4PxUe&#10;Cnc6kp9Z9zTAgL2SIhcQnGz/ADqvr+XZCBxjI8VYF0Lmwt4ymhO7s7lK9OKpkXVsp1qzITq1t11P&#10;qKuc1emnYzaQFZ9IFUpqa8ptt9ISNziPj5qzdJ3hT2lFSHAQ4T5ogsF9nKCS8oS62ttJ881lb6y7&#10;lDt3SWdHUC4tauED34NapYCJEFtRPqUnOTVRdV9M2Gdpy8Sb3tcjxmVL2q/FZune21Mw5rMcHzA0&#10;mwXmSpsEbhlKR+9aj6BWebcLhGScoSgjJqiOnVrdvurpabYwVQw8QjA4AzW8OjnT46esv3Lw/nue&#10;3xXU6qxQqMSpe7JaF6c7ljMZR9CW8f5UFdKHY9ovKioY/mHzRPLQt1Ya5VuGCD7UKTW2bPcUhK8b&#10;TlWK5lcpmcaYjOpkNoebOQU8Ch7XOlmrrZnHZEkMJQCSScVF2TUak2JLjeVYRxiqf616g1be7FOi&#10;Whl07kHBH7VXBe5Z/JTg+evX/S0Gw9RLx2JwmrW6TuBzig7TMttmUCoZwBx+aT1VYtS2i+ylX6I8&#10;0444fW6PP7VzZNqnk4Hk8/tXpWn+yOPwaSf3Mv3Q93D8yOUpBUQAPxWvekjc2U7H7bmKxj07uEMP&#10;o7LZW6nANbH6VJnn7ZUcFJIByK1fll7DJ0n3M0NHt8l1QSFHdjk1V/XnopK1xpiax/ElREFBKlBW&#10;MVadsYuCghIzvKeTQJ1j6aak1tYpMCDcHIynkFOUnGK4qHEkbJ9HyD1lok6T1LcLe1NEztrI7gOc&#10;0wsqkpdbJTuWFAGiTrD07uPSnXEu03CamY/3DlaFZobt0pLK0hKcrBr0mrDSaNHLs0LoOK2p+G68&#10;ducYArXnR6RCZmtI25Uo8VjTptJemiKpaSAFbc1snoszCbuEcOLBVux/nWn8x9pl6Xs1TaXmWoqV&#10;KHGKlm1IcYzgAHn96jJTTH2bXaIKQkciunJDjcJHoIHsa4c2JMw1IC88enmmt5fbkpWrO7GcVFsX&#10;HDasnBNNnJp2dtI3FVIaTINxLqyooQT6qdRkvIT60FIHNTNshpddSFcAeak5yY0VBUQFcUsDyDKJ&#10;Sd2acxnEd0rOM1E4U9IXsBwTkU+bYcaQnckjPvSXIyYdU05HO4DNC8iM8uQVNA4z4qRVJKhsB8cG&#10;nsB1tG0EA0+2JDCNGkts9wpPFJtzUulYcOFJ5xRbIlMpiY2gfNAE8PyLqtbSMNDwB70Ma5CS3SUF&#10;OcCphy5NoYPAoat0WSlhaig7a9VPQhRSo+oeQaMgM7625cZCS2MIB5xTqy2l9SidpAApWA8h90A+&#10;N1FKZkeC0CAM4ox8izjgE5MpTC1Nq4P5ptEkn7rnxim9+feuNxAZQQknyK6j2mc26k7SoHk1DkkG&#10;kCU22hJOPFCesmn7jIQGBn5xSzlzMb0uelQ9qVtd0Qt5RXjOeM1J4fAlxyB6NO3VuezhJ2Dk/iih&#10;UlyC2gOjBNFbNwY9W5AJIoP1q8p4N9gAnPIFLolnPZNNTWktpGQc+1flOIKsgD96grXapz2xav8A&#10;2yBXcyUuE6A4ClJ4yaMiwe6liuPBtMVOVK8mm0HSs1bAK/1ZqQh3NtxxAzk54ooZuSCnjGKMJjzg&#10;Dn0SLWooX+lI81w3cUPAJUc55qZ1Q6l+O4Up9RTihay2l59XIOD70nwNdZYaWJ1KAnjjOakrrMjm&#10;G4TjO3AFC3bk29BJBDaPJplIvIcG3dUs4QYyyDjWiXcJ7hAwjPFSkmzSYDWRkpSM1N2eQ2W0k4B+&#10;akLpNbRAd4CiUkCq8LBPIJQrqW0Zz+9TsK9NtpYIAyo0CnutoWCCCpXFEdutLkyGktrHcSM4qnLy&#10;W4Rn36ub3quSRFtsMvRFpJUpI8CsWoS6la0vIKXAr1A+xreXXLqJO0zBlsKt/c/lkdwjOP8AOsMu&#10;yFTZcqQvhTiirH9a4vyOFaz3n6NlnSYxwdxcJeR7CiKOguFOzx80OxWy44PxRDCCmQkea0rR6OGM&#10;KKkW/BRuX81ZvS77YbELILoV7VVTCpLsZKEHCiM1avR1phtYRIH88q81ttDhzRw31K//AIjNBWOI&#10;l9kFHsKNLGyyEEkglNMNHw46oxHjI4qXftSWSSyraK7eKwj59sll4OpSy4slscEYqNlWVb1vkbV7&#10;FLQoZ+OKlYqUsOBClhXFSM6ZaYcJQmSENhSSME/ilNLa8jqbU44PlN1isLem+pNwYRK+7UtZWpRP&#10;jJ8UOxkAk8eaPvqKi27/AOlqa7bVbmTyT+fegdgcjjzXn2oa3YR9Q+Ky9JW3+F/sTNrSkHOM+9F9&#10;jniIsO7AcHjihe1NAqHGMUV2tsJQFqTwDwPmsWPZs7cbQwtlw/isxkFvtnI9QrUHTeEEMMYXvTjz&#10;WYLO4yh1tKhtCiOfitTdOWW0W6N2nAU4GTXW+O6PFPqv/EWDn6jNNQLzoGV9xO+02N+N2M8V8z5j&#10;TcW4vssq7iErICvnmvqH1y0rar9oSW1LmpaWG9w5x7V8x58RmJeZjLR3tNuFKVfPNYnk8Kz/ACN7&#10;9FvNEl+4pHB9OPFFum0rU60gcZUBQtFHaOSOM0Q2iaWXULHgHJrnJdpnqLWUWUqM1EmtJ3bl8ZzV&#10;3dOYTi+2tDmEfAqh7a0/dUJlFJLYON1Xz0qtz5QhQcy3x710PjPvPLfqz/ALz07/ACgjKuQaJJri&#10;nGTg+aFoKQy1hHKgM1MQVmU0vcrBT7V2SZ4jJckvYrepwnK8pqJ6s2GZcdLyGoUgsq7ahuz+Km9P&#10;rOSndyfimfVizTLjoyYmK4Wl9tWFA/iqrsOqX8jI0nGoh/NHyc1tZ37VrC5MSXu+8lw5XnOeTUaw&#10;cEbhzUlruDIgaunsyHe68HDlX9aZMpIA3c15vbzJn1Vof8CH8gpsLJXtOMJzRxb2GVDa9jaTkZoN&#10;0/JCGQCRjNG8CTGeWyCMJJwTUIYzgtvyoltdNIKn5KFtq2ND2FaT0UgofQjPHArOWgoq/vmXIzn8&#10;r3SK0VpBC23Ebzgmu60PFaZ88eeedTIon65NMXFVqExqdiIB6mc+fFYXithGB5NbK+tW2XtpYfMs&#10;rtuP/bz48VjmGsLwSOc1zPkn/Hkes/SCx49f18IIbS4Iy0HHPzR/apbQhuKWk78cKoBszIdWkE8Z&#10;qxIX270MsJxuA81pF2dvPoIOnrpjXMOtnuqPODWpdByXJcRClN7SccVmLQ0M26eH2lhweMCtM6Ju&#10;6REa/l4UccV2XiGtrPEPrJZtTLRghMZKQkAk+RXt4T/EYwZQkbqbQpYOFr9PHANes3BpD6iT+1dQ&#10;eVfJEy7a7GLYWn0j3ogssxVvgvSFt720pOR803nXRmagNjFSyZTMGwvOdrekJyQKg/nBNdo+eH1h&#10;aphag1YBGhfbLQfUrGM81QcUEAHzV9/Vjqy3aiv3bhQww62cKOPzVDRE5SMnJFed6t5sl/M+m/p9&#10;Y0NfHwTdqR3HQvJChVi2OY/a4qn1tB1Khxmq5tDbi3wnOBmrDMl+LakoCdw+a1seGdDYsxwWZ0pS&#10;xcpffeTscPgVrbpzBYSxvcVhG3Gf6VlTpG9EmBovkMvA8J+a1t0/jtSY4Y3ekpxmu78bzUj59+pu&#10;NZJfuYN+t7RMS066/iMWV3S+cqRnxz/3qhrbbkypMZKj6CRmtDfWzY0WbX5bD/dSoZCc+OTVCWpe&#10;1xvIwQRXN66TVsketfT/ADoK8i2uLQzZX2PtjhKk5phbZ6kBOP70ZauhRrna2HkrBcSnBFDFnsL0&#10;5ZQgbQOawHJOOGdRFE7bJS5T2C6Un96uHp29HaS2mTI3KB4yaz79w5AlqRuwpJxRNY728xISouYT&#10;nnmlCTraZj6rTq+twZt3Q2pVolJajq3Nirnt1x7rIWpPJFZM6XapjJZQpDoU4E881fmkdTuzIxLi&#10;fT4Fd3ob1OHLPnjz+gem1DwuAynhuUsJ2DJHnFSemIpYWVBIAqDt0lD0nKhj96LoYSCgt/4fNbdc&#10;nIsqT6odSyrRo2Zsgh1CkFJcI8V8v3VrcmvOkYK1GvpT9XOtX4WiJUFEMqQ4MFzHivmynctxRPua&#10;4zy0v4uD3X6IhjSSf9fI+iNEcg5NG2mEOxR3knzQhbIy5DgCKNbLCfbSG/GecVzEm8nqK6HL0WRI&#10;lhTKyXSeAK0/0Ui3IQI6JOSoYrMEREpq7BTAKlpV4rXfRR2VMiRzIb2L44rovDr3s81+s3jTx/r8&#10;l13Bu4WqyiZDBO0ZIFZg699Vl3S1rbec/nI4Iz4rWupZkqBouR9u0XVlsjH9K+XXVm9yXNTT2HiU&#10;q7hyk+3Nbjytzqrwvk4n6Q0MNXqXOf8A0gpcLsu4KcUpRPPFNWFbDk80nHQFo/eim0W2PIQhKwNx&#10;rhJPnB9ApKKwj213YQkJcUOE81Ztn0bC1/Y0zzjCCDxQNcrZEbihvhBUMZNXx0N0uiBYksb96Hsc&#10;VnaGlW27Wcx57WPR6V2weGWb0usjLdniRk/oaSAKvG3W4NQUoGCAKgtNaIYtdnDiPSQnNPYN2dba&#10;U2ElRHAr0OipVQSPm/W6h6m2U38kszGaKwT5FTkdISj0kEUAru77D/rbKc1OwrupltKnOAayk0a5&#10;oIyUZxjJqvepfSC2a9T3JkdLm0EjIo0YvLS0Z4JqQRcEyWlIAAJGKU4RsW2ROq6dElODwzG8r6eL&#10;NDens9hAGCU8ePNVivotFiSnW0JBAJrcd50Si4B9W4hSs8iqpunTmRapbjoytB+a0lnjYPpHXaf6&#10;h1UVjeAfR/pbEtFxbWpsHJycitEXXQ8CdFRmOkkJ84oZ0dbEw1JdWnxVkt3BDiUITg4FZun00K44&#10;wafXeSv1M90pAha+nzURRdaRtA+BUvAmGI4psnO3iixnYWcnA/FRbVmbemrKRwr3rYxio8I0kpuT&#10;zIYou+1ZweakIslwt7lZKTTO7WAsbloONozSFtvjbTJbcwccVNFRLwoTK5pdHJ+Kc3W0MutKUQEn&#10;HtUHEvCFPqAUAc1LPTTLbwDRwICEznI81xhIJANKpu6m3sOpKAPc0VW20sLmdxaQSfOaU1Fptl1t&#10;awAOCRiljJLJzZbkmU2Bu4xUjIiNStqiASKreDNkWt11CUqUAcDFSULWKgvYvKT8GhNfIYDCdZY0&#10;mIQpA3gccVXMyU9aZDrbSCUfirAs9wTLO5SvT8V3LtEZ5alJQlWTzQ0n0NPBVTWrnY8hLb7akJJ8&#10;0f6fejXxAS/hbWPBpK9aShSI6i4EpIGRQnY7gq0vSGUEqSngVU+OGWprtGafrG6KQpd9cudva2qC&#10;SpWwVjLaqHIWzn9Csc19Xb3boupbRPTNbClKbIBI/Br5y9a+n40hfpDzZw044Sn+9cn5HT7Jb10z&#10;2X6T8q7YfprHyugTtrpLiT4PzVmaVnSG0p2epPuKqS3SyCn35qztFXPsOJOMg+xrm2tsuT1PG6JZ&#10;cbULjYQptsjnBq5tAambkNMhT21WPBNUbCmpkSloKAEKPtU1bHlwri323cYIrdaK9wkef+f8bDUV&#10;OfTRsiwNM3BLaxICFAfNRmtNYSNLqwl/egD5oat7LzehkXJp4haU5OD+KoPqD1cDqHozjpLqcp5N&#10;dLbqY1wyzzDx/ip6u/YuUmN+snUVq8PLw5hXvzWaL48Jr61E5OamdTahTOdUSvk0PxU99RHn81x1&#10;9zuk2z3fx2ghoaVXE4io7bPjOKJLTYE362ntjCwfIpjb2m1ykRuN6+ADVuaA0G5CUQ4cBzkCqYQd&#10;ksIl5DVx0tLm2GfT7RnasMRKzlYI596vvTenERoCVJOTjkUF2HTqoERkJJV44qy7DHlMpSFtkIx5&#10;rr9JQq0eC+U1stTY3kntO25Hc2qQMVOal0oqTDQYpKFfIqMiTGWF4KwlVFln1LGd2srUFe1biKWM&#10;HLybbyVnI01eozRLTyjt8pr22X2VAeS3Myk/mrZmOR0hRQBzQDq+wC5qSpg7XPxUmvwJPd2PWr60&#10;+jAX5pzBbiurBUlJOaCH9K3GGylxpZWUjkV+t16kw5ARIBSRxzS3fDHtXwF+q9OtTIJLCAVEVXzu&#10;nJcCOSjOR7UfwdQNPpwteAPmuJk2O6QAQfxSaTJRbQAW1q4uJUEtqVip+y6sgQAqPPb2LPHqqeja&#10;iiaeSpUiN6D/AIsVV3VObGvf8+34ScZymqLJemsmfpaHqbFD4BDq5cGWHXn7c7tQcnANUBdrm7LC&#10;y67k+MGldf6ouMeeYa1KUFHAquLjd3Y7+x1Ryeea4vWalznwe9eF8XHS0LPYbt2tx+zvoQjKlpOM&#10;Cqau9slW2YsOIKcKq3tE63aZWG3wFoxjmmuu40W7KU60gJzyMVr96R09alGWGVrbXFoR3CkhI96L&#10;7JqtLDW3dg01NjUbRtQP1ceKGZlkm2khSgrYo+arxnkynh8M0RoLUBQUP7sjOcZrUnTnXEZ9htKl&#10;YJx71grT11lWeE2twkNKq6ummtwZLKkL3pyOM1udBqvTltZ5z9S+GWog7oro3LFcYlBK8+lXzUml&#10;5iO2AFYxVW2HWDc6A2hPpVjFS7Ue4ygVIUSk+DXaQnuSaPDbanCTTDVUmOpW9XJ+a5lpbmxyAlKs&#10;0DmfIgKLcjIHyalrNdvul7AsAfNTzkpaBjUFgnMT90ZJwfikIyLjBcy8kkVZodYUtO8hRHvXl1jR&#10;pMclCQVYo2/I93wwWtl+ZwAVbVe4NTDV1jOLzlOaBJtklm4HtIUEk+1du2ubAG47iKWWhNFmtSoj&#10;rYCkg1B6s0aLqwlyKQg/ihyyahSHe26cFPzRxbNSR3kBGQRUk01yLDRWciz3CyyE73FKQPNEFqvO&#10;VpStXHiiO9REXdOxGB+aFZWjpUNzehZI88VDGOiec9hrFnNttDarIPkU8ZdS+nGBg1XDEyXAf2uJ&#10;ISD70ZWy+x3WUHckK96mnkraIDXenDKbKmkYP4FV9Fg3i2ygW1KUjPir6MuHJbwspV+KjXLcyH9y&#10;GwUmhxy8oFL4Be03p1tlBeJSsfNEsLUjbgCSsVB6hsa5z2Gv5Y/FDk2xXG14cbUVgGjLQuy0i+zI&#10;bJACs1CX6wNXGKoITtXj4qL0tqRCCESjtV45o5TOhPNjYoEmn9wuiqIOmbhZ3luNlW3OeKn4d9W3&#10;gSSUkfNGq47bx2jGMUJ6m0646P5Pn8UtuB5z2FEK9R3YydjgOfzThue0sbRgmqtatFygo3AqUkVL&#10;2m+FhW17IUPmnn8iwFd2tSJ7ShtAJoJlaPmwVrdacOM5Aowj6jYBTvIIp/8AdsTgUpUOaeEwAu0X&#10;Z2E4lErPxmj2LOjSGk4cHIoW1DYXXEbm05/IoXebu8LCmklSU+wpJ4H2Wg/HbUv0LBNMZ9lM1tW0&#10;Akigq2ard7gQ+ShY4OaPLPeUOMjKgc01yJgDPsU62KWtJIGfAprDvD7K8P5Sc+asue21LHJBBqCv&#10;NkYeikJQAr8UYGP9PXZEpsDuUTJW262UqwTVPxYlwtMklKFFA+KNLNey60O6dih7GmmRa/A9udma&#10;koWEoGfwKB3rHMjSlqZBAB8VZcGQ0+OVg0lKjN90qSARQ0JPADx7vIggd5JAFE9s1Ew8zkmkbrZf&#10;vWF7UjNCjtmm28kDJRR0Phh6bkznKVcUq1KXIzgAigGFcXG1ht0EH80QRbqiOkHOM1LJBodahdkM&#10;w3VJRlODWNOuj6X/ALgOZbJzW0ZtzcVanV9venaf9KxZ9Q8tl1qQrHbUMmtnoP8AGRXZxBmJ9eRm&#10;vuXUlwnJPmhOyWORdrg2ww5sOeFA0UatcVcHHcAekkZqCssV5EtpLT/ZWVcE16PFcGlPor9J8O/W&#10;C0RY0qSXmOMEnNbGZa+4ZQSrGR5rHH0s264sWSN35gfyARzWvbcVNwgHDzivOdf/APYkbir7EVl1&#10;ktiWobq0u5OK+dvV91QvbravVk19BurjqFRnR3PY+9YJ6qspkXJ4NDe5k4rceG7ZTqfsKHvC3UTU&#10;hCeR4x71q76XdUylx0RJUMbAQAoprLctEhi54fbIIPArTPQO/vRy2n7TjjBxW/1/NDMGn70b70fF&#10;Q9FbWhsJwPYU61e2t+3uJKtvHzTHptdDLtjRKdpx4pxrxtbkRwoXt4rzj5NyZW6sWpbsCUnuZPNZ&#10;Cm2hEW4urkc7SSCa1f1dmP22E6vdnk1ma/sqvDDjyDg55rvPGL+Ea/Uv3DvpFeoc7VqYykA7VYFa&#10;bRbZjk2MppsmPxyBWZegtptideIbluhDqjxn5rf+gYECYx9qdq1JwAfmtR5viSwZOkeIsjbLZg2h&#10;pwcYwSKN5KG12cqwCUjNduadTGcUgEAHxXCGUxEOMOHKVAgVyZn9lP6i1A0p1xktk4Pmq11VcA62&#10;lscbjVk60tzcWc4pI4JoCuERuTLYSrHJ8UF6LD6ZwFswGSc881bsdk7EEDNC+jbcy1bWkpTggCjq&#10;I0e0ABRgpbyzrslTQ45rtDBUgZ804Q2S3t96WYaG7aqhITYiwAU7SM100jaSMU5DSWnf3pVbHqBA&#10;AqWCO7Ag00d+DxTlttLa+TkGuvtSMKzkUs4hK2848UyOTzthKwpNLKQr9Q4rlgFxGAMYpdtsrBSa&#10;kkRPChLrfPmvUg7SCPFetICFkE8GlVKQyoe4pgINObsoxzSjW9CwD4rl4htYcSMj8V6p5biMgUxH&#10;TsZYVvHilCwgDeTyK8ZccdbKVeRXjTRUShZ4pCFD2nGuBlQpAvbvSBzSgZTGcGT6TXLu1K9w8UwE&#10;0ofBPq4rrsd9shSuRXCXXVKSnHnilXorjKlYPBqIDftBpHCsgGvz5aeCfYil4zaFtLSs8mkVoaZ5&#10;P+E0COFKEZwZHBpNLaXJBITjjzTuQ+2+kAAE+1MHpZjOgbeD+KBo4QZD29CxgA8Gn0mEFRRtVhY5&#10;zXjqlqiLWkc4yKaRXZDyE78/modEhNuId6XHFc17JgpcfSsHmnE6IospKVYV8V+jxygDermkMbNu&#10;tRlKQnk+9eCK24lThT7ZxTj+Gtl8uZGD+a67jSEqRnPtUsBkj48lPbUnbxmkLk4WO0W0fq44FSK2&#10;mY7W8cn3xSLklpxSMgYHigOxs2244pHHkVFTkLjSSnBOfep96WltOAACRxUe6+le7enK/Y4pjyCt&#10;yQtcZahwoc4+aD7k85uStaCBzRrPdG/b4HvQnqSV3W0pQnhNVS/JdDspldrTetXvBzBKnPFaCY0Q&#10;zbdHthOPUncR/Ss83y6o0xfxMcOzergVcWkNdvassi295SlIwKItF9ieEyWaYQWY6EqwnATxVX9Z&#10;9JpvGm7pbt+BIaUnz8irgiWxtq3NLKsqBzmq86o2mddLZcH4Wctsqxj5xWRXxNGK2ZV6GdPIWiH3&#10;GFBLi1O53VsHSVhVdmiWR/KbR4FY26TXSc7eZTM8+tp44yfzW++iDDSrKtKyN6xz+1bnWZ4KYNJc&#10;FU6uuKdMKdedGFlRSlNC1h06/rC4ofWralZyQT7UQfVgwbUmNcmUEQmn0pUQODkgULaEvsye839l&#10;lDSgCkj2rDjD2bi1Pg0hZdKR7bbG4y0ggI5p01Dt1vQtT7CVNp9sea5srUpFsY+4XvcUkc0vKlQo&#10;bRXMwW0jKs1hlT7Pl59evUuNfdZs2m32hUJmI4rc8UY38H/es0WEhl9C3D6fFaj+ufq3o/V9+bt2&#10;n4A+8ZcUHn9mPn3xWWIjoJS3j1bq9E8fzTFmqu+9mg+nD9tttv3hAW84oAH+tay6RX64L7LUdg4T&#10;j1Ee1Yz0GWorTAXysFJwf3rZ/SLUCbcWUttdwrSPbOOKxvLL+GW6Z+401bZ0osNkpw6U0D9UmddL&#10;0xOVY3yxLWCG15xj/OjmJcC5CaWG/XgHxQ51VnarlaSnCxo/9QGj2uPeuFj9xsT409W7PqK09Q7i&#10;zqaUZdzDx3uKVuyf7mo2zstpmbXBuPzRB1Y03qq2a0mvasUoznXVKJWrJP8AeobT7rLcttTpBRkV&#10;6Vpl7UzRzzkvTpmlbLbLZThCjkcVrXobamfv+5IdAGcjJrJulbscRgykBIPH7VqXpDAM2W2pUjZ+&#10;kkZ+a1fllmBl6Z+42Jpy2pmsJSFbkj/SiK6Qo7UdKBg4Hih/S76LfCQULCiE480/dm/cvDca4Q2J&#10;E3WM0lobfSfNQbLyklB2kq/ajNy1olZJPBrxi0NNuBG0H+lRJZIBiQtlQUcpCq8mSg8jt580/wBR&#10;RkxmFucDaOBQjElqkHdhRGeKGPvkK7NCZU6N2MYp5dVxmEZIB2p4FQ7coxkA4KTTeS+X8FRyCKQE&#10;VEEiTMdKEkJKjj9qlmY7sRIU4DhVS9hZZA5SPNS15cioiEbU+lPmmuAzyCUmbuTgnj3pzbY6HVAD&#10;HPJNDAnb++cFQ3HFSlonkNZ5SfzST5H8B8kRW4RQEjOKrTUMGQq5LdZThJPgUStz1u4QD/XNOkMs&#10;7Atw5NN8iXAF2J55LjocSQEmpl2elzPqyB7VIvw2kpW42AlOOfzQhK7rkwtx0kjnJqHRLsJrT2TI&#10;3rTkCiM3RhAICRtCaDIyZMJlC3EEJ9+K8/ipWFg+n96fQmhjfnXbldtzKTt8EClbfZ5aHlLUDs81&#10;PWNphtJWpIUVfNEUdbJSSUjaBmhLI844A0Tu27tc4PjmlWmm5Du9XIHtUHrC47rugRkbU55xTiyK&#10;ku7lFB2/tUc8jxwHdulNNxynA49qDtbqVcFtIjt4wrk0/auaY24HhYHg02TIQ9IClqGDUn+BLgi7&#10;VapCFhRHCalHJ6omQtJTg+anbY5HSTnGKgOoMgBDDcNsqUs8kCo4whrlnbs5EloZOcipOyraYKcp&#10;GzGaBWolzacb3I/lYyaI4MrYhO8lJHzQmSa+Cf1bcG1WVxtlsZUOTVUpXKmvJbYQoqzgnFWJIcTL&#10;QEAgpI5pSBGiwuQhIP7UNZBPaiFSh+2tIDycYHNdyZyHGEgqyffmpK/vJlQlhCcrIwKEk2OeWCvB&#10;wOai+OhrnscyEJfdSo8JHxU5Z30wmFOjhI+agoyVIwh9O3Huam48mL2e2v8AQfNVLstKj+oTXumL&#10;Zp90XCGZD7qSOE5/6VgEyW590kusJ2MKWSlPwK3r9Q07S1r0zJNwhiQpaCGlbc4P9qwfbUNvzJBa&#10;TtbUo7R+K43yf+Kz3P6KX/xmxxCKtxKUFQHkipq3S2XFgqOOanNJ2yNDtM5yQjetxGEg+1BiUbJK&#10;wn0gq4rQnpiecotbSsc3uYW2/wBKE1cPTmxx2Xi67w4hVUHom8LtshRSvapQxVv6c1i0XEpSsJJ4&#10;PPvW30VkYSyziPqHS3XVNVo05pu4R2Iw9Q4qa/iTcpQQlY2k481QqdXrjQSW15AHPNP7Hr8t21cl&#10;5WABwSa6uOqhg8as8PqO8Ghk6aacil3ugcZzms9/VBcV2G1RnYUncR+oJNN5P1DoEFTX3RSkDH6q&#10;obqr1SVqQGOHe42eMk5rX63XVutwib/wfgNQ9TGy1cIpe/T13O5OSXSVLUeTSDLrZCcnkGpB6Ahx&#10;HsOa8XZAkAoHJrjs57Pea0oJRXQ5hTkNn9WQKL7Ve4qI7e8hSseK56TaIj6gkTGpuMpTlANAl1d/&#10;gms5MDCihtzake1SjCT5RTK+qUnBvlF9aXtA1VBLzB7amyMitHdPYRgWhllThzxmqX6IWgzGc4KE&#10;KTnGMZrRGmLKGyEKrsPHwxBNnhn1LqVZqZVrpAx110A7qPST0hm5/ZpbbOcrxmvnZKZ+zuMpjf3F&#10;IcI3/PNfSD6g9MmV09nZuP2ZQ3uA34zwfzXzeDaUTXgTvwsjd881q/KcWnXfRfOnlz8j2GdxIUMU&#10;Q2xhDyHOPA4xUJHCc7vYUa6Ojx5KXkqAClDgn2rQ8M9Nk2ols6JZhjpw+4tI7qUEg/nFJ9OOqAtj&#10;HZU7hQURyfzUFa55gWORA7gAKSPP4oMtVlKUvLDnqKiRg/mthXe6mnE5XVeOhqlJXdM1paOqzSop&#10;UHASffNTVm6kIUFYcBKvzWTun5nXu5yYCHlbUe+a9/5+lacvj8Bbu8oOM5rcR19iWWcZb9NadycY&#10;dm1LJrxLQU8l3nd8131j6nu2zp1LeafCCtsgHPyKylaOqimUFK15CufNNOrXU5y+aH+yacJyOcn9&#10;qnZ5DNbj+TFo+mdmohJrhNFEXiWq6XeVMcX3HHFlWTSDQzjNQ6Xne4EDNEFktUq4tubEklAz49q5&#10;ececs9goShFRXwEmnoyFYKj6fcVYYtURLTXZUAVDJqoINzXAccZVkKBqwdD3lEh4JlqynOMmo18P&#10;DHqItwyi7ul8V9txrYvcgGtJ6ZirfU2kHBx5rNmin34U1tMT1sLPke1aJ0kuSvtqzt4Fd3of8JHz&#10;x55f/KkZ2+tnRWpXIQuLMlSrW3+pvPHtWNIeDtA49jW7frTvWo4ukVMJSP4c5wpXvWE7a2Et5Ucn&#10;Nc35PCueD1X6Pcn49Z/P/hBLY0Du7VeM0eWiC06FoQcKUMZqvbXlD6Ru4qwdPNnh3fj45rQrs7qa&#10;9oQ6Zs82x3JLgeK2yc7Ca0d0+lKmqY9G3xnNZ2s0uQb0hxa97aT+gHNaS6aSG5uxaWu2R+K7Dw+P&#10;g8W+sl7lktPUCO1Cjfbp9ZAzQ6+mYlfDavHtRS84l9DKVf4TRBFjxUx9ykpKiPeusayeSZwVfDfc&#10;KsrByk80c2a6MGA8l8bmdvIPxQ6e0LlJQG8pJ9hSKrg1BWsOnYzjCs+AKpbwi2PLRiX6uplhd1WR&#10;ZmghzOHcDHOTVBwXFcDHJq//AKt4Nij3pEi0rS464crKSD71n+EtW5KseDXn2q5skfTXgf8A6NeP&#10;wE9njuleQP2ouZuT7EQocb3j2yKHLJc8KGUZI+BRKu8tpRl1ngVqkzpJLKLY6TWyNe5LMla+0tsc&#10;IrXXTyN2wlCFckYB/pWPejjZuspL0f8AlBJ5GcVrzp7GeCgQrkDiu88W/wCCmfPv1SmtZIxF9clh&#10;l23qSl597e24AQM/k1REFaQEkVov67dJ3lnUrd3kOKXFPpAPgc/96zRad7jOc1z2vWLWz1X6bkpa&#10;Cv8Ar5CNbzbzWPYCifS4Z2kbcKWMA0BspeU2paQSlJqXs9+MeQ2T4Sa1GEjq2soZ6p03IiznXUpK&#10;tx4xU7Y+lF8ummHb02vYyhO4pPmpUXhmW8FrSF/vVj6Z1HJk6Xk25sBDSkkY/pV8WmsMxb5WRScU&#10;VP081k7aJ6GFqOSrbWu9L6yZtNviFxYX3ADx+axRdrE9aLogJJ3KeAyP3rYsbS0Cy9PrJc31717U&#10;KWSfkCtx42ySk8HD/VGmqsrjJrllyx7+1JjNvtpxlIoy0vc/uduASfzVQWTV9seispaIKcAeas7S&#10;NyYCmlIAANdlXYpfJ4hfp5VN5RXX1e6hai6ClwxAU46tP/uBOcV80m3CFE59/FfVP6opbULpzMku&#10;REvBaCNxTnH5r5WhvfMeV/hKuK5Py2PW5PZvoh//ABJcfP8AyT9mkdhYV4JqwbO+p2MHwMlPFVpC&#10;ZcPgHk1ZOk0OCGWiPPiuYf3HqOPaJmbKhXhh9pG7Ks4Fa76OXlyZGjLUz21kAYxWRfvnbfeWlOoK&#10;0pV+nFa+6O3Ji4R4rqWe3wOMV0fh3mbPM/rT/Bj/AF+S/tQ3CTB0hIdaZ7qg0eMfivkx1cnu3LXt&#10;yddR21qdOUj96+qvULUrtl0HIcZYLm5ojgZ9q+Tevpap+sJ0hYwpbhJB/es7zD+1Gi+hY/xLJDVt&#10;KUtNgeaN9MRWzsWvnHNCFtZTMWlJ9P5qw9Pae3FO13OPbNcY++T2iTwhW6WtF3WEoIbSnyavfoja&#10;5DDbBU8HGkEYANUbdWDHe7fc7eeM5q7ugdul29Pcdf7rSsbRmt14z/GRwf1W/wD4TNY2p0yoKWs4&#10;BFOYNgDUjcpQI81F2dWxlBzgUSxX0KwB5r0KJ87TzljHU1uZMLehsFxPuKFJ8h1q3AdpSiPcVYjs&#10;dLqQlRBBHuaQXBiIaIc24+KngrT+CsrVe97oSrKT4waNrW+lYSoEY96GNUWmHBcMhkgHOcCkrdqJ&#10;pmOPUAfzVe5Lss2SaykWOQhxAINDep46X2ShCc/JpCDqNt3gODn2zS0manYrcoc+5qTkhbJRfKIN&#10;ixPltIY4z5NP48V63vAPDcB5omtJjGKFb05/emt3lRWYzilkE4pYS5DliBuCC2SngU7tN0SSc+aD&#10;7bcf4iXW2j78U6ZRKtTwU/wg+9NSIOP5Ce7l2SyspOARzUNYbA068suJ35PvSrt7bQ0MuDafYmnN&#10;ruzSXApsgg/FSyQxhDO9aZ/h+6SyMJHtTGLe0RGlKWocfNFt0eVcoqm0eFCoJ3RrKoikuH1K96b/&#10;AGIr9yOh6l7kjchfHwDRNFuwlIw6cg1XsvTb9gcL6clnNPYuoUpjjBB4pJksZDVm0RnXFOJbBzUD&#10;etHNdt6Qn0KHPFLWXUQx+rz7VOLlJkowoZB81J4YuQCtVydhNqB3EA4zRDA1H3cJUcZ+allWOOtO&#10;UNp2n2qD1FYxb2fuWht2+wqOBk24lqYyUrX5FQB0+0mQQgA7j5qGZv7rbG5QUBT633oPgLK/UD7m&#10;o5RYlgm2rAylpTTqBtVway79XnQ9i4WtMqKrY4OQke9avg3REtvatQyPeo7Umi4Ws2+zKUFJAwM1&#10;j6ilXQcTZeP1k9FfG2PwfHH7U2a4uRHVepCsUWWK5DuAJOCmrA+rbo4x021WZUVYLb6s4B8f+Yqo&#10;LGTtS5nB968/1VTrk89o+m/F6qOtojbHpl0aSvSBJSmQnKFDzRDdpqIzhdYPpB4qtLdc0pipUDhY&#10;okZuRnQ2skYB5zWNXZgydRplZng0rZtbpT0uLanOSjGP6VjjqTfUuXd/tkglRzVxR70l+3tQ2XB4&#10;wU54qreqmkRGWJAwFqGTis+3Uu2KTOf8f4yGjunNLtlcrdLyQScmn9rWG1haj6RTZdoW1CDqSSr4&#10;pG2P4lpZkZSlZxzWJjK4Oibx2WzZtLw727bpbHodCxkj+laR0/pUOqjYP+EVV/TPQvfgRVNK3JyC&#10;CP6VpPTWjJLaGVJ3YSBzit94+hvnB5D9TeQTn6afQ9t+mHmHIxR6hxnNWMxBy0hDqQMJ9hUHEMi2&#10;oy+jIT4NTNr1HFfWS6Rxx5rqYJI8ssm5Mi5WmRIkKcQSBmuHNMSoID7BJI5ojRdozkra3jbUsmQi&#10;QgoTgAirFFFG5gCjVK23e0+SFJ4NStpvLEyUkKUDjioW96Oek3NxaVYSfem7ujpttifdsOklJyRR&#10;lkuGWS6I6UZR6gfIoA1ZaRMdC2RsUD8UpZtXKZATIHI4Oakrhe4clrckDdihtNCimmBg0/dtwLKs&#10;pxSq4d0tyA+tpSkoOTxRDZLmt6SUo9R9k1LT9awozDsSYyELwRlQqHGMl6y3jAFai1zbLtptcZ1s&#10;NSAMZPBrOGoNcOaefcbL4W1kkc1OdZbwiK88uE6EhR/SlVZx1BenZuQ84SfHJrmfIatp7Uew/TXh&#10;YuHqz6ZL6jv7Wob408kDAVzQ/rzTHdKJMdYxjJAqILao6kLQ7n381JG5yHI2dqnEpHPvXMym28np&#10;8a1Uko9IDoM5y1Pp7meDRWNQl+MHFNqDX/yI4qTg6I/5ohJlNMndnkYq57V02tcjQCYjlvUqZt/U&#10;Efj9qujVKzlI1ep8tp9LJRm+SqrFqO1uwUNlIU5nnNL6xaYlwEFhKSMZwKrbVluk6IvrkZbS2kbs&#10;jII4zT63akXICAtW5Ofc1VKMo9m1qlC5KcGE8tlNws7MfhBHBNO9IxpOnpYWy7vQDkppBpTMhhIQ&#10;oZP5qVhWl9LiVpWAgj5qMHiWSN0FODg/k1p0cvltuluaVIIDwHNaBsMmKpkIRjGPNYR6c6hXZJyW&#10;1uejPzWtunupY06M2SrJIrufH6hWQS+T54+ofHS0mok10ww1NZEXNlQaQCvHkVXjOm7vAkqKNwRm&#10;rXjTmtx+PanYW26n9INbjCfJx2Wir49zkW4bZSSQPepqJc25TYcbeA/GaltRafRcGiG0bSffFV3d&#10;9I3e2cxXDtpcol2H8CewVnugH813cC1KaUG0jkVW9ruUyC8GppI5xk0XxJSCpKkOgpPtmhPImsA9&#10;N0RKfW482SgnkYqEaau9geJcClN581c1qksvo7asE+2KYakt3eaUhDO/+lJx+UCl8A7pu/CQpO8/&#10;vmjrvxX44IIKqqxqwTYbq3EpUkZzipKHdJEJxCHs4PzQm1wwa/AS3S2NTULARyfehtjSUtta1IUQ&#10;n2FGMS6x3YyScbj809jzWAnHBFTwmQyyuX0z7SoqUpSkCiTT+rI8hoIeI3Cpa9Qmrgz20oGFe9BE&#10;vQkqE6XGXDg8gCo8p8DXPAfiTFfG5Pmk3YglsK2YJI8UGW+5SLSe3KSSn5qbt9/QhwqSsbT+ankj&#10;gHLpou4SZaltZbAOeKTZbulkeQHNy0DyasSFfWnTgkK/rXcyOxPaOEgk0tvyPJE2zVLC0JDnCvFS&#10;Dl3jP49QwaB71pya08pUfgUOvzblbFYeSoge9R3MMFwNqYfb2AAihbUOlH3XS5GIFJaN1G3MUEuL&#10;AP5o2KUODKHAR8ZqfDQuioH2bjb5O13KkCia0TD2Qru4PwTRJdYDbiDlvcT74oJuNjmtPFUdJSn4&#10;FRxglnJYNvuSJMcIcUDT5MRgsqwkKSarO3zpML0vJUPmjOzXxl9nCnOR8mpJkGge1Rpwvkrio2uZ&#10;9hUNbV3W2OAOIJQKs1KmFKzvBr85bWpqT6RzRtHki7TcGpjIC17Fj5qeaYjPJAUsGgS/2eTDk5Yy&#10;nPxSEaXcoGC/kooTwLGSxZMBktnakKoNv8J1pR7CCD+Km7FqNt5aUuLH9TU84qG5zlJJp9i5RWkF&#10;d2ijKgrbRBbLpJSoJeG4H3qelstlspCQRQvd2JcU7mkkp88Cl0PIWQZjTh2n/Ou7jFacaJwD+1Vw&#10;jUUphXKCMfip6z6sTKVscOPY5p5FgQutqLi8towfmmDtpmFsEAnFHW2M+1uSsZrhgA5SAFVLBHIE&#10;XPUcq2WpbK2jjGMkVjvr3dWZzEkKIQo5rY/U0uQrcolr0kHkCsF9f1d9DpQooJzW78XBStyU3PEG&#10;Zjv8KQXlmOvuDJPFRMGzzbrOZZSrtLzjceKlW5D9tmLLnqbJqU05Z5epL02iI4G1KVxg16B1HJpu&#10;cmyfph0xfrNAjqXMLrQxxuzW07Y93oCA4vCsc5NZp+m/RV4strablPFzIHk1pT+FrMUoJ2nHmvN9&#10;c918mjdV/YimutA+2YdUhwKGDxmsN65vDca8LcVyQTxWveta3rc2+guFfn3rF+so7VwfdezhYJ4r&#10;oPDxxHJi6p8JArqG7xp7zbqGMrHwKv3oZd+9FaSYZSoYwcVnh3MNbS0t9wg+wzWlfp51H3H2G3oG&#10;BkDJT/2rb+R4oZi0fejaPTZxX8OQoIKTt8YpLqI5NERwoyE0R6RDRgtqbb25TnGKa65Q65b3NreR&#10;g+1ec/8AUbkxP1suL7cVwOk7azWNStNqcaCsAk8Vp7rrFDsF3enxnNY3mRQLwoJ4Tu5r0HxvNSNX&#10;qfuO2dTOWLWMSa2pQAV5TW9uiWvDclQHg4r1gbs1g162sIuMZchO5BUOa2N0jTEi2yE7GIAAHisX&#10;zUF6SZfo3y0bBlyEyIyHUq5xUd9qmWlS1K8ConT1y+7iBpav8PFKOTlwStKv04rgjaFXdQ5IZnFv&#10;GQDVcqcUvUEQEENlQqxdWhu4XA88k0H3wMW6bDWdvChQXLo0HpGOkQWtozlIoshJKV7VJwDQ9o55&#10;tVrjOIT5SDxRgW1KQFpFPBjtnIiFCwrPFLPMJCQsUulguMgk4NdIQC2UHnHvUiDeRutPcaBCc4pV&#10;ltTzX5FKtKCPRiuU723cYIBoA6ZTxtWa6bKW1EeQa8W0pKwSeDXb0dISlSTk00LIkXQ25xwPxShU&#10;sDckcfNKpQ24yVY9Qr82CtspHkUAeJZLyN2eaUbaS42dx8UnGS4kqSeM152nGncKPBoIi7OxSSnz&#10;8VyH+y5tI4rlLAaWF5pw4W3UbgMkUwEHFrQ7kDg1+dStWFpNLJIdTgea5QlzJSfFMDstpfZCifUK&#10;4bU2UFOMkV6htTSzk+mulNttq3DzSAZvPqICkJyQecV2H3ZWARgmu4jzbe4HBJr0vhDhKRx7UkAh&#10;9g806pRVxXYhJeYUFn1H3pV2d3EpA5UrjFMyp8OKGDtxQB2lhtkgZyB80o92VFJUkVz9sXYxKjg0&#10;zfYUkoyr96TBC4noLymfBA8V64spby2P7VwuC2pYeBwcc11GlNrSpCDkjg1EaG7ktZKRg5zXk9Dy&#10;mkLRkfNLu7Ut7gOQfNfo0gvgjbwfmkSEobLinU9xR20m/BJkFSTxXU/viY2lsen3xTqM2rtrU4cH&#10;2qQsjaPHQltaFK3FVNH4jcZAUtXGcCv0SK8Jj5Wr0e1L3FlEmElAVzkc0wyNlpQ8pAGPxTWW8zGl&#10;IQvhXgVJsRmoTbSlnKh81H3SM3NubKx5B8UNAmD8sIKnndmR8YoEvchMjcUjac4qyrm8xEDreADj&#10;kUB3lhAh720eTkmoSL4Mzx1piGVIgNJBSougEj4yKtzp3ZFWy2xW0fpUASaANfoZlXRkrI/lnNWj&#10;0yuTc+zrcVwGUkD+1QiuTJm/YHLsQrZabSrAJ/yoC1tfnNO6avZQA4tKDjP7VYEAfcIaeKvT4zVK&#10;9dLRdJ2mdQM2pRVIW0rZ/asqC9yMMyt06kPJv0uZMIQXHCrjx5rZHRXWhVO+2DmUrThIBr546O1N&#10;KEl6BJXiS2spXz4Oa1H0Rvq2rzFJcIIUBk102qo3V5MSE+dqL7+q6zuXzpU/Hjo/mtLDpOPgg/8A&#10;SqF6Pzbgu3RWmkbXAnGSPxWsupRjyOnc9buFFTZV/lWYelzqbi6yYagkIc2kD961FT9jRko1DpkT&#10;kWWOJR3OAe9LzLU1c48huSdqVpxk04gEogtN7wpW0CnE4MNwnHZC9raU5OKwGV/J8zfrh07oPQ7j&#10;Me0ICr646VOqAHjn/rWRYL6TKC1Ajmta/XRrTR029OxYUZTl1SS2p1Q8HOfmsjx3ErCSBgZrv/Hy&#10;foR5NXd97Lx6eRmpcthbrhGMcfNbN6Yz4dpkMJQgPKUlOMjxxWKenqC1FYlBWSfb4rU/S6/BDrLi&#10;Wy6vKcgio+UWa8ktM/dya/hXVa7elYZwSnximmt7jqRrTjxtLILhQdpKc/8ASkYF1kTbfFU3H2qK&#10;cFOK96lXjUdt0BLkWxgKkhshtG3PP9q4JcM2rR8ffqFnarm9Rpq9TkpkIcISkccZ+KCbYkKlNpJO&#10;Tg0WdZl6nm67nSNTNqblKWdoUMZ5/ahO0lKZClLOFJ8V6Pp/tRpJrkvHSE5uLFY3HK/GK0v0knPP&#10;Px9jhTuwDzWStHXNuU/GRsJVkCtadIIBdnxkFXbGAax/JpOpsu0z9xsvRltlPxW1rWSjb5qakSDE&#10;cAzTfSMhDNmZabWFEDBOalEWv7131c155Ls2wi3eCCkBWcU7aueXArNO29OMttKWfPxUNdowiIDi&#10;FYHjFIR1dHRNUoLOUHjFP7BYoyWSSkH+lCy5hU6kFVEEW6pZjp2qwfBo7GcaoiNMRVrQcEDgCg/7&#10;9AaSFqIPjFFMh8XFzYpXpNItaXZcJJweag+Rp4GtvnlDaSk+1OJcv7xnYT+oYNe3qI1bIqdoxgVB&#10;syisDbk5qX7AOxAaQ0UJAwfepREWJGgqLmAdtMG0lKQP9a6kR3JDBTngUsAR0OctbitgJSDgVIKm&#10;r2pQoEce9O9P2tmM6FK9XyDUzcrfHLBcwBxQNsHPuFPpDe7A96lLUxEZWFFKSr5NCn3u2Y5jO0Kw&#10;MVMJcLDSSoEZ5FCBhDdHWH2iEpGMUBXgOLuiA2n+WPip5Mvu8A8UpBjNuSQXADk0nyLoaQUyGGwV&#10;IO2n6roAwoA44oleix028qAAwmqqutycVPfYZSSkfFDeBrnklm4zM2UFLwT7URxFtRmCkJH74oDs&#10;054OHeg5BojckKLfnHFRTGyOvSHpM4COPPmmceJOS4EuIO0HzRRbEIGFqAKvmiYxI6IJeITkinjP&#10;IZwAzUhUc7SSMexqVhralbVOAKx4zUXfY65FxbEcZHvinEdl2G0CtOBQhhEWmTgkDGPihLUz6DKC&#10;I4Ax8U+duqh6M+BjNM4DTUmQVr9XNRbz0CEbS1KfUAAdo96ePSVM4S7kHPmiizJitFRKQABQ1rKV&#10;HDeGh6yrjFNrCDORaPIbW8hI9WfmiJaWkxsADBoJsyJG7eUE4FTTtzwEpXlP4oTBrkgNaTUxVNht&#10;GTwDioV+S8qIVJbV4GOKKnm2LhITnCyCPNTsC3QlIBeSkDOMYqpxyy+MsIzr1knWVvQ7yL2zuXtJ&#10;Rkc5rEcJxkz3SyMNFR2/tX0T6427TMu2Sk3AJDTbZxj5/vXzvmPQ2b7KRCB+3CyE5+K4vyscWnuf&#10;0TNS08o/18hZAuARHU3jO4VGMWRU64YHCfJpFmWhtIHNTNpuCWnN2M4960HOT07GEQ9zd/h84NMn&#10;BSOac2bUT0aSFKdIwfmuLu0iU+5JSOeeK80bo2TrCY7tUWm2/NX1JyeEY+oshVW5WPgOz1ESWSC7&#10;j8Zp611KZdt32m4EKGODUcx0Vfec7YcUd3Gc0baW+n3YUdwlZzzW0roukcRqvJ+PqWcopvUeom3o&#10;77bKVbknjHk1GQ9MXm42VVxbYWvH+DBzWtv/AKAbJAaQ8+wFLPOPmjHTehrWzH+2RHRsV/hxWT/d&#10;05Pk00/qympYrR8+DeZsX+VKiLbIPuCKn9P3ZVxcShLCl448VtzVPQ/TsiI66/FaSvBPAoG0l0os&#10;8SS4GIwJ3Hgiq5eNnnBkx+saZQft5/r9gB6RadlSNS9zYptkDkYxmja6/TxDu2pfv1NjK17jxVt6&#10;Y0jFtjydraWz78Uex7ayVggA4963Gn8fCMEpo4PX/UN9tznU8Jgnovp2xaG2GGEbcDBwKtS26bbh&#10;nJPqxXNogNocBzg1NvsK2EpVkit1XVGCwjkLr53ScpPllF/U309las0hIW1OMZLKMkBeAf8AOvm+&#10;WBClvsbgtTaykn55r6XdfbXIm6SnhU77VHbOfVjNfNJbAYuEob95Dihu+ea47yyXqntH0S29PJMf&#10;wnUpSc85qYtstyNISUHaP3oeYAKxk8k0RQYnfG4HkVzzPU/jklnrg8ppxQc4P5p/oqBcrz3ey2rt&#10;jICqjFWovtBHc2irq6JxC1G7BaCkZ4VithpafVmkzm/Na1aHTuyKyd9MdAzbHLkT1tHnzkeaojqP&#10;o7UEfWkuW0yotPLyODwK3rboKW4SwEDHvxQzftHxJshC1NJUT8iuin4/2pRPK6PqacbnOa7MSosG&#10;pC2CxHW5jkgZppe3L1HhBEyG4hI8+k/7VuyydPorLwxHQQr2xXPVTppFg6affTbUvrLZISlHJOKw&#10;7PHyjDP4N5p/qqE7VBrs+fUAJkvtq27cHnNF9pu38LU6loAhYweKFrkJELUMpp6MYit5PbIxgUu0&#10;+pIVzmudsTTPUaJKyKkh4tlMiYtxX+I5o5sdpaVGRhWzd/ioCjLLqgB881Y9kS0mG0245tHyajB8&#10;llzahwXT043x1R22ldxIxk+a0npl3tpZJwFccVl3py8/DltoZHdQcc1ovS4ky3UADBOK7vQ/4aPn&#10;f6g/+1Ipb62jqJ/T5U2nNsGCqsS27GBzW2frM1Fd7bp9duWwVxHByvHisTQD/L4HNc75T/GZ6p9H&#10;J/oF/P8A8Im7agd0Eq9/mja29yREWEL2JRznNAkNzYv1HmjixNF63u8nChxXPrs7uXCCfRje2eiQ&#10;p7uYOSkmtV9Ormw9EbUGg2oD2FY60+y9apaXNylAHJFah6X39u6wEdtraoAA11/h3weN/WkcuLLx&#10;hOIedbUr9NEW1p9opSrBx7UPWxlH8OQpfC8V7HuPZcUkk11/R441lnKLf9tOW4BkE+/vT+46ct12&#10;scxEja2VIPr8YqLmXg7gAMipa1OxpsV9Mt0IYKSMk4qt4wWRzlM+cX1FWqFZb4uPHkCQAfO7OOap&#10;xrgjHFXN9VOnINj17IMGX9w26rdjdnHJqn46AQAeK841PFkj6h8Hl6Kt/sEulHmkvfzPVRNdJEdO&#10;07AKELQoR3EgDP5qduDgeaG4ekDzWuXZ0WPktvpQJDsxr7FW1OcqxWxOmzj3cQyTlePJrHPR+M8w&#10;4w7Fc3IV+qth9O3FtOIWr9RHmu68V/hI+f8A6s/+28GYvr0fvapDMd1BVBCshQH5rJNsSlpsc4yM&#10;Vtr69pc1i0RUlgFhahlzH5FYgYHcQnafNaHyXF7R6N9JPd4+P9fLJ2DJbaacaVgBXvTdEBKErcCw&#10;QT4FJxoC3lgBR/NS0q0uw4wUQSCM1pDuRpblyH5yWY6StXsBRZA1c/ZnFxXEFt4ZCkmkOjiY41S2&#10;ZaCo7uAaJutmmWINwk3dhsttOHjA481kqtuO5Gqt1lavVE/kEZV2RcJrbigCpKs1eaNeM33Q7NsW&#10;7tDaQPPwKzFBlCQgKCuc+1ELN+diRu22T4p13SpbDV6OGqS3fBoKzyWvtGUsPfo84NWt0/1jIM1u&#10;OoEpQRz81mLprc3Q7ufWSgnwavbTF9Yiz0vI2lIxnFb7RaiUmnk888746EYNJZLP+qCbOn9GpQYR&#10;uSpHJx4FfMiESGznyDX0m6wa+iP9G7gyBvcU1gceK+bEQkrXjnKjVflGpTTRn/RkHXROLWOf+Qhs&#10;z5Kgkjj5qwbctbENDqBwmqygpdD4CeOasuxulcMBf/tpHNc11I9MfQkxce9qBhbzO5oKG4YrYXSY&#10;MPNROygNpIHAFY/FzZiXVlQaC0bua1x0VvDVxZjLaaKcAcV0nh+Js8x+tF/Bi/6+S+tZSW4ejJYc&#10;YDyQyrgjPtXyJ186peurqoo7SS8ohPwM19bdbX9u06OlOOM95RaICcZ9q+SXUZ9y4a6uTxR2wp0n&#10;bjGOa2Pl/g0n0KvfZ/X4PLe52Ni/ejnTF3cDqcK20C2tpToSlRwB70b2SGyGsBQ3VxEvuPa2uOSa&#10;nvNXBz+a4Erzxmrp6MF+MygF3cgkY5qiZMBLmwb8LJwOaunozYZ0VQK3dyMggZrdeL/xkcH9WJLR&#10;M1hDYdasSZBXj05JJoRe6mJgvqaLqQUnHmjQ292doVxpBIcDZxj9qw11Lul60/f3kYcUkL5Iz812&#10;WqulTFOJ4r4rRQ11rhN4NaK6tdwDDox85pOf1LSUA/cDx/8AKspQNcvi1hRC95GajrPr2VPuyGHu&#10;5tKuK1T18zr4/T2nT5f+xpS49QxMkBlxz0ngZNMndQNiQhoPAZ/NZu6m9SVaaukdCSpIKc5qIjdW&#10;HLhtdS/yPzWJPXyXZv8AT/TlVsE4GrFanTb5jX8/OT7GpjU2tnkwmiwvyBk5rJbXUiQ5ISVulQHy&#10;aKInUU3lIjKdKSBgc0LyfGAt+lE2ngv2z9QJyEgdwqHuM15cupryyppYUoGqp07fxb2lBbm9w+Aa&#10;8vWqXWUb22QVE+9S/vB9ZNfP6djBv2mi+mVwauDiVjKefBqytQWhVzjJ2nake4qgOieolSwnuJ2L&#10;+K0j9wXoKNo4xXT6ae+tM8s8jV6N8oL4K+uWjJUhOxt1QwOOaiYiZVgfDbxUU5xk1YxfcaWScYqH&#10;uMVm6r2qSAc1lGsySFmv7SIqQraSfmpIXFuQkeCfaoFzTCUMJLSiCPaoxcty2yEodOOfepZ/JHAR&#10;6ja+9gBkp9J9xUHB0M25F4yDTuVfkLZSkcmnsG9htKRnjFGMh0C1zsy9PrQoH055p0zfwkJGcf1q&#10;dlxU31xIc5TSUvRqAgbBQ1+Az+Tq33wuYQDUrNjJuUEpUefigCZHkWO4JHJB9qkJGqVREIKl7c+x&#10;pZ/I8fgeRtPqU92ltgo+cVG6r06bG0l5s7AT4qbt+oEv7FJOfenN8Sb402lacoFJpNElnJX4vZjt&#10;pIWUn35os0nfWp0ttpx4DP5rkaTgTDsVhKh+aGdX6dXpdhU2K9jbyMGqnmPJkQjvkkZ7+vjRjgMe&#10;c0outE+fOODWQ7PCDUcEkZ+K1t1t1sdS2F2LMPcKBgZrJLSu2+tAzsCuK4HyU1K57T6N+la7KtCo&#10;T+CWRAeQ42RkpJ5AqRuUpy3MpLWce9L2Wa2pSQsAgVJ3GKzMZUgYyr2rUpPB2LkDdv1M8y8lwLII&#10;PzTq/wCpFXnal1RPGME1B3m1/wALfb9Ywo+M1+u8dDbLSmjlRHOKmsohKMXyOWEoUtCCRs96nbhZ&#10;LZIQxtQkLBHqAoMjOOqWAAciiBh11baUFKqG2nwUyWUaj6Hx2YkOOjuhxIx5Na70szHkwkJCUg48&#10;4r579JtTrh3FmMpZSCQBk1tjS12et9sZdK8ggV2ni7U4YPn/AOqdNKrUtv5LBu+nQ/EWjaCFDyKr&#10;d7R8iLPKApQbUaPGtZtpYQpahgj3prcL9HlkOI25/FdB7WcIm0CFwtEqxAPhRU2PmnVn1Y2W/WsZ&#10;H5qckvt3eMI68EVCzemqHmFKYWUL9sGlh/A+Pklk6jYkJPjn3qUiS25FtcZ4O4cVU8m3XDT5IeKi&#10;gHgmpe16q+3SkqVkUbvyPbnoVvemVNocdQSFZJwKFUNXHvFCUEjOKPntUsSI5wApWPFfrela465a&#10;WQUjnxUXhk4toDUXCdpGQzMkNHYT8VB9R9dQb9b1OtKQ3I5PpODT3qV1AjP21yM4hKFpyBWT9Y6w&#10;cgy3djp2knjNabWatUpxR3XgfDPWyVkljBEa51S+9NcQp0qwccmgWS25MO8nikbzdFXJ8uZ8mlrX&#10;vcUlOcpNcbZOVjye7aalUVqK+B9HsC3ou9KiSBRD02t7s+ZIivsbkeBkV1b7PNU8yllJLavNWroz&#10;Srlqnh0t8KAPir6KnNo03lfIw01TW7kI9B6QXGw0iKO2T8VorRumobcEJdipPHumg7RjSUFKtg/t&#10;VxaceZUz6kgf0rstLp4Qj0eB+Q11t9jk2ZI+pnop/wAwIkzoMLKm0kgpTWHtsm0z3Yr7amlIURg1&#10;9nL9a2Z9ukNpbQvekjkV87vqe6MSrG89do8UpSVEq2j81rNfpFD3xXDO++lfOvK0tz/kU9Z5y8pU&#10;FE/PNWRp+e3KQGnVlHwc1TFqnqThB9Khwc0cWKfuUBu5zxXJyzXI9hwpx4LDchuQn0OIdKhnORV1&#10;dKNfpjSGI7is+AeapGFNEhpLaleoVJW6W7Y57EhtW71DIFbHSah1TUkcd5vx0dZS4tco+g1smMSb&#10;e26kZyKkGrlHwBuCVfmqq6c9QWbpYmGljDm0URKhTLlJC2VEJ9sV3tdqsinE+edRRKixwkuiyI0+&#10;KpohZTmmU12O4MAAiguRDuNvCVuElNJxNSoLxbeOCPmr8mLtHGqdLpubQWyAFn4oWc01cLc2FJWo&#10;hP70eQ7wy6oeoEVLvliRHxtBzSwnyGWivrFenYchAeJSc+9HadRx+2N+CTQRqeyvuPpMZOKYs2qe&#10;SErWcj4pZaDgsdUyNLaOABQverSZTuWVDIpnb5D8UbXgQB5NT0d1h6MXEr9Y9qfYLgHzZrgw1uBJ&#10;A9hX5m9OQFJEgEH80YW66sLa2OAH2of1FZP4s/hjCQaMY6DJN2y9RpTI/mAHHzUpFcaePqWFVUsm&#10;zXC1OnapW34qUsuoHY7iW3lEH3zRu/Itv4DjUOnUy4yltpGari72G4QWy4yVftVqW++x5UYI3jOP&#10;ek32WHRggKFNrPQk2uynod6mWx5HfCgCasO0XxDjCFheSR80w1Vp1uc2AyAlX4FQyNLXC2sJW2sk&#10;D2qCyiXDLA/iDUlI3YzTC/2ITohUhsKyPihFi9OxXEokAp+TVi2O7xpEHapYPFWJ54I8op9myXKB&#10;PJaQpCc5okiamlQlJTIBAHmjl9hl1eUpBHzULerCic0sNpAWajjHQZz2S9lv8a4spJUk/g1KuOxn&#10;RhKUk/tVTM2e42d9RQVFOfAoksl5IcAkKKT+aaf5E0T10tbL7alBAJ/agl20z47i1tAhAPAqx2iz&#10;LZylYrlDLW7acEe9PGRZAKFcpTCgl0KB/NE9r1CkEJUqnF5tTDkdSm0Ddj2qv5cefEWpbSSQPal0&#10;PstRxcae2lW5ORTOZDbkI2jarHFAFr1G62Ah/LavzRHZLn9w8Spzj96eQxgh7hapcKQtxtKgkeMU&#10;jEv0tp3D4UkA+c1Yiw1IZ/wq4qFuFlYfbUQkZpYx0GR/a7qiSyk7gqpcJakI9QH9arEMzYD57QV2&#10;x8VMw9QOFGHCUkfNSTE0EE2yxl59AJ/AoPuOn3GZgVHykZ9qJIN1Eg43ZPzT9xgOICuM0diBmMzc&#10;GSkZJFTcF9+KoKUCfml2dyV7SARUmmOhaAQKkkLICdTLup6zqQpGRXz7+oyZ2kr28Gt89V3/ALa3&#10;qSEcfNfP36hWRKQ6c4810Hif8Qx7vsM1yJ7clpSC7tUT71PdMIVzc1AyYjxylYIwaDTHjrfU24va&#10;vNWv0cse67tKYlAKBGATXcT+xmoXaPoj0Ccui7dGMongAHNX5cEKVE3JVjiqQ6FNSPtG0PrGAByK&#10;vCc0n7RSS4BgV5pqObZG7j0jLPXQlkvlSt3B96xDrOa6JTwZSTz7VtjrgjuOSEJXu4NYr1FdWoV0&#10;eYdQCCSOa6vxC9hg6p8gja745GlAON9wg/pI81sfoHfIMxqGpyCGlgjJ24rF92mIZuLKo6AVE5wK&#10;2f0KlNy9PxFGMEPgDJxWd5N/wGY+n+82pp51lUNpbQwkppprWW4LY5sSAMGo7RDy125AVxx4rrWK&#10;z/DnUlfGMV56uzcmQeuDhXb38jnBrGMqQoXdYCPCjk4rXnX+ebfDcOcg8VkA3bZcnFLb3BRNeheN&#10;/wAFI1N/MhvfLm/32EITuwR4rV/RF11VljFYIOBwayevUMVu9sJeaBSVe9bN6WrizLFEdjJATgZA&#10;rH8y/wCDgydGvcaD04tTbLKlcA4qe1O4mPa+8AFceah9OoEiEgDyBUhdGjJtLrKj6gDXn3JtSpJ1&#10;zbkSVKJwrNA2q5f3l5hR0qP6hmiu4QexMWjyoHND9jtou+u4rLgylJ/2pIv4wap6cho6fjJwCUoF&#10;GsdXcGwDFQml7I3a4bQHgpHFEiVNtkECrkYTeWcJbWle0+K9UyWnAfY04kZdSFIFcBtbzXnBFMRx&#10;JQhG1Y81447ubBCcn5pVCApvao5NctgNkoxmjAjhJU8njzXbDZKVJXwa/Aqbd4HBrt9hfCwcCgDx&#10;tKWV4J4NdqcSysKA4r8WQ63nPiu2ChSCg4JoEcLWVgKSK/FLjycf4vzXTKiHFJxgV0tKmlA44pdg&#10;fm2gobFGuNiWF+eDX5bZUoKBxS4Q26gZPqFSAQWrtKC0jivVPLcTlIroqQMprhpRSrGOKAFEoU82&#10;c8GkwUpBQT6q/fzEOZ/wV+ejhXrB5pAIKhoS2F7uaWYWymOQfUoUxbadyErVgfFeqjdkkbshVRzg&#10;D1TiGnQr804XL3qG1PnzXqGWFMjOCRSK3AyoHHHtQAimW7laCCBniv0yK4+0kpVg/FLAmQeBz5zS&#10;LxfSMDgjimwR+ZJSEpUeMc1zHjNsdxSTya6kRC6EFKtuPIpxCQ22hQUcrx71DAxsZKFNbSPfmvHZ&#10;KYbAWhGfxXq2mkuKV7Zr37hpxpSMZxQB4mUZDyMIxmvbil5ogJ5B+KTmTPsEtFLec8U7YU5MWncM&#10;AjzUgGluZdPeDvBI96bpgupQcqwkKpzKVIauGxI9PzS0llxyC4N2F+1ACM2H346QFepIpmIqYj7T&#10;jh9X5pxa47xjJLq+Qea9vUL7gt7V81LAA/d4jEqW475GOcUI3qVF+0W01jjgijtyI1GS6lZG4pxg&#10;1Wl9tqY/3LyVcHPpquXBbDsoi8x3L9q6RFQdraDjP9avDRPTt216ZdVvKQ4MiqIcuzdp1g+6tW0F&#10;XJP71ozTOuxd9PIaaIICccVCOMmTZlIcMMrhWVLCVZcB4oX1IwYum7y88sd4sK2A/OKJkd9RbUr9&#10;JPJquurcW7S7XcI9qBckKZVtH5xWRD7kYp8urE7MtWrbw9KUQVyl4J+M1qbojOkSblEUDkrUDWTp&#10;Fpu8LVNzZu4LLqZBJSfnNaY6CXcRJcZ1YwAQnH5ruLl/ANdW/wCIby1I2q46IuLSj6URlY/PpNZy&#10;6D2dMR50uPbdzyjg+3NaCemLueknCyDh2OrP/wCSazp0ihOP6hnMuyO2hp9fk/k1ydb9skbFI1ra&#10;WtraCFbhjzTi5XOAzFcbkesHjFR1kb7UBKG3O4MeaffwyKW1PShkgZ5rBK/k+Yn133fR7+sBDt0f&#10;ZcUZW6sDyfGPNZUhtLelMoQNqVHJFaz+utzRrmrHXIQC7vyFYHg5rKsFTr8tCWE4WcJH4r0Hx+P0&#10;8DV3fey79BxEsx4iHFBKSrkf2rWHSJ63Rn0BSEqPFY/0ut6EuMh5W4JGP2Nas6NIiROw/JX3SSFE&#10;VLya/hMjp/vNg6eubBitFtkAAccV51B1jKgaIuj8K3/cvMMlSEEeTSGn7lFmwW1MN7EgCktW6vXa&#10;9PyhHgmSsJOE481598m2aeT46dddVal1VrN2Xf4JhK7iikbccZoBafSHyrwn2q4Pqg1ZfdR6zlm5&#10;2v8AhrIcIbATgEf3qlko3qQkHGCBXodD/hxZqJrEmi4+mLkcuNOugEg8VrHpgxImzWC25sCuBWSO&#10;nsNDSEpBPcxnH5rXvR+3v9uI6pe2oeS/wSem+81/oeC5DgNlThXxzVgW1QQdxoH0Gy45AQgryD/i&#10;NFaw5FOAdwT5Irzx9m2ZKy5ql4QBimLtpXcPScnBzio167lDmTyR4FP4WoVhIHhVRDGDh3TCGXAc&#10;ZNDt1SYD559H49qJXbu4SVE8+1REuB96khw+pas0mNEXAlJceCt3GanzcAyzhJr1jSrTbISk5V5A&#10;qGvUJ6CAonaCcAUuUPhscyCbnJShZyjNTMexR20elAIA5NDEJ1QeSQfFTv8AFFNIDYPnzUgYhe4Q&#10;jsqeSoAJHioRm4uPJBCTjxUnLmJnL7BOUjzU1ZrTFVHIKRu9qO2HRAx5vaOc4Ndzro842loEkGn+&#10;pLUzChKeSQCOaFBdElbaVKxmkxonbBa463tzyc1NXqBGVCKk8bBmoiJIDbYCTn804lPqWxsV4UKa&#10;wJgobl29239INStnnIcb3q4P5pwmzsqKG9uNxp3crPFt8fO4Age1LGAymO13Lux+3ng8VxB0tG2r&#10;eXjcs+aF4k1193CElSUmiBdyUllKFEpx7Us5ASutuhQXkob2oyOT+aE5FyP3jjSAVgZ5FTc8pnH1&#10;K5zxTqx6bYLu4kEqPOajjPRL+Y1t8lbTCC4kpz4p+9ew6zsSvgDGKnbraI6IwHAwKrR4ufxN5toF&#10;SEnyKHwJchhZlgvpWoBX71NXJlhaCSQAfAoVtTyoiBvSU5+afrnpdRkqqSGDNzf/APWLbaB4NO7c&#10;2uONxScq5p41HZfkKUkg5PmiKJCZWE7wDjiopEm8EZEl9xWwen2Iru5woqkpJIKwM4phc5DcO6rD&#10;P6cc4qARfA/Pc5JwcHNNvAYDiy9sqSggAVB67cS0+2Y4JA84p3BlJ2pUFeeKkH24qmFFwBRPzR2h&#10;LhlbM6mESWELQdx96nheXXUBSEqP4FR11tjEiZuAAANFumIMdDO5Q3fvWOly0ZOUU51KutoRZbg5&#10;eF7cIO1J+awPMdjvXiY7FH8guHaPxX0Y63aQ045bXpt3X244QTsHvXzsvv2J1HN/ho2wu4dn7VyP&#10;llizk9r+hpJ1zS/b/wAi0VWQM1LQpADpyMIqEjrKTzRBbGUurGR5Ga5s9ZfCHLyHC0XWmtyARkGr&#10;P6V2pkDuLww4vnb80HMPiNFSjtbwTVq9MbKi7TY7zh2beAmtroIbrEcL9S3uvStFuaP0SZY7pTkC&#10;iWRbFWsLUhOAPFE2lYTceClCCBUrLsjcjZuwQTzXcQpSjwfP9molKXL4K2lTnJKm0LSakLc12ZKS&#10;DtAFHUjSMVTQKACr8VD3XTyIEIvlQBFTcGir1U+BlNtybojbv8jFOdJ6HYjyAs4IzmolmaEBG1WM&#10;+9E9knqbbylWTnmpRSb5K5SaWEx3etOMtpXIbwnaKDheuylz1420Z3KaZUdbecbhihh/RybhbyEE&#10;hZPOKlJfghB/kfWPUwW2lYWCcUURb5902AFcmgr/AJKNmtfe37SkeKbwprjaBtX4pZaLNqfQ3656&#10;Cc1ppGYhud9spLZIOcZr5m3KAuz3iXCUvurbcUkqHvzX0l6hWGfqzQ9zDU4xlobJSd2OcGvm3Niu&#10;Qb1NbfX3XEOqBX881yPlseoezfRD/hTTZ2yCFJNGOnUJVkr8EeaFGSHFYPk0SWuWGAG/IA4rmc8n&#10;q7XBPwbWiStanHsIz6avjozDMZlKAncnPBqiojrKoiivKFe1Xb0dnSkNNBCdzR4Brf8AjceoeefV&#10;Lf6Vl+QmR2ikng+a9etGMKUn0+xpxbmVBpJUP1cmpUNLcbCTyB4FdqkeDOXJ3ZbcDsOzkU+10mRF&#10;sDjoj94oQVBJH4pxYR2nU7jkg+KbdWtVTLLpp9yHE+5V21ekD8VG1JVssobd0f5o+X3VW5u3nqDc&#10;XnmBHWFlOwDGMGhxpZ9QI4qU1zeZF81ncJMhkx3VOHKMYxzUSlQWsjFebXfez6m8d/8AWh/IkoOF&#10;qBAwc4NHFuYEhsArwkUDW5JQTx596M4BwxgK8jFUx7M677S7elspUeWhpCe6ngZrSemnXGn21IGD&#10;8VlPpNenINyabQ2XcnBrUenJbr0trakgmu78e/4aPnr6jWNWyjvre1Bd02lmL9hmIvGXsftWMISS&#10;EJJIGfatn/Wrrq4tWRNodhbWV4w8RWMY6Mtp/wA65zyb/jM9Q+juNAv5/wDhEvBt6pBKs+KNbAFp&#10;hKQnyBzQbBWUgAKwKL7bMXHjlKRncOa0a5Z3E+gu0E2mTOUZgCmvGTWlOnVviQGQtkDafFZc0S48&#10;1MHez2Sc81qnpalm4RwlP6AOK6/xC4PGvrPKaLRhSt7OCoYpXc0pfjNQrG9ttwIBOxRHFcN3LarG&#10;ea6ts8hxkL4sOMtICkA5pW/adYudkcjsudgqH6gfFQEO7hDicnzxRRCLM6E+h1wJCk43fFJ4awSj&#10;lSTPmV9UOnlaW6jKh/d/dgpCs5zjk1WbKQkDNXd9Yuiolg1omdGm/dOPeRnOOTVGx1KUkFXH4rzj&#10;WLFjPqDwEt2grf7BfZSxgJUn25NTrrMZ2GUq9Ofc0HWWWpt0AjIzRUFpmJAKShA8mtdHCZv5dFld&#10;LG5DbrSYB3NA+qtcaH76o7Z5ChzWUOkTrlukhqIO6lR5I9q11od11bKAEDdjNdz4z/CR4H9VP/5b&#10;M2fXVqW9uwIsJ6ETDBBDoH5FY6ty/RzxW6/rJ1q3/wAum1PxQH/ZZH5rCUdJJV8mtH5LHrSR6N9I&#10;86CPGP8A9ZNW+UUqO3znNFryzMhoyM4HiguC2ptY/NGdtLiW8bcjGTWjyjun0T/SpiOL2lUhAbIP&#10;BNaC6g6Mham6cvoSlP3A5Sf7VTHTmzNaomtqQvtrZV6gPetP2jSirow3EBJbIwa6TQ1epW1g8l+o&#10;tW9PrIzTw1/7PnverQdMXH7VSvV8V6qQ47IYjstlbrvASPerP+ozpJNtHUkmJuLBSD48eaFNOiPb&#10;NZ2kvAbmljdn+lae+n07NsjvNHr4arTK2Dy8E9p2K+xLj29xtUd93H6uK0FY+mcy3QW3Eul1S07i&#10;Kr7rRJgs3OyXGBtSspG4p/pVuaA6iMrs7P3CgohAHJrP0ThCTUmcv5h33Uqdcf64G15s0iboe4x5&#10;DKsFshNYuGjpkZ2QNhG1RreV81rEXZX4oCTuBxWa7xFVIdmhpGTknin5CUXhwZL6b9WnerI46Kcg&#10;EsSVNunCxRraLi0pgNKUBk4qQ6V6NiXu/wA9NySCpIJSFf1oR1KlNp1bJjR0kMoWQAP3rROPOUeh&#10;QsjKWwNnGUNSWHOzuaBBKq1Z0PkRXGI/26RhQGaylYdTslluJIayFYyTWqeixhMssKjKBSMcV0fi&#10;cb8o80+sk/RSZeuvrlGtWlHXX2O6ntnjH4r5RdVpTU3XdweYT20LcOEj25NfWjUcm3uaSfcnN7mw&#10;2eCPxXyY6qyI0nqJdFRUbGO8do/qa2Hl/wDpNJ9Cv+JYR9uYc2A59qMtIW9b76SteEg+DQvblqUk&#10;AeKK7H3UHKcpxXEPmR7e+ESOoIqmHwELwRyMVcnQVi4OvstvuKKVKG3NU9PtUmQpCwSo1fP0+sTP&#10;vmFvIw2jGK3vi1/GR5/9WyxocGsIy/4dDTGcPBTVF9RdFwrreVntpJUeeKvhyGbi0295OKgb3o1E&#10;tXeSMLHNd1ZWrI4Z8/0aiWnnui8MqOxdHoUpkIVGTs/aptXQ+yQpLa0xEbxjnFHlncMHc2cZTSit&#10;QMh/+YoZHtWOtLUlyjPfk9VJ8Tf+pXOsfp30/qq3EvREKd24CvcVjPrf0bHSmUHWHsNOKOEfFfSi&#10;1yET1EBQCDWXfrd0NFXp0XEPhTqCTtFavX6Sv0nOKOu+mfM6hayNNkm0zF8Ce48QQrmiSzvyG5AU&#10;2Sk/NA9qdJACeMcUcWYrbbTuwT81xVq2SPoKPKDWBeJKXwpSiSkU+F3uEiQgq9SM8JqFta/5p380&#10;9lqmtymvtsEjnbSrbbRrtTCOyXHwzRfSeStJZUEbTxnFaf0/NDkFAc8496zN0LU/NZaMlrasea0h&#10;FYUW0pQMADzXpWg/wUfL/ml/8uf82O5hb3qO4D8VER320zzkjFcPWWTKlH+aQKip9gm293uocKk/&#10;ArYmgD9gCSgFHJHtQtqC0qkSApSPB81+0/fFN8LOCPmpV/UDTuBgKqWcohgh/wDlhS4gWnOQKhhI&#10;MOV2HVYxRszeUqaKB7ioqTpZm5uF9fBPxTwP+ZEs6jbiS0pSsEZopi34S0jCsihG46FEfc60rcfN&#10;Rlrua4Eksu8bTUc/kfDD+fFRIdDjiQo+1RN30YzdGCsjaoDjFOI15alNgZBUKkFXJSGsA5p8MXK6&#10;K2bS5YLgGVqKk5xiptGp0tr2Fe0H5pzNsyLrODqlAHNK3Hp23MaBbXheM5qGGi1NPs8ixVz4rz6J&#10;ACsHGDVJdSteSrT3Y0l0rSCRgmiHWE646F3ID57Xxms3dT9XqvTq1b9yvetPrtUqoNLs7b6f8S9Z&#10;cpNZiBHUPVgnuupbVwr2FVtHaykkjmnVzkrcknIPnzSTZKTlSSE/NcDZN2ScmfQ+nojp61CPwPbe&#10;63CWkOnG84BozsunHp1yYLiyGnMc+2KY2vSTWp7ey41/gUOau7TWlW02xhspBWhIAP8ASszTaZ2v&#10;JzfmPLx0UcR7Kz66dFjbLTDvFrk947AXGwfHAqlotwUoIbc5Ungg1vGF0nXfdMy1PPFQKCEpPgcG&#10;sS9RdESdE6hkpUCWi4SDWXqdM60njgwfB+bWtbqm/chS3KaTIQoAZowTOaTGBSwkq/FVzb5fqSon&#10;mjzS8xp95srwdvkGtT0+TspLKyE1kmspEdfZLb6FA7hWntEarVdLZGj7yTgCs2y7lHDgU20Ej3xR&#10;norUambjGLCylHGRW80Nyqnj8nnv1L4/9VT6iXKNiW3T/wB/aASecUJXxmXYZaUkntn5oj0HqUyY&#10;LaFHPAqQ1Jam726kLwK7RYlFNHhMk4TcZArar/teBUvmrBt17bkxkjPOPage4dPVtRu6yo7hzUXa&#10;rq/bZPYeJGOKabj2QaT6DbU0f+KtBsoG35oPm6LWBllWRjwKl39UpQ2Ekgmv1rv6pkxLAwd3im8M&#10;FlEM1pGaWFLQDlIqBc6kyNPJegSUbQMjJqydQ6nd0rFUpxAKCKzhr28MahkSHN4Qo5IwawtTYqo8&#10;M33i9G9XalJcAZ1T1U3K3vNuDJyeDWeb5cFzXl7juyaN5sSTcr29Bcd3N+xqvdSQndP3V1lRykHi&#10;uJ1Nrtllnv3idJDSVKCGPZKVhJOM/NE1o05Il9pyOcjI8UKOSi9gjzmrc0Mr7e3NFOFK8kVhR75N&#10;1fJwhmIe2fSdxZjxVob3naParN0xbnXNqXm9qgMcikNLXxLcFlx1AISKPLNeLXNdTjahZ811OkhX&#10;hM8O8vdfZOSkidsNvQy2C2ncqiqBcPtE7XBtJNR1mlQGXCO6EjHzT64zreuOcuDcPBzXQRcYrs4W&#10;cZSfQQx5weAKQSmgPrFpRWqrC6yIoWkp54qZsWtYEc9lwjjjOaJ5WqYDsEgJSoEUp7LIOLZZR6un&#10;tjOK6PkX1Q02vSWqpEdTfaG84GKaaclb3hlXFaa+qLpwzqCeu4RkhKySeKzHN03M0u4lbhODXB6q&#10;tQk4n0p4TVrVaaEpd4RZVocbcVtWrB9jRLEbC2lEq3lPjNVLbb+pSACSD80Z6YnuLkArcyg1rq5b&#10;Xhm41NO+LL76Z6wFsfaadwRWqNHX+PMjoUkDJrCKe7BdTJjK3BPNaA6Q9R1OtstPJ9wM12HjdV/0&#10;SZ4h9S+IcH68EaelR0z2MlIIxVb3HSD8i6LUnKE54oztV6Q80jarIIqW7aV84GTXUcM8v5iVXIst&#10;wtALicrSKd2jVBxteOFD2qwJ0XvRHG9oOfBqr75o+W1IUto7cnPFQeUNPPZYlsmQrgyCogqNOlW2&#10;IhwLTg/iqggy7jZn8LClJHvRpbtRiSwDuwffNSUkxND/AFJBUqKrsIGfxQvGt8+LFWpWckUXx7qh&#10;RG8gg1J/bNTWSEAYUMCljIs4Kuh3lxt8trOFA0X2a9NKUndgmoe9aElfcuutHz8UPNMzbW7h4KwD&#10;5pLKY+Gi134se5scJGaCr5o+UqRva4H4qY09fUKaAKvFErNyjykYyM1PhkeUVuxb59rWlSlEpFE1&#10;mviHFbHVD85qauEBLrStidwxQV/y7JfmrKSUD2o5XQZyF8t2IpQUlWcUoxIaeb2nBFBDqJtrfDbw&#10;K28+aKbSqOW0qDnPxTX7hgiNUadVMRuZTz+KiodnuNvbS4lSsDyKsP7uMQBuFflttSMhJGDRhBkH&#10;LHqJCXu1IG0/miNTkV1QUhwDPNCF+0+/92pxoYA5qHM6XEc7biVYHvSzgMZLJTGZkk7QFUL6ks7g&#10;cxHb5/FN7DqJTMkAryPijpuQxMbS4Sndin9wuisVv3W0pAySj4qVsGpzIkht44V+aL5VsblJUogK&#10;FAN/srkWQXIqPWPiotNB2WF2u63kHINNPs2lKKSkE0H2/UU+OwlL6FJxxmiyz3Bua2Fbhn81JPIs&#10;MHtSWZpDalIR6vxQpBcmwnjlCtmeDVsy4TUpHsa5esbRj4LafFJxGmD1iu6VYQ8vb+9FyY7Ehjch&#10;Y5FBN5szrX8yOnOPimUS/TIgDbzakY4zQJoOGILSXFJUArNRN8073GVrYTg+eKWslxE3kq5+KI2S&#10;2pOFe9SSyLOCoUOXC3OnKFFOakmNSSWdoXuwT70fv2hmS4QEjFQV9062lvhIB/FLA85EYd+SNq1+&#10;KnbdeW7gotskbvigN63vo/lpBx7GuobM+1vpeaBVjnAqSbyJohetFzmRY60ONHYM84rA3Wq4CYp3&#10;crb+K3d1V1gJdvW1KYwcHJIr549bVqm3h1uKoIBNdL4dZkYuoeIFFy7U47OUpo5HPNHvSvR13nXR&#10;Co0ktqChwD5oZaS5bJCkO4wferP6P22e9eWpEeQEp3A4zXZWYVbZqo9o3v8AT3DnW+Gy1NWoqAGS&#10;fetAz2G3YSyXAniqX6NsyVxmPuSMYHPzVyXaG2qAvLmBtrzW/myRu10jJvXR37RyQppW4DNYf1xi&#10;4XNa0KwoE5ArZ3XlopVIbaXnOaxPqWNIg3J1ZPqyeK67xX+Ga7Vdgy9Dkm5MKZyVg8ZrYP08XK5x&#10;WWES2tyDjHFZEZuD8uahLZ2uA1rzoM/c0NwxJa3N5HqFZnkmvQZVp/vNu6NaL8JCsbQR4qJ6kMqY&#10;iL/mY/FE2l2gm2MLScZSOKGeqEbvQlKK8GvPV2bgxJ9RMlZhOpyVVlFTxSpRU3nB81pzruXg882p&#10;W5vms1Tm0x3CUq3A+1eiaDipGou+5gjeZDjtxaDLJUrPtW0vp4kyEacZRIQQcDg1mHTF0t6tQxmX&#10;2AolXNbO0AzFRb2CwgIScHArXeZliozNEstl7aZeLTTZJwkiieZbe9CceDmBgmhOzNb4KFJOcCpp&#10;65K/hi21Kxwa4RGz+SpdRPpaubiQeQajumyEzNaEp5Wk1IXS3iTcHFbs036dlNv6hsoR/i8/5U0W&#10;vo1rZWVvwGgrggVMxoydhSrGRTC2haWm1D9JAqVS3yFA8e9XGEeNENqKMce1cqStt3j9JpwopICg&#10;ORXhV3knjKqBCDsfaQsHGa92oA3+a/ALWChXBr9GR2yUL5yaBZPVOJcR6QMivGip5BSeK/LQlpYK&#10;fFdu7xhSBxQMbttLZc9R4rralpzf7UooKkpGfSqvyY4UNqjmgDouJI3J5NehwvN8jBpEITFcxnIN&#10;LPObAFJTQITbCgdq+BXvZDK87vSa5d3upykV0nK2yFeaYz9IShOFjmky+HG8pTyKUZSkAoWrP71w&#10;paGFEBPBoA9ac+4QUngivEZSShRzSawttW9A4rtaFLAczgigBEtKkqJHBFctJKnyhZ4xTdMx1Dv6&#10;cA1040+pzuJPBqsMCshgMoyFV224y4ynOCQKTS2p7KFHwKSTFEXKSc+9TQHaZQYcUAP2pOUt9+K4&#10;42PV7Uq4WlpSUj1UmmaWEkbeKGAna++82lT/ABzyK6XFWmcpSVegjxXD0pZhlxoeonxSsYPOKRv4&#10;+c1ABVplr1BZyaSQyywFL8/tXsqGv7klKuCKUYipDJQtWSaYCbrjUjacbgDxTiS84w0hQSQPmuWI&#10;zTCefA5p09KbdYCBgimIZtvl53lOCPemi3HzIWkDKT4NOn30sFJxgmlWXQvnA4GRxRwMSfYdbtpC&#10;T66Yhh5xLZUSMe9ODcVrUpG0+a8uklce2lwD1AeKARB3qI4uWkoV6SKCrpb0hmaX3M5GEijtvuzA&#10;0cEAjk1XWsWZQushpvPaxwc1GRbB8mYerNocaUpxokL7gGR+9Wn0cakRLIyVEq3AeaFepsNTUZkF&#10;O5bjvP8AlVgdLHkLtseOB6mxyP6VUlyZknmJYciS41FbODt+KD71qJ2zwLnKLe51DSi2MeTijFvd&#10;LebbA9ANV51SkPw4lwQ0z3VpZUUJA88VkR+5GGfL29Xy76h1zdp92aKN0hShuHtnFXX0uuDS1Rkt&#10;gAhQJqhdRaon3DVE1mYyGFoeUCjGMDNWL00uyo62Sk42nBrv5JOnBq4PEz6Y6CnIm6UaQgBRLJR/&#10;lVCRNOuWfqVMgh3toeWXDz8kmri6Cyg7o2O+5yTnGf6VWWqHA51jcQpW0Oc1xa4k0bZGk9L21EO1&#10;sgObwAOaKHLdGkWxwPHCdpyaE7AtDVsaSFE4AqecujJhONryQRisRlHyfMn66NOaOsc56THQtd6e&#10;cJCscf6VkO2Xc291xzZlf+H8Vrv/AIgur9PO3tm1w4R+/bzueKf3/FYuW8cA4yfmu60MttETW3LM&#10;2XNoF9+6N9504SVDz+9a36MxYqHG1SDvSMVkDpyy49BaUCcBOQK2B0EaZLTQkkrUD4rI8hzQ2R0/&#10;38mu7IY7Npa+3RhChTXWGr4+l7E+4qIXlJbKgMZyamLHFQbY0QnDYGAK81aIP2KTJjB5oDlO3Nef&#10;fJt8rJ8efqY6s3zqbql5U23GBFYdIb/llORVWW1oCQ3u81p360dZ2ObqL+EW+0JgraUSVhAG7/Ks&#10;3RmQpaduASa9C0izXF/saez7mizNAPOOPZAGEnyPetN9O7vc5DLDUNtWM48VQvT6PBjQGlBWXvCq&#10;1b0pukOBHYKGElRx7UvJcVMem+80/wBM2p8Wys/dKOVDPNWVCa+4irCzyRQPpy5rnWppaW9oCfii&#10;S33IhABNedt8m3Yq1p/uS9618CuHbYY7itoJx71MNTGu0lXGaTlXFtDa1EAnFRDIKuy1MPlKhzS7&#10;M/urPOcVHvJeuM8qSnAJqbiabdCfGM+aSyNjxm6lDiDnwKjdQPLvTqWxgIR5NMJTv2UwtqOeaeRJ&#10;Da1AjnNHfADuz2NkR1EnK8cVG3Jswid54JxU5GloaCiKh7s2u5uYSD5p/sCZFNKT92jafPmiSHPL&#10;KUpzzUXF0k/uMlSykD/D80nJLkNaSrjJ96S4H2PNRPOXFjspPmoyNpMyihSvKRTxiUhTmc84qSh3&#10;ENA8808Jh0Rrttctze5SvQn5pFNwDiQVHOKk5YNzJTn0k+KcM6VQGd2BRgMjFqXuAPuPFN5CHJ6y&#10;FK4rm92122NF3dhINM4M8+k5/ekw+MhVZrW3HSNqAfkmkdQwm0pWrwoAnivzV1DQwD5GaRlSRMBC&#10;znNAALGnPOFz0qwFcGiu1zyy2lRJSQBUvZbBGdbKi2Nv7Uz1FCZgtKKMAVHDXI20zmXcnJQ27uDx&#10;5paw2hgvKUUgq8kmg1y8hOMKxk+aJbNd+2hJ3cke9CeQJm+W5paCAQkAcAVXsqUph8oBOEijSRcD&#10;IKueKjmbQzJcVvSCVH4oaz0NPHZDWWXk7ln05zzRHGuYWcJNeSNLNsQypJCceKHYsvsPFIPCTg1F&#10;LBJ89BMLeh1a3lJyTTZjTEJS3F5SlSuaR/jhXFKUcEUlFU9IVuCjUuGIZTHBDmFpkkpFNpd7VvLZ&#10;zkVNQ7e0qSS6Mk1KydPQVI7hQAcck1HH4JJpAOlQeVnOTRfpYBYCFfp+aC5ikRbmtCSNg8VMwbqp&#10;EYhrO78VUuGW4yRXWuFZ1WlwXhwGLtNfNrUCIMfUdwTbeYgcOz9q+i2vI1tvGnpar4s/bpSSSa+d&#10;+po8GLqiei3cxN52GuT8v9yZ7L9CP71/L/yNWnCtQyPHtRFZ0POfp4FD8cEKAPAFEdsdWlBCeM1y&#10;+T2OXQSxpoiNpCgFqz4q6OlA+8fYKfQT7VTUYsMMIceQVLHFXT0g2yVoWk7CCMCt543/ABUea/Vf&#10;/wBZmkXIJsluYdLmSRng14dWttqSgq5PGDX6LEXeWmmlrykAe9dydDMLfDmTlNdwk/g8CbWeSRiX&#10;0bAArNNtRBV0iBAVj5AocvWbJJbQFZBpaPewtYyrIp5/JHHyj1GmXHW0JHGPBpZ6C9YUhS15B5qV&#10;ZvDexO0jxTe6tOXlrZk/inhY4Fl55I5y7hx5sBeM+eaJLVPQw2Oc1EwNCBwpccUeB80nPbNqWUhX&#10;pB4p8rlhw+iZvkld0jqazhKvAFQbWjZi4qSk4z70gm8FTgGc4qbj6ldSwEE8CovD7JrK6K16saU1&#10;C1oueLfL7RCCVerGR/evnjKYdF0lofO54OHcc++a+inXl65q0FNkxJvZ9B3DdjI/vXztUVOTZC1K&#10;3LKzk/PNcb5d4sPbPohN0ybFY7eFZPgeDUtblJA3+SDUY0SSE44qUhBDeAfB9q5ns9U+AwgmC9HB&#10;fVhXxV3dHlyUobDacs54/aqIhsMyEIBA8jxV9dKrj9qlppnCgMA10PjP8RHnf1VxpWaGtzy1oSSn&#10;JGOKkXpJS43s4B81FWp9X2/cwDxzX5cpbriSlJ4NdynweCvsLra1tysn1HmmvUfUTdk0u9JMf7jC&#10;FekDPtXtrnBSRv4NN9bulWnJakx++lDalbceeKhb/hvBZR/jRz+UfMDqZd277rSdKbj/AGu9ZJRj&#10;HvQ800onA5z71PdSLmLpricv7f7XavBbxjHNR0VQCeBmvNL3ibPqnxn/ANaH8h3EbSlkfI80T2uA&#10;ZTI2OBCvyaHYTZUg59zU9DhurjpDKyDnnFUQzkzbnwy5ukj8e0vhC0h51RxuHtWmdMTgzJYUE88E&#10;CsrdJFIgSQZPrJxg1p6xT2QY7+3CE45ruvHv+GfPv1Iv/lsoH66tdm4OwrIYwaVwveR58VlNhAS0&#10;Ege3mtZ/WBZo+rpbF1ZR6YjR3FI/A/2rJEJ7vbyk52nArnPKKXrNnpv0hOH6GMY9/wDpEhESd4Pn&#10;8UWW1OFoB4SaFIZO/J9vaiK3ul51pKeDnFaWPLO3sbwHNne/+2LEdYAaKhyK1V06iNRIbX23hQFZ&#10;u0lpORNu7D6vU0nya1NoWLHisMpCwSABiuz8THC5PFPrGxSaSLK05YUuglxPpVyaitU6Rahuh9ng&#10;E+BRNAmiPHABA4+aaXaWiU3hShgH5rqmlg8mTeQETCUJzfPpAzU7bG1XNa43d7aCMZpNxttUgbSD&#10;7VM23TK+w86hW1e0kEVVjguXaPn19X+k39L69AMnvtODcElWccmqPQo5FW59VVxlyuqUmPKdLna4&#10;AJzjk1Uak88+3xXnOsadsj6e8AnHQV5/BK2xwJV45zR1bpDcmEpko9RHBoCguJQ43nxR3YewttSl&#10;KwrHArXQ7N9Y+Cwujrj9sui0tAupV/lWyOnLqlBtS04+RWLek12dtmothbK0OKxkitsaCkpDbain&#10;AIya7nxf+EjwL6r51bZmD68dQxZU6LGYaKHk43Kx55rIDAVtBCcfmtY/XTcLdKuUVmMB9yD6/wC9&#10;ZVSFJYSk8YrnPJSzfI9Q+k448dD+vlisRSm5CFK5FWJaHUqi/o8jyfigW3tocdQVcgGjy1ym+0Uk&#10;bUAVp03k7Ca4Dnpfbh/FVGGsJyfVg1rzQiPs46XFkFQFY56dxJCLmHoDmUrPIzWstHJkCI2HlHOO&#10;RXa+J5geG/WHF461H08Z1relPyWQoEYBxWMfqF6SSdCa3MqEMtEbgke3ivoHCnGO0SP1DxVRdZNA&#10;val03d7o8NzqGz2/7GsvyGkjZW5RXJo/p/y1mk1MYSftfBi9eoP45a0NyV4cZGBk1JabvUpSVMpe&#10;ISkcYNV04l6BMkNO5GHCP86MtGvNB5JWrAPFcLlxeD6BjCE69yRI3PqFJYlFguH08HNNmtYPIeWt&#10;JyFVDazgNJuinGiCDzUdaor89hxaP8AJqMpyMmuqtLhBZZtTm2XNUlCtqlgg03fhx7rfvu3VDKzk&#10;0E/xAodKSr1A1IxLluWkbuf3qvLzyZKqX3IsREW2x3m0uDkkeoVpLo4xCiRGew6FZI8HxWaIsVqX&#10;DjqWCVHA3VoLotaPtS0nubkqIPmuj8S8TPM/q9fwFlmo779h/wAjuqljcjtnP9q+T/WFuL/9ItyV&#10;C4YLhwP6mvrBcLfFnaQkNyFhLQaPk/ivlD1ajR2Ool0bjHc2HSAf6mtj5h4UTnfoV/x7EMbUgq2Y&#10;4o3tKOAkeTQRbGloUgJ96NLU1JDyQBiuH53HuM+iYuP3cEtlskpVyavjohcZX2zZUjHjnFVBGtz8&#10;hJL5wPbIq2+nd5bssNsKAyMCt942W21ZPPPqiLt0jUUar0tMU/ESlQqcejJW0rHBNAmhtQpmx0KA&#10;wSOKOm5G7yK9Cg04o+d7YuE2mDD9g7a1rzyqmLWhGZL3cWrk0Yv4WchOaZFxzu7EjFG1CU2j236W&#10;bhtBIV5981nL6utNpc00/wDzsjB9Oa0Nfpku22px5JOUpzWPuvmsZN5tz7LiyrzxmtV5GcYUtM67&#10;6aosu10JR+DG8O3qjyFDyAeDRfaWnHUggZA9qZw4yQ8StOffFT0JzccNJ28V5xZJyfJ9Px9qJq02&#10;x+ayt5vCQ35zTaTKuMOU3IbSpQSccVJRXl2m0PuZOFCi/pnHZ1VYXwWNz27AyKv09blNI0fkdUtN&#10;RKyXRfX0/SnLhaGpLrW1WBnir+jXBKWuMZFVZ0qs5smn0tBnC8eAKJ1rnIZUUoINelaSLhUkz5h8&#10;nYr9TOcessOYk1pwZJG6lH9spCkgZ4qvIk+ZGALoI+aJ7Jd+8cbvNZyeTTtEM7Y5InOoRlO48Go2&#10;TaLjaZBW4pS0HmrDU80l4LyCRSF1P8RirCUgEDHingjlgbDuG4birBHkUSwL0lyPtB8ULo01IU8r&#10;acZPIrpMGVagpas9sUuhvDC6M45J385GKGpGjTLnuPlRAPtUpZbw23HKzjmn6Lo28AUcE+ak1kS4&#10;BlzT71rQXWySBzXrd4bU361YUPbNEk9RejKSCORQpF0qZT6ty+CfFQaa6LF+5wm/tuSEpQsZz80T&#10;SLg/brMqWp0EBOQM0H37QT9tZXJjqPjNVnfepkmDFdhSHTtSMcmsa21VLMjYaXSS1U1GsGOsfUEX&#10;BD6XF+oZFZiud17zzxBJJNE3UnVBmznihRKST71W7bq1ubjyCfFcFrtU7bHg+jfAeNjotMuOTqSS&#10;77VOWVMS6xFQggfckYBpS0Q40hs90gbvmiTQuiS3q9p0kdlR8GsCqDm8G51mqjp6nJ/AX9LdEu22&#10;CphfJJzzVy2HTa2glJ8UpZ9KpZUHWvFHNnszo2qJBFdtpdKq4pM+ffK+Ulq7XPJMaasbq7YuMlzC&#10;VVmb6vOjMtm3NS4fqJOVY81raxtFrHkYPtXPUHRSNZ2lSF4OE+DWw1GnVtTXyanxvkZ6LVRtTPkS&#10;yHLc8ph7hxBwQan7LcFx3N4OPxRZ1y6USdJ6imyG+WgvJwPFVtb53ABrgr6nFv8AKPpPx+shraI2&#10;wfaRb9ivDUsFDqQaJ7RdE2904RjHKTVRWi4FlaFJPk881Y1rk/ehoYzVEJtNF2ppjODTXBpLpFrt&#10;TgSlaxgYGDV7Q7gJyUuJUDx81iuz3Z6ygKbBSM84q9enOu1Ptthx3P4JrtNBq90VCR4N9QeHentd&#10;sF7TQMaclbIQvHxQVqHT6Hrl30EAE+KkIt2RICVBQr9LWp5WE1vW8o4NJoipOglzkJWwvCqhrxp+&#10;56PLcxPKUcmrFtyJjMTuJHCRmq66mdRi3Beive3HNV2YhHczL01crrFCKyC2uepbV7tvYeUEOBOK&#10;zxcri25OW2p7buUcHNM+oGryiQpTS+MnwarheoTOlbis5B+a4zWaxzm1+D3TwPg1p6t7+Q4csL0G&#10;8CSl8OIUOOarrqFaJki4uPqSVIJzmiWHqN0yUBayUD5NTN7QqdDCkt70q+K1Llu5OwinQ+Sko7pC&#10;g3sORR1pPUP2jgbJxjjmlbPpgXC8BCWMJzycVxrXplqK2zg/boa3GSM+gVBVyk+AnraE/TmywLf1&#10;AdbebYLuGvcCiq1arCrk2WXzg+2azew9eYz/AG34jiHE8EEGirTN5nNXeOpTSwkEZ4rIqsshLDNV&#10;qtFpbouSwadnaimNsJcQ8QQM4zQ4esMht8xHyQRxmmUVUu9hCkZCceKhr/oeU9cW3W0HJIzgVtvU&#10;taymcV+n0cHiaQVSNf8A2RDi3hzzyaI9OdZWZKQwt4H+tVDrbo7qSdAEuGtQQlOdoqpYDOpbPNUy&#10;605vSce9QnddX2Z9Gh0GqjiLWTVXUia1dLQXo74VxkgmqP1XYf49aN6f1opg5rG5ptqmX0LBAxg5&#10;p1Aus9diMkRlqZT+o4Nay6bteWjpdDTHRpRiysZVpk2txKVtq2k4BIqbZROs0ZuSsHsr8GjOXqW0&#10;XqzttrZCZKfcims1xu6WdEQAADwawJI6yFjkllCVh1qpxxDC1jtq4NWroe/ptV1bIVuZJBODVGDR&#10;MyMQ+2sFI54NHFo78OG26FEuDGQTWRRdKqWTTeV0deqpccG5dG6mjzozJbJzirCiXXCRuOOPesyd&#10;EdW5W23LSMCr5kyhPbH23uPavQtLcrq00fNPk9FLSXuDDWNdYyk4WoGvzv2sw/qBFAf8NuDLW/JI&#10;+KVt9ydbXtWSkj2NZ2fyadoIp9mjOb9qQcigC42SZAecW1+jOcCj+BNbfI7isU7lwW5DKijCuKHH&#10;PRFPBWduuLrqghwlJHFG1ivCWAlKlZoSudodiyVFKcDOeKRZcksOJUpJA+agsok+S3G5rTwAyCDQ&#10;/qS3MzGloab9RHnFMLNc07fWvn96IY0thZClKBNW9kOis2bJOhuqABHPin8KU/EdAeyE+9WBIEdf&#10;KQCagb9akvxyW04VUcYHkkIF4YWyNyvb5pRm5xC/yRVfyoc+EzubyofFI2+6OLeCZAU2r80Z/IYL&#10;QuNtaucclvBOOKr25Wy42x5ZQkhIOeKMrLLIaBDnFSchbUxkpUElVS7Em0VS1qN9lzDzahg8mjCw&#10;XZmWEq34+cmurxp5hUdZDQ3H4FBLUabCWvtpUADxUOUPhluKablNhQUFVGT7I260olIoZ05qV1Cg&#10;0/kHOOaOG5TMhkHeOal2R6KputtkxZpVHScZ9qlLXd5DISl3KTR8bRHcSVgBRNQl3sKe2paE4IHs&#10;KWGh5zwPrNdBJASVjNSfbjOO5cAzVXszJEKaQjdwalWtROqcw5kH80JiaDWbZmJTRAQCDQVc2nbG&#10;+rtBQTn2omtd0LoSd+f3qUkQ49wQS4lJNPGQy0A0bUjxSnO4fmi603ZctgIWecUwmWBjskIRgj4F&#10;QKLo5ZniFA7RS6DsO0MZWN3ivLhY40lBBQMkUGjXIcdSkEiiW2XUzUAk+R5p5TEDsy3P2aRujAlI&#10;9hXaNXONOJQ6gpPucUb9ltaQVJSo/tUHfNPR5A3BAB/FPA935G8bUyVLBQvn4qYedExgLUR4qtLk&#10;w5bJY2ZxUrE1A4pkNKJST80ZDAVdqO7hJA496fxo0ZpJKk7qDUXJTa+VZoqtE9uUzhXKgKkuWRZS&#10;/XmTCMZ5CW9isHmvmV1hu0iFqFxDS8Aq/wCtfVHrVbIU+0uhSNruDyRXyz+oawPQ72440cgKz/nX&#10;T+H4bwYmp+1AG665LQC6dxUPNW10WsFxVIQ40/tSCCATVMW77hccKJyRV79BoFwuEtCW3gBuHGa6&#10;q2X8Ns1sfuRvXoxMeTGYYlL/AE45q/Z0SPJsysOAnb81S/SbTTjVvR9woFwDOaJr1qFdmU5HU7gY&#10;IHNecW82PBu10Zw68xS2/ILaslJNY+1dID7ywUguZrYHVaUmYp9RO7dmsZdQe5bbmt3aSjdmuw8X&#10;lVms1P3ALMiXBM4GCyovHxtFbQ+k1OoZbLDF3ZIbSRtJFUZ0heau93YLsMKSDySP+1b46Ow4gbR2&#10;o4ScDwKh5W/ZD0/yS01eXuZemnoLX2CGxwQKD+qtlcRblOBfFGAKocYLQdoAqu9d6vRKiOR1Kyof&#10;muNjyzZoxD1zAQ48FHBNZquO1IWSRmtV9cbSi471oOFZrKeqrWqM4pJJGfivQdE8VJGnt+5kdpHR&#10;V6vGpmpUNkuMhXKhW39A2x+DaIzcgEOYAxWb/p4uE23TlNLytoq4BFa1srhkyWcJwOK0fmLXjYbH&#10;RwwtxZ+jmFLYShZwCPevdTutWrchToAP5p1Zo60IbW2PSKa9QtOfxSGl0Eg45rkfgz1ywBW+2l91&#10;1LgUk/moTpo4ZvUrfnISfP8AavLjaV25pza4cY96l+gunlSL47OX5Cz/AK00TbWDWtlmdyMlGOQK&#10;mWNzgwrxUZaW0IZQUjJxUwlJUPSOavMI5ZbDThyeKUwGlZT4r1DaVj1HmvQpJSU+9ITEnAVK3Jrx&#10;TJeAIOCK7D2wlOPNcpCkqx7GgDxITt2k5Ir81I2q7ZrlbYSrdXeUEBSBk0AcOFbb3A9Jr1xgqUHB&#10;/WukOl3KSMGvQVIO1Xg0Acqbbc5PJr8h1GdnvXK2e2SvPFfnAjAWnzQB4l1SHMY4NfnWFqIUngGv&#10;ynu4j0jkV7HfW6ChQwKYxIxwcK3eK6W4hSMYyR7112SlZBPprlTaGVA0AeNPdxJbxzXKWlpJSo4B&#10;r1bwaUFITXji1up3gUANfuG3GsgDNeIkKHpIIrnYhopV4ApxMfbU2lSAOKggE1Muj+YOBjmvI7f3&#10;W7f+wrxu4qeb7YTivwQ814HBpoDsR24ihuPH5ruUplaPSBnFN5TLkpI5xXkeMGSN6s0AIwZzS3Fs&#10;gcpru4Tlw1tkJyDx+1eGC1HfW4ngnzSgeZe9KwFYoGLMLXIAUR5Gc1HBEkT1K5KB4qRcfLaRsThN&#10;cMOrcdAAwD80CPy0FxhQJwo15Dj9pve4fFeYc7yx/hzTiMwFsKC1c0gEZb7D5SM4I9q9ckIjbR7E&#10;YpH7NttRcWrAFevOMPtjByfFMDqOtpbhITnNMZkwvKW2U+lPGKXMluEtKccH3NJgh1wqSnzzQA0l&#10;STGtxWkY/FBFwQ/cpQATgH/EfeiaXcMuux1JyBUFeLh9jF7iEgECkyyOTPfWhTlruLUUDed2R+DR&#10;D0bhT0wZUtSCpRScAig7qddFXHU7JdSRkg5NX90sdtzGm+3lIXs5/tUFyzJk8QOLPKfYiKceTtWC&#10;TUFc3hNmqdcaCkbTnI9qnH5vdQ+02nOFnB/rQZr++uaftc0NN73ewSkD3OKsj2sFB8oupdwXcOrN&#10;+eWgMpEtQCU8DFWF0ujKky0OY/lZzVST4N4uutrq/JiuIWX1rXuT4GatXpPdEqUhOdqULCc13sWn&#10;UauK959GejkgMaKhpHHJOP7UDarDC+sMJ4cgjBou6bOoY0dGV43Iz/lVS9QdYRrHrNt1zhZGEmuP&#10;xmbNsllmwbM3FDDQ3jBSOKeSlRGEuOOYCEDJqmOkGvWtQSmWlvb9yeBmrXmSIq31tOLAQE4VzWJJ&#10;OLwylrDPl9/xCL/aZ2uYSIEba5yXXMYzyay2ylEhIUlGEZ4NfU/r70p0HqNuRLubbe5ptSg5nkf5&#10;18yL2qDF1LcINuO6E06Q0r5Fdj42xWVKP4NdfFqWSxen6nXmmWmEhASOfzWxvp6bjrfaS76ju5/F&#10;Y96c3JMV1DbQCiRjNa66KqYskRUlx0byd2Cfmtj5BZpaRVR96NrWNcZ5tptJG0YyBTrU8uBGtMp1&#10;bYdS2gnAFVz071Q1cWXny4NiRjzRHJ1bb0wpDSwHioEbT7159ynhm2xyfIz6r+okTXfUuchiAIQh&#10;PKRnGCof+GqdYU66+2UK8+Kuz6z7taZPVeU1abeIbqSQ+cY3KyeapizNKOM+T4rv9JzXFL8Gqt+5&#10;lnaCS+2pIcUeT81qvpXMW27GQpJUcgVmLRyAuNGCf1JUN1at6SusIdjqCN5A81Z5FZpYtO/ebM0r&#10;KCdLtNoaHcUn4p/Dtc5bW4oIrzp+pt+2sqWgAY4Bo9aeaSDwMfFecyXLNvkDg1LitjekkCmz0veC&#10;CcH4orustCo60IQMkcULotvfSsryFDxUMDQpa3EJeSrHA5olVemwzlKR8UHoCojmzBNOf4ghTKgB&#10;yPNPIEbc4bsm4qkfpSfApCzxJDRdWpeQDwKmmZCXACrx8Ui4+hpKwB55qOBnCJ4SooPmn8KQncDj&#10;PvUTEt65rpUDgHxT4W9+C2tRO7FNNgybN2SgEHx8ULXX7i7SEpSnCd1ernbT6vNSdsUkKCzg0PkO&#10;jljTDjLAUc7qjZiHLe+kOcD2o2Rdm+1t4JocvkVV0fTt4CfijHHAkNos3ao481OG8/8Ap20A845q&#10;MiaeWhsuKzwKjJUlUGQA6CE0dB2SOoH13ZhEdAya7tGmB9sVLHOOKj49ySH0kck1NovKkNJSmlww&#10;IK/sqtCUqKjimLV17qm9p81O3thF7ZQlw+/tUKrTyYzqQySo0mmSQQw7qYsIgHz71G3EO3doI3cG&#10;o6Sp2A2ELBIzS1vlEEKJwM8UZyAvG0M25F9Zyfak7jYF25vupUUgCpuPdSE7Qcj8Uyvchye0Gk55&#10;+KGhckJDuY7RKjjFScWftKVDyfalIWnm9qQ6NuRmkbnCRAVlJ4SKWGhjyTdVux1tqqMtVnTOkkhJ&#10;OTUei4d3JJwDRHbJyIDCVjGSeKO+x8ofytKsxYpWcJ9zQg3cftnnm0H0pPmiqdeVzEqbKvSoeKgY&#10;VkSuQoLPpVTaz0C/c6tlyDqQskce9SFxnCQ1tQr98V+e0+zHilKDtxzmhGRdUwS8kr3YqL9pJcj7&#10;+CNOu91xWc08hRo8VwjPpHtQvB1CZCSAo8H3qWgufcvBSlYT71Vku5Oeo7VmGkZjlxUBGDZKsV81&#10;r9LhS9SzTb+IvcIT+1fTrUmn4N309JiyCFNLbPn9q+deqel02HrC5phtKTF7h2EDiuZ8vVKWJHqX&#10;0TratPOcbHjr/wAguzhSwkHNE9mRl0AjNC83Tt7s8gK+1cW3ng7afw7pc7eRvhLGfciuUdU4ntX6&#10;umyOYyDmYsFtACM4q5OjOH5LW5QQABxVLaZtF8vjJdXGUlrPBIq7+k2kLgxPQtQUkfGK33jq5Kab&#10;PNvqfVUzocFLk0zp0FLII5x71LKkLcK8ZqNsFrejQsLJyRxmlHJbkPcC2VftXbR6PCZPL4GV0sAu&#10;ZQpRyrNIR9DEKWUkk4p4xewvIUnYoexqTh3pS0qAIzjzRhCywJuDK7M+ELV5NTenri26v1EcV3Ps&#10;yL0/lzO7PGKcMaSMVBUjIUKNuAymghTPbCABjxQbqmMuc5ltX6j7UlKvRtshTTxxj5pu1qJiQ7sC&#10;gT+9EmEYvs6hacWwAskrHk5qQYhJUotng0oi9NtQwMjcaUtsdd0nAg7E481HCJ5Kf+p/S1yOgJkm&#10;NMLTCG8qTnGeKwVGSdilE55wTW+frB0leHOncpyFMV2Wk7loB8jmvnvDnltCm3QU4PvXGeWi3bwe&#10;5fRFkVppJsl0Lwcg81MRQhSEndlR8ioFuShYG0g1KwpDSBlawk1zTT6PUP5BdDQlmOhYNWn0jTKT&#10;JBaJcQTzVRNOsOxkbXM59hVu9Epz8aXs7ZLRPk1v/Gr+Ikee/VEv/iyNN2qStmIAoeQKk4biXU5w&#10;ABUJFe3NHdxxUhAcH2+5Kufiu6R4HJck1D3PPFtsZNKavvUqwaclKTG7xS2fRjOeKRt10RBcDik8&#10;0lqbULrtlmyG44fUhtR2Y88VCz7GTp/xY5/J8z+o1yVfNe3GUY4jbnDlvGMcmo5Le0AJPnzT/qFf&#10;F3fqDcnXY4hqUs/ywMY5NMGHknKQQTXmWpUlYz6p8XzpYfyJWIgBrlXiiCwlb6HUpOPg0LwyQrKj&#10;6fgVP291EfAS4AVeBVNfZm3/AGlpdKAGpqWZZ3K3ea0vHS19qy23wCBWauky20XNtUn1FZ4rUdnj&#10;IcaQrGEgcZruvHL+GfP/ANTyxqyM6gaVtSumV7ekkFzsKxnznaa+c7sVFpedQFcqcUUg/GTX1Bma&#10;M/5qtT8RxZ7LgwU+2Kxd9XfRpvpw3AuMQYQtW0gf+fisfymmlYlJdGx+kfKQ093oTf3FLtu9pO75&#10;p9bJ+15JRkkHwKH7ZckulLcgFJPzVzdHNI2uZ927NUkhSTt3VyKraltZ7TdqIxr3LkIdEa3cRATG&#10;YAU6o4z71cWhLlcHprSFKIOQSM1mVuc1pvV78dlQ7aHDtNXDpHqGmLcW3FLBJwOK6DQWqDSbPOPP&#10;6KWog51rtGpv4g6zGQFE7sCkUS1SgQVEAVW8TqOiaUjIODjzUk5rVMZB3YTnnNdWr4tdnkU9BdF4&#10;cSwo1nekupcaKjtoa1H1Yk6OuC4T/pTtPJom0nreLHtZeWU4xnmsyfUTrxmbdVvNKTyCPT/WsbV3&#10;qqrdF8mf4jx0tVqlXOPBn7rZem9U6/mz0qzuVwf6mgcpC+AOadz902a46VYBOea8joSCeK88tm5y&#10;cj6U0lK09Ua49I4YZ2rTk0WJhPQ48WU2SpsqG4D4ofTFLydqeDVn9MIf8V05Oalt9xTP6cinRFzm&#10;Ua/UrT0ubLf0Zaoa2bfMbYAKwMnbWiNGzkRCgKH8sDn8Cqf6ZvwLjp2O01gOsnBFXXpO3tFSku8J&#10;UnBPxXoWkhtrR86+V1Dv1Em/yzG/1pzrRL1S0uA6Fu8BSQfHNZ1SoOgD3rQv1iaPttk1CJcSQHVu&#10;K9Sc+OazvGTuxgVxXkf8eTZ7r9L4/u6GP65Ji2tpQUhVHEJmPJt60p4XtoFhna+j3ovskhpDigtW&#10;AU4NajLOpmuOAz6YKkRp2yKdwB5rV+kZrjkZvePUBzWQOnD0q36iLsf+a0o8itcaOdceihW3Csc1&#10;2/h/sPC/rJfxw9LpMfKf1CmN0muXXTcyGlrc4tJTik4zrijhQOKmbI00l4kp4zzmukcdyaPNIz2S&#10;Ul8Hzr+oLRj+jJ6CpnYp9ZUTjHvQHaJLiWkhJIPmtw/Vr00Vq2HFkwme4poEkJFYMDz1vvUiI62p&#10;tTatuDXn/kNK6bGkuD6I+l/Jx12kUZP3II5rDklouKJJ8VP6Vtam4TyU4ytJqAZmfyAM5/FFOmrm&#10;GEgKx4rUJnazzjgru+6Xm255ckg9sqzxRDL0UmJphq8oeOTjKaNpb0aWntOoSpKueaXlW5q46eXC&#10;ScNDkAVPduI+o1jJG9O7qzMhKZfwVf4c/NXt0UROanLL+4NbhsJ+Kzcxp+RBU0YyyjCsVpfo29Nf&#10;Mdp8cJxggea3XinmzBwP1dFfptyNJarjuJ6fSFdxSdyCMg/ivmT1a065Z749MWSQ6vIJ96+nl0t7&#10;+odPJtiCUpI5IrEX1V9JrlBnxUQkqWkeePNbzytTnBSXwcN9Ha2Gn1Xpyf3FG2iWjtNLIyRRlBvA&#10;BQEo9VV5Fbfs8n7WWgoWOCDRLarg2h1KvIT81wcsxlwfQmFOOUWPJvMhuC2C0QT4NHumYDxtTMlf&#10;IVggfFVu5qBlyM0AEkgUX2rWKIsCNHSvlZAx8Vn6axRlk5bydErKnFI0ToHU0aEtllxY3VcbF3bk&#10;Np7YzkVmWJbDaEQ7g6s7HcHNXhoq9Q3Y7YW4CcZHNd5pLsxwz598tolXa5QQYtyVoVynOa5kzDHa&#10;U7sAx+KTcvMRpY5Tj96hdSajZ/h7mwg8e1bCViSzk5+FM5yxgFtddTGmbXIacUEAJIrEfUTWv39w&#10;kIA3NFRwfarU6yaicAdZbz688iqkesDTukpUp4ZdCcgnzXEeR1UrXtR7p9L+Lho4K6a5YER5Da1q&#10;WEgipywLadWo7RkUHW9ZSNpOMn3oi08p2Rd24sf1qPJArmcOUuD1OySjDcwkt15Yud4Ran2wlCqv&#10;bpdp9uyHDLGGyrOcVWrPT9MG8xJq0kOqAOAP2rUeg7Sz/wAvf+0C6RxkV1HjNM3LMjx36q8tFx9O&#10;p8PssTRzTRhpUUgZFEHbYcynA/tQdalSIMbaUkAVNW+elSRvOFeOa7eHCSPFbHmTYje4aPt1BKeT&#10;+Kg7Tb5eFdvOBRs8YzzQKsHNdxGo6Ufysc+1W4Ksgmma9EVh7PxRDEuLTjHng0jf7V91Hw2MLzQ2&#10;IE5k7BnigXYWNvtIeBT706uMBu5wVNowFEUJwJa2XgiRlOPc0SNy22gl1Lgx8UxAu5pGdG9LalEZ&#10;8Ui5HlWhO5wnGfej5m5oeIVweKi9S25VzjKDQwT8UY/A0+eQd/jYUyDmnFskuTHiGTgihtekZ61l&#10;KXFJHxUNcrtctASwt0FTR/xGq3Lbyy6MNzwic1zr1+0R3Yr3GQRk1krqVqht2U8ULGVk+DVi9Wup&#10;EW7MF7upC8eAazLqG5i5PuKS8CfYZrkfKalv2o9e+kvFRf8AGmiHvEovSFbiTk+9cxEtIQSv4pCG&#10;j+JS+0twIKfenU20SnGnDFaU8hPBKRXKYcj2HfCqOGwltGnl3iEhcXJAVyRV16N0op5UVRSQtA80&#10;K9DtOOtWspkJOVnwoeK0lo2wsRClakZV7A10/j9Ju9zPIPqXzDcnVB8IXsFudYQGlIJH5FEr7SrZ&#10;GSo+KI4MOO+0nagBQpxeLEmZCwU+K65V4XB5HO3e8sGrfqRlLY3HHNFMG+symu0gg7hihm2aZZW6&#10;WVjyfek5tqXp65tFKyWz7VYslfHwA/XTohH1Hpa4SR/7y0lQOK+b+oNKP6RuTrL2cBRAzX1Z1BqQ&#10;z2vscbwsYIrMP1SdDBctPs3C2M7JQOVBIrQeQ0m9b4f5non0t5x6O1UWv2syTbnyQnHmj+xXhbKE&#10;jHI96rcWW7accCJbKh7ciiSBcpLTIWlgqx+K4uyDhI96hdXdDcmWnar2p9Km1AKBov03fXIchvao&#10;pGfmqSi3+Y2UrZiLWo+wFH2i/wCNTgpb8FxDeM7ims7SzkpcHK+ZrplS02ag0tqZUqO3h3Jx81ad&#10;nbMuKHCsE1mLRrkhmUhCipIJxir2vDU+0acbkxVqzjJFdzTNuOWfP2qqUbMII7xrFywRnGFkYII8&#10;1mvq7qNMpt1xLoyfIzX7WfU2WhCxJCirB5rO2rOoS5sh1srVjPArT+Q1LUdqO4+mvFKyxWy+BvfJ&#10;wlE5OeTUNCtSpDhKDg0yXe2Sk7iSo+1Ordf0CUhCGySrgVyDy3ye31uNccIlYltdfK2iTvT4Iqw+&#10;mdpmTo8hmUN6Ej0k80MaRgypt5WHGihtQ8kVcXT/AE7KiSXEgFSCeOKztNQ5yRyfm/JxoqcYvkS0&#10;/ohxu4hZa28/FaQ0VoyHKtoL7KHFbf8AEkGhS12hcdCVvs7R8kVZumZ7DEcBJAAFdZptLCHaPFtf&#10;5K255yUjrboKbneHH4cZCQSfCaEFdF37PLCn43APJ21r+JMjOO7gAT75r24WyFdGl+hO7HxVz0FT&#10;eUimHm9VCO3dwZ103p6KhaEhG3HkUbtWC3KdbCm0k/OKQuujp8S4OKiJykngCmKTdrbLH3TKtvzi&#10;pRpUOMFU9XK33bi0rdpuBItam+2kjGMECqL6h9N2I1yW9GhpVznhNXHp3UDbjSU7uSPGak5VvZuD&#10;SlKSCfmrZ0Qtjgxqdbbp57osxfP0LIn3IBcHajODhNW3p/p/BXoyXAERPcU3x6eatlnT8EydrjSc&#10;584qRt2m0R5mWwC2T4rDj46CbNlLzd7xz0fOPqroh/REwudlbaCr4wKGrPqASG0pKsEGvoD9QHTW&#10;BqezlKYo7oSeQK+d+sLQdHakeirSptCVcZrltfonRJtHtn0t52PkKVVY/cg9iXjEYhZ3Jojt8FMq&#10;ClxDm0n2qr7NdEvp/UFJP5o6tlxP2WwHgfFaaLaeGdrfVlcBzpXUEjT09AVynPkVqXpjq6PdW295&#10;xkDzWQLVMQ61hZyv5NWz0z1W1bnW2lr8Ee9dJ43UuE9rfB5B9T+NjZF2RXJsYKZW0NuFJIoQ1TBK&#10;CFspxk+1P9L3iNOitKDoOQPeid2GxKQndtUK7VPcuDxeS2PBWaEXBCEKQFKHvRFY78Ueh70nwQaJ&#10;P4ahrO1vKcUH323yETdzLJA/AqWMCzkJ32Ik4BasDNM5VojLbwjBNDqrs5FSEuhST4p1GvG9ScK4&#10;oTyIjptkkh1YZykD4qMU9dLa8N+4o+aPWZDazuJBz5rp+IxMbIKQcU8BnBA2G9iS4EuqI+c0apYb&#10;kxuCDVX3S3SIswmMkjn2qSgX2bGSA6FJx5zSz8AwwlQ0oABQMUOaisyHmQqO3/N/AqSt1+FxWG1q&#10;H9akVRcKBSoKp9iASIu424bHEKAqZtd9CXgHDj96JJNvMlrJQDxQLqeIqC5ubSrP4qOMdDyH7Ehq&#10;YkDck0kbQyoqVhOKri3X6Y0pIKFBI96LbVfDKG3fg00xYG93saGUqWyBvHxUGqbcISUkIUpNHsdl&#10;LuQvCq/O21Chygbc/FDQZImx6gU6lKXTsP5oj7zbrXrIKVe9DF+t6WGw4yg5HxQ8vUz8dAQoKAHF&#10;GcIMBu5Y4i1lwJTk1G3axtFpSkJG4D2phZtQmcUtleCfk0TMtuE+oBSD70+xPKK9/iUi2OFKgpIF&#10;SVt1bk47nq+CaLbnp+NNa3FAzigm86T+0CnmSQRzUWmiaaDaxXQTHNjqcg+9PrtpqJNTkpHP4qtL&#10;NqNyAtIcScg4yaP7ffvvm0lCuceDTTyQfBDXfSDDTB7ScEe9D8S7PWxztKzgGrPQ0mSj+YKip2ko&#10;y19xKcnzTa/AJkVbtTlwgKP96Kob7c1A34FB140/2Wi6yCkj4qNt+olxElDiiCPmjrseM9B1N07E&#10;lPBZwfxUfc9LRu1uQAFAe1RsTU4dwN/+dSrFzD4OVcGnwyPIESozzL60pyceK/QLrMtLm9ba9g+a&#10;N1RYvcDqynmpR2Db5MPPbSoY84ppBuKP6l67g3C3LbcT23Mcmvnf1+dQu7OKaPdbJrevXu0xEQ3T&#10;FGxeD4r5vdT5chN1ksuHICjg11fh49sw9S/aCtqDTra0H0fvV3fTtpmW/qSPsl7WlLGQDVFwR9wy&#10;Ubdh+a1J9PPSC6PWgXuLMUSghQSK6PVSUaWzX1puaNrxo8nTEKO4l3KCkZ5qv+qGo1qH3Dbntk80&#10;xn6wuDGnu1KWStoYOapnU3U5t9K2HF+ODk1xmn0srLNxuJTUY8jHUeuRMcUhas/uapXqM+zKClpA&#10;OBmn+qL8wl1TjbvBPzUDDuNvvM1mK85+s4OTXY01qqPBqJtyYWfT3PenXRMVqHuO7G7FfQLpdZZt&#10;tZQtbWMgHxVbfTX0q08xb2ZLDSVPYB3Y96009Ebs7DakABIHiuO8jqFdZhGyojsiQV5vL0NtSXPS&#10;kjHNUBr66usyXXEuHao8c1cHU68IkWxK2cA45xWXNd6uDRUleeOOao0VPqTyWWS2xyV71J1E6ltS&#10;j6hVV6PVF1pqT7B9oHJ8mifVd8akBRdOWyaNeknTS3S2W73AO90HJx8110pLT0tmsinOQSae6Ts2&#10;NKVwmQpfngVZWmrFJaWkrQQoVOaEUyiehqUnAzghVWpL05GGx1hICVDPFcLqL5XSzJm7rSgsIHtP&#10;vOMNltaaU1G8+YRTsITXslpy3ShuHpzTy4zWJURKCRk8VipEs/JSeo1ntupPnxVhdALUGG1LWfSp&#10;VQuqbC0hK3Mgpxmi3o2wZUUpZVjarwKtSwhOXBecQojFJHIqSS/ggpHBqJhskspS4fUKlGSnZsHJ&#10;FGSk8VvD2R4NLdsAhWaTG5Stp4pRpPbc2qORTA8cTv5H6q9RlxPPBFdLWhpeR4rxZOMpHBpCOUo3&#10;KKVniuClMZf4pYs5woGvFthxPPtTDIm84UkKQnNftq5CM+CK7acQkFKv86/BexXHvQM5DRcTtUa6&#10;aQhvKVHNcuIcB3J8V52u5hecY80hHinEsuYxxST61DCmxwfillltTZ9yKSad3I2geKYzkqW8gEHk&#10;V+UoKR6z6hXKN5WRjGa4caLTo3cg0AdIcQUlJ/pXjbisFIFfiENLByDX5bhJBCcCgY0bY7hUlZ8G&#10;vGUJbcwo5SK6LKnD3UnA8kV1HaRIays4UDmqxH5woQoFA8c8Ut913WiMYJ4FcRu2h5QVyPzXM6Sm&#10;OAW0+9SA4KX05yP2pURVOsJXuwrHNeNzS+gZ8mkQ69kp8JoA8QlKHf5i8UophlhsrHPvTC6WyRLL&#10;Sm14APqxT/7cBrtrOfagDtqa1IYSUjxxSUh1bG0oR5pVmGzEbKR85pV6ShTJHHHikAjG3vqyRikD&#10;EeakqVvO0nxXTspTQBQOT8UpGLrz/wDM/SaA/c9ebQtgpUfNMWYiGGwSrgGunYzxkOJCspPilUx0&#10;JilKlgnFMeBvMLL6kAkemkXp6I6kpTwTxXMhlqMUqWfzzTd4MynE4GceKQEdIltqeeASCvHmgK/X&#10;N19pxG0gpNGEtYZlvZTjFB+pVAMktjCj5pMsj2Z+6wSXG1omIThTWM4qf6Ia3k3g7F7g0AQfjxX7&#10;XdqTcoLvcT+o+KmujWm48Cz5SkJO85NRw+y9yW3DLVglIbcUlOffJocvzLVxk7ls9wJHIPxRr20I&#10;hhDY8gA4ptKgx4aEqLfJGSamY+TAXVvSD8ZOtLnHtoQog9vanwPTQn9M3SSRqaLHfkoLQLuSkjzW&#10;4tRixSLNevuGUqQpBCgR+1AXQ025/UUeNBQlLBONqfArdVauSqcSvYnLJcY0s1pTRm3aCQjCf7Vn&#10;PWeiP+aGlzXU4UgnBNam6zLVaNMuONn0NjJPsAKyu/1Zg3K3mJFcSolW1WD7+9YtMZzbkkXKSXYV&#10;/TtpaRCkPzVKVtbJSnP/AJ+KuSXaZk5Lrm9QyfIqoLH1HjaZtDEWPjuunJxV32XUaX7bByMl5IJq&#10;u+EovMkRck+iu9S9JV6qhPx33FbXEFP96xf9RP0hW/pZYndQtS9iUqJWgnkn+1fTIL+1aWsoycZF&#10;Zh+pDpPe+tltdtTMgtIUvIB8VkaLUOmxL4ZRZDej53aIvTcWRGdCspCuR+K0B0+1hIvVyMdpwoaP&#10;gVSXUPparozqQ2WfKS5LT52n5qc0BqJy0zAtpQHxXdpq6s1P2yN/aTvDOnNOJQt4dxYJPNGkO826&#10;Hb2p0hYLaRuVmseWjUF71dIjNNLUhtBwrFaJfgpXpCPFWvLjiQCPzXHarSelLLNvCamuDCn1ja9t&#10;Gr+qcoWyEIyGyUqdI/Wc+apeLN2O4A9I8YrY31i9F9L6Z0pZruopjXeWspPyrjNY0kx0xrgWWjuQ&#10;Peul0j/hJo1tqxJotLQ855xTIbGc8VrnpNOZgJjpcGXDjIrI/S8FLzbnskkf2rVfSNpNwlh1/wA5&#10;8fir9fzQxUcTNx6CuzLlrY2DjFF/3qFEJTwaDulttjLgsrzlOKKLjDLUguN+B4FecS7ZtvkkHlNp&#10;SkqGSRSeYwQXFEDjxUK7OdcKQQcUjJcWTsJI/eoDwKTbmwhSg01uPzUK1GkLDiwMBRqVjBtAIIB/&#10;NSUFll0JyRgHNRJcIHkMutLT3BgV+3oLisUXXxiMmMCgDfigJXdQ6s7DjPFD4BPJM2twtKAJ4zU8&#10;9JbU0nf+n4oZilYa7ihtz4zXTklbiUj2zTGMbm0ubdQlgYbB9qmf4ZJhs5H/AMc11am0NPhagCTR&#10;VJfZMTJxu28UYE2BKZxzhRIV70+g3Ad4HOcVBXJSzNcKE8ZpSA4tCQSDUUAcC7thsI284zQnqFg3&#10;mU3sG0A84p1GeS6SFnChT5hbQYV4z81LsXQLGyyI0oqCspxxTtDqmEhTvAPHNFcNplwesZ/ehvUb&#10;BkTA2wMIFRxgaY9gutq/PFPAG2V9wck1Bwob8fcc5FKPzey5sUefapCG97iPSXgrP8tRyAKTi2J+&#10;Y+2hOUtj3p8JiHChJ9vFTMKYEgbRzUUssecA9dGF2R9IJyjHJriJc0uPBHzzmnGr2JFxCUsj96Z2&#10;vTshMQuLPqT4o+R/BOplD0lR5xTWZG/iiVoBwTxUNLcfghPeJGfFKRLxsfSEnyec0Z+AwPGdHA7U&#10;FWPeuLxaXbbDKyfSg1PRbkkrCwoGkr4pd5jqYSPSoYzTwvgE+QIduxIRtOM+TUjb7gVL3lXIHFIS&#10;NFuNpShKvHmkkW1y2KUVHKBVfOSXATPyDKjYJxkULM6XTJmKK8lBPOadx7uFuBOcjxU9HdQlsK9z&#10;Uu+w5RETtGxY0RTjKQgj4qHixyhtWQcCjKTLC2CM8fFcWS3NPlaXMbTSccvgkpP5Bm4Pr/hi0kkJ&#10;24qrZWm2pri19kE5znHmr51Vp1v+HqDZCQE5qtYik9tbYGVJOPHmsW2pS4kZdFzr5iwYRoiJKZQl&#10;cRCsfIru59GIMy3haYaAsYPAo8gtJDSQRhQ80U2vZ2SlWDxVC0lb7Rm/3jqI9SKhselWocYMIjAB&#10;HBAFHejYDcaQApoJ/pRhbrTGVvIQncTXcm0IjEvJARtHNZEKFDowrdXO77mT7SG3kobQADikRYnF&#10;yAlICz70MxtToaGEnCknGanrRqojKtwJNZKZg8oZ3zSojbiQEqIzxQK3dPsHnWivlJ4qyp10/iSu&#10;VeRQhJ0Q1KkPPKVgqHFLHyicZfk80/eA88FKIPNFiriH0gJ8mgyDppVpYJSrgEkk11C1ChlxSFHJ&#10;Gaa4B4b4EL3phd2uDjqlYHsKg43TybEfceCyQfFGUK8IeS4fmpETFuxjtPGOKW1Mak0Vo6p6HMSw&#10;6rweaLbTdEtN5bVynyaj3dLrmXFT61ZCj4qTVZRCiktp5zUcNE85BnqSV6mskiE6Spl1O0g+4rO9&#10;++lxi5xdzIDYXzkCtA3CaA+ptZ4BonsvZlxm9yQQBWBbpoXvMjcaTyV2h/wng+ecz6bdRxLnLZYS&#10;pbDWSlWPNNrV0YuqnVNyVkK+Pivonc2orDDpbZSFFJycVS5sK37y+rZgFXxWrs8ZHPZ1lf1drGsM&#10;qTp90SWEq+5O8DwDV3aQ0E1ZFpKEAAUZ6f0yqJb1OFvHGc0vDuDDYUhXCknFbDT6OFCTOe1/mdRr&#10;m1J8CaWCQpONqval4sV6Mgr52jmn0LtPu7jgk1MTy23ajhPPzWySRzzZAR5SHlq3+BT9M5tqK9kZ&#10;QUkEf0oYW25hZbPrUeE08cakxII76MBQqLJJ85Md9Wuj0m89QZ12j/y47h4SKrXUPTu46eWHEBSw&#10;r4rbNxtSZjh4GM5qCu2hET0BSmwUj5rnr/Hqbckz0TQfVN+lhGt9IxtH0vqF9AKGilJ9zVj6Z6H3&#10;iRGbmvvH5xV0ztJgMiM00B+QKOLS2mHamWloyUiqa/GRz7jP1X1hdZH2L+v9QL6ddOHbfIjreBO0&#10;+9X5BiqjoAKf5Yoctz4Z2HYUjznFFDN0bfRsJ4rf0VRpjhHn2t1s9ZZ6lgQ225iLGUcbciq96paP&#10;h9R4zMa4IDraFhQCqMkvNNRknO5NQtymNqV6D71bOKmsMwq5yrmpQ7Rlr6lPptjaf0/Hv9jQEpYH&#10;81CR5GDVFaV1wu2JbaUVNAnCjW/dfTU3fTDlteG5pwYOazffOg0KUklpoJCjniuZ1uhzLNaPUfB/&#10;UKhT6erZTF8nwJcx2U3JAcIzT7Solyobktl84aBVk1cMT6brV/ClLWjL5HmuYnSj+F2l+EyjCVpK&#10;eP2rDWksidJPz+ksWEyt7D1LkpcUgu5UlXz8UYjqU7Pj7Fuc4wKrDUnRLUum33JTKVFjJVxUAhu9&#10;RGA8plYCThXFRbsreDLgtHqo7k0as0pq96ZYH21yNpSg45rO2v8AU78u5utOLK9q8VxaNRXpaOyw&#10;2tKSME4pvO0lcbi+XEtqU4ogk4quyU7Y4ZLS06fSWOeUQkxTjDKFrQQhXhVJiUEIK88DmiPqrZp1&#10;k0pAU3HU4v8AxFKf2oO0dpbUOp+REcSwBk5SfFYv6OUluN7/AHtplBtyD3QGm5WqpQfQg9hs81or&#10;pdpKPHYnJ7eAoYIIrroVoZu3adShTWHSfVmrbtunW7d3AhATvHOK6PQ+PUEpyPIvPfUEtTOVNfSB&#10;TRdjbs850NjandnFXRpt5C04UfRt5VQHFtOyQQnyTzViaZtaFwnmnDgqQcH+ldDCG1YR5/ZZveWY&#10;e+sJMWPrLbHkd9K8HAPg5qi4rSQ3wcZqxfqSsNxg6+nna46whw4VjjGTVVsXBCQkLSUnwcivPPIQ&#10;lK6TR9HfTM4foIRTCO2x0mQ3u5GaMPsWXWwloYJ8mgm3ymyQvdgCii3zW5DKktqJX+K1aXODqLXj&#10;nIc9Ok/ZXJLbSe5zya1NpSQoRUbE+rHiskdNHpjGoQhKCtJOCTWxNCxSlCFLRgfmu38Ov4Z4R9YS&#10;T1AUW+UGk5eRipZuQ0BlOACKaXVCXIWGwAqmsK0zFxtwJIFdP0eZt5J1xiJOtMgyAlRCTgGvnD1i&#10;6ZXiFqi9XpmERDCypOB7cV9AFOvsOBhwHaqonqXZYD2jJTKmUqUts+1arX6VamGfwdL4Hy0/F6hS&#10;jyng+XttuynM7vSoHkGiKJeClAwefxT/AKp6HVpFsTkMFLLqzyB4oGt9yStAAPmuAv07i3hH0tod&#10;ZXrKY2QfYfsXVTw84/NTdqnuPOpQHPTjmgKNM35QCBUxa5KmlJIXzn5rDTaZsZwTWUEl1jyQSWlk&#10;YORir56CXaS72UPt/oA9XzVNrVvt4czk49qtvoXfC4QwWsbSPViuh8XxamedfVUk9G0a+sMztx0O&#10;BOSRVY9XLPIvtwXKUwCwygqAx74qydNDuw0+9PNQwWnre4gJBUpJH9cV29tXq1uJ4HRe9Pcpo+Su&#10;uZi5Wt5qHmy0UuEAY9s1IwG4zhbTnA960T1I+mx2W9cbqGwX1qKkkD8mss3KBddPXlyI8yvKVEDA&#10;NecavSTrnyj6d8H5jTa7TqMZcpIse2QI7yD6vUPFSqG24rkZaP5hSsEpFBGn78WHUofBSs+xowsN&#10;wjOvuOLO5SecVg1tpo22oxKLLu1hrJEnQENLXpdaAOB5qO6d9XR2UMvLw4njk1XytSsuQXQ+r07c&#10;JSKALNcHZOq20RW1lO/nA/NbtaieVg4uzxuncJKf8zZv/P7cjB7mP3NNpetGltkLeG0/ms6dSdQ3&#10;WzNsCAw4olIzgUKPaxv7kVGWXQsjxirZ6uxcGrp8Pppe5MsPqPqNm7XHss44OCagJcgC3IhbgQsc&#10;0F9m9zHUqLC0uOHyRRRb9GXobFugrJ/Faxqdjzg6uM9PpYKO7oFLvpxDK1IZOVjniiroZoh57U5l&#10;vZUnwAatvpx0jauspL89G4kYIIq8LF0ah2V1LsVoNpPNbHSeOnN7/g5LzP1TCFcqIPli9h6aRLmp&#10;h9xsHYn3qwrZphm3hKEJASPakLVJRZ2w159qk2r2nfzxXc01RrisI8R1GondJtslW7YytpQKAOKG&#10;b9A+zKFMjOTziiBMzuJBCvNcpimR+sZFZWMmDkFC8+WwnBGKeQVuNupyvyPFT67Y3gggD80M3JDj&#10;U4JZzgUYDOQoiTWXEYdPqFK7Y7mdoBNAEy5yIigdpz71M2i8FxKdx80CwKaltQcAUzwr8VAqhTkt&#10;oAztowcfbKxuOQaeLSw6wEoAptZHnAHwpzsBxLbp80SsXxrtjODUJfLM5LfQWDwKQXY30MZCjvFL&#10;lB3yEKZra3chIoa6g2AaotymijnHBr9a7kYzhaePrHzUkL433QjjFJ4awycW4vKMxXr6enrmqT3C&#10;rbg7aoPUvQqdYLu4hTi+2TxX0pBYksABI3Gq61309bvUgOJbGa0uq8dC5ZR2HjPqK/RPb8GD7Z0y&#10;cYuAO/cVGr76fdP40eH2nGEqKxySKsZvoSGlmSBhXnFOIED+CSSw4OUisKnxqqlmRtNb9S3ayG1M&#10;caW6eMNuhLbYSnPgCrChaUVDcA25GOKH7DqJtDmwKG5NWFZbymYnavBPtW/prhFYRw2ounZLMmDU&#10;yS7ZZKBn05pWTrBLie3uAJFEd2083chuIGaCLxoR5Ky62cYq9poxE0+yRhzw6+FZAP4pe5RRdh6l&#10;eoeDQQ3OetsvtO54qXZ1EkqACsVHI2dWy0dq9haxvANTPUeyx5tlCdgPHIplZbl35+cg80XTWGrm&#10;0G1DIo2qSaGpuMk0ZI1R0xtlyVh1pAP7VAR+kMFkFKUpKfjFayvfTeHMbK20jcKqm/Wddknqb/w5&#10;8VqrNDXnLR0lHmNRGKjGZXmm+nkGBNTvipWnPuK0BpvRNtm2xLKYaEZT8UFWh6OpxO/BIq0tM3FK&#10;glLX7VdRpq4cJGNqvIai7mUistS9P0WG5tuNJASFZwKLJl8afsiIywOE4waKrzDE6QkyE5SKbSdI&#10;RbjDUW0esDg1mKvb0ap3bvuM96n0dHubruUApV7VXa/p9iXqYoISAomr8udrXbLkWXBxUdFcEK4K&#10;WhWP61gW6aFj9xvtN5S/TRxVIq62fSbb4ye5IUFrPOKdT/p1t9qejvtspwD8Ve9pfVKWlS/UKIrp&#10;ZmbpBbGdpxVS8dU+kXP6g1mfdIztL0XCty2y0lKFY5Io86bWFtySn0hde6x6Y3BY+4YeISOcCnnT&#10;NT1ilhuXke2TVtWmVU+EYWo1s9RB7pZLLvOng/CDbbYBx7UIHT1xiZLJPB8VZDl3YWElKwciv0eQ&#10;04fY/mtm4Jmh3tFeR5023Ly+k4HuaJ7PeUPclXBHOaV1NHakMKCEgKPxQjFss5klaM7fNGMDymWC&#10;z2XUBScKVTW92tMuIpSkDOPihi33iRb3gJAITmjZE9ifCCkqGceKfZHlFSGDMgTFlkHGeBU5Avsy&#10;EkJkpOw+9FTMJl1/BA5NOr5YY7sApSkFWOKgoY6Jb89gymWmYoKbWM0R22UGAjcc1X7tmn29ZWyl&#10;ShnwKdR71IjlKZAKT8mhcdj4LIlRotzaUFoB496x99QnRCHqa9uFpAZUs/qA961NZ78y8kJKgP3p&#10;K7WS33ZzLgSs+xqjUUR1EcM2Gg11ugtVlTwz5n6k+n/U2hyZTG+RF88Cm1oh35CfSwsJ9wRX0zum&#10;kYsyyrYcYStOOOKoq86BZsqpDoijt8nAFc1qvEZe5M9P0X1xZs2WrL/r9yjNHaflXeKe6ktuij/T&#10;/Sy5hxMhh45ByUmp/TUFKJXDJQkn4q9dIW6I7DSAkBVT0vj1nk1XlPqKd8WorsgtFRLjAZbS8lQA&#10;AGasmFdFBSE9w/nNOWYDMdoJOMEV+/gaEkuo5BGeK6eENqweb2T9R5CWK6XGgdwNfpDSXCCQCaCh&#10;dJMJ5SQFbRTqHqBx5RCwRV+THwSN/s0eRHKiAFY9qBkwZDKlltBKAeDRk7NLygCcpp9HZYUztAHN&#10;LsfQIWxTpWN5KaJopQ3yVA5FJ3K1IZZLgwD+KEX7lJiuHAUUUdB2G4isyDu4zXMu1NLaPoBNCcDU&#10;Ky4AokUWw5okJT6qEIBpsKXFmqMdJAz7U5Yvk2KtIfSpIoyW0jeRxSFzs7UyMrKeQM5pYDI9styE&#10;uKlQII96WlRIszhaElX5quE3SRZHlIRu2g+KeRtXLlKAwQc+9GfhjwGzmn4So6sNpB/agK+Q3LRL&#10;3Mg4/FG9nuJfaT3OQadzrXGnJ8A08LAs4KzjayejvBKs5BowtmqEymxlQP4prK0WytxSkIyaEpzb&#10;ljnHAO34qPKHwy3YrTU1gZQDn5qKvGmY76FANJFC1i10W1pbcykeOaOG7s3LYSpJzkVLiRHDTKxv&#10;Fncs8hLrWRg+1SkHVjgQlCs5HzRtItrFxjHenJqEf0qyAQhGM0sNcjzkd2m8CUU7jkfFTrlvjzme&#10;QOarOX3rFJwkkpz7VN2zVxwEHikn8A0SFx01GUCA2B+cVByobtlTvbUceeKLIl0bmkA+adTbL96y&#10;RtBSRTwGcAtbtbKSkIcT496IbdfkXBOArzTL/lFgNncgZocmMqscoFtRCc+KOV2HDD4MJfQULSFC&#10;o2RoqJKCl7QkmoEatU1j1Z+alrZqb730gmpJpiw0Qd40p/DklbBPFMYbkhDZzkY96PVJRNbKT/nU&#10;ROsyS2pKTtNLA8g267LxySRRNYdQMxIJRJSc496Z22KjdtcUFYPvUrLgwkxVKcSMYqSIsz31tu7F&#10;wVIDCsDngV81euMh6Jf3O34Kuf719B+uDkeC+87FIKecivn11wfEic46E+o113iViLwYWp6SBRV0&#10;DNmDnheM5rUf0n9aP4Lp+XGmSB2scJUax/p+T/FEKivePGKPNLNi2tPNNLKOPArpXUr4bX0a9S2P&#10;KNI6u6/xXp0qIlQKVkgVV14uX3rTjgVjdzmgSfZkriqmLWd6TnzTeJqZQbDQXuT4IJpQ00KeIoHN&#10;z7JR9pq4sKQX9qwfc0edMOiyrtOjyi93PVnigax9PbjrZ4qtaxgHJwa2X9PPTObYLeyJqSpYPk1r&#10;9bqFTW/yX1Q3s0D0U0ojTtoYTuwQB5q2rx9u5aXCVgqCaH7BbEt25IyE8UG6v1Qq1OORw4dpz71w&#10;cm7JZNql8AFrTUnZXIZUv+WMisw9StSR0yyAARnmrJ6pasbjJeXv55rMmpr8m8OOknkfFdZ47T7V&#10;uZhaiabwOLmqLqlv7KMoJkL4FXr9Plon6JjtwpqS426rIJrM2gtO3SVqhmWzuLSVDj+tbq6dxkXG&#10;KjvN4dbSBz84o8pbtr2IWnhl5J64wQ1cGnmfSFc8Valpld60MpzuUkcmq5mYLiUYwpPFG+l8mFs/&#10;xEVxRtGPbra/vY29PJAquL5KNuewXMYPirbgMqKVNr96qvqjo5111TrS9uT7VNLLI5A/UWoFO25w&#10;bs5HmiPoVJmxlk4UWlK81WE21TG21NKUSB81d/RiO4bMEpRlYNWfANrBd0QZShZPnk1I7kJIUmoa&#10;2lwoDbnpNSkdKW1FKzmolY6WorAUnzXpYU+jg4NIh4NrwPB8U4acWD+DTA8aYBSQo5Irtp0IBQRn&#10;4NerQR6ga9SARmgXBwVKSrBHBr1TCgd2eKUU6lacY5FcpdK07fj5pAhJ+KlWF55/Ffm3EFvHkivU&#10;5KilXiuOyiO4FexpgetvlwlGMUm2FocKVjg1666ltQWkVw44t1IUnzQM6cQGj580m4rtKBA4r9kO&#10;p9XBFfk7FIwTk0DPzj28ApGK5WkyEZzyKTSfXt9q4BUlRBOBQI9W2CkA+a8DmU7a8KtvvmvAfVnF&#10;JsYhGfcG9Kxj4pBpl9t9a8ntmnDzwcOUCve+pbQbA5qCA6EUlsObvavzAQsEL5pMrdQNquBnFLGE&#10;W0BZPBpgeLKG14SOBXbit7YGPHiv0ftuIVuPOa4W8ll3Gcj2poRy5KUylQAIrj1vJSquZzu9CigZ&#10;VjgCkbc++4zhacHPvSYx+yElRCzk0m+hCPynzSf2b33G8nCTTtptpbSt5yrxR2IQbebd2jGcVGzb&#10;44xem4iEHYoZzinpDcXcv2Br8Aw9IbdCQXPnFJDHDG91K88HFRrMV0Or3qOM07eefZdOBwRxiuo7&#10;bklpwq4OKkBG3iIJrTaEqwQQCa5CWbelsE+r2pJxh9KiFKwN3n8V7dIqJCGcKIUDSAiLq+1KkK2p&#10;BX+KCb6tIBSUncOPFGroZiSsn9WPeh6+tpktPvoRnBoGngqnVsfEVOU45xUz01iLabS0UnYCVGkb&#10;x25khlCuEKUKtTQWnGFNqUlPpSnzUkiblwfrOEdx3uchOcCvLk61IHaIyce1KS3mYU91BIA5ApEP&#10;MsrS4ocfNIrM9dT2XmLddY0dtW5wHgCoX6bLHIszkeZIQULcXkbvIq95tqjXd2WtTQUMEZIoGYDl&#10;qmx2G2e22hzAIFWqzEdpNFt9cm0PdHb+UjLwiOLCvj0Gvj3oLVL0d1xC3SVF1eTn819U/qG1Y7a+&#10;hd+MYdyU7GW2B+Ckg/618Y9K3J6PNKScK7hKs+xzzXSeGa92TA1KaSNh6S1Cu4SmS8rIRjGTWkNF&#10;a5VOuUGMkgoRgVhvSWonHMpQv1exq+enOtWbbJaW4vLoFbTyGlU4ZRj0WNSwzbTd5NxIbQnISnnF&#10;ISWe3BW4kbXQMDHmgvp1qjvWpyUvlShxmin+IvPtFZR6cZ8Vw8ouLaZtl+TD31Q/Std9aahnapjS&#10;SpwNlakqPskE/NZF0xPXFvBjPrAWwvYQD7g4NfVbqK3dLxYLnDijauQypAx7Agj/AK184Oov03an&#10;6bxndQyf/wASLpKlk/JrqfGarK2s199fyi3OnPUOJbXUoCUpVj9Rq4tF69Reb7HbfeHYQoHzxWIr&#10;TfUNBtxTu0cDzRxZNfrtcNcllZUU8ZFb6zTV6jl9mLGyUOEWv/xIb/DvY0mi3uhzsZ3hJ4HBrHcR&#10;tS3E8bnFnGaOOomqpOtH2i+6VoSeMmollhiF2jwojnNFGnVSUYsJz3vJP6VlLtTrDA8rXg4rX/R1&#10;tttyMXDjOM1krT5jvXFlw+og7sVq7o8lMoNOvq2Jz4/FLyCzQx0P3m4OnElgQm22DlPGasluGl5k&#10;lQzjxVZdNmYzNuS4ydw4qz4cnLARnB+a82l9zNuxsLG15IAI5obvzIQVFHnxRtLUyGyd+DjxQjNY&#10;77ikpOeai0CB+IxIUx4JwfNO2nlx+DwRRLCjBEbYEgmoLULQgx1uqIGOaWMIeT9Ill7YM5p7BgtS&#10;C2kpBJ8mg2PeUkpBUfNEcC5BtAWD+RSTyDJW7WppiMrkAAZAFBJkO7VbUEpSrFE8iY7PWUAnBpdu&#10;zJLCUYCSfNDQZwQEaYcYOQrFSDclyWUpzwBjFOJlqZjpJV/hSeRUBCuCkLWAMgE4pDCFdlSGt5PO&#10;M0szDYRHyoDNMhdSprBBGRjBpdl5KmuVA8eKZFg/McdVc3EMoOweCKcsl9hsb0nB/FTcRLRfHpH9&#10;qlJqYxiYKRnHmjA8kRFlITFKlHBHFRrz2XMp5z71F3u4mPO+3aBORnilYCnSzvWk4pZD9wsgttGI&#10;d36qE7/GdcuCA0M4PJqUangICQrAHmvIziJM3dnIBpsa45G0azyENd1Q5ApeHOSy7tVwfejNxUdU&#10;EDgKIoBvNte+4LjHvmjGATySyJqXXuCDU1HmsR4x3AHPOKAoaJkRwqdSce1SbUlb3pPH4pZBoaav&#10;Dt3UhDI24VUQiySmpyUc/pzRQpARt9znNSkRDSlF1Y9ePNLbkecApH7sAbXCQSfepmPckNI88j4q&#10;J1Y+pTiQyngK8j96/Q7bKkMhe0hPyaOUw7J1VzC0E+5qOnlMlBRjz5pjIU7CeSlY5NOGne68ArAB&#10;oDoUgacaU2kIBKvmkLyw9a8KB9I9qKLc6iMkH8VBaocVcUqQgYyfam0PLbB9m9iQoJGck0SW+QWk&#10;JVngimVt0q2GEqIO/wBq/XaO9a2kg8J81HDXJLsf3SUu4M9vJGeKjrZpmKwpBUNxVTV28ghCU45H&#10;NS1tlgrSpR4B96OPkOUNb7Yfs21OtjajGc1Cw7v2kY3c0cXiWi5RO0nHIxxQxF0UlCQ4tRPOQBSc&#10;fwNPjkkLXdiE5981LvSFTm9mf1DFCSob0B9WQdgOQamolyaCWyFgnwaa4ItDlejmhGUojk88VAv2&#10;5+1uurSfQPAozZvCHEBIPimU6Ema2sZ5VQ1kMsFbXfsOBDh8nzRQ/cUNMpOc5qEa0qMlJB45Brqd&#10;CdixwScpT80LKHwySnyt1v4I5oZgWPvSFLI4JzX5m6B8pQtWBnFEEFxttIIPijsOiPVY1wo6nM4A&#10;phF1ClpSwtXCTjFE9xdVIiYRyCMUMQNHKfcfU4D6jxSxzwNP8hDFuLLrSFDGDSV1vKEx1Ibwc1HX&#10;K0O2WChQJ2poXdvCF5G6k3jsml8jZNodnXJS3D6VH2otVb3bPEQsZCSKj7E8l90KyCAKItS3ZDtr&#10;7KQMhOMCoJJLJJtvgH3bsw+3tWsCmcSFHM3uAAg81FM6QuE9tx3JQM5HNPmYUq0tJLvqA4zS5Jfy&#10;DhU9huzuNoSAdp/0qqpVsmhbziSVbiSAKLmLi2816lDBGMUvECVBPjg/FNrIL2kJaFPxmm++CFH5&#10;qfemBUTYSCP3pnqgIYid1BysDwKE0yZkhopQSfxS64DvkJ4xQHkqODg1K6ouUZNmTn9QB4H7UMR3&#10;FssILmQquZ7v3rO0qyBRkeOQXauPdXsAOc+MUUBnfDQCnaFDnNMrZYmnZiVcDNEWpmEQLQhaFD0j&#10;2qCTLG/hEU1ao7YK8BSqdRLK1IUjIAGaGrbflvkADPOKLIMn9IzgmpJIi20FU/T8ZFj3pSApKeCK&#10;rtqalBKN+CFYNWF/E0i27FnOU4oIZs7cuWsoH+LNORCL/JMpcU/GQlKvSBmmimdygSfBpW4QpEGN&#10;vQClCU5OaGBqHuFSCcHxUWsEkTNytK7pHITjak0wuVkMOKlZHCambfIUuOAFcHmuriyu4wVtg8/N&#10;RcfkmptA5ClthxDZA9VTUSzxHSVKSN3mhiZZJLT7fZJOPepmJMcjJCXf18eajt/JY5DnVdlZlWhT&#10;QbChtxVHXvRCOY6Y4KVnJ4q/m3w+1tWQQaZuafZmO5SmqbNPGx5MrT62zT8RZS1k0JChoG5gBXvx&#10;RFD0pCaSrawMn3xRjebGm3oLhAJPgVH28h1aUgH1VCOmhHjBdPyF1nLkQj2koE+OGZcdLqM8AjNG&#10;+jNEWG1RFoRGQkrT4wPikzbgAPwam7bGShGAfVismFUV8GDPU2SWMkbb4TNnkPpZG1sKJ4ruTetq&#10;gRk0XWbTbMptxThyTUVqDSIgtF1JG3PArI24MXfl8kfCmBTgX4zzRNCvim0kJV7YoLeZW2tCUnHF&#10;P4iXGsFWSKYmxDWWgrRquJJcmMIU6oH1YGSazLrjoRFbjrVFaAIV5FatdQ4+2tsZ58VB3PS7j8Va&#10;igkAeK1mq0UNRzjk3/jvMX6B+yXBiZzpNLTJQ2jcOcYq5tEdB24kBDyxucWMnNWizoxDzyFFsbgf&#10;ijq0W0NJS0E4A4rX1eJhF5kb/VfVeqthiL/3K20n0p/htx7zaMmrdtyFwkISpJGPbFEultPZVvcT&#10;6fNe6liojOpKEcfgVvadNGmOInE6vXWauWbHkjkTEhWHOPgUZWaVHchpTgciq5us5kPtpzhXxUvb&#10;rklpkbVEECspGuZL6gZSZbam05Cfiq611cJUqS3FbbPbVweKsWNNQ8xuOFEH3pqbM1cJCXFJBOfi&#10;lKO5YJRlteTPvWPpgNQ6CEcMhTm4HOPFZ21H9PqrHZI8phtW88HFfQ3VFnZbs5bCQT7Cqz1JaGhZ&#10;W2Xmx5+K0mr8fG15Ov8AF/UOo0EVCD4Pn9dunt2ilK20KGfgVJ6W6fXea6lLoUn1c1rWdo9hxKD2&#10;QU5+K8g6VaalANtAf0rU/wB1fDOvf1nftwBuhOjS7jEcS6pSlFOBmrE0l06d0i+gFvCc/qq0NBaf&#10;7CEZSADRRqmG0iEAhA3it3ptBClZXZxOv89qNY3Gb4HWkHkNxEhfuKn5JjvjGeaDLYmQzCQoJOAK&#10;exJbkl7b4HvW2XCwctJ85FL3DalMLbKMpxVJ3TodbL9fFSlR05/IFXwUI3bVHGaWiwWEAqArHt00&#10;L/vRmabXW6R5qeDG2sPp0hi9tqQjtp3c4qNvHQduwuJejqOHPIzWudT6b+/dQ42OAfahHUOlXXkJ&#10;8qArUz8XVnhHUVfU2sUVHf8A7lH6T6Nw585kSEbkEc1aGnegFls1yMpuKkqVz4FE+m7Mi3hJdGFU&#10;bwJqAoJ4VisinQVwXKMHVec1Vz+4BLt0ltktW5yMknHGRQRqfpRb4pQW2Ekj2ArQCkGUvnge1N1W&#10;Bh9zc6M4rJlo65fBroeU1EP+ooJnp2wptpRjAbfBxRA3pGMQkBsDA+Kt96xMqY9KAAKD7hAfYnFD&#10;bZKc+agtJCPwSl5K63uR+0tYI8AhRABHtVhxi24wAB+KBo8KW2QtQwn8UQW2aQAg8EVnVwUeDW3W&#10;SseWx+9pwPvBea8l2NDTWR5FPG7wG07QQVV06tb7JPyKuMVsGWrgph0oUeEmnkfUwDnb3Z5rx2zA&#10;uKUfBpguw9lZWT5pchwEyJf3QynmmvZS++dwwfFQ8G7iGotqOSKVavaXXSRTEObjaW143YUaG5DT&#10;8OcG20nZRfHWmWkKzzS7kNt0glAz80YBMEHZMlB9aTj5qbt0oLYz3OQPFSM+I0qORsBIHtQQgyW5&#10;60NoOzOKOUGchxDdbCOSCT809UhCmioc8eKC98mIoFecealol4Stv9QA8UZBg/d7PIlzVuNenFNF&#10;2Ka2gO5ORyaNI7jb7h9Qwak1MJ+2X6d2RSxkluwV9br04wopcPKaexdR990hRBGajrlp2St911IK&#10;Qo1DsafnwVrcJKk+ajyiXBYv8TS40QPcYofkaYj3CQXSRuNMbdem0tqbcVhQ4qes7zaySV5p/d2J&#10;Nx6BS46CMF37hgke5xTiw3lMN8oeVgjjk0ZypgUypvbnPFCM/RTrzv3CCU7jnFLbjoluz2G9sv7U&#10;kpAWCKdzZTa0kJxjFBCLO/bGQoE5SOa4Y1IQS24QMVLOCGPwOJWm2bhKUopwSfNM7zoURmQ4zkHF&#10;T9tujElScKGRU088mSz2ycijCY8tFN22c7bLiUOZGD5qwbRqNlYHrANRtx0p9xO3BHBprcdLvWxB&#10;dbyEjmo4aJNph4zOS4knI5oU1Fo5m9SC77n4qPtOpW22ih1WCPzUzA1G0t1KQrKSalw1yQWY9AhO&#10;6VvRGlPME8DNM7BcnbNKLbquUn3q6mprMiNtOORiq51FoUyJS5DSjgnPFQcEuize5LDHqdTsyxhS&#10;hn8GiayzGzHwnAzVWSdIzLYoPoKij3qbtN/DDQStWFD2qSf5ItZ6JLUumEXGeX/ORQFe9DPsud9g&#10;nGfFWPBvaZKgFEEfNTDkZuRG3NgKHmhxTGpuPBW2lVpiKDckbVD5otfuUdwJS2Rn8UN3u2OuTiUJ&#10;2j8Ugizy2AlxJUcc1FcEm88hozIQ+wW3BuGPBqBvOnkyUhccbF1zbLsA723OFCpkXJoupAI4qXDI&#10;8og2rNPZZByeBSkW6qjOht04P5o4hONT2u3wKC9b6dcZfS4wr96GsdBnPY8elpdIWFA/1ohsr7Eh&#10;gpUBmq0RBuSEJUMqRU5ZbmqOQhasGjImiT1jZytjLCM+/FCMeZcIbRQG1cfirHZuSVtpCgFinceJ&#10;DlqyUJB/ajH4EpYK+gahWhaQ8koV+aJ2LwmSgeoE/FRmtbEUrCozWT+KA3bpPtrwStpSR81HLTJY&#10;yXLan40j0LA54qK1fpZtyMtxpP5yKEbJqsb0BSsKqx4l0TcIqEKwQRUvuIvh5KfeZmW9OUJJxUhZ&#10;dQlakof3IX+as5enYzygSBzQrq/TsSI13GwEqSc8UsYJKWSeh3PdDwrCgRURKtsa6udp1tJQaHY1&#10;4fQwlAT6R71J2y4/cujCsHNGU+A66G9y0GxGaUuO2M44xUbZWZ1ucUA0QB44qxIb+39WCCKfwobE&#10;hxW5KfFR9Ndol6j+QL/jjmAl0lKqKLDeUrQEOEEEVHaj0v3G1uMp5HIxQY1Nl213YtCsCjlEG8lt&#10;yLXHdHcTg5psxaYygobRmhSz6pJwlauKJoczuqS6nlPvU08kOUR14iOxeWkkgVGx72qOsBeUk0dF&#10;LclojGc0HastCGUbwMEUwTH7F1RKASsginjdsivNkbQc1Wb18+yKQMkiiSw6k77qAVf0pZG0Pb7p&#10;tLLKnGUYI+KgmblKiNHKSMVaILUuGnOCTURJsTLhO5I5p4DP5AyNf33H07lEfvR1bZrciOkKIOaE&#10;tQWJMVrc1woVCwbzJhYbUTwaiuOwxksaVp+PJyvYk580L3bTrcBSnW0ePipS0amLrISo4P5p3MkO&#10;PxyoIChTfIlkEYN8kMKUkNKwPxUlF1Qsr2rynPzTyJJayULjgKz5xTTUNkSY5faSUkDPFIYS2mWX&#10;xkEKBpO6WKNOcC1pG6gSzajetmUqzjxzRHG1AqekbTk/FNNMTR1cdGxgyVoSARzkUMOXdyzvpQVn&#10;ak4xVh2+QJTBQ5wfFQF30Y3NkFft+KGvwCZzatZJko2g4qdhXZErINCc3Sira3vaGMVGxdRiC8UO&#10;HBFLOB4T6DefYEzVBzgg0xmaZaZbyhIBA9q8tWq0SUbQsGiFlP3rWQcginwxZaK/FxVbZOCcYoqt&#10;OuO62G9wVTa66ME1a1DIJodZ0pItsnenJANLlMOGWE1eESF7Txmmt306m4pKvPuMUPxLq0w4Evel&#10;Q96IId/bdThC8gVLKYuugOuOj3WlqUgnio+DJdtEkpVkfvVliW3NyngGoi4aRRPd3AYNRx+B5/JB&#10;Q9UFKyCvkmpdi5mcDgjxUdcOn62UlxsnND0aTJtEtTbmcUcj4YYxIxLxJVjnnmpp2Iw/FKHFjbiq&#10;2Oo3/ucJJoli6gYEJRkKKSE+TUkyLXJmr6j7OqEmWuKvKQCfNfNnqrqF0zXELBODivo519u7chiU&#10;ptzcg5r5w9Vm21XB5SU5JJNdn4vKqMDUfcgT01eWUyeU4J96sLTql/xFLisqYUeap6JISJGEjaoU&#10;eWXWzENgR3lBKvGa6KmzjkwpL8Fu3yExItJ+2wcjkVVUqzvKlhhnh1w4AzRNaNRJkrQyl0KCz4zR&#10;laOl9zvF6izIzRLW4EYq62Udu5lcU84LO+lzpTqaxSkypKSY7nPPP/Wt/aM08j7NAUkIViq46H6e&#10;lx7JHZlN4ISOSKudyzyIEQuNqOAM8V5zrtQ7rX+Dc1R2xIPVt2XphgkL9OKoTX2s230uvrdAOD70&#10;e9R9Sh9hxlxXqQMVlHqddS604009tzn3qzRUepLLJ2T9NAd1G1Ui4qeSh/cfYZqr7JGlXe5KYb5J&#10;NIzYktm9YWsrSs4GTVldMNHS4l8TLeaJaPI4rr/bTDJquZyLL6U6Z/ghaTJa5XjkitIWiC1bg2tp&#10;GEqAyRQjp+3ImxW1hgAjxxVi22OpVvCSjlNcNrNQ7pts3NcNkcIjpbm2TlQyKLdNvHsb0e1CE90l&#10;wJ24I48UTaUJU0QDjNa5FrQYJlKdCQjhVC+tVPdlXcHOKfNznIE9KXB6c0hrCa1MZwMZxU1nJWym&#10;b0dralEZzVm9HbkI8dCQOCeaDLza0PRVEewzRl0lDYt6htypKvOKtfREukZd2uJxj8U8cj7kBYPN&#10;RVrlF1rZjFSTJLgKFHFRAWQUKbBV+oUu0+lxO1PtTREftL9R4NLgIjLBHg0ALocJBSa/NgpXg+DX&#10;JXzuSM12rc4nKeDSEelAaX+K9dVtwpIrlKO4khR5FfkupQrYeTTA5cSt1G4cGk0jvApX5FerdU25&#10;jHBrlbRQreTx5oGeoKQSg8iuQS24Rjg1w/tSQtOa/KcW6jcByKAOHkKbWCfBrlaQhYINd7y8nC/I&#10;r8kp2bSMmgZy6rPqFcK9aM55r8F8kCuE5IweKQH5QBArkk7MDk12kBKvxXBOCQKQxPLcaQc+KTmS&#10;BHcS4hOR5pR2GmQ13N3I9q/ReytKkLIJHNREJyZSpTW5serGcVzGckOspQvIJPFdtvtxnTxweK6c&#10;dUvlA8fFAzpVvWySor4xXSWW3BlXJHvXfeW6hKFcZpAxHGSpRJ20xM6aU224VEZFerdGMoGP2pX7&#10;VtTYO7xSLC0NOKSo5z4FSEKd9akpRj1Gk3IzrSio/ppC63D7NKXEI3HIHFPG5KpbDeRgqGaWAE2o&#10;qX2FJcPJNIPOxrSlK1qGM4FdLivh5Z3EIxxSVws6biy0FK4QcmkBIGY3LSChIIxTF6Y604UIRgGn&#10;zPYhNDPgcV44tD6vSkE4JpgRsphx+KpSeFGmjUYocaLyvHtTp2Y8lsoSg7t1eS4S3IqXCSFUARF+&#10;t7D0lKgvAIzxQ69JYixJTZIOR70QuxCZjZeX6R80JaugoZedUheEK+KZJFW6qmIt7KZB4Q2ck0Ra&#10;B6tNyAIzDgO4YzmhHW6G5dpWw2fA5qD6W6e7QcdQSdis1al7ck2uDQMVpFwkrdeOcDIFLz3GnY6G&#10;ED1E00srYRFDjh9Sh4qRhJaSlTrgHB4zVJURUt5uCFsJb/mEePmh+8wFR4sV1xjClLznFGYDM2Wp&#10;5KN6kGobVt/RI7bKWRhPA/FLBNdg3rm2M3nS8xuR6mCysFJ8fpNfG/WkNGn9eXmMwNrKZCwn9txr&#10;7O3uGqbpp5hJwVNkcftXzV+qHpS3o2BIupRh998ndj5V/wB63vibFGxxb7KNSt0CrtJXMsltO8p8&#10;knNXjpdbMifDaQ5leBu5rMtilOtqYBykq8k1bdgmSLc6zKS4d5AIOfau3X8SOGabO1m0NKa2aZci&#10;W6OsFQwFJFaCiXJFwjRYyEgKIGSBWD+luokQ7gua65vUU7uT4Oa1T0c1gq8yFyXf0IHpzXFeQ0rq&#10;luRtqrd6wWNdrSYqFbEbsjHNZt+rnpxqTXnTFdts7SlrbcS4W0/4gDmtQNXhV0eec7eWkcCofUNy&#10;cUlIbYG08EYrV1TdU1JF8luWD4qXbTt10xNVbbsy5FkIP6FcGjXS5iwtLTfuHNylD05q0PrC6Ual&#10;ldRZV+hQHH4Ckp5aTwngVnd+RMhRlxXkqbX4Uk+xrutLcnHcjVThh4GC7o9vWhJOAo4py1NkEoLm&#10;Qnxk0jb2O4rKh5PNSKmEuL7YUNw8VfWpZ7IPAedOFbpaXXE7kAHk/jxWsOiyxIeT3DhokYFZa0pM&#10;btltQgJCnFYBIrTfRTLzaMgpyQeanrl/8dodL/iG5umzsURW223NwGOKspKtqklJ9JFVR0ztSIMB&#10;twuZKiDzVqJKFIA3AgCvNJ/czcMh7tcltPBIUfPNM27mkPfqyQKkptj+6UXCrjNRsrTwabUpKjuN&#10;VgiVj3IBAwaZ3SMLx6VK9JFQ+xyEpKFKxu+acxJawvaTx80ZGO4+jYmEq4zSN4tv8MSlSeEAeKk2&#10;biE4GeQab3BBuqdpV7+KeFjgTyRMG5hKsjH71Mi5dxSTnHFIQtMFJTgZBpO8QlWwLUOABS5AWmyP&#10;uGSjPJruy6cQsqWsDFDUW5d5xJCuScYzRbbppaj5KwM/mkmhvKP13swbjkpwMJ4oSizi0spJJovl&#10;zhITt3bgaVtlhjvIKi2MmnjIskHEd5yTg1IvOl1tI9vc1+vdj+xV3EKwk8moFV2Q2nHcHBxjNAJZ&#10;JaLZIz03uuDcrHuKkpcCNHiqSMAYqKgzUra3JWCQPmvzzzjyFJCs5pADbqlNLcIztzTmzOhtsuFW&#10;cmpVmzl9lwKGN3g163ZGbfDUVrHj3owSyKpuhcUEpORinrYStAyMqoARqBiNcHGe4DtJwc0S2q/R&#10;loJU8kH96BYCabEj/aBagMgeMUBzX327qEsoOxXk0TO3VhyOB3QR+9dW5MR4nKkFfsabWQXBCxXn&#10;XlKK0kJSfJp+mUMlO7H4ojMKAyhRddQjjxVZ6h1NDh3PtsuBQHHB80sNAuQpZitvqG8ZGaKEtx2Y&#10;aEAADFVxadVxlKG9wA/BNTKtTsSHw0h0YP5prINMaa3ZckutfaDKwecUjChyQUbkHIFTTMqGh8OP&#10;Oox+TUk/qGzxGwS6g5pbcjzgHjcixlKhivybk28pKMAZ96E9b67hmWlEXbx5wahoWs0rko3EAA1L&#10;05/gksF0xZbTLKcgcCh/VKZF3IDIwjwcVCs60jSHUBKxtwAeamGdYWyOP5i05HPmltk+MCX5BiTo&#10;y4OSmlIWoIHmnsxMm1NpLoIA4JqYV1PtMNZWSlQH5quNe9UmbqpbbG1KM8AGmqZvpEt35DKFdioo&#10;AVkGjKBKbWwATz+azrE18I7jYyDgc80aWPqQiS721kD+tTdNkO0N4fyWLeIhuLSmmzgn3FR8PS6o&#10;ze3cpSvmk29dwIyUhSk7j8mpJHUC0tM71OJ3fGar2N/BHJFTe/aXMc7fmnMG9ZCVFWc0F666qRJS&#10;Fts7Uke+aCLbr5RKcLzg/NS9Cx9IfaNGW+4NLPOPHimeoUKlQHA2MHmqxtPUdpb6GyoBXjzRgvXk&#10;REZKXCnnzzScJrtBjkj7fYHJC0JIO6pC5RJFqb3HOwUtA6g2qOdwKMj4NDOuurUJ2OthoJ5HnNRV&#10;cn0h5JiFfFOJQM8Z8UY2uU32Qs45HFZ1t2vAtwbVAAH5o1gdQ2i2GyvCscc1L0rI9oHgsbVr6JFq&#10;WyOVnxiq8OgZL1v37lBROeKnGdTRn4aHnnEgDnk1KMdQbS3EKStBx+arcW+0NZXQIx7bJsCAXN2z&#10;Hk0uLmmTglWRUTr7qrBcguNM7U8Yzmq0tety6CsOf4vGaapnLpFm78mk7G63KQEbgkYrzVEeMzbl&#10;IQQpwg1VVg6lsMNBLqsK8A5qYn69ilodxwHPyaNkkuUR+cpnNttMl9JAznPFSUht+0ZS6COBzTew&#10;a/t0claig8+5qO191JtsmIS2pO/8GobJfgnlskZEpL6Rv9QI8Gu7eGgvIQDz8VTLPUfM1IK8ozjz&#10;Vi2jWENyIFBYCyPGaHCcfuRIL9URo4syVtEd34FVz95M+5QhCCpJODip6Zf25DQSXRj96eadn22O&#10;CXygq/NVOOSS4E48jsNIUfSsUheLmqbD7RVlPvTPXl9gxmO+w4En4BoJhaxalPobJGFeeaFGT4Gl&#10;nkLbZHS0sBAB5oklBMaClwK9YHtULADZY3sneVc8U7VL7kZbZB301wIQ/wCaS04hlZPrOBzRNZF9&#10;h5C1cihNq2tyEbnQAtPg07kTnbO226t0Fv4zSQuwx1NPXKjFpoD1JxQQ1p9AZdU56Vg+KUb1axKW&#10;DvAUfHNKfeFwLUrlJ8UPsa4ObZPMQ7Fq9PtUm1dkNtKTuypXihC5qcSvLWQM04tLLklSCtXqzwKi&#10;g7CduWjGTgk1FXZ3ercjyPivJqXojie4NoPimrr43DwfxQwQpbZk113aGyUDjNFkJwoTu3e2KhLY&#10;drSleBXE+6faxyc45oQPkd3aQJb3bc5Ap3py0xFq3rwCPFB7NxVOl+4BohYU80U7VEAU0D6Huowi&#10;3uDaQEqPmuLTPS4+EEio69hychAcUeDS1ttK04eQTnHip/JBvBYVsmpSQgcA031WtcmEoIP6RUKh&#10;1yA2lbi/PtSTt/TLSpoc+1WZ+CvbzkbW6zOSmw8tWdvmnncQ2FIIGaUtU4MDtqHBqK1VORDeQtkZ&#10;HvikNdk3anULlJCqMxDjPMgJSORzVQWG+mXMUMFBB96s21TAWRk+1SjgjIFNUNN2eYlTXufFIWm5&#10;/cS0p2kYqQ1JHRJeKlndjxSNqho4UE4VUMfgeeCw7LcQlhKPx5qQlR0T0AkAgUFQZ6YzmxSsmp2P&#10;eUn0hVXJ5WChkBqTSzapyXEklWM4FRzpVblJacGCqjdx1o/zjhSgPegPUDqpl1SoeAfAqLQ85HsW&#10;cpCtgPB9ql4lyLKh7fFRbFtK0d0cEDxSu9LSwFcK/NHKDsfXC4rlnacqGa9XptF6iguJ4SPFKQ+0&#10;spBwSfeiSK80w2EgA4FGM9izjoqy66fEV8NkYGOBiov+GJjSU8ij7UdscnSkutnCQaiXtNF18Oc5&#10;xUHD8Fqn+SS09M7CUJB8VPv7JwBVzQnFhOQJCUrJAPipRieY8sIUcpJqa4Kpd8BTHioVFCEgYqCu&#10;uyzyUlJwFVKpn9tPp4Tioh+Gq6SwpZJAPFSYhlMuy+8khJwfepq3XQPNBPGa7ctDbjWzA4HmoXiD&#10;OShBzUemSzkKAUqSAfJ9qavxW1EggE0yXIWXEnkAVItnKd5GTin2R6ICVZlyX/QNoHxTiJZXYxKi&#10;c8VNMuoGQQAqnWzuNekefeltHuZAszQyvao4INLC6guhFJy9PrcdLgUf2FcfwvsIKz7fNGAyiaYJ&#10;kIG0/wBKbyIJVIAKRz74qLg3f7dakk+KfN6gbkOYBBIqSIsduQwmOoEeBQhIcfjvL2oOAfNHKFiS&#10;1yfNNnbe2rJ2gihjTA2G9LU73FghNGtvmtORhvUM01cht7DtRgVEsxZIeUOUpzxQuAfIRPSmlJ2j&#10;FJSYAksbkq5/FQakvx3fXkj5qTt08DIJ4p5IjFjToDinCMk1xLsqYjClJGFean/v0BJwBmkw63JW&#10;AqmAJ2+7LZWU4Jx7VMJvJWMeCafuWRnuFSUDn3AqLvNtEVvuBQTikHZLw5IUyVOYOa/MsR1lStqQ&#10;f2oMb1IhlooWsDHjmpG23tMgp2LB/rT5GTl2iIENZIyccVXMj+I7lpZaOzNWQ4+ZDY3YxiuWm47L&#10;RCwgA+5pYyC4AO3XObCWkSElI+aO7Te23ovJHNQGrH4UWApYUkr9gKr2JrZUMrR7Z+acYSfQ+y6H&#10;ZLTze0gYpm6htTS0Y4IoDs+uo8hQQ6sJUfbNHEO6wDDBceTk+Oabi12L+QLP6NU+pS0KKckniuU2&#10;yZY1ZJKkDkmjY3y2Mxhh1G796D9Ua0jmM403gn2NCi30h5ZLwbvHkNJKsbx5FSouLa1J8YHtVAu6&#10;wXBkKw5gZ+af2/qgO+hpagST81Z6FneB5X5L3m9qXFWAACRQSnQ8mbIccBISfFMkdRGmG07yMEe5&#10;qcsvVCEEEHbg/moOuT+BZIdVkl6fdLm5RSPmnjOodzZVuwoe2a61PruJMgupbCdxGKp+RqVxiQsB&#10;eEk5801TOTwkSTz2XlB1GlxaUqx+9S1ydTOtyknHIxWfrfrztTUoK88+c1YEfqAy2ygOKGP3odVk&#10;e0J4+BdeihLWrYspBPtUXLs83TruTuU0D+o0V27qDa0o52g/vUHrjW8abb3EshJ4qKrk/gM4Jay6&#10;kQ4ykFYz+9Tqb62UpSTnPzWdWtXLhrzuI58Zqeg9RQSjeseccmrfQsXOAeC93ltTmA3gYIoKl9O5&#10;Ts9TjTp2HkCmUTqQxHZb3AHPvmjC0dQrasIUVpJ98mqXB/KBP8AROtk/T0kBW5TZPn4optF7MdhI&#10;UoHI5zXOttXW+TDWWtpUapyZrF2E6QVEJzxzUo1TfSJNp9l8MfbTXASAafKjxkNKSQKpnT/UNthS&#10;Q8vg/JqwIuroTscLKxgj5pyrlHtEf5A/PtUl+8L7AwgnyK5k2S425RdUpSk0U2q9W5+UcOIB/Jqb&#10;us63CCoFxKiRVWwlnAI6cvw7gQVEKB8UYyhGuMUl0jdjiqTul4RbLqtTSsJz81L2/XiFDat0c/mp&#10;KEvwD5LLgx2mmFpVhSaCdQxXkTiqMk488UR2e6NS4wcS6OfY0+EqE4naoo3n3NJoisormNq2TAcD&#10;T7akjONxoutGo0PFJSupeRpiBMhqcc2EYzmqrvElFhui0sq/lg+Qaiov4JcMuuHJZnI/mYP5NNLt&#10;pmJcRuKEgfOKCNOaxacYAU4Af3ouhXlMlv0uAj96k1jtEHlAJqvSv8JdS/FBI+BXds1BJihAWlQA&#10;o5fiffLCV4KTTg6WjojlGxKioecVHH4JKX5Gtm1ImUE5VzUjKjR7p6XOc1XeoWzpu4AIXhOfAp3b&#10;tYIUpI7g/vRl9Bj8Bq3pOGUYAGDQpqPTa7O53o24jOdoopt1zElkFCwSfzTjBkuYdSFJ/NPCYs4A&#10;SLqNSAEOAg+9TVuv4U6khVT0vSkWS0VpQlJNBN7t38GkpUlWE5qPKH2WPHlB6MMgHI5pvJ0/FntK&#10;O1OT+KGIWp2+whO4ePmpaDdy5koXnj5qXfZHGAbv+nP4YC60SMHxXdq1ImJD2OHmjCLDReWVod5P&#10;NC2ptKiK0raMe9LH4DJL2u/h1aSlWQaIJkNFzYG4buKqKLOFsIBc8H5qxdN6pZfjpSVAnHzTWQaG&#10;Vy0cxIQSlACh+KELhbV2OShfITmraTIQ9k45IqNuOn27k2oqQFHFDQJg9a9VfyEIz4/NEUG4Knge&#10;9QDmmOyCAjbj3pk1cXbHJAUr0596igfIXz7aXxtUMio1zT7BQoBAKvnFcN6rQ4P1An96kLdL+9We&#10;RzTDkD7tBdtn8xGQPxSlu1d2mw2vknjmjSZaky0bFpyM1DytGtEFTaPH4ow0CfwJxJiZbgUkD9qn&#10;VPNuxu2sA8UDyO5Y3ck4APvSzWqEOKHrGf3pAEDumoslOQgDP4qGnWZVlV3WicD2ogtl9afaTkgn&#10;96k3mGbizgYJ+KeMiAqNrFLKwlxO0+M0QW++IljKVAiml40k2+3kNgEe4FDbkd+xOgpJ2VHlDLKW&#10;lEyLhQHihi66JiTk5CcLPuK4tOqkKUlKlD+9EzFxZeKcYP7VLhi5RW0vSkiyHusqUUCp6watRFQE&#10;L5I80YzYbctkoKQQaGnNGNBS9gwTzUduOgyT8S/szE54BNO12wTGtyCMUBSLfKtIKhkpFSdl1apI&#10;CFnGPYmpfzDH4FZmgjIkFwrIH4qOl6desySppZIo4jXpqUyMe9Jym0yWigjOaMIWWV7Gv62HBuVg&#10;iimz6racwleM+M1CXbQTkhSnGlEA/FQjtjlWhO4KUSPao8olwy2mn25LRIIIPtQbqGxNyJBcSADU&#10;TZtTPxk4WokA85NTr+oGZTYHAJFS4YsYIyHpxlGFuJFKXeywFwXN6gj08V2iYpahj9Oac32PGmWV&#10;090IXtpgYe6/uGzl8JXvZ3EeaxX1Achz23XWsb/etd/Ug+uH9ylxW9vnFYP1HcHBPdLeVNk+K7nx&#10;3FKbNbfzMirRbo6pRU6Mc17N0mXp2+OoqQTT6HMjvlCFJ2k+cUa2KF/OabjR1SVLI4AzW6jCMlyY&#10;rbQExbPdYk+MIiVqVuHNfQf6cNDXydp+JJks7htB5FBfSnobJviI0iRbC2MhWVIrcHS3SK9P2tlh&#10;LO1CRjGK57yWtiouqtmZTW87mTejrfIiR0IUwEkDzin2otU/wthxl0gZHvUpcL0m0NArbCBiqJ6p&#10;axMh1xba/SB7GuUjF2SwjP67K/6sahRH77ocwFZ96yVrC7SLpLcDCirJPg1ZPVnVDsqM4ncf2zVH&#10;RPvJT7vaJ3k8Cu00dCqrWTWXT3yHELT14utxjKQypaUKBJrWPTmAgRo0d5jDoSM5FV30ShPxoyxc&#10;WQV5GCoVp7TtjjmKzIQ0Ar3wK1nkdThbEX0Vf9RJ2GGiGpLfbASRxxU/tUyVISMZpNyOtKW1obyB&#10;7inkhCywl0DwK5Z8mfkErol1mSStPBqa0zJJWkDgCo26vfdOYI5HmprTUdPb+Caguyz4Cqfb25sU&#10;PZ9Q5qutXzzGbwlYJH5q0YEMqYU0s+lXvVSdWtKSWypyM4f2FWx5K2CVw1A4IK8+cGiPoLrFpUt6&#10;M8Qdy/eqlnPTYsB1t4EqAxmrG6EaZR9qqasneVZq9r2kDT7bzacLbACT8U7SVLSFp5qJtD6VRwjy&#10;QKkYzxBKAKqAdhJeRyfUKXZShbYQryKZN70O+4FOFoLagsHigBy0pLSignJr93VJcIA9NJlSVEKT&#10;5pQr7yeP1CkB6pJSoKJ4965e27dyRk1yjcSUrNfkhLCjnkGmGDxLipKCMYUK9bCykpc4r930sqyP&#10;Br86pS0hQ8GgDn0J9BGa5L3aJSBjNeOFIAPvXK3A4nxzQMTUVBXjg1+TlCtxrk7lD4Ar8DlJzS+R&#10;n5Shv3Yr8vPn2rgKwDjmuVLKs80siPVgjnzXixnHOK8D3pI8muArJJJpEhBgOtEoWcj2rtcPsjuZ&#10;wCOa/LdXJa3IGFYr8yp59hLbv6yOaiLIqhpl6KOQVD3rq3yEI3Nkcj5pkzGXFJClcZ8U9cabRhxP&#10;uKkgPZLhDgIHFeuOKfZ2j9VfkSmu2QeT4pBx9aF5Qng0yJ22HGUAKPk12u3JccD2728V4yHJJI9x&#10;XWHGwEqOM8UActIZXlLgChXbjwZWntjivTBSElWecV2w40WtnClDzQBwt5Tp248im/27zYJUrCaV&#10;ed7agR5r9KWuS0UJByRQAuYzcmKkEjPmkUvNQXAVckjApODHejt4cNPX7W0+UqJyQM0AMZkgfbLc&#10;QjKvNMm5D8xlIII55qWbLTaltq/xDxTd9SYzKygePimAOamtMrDa2j7e1Dt1tnfb7byuSnmiufeF&#10;yEBKAc+KEdYNS477DjeSlQ5FAFR6rtiYDb6QrcTxX7prEXHyxjhzkmnerGXEjuuHhagMUWdN7Cl2&#10;QFqGUpGatX2EshDFZ2PttZ4xipJ5tKlNtf4ScYpNMcMTnlE4CTxS1u2KeU+6eEKzzVRE7kPMW1bj&#10;LafXt/vQteo6m7ct8tclWRRNIbakXFbuNxpheZQlNojJb4PB/FIkuyEtG6dBKVJOCPFZt+q/pcNb&#10;WtmElW1CFhRx+4rT1uSYMxUc4KQmgbqRY/4i26c8mnVY65qcfgk0pLDPl99Qeko/T/UNjgwU4SqO&#10;Csp9z6aHbXqF2Q+yxuIS2MAVsLrj0Oh3y62ubITvW235/tWQdZaQuOltYyksMKTDQvKVBJxjFd/o&#10;9WrYJ55NRdTsf7FraQd+17aC6CHTjz4rQ2huoDenYLURChuWAMg1irTepFOymx3vUg881eOirq26&#10;4y7KXntkHOaydTRHURKq5OEsm+9G6ibVpdDjiQFr/vU6pCH22nHEcEZrOmmOpaJ8iBAjHIKkjA+M&#10;itAsXcOBtkDJCRxXCaimVM2mbeLUllAN1IhpdtUxpuIl0rQcZGea+TnUvTOobdqW5SZsF5tpbyiF&#10;bfTjNfZq4W9MptxS0eMYFZq+rrTsaw9K5cqNa0yZjuQgpTkis/QajZL05fJTbDctx8z4ji0tqOdv&#10;zUxb4qHSHVLwag3hLaUtt6O42snkFBFPYC1ABJzknxXX0yTaNdJY7LH0gWHJCW1HcArNal6UOpZj&#10;peCgEJIAFZM0utMN5LizgKwP71cmktdIte1tLmWgRzWZqKnbXtRXCW2WTdVn6hIt9nb2LBUBwM1Y&#10;mk9brm2pyQ6rJSnIGawvaepyZrrcdpRcUTjFXFb+pzen9MvqkO4Jb9KQa4+7xTi8o2K1CfZfsPrd&#10;GkqUyVpBbVhXNLSetEJOQVoPxzXzxldaXIU6U93VIClk+fakD1euVwT9xGUtTKRkmrY+Fz2yP6lG&#10;4dU9Wm5L7ZbdSMHgA0lG6l7GO4p3kc+awiz1zck3ApWsnYOeaKIHWBy5Npabc/zqa8NEX6rHwbks&#10;3UoXeWhCcD5OafP9UmrXc1MLWnPwTWQdJdU3LYoFboDmfJNQutOqjr15L7b2Tjkg1T/c0t2Cf6hG&#10;5l9cI8SL+pJUPzQXqPrcbqlYS4Bn2BrFKurk2e92I6lKWf8ASoGR1ik2y4uNPOkKT5Tmro+GS5bI&#10;vU4fBtaD1AKHkKS5+TzUxG6qPOSkR0rzk4PNYlgddfuHo2FFKVKANHFo6otquLThXjHvmlLw6S4E&#10;tT+TYk/qUmztNLdcSAfk+acW/rclr/7onb5HNYz6k9WjMS0lp8pQ3yRmq5mdZLiHI8eM6crVtzmo&#10;Q8NlZbB6n9jfWseuzS0lJkJAPAANAzHUlUkHtrKs85zWP7vrebAnNC5vkpX7E1LWfrMxDk9lJ3tg&#10;bRzV/wDc8Yoj+pZr609UVpJQH8EnB5opd6jfYQ/uFvAADOSaxJE6oFE5ZUv33AA+1FepOpYk2BDK&#10;HjvWnkZquXh/wSWpNPudc0BkASEj85oX1L19QIikplBRA8bqwxfOqNwbuDcRp1QBVtJBr9ry6ztO&#10;afblrkkuOqHOfbir4+HrjyxfqW+jWlk6mKuTqni4NyifepsdRVtrCe9s3e2awlY+skuC22nuEke+&#10;aLrf1ecnvpW48QpI8Zq7+66pcIX6mRuJvX/Zs5cVI5IPvURF61bVAfcbSg+d1Zh/+lRUy2OID3tg&#10;YNAl96hPx5AaZcIJ/VUV4iv5H+pZtW69eO7kGXk4/wDlQc31PTOn7y+Dj5VWZbvd3IujheO8dx5x&#10;mq3tvVeYZAPeUEkD3q1eLogxfqJG+0674K0O5xyMGiDTmtXnkreWogJHkmsUWXq07hhHeJz5JNWC&#10;Oswh2sI7vKhjg0p+Lg+hrUsve9daDEmrbL5KQfmh+T16bcKkl8qA/wDrVl2+dQFzES1tL3KOfVmm&#10;/Tq5t3Nm4uy1lSkZxk/tVsPGUxWGip3zZod7q8iZMIDw+eTUvE6kpdZCw6OPfNYee12+xf5QDig2&#10;hWBzRZb+pKlwQEKVv/FWLR0vhIh6s8m3tP67QnLi3xjGeTQ7qXrEYb7y0O5bTxway1B6uOMt9p54&#10;g/vUHfOoi7ssssuEI+ah/d9Kllk/XmaMlddVyt6G17ifHNCkjrW5/Eyhx7A9xmqQ09fCiSveSraD&#10;QVqG+Pm8OvBRCM4q/wDT01rKiR9SUvk2LZ+sUd2QGysK3e+aOrZr5KJbTocAQfzWCdNallOyyptS&#10;lbeaObb1TkhfaW4QpJ8Gh6amxdArJRNlai6rsxCCX/P5oae65hxRbbcKlAcAHzWarhrBy6FIceyn&#10;bnzUXYNW9meVLBWhKsZpLQUr4B3zL21D1x7T+xxeFK9iae6f6yRnVoQHAMjnmsn9Rb45MvSXI6iG&#10;8eKa6e1E8zJRlZyOaj6FKe3A1bPGcm/LbrplQZcS4Ac5zmnWp+q6FMIDLw3Dg81jJvqnKjuBPdIC&#10;fbNKTepqpSWi24d+cq5ql6KmUixXyNOL65ogPBtbuVfGahp3WhFxmhLqw2k/JrNjt7dnXdmTu9PG&#10;RUbru/Oi5MJjrITt5xVn6SmCzgj605Ps1jaOq9vaWEl9JP71PxuqDD8lJZcG0fmsHwtWSI0jYtSi&#10;onjFHGkuoK7fcR94pQbVxg1D9NTP4H6skbbv3UwN2BLjD2cAZ5qvHevBZaKUr3KHHmqUu3U5vsGO&#10;yslpftmgS7ai7TiS2rHOTzSjoaU+UP15/DLw1D1wdlSUoWvto/Jp7pzq0wdwW6Ac8c1l/Ut1kTmE&#10;yG8hCeDUfbdQv4SgOHeTTdNK9qRH1Z4zk3JbupMSWgbpCU48c0tqLqWhq3JdQ8SU++fNY3tur340&#10;xptbihg85Pmja59QG37YljOQfNH6WmXwP1ZouiP1vU1lBWUk+OfNI3HrGEIQZKiM+xNZ7uF5S+ph&#10;9k8pI4BqI1bf5UtTIJ2kDJFJ6Wlc4Jq+f5NLWPqfEkyQtSgE7vmjgdSY7bjYZfxn4NYht+qn421t&#10;KifxRNG1u6OC6QR+aqekpsXRON8omy7z1XYYiNBDvr98GoX/AOnRmMklT2cf/WrNCtXmW+nLxxj3&#10;NQN4vSY7y8OEpV7VQ/HULlos/VSNH6p68tzGdiHc/wBaaaU6pGa6MuAHPufFZWu1+Xvb7JKq7tGr&#10;X4j/AKXCFA1FaWlLCQ1qZ55PoRpLqiWnEsl8bfkmia4dTExHd3dTsPvmsLWLqg9HUFLePHnNSd26&#10;wuS2A0h05x5zWJPxtb5RetUma4u3W1tpOGnk/uDQpqDriuXFbZLuSPAzWRXtbTVq4cUUqVxzTS96&#10;3lRXkErO7FC8bSuyD1TNcweqCAELVI9QxxmrEs/VPuLYQpQUhQHvXz2idQJTjycukDNWRY+rSmWG&#10;9zh3DjzVVnj65LhE4anL9xuaZrqExsC1p55804ga/hhaHErSMeOaxlP6lvXKMl4PFIT+ajovVmWT&#10;sQ8cj2zWJ/dS/Jd+pgbT1h1TiONJHcT3B4waY6U1y1dJ7bbixgge9Yvl9TnHnUrcdPcCuQTRZpbq&#10;qiLKDyndoGCOaH4pJPD5GtRFs3w2WAyna6ORng01VFbkhaXFDHtms96S6y/fKQVvejgDmpi49Y2o&#10;0wNh7anHzWtloLU8YLlZFlzQoDLbpDaxkUo7d/slhKljFUAvrYIqluiSMZxjNQFz64KnPBKHcnPz&#10;Uf0N34Hvj+TTzdyTOWkBQIz7UU2eSloFK/AHGazNo3qjtKFrXuHg81bto1uzdGN6FcgfNVz09lb5&#10;QPDCDUMx6Q7/ACz6BUbbHHm5JKx6Pc0wkaujICgpYz+9M5GuIUVkpStIz55qr05P4BBwXyobkHAF&#10;IvPNSG/Xgn81XrPUeKvckO4/rRHp24t3hQUhQUPJGabrklloiTDMRLT5fQjYMVMxdS/bjZ8fmmF1&#10;npRGCG04I4plZoK7i4fTlVJIiyfduRmALAyB5ruJchvKU+1NI8KREccSpHozSLDzLLriT6Vk1EXZ&#10;JlbhlBW7OT4ojZZUhtK0pJVioC2qbdWDwQOc0ZxZbSIg4BOKmiuXZFLueAppRwrHio1loOy955Ga&#10;Y3Zbrk5akAj4xXNqfkMJUqQk+eKPkQcw1spR6hxihDUrkp65p+3Qe3+KlEXBBSBnJIpZlxLxG0g0&#10;cMXTI+1x5sVsOuZ5+ano1xO0knJxT9ptD0RRXjgcCgWfcJMSU+EIJQnxUuhdho3PSpJ5BNPojrJU&#10;kkDJqqrPqiQ9JV3GlBIJ8ijS2Tg/hQJFNCwOb8yqTJSps4CT7VGC1vrdS5uPBycVOLCFpODz808Z&#10;cajxucFVAEYxJUhztOHx81MtPtNJTggKNC13Lrs5DjQITmpN22yEobcCicjOKBMJ4v8ANaURyTxU&#10;W5awZYURkg1xa562SUKPNPUzB3goj3o7A6ct6VI8VHCUth/Zg4FTrTwcyfakTbkvPFeM5o/kMg3Z&#10;S+8VYITUxCnBxCU+KTnRGmkK3kDFD4vkeK4obxxSSbALUyGtxSTTeUkO8A8GhZvU8YuEKXg1PRZS&#10;OyJCljtjmpYa7ERkzTqgVlB/VTK32NcGQStRPvzRCdUwFg7lA4+DQtqDWjLZUlnjPGanGDk8JCbw&#10;ELN1bZCkbvH5pxGuSZi9ocA/rVNztWq7qj3f86jE9RjBlJAfO7PzWStJY1whOUV8mhWxsO0EHNKu&#10;tNpTvJA45qsoevlO24Opd3L/AHqIn9SVpSQ5I2fjNRWmsbxgj6kfyWFe71FjNKyoFQ/NBD2tOw4r&#10;b7e9V3f+ojKCcuZCvcmga89UI0RBUp0HJ+a2VXjJzWWip3xRoi09Q2kyEIfwQo45oou2pYkWKh9t&#10;Q5HsayTbuordxkM9tYPv5o1uGtS5ZlAuYKBnzU5+LnFpJCV8S53epzYRtSRuH5ocvOvXJiVJLmAf&#10;zWWVdZ+1f0xO7nKscmn2veqf/LdtTIU7wsZ81mQ8PLjJW9Svgtu66jKFn+Z5/NIWrqE5b5raO56S&#10;fmstx+vzd0khtTvKjgc0W27VInOd3eQUc8mtj/dEVHlFf6lmuZPUNYhJKF+rGTzQ1L6qd95LKpO1&#10;WcYzVFReppSw8lxfgYAzVPXrqPMj6xbPcUGlr8f1rGh4ZN8jepx0a91Fr5LMfc6+FD2yare49SGA&#10;8opdAH71Q/Vvqi/BhIVHeKxtBIB/FUkvrJNlEjuHd8Vn1+Mrr+4qd8m+Dbtu6ox/uEnvjcD4zVkM&#10;68VPtQkMvcJHIzXzjsnUmQq4tFbxGTyCavWzdURFsxH3GElPjNOfja59IaukjRQ6sBc1MUv+s8Yz&#10;TDU3VVmyIIkOjJ5GTWXf+cXZV1E2O/nafGaFurev5k9CCHFZCcf5ULxlUeWgd8maQc6pw7o/uDyS&#10;k+Rmk5Gt2kzGXWXMpSeSDWH7Try4CQWkPK3fvR/o3qUY76mri4SPyayY6Sprgj6kjXd06tolxQ02&#10;ratI45obt/XZcF9cZ1z1ZwMmqGndQYwnJLKst585qGu81c+4syoi8knJ5oWhpXwL1Zfk1iOuyWmg&#10;H1hIPyagbz1lhLStxMhOf/vqzBrm9zWobakOFJSnxVZDVk2W+W+6oq8VGWlog+hqyb+TcFj6iIuT&#10;6Xkv+Dkc0Xv9WEOfyd+FpHnNYb0vr56zSkCQ6QPijpPUqO4/3t+CR80PSUz+AVs1yaXhdZF/xIRC&#10;5gZ4Oacai60tW1BbcdAJHzWYYt+MyWJbbvqRzjNCuutVyrqVltZCkeaHoaUs4D1ZGmW+s0OSs73g&#10;D5HNKw+piLm4pDL4Cs8YNYkZ1XNWtTaFK3jiibReuXYFwQZDikqB96a09MuMD3z7Nwjqg6xGQ28r&#10;kDzmkLb1vUxcUtFzgnGM1nOV1QjzG0AK9SfzUdL1chyYw82dpyM1F6Cl/AvVkbFndXWEJHeeSgEe&#10;CaF7x1YgyHUNh9JHzurLmvtTzJcRD0V0+kc4NVcnqJNEnYt1W4VB6Omr4J+rKSN3L6mMKdZQh0Yy&#10;OQaPk9Qlt2lK2lZAHzXz3s3UpxLyO46okH3PirmsnV9g2QNF8lRGPNKeiqs6D1pRNCtdb0wJobcX&#10;21k/NGkfqst+Mh5b+Wle+awlqLVaps4OB0g5yDmp97qTNi6aQ026SUjjmqv7tq/A/Xn8msb7r6NJ&#10;BWH05/eh89RoqWAht4d3OM5rEt16z3BCy2Xlg+PNKWTqBcpq0rbdKiD4JojoaekN3yPofpjqc41A&#10;ALhOB80q/wBY2mlkLkBJHyayn066hyXw4xKXtOOOah+oWqXIhWtLxSc8YNUPxVbZNalm4Lb1tQ5B&#10;Lf3IUnxnNC+odfR3ytXfSVH81jmN1RXC07uD5U6B80Dyet8wOqy+r9s0v7rqjyS/UNm4YPUduLuT&#10;3sD96O9LdUEPxVLRIGUn3NfOqB1hkSlHLxzj3NWJ096orkboynylxR85qc/G1WLgitRJPk3lF6wB&#10;CsKfAx75qaY6xFaeH0qH71hy/wCs5VriqWHVKGM5FdaT6oOPW5x515QKBnk1if3REf6k2BqPWAu6&#10;lOqcB/rQPO1mLY5nuj+9Zkl/UQYchxvvHZ7c1Gr65R7o+O64fPuath4qK7D9S/g27ojqoJCCA9hS&#10;fk0Tr6ubFbA+nP71irSnUZoz2+256Vj2NSGrtfORCXo7pAHnmq5+Hi5cAtSzaLXV1biAgPAn96hL&#10;5rVy4j1OA1jjTPV2RLCyJB3I9s07a+oVlqWqNIfyQcHml/c6TH+pNNr1V2Tju4x+andH9Qv/AFqm&#10;lu7vxmsmPdX49yWoMyQD7AmnFm6jO227NuB4rKvIBqcvEpx4F+p5NtDqUbZKyhYAPtmuLz1OFxjF&#10;ClpSSPOaybrDqY+w21IbWoAgZFQVh6nStQXAMCRjHnJrGXhn2N6n9jQ9y1CXXlBLgzn5p1atYP2l&#10;O4rJA/NZe1N1hVpe6KZdezjwc0zP1FtSMIU5x+DWSvErGCL1Ju7S3VZMhn+YQSPk0QDqsw2vacf3&#10;rEemOr7DoQpp8cjkZqbn9ZY8VOVu+ofmsKfh554JrUxxya4m9SG3UnZgZ/NAGoNWrkvE7xVE2jrG&#10;iclTnc9H71B6l63wobuA96v3qUPDyT5B6lLovf8A5ydaUUlzaofmifQvVFbU4svncB4JNZWPVJF1&#10;aDjTgKvYg0ja+p7se9NpKyke/wCayJeHzHoh+pN1TupzLROCP715F6rtuo2cH85rIV+6qOxWu5kl&#10;OPIqJsPWv7pSgHf0n3NYf9zTLP1ETU+sdVLuByg7RigB/U64qz6yD+9VbK69Q0IU248Csfmgm69a&#10;o8l/CHMkn5rIr8Q12hPUpGm9L9SXGpobcc9PwTVhxuqbcNwZIA/esU2bXbsl8PBwDB+ambx1JeS1&#10;uCzx75qq3xDz7SUdTFrk3Cx1Riy4uSU+Pmg7VetES2ldsisiWHrXJkLUwl0gp481JTeuTMf+S+r1&#10;fOaqXiJ55GtREuh3V78RwqSsj+tEulOryRIQy6sE+OTWWZnV2M/uT3QM+Oai4XURbE0OBRJzwQay&#10;f7pyuiL1KPo7buoNtfiIUp1IV+TSU/qBDZBU2tKv61iyz9U1yIu5bu3HHmu2urqnX1sJdKiPzWv/&#10;ALqtyT9eBqq7dQmpLKkjHPvmq/uernorhWhWE5ql3ur0WLlt54Bf71E3Lq7FWjh0FPzmroeKl8oP&#10;1ETR2mer4ZkBl5Y545NWtB6k25bCe4pIJHzXzwd6gIkT0uMP4wc+aNoXVwKhJSXiVJHJzRZ4qfcR&#10;evFm62uoVsKMBaT/AFod1NrGC7HVsKSo1ipjruWLiGFOq5480RL6vMrQC6+E/uaoXi7fkfrwRcFz&#10;1kI7q9qsDPimDfUxDDqUqXyTjzVRz9f2+c1uTITuPwqq51PrpUV9K23MgH/CayoeLz2geoSNiSeo&#10;KWYHfQseM+aGXeq/3yHGRISDjGN1Z7j9URdLAplDhDwT4NVhP1ddoE5S0OKGTnFTh4pfJB6lFj9c&#10;5LV6t8kLWCrnnNYe1NGXAkugDe2CavvVnUJybAcQ/nefND3TTSEbXV5bYlslTa1eVCtxXBaevDMS&#10;Ut8slcdNdKv6onpzBcLefITWyukPSBi3usyHImSMHCk1cvSr6erRp2O0piIgggHxV22/QEWKhIDK&#10;U/0rR6rybacKzKhSu5HmgWmotvbQIqUhI9hR9D1BBiDCwlB+Ka2qzx7VDVuwMj3qlep2pXLXcnCy&#10;4UoB9jWiipWyMvhB31V1QwuArsqHj2NZG19rB9ouICsg/miq89SkyGVNvPZ/c1Qutby5MuaghwFB&#10;9ga3+h0ri8yRh3WZWEBurbq/NkKBc4PtmuNFWN56/Mu4JbJGcULarmPt3BtsZ9ascVonpRpdtcaC&#10;tbfrWBzit3fYqYGJGLk8Fr9PdPxJSQhSRwBxiriscL7eMWUDx7UKWHTf8IktqbTgKo6jpcYeSoJ9&#10;JrhLrHZJs3KW1YHsBSiCypODXCm1kraV6finTrL/AH0OIGAfev1wiOoR393tWOSAK6tLj3DjlNTt&#10;ld2oCknkUwmpU88VqT/WpKzxQ4kpCsE1D5J/AWwZTklpOw5V8UM64ceLRDifApaLLkWickKOUGu9&#10;VyDcI+VJ8iporKR1Dbw/GcVjyatHoc0w3bOy6ACTQTf7ctpgq/wZqyelVrYctiXEKwoHxVzfBEs6&#10;JERDXuTkpNSRAwFoHNN4SkFvYrkinDL6ErKMVEBdJLqMeFUs0ONq+aauLU24CBx8124HFgLBpDHK&#10;UIZV54NdOPJawUjNINI7qPUeRX5Lm3KTzTAUeUpxIWmuV4cayT6hXKXDnZ81wpJbXgnINA1wdIWF&#10;J2HnFepdUn0HgUmUpQvcmvXF5IVQB6oBJOeaSTlCj8GvVqzzmvCrjPmo5A8Kjk14FbFYJzmuXHdy&#10;cjjFJ7twB96QI6Wvarxwa48KznzX5atwGfIpMr4oGfidqq9OU++c1woqV75rxZIAoAWjygzIUgJ4&#10;NeSFu5LjYzg113GiwFDGfc1zBuje1aCATzURfJygKnJUnwqvWGlpcDTisAfNIokOMSFED0k5rqWz&#10;IkutOtfpHmgeB8uE02Mg++aUDrW0JSASK4jMl5fbWa8kRkQiDn881IixL7ssPYCea8ll2QyVIBzn&#10;il3HGloChgqpNqb2nA1jzzTA5iofKQhwkE0sxbExg4sqznmkZsh0pSpoZOcU5ZLj42Hgkc0CFA2w&#10;toHHIpMS0tLHHmuPtVMIIJ806RHZ7CSeVjmmI4eeL4KUjkCm7S30t+sc+1ei4NRpYR7qFLyHu8nK&#10;B7UDElwS4oOZwoAUkUtFSm1qGT5Fdh9wjBFRarW6q594rIbV7ZoEj9NMeMw4UoBI96ErpeUygMpy&#10;QMCjF/7ZDDqFkKJGDQVdGEMsOPtIyhNAyoteuOIUkr9KErCqJNE62jQUNtNuJUtfnBoO6kTl3NKk&#10;tjhQ4xQj0+sUsXEulxZwrwT4q5LMR4yaWZBuTzyyrCSnIFdspStnt7uc80y06lxUUrWcHASakmIT&#10;Ya3lWTuzVQuhw44xBUBnKlDmoyWtSEF9DeUk8EinaW2pUjzu28mlpTyHQiKgDzSYID5y3Y9yClH9&#10;aQaaXwCSpCDjCiBim2sbquBd1tBO4JTgGltMQX7syqVIBSkH0g1Wy74yQmsdIRpsRjcnetI9vYVU&#10;GuOkNsudqnl1hOS0SV4HHFakt1rbdhyDIwVEEDPtQzNsUFFvmMOqC+6kpOfzV9Vs6pJxZXJKawz4&#10;8XfQ0rTlwny2VH7VDp2q9sZos0Zf1TUoQXMBQ/VmtHfUf0ni2fplMRb2z9w64VJIHPmsgxYcnS0u&#10;LFkqLasAkV6Fo743wUkaeyDi8M1/0vfhWJtmW8ve+gA81obpdr1vUGoXO4CUoT4NYX01qxc92Oyl&#10;7AGAcHzWkOm+ombMoPpUN6sJNYPkdJvTmuydNmHj4NXSL9GVnI4PtUBrW0xNU2sRpDKXGPOFDiq7&#10;j6+ZnXCOylWc8YHzmrSt78eRHbDywkFPIrkpVzqfPZscp9Gd9ddAdIOQJ096E2HUtKKdqRyf7V82&#10;tUldn1VcGER1JaadUEjb4FfZa/6Xj3Zp1CTvaUMYHiqtX9IunL7KkTZUNH8w5JKRW40mvlWsTZj2&#10;VZ6PlpBvrrzwSolPI80SQry6WVtoWcbvNW59WHQ+PojVDTenIhLZHO0VTen9EakfukaKmCtReOAA&#10;Pmuqo1CnFSzwzBlDBZWhdTIsT7b76t2B5NKaj6uuXKYthLhLIHFAHUeLO0be/wCFSG1NLDYJz+wo&#10;PhzFqkFZ8ZxWRK5cJFe19hpKua7jKWCSQs+PirM03fYdl0ZcIxbDz4bO3Azg4qpLapsOqczkD2zR&#10;DAvaIzq0/wCB1IHNTjLPJDDK/FxmtSn3zuQlaj/rRLpfVEuOQpCVKAPKsHFc3KGmc862nAwSQBVv&#10;WXSNnsvSCTNdCTLIJ58+9UwjJPOeCx8gQdcyFPJy9754NM39aOKZdSpRUSeDVbC5qS84pRO0KOKe&#10;NTwVIzkhdTjen0PaWlofVyLfJU6+ncSnGaBNYXV+fqeTKbUdijwP717DubKmtoOMHzSEl1qS4pWe&#10;UnFEpblgS4Z5ZrpLkSEtoSSps7hijeBrf+HvJRIJS6kZINLdPrfCad+4cCVL25IxVd65kre1RJeb&#10;TtbJwAPGKTbqjkFiTDG5a2cudxGVZa8EU4tL6pWoI60E9lDmcVW1tcWp485UPai/TmoE21EhbgG4&#10;D05qcLN3LBr8BR1enu3G5J7KyEtpzVf2a/So81DfK1LVtH96n0ahYuS3nZJypSCKi9Ox0m/xH9mW&#10;+6CB/Wk3uknFiXCCOfdpen57H3e4FYBGfinbnUJT7Ktquc4/pUd1yuSpt6iIaQEbWkg4H4FVyHXy&#10;4hCMlZPgUpWuDaGo5WSwpN4ZenNuH/5Zz+a96hankangsQwr0s4xQolTrKG0vjZvGRmnTc1lttSy&#10;rctXzSctywwSaZDuIkRXUMpyonAzU7PhztNw2pUgFKHR6a8gNpk3JDo5ShQOD+9FvUGWNWWuLHBS&#10;yI6eQB54H+1LY1FuPY888gnA1g62MhR2fv5rp/US58srGc0KiI4y6GB7nA/NTTtvk2OC3KkN7UuH&#10;Az71VCyWPcNpBpdr1KuGmUQkK/lYwc1X0uEuAygJOT4JFO131TkZLaVYB9hT2NF+7jhC1BRPiptq&#10;x8EeUKMw34lsbmb8ISOOfNMX9VSFt7Co8ZxzU7cmnBZWYJ9KEnz8+KDbvbFxykpzlXApWOcV7SSx&#10;8kzbry5s2LUSFHPFF2lpYjx32krKO95NQErSJtekWrk4va4RuAqCg6icbZ8809/p4UhY3dEncrMl&#10;u6PFCtwVzminp/BjNxbiuQjdsQdufnFBka4l9Yd3Zyfeie3S1sMOpQcBwYqcMN5QnlcMALlc3Hbm&#10;6ASEBZA/vTu3ylsupWonGc04vWnywouY8ndT3Ten/v4Dzz3pDfisWMZqbyXcE3Ybmw2HycHcMg/F&#10;QztrVdVu4wBuzk0PietqQ8hBwEkin0S7LU2UJXjPnFWeop8Mjta6CzQkSPZpMrvAOekgUGXWQ4i9&#10;vrRkIKyRRDa3vtmSpSslXuaa3WI084pSMeanJZisCXYra7gH0qK1HCRinrU9tLexpIGeSag7Wwlv&#10;vpcVgEcVEyLi8xKUhHCfGardmyOWGMsLJbCJyhyAo/mkoFk+0uQ/xAcjFDsGU+p5JUo7aMbDLBkB&#10;avWPBzU4tT5E00gT1Ap1u5uKAKEE8U3gXDL4Tz+aJ9ZwUOuJcaUCPgVD6cspekqWpOU4rHlCXqcE&#10;01jkn2LmhchsIO1CU85+aQuDjUmWVFXI8UMXF1+BcXAngA+K5hz1Ov7lnxTdnO1ht+Qjt1vbcujK&#10;3BwD/eudculu6pEcbUDk4rmDPD0kKzgN81zOYNwnh3OUrqT5jwL5I6NeFPq2AkrFLqeU+6A4sg/B&#10;qRsWlsXdK9hUjPNR2tk/Y3whkYTVbUoxzIfzhEzECH7Y5HUQSTxURDhtxZ6FrOEhXIptBufZb+V5&#10;BpSW+XnCocZ5p7k1kSyji/urXcgtlJCR4xTc3F1SgnnNSLJC0lSsbsUhCabTPBUApJOag028/kfQ&#10;6tc5SXEhxW0Cu7jcQ9LVuVuSRwah78S3OUpo7W88YqOVKUoZJJNQlZt9pJJsl2FJFxSfKKc3dSkb&#10;Xm8hNRcF/DyCRkDk1KypCJjWwEAY4pReUHI3jXclw8nivJ10U8sgknJqOZR25yeMpJ5r2ecS1Foe&#10;nzUHJ7eRpckvDAUwokepPNNmY4/iaFZ9B80ixMUW0kD25xXiZRD528Z45qGeEMc3ef2ZW1kkJ/FM&#10;13NRwQo8VIptxfZUo8qxUI3FUqaGT4JxSk5AghZ1CURQnGVAcGoq5XZye6kk+PNNZ7JgSe1nO2kg&#10;sKVnwSaqlJ9DQ8aeUpxKE8H5pyi6uRXNpXnHtTJp0Nu8fqpvJQe7uPOfeo7mhhdH1Q72gjcdo/NL&#10;266qbld/dkD2oSiOFRxjNLKmLbWUDxVqn+QwS17vDrlwUpCsZNKQr++FhIXn+tQDsncpQ8qPvSlq&#10;BclhI8mqtz3cCeSy7Lr+ZCTtQ4QR45qdl9Q1yGgpxwh0DzmqifedtslQd4ycikpNxU+rAV5/NXKS&#10;+Sak/gsS3auk3KetCniEZ45rh/WLsKetCVn4zQREl/aqSQefNNLlLW9LU4TzScklwG5l36W6qOwl&#10;JQpzIJ96ufSfXFiClSVueU/NYugyHSCpJPFPo+pH2FZ3nI481XLbLtFiukjVtw66pXPdSHTgnjmo&#10;W69YZEhQUhzKfwazK7e3XXFOlZzT+LqJX2iwpfPtVO2vPRP1ZM0faeqG70uOgE85zVu9LerCreoK&#10;7vcbPyawRAv75fJ7h5OPNH2nddybKpCS5lPnzU5VV2x24D1pR7PpNC6hxLjCLilgH80/0/1MiRZI&#10;CXk5z81iSx9Wn5MXY2rORzSTvVCRa3wpbu0KPnNYK8XHOUWfqUfQK9dVoKI+Q4gEj5oAm9QGZEgr&#10;Q6OfzWQ5XVp+XHI7/pAznNM4vVlaWikvZPsalHxcVyyP6lG7dO68b7SU91JPvzR7bNUNutAqX6Pm&#10;vntpXqpIkXNpAf2Ix5Jq94PVhDGndqXUqeSOeeapt8Y+4jV6l2arhXq2PkFwpyD80/ny7ZPhrDS0&#10;pIHGDWJbV11BlqbdkAc4HNGCOtbTERRDo8cHNY/922h6scl1u39MSUtsq4BwDU1Y7qH0fy1DP71k&#10;W49XXZ0zDb4GT7GjPSnVByO0nL4KsjPNJ+NsUckvWizWLEtbUflWad2+2s3FC1uFPI4qoI/UBt61&#10;Jkd8YI55prD6xRo5CPuwD4xmsT9LZnGB7kXPKscC3xio7M+/ig6PfGYc9xoKG0k4qtdQ9aWEtqQZ&#10;IJ9uar+T1jiplpWHArB55rJr8fZPloi7Yo0qnVDXf2lXv80RQ57EtnO//Ospf/SrHfAcDoG7xzVm&#10;6b11GkafU/8Acp3pTnGalPx1kUR9WLZeDMqGEpCykge9SMrUFvYt2QoKWkeKyZO66swnltuPYAOP&#10;NPUdYmHLcJC3CGyPPtTXjbvlEXdEuC4ay2yypAwM0pG18ltQU4RWd5XWi2KdOH0nH5qKf6tMS3Qh&#10;h0ZUcA1nR8VJrOCv10bLsWsI9whLV42iuRr6OwFpByR71QGmNdNwLSd7wJWM5zQDrXrKLL3VIdHu&#10;fNUx8ZOUmkgd6RonUXUFDqlhT20ewzQJcNax2lFXd/zqlf8Am5zUOh5V9EjbsQVAA1nx7rq/cX3m&#10;fuCNpxnNbvTeJjj3GNK954NkSupzC5iGUODcTjg1acXWITplQW75Tkc1857fr937ppwP7lZ85q4o&#10;PWVarYmKp9KjtwOayrfEReNpCOoZbl06tt2+WpsO45xya5u3UMx7OZz68MgZ3VjfqHra4G+tISSl&#10;Kl54oz1lrWS70yait5KijlXvWRDxtcccEHdJhxeOvkNbq0tO+/nNR0fqSmdPac7u5J9gaxbL1FKT&#10;MEdK1F1agkDPvR7MZvmhbHFus1ZSh7BQCfas6NFSWEiDcjbMLqcmLHDLThPGcZqrtYdZZCb43H7h&#10;AKscVRNh6zOKb3qwrjnNJW7UbOptQKddO0DmnDS1d4Ful8l79UepKLbpaM/Hc3PqT6uaoeL1ZdvE&#10;rtSHCM8DBrjW1yXLjuJCiplscZNVFbm3nL20trJRvGcfvVu1VtKKF2jSGh9dy4F8Sytw9oqBBPxV&#10;w6h6mRY0LaHkrWtIG0H8VlbVM96yMMyYvJKfUfionTupJd3mocfcUoD/AA5q2UYOSTXILJaY+5u2&#10;smpLatrW7JwaJuqjD1y0wVLc4bRgc1X8S+qslyQtzKW1cgmpW8a0jXSKplbv8op8ZqzaiJRFnusx&#10;vU7UdKlZ7mAKubU3UqRpAsMKUQ4pIziq609b40jXaHkj+UhWf9af9X225s8vJyQkcVjrMYNk3htB&#10;dZeqLt3fRtXznkVKT7oq4XFvckcDO74qj+m8eRO1ChlCilOfmivWGoXtP3Ixt/rHvTrsUobpClHn&#10;ATanS9JCkrO5HyTVY2izOu6kIUn+Tu5oiGqHbjB5OdoqX0c9Gury0rAS6eBxTlFWNDWUV3rFxVsv&#10;Kvt/ShPxTiNriS7BQwlZyBg1P6p06DMfaKdzvtQLb7aYl27TgwAfBrXWKyuz29MtWGg907epFrKX&#10;nXiQrnGad6hvTd4iuEnGBVfX+dJhytm0pbHik4lxemoKcnGOcVL11nYCjnklLRCAuG8KHmudQtyk&#10;Pd1hJUkHkipDT0dlaFrUvBTU8xJimBJQradwwCakoZjgMtMA4N+kPKLSlkKFEdg1K+1NZQt3CQrk&#10;VBJ08tud3GsrCqirk3Jtc5SlAp54rE3WVLMiWE+EXrqibb7xa0JQrD2znn8VV2ntNvXHUSm2lAAH&#10;yaj7bfZMghRJKUjmiHS1yYTLW6Xu2snHBrJ3xtwyOGiH1lpq4Wyatw5KB/iT4oeYusk4TlSsfFXK&#10;ifFucOSxJUHCRwTQIxp9uFcnDjc2fFU2UvduiyUXxhi2mdX/AGzyUOkgE4OaJ7pPgPRluNY3L81W&#10;F/jGJcFONghsnivzV0dUxsBJTUY3tZhIaisZCezQkPXUuNpynOTUXqpp2JNU80kpT+KldHyg0rDi&#10;gN3vRNeYES5MpaSUk45VV+zfDgi3hla22+PJWN6iaKWb8l5tKSsA+1QydN9m4KQnlvPmoW7sPW2W&#10;RkgZ4rG3zpjmRJYk+C1Yd9ZYgKbeXv3Cq+uMdpV6LjX6Cajo11edbKQSSKcWyV3JSd+N2fBolcrU&#10;kNLAnd0vQ3gtCSEn3xSls1G4yAkrPn5o6XCgS2m0yFJAUn2oNm6X2z1mICtke9RnXZCW6DBNNYZK&#10;C/PzFoKVlWD4zRxbZSLhA2uKLakp9zVOuPv22UooyMfNSUXVjyUkFWDU4aiKeJ9kXB4HWqoCkzwp&#10;OVAn2rn+JvWcNlrKTjJp1p64ou94bafOUk+9HWqNCIciJeYQCnHJFTjHfmUBN7eAPs/USXHmpWXC&#10;n5oyuWqG9TWRRKv56B8+aqOfbVQLh2zxk0+fmrtKAlK/1Cq4XSjneNxzygvsZdmMrSV5AGNuaE9R&#10;W16NLKwCEk+KStGpXYj25CsE+QaIHLii+ONtukBXyKPUjdHhkkmuwfcadgxkSASAak9N6yXb5QcC&#10;yCPepSbpuRMhqaQMoT4NAM+2SLbI2LSU88GqbHZQ04rgksM0jprqOzqCzyGJa07kp9JV70ytN1TK&#10;YkssnaOckVSkCaqFHAUso3e4NGujNQMMQZQU4N+OCaz67lLGSlx/BD6rZejzVKQskZph3nI8YSNx&#10;3fGakpl6RMk7HQDlXxU4xpFF7iKDeUpCc1Fpyb2guFyR2mOpzkCU0VKICfmrAT1FYvYKXnNoIqhr&#10;7ZHbROW2ASEnzTm0ylt7S4SAKor1E1LZNEnBNZRfcF5i3nusOcOj5qr9apmQbm7IS4SknORUnYda&#10;RnNkaRgJHANSd3/h+oJCIrbnC+M1mvFkfayvpgppvU0tQ7u9R2c+aMbT1UKLm1uX6k4HNR6+nL1i&#10;hSCwvuJUDiqwu0GXa5XdWkpGeDVU5zoinJDwps03e+qzVwgoaUfVio/SNxmi6fcxlkJPJNUxaVPX&#10;m2KcQshSB5zRx0/1om1H7aStJ5xmsuE1PD/JBxaJbqu+ZT/dW6e774NAiIc+PCTKSVKZ85o/12xD&#10;u0dL7DwUVeRmpiBYEO6GLQAUoo4+am4ZkRTK6sevnYMhGx4px5GaMzrc3HapRUpJ4JFUXfIbtouq&#10;0LBThVEtp1Kq3wRlIII8kVVC33OMibjlZRd9mvy4UN0srKkKGcZ8VXurbvKdYddClbgaTsGqG3Gy&#10;orwD7e1SlythuCUlOCy55I9qycKS4KsYZE6I1/PhDc4oqbSeQaNrl1KiSVNutK2vDyRQhL0O5BiO&#10;JjnKVjOary5RZNnlYdUeDVLk61yS25NN2rqfFuVqVGkrClFOATUQ0ntOKeiSMpVyQDVG2++Bkbln&#10;aPkGijTWsGW1KQp7JV8mpKUWG1i+urxMtjxebeUf61F6U1HMuTi3lqJSjk81P3phi9xglXO73FIW&#10;LSRgRHm2gopcHmhxluz8DWMEza+qrUZamu4QoceaIVdRFTYxRvynHnNZ91PY37JOWsKURnNSulp8&#10;iTEUskkJqmNm6ThJA4cZRddnvSYrqnws7j+aYau1A2/GXIS4UuJFBll1hGQ8WnyEjxUs65Cu7bra&#10;l4QocGruH0LoiIuqJNzUnY6QUHk5qdgdSDbp7bTi94HBzUHZ9NJiLfSlZCTnBqvdRsvW66rO/Kd3&#10;BzVM7HXHLRNLLNHQ+pSHXwju7EH2zUxbtTJauZcUv0KHBFZeiXZxZSS4Rj3zVnaWvP3kdDbj4x85&#10;5ohKM+kJpomtf6gmfxB1+O+e2MnzQPE6kXCTI+3LysZx5oj1Ayy+4Wm3d+4fNCEHSrke6HKCpKj5&#10;omnlYGnxyFdu139pIIW+SSORmjSxa5ZXkFzO72zVBans0y1zlOICi35zXFgvT3dKt5BH5qr1UpbW&#10;h7flGhJ13AuTbyXOPNQ+ttVTRDU5HfI2j2NB1n1MJa0tvKGR71IXtLUyKtCHfarXhrgRB2vqtcis&#10;s95ZUn8mpBjqpMVKAfXvSPINB+n7Slu/lK/0E+aj9XW2RbLmss5KDzWG5SjHcyfbLpgdUmlqSpoh&#10;sjyK4u/VYyJ7KUNFwqOMJHmqM0oX7jeGYqlKAWrBxWxujfRKBPukByUz3fUD6hmsaWqiob2TVeXg&#10;S0N0/Gu5Da34bjQVg4Ukgf6VqPpj0Fg2ctuBgNqTznFXXp3pVaLZbIxajoQraMFKQKKkWFMFjxgY&#10;rkNTrp3NqPCM+FUYoa6atyYiW20q/TgYo4YYQUpK1JGKE4UuJDBKlDNAmt+pLlokqSy56P3rWJOT&#10;4L8Br1J1Izao2Gl4OOcVk3qjrXuqcJXnNT2teqSp0VxS17jg1mTXevy++4M5Ga3ui07T3SMa2eFh&#10;EFrLWDyH+HSlOfY0NR9VIfmIHdKlH5qNkwHtVSQllZwT7VdHT/oHEl2tuU+FF4YOa307oURzIwlF&#10;zfBG6X0WzqifGdfbykKB8Vr3TmiokC2wVMt4KUj2oD0joRm2BsITwjxxV6aULSoyG1DO0Y5rmNdr&#10;PXeIs2NVWxcjlhrMdJ2ZI96mIhW/EUEpyofikIoxIUgDIp7Ccdhyijt+k/itKXjmKh92KE4wR7U7&#10;XEMmGUH9Q9q/NKfEk+nCVU4eaeiOJdURtNAwUutpWwyQUf5UPwFPMSjtJABq52rcxdoRyAVYqv7p&#10;YVQ569vGTxQ18gn8DeYx9xFS7u9QqMus4/YYBBIFTkS3OLQtpeeRxVca3jT7e652VEoz4qSAgdS6&#10;i7cJbavNG/Q+9oXGKHVYCjxmqPv7sp5xCHEkBShk1dvTXTaG7aw62spVgGp/AsF5NJQ2UrSeDTrY&#10;3t3p5NRdnUHGA04rkDzT1ray6U7spqORMdtv91BRjJroKUgbDwDSDjiGXApNKOvlxCVJGRTyPB3t&#10;U0oHPFfnCAd1eISZDWQcEVy34KV+aAO1ObhlIzivCruDk4pNtztq2jGK4dKkr/8AqmkMWCgUEHk0&#10;mhzcCmkVKDTmQcg16SVYI4FIBRK8EpVXCF4UU81w4kBQOea4W7hQNAHWSFEHxXqFBHFcOucpVmuC&#10;5lQ44NACgVuJzwK5G3JxzSbqsKAzXKF4VxQAqcYOODXgOUHPNcYJV+K9A2qxnH70DPWIZYUG1qyP&#10;zXaoLcVe7PJ5rtxK5Sd6K9YbMhZQr2qAhVbjSo+QAVVxBuY2rbxjHFJJYEeSA4r00rISw2StAA4y&#10;TUhHRLyJKVpHpPmuihVwU4lRIHtSrUtDrICeaYtvusyCjaQPmgBQQzFUlJVkZp88ywBuTgnFNX2l&#10;zGyUnCs11HbLaglZzimI9iy228oPJTSEq4uImoS2n0q9xSz0NplS1g8q5rxh1p1GdvqTxzTAVK1u&#10;nHvSbSHW9xWeDXeVpUFBJwaUbQX0qBOOKGIRciMuFDhOVivfvUx3CjGeK4TH7CUlxeDnPNOX2mnA&#10;CnGRzxTyAxlpefaKmhhWeK6aS6lbYdPgc0qxILalDbkUhNDjzqCjge+KAG1ygNpUte7yM4oWuFxj&#10;NQH2fORzijDYlbykuq4KcUCXyDGhreIXuBPvQBUupInbKVlH8sjOaT0MyG5iwE8KORU/rSVHXbAh&#10;IG5WAMfvTzppp0z5yQBlIGSav6jgMhXDaWtTcds4JGTRK1Bbj2x1BVlwjg/Bpm/bxbbsClXgYp9D&#10;Y77pcWv+WD4NUiRzbYUaG0NxytScKz+9Mrsy1Febcb9zUrPaYdktJQoAgcgVy+Yaw22SCUn380hj&#10;C6aJjT4TcjtBbyhuUSKH7elTklUFpHbQg44q27UEOQdm3PpI5qv58FUV6XIawlSVHAHvUWgTGM6G&#10;4zOSyleG8DdURqW0spSgpV6ieQDRHCa+8ireeVh3GBUazES7IWX1eDxuowNMqnqXpeDf7QxC2BZB&#10;5GK+c31X6KdsHUgLhJJYS2CUpHA819RZ9uabuynFctbuPiqa6mdHbXqy4zbi6yleEknIzW10Gr/T&#10;zxJ8FN1e9ZR85dJ3h62J+6eQptKuEqV4zVl6f6jPtLQjvEgqHvU99RnTxu3aHit2WAQtL2SpCefI&#10;rP8Ab13G0MpelMuNpTwSoV3FN8bo5RqZVuBsjpxrRkXRh59wL5zyauU9VY0reEuBO0gcGsJad1oY&#10;KG30rOTz5qzdH377sFxbpVvUCOfFYuo0MLnuLK7pR4N+6EvMe6WMLKgVe2fepyVdgmCtlKgk/is4&#10;aZ6mM2mE02lwJSB80W6Y12nUU4gLynjwa5K7S2QbeODZxnGXyOtXdN42ppPfkMpeJPlQzipzQ3Rf&#10;T9tdblvRGu4jkFSRxRtaILU1ASFjGMmnn8LKQUBfGccViq2aW1Mbimz5rf8AEKutih9QY9vtcVH3&#10;Yay64lPg+3+VZNjPOOjYhBC1HHivrbr/AOluy6+1b/EprKXnDwSoZoB6ofTf086Z6dfuMiO2Xmk7&#10;sJT5Nb7Ta6KUYSZi2VvloxdO6Yu2HpUrULhUFLA2n+3+9VdGvCjHbClZIPmrZ6o9Zo2pdLp07b2+&#10;xEQs+n8f+Cqkj6fdfbb7IKt5wMV0MnKTTiYi47COy3ZDjyVqGT75omv+oX1WAQkvENr52Z4plqPp&#10;dM0Xo+Je5CykO4wk/mgV6+uzNg5OBVvqbFiXbFjPR65ay6fUNqfP71YNh0dAGj5Fwkn+YlJ2ZoSg&#10;SGn9ncI4Hiipd1zZURc4ZVxt+asrUeWhNsq9mYW3VgHCc8U+iPF5tWSc5FOb7amWiFR04z8UWWfR&#10;bLehXbmtaS8c4T8YFY1dc1LDZNtfAtYrki3QXdq/5i04FQ82zqub4ClgFR/UKGGbo5kIKvBxU7b7&#10;ioxHFFfqSeOavjYrFhkNrRO6U0+xbrmsyk704oT1HIWzc5exOxgq9P7UUWi6OJQt1w8k4Gah74wJ&#10;/wAEk5yKlNZhiIJ88g3DkPPPbWwpePYUa6VujLcpCngElrnB+RRV0B01blTbo/cUJX2WjtCx+DVb&#10;anloa1VcTGG1nuqCQnx5NUwUqYqUiTxJ4QTXxf8AzDd/uXV+kcD9q/W2FC/i7SikbUKHNQVgfVNW&#10;4lSiCBxT9L/2qyhfpV81kRaktxDrgcdX347dyiJg4DYb/wAP7mgmPJVhKCDvNEd2H3shKMdwpH6j&#10;XGkbU3L1TFQ+nLWcEf0NY04SlZlMsTSQpZ5qIpBfylSvalJt3Q46oJWdpOK76qNM2+/hmKNjaOPT&#10;QpAWVygF/wBKJWuMtgtuVkKExhInMLSOEYJqQ6hXT+LQYkdkDa15xUTDlq7y0n0ce9cHdKldtBq5&#10;8xx+SC7yDrDDn3DbaQd6uAKmpDdwsC0qkoU2hQ9OakoMRuPf4xUkEtq5qX6uXVN7ditx2wlLQwdt&#10;UqvZFtdk85eAckahXLaa58YzT+JsuCkJcGSBgf1oPjB0uhtKSSTiihorsj7JkIKSRnmpVzcuZA4/&#10;AU6ynpXYmbeVcBOAKraRaHY6QUAkKooelouj2Vq9IryI+mW8lkpB/wAKTTsUbWCzEjolnfg2wTFj&#10;CPNds6j9O1PjzRDfkEaeTDSfUnzigMwHIqSSCahPMGlAa93LJxy6LnvAuHCBxiixL7MGzqDZxvT/&#10;AJ4oJTaHk2/7pZwhPOKWe1El+Myz4COP3qUZ7fu+SLX4GCrOpx11ecZyaJdPaTbkWuTJKuWk5FMV&#10;yULbb7eCT5ojhy0x7Ypts+hSMKxUq4Qy2Em0ASrksOqbyQlJ4p43O9OCc5pO5QEpSXEclXPFSlu0&#10;6HNOPzlKwtGcA1SlLcyfGD2Kyl2OpX+Ko67QO3glOFEcU0h3lTbe3POadTLoJSUFXJAxT3RnEEsE&#10;hpW3tvof7oJKU5FRbd4Xb5LqUkp54zRPph5thslwDCx5NQOobagqcW3gnOcinOLUE4kU03yNV3Vy&#10;YnAUTRbpdbTEUhSgXCOKHLRYu5ZXpPhSajoF2djjycA1GMnXhzJ4ysIIpVqRcLi4pZ+eBTWx2VsT&#10;3g6P5YyBS9ongqW8fUo+1P4igXHVbcY5NW4jL3Fbe3gEbi+uJNdS2CEZwDUlpyb3JjQcPozilpbD&#10;a23SQCT4rvTdoKnFKWDwMiqlFqfBLKcQ7NzjxFBDQG3HJoMvrbNzfU7uG7moideXWpj6MnCTikGZ&#10;KpTgAUefNOdql7RKOOSR09YzKuWPLY8mo7URVCuS20foBxUzaJ64zhQnikr9bhIUFZyojJqmUVsx&#10;EknyQiJylten/D5qV04wJ7ysnBSM1DwIilvOoIOBXcWe5bpStmRng1XCTTTkSf7E7LtaJT5GeBSE&#10;DTqESQp3BST4po1cDvxv885qatj33jqtp/SPHzVy2yZHLQK3bEW4OpbBCM8VwxKzgDmiC6W8SSSp&#10;ABzyRUfbrKlTq8nISM1jSrkp8E0+BaC0l5tSjjcmvHYzahkHKjTNMhTDq0YIycV7CkkPerkVJtYw&#10;PBN6Xsn3LrodT6Ak81BTgI1zcaxgIJwaMbVI2NZQcZHtQ5ebUt6S66k+TmlOK28CX7iTNxWG1DPP&#10;gUpbmwuX3FDkUyi29akrJP6eaSYlqZcUDnzVWcYyMktQx0OSQtBzkc1EwrY/OkFtsHI5p93/AFEq&#10;9QJ4qRtMpMSUHOAVDFG1SYlwDElDkaSptXCknFKBZcTzUveLaJD7slKgB5qHjoUtRATwKx3Bxlgl&#10;keWv+S+VqGU496TnNL7ylpyUmukvhKCkDkU6TIS5H2kDNWYW3AZIlBKlHA5p7bnft5AcB5FLwoiS&#10;8oqwEkcZqOP8t5eDgAmqcbWmPsnLzJRNaC1EbgKhI6S5uJ4x4rtb+9IzxX6Ova4cDipt5Yj1DxSr&#10;zTh1aXgnHmkZLRzuQnj8V+htFxor+PNR5zgGO46+whWDjI8VHOPnuKO3g0uJBUDTZSyo4AHmoSeV&#10;wSS+T1Li14+K9VIO7g4FLKAaiKJxuNMUeCfeqHlcE00LNOrSrck+9ETb2IiHVK9XxQ2yADk8U8Lh&#10;DWN2fxV0JYWCMuUFdn1Y7ASoJOATxTa8apfuD4ys4/FDKZG0YHJNLoOAFLq9WN8FeAiVqGQLesJU&#10;eByc1Hx9RPDwo/3pumUgNOJwMEVFh1KFgY4zVm9p9hgsGx351pPdDpCx45olia7mj0/cKAV5Gaq0&#10;3ANJTs4HvXaLusJJBOfar1bhYItFg3nVL8JxBbeJXnJwaJbjriQjTTLyXiFY55qmG7gt59KnTn96&#10;f3G8PPwAwjOyrVZkjtC6B1OktrUS5k+xzRdpfqnLXLQFPEJB8ZqgSHmnQnBwfepyFIdtTjbq1Har&#10;mlGzdw0PBs20dWV/wxUdx3I28HNVvqvqdLhS9zL6tufGaptrXTiDhKzt/ekZN9/isjK14SKuUYPl&#10;Dyy4711Cfj2L71UpSlKHgmq+idVpS3SVPHBV80H327rkQft0rJA8DNCjzD0VSMk4VzUJWbHwgw2u&#10;TQ9u6pvPoSEOZCRyM0ZaM6qXGa65ERIUlPjGazqxbJFp0+LiXCATwKdaQ1o5bpCn88/k1lqUXhSK&#10;3H8F2a+1DNbQVJeJO4E4NWVF1tEX0RceW4DMQ3xzznFZcl6klamuJZQs4VyRmji0MvMwlQ3niqOp&#10;ByknjxV+1T6Knx2V6nqlOMhxKnlJ9R8k0eaW6iurbbU66QQoHOaqPV9mREuLnZ5G72o9jWhhrpyu&#10;W0P/AFI/v70VuSk0+kN4xwXx/wDTIhFvabQ/khOODQPrTVirylJD5Vu84NUTbdRPtgturI58k0Vi&#10;U4plH6gg87jWXBxaykQkmi5LRrKRA0G9a23NzTjZB5/FZzvUhy1T1ltR9S+efzVi2+4pchLHdATj&#10;GM0F3yxLnTELTkgq9qlOPGYiT55LRi6XEDpSu/qe/nkgpGf3qtbb1Dm/dIX3SQg/NWw1EdldODbl&#10;KVtwPTWfJEJVrvqIx4QteDVdsnDBOKTeC2nL8dTLYkLOFIIGasOQtyXp4NoIWgI5FAOuNPMaG0rb&#10;Jsde4yEhRqDtHVB1qAtnIOU481fuSeGQ255RBR9OP3LXKEspylt0KP8Aerg6+xpE/RltYTjDKACB&#10;+woL6fzml3ZyW6QlSz70V62uhnslkrDgI4ANRUI7X+42+TPVldkJubUNJJKlbaOpqJGj5KFvApLg&#10;zURadPPr1Yy6hPoQvd/nRt1LYTeIbLiRhTaQDWPTCUYyyWNpsTnXZm52hphs/wAxwequbFp2Nbmi&#10;VEKeVyPxQn09bdvOqGrepRAPpGaLtcKVo+8qiKVk+QayYSUo7mVtY4ENQOuCA4h0ZGDyaG+m0F+T&#10;qYFRxHByfjzUo/c277CLIV/NIwKe6Lt7tmkK7oGT4NJrdNNDy0jzqrJktTQmPw2lPtQVbLpKuCVN&#10;AqUsewqx9ZpZlRVLJysjAoS6bxERL46uSjLRB81CcX6n7Dj0SWinGLdcN8xW1YPINP8AXlxi3cuC&#10;KAr9qFdbHs311yKo9onwPal9KxX5ocW0C7gZVn2pbsvYJr5J/pVbmIUxUt70uJPANRnVazOTZ7k9&#10;v9J9qdW6/wAa3zy0oY55H5pS+Xhu7qDLeCD7U3CMobAWc5AvRseRMkKjgkgU5avTmmbyohXqB8VY&#10;mitIItrTj7g9bn6fxVc9QrI5BnOPEHBOc1ROEqq8r4JJ5lgl06sMyU5KXhSiKmLBbLdfWVvO4TI/&#10;UKC9IQU3JpZWrGwc125fv4XMU2yraEnHBpRszFSkPHOETmp7SmdGc9I3N8AiojS9iU2h9bqCUgHF&#10;P413+8bG4jC/OaLNLS4/cLLiEqbVwaNkJS3BlrgqRyTIiTXkNkpSSaeMTFlgb1Hk/NFPUPTzcNan&#10;4qMBXPFDsa0vGyLeUg5H4rGdcoSwixSTWQ40nIiKaSpYCyB70tqGzwL4y6sBKXAPSBVYWi9uw5AB&#10;JSPFTzt6W0tKkLJB+KnC6M44YnF5yObFp8x0PNbMlWcEihK5xpNmnLBykbsirT07eIqoWXQO4feo&#10;LW0ViZFU6kDf7YotpThmIlJp8g7AuTwYSoKOVeeaJbXISJCFOqCkEc5oXs7KvtSlaSD4GaZvzpNu&#10;dUhWcexqhTdcU5Ems9Fiaih264WxzsoSFj3oT0zYxIMhpSNyucU0gXR6SyobyP3ok0xc0w17ikFW&#10;eamnGySkR5igOlOyLPPWhQUkJJwKlrdelvNKUVGprW8Vi4Mh9sDuEeBQ3Z7VJMN0hokj2qvbKE8J&#10;8Ek01lhBYVIlF0Ldwo+M0nc7B/EEqaHrcHg0IJuD9tklKgpBB8UVaV1MlE4Le9Qx7042xs9kiO1r&#10;lENb7A9AluIeTjaDUDJU5GmrUkFOFHFWhObavE1TjKwkEeBTK56RZdtTik4U+PiqrdLmOIPGCcZ/&#10;kCmr0+raSonH5ol0jd3fvQ2tIUlZwc1ARbQptp4OIIUn5ppDuzlukZHGDVMZypac2Nrc+C29VaMi&#10;XGF34wShwp5Aqro+n1sz3GXRgAeaIY+tHnmU5WSBwRmpTTaot5luB/CVqHB/NZcoV3tSXZFZigBa&#10;cVZbpkEjafNHtr17IXCW0pzck8AGorV+lFxnVEcg8g0N2iO59wWycAVjx30T2/BJ4kshRFRGuN3Q&#10;qXjYTmiDW+j7dJiNPQV5Vt/TVdOXJUKaBnO0+aL7RqJM5SEFeMccmr4ThZmEuyDjJcor563vxJYZ&#10;UkhWafCQ/aJTZX7UXanhtGU04E8k+QKRuGk1XiMHmSdyRk5FYn6V1Z2Mmp57JS063ZVG7asDimtw&#10;Ma+nAAKh4xQEGnYj6mjkKBxUpbbp9k8N6uRVsL3JYmJx/BNo0wu4OFooICRxih12G9bLgqOlSgCc&#10;VZ2h9SxPuyXwkoI5zTTU1pi3C5/dRlpGVZ2isiVUZpSiQUmnhlczBIt0lta8+c81anT3W8VSFR38&#10;AlOAaFNXackuR2nEpyAPigqG6/BljaSFA84rC9SemtSxwy3Cmg810W25zi0YWk+9RkWzKuVrW40n&#10;x8V42tF1bDb7m1fyaKNNXCJZobkdza5u96zklZLL6I/ais5DL1tkeT5qYt896K41I3qHIPmi+42e&#10;BdGVKSAFk8YqIvtlEe2pQlOFJHBAqlUSqblF8C3JhnC1wiZC7S3AFYwSaiNSRG71az20BSk85FVi&#10;zKdjvbSpQqwtKzkpjkOrynHg1k03q9bZIhKO3od6RtCommpSQnc4c4/zqvpqZtvlrUQpJ3GrZ0tP&#10;bekuMgjZk+mpWTpeJOdUHG05Pvir50b4pReMC34fJXGk7pKvToiFair2Gat23X06cjtx5wKUgYwf&#10;ehDTWjzp/WDbyUbmt2fHFPutV4RIuLTbCNigParK1KEPd2iDab4G+uINs1Q+hcdIQ4o5yKHLxoxc&#10;O2AIJOBUfBuimVI7qilScYNWHbJzN3t+10gnGBUko2ZY8uJUMGc9bHSwoe/Gasa1Xt20R2XZIKmV&#10;c80KansaxdEFps/q84qUvcaUbQyhQICRVdalDI/uwWi9ruzTISe3tCscigiZYGtVy3C3w3nORVcR&#10;lvfdBpK1ZJ8VZ2h723YnltzANqk/4qnGfqcSRBraRF16cLbg/wAhRXjzigSfaJFnWCFqC81fUZyP&#10;c5Dio742KyduaAdXabdkTwG+eajZSnyhxlgb6X1A5BZbM1OW/k1YFv1zatwQlSRuFAGp7HIiWdkJ&#10;QRkeQKAHVyoL6PUcg1F2OrCaJKO4uzUWn4upVHHCT/iFNf8AkU2OwOJip7ilDzSekdSx025r7s7V&#10;ge580YQNQRJgLQUC2fHNZO2Mlu+SHK4M73WDOtczc+hSQVZzRJbZaxBDu8gY+as7XGlod2gp2FO/&#10;2xQa7pNcCzuN5yccViRpdcm10S3bhe1ajZkR+yF4X4JpG96LNzgqkIVuPmq9TJdtU4pUSRmrW0Ve&#10;WJLYblubUEe5pQmrcxkDTjyivYul3lJWkKwU1HNTZlllLSpagB+auu6WKFIcUuG6nkf4arjU9kLT&#10;vKcnOPFVzp2r2jjLPYxjakfbUl1SiQecmjq06qYkRA5xvHFDC9Mrc08paE+vFBcefItjymlEjnHN&#10;VOyVLW7pk9ql0W9dw3e7eotFKl45FAcbTkmCtwqQcH8Unab7IjLAUo7FValqdiS7aHFFJVjmrltt&#10;5IcxKZmzJFrk55HNE1jvbk1rDv6T71+1XZjPcUqOgKwfaiGw9PlzdNbWl7JR8D3qpKUZv8E200MI&#10;b8WG/wBxSxnOc0U2LSSdcTE9r1g8Ux0h0Kvt2n9uUV9vPnFa/wCjvQJnT8dvjLisZyKxdRq4VR57&#10;LIVOTKs0L9MbTV0YllvKgQfFbK6b9N49qhsr7OHEDjipHTPTlcN5tSsBH5FWxbbQ1Dhk5GQK47Va&#10;uV7x8GxhWoDmzSFOxUNK42eKnrvIbj2da1YJCapTU3UtOnZ62QcD5BqFm9bUzISmVOgZGMZrBjVO&#10;XwWdEfrTqIq3zXQlwgBR4BqndY9U/uAvdnj3JqP6j6xbMpxzfu5z5qm9Q6pTcV9tGMnjiug0+ljF&#10;JsxZ2PJNXjqpH2LacOSeBQxE0pK1mpUhnPaUqpPSnSBzWCXXnCpJHI4q9elmgG7JBMRYClDgEirL&#10;tRGlNRIRrc3yDXSrogy1638lYGea0LpPSTMOP2MDaK7sGnk29QAGNwovgw0RFpV7Gubv1Mrny+DO&#10;jWodDO2WKO28U44zUwhhu2upCB5pVbCGQHE+9P4xZktKKgCoCsUmz1l/YhLiU/kmpn7nvQ0upQCo&#10;VDwHM9xsJ49s0+tsgoUpko49qCJIJdefYSpseoV3LU5KtysnC0+1N47zzMgpKMJPg1xcjJjoUrHo&#10;V8UDH2kb0oP9lauRxzTnVUTKkvJ96BrbOXHuYO7BKqsCahU+2hSTyE+KaFjHINuKcVhbY8CgbWDh&#10;Xu3jk0ZtT3I63GXEYx70J6hSma8UjHNCQFZzojcuS21tGc8GrZ0FHMGOhlZOCOKri4wDCuDSz43V&#10;adii74TTqVeAPFTfQIMojKozgXuODUqpIcQFg8ioe2rEhognlNSkYhA25yKiMdMOBxvaRkilW3Qk&#10;bMU0S8mO7nnBpZ/KwFpFAsCwWthwf/E104oA780knL7XJ9QrgOAJKT5oGdvOApCk0mqR3W/yK4Dm&#10;RtxXDYCFkHnNAHZy41wPFeNukIwfNfkuhKiB4pM+SDxmgBbu70kZ5rj1KQSPakkkJJGc0qlRAIzg&#10;UAc+UHPkV+Cjtr8DkEV0j9JoATUdwBPmuik7QQKTSOT70uj1N+aAPwOMH396/PEKIr1AB4pNQ3Hz&#10;SGLQZ4ZK0KHjxSDsh9l7cgHBpxcENoQFIHJ+K7ZfEiIn04V4xSYuhGRDcmsod3YOeaUjsJKVtuEH&#10;IrgSHmfQR6fBFdPwHFEPJVgEeKBHYSmKUBP6QaXU+h50IAwoiuWGUushKiCRXOENPpUB4oGJNuPs&#10;urBBCfangjKeYQ4D6veuX5QfSohPgU1h3B1aSkpIGcUxC2P/AFaUrV7eDXb/AGYbS1+wppOgPuSm&#10;nUqwkckU8VGakMltxXkU+xHbM5MuOCgUkhx1MgpwQn5rwFq2tICR6R8UuJqZIwhJzimITlR1TGRz&#10;g5rppKWFjeoDimLUmS0FhQP6uKdO29UkIcUrA8mhgezHkIClIGf2pi3OW6oDBGeBT6N2dykqUMAe&#10;9RdzuUeFJaQkcKVigBlcm5SJClJJCceaGZVu+5ivKfc5NGkuS7cG3kNI5Qj4qqptyuLT0xp9BQ02&#10;MDPuaYwI1y+3DDTe4HCqKuk+qEW1avClKTxzVb9RG3H4BfCvX5Aof6cXO5S5yG0E4Qecfir0sxFg&#10;1C4+/driVA4BGaeoQtq1rRvw7uxURpxx1bBUeHNnB/pTxtEh9veTgBYBzVIEnb4aIag8+5lSk8Zp&#10;upDKXnnxzg5Fd3WP9yuKEOBIxgjNcuuxYbK2VKBIPOKQBfZZyf4cgpGVOD+1A+rnZMe5JYZBws+o&#10;0TaZcStpK/CR4qC1W+67McdbTgjxmk+hohp6H4zrTCF+lQySK9ukYCCgheHdwGQfNeW1qRc19184&#10;xxSkG3qfl4fX/KQrPNRGR8qA0q2uIUQXceffNQyoMVmzutvY3ODBzRJMjtpuxCFZa9/io+72pqdL&#10;x5QOTjxQCKo1bom1TbMhDkdKmt3GU1nPrr0ltjehpz7UQNlIylSU+a2vdLXEfiojpSFJzwBQZ1Es&#10;dtuWn3LY4wF8AFJFZum1U6JJ54ITrU0fIFEG8RZKUJYcU2knaMHxmrH0VflWhATOd7az4QT4rXOo&#10;ujFrtLbDghAFZ4G2sadZdH3azawkOsR3PtgrICUniu302urv+01VlTh2WnYtZC5OqaU5hKRwomrc&#10;6c6pZtql5dAPnOaxpbr/AC7YtDa0qQrHuKLLTreW06lAeI49XPtWdZXG6LTKoy2yyb4s/WFEZC9k&#10;gEJH/wAqL9DdTlalnLSFlSE+cGsN6a1J9y920vEhack5rQvSLVdr0xBddfcT3V/J5rnNZ4+NcG4d&#10;mdXdufJrGHcGyCoqHP8AlQN1K6esa+gyIbqQ4h0e4zQLaeqbNyuQaac/lk/NXPZrpGdhpfUsAYrn&#10;HCdTTa5MvhoxzqP6DbKoKkEhnyokCsj66jW/ptr12ysL7iIjmCT+D/2r7CXiO1f7aphpQ5BrHfVD&#10;6Ko2sNUS7qPS88rJP5rfaLyEk8WMxbKljgyL1Q6ot6303HtSFgIZ2gAH4qp0xFQ3UtBO9axgVrS8&#10;/QfcLSqVL+42MMoLgz+OazUmVGtWrFsyUEpjvFG5Q/8Aicf9K3sbYXvKZi7XBYJbUXT6fomxRLvM&#10;GEyMbUkfNDbN3W8sZPA8CrD6vdS09RLXb7bGwlqIkcfOKqZEZ7uMstAlbh2gD5q6cnGXt6IpZCLI&#10;nBDYO5ZODiiOU45F0+iCte1OTxnzmo+56NuegI0O4zkYQ/4yKiZ1+Nye3n9JUMCr1NR+7sjgip9t&#10;EdzcyCRRnZdBujS8m8PrCUNp3BJ96i0PshvBSC4Tnn2owk3FUnRTsJp3CVjBSP60owik5IHIq9F3&#10;cUHBuwlJ4FSVpnocfb3+rnHNRCLM8ruBA3EUaWrprOGmnbur0oaG7Bqmv1M5aJSwTNovDdpjy0sH&#10;C3wRwaCbtBCSs43OrVkkfmm0K8OEbM++c1L2t1MiQSs7lKPv7VkOSsWCKW1jnp7YVSZb6XVbEpTn&#10;JqCvk9Tt8eQ3/wC2hW3IqxIzTNqiOPN8rcGKA7lbe2HXBjc4SaJxcYJIE+csTjSQglSlcmi/Q/2a&#10;rsw44Rnzn+lDGkNPG9NznHFcMpyP8qjYdxXCdeQ2spUg4BqtTccNjaz0EWvlMyNSSTu3oUo7SPbm&#10;mWlLEy7qGMl8gsk5NRiC5O3vLVuPyam9Pr7OHFK9ST5HtTWJy3MOke9R1R4GoUohABtKBnH7Chy3&#10;XbsyCfJqY1I2iZNW8g7jjBNd9PNLNXW/bJf/ALKeTmqpqbt9o1jA2t1zT933HPJPk1OlyPKQvJBV&#10;4zQzrNpqBqORHigpaQrAptBlLHqKuCc4qUbsScWJx+QqtFmbj3Jhak5RuCjSPU2cJV0bDCf5aUgc&#10;fsKUtV3VJdAztQCBXFxSzcJCkEjOfJq6W2UMIUXh5YKxZikqKSTlXFO2ZTtvkMuKSUgHIJ96kotn&#10;ZNzbSEBSc5NPOobLTbENthACkj1Y/rWPscYuX4J7kxA3tEko3n9Xmu5j7K44ShIIJBJoOS+d6Bzn&#10;Pip10qjMtKXlIWfelC3cgccdBC9HRMsykJc2pxjFBEyEY6eOecVPKuKGGg2hW7PNKx4yLg0r08+e&#10;anJK3j5Esx7I8W12NbG5JVgH2p3brslLWxSs54qcu1hd/hLLYIORnaPagZ1pcR3ZtIINKSdTWATU&#10;gh7o7KVgAj3zUzanW5FnkNE4SfahaV348VClelGKViXpLMItp/UTzU1Yk+Q2vJG3W3GI8S2PSTU2&#10;nTSmdLquK/PtS0pKLhGaWnjxkfmp25JkOaYRC/ShQ8URqXLRJywAzV9UlpKfjipK3hV0cDfjd5Jq&#10;Fk2lUZSh5waKG7O9bbEi5BWBjOKrr3t+4UsYJi0Qezb5cLcNv+tBM+0KYU7tScA1INakWp0KSojd&#10;5p+JQkNuJ25yQc1bLZYkiKymdadsR/gz8tZx2+RUMq/KBcwcZODRWl1TdjcYbyAfNV9Pilp1W0e+&#10;ahbmEVtJR57JuA79ySpXg+1EthmNodUjA/TjNQFutxZsypajjAqJh3pcdalA85qKnsxu+RtZH96t&#10;CjIkLAyFKPNNrVblIYccOdyfFORfQ+z21nOTmnsJ4BlSE+Fe9QxCUsofxghY84srUo8KBp5GuBly&#10;huPp96ZXSL2SraMk1KWiyk2d2YTygciq1uzgCQtsRkJfWEjcRkGo2XZA+wtaSN/moxN7cbVtQcAn&#10;mpCLdirIVyMAVNThJYI4wxtZ7YHW3i7xtBwTSMO5mG+oN8e2aIYT7IacRgerNQ94tSWCFtpwFDOR&#10;81Fxwk4ksiqbop5Kkg5Jp7BQkMkk4Ufaom3W5aYbskn9PtSDF3UVYPzS3Y5kGMjy8wiFBbf9xSVq&#10;tJksuuqXt2U5TNC0bVc5HGadwVD7coB/V5p7U3kOkR8S6GOs+rwcGuXLmpxxwZ4VTa721yCStIwl&#10;R801iRnXWVPeUp81jSk09pLCwS9se3OLSseRxUfOhq7q1pTwDXUGYlp8LV+mnciVvJSnwr4o4kg6&#10;fBHx2lulXwmvWXgFK5zipZthtLZxwVD3qCeZMd5Z54NJpxAmlvoVCxnk00ipDYUUgAmm2VOMBfOB&#10;XsZwLUMqwPFLdlhgaqBQ4on5paHlTivinT0dtSSgcqPvTuHbSxDdWo5URxUdjyST4EFI3MbweRxU&#10;Y+nZkeSfevBKcBUndj8V4gqUSVcGqZPLwCH0aA29AWtRwpPimTYIP7U7D38rYDxjmmygWwf9aHhY&#10;GSUV5sp2n45rhbgjMrQ2PSfimqBsaC/Y14t8dtQxS3cEeBqhQVkZpw3HITvxkUz9/g0/+5SmHs/x&#10;VUiTkNJDhKsHOKTSCU/iutwIFKobyQPmqu2STHL8UIhpcHvTNtW8DNSzx7cFLZIVUSRtUAPNTawP&#10;hn4AFXB8U93d1rHjFJPwyw2lZON3NJsrwT8VYuGVnhd5255+aTVlKuR5rlSwmQD5Gc0tLWFFCgMD&#10;FLdlDOir+UK4ZkFCikiudwxmuUqBXkDmpqXyBJtkbhn4qXthYUrLv6QPFQcd5Km1lQOR4ryLLJXs&#10;/wAR8VkxkkQaJmfMYWVJS2B+aRmrMmG3u8AYFMXXdoKVfqNTDJZdioQRyBmshSUsoWMA4lp5L4Qn&#10;OT4FP3mnrehJcyCal0Q21rS+BymuNVAzYrbqRjaMYFJx2xyPOeCIjTkrWN/NSL/bklBI4A80MN72&#10;1gYIJ9qlmZJZCUOjyc81Cq3PZJoLrzc0yNMNxUeEjGKAkB1hwJ5AUaLFy4xipSnyRzXMyAw+0yts&#10;AbfJrLsh6jTTK08CVtluWRxt9XpKvc0WL1mRCHq5Pvmh2+RBPgMhsZLfk1DPRnHnY8NrOVkJ/rV+&#10;6VfCK8KXYS2dab5cip07k80cgg21dvQAEYyRQQ/p+XoHsuSfDoyD+9Kt6jeUhS0KyVcZrNqlhYl2&#10;Qa54Ia9WZxuZ/KGcK5Aq0L7AbjdN2HG2v/UbeVDzQ9YIJkvJdkEKSo5xVm/bNXTTz8EpCSlPpBrJ&#10;hBYbXyQcjPVr1A8xJDa1Ec8g1YVpkpdDanE4T8mq/uVlcjaobZ2nb3QDgfmrP6hx2rVp2Cm3gd3a&#10;Csp/pVVTkt274JSxxgk3daMxoyo6HAeMYzQDc7Gu53hmQhJUN2eKFoMx2dcUtJKitR8fmrUsKm7A&#10;pv8AiOQpQyArirIyjd30JrayS12l696Vix3EnYwjCQapS1wFKv7UXnaVhJFW7f8AWbCmHGkD0EcU&#10;J6Lhsy78ZDqRjdkE1G2KnJNDTwmS2tLMnSseK5GUU7xkkVAwdTuYUtxZd4x5qxeo/wBk9aO2SFrS&#10;nj8VUmhm25Op0R3wSwVYOf3ose2aS+QSTWQ209d4zTRkEgO5PBp/NmIu0ZbbYBVQf1LbRp+/JbhD&#10;YwpIPHipfpuHLu4pLKFPOj2HNTjZ7tjFjjcc6R0vNsOpm7kvgJVkYpfq64u/SfvwfWkc1MXHUH8O&#10;kvRZQLbieMGh26TW50daAc7xim4xUHFCzl5Z30L0y3q+6ympC9vbRuB/of8AauNW3hywahfgtqyl&#10;tRSFVNdKmxpl11xslLr42j/P/ehzqXZ3k3JcsjKyrcTSUZQpX5JZTkOJFx7sIKcVuVjNSenICJ0N&#10;50ehQTwaadKtMp1kxLElzaGhxk1EvagXYLpKgoVhtJKRTU+FN/IsfA1ugShb4cVlWcUT9KkG3RLg&#10;66BtWghOf2NCRt67tOQpSihKzncfFHEW1/wuN2jIBTt9jUYLMtzHJ8YK1vy1sXSQ9ngrJH96eabk&#10;OvuqfCSpKPJpLVkbdIKWhuJPkUWaJ006zpyQ6oYKxjB/rWPCMna/wS42hDp/XkVSCy6QFJ4znxUD&#10;rB9F6eUQApsHFV7dESLTOcUlRGVUbWm2TI2nTc5PLCuRVsbPUbi10RcUllD2waSSzan3miUlQquN&#10;QW52LNXkEkmrDja8aRbyw0naDxSE+HHuUZEpWCo+3zVdtUbY7UOMmnlkdZ7Fv0uqYVYcQPB81HWH&#10;URizgFq4B8GjRi3rVbkstghChymq71FaP4PcdwyMnOKqtjKpJxJLDfJY96ujN5itBopKk+RUyi2s&#10;XDTJQwlIUlPIoCXbFQ9ON3FtZyfIprZdcvsqLSVEJV5FW+rFP3/JDH4P13sDMOMQEhTx+KQh25Sb&#10;apxxByBxU790mc8HSj0+4NEv28V+y4S1gq4Bo9JS5Q8/kqVi8qiyCgkgA1JvXT7wNN5yD7UlqzTq&#10;ochKkJxupnJt0iFFbfCSR+KwP4lbaa4LeGWhadLxZEWOouJCSORUF1F0s3GbSuOQsfihmBrGQhtL&#10;e8jHtUvG1A5dHm46yVlR8GslThZDaQw0wcYiOMQFK2kLpvBvC2H9qvOatW6abaTBbCgELPmq71NY&#10;UQ5KFMglJPkVi20zhhxJqSfZy5eVF0FRykexo/0hOiPIbKwkZ8g1X16tiI1tZdSDvI5phar67Ewn&#10;JqKu9Ke2Y9qa4LD6gaZhS0rkQ9pV5ITQXGtyY1tU4QQ4KJLJf0ugJc9YPkGpC5Ro0p1JbQltr3FZ&#10;LhCx74kE3FYZXcXUD0R/IJFGNj1IHmlb1DJ+agNVWZhtzfFQfzikGbYuLahJBO74rCg7a5tS5RJ4&#10;aTLHskGNKQ6p0BW6grVmlwh1bsZORycCmts1c/GwkKIIqSY1Mp6QM+oq4IrKcqr47WRWYsHbbAV9&#10;q64oEFHsRXlvva4spK0Eg5qyV2Nty37+3t7vsKCNSaNdtv8APaTls1j2UzqSdfwTUlLhktO1Gu6N&#10;JCyDgVGwG0uySUpwPeoiO043DU+DjHBpW3X/AO1CgRyaTtWVvDH4Hl606VoU8z6j8Com0tupWsJJ&#10;SpHNElqvSVtuhfIV4qV03p5uW89lIV3P04oVMZzU4DcuOSJtupG1vNtSgFhB8mip3UzAa2sAJTjB&#10;xQRqnRNw0+oyFtKDJPBxUTBlPlOeSlPmmr51vZNEdqaygnl2UTpffaG7dzUBcrBJLq1NtkkeQBRX&#10;Yr/FS0hPAczRbFEeWw44lCd5FXOiF8RKTiU1bZUmM/20EhXjFEltuo7yO8shST4NSVp0mqZd5bgR&#10;koyQKFb1apcGQ66tJSAqsNQnp457RLibLbOpYL9sQ06lJ9OAaCV6WTcLmp5jBR5xQjCuD63EpyVA&#10;e1F9j1EIs5tJVtHgisuF0L0twNOPRBahgv2+QVJCkhPHFRbFzez5JIq3dRC2T46DwVLAzzVep0o8&#10;7cFfbJLjefCaquompJ1sFJY5OoOpy2EIXwQatByNGu+m23EbVOFGSB5qkr1CXAmFJQpGPkVN6a1b&#10;Kg7W+4Sge1FOp2zddgShlZRzddPqafKyNp3YwaSfW/CQkNgnj2omuMz+LvNqX6Uk1JDSLq2w82A6&#10;yRjjmslUpt7CG7HYEWrUL0KUFoUUq+KsexatMlCe6vaoe5qvb7ppyDdG0tpI3nxTi+Nv2WOyCCFE&#10;e1Oqc687+kDSljBfdhuEaWretaCceaDta6cdvd8DzB7iEnkCq80/qiZFWjuBaWyf1EcVbmmLxEQU&#10;vuvpO8eCazozjailpxZVetLM/DWksNq9IyrimemtSPMYbVkkHxVv6ptyLol1xnYtKgT6eaqaFpeU&#10;b4VIbIQlXORVEq5RmpRLFJNYYdR3E3ttCSkIcHuaWlQH0smO6AoAcGgO+3K4WOcC3lKR8CpWy67f&#10;uLRQ6SpY+avVkW9r7I7eMobw9MrfvYWg7cGuNXsy2pwQkEAcZFGml7jBdUoyCEOjwScVLyLPEval&#10;7ChSscGn6aceBZ/JUVr1JKtkgIQtWQeRmj+036PctpkrDavk0PTOnUtm7lxCdzQOTiobUkd+DK2s&#10;ggAc1TFzrTch4Ui71G23q0iP3EqUkfqqutSdP+8e+wcpSfahTTWqJTT3Y9RGfFWzozUlulOCHOXs&#10;3edxq1SjahYcWVbfoDtvYQEKOQOQK4sdzkIUhJWU/jNWzrrTtqEgGI4haFeCCKB5OhHELEhlYwfA&#10;BqDg1LKHnPDJiDfkuoDclzBHjJqTUG5MZeFgpqsNQwbjBO/Cto98U701en5TSmQ6QsDwaFbztYtv&#10;yh5c9GouUguIOMH4qPv0GTaoqRHyNvkiizTd1DMwtSyNvyalL5bGLkhSmFJIx4zUHBNPAJtdlaac&#10;1ZJjSEpcWo+xyaOPvolxQC8QFHnmg2Xp0tXBGxHOea/aoizYIaLKSE49hVKlKEXu5wSaTfBY0RuP&#10;Ka7LbidvuM0F620ItvEiOnfk59NB8TUNwgPBRK0/0o4tvURD0dDUg7lGl6ldywx7XF5Bq4W91m2I&#10;Ibw4kc0xtWpnoQ2KWofjNWrB08/qhtS48cqSocDFM7F9MeqdVX9EdiKtLS1cqKDwKwrn6T3RZZH3&#10;dkTYJSrs2ftsrdPsKsnpjo6/Xi8IQ40420Ff/E4q6tJfRhO0JHZlup7ihgq4q/dAWC1QY6W3IYQ+&#10;kcq21gX+UhGGI8syIady5ZH9P+nLMWCyXm8O4HJFXZpbSTKEJWAAB7VG2sQkuIypITnGM1J3zWMX&#10;T7QSwscj2NcjOyVsuTYJY4QYXGMzDszjyVBLiE1Td56rPW1x5kuHaOPNM7/1hb+0dbW+BkeM1njW&#10;+vY6nXVl8cn5rJo0zm/ciMmooJNd9Q40t1xbj4CufJqiNSdUHIk8pZeyjPsqmOrku3WGqXHfJH4N&#10;B2kNCytVXxlpa1KSpXOa6CFcaomC5ObCWZqiVqEhKCpRV8Ud9Nul/wDHpbTkoEEn3FEtg6ItWKW2&#10;pSQsEA4NXLpPSCIIadQAgCsDUayMY4iZFdLbyx/o7QTVgy0hIKSMUVxtKiFIS+DtBOcVLQ4GG0uZ&#10;zU2iCiayCFcp9q5mdjm8szVFRGbTSSpK/AFTjCGnG+ceKiwgJ9HnmnEN9KFlBBqpDJeKll/DahwK&#10;QGIkhaEfpNJCQmM6CBToLbcbLmRuqWURFG5Co7yVbMA1IvyFFSHG2/6imLckPRiNu4gU5tspTiVN&#10;lBBA9xUiJJuvrfjoUEeoV2645Pt60geoexphDnrZeU24k4PzXi7iqK8ofpSqgPkEVqcbugSoEYVV&#10;i2OaFNJQT5HvVd3KRuuW5PPPmjCwpU4hC80Ifwc6pQiM6pwYAPvVY3O6hmYXErCufGauLVViVcrE&#10;6ps/zAkkVlXUMe82m5rKgpTWeKmiGSV1PqEuzGwk4yRVv9Pbm29bm2XSCSPNZx7cy53eOHEEIKhW&#10;g9M2hu3wmHN204HFN9EkWA0w3Dc3JV6TUmgoKAsVFQ1MzIo55FOoj6UpKDzVZIkA6h1sjGSK/NyT&#10;jYRxUcJQbf24IGaVdWtLgWB6TTyGB808UuYJ4NePEBfFM1kkhQOKVLgU2fmjIsHZXtIr8tQ3A0jv&#10;3I/IrrcFo+DRkeDryvivziTuBJr32rwqzzTEcK9JGKVT5HNcEhQyK8SoEefFJgL+kK4FcqVsV+DX&#10;SU+jI969WlKkg+9MDwKBUBjANeH0L48V4pJx+1fj+ke5oA9CsKPFKJSnz71xn3r0AkjFIBZtSEvq&#10;acUDg+9JzprcF5GB6c8H2rmTb1ONiQDg+SKcNRmJ8FIX6lJpCEZEhUqK460nJHxX6FMckRwhWQcY&#10;paE+1D7jZ8HjBpJ+QI6ioJ49qAY3gtvx3V9xRKc8VKPMpU3n8U1bDs5tRQMHFcsofSQhZ/FMSO2J&#10;TLD+wnJpypaVIUW08DnikXrU2p4PZ5xSkJ5lruIJz80IbOG5bjqkpI8nFIOw3kPrc3eg0rKlIjIC&#10;0pyM16qYZMYkZzjNMQ9+1bkQ0hf6qbtOs299KVck+KawlvqQN+QCadTLa268h0rwUjOM0CO5j6VI&#10;KkAYFIRpL0j0nge1cpktBCk5zSa5K2QC2mnkBu/BWiSslWAfzThdtivoZU7gqQc0myl6aXCs4PtX&#10;seMY76FPKOM+KaEN/wCNN2+RISlPOMCq/wBZqdnRXn228DPOBViXeLFcV3k+cc0E3O8spaea2ZHI&#10;oAo2+JdmxlBacJApx0jt7UdUsnBeySP2p/qiO6mNvDe1tasA4p90108tN0C+cKHIq9P2CLPspcQw&#10;Akeoj+1S0ll5izrOcOKPFIRIphXcMnhOwHn9qc9x6e4tsD0BVUjErdAeRKbfkufy9nCSfJpnIhML&#10;mPule4fGal72ydsNCF4I9JqPebYiMPoKvWVc1FgTVjfSGW0pPpAof1heS3IDLKdyjXtqkllKhkjI&#10;4FN7tHK3Q4kZWBnmosaEJTsm0RmFg57qc4+DS+Hf4T3CvDiqYMvvXJ9ttwYSn006Q08uemNn+WDm&#10;kMVgRAqG6t1YLhTwc0jb2kiI6pxXqXwK6ukZUaa2hCz2z5FeyYQU62EqwkDkCgBGFbmo5S64dwBO&#10;M1HT7SxPmOPhAUjGTxU5KQz9kWQv1g1+jKYjMLaX5UnFPoCvdVQ4NxEdtLe4o8YFUjr7p1CuCnhI&#10;ipKifJTWk12pmMlEh1HG/jP71A3iyMXlUl/tjYgZOKtrtnU8xYOKlwzBXVHohHbdjuRWNql/ArNm&#10;vWJmjNUOQX0FrA4yPI5r6k6ktsGYIg7IOFYzisr/AFO9GhrLXDL0RnY22yAVJGMnmun0nkpWYrn3&#10;+TBsoUeUZr0jql6PMaIcyOARn2q5rZfESZbGHyG1DJANVu/0Un6diSJp3FLQOBQ3DvlwtL4LoUEk&#10;cV0kLFNfkwXFpmvtK3uHbpbKu9z+T5q2D1bZbYajMOcjA81inTusP4gtvc5tWkeM0e6bupckhTrh&#10;IPIOaxdRoYXclsLnHhG7unOsGriw0d/Khg5q0YUeNLBKiCQaxVoDWy7UyDvwlPuTV16C6jquM0tl&#10;3duwQM1yWq0kqpNpcGwhPev3Lf1dpNm+WN+OMAKSQSPcYrFev/ostE9M11lkIkvFSgsfJra8O8tq&#10;aSHFZBprcojU8kt4V8CsSq+dL9jG4qXDPmbI+hqdbIcqUZvbDSSvk+396z/pwwIOpmm31pUIkkgk&#10;/wCLFfW3qHpObcrLLYj5HcbKDt4xWHrt9Dkty3yZ8d5xMtTpUBzXR6PyG/iwxrKcdFdfUdrWFqqz&#10;2mJAAwgZOP2qgmlOtOts4O8KAAqyOo+gpnTrUDUG5u73MAhOc4qDgx4sjUcd9WEtpIUoftW8lD1W&#10;pJmKnjhkZPTKtzoXIbKApIxkeeKlbZfERmkoJ3g+RTjqneWb3LjtxEANoSE8D4xQc005GWkOApyO&#10;CaHKUJ4XQsJoM7UttclTowEnjFGt51O5H0MuA2rCnBjA+OKrOK6qMz68pO3Iz+9KzL2pztNrPpAx&#10;ishWJRwyGOQfehu29pLnnd5oo09pi5vWR+7FspjtjO7FJfbtTGdiv05BBq0XtSR7d0wlWlpKS442&#10;AOOfFVwrSbkmSbzwVc5qouM7B7AimgunfZUD58Ch5xl6LnekjPzRLatD3STZ3LoWlJioSV7j8CqI&#10;znN4wScUkT9hf/hURwIIw6nkfNDLlmUtTzif1ZJNPkXBD0dtKP1DinUR9IJbWcZGDWU8TwmQy0xP&#10;Rmn13iBOBVtDOVf+f2qAN0VDXIYR7KI/tVg2xTdot0jsHb3UlKvzxVczIIbedcJ/UTgVVZFwitpJ&#10;PPZNWp5t9ooXyV880S6XdbiTFPD0gD+9CmmrFIupW6hRQ20Mk0om+ohlbSTlQyDU4T2pOQms8IUv&#10;sP8AiN0kSRgBRyKQ0lZE3K8KYdJDYBOf71yLhkec5qZsb/ZUtxpHJ4z+aSjGUtwZwQN2lGzXB+Oz&#10;ylKsAj96YMXBbjxUVEE1P322FKFOOI/mqJJptpTTqbrcShw7GwPNVSjNzwiSxgWt08x3CpKgrI8n&#10;2p9IcRcwpSyCBxk0M3hItV2kR2iShJ4Ncxpq0p5UQFcmhW49rDbwOkWlLc9p3ygLwU1Na/aDzcQx&#10;mihsDnArm1yGZCyVkbU1IX28NTI6WgkDaKtUI7Gl8iy8gE1vedQgAlWfFEMWUbe+htYKCrGc0rpe&#10;1F+/MKKMpBBNOep5bevDJht7QlODtHvxVSg64OY85eCQVqRth9JUrcgJxg0Mvym501SkpGCc1Dtr&#10;deWpK8lY4ApdkLgrSp1JQT4BpO2Uu+hqKiT1/WJDLLKB4wDQzIjLjzO0M4JFSybgmVIQPYc1Ltwm&#10;5bzSynByOcVJwVryhZcREQ3LWww4+NqSQQD71KXDUTctDSEcKAA/alNbMOy4DKU8bQAnFA8dLrEp&#10;DZOVE4q2UnW8ISWewjabRJJS4ec+amLq6Rpn7dJ3IxxUDcUqtpaUvjcM4r9JvyVx0Mj9NS3JLDI4&#10;fYONx1sbT75ohkxZEC0omE4bXgUrGhJuSEqCcce1St/guPWONGzhA5xVUKtsW0WOXOCBRqNSIaWx&#10;yT5NIIKZfCQCSeahpMRyM7s5PsKIrRbFQS2/I9KTyKrhKU3iQPCXBPR7eoaccaeBTu5TQNOtDkNO&#10;8cgnirHkaojOw0MKSMAYzioOUtqWGUgDbnmsi2uE0iEZNdkC5p1+NY256uAs8UizclojDn1Ua34B&#10;Om0Q0nI8igNVqdaAPlJxWJZW4PESxPPY/jPfduoLnIVwaMIiO5ZHWUJwgjnFBj7Dlvjpc2+k8g1N&#10;WXUv2sYIUAQqp1Sw8SISWVwQr2nnmW3FFBSAeCfev0q2ORLWJAPmpl++mduCsBIPA+aXc/8AWWss&#10;7QEnmk4Rf2jz+QSgTinAKvJojQsXCKBu/T4oXfimPIKByAanWm3LdEbfX+lXGKqqyuH8E2LMNqS2&#10;6zzg/FREu3KioKgKkP4qNqtvvTyNOZktuJcAIIqxuM1gXIxYgKctKpKuCgcVHwpqkpUSrGPFTiXN&#10;1tdjI/QTUBJguRx6RkGoSTWGgJmXMVcYbSFD9PvSDLZYhuIH6VeabLS8xAQ6QdvzSKLiot7RzmoN&#10;88gIiGX3tqMhI8mnQgPMRC+f0ipm0tsogr7gws8g0tNSh6yqaBIIGRSVaSyPIPtzu7t3HApV3tvj&#10;43e9RLrK2UA55zUjCZW9GCvZPJqpNvhkmPVwQi2KSjn5NQKAWknPGDRBHmAsFr2zXMq1tqYB3DcT&#10;4FSlFS5QkyMirJO4nIqXMtK2MbgMDGKausoj29ScDdUQXiBkGoN7CS5O5bASouJ55rtlAUxvPn4r&#10;gblgJz5pdDfbSpJqlrLyHQ2U7jwMV4HspweQK8cSa7Mfaz3CfNVZYztx3c0lCf00ipW1B4z7Um2r&#10;B80sEpdTgnHOahncLGD803vQFEYApZaWwUkjINLbcsbUjj5pm4oDCTyqpYwhdnK20qWSjgUq4pSG&#10;QQMU3IUjn5pVToWyR7iq2M9S4t8cq8V6y2XHAMZNIxgS7x/apELTGWCcZpx5JrCPLmlxLCQfHtUY&#10;ylR/JqUlyw+2AT4pmyEodBqUllkRHtbnMHilJDJS3uPgV1LUncFJpu+8pxsDPFQeFwC5OmE9049q&#10;7Cg0ccf2pBpwtEY8164VbgfOTSUuBjxtaQDx5pWK0O8l0J8e1NmR3DjxipFDzbW35xzWXDkiNZyF&#10;71OEYFKWqWXHEoGT7U4eLUkbSfbmm0HZCfKvNWrKkn8CCeBIZjpdbcGSRxTRbra3C2VejGai3XVu&#10;b3kngU1akLdWSmsh244DBILYZVJQ4E8JNIX6E4siQ2PQBjintrUw4lQdPNeS5gJDYPoHtQ1GccC5&#10;QPMylpOCafM3VaE7CePilGLcJM9KgP5fvTK6spjzVhP6c+1UJzrjkfDCm13BIi7VHKlDxUnpqM3c&#10;r+yrAHZIUf70DW59RdGD4o40zIbamjaf5rnGBW0os9RIpmsclidZ46NS2iGYuO40gAgf0qkYBksz&#10;BDVyonAFXJNb+1j/AM131KGME0EP2BcO/sykjenO7NZk625KSIKXArIem6Z+3W8MJWMipNrXEhTq&#10;C25gqGMCkuocwXmOwG07e0nHFA2n0vP3liJzuUraKtlY4SSRFRysllx5EJxZdfb3SCc5/Nd3N4y4&#10;q2zg5HpzUfrOL/yv2G1/+4ryagJd8LTLa9/mr3PbwyKTG1jtLsHVsVwo9G8HP9aNusKyp2K+xwUI&#10;GQKb6QmszxvWEqWnkGvNZzfvGSnaFewqEYJVvHySbbfIJaZjy9W3EQWBl34+akpy5GkLx9m+ntrQ&#10;eameidolW3U38TU0S0n8U264R3pWonJgThLhyaglKNW59jeG8H6TdP4u0s7tySPc1+sNiEZKpiUg&#10;EHzTXp1peZqdLyIeSG05VmuZl7f05KetrpyoK2kVNPhTkRw84R3r9CbjES7+paU/qo2+klDaNRyP&#10;uEBSMeVD9qEUNNT7f/OPKvAq2el9thaYs7stjKpChwBTVe6xTDPGCseur6Y+u5i2x/KKzjFCFh+4&#10;ukpPaQpxA5OPajLquUXB1chxBS6ong1JfT7DjtffLloSoFBCdw/BpbZO3HwNP2ja1Smnbg1GQvtu&#10;N8qJqUvqGJkeR3SHSE7Qar7WUxdi1NMUj0BSyQRU3o6a9ckBxwFbHlRq1WLd6ZBx4yEegrW7YIEm&#10;SydqVZyKrPWTLf3rkgfrKsmrea1NAhsuMpIW3jkUGLtcW+y1qA/l7s0WRTjtQ4v5CrRVmt146dSJ&#10;LwCJbaMoP54qqHL9cEF1CtykION1XYi0t23Si22TtRt5xVLameERkstDO9XnFQtTUExxeWewZBkS&#10;WlrTvSojzVtJZTGsrQaWPUnJANDUPS8WN08Tcwr/ANVjO00F2jVkoSu0pZ2+ME0oyVeFL5G1noV1&#10;Zbe/LCUZJUaPVQHZPTxMTdjanNC8pt191EhQ2/GRRrbHBMsvYSodwe1TjFZb/JFtlGSA5b3yyr5x&#10;RJ3JNtgx3XD/ACVYIzSl/wBMvPXc7E5AVyaLrro1266ZYydnbT/0FYkKppyaLHJcEfa9atHt5A2+&#10;KidQdi73NJyCk0JKiuW+cY5USM4p7vXbJzanSSjzzVbtlJYkiSik+CxFw2nLCmHkYA4FVZcYxtd0&#10;2pBHNFStSd3aUHAFexoLV6uTJUAr3JpWwV2NoR47EpU0wbY04AQVU6tOrC6hEdatoyMU/wBXWP7l&#10;tLTAwhA9qCGIn2sxCFE788VJudcljoFhoMb+8ZCkBfrHHNSFtitS4KWFgKHnBoYu0xcQNqUfYeaU&#10;s+rEsSEOKPCfarHZFSxIik8cEfeNPfb3hKWk4So8gUteW0WGRHfZPrAycVNw7g3cLi5KI3J84rk2&#10;xF3kOFxJLWOPxWP6aw3Dslu/Iwf129dEJQ4vHGKkbb27u0GHFAq9iaBrhbzBuhZSDt3cVIOS3bI4&#10;2tKjmqI2yTfqfBJpPosVrRq7swuMEhakjiq2u2l5NouS0LbICVUWae6kPQXg6kgnGDmncu+tajeW&#10;44E9w+TVk1Vck12JbkA0tSrYlDjecnzX5rUjzwCNxBNGErTAnRsITvOPaq9uFvXb55bIIwaw7lZS&#10;049Eo4a5Cq3uLJCHxvSo1MyrSp9KI6RhtQzQk3cVQnmSvlAxmi57WEaShrtAApSBWbXKLWJFbAy/&#10;2MWx7KPmkWmVRWm5OfHNFF2dReUJSkeo+9eu6e327tYJIHtVX6f3NwJbvhnTGvVOxmmFYwKm3b7G&#10;mwUtvEEHjmqyn2l63yAOeTxT9QegNNrfPpNELrI5U0DivgNHNMx5UZLcfkOGgfVWmnLFK24wDRPa&#10;NWNsMo2q5T81JXhyPqWCVOkB32Iotrr1EMIE3FldsJejw+6RhB96J9G6v/hs1tS1ZCSODSk3T7os&#10;a0IG5I5BFAakrjPKByCDisGyc9JKLS4JpKeTSN71Tb9XafMZSE528HHvVXnSMmLFdLbWWz74qM01&#10;cnmVNEnjPg1b9vvkF2AW3VJC9vitvDZet0iltx6M/wAiNIgPkqBSM0SWHU70ZO1wkoPvRdqTTrF6&#10;bUYuNw9hQ3/yvIj2p4KR601iqmdMm4PglvyuQosN5ZYW5IQ4NyhyKf3e2RL7ZHXlkBYBNU199Jhu&#10;lBURg+KIrbqOS/F7O8pT4/epQ1KnmEkNwa5QhYbUgTH0HkgYFQtxL0K4LJBTg1aOnLdb32S4twJd&#10;A5qKv9uiSUuoSAtw+CKqs0+a/Y8Malh8gfEvbkl1CVKOB+auXp3bi2UyggOZ/wAJqnI1jdZDiyOU&#10;1LWLW9ws7vbDhSkeKnp5yq/xQks/aG3UzTjE8uPobDbufAFVVCiKjyyhQ5FGEvXT0kKL3r3U3gxE&#10;3eWlaU4Kvip2QhbNSj2Ri3HhkBKmSmHfB2A8UZ6F16qLJbjSDuaJwc15d9P/AG9vcC05UPBxQ5pm&#10;xKfkOKWCAMkUkrKprA21Jcl1z7Lb9SSWn2Cn04PFDOvtKpfUwUEEJwMUCxdYSrBcHGt6gkHHJoli&#10;anTeUje7k5z5rOjbXY3F9lWGgn1fpmFD6fsOtx9kgDlQFUpHvsmIvYVqAB+a0i1ORerCiI4gONhO&#10;M4qlteaVahvr+3HIPgVTqYT2qVfwSg10wg0Fq/suhMglxtXyaObi7DWnvRtqCoVS2mY7rTSwpJJA&#10;r2Vq2VEcLZJAHFWwv21pzBxy+CyZ2n0XxlQUkFZHBoOtmjpNsurnoJR+1SOiNZKMpsOKynPOat+f&#10;GgyGEPtLSNycmr1GFuJohlx4M8agVMtdx/xIQeciibQmrhElEOKK8jHmnfUyChaEFsBXHJFCOnLP&#10;KaU4sNnGODWO1KFmF0TWHEu9vU8BDO5SkkrGCKCtSwUTnVux0BWR4quZlzkwpZQ4o4zxzRNZtROI&#10;ShSlbh+atVqm9rI7WuRnY9PPJuKnu2UgH3qM1CiXbbgp9tRGPirds8yFJguOLUlCiPgVEXqyw5sB&#10;0/qWrwajKpbcRYbuQKsN/fuCf57ijt/NF1vvZaKSXQpI9iaHIGmHokF0oTknxQrOduFpcKXgQD4q&#10;t2OqOZEsbui73hDv9qW1tSXCk8iq+tmkl2+6uObtqQScZppovVTkd8b1ek8c1PXW7pffK0OAZ+Kn&#10;vhYlIg048AjqZcmJPylZCfkUvYdUPsLwpwqSPOTXuomXZMLchBc/IpC02HfZXpCklLiR4NYr3KfB&#10;PjHIcwVM3dsvpI3jnFKlyPMdCJOMJ+aqa3XmexILMdZyo421aOjunGotVlv+UpKV/wCLmlHUwa5B&#10;1v4IzU2mG7o8lNuCVKPsKPuh/wBK1x1tcQ9OBbZScgHNWf06+mmfbJ7UiUpS0kg4NbS6X6GYsttQ&#10;GmwFYGeK0ev18IL+H2ZdNMn9xmvTvSZPT26ojqa7jQOPGa1J0yFogMNrXCQheOFbRRLL6fRJiw9I&#10;bAJ5yRUm7pi22+0EpUEqSnjFctbqJ2/czYKMVwh/cDDvrBbQpCQrjFMIPTiFEhPPEIJwTkVQ2qOo&#10;T+m7mtKHiG0njmnlq+oEuRO049+rjzVcaZtZSJ4wQevtUOaYu76ULw2hRxg/mq9v/VhM+KoqdO4D&#10;5pr1l1SzOS5ISsDdk8msuXvXhYlrZb3LyccGt1RRHanJclM5NPCLed1g3eJbjbkgo+OaDtQW5y63&#10;BDDTqlBRwMGoHRdpmahurbh3JQo1pSw9JWmUxpSvUrGeayrLYUrkpUJTKxsXTmdHjKYdUVtK9jVn&#10;dPOmybTKakdsAg5zVk2rR7TzXqHKRRPZ7E2gdv2FaS3XyksIyo0Rjyfomn0y2w6ojgYqbttrQlPb&#10;+K6iMiMrtpORmpuMhppQPjNaZybMjA6tbLSmi0o+PFKsbYUhSd3pNNXVJYWlTYP5xSq1NSGlL/xD&#10;2pCwKrW2iQCMEGliphB3jzUOzITvKVAnApduUhzI5xQNol1LafbKsZ4pi3K7awgg7c0ii4BolODg&#10;0u5JZU2gpTlVGSOCTg3AMP4KfSfmpJ2b9u8FoR6T8CoRt0LZCgMkc1LQZqJMco25UPmpkWh7KcVI&#10;aQ62jn3pncIr86KVpGFAU5t01QUtrHH5pnKvC4KnEnG00ZBICm3nET1NueQfej7TkgBvbu5qupkg&#10;OXFTo55otsmXohcQohaR4oiyTXAfree+wcAOQRVR6pt6ZLi0qQCc+4o2tmp1LQuK5ysUPXlJedUr&#10;HJqzJU+CuoFrbVdUpCRlJq6bTZWptuTk4IHihuxaSQ+4X/CqM7Oz9o52lqOKGxpCdsaTFe7CjwKk&#10;ne3HdBSKaXSMhh4OoJz+KVU8HWgSOcVDokLydp2qCf612pSvtwQc0ilZfYIHtScZalBTaqY0PWsO&#10;MZJ5HxXLZxmkI2WnCk+M12sFLwHhJpALoIH9a8RwSPNJhsNr85zXY4X8UAepdVnB8UogZJFJHhfN&#10;dYKV7qYHqE4UUmvUJBVgCuiMAK8k16Cc+KYhRtQSSk+K/JPn3rwpwc+TXhTz+KBH7O4kYrpKTtP/&#10;AFrpKACFV2Rg0wOA3kfmu20E/vXqk48Gu0JKFZoASafdcjllfClcV6zDct24KJIPiv1xlJZKXUDc&#10;fxXUuUuZGSpH6h7UgO5MRCWu6T7V7FcYfZwcE0lBCpkRTThwo5pk1BdhPEFWUg0dCJCLc22ZK2k4&#10;BFKTnVBIWkcn3pFy3NJc7w/WRzS/3rIjhJwTQIbxnnHFAKPBpBUBxD7it3B5rp99bSkqSn0/inMR&#10;S5y1JPAxSGKlthUJKVkEimqZzEdZbHPFIymFsuhO7CQaVVBYCS8cKVj+9GQFUqXLjqWyMAGkWO69&#10;MQ04rCcc1xBuwS2pttHGcGvX4sguJeQrFMDq4NMQVb92U06jSGpLCUoAJxxTcRGnYpS+sE/Brxl5&#10;qA42kJ4x5piaEwuQiStG3CeKXucFySlhSVYPvS7kn7rPbT6sUiwqQrCV54NNCGxjNshSXF8Ee9Bd&#10;7hR2XJCkDIxRtebU46ppaVYHuKHJTLLKZLTmFFQxzT+RFN67vqHoUdhsBKG1ZUaLOkF1iuyUqeUA&#10;ADiqz6puIt9tfW0dxCh4/egbp11KkpuSWmkLUQrbgVkJezIjYV2lJdvIW1yCnAIriHKLTL+39WfN&#10;Demryq5PxxsJUQN2fapV4SRPcjob881jjJeOyp9aHn1YA5xUVdmmfunF7spzmpa5W6R9pH2rxkeq&#10;msm1sJYUtxzOPNJh8kCxc25NyLSD44zTm9XEMj0YJAxQJf7y3p9E6Yg4IVhI9/NCdg6iSdS35mPs&#10;UUDk1W3gswWwy+8wwh4pwVU5bceWFu+FHxTT7t2Yphhlv0p8mvX3Zbbn2yUHJ96YsDy3RHZ29bq+&#10;QDjNLWdpQKu8rOMjmm7zMq1xWAFZWr9VPZsPt29haFYcPJxQIj24yW57qnFEtg+9LPpbkzULQcpS&#10;Pal1xmv4a4Cr+YoZzSlgTHhsKLpCiRjJpiG9/fYlRWIyThW72pi0wxChyGlnG9HvSzcdpcxx9Ryj&#10;dxXE7sXGWEoPAT4FBIE5VriizhwN7wFZzig6dpdm6vyFFsZ2Eg4q1HVRWoCooT74xTGTDYt55QAC&#10;nGceaMtcokZxv2ior1qejrZzuVtxiql1j0PhhpsiOAspJHFbDuOnWJEN2RsG0K3Diha4WNF1dQhL&#10;W4gccVn0a2yl5yVyrjNcnyxv9nuulNRSmlsuJbCyAQPapq0awlQVJQ4spA8A+9bQ190mgXC4updi&#10;p3K8kprKH1AdN3tF3dh6G2pTJTk7RwOTXYaXXwuWE+TVWUSjz8B7pDWP3SWmnVbQBk/2q5Om+q02&#10;2SH1LyMgCsYaT1cpEhKHSpBSOc1blm6gs/YtssrwoKOVZ+Kyr6o3RwUwm4SNtNdS0koAcwg+OasP&#10;Q9/N1c4c3e9YHZ6m+iPH7xLu7Pn2rSPQvWKwh119fCU55Nc1qvH+lDcjYV3b3hmp1QDKjK9IO7zU&#10;RctKIatT+AEkpJqqW+vDbMp2K26FEH58UX6Z17/zUw8hTvIHAz5rTenOCy0ZHHwfM/6wdEXZfVN6&#10;S0hb7ak5GBwOTVDtQrjGf2uR3EqPHIr7I3TojC1rMVJkRkLOP1KTmgLWH0gWmU2XmozaFNjOQmui&#10;0/kYQilIxp0tvKPmMi2vOltH2ylOkZ8VGPKTKvEaM6kIKVhKhX0Eh9DLXYrs4XI6HChBAyn3rHvU&#10;Xode4Wqp8mKgkLeUpAA8DNbSGurueIlDplFZYw6uC0tQLXHtm3v7B3Cn55qrd7ingF+amJUe7M3I&#10;My4zi3EHGCM0tHiIl3JlspAUVAKHxWU/4ksorSxwd291xrZ3UlLfGCanTc48ialJV/LSAMfNGPWW&#10;zWyx6DsphFH3SkjubfPgVTMGStSiVkjjyatc/Te0W3IXSo8S4uP5SOCAnFWVqHU8G39LTaIhSp9x&#10;vbx596qG3XAR0rS4PUoZBNKyLqFusoJykHOM1YprBDHINsPOxHdqkkEf60StR3028S3WyED3pKRA&#10;TLkNvpAG4+KNtXzI8HQTUVpCS+rGVDz7VCuG1NtkpcsEFXkPwu2CBTQNJeG0jP5oeKnYgRuyARmp&#10;KJLdZbDikHtn3qqNu/se0JmbgLREVHZHCxgkfmhK4Qz31PJTkE54qYamNv8A6yNvmum32XAU4yCc&#10;VOWJrBBNoaWK0uTYz8k/oaGSKWhahRHaU2ANxVnNEtljdq2SUt8oWcYH9KBLra3IUt1SRhKVYNKa&#10;dcU4k0s9k87ejcZSUnnnFTFlQWJe8YQnnJofhaalpshuic9scg00jakcDPbx6ifNONmxpzDb+CW1&#10;DDZemFwAKz5Iplp/T5ul2+3PDePNeQnnJTyQTn3NGVkjC2NKmqTtIGAanGEZvcJvasARdHW7RPkx&#10;WiVBJxmm8SZ3sBR9WKn7rY25clx9Pqcc5OKb6c0qX7w5HdOMJyP86g4T3cdEk1gJtHux2T3l43BJ&#10;x/amd5eZceUpe1RJJFDdxnKs1xfjJUcJJArhi5/cDK+farXavtK8MJNO6fZW/wDdOgbArkGovqUG&#10;l3RP2qR2kj/DTyzPyJrDzTS8Cm93tZYgpU6sLdWfNKaUq8Ia4fIK2o75CUgZUfii1mULc8hDo2qA&#10;Bwaj9L2tMe7NuOYKPg1+1u6tV5U4E7GtuBj+tUwTrhknLEnhEjcb6mY2pI9RHio6BC3TmXljjdmo&#10;21Nrd/RlXzU5bZSRI7bnG35qyL38yItYP2sW1TXE9v2GBQtHZcdkIZwSrNGMqW2XQMBRNeWux5uj&#10;bu3CSc80pV75ZQJ4RzEeVYlth/gHwKkk3piahzeeUj0iovqOcy2u3+lIxxQzBlKbfT/p803b6cto&#10;KOeSXkRlTpiV7dqAfNSmoiHLayhonKBiot667wlAGwg5NSjMyOuFgkFefJqSaeULoFHXHmSlKshR&#10;NPH5DkINFXGfY1Jv28TJTCk4xXesIgU2wloDKRyRVLg4xckT3LoSVeBMDaVnHGMVyHElOzPNDp7i&#10;H0tjk5AqWUy5DeQXwUpI4zUIzcuWPCJa7xTKtaM/4eKEXW3WHw2M+eKLvvUKY25GKb3OGyFMvDj3&#10;p2QUllEIvHBGGMuIG+/lOeefenjl02gJQfSBXV6Su6MNFHGzzioaPHccf7ODuPGark3F4RNc8jto&#10;omPkkgGpC4lLkAME5UCMVEzobtmkpDgIJGRTxl4SgncceMUJ9xY/3IVQWhzYc+aeyWnbcw2V5AXz&#10;RAbfGda3qwHE803vyUXCI2EcbBUfT2ptEtwwYuIS2nnjHNP2H0zNiAB6hj+tDASW1FPJJ4xUpblK&#10;iBJWCk54NEJtvDE18k9e4ikafS2EgbTzQnASG924eKN3pDcqGhlSx6+c01Tppt1CyVBKU85+asnX&#10;ue5EU+OSEelOR0tlQwg8U9RdGkwlJVyoivNQoaXAbaZG5afcUNdxSU7VZqicnB4GlkdqSZK/HAqY&#10;cUI9oQlA5PmomIopWkrGEfmnsuQlxvYn9I96S6yNojESlJcAqTQ4SyCTgg8UkbaAltw4ANOrklLM&#10;RCkew5qMU1nICMj+Y0U581HrgANZSrPNfkzMjBOSTXrcnd6QPeq20x9CyWkx2ULzlQ80g/L+4WSk&#10;YqWVCSu3hf8AiPtUVIirjJSCnlVKSfwM4Kd3jn5rpSC4wAOQOK8eBiBHuDX5Erag/J9qqaS7AZqb&#10;DZHPPxTvsKSgk8A1ww0X3hx707uSylCUJ9qpSxyDOWf0bAqvBFBXk0gws7gMc109IWg+KksfIYO7&#10;kgbUhPj8UyA7aT+eKcLcUtHPNJtN91YB4/NVSeWB4yk7sj+lKSw4pAURwKVQEtPbfIx5rqRIKmij&#10;AppcCGoR3EJ55rzd2jj4rxlzYsE8ivX3A44CBgUZwh9s7fR/LSrP5xScVCXXNprxayoAYrxIUhQU&#10;OKg3zkntP3bSl8p84NeLI35xX50kqCvGa/JSHP3FLvoT4FY6sLyTya9dc2rNJtKCFjdSj5SUeKvi&#10;+BHUZ0lRKqVIUskj2ppHVyRSiny3jFWKXHIsD6M0pxtQUdqR5FLWZttUlQV+k5xUYh5xzweD5paK&#10;72Xgc4xVkZLKEczt8KctPISTXSjvwsHIxXlxcEp/IIJx5qc01bWX4EkukbgDjNOKcpNJjPLOWktE&#10;rXg0yukRt5wqQc5qJXIWy+tKTwCRUmyhbjW85wayIzVi2YItYFNOW8OzSFDjFevXE2q972z6UGpu&#10;0REMxS5uwtXFIvWBmU+tKVBThGay1W4wSiRb/I6c1E5d1p/mHNSsa8ZZ7bityh80P6Vs2Lv23jtS&#10;DjmkdUpXbLuoNH+V8isuNkox3SKsJvAYPiM9CLxVkgeKj9H2XvajYmjGxCs0PM3Yus9pKiQfiiDS&#10;l5REcKN34zWVGcZtEcNLgLeqsJm7x/uCv+YjxVcaVsKtT3IQdx9PvRxd50Z2EUuL3Ffio/SMA2qe&#10;ZcdW5a/YVOcVKaZFPCIS7D/ku8LiNuHjg1zHuari6orO4e1THUuzCWgTsYex6qfdBNPR79LliWAU&#10;tgnmqVuVvp/BLhxyWDoTUECHZktlKQ4PNQ3U9yFeYqnGiC5jwKrO/X/+DalnR2VFLSVlIFOYWoDJ&#10;GHDuB+ayfVi/YR2vstL6fo/8Ni3F1zCNyDjP7Gqn6nwz/wAzyJIVkFeeKsXR2pY8KM+CQhBSRxQL&#10;qtKLrLcW2vIUriiyKdeEOL9x5oyPJ1E0sNeGRyBRVYtffwqT9ocEoODmo7p5Ak6cS/uGUvAihi9x&#10;hbZ775BBUonmiO6EExPDZZOoVQdR21brhHcPxXuk7d/DLS4ttwJTj55qP0dbmrtpCbMWo5QnKf8A&#10;Kg606le+7XFW6UtA4wTVzmk038kcP4Guu479ymlbaCvKsZFWJo3Tjti6dvvPpHceB2j3HmuIz1uV&#10;FRhKVrzyTRC5cA/aDHC04HhIqMaoqbszyDk8YZRarg/bpbyXirClHg1YFvtUqNpoXNtJ7PkmhrU2&#10;nJE+5BLTeTnyKsJ6S5F0MbcSBlODVVcJKTySbTRERNftPwFR3D6fGKWZsltucdDh2qUTkCqekqdi&#10;3Hs7jgqqzk2ubpW2wLi6vfHdAOKhVd6jaa6G445Jy+tPsW9MINlMY+MeKrG/2gWi6sBCSd+DVqp1&#10;vDvQYaUhJApldI0G73FJUlKVJwBV84KayiGcDLVbQVpOM6wj+aE+rH9aDtL6jksyS1uJX4xVo3Vm&#10;Kza9hUFjbjaKqeHbXo2qG1oSe2VZquxSjKLiEXnOQmZuq40/bJTtCz5NHEjUMddpTDbUkhQ8igDq&#10;S26e05HRgIHJTQxYbtJkq7YJUsf4aHbsnsY1HKyEy9KC4XhLiecK/wCtJ670k+htCwjaEp805tF8&#10;XbpqVSPSR5BqU1Lq1m4MgJwrjFOUYSi0yWWmVRbWXFTOwf1ZxU7GnqsEja4MKqYsOnm5V1RJztGc&#10;kGmevrGtMvutcp/FYEapVwcl2T3ZeCaZ1Ky9BXu5WrwTQ63GTJmqkK9vFDkZ91xfZyQRRFZJ7LL7&#10;bUk+DzmiNys7G446P19gqlR93IIFDtptq5lzbjk4BOKsS/zILrjSYxBRgZAqATEQxdW3WR6vPFFl&#10;KnNSTFFtEbMU5pycWd+UmiGx6la+zW3kFRqTueh1XyyuTDw+kZHFAFmtrguBjuEpINQl6lNmEuGN&#10;Ykgxh2qPdpClukJWOQaZXiwuSyUJQVBPAIpKTdTZZPaJ5HGal7XrBtasqA/rVj9OftfZHkr9Ntfj&#10;TSwUkHOKcPSnbS8E5IzRJNcFyu/cZSOa41JpZ56CJO3CkjwKwZUyhFusuUk3yJWfWTzS8ZyDwa9d&#10;Q3eJ5KkgqJ4xQzZ4bj0ntAHdmn65jlouIST6kmlXbJwTsE488BRM0sqQlLOzCsUFXG3P2m4KYOcg&#10;8Ufw9cJeWFKAyE+agLzJRdJiXAAVqVWRZGuaTi+SKyuxG2XZqA80JA5HvRhbNSQnnDwCPioW46Xz&#10;b0vOtFKtuQaGba6pmaWQDknAqxSnU0n8ieJchJqJTU66JLYARmpuTplF4tiEY5Sngigy8SDDkoCu&#10;DnJow09q9mPFQhRCiRipRlCblGRHldFa3S2vWicWCT54qQYnSICR3chJHFEt4tX/ADHdEuNEA5zi&#10;o7VdneabQ0EErSPAFYLplVucC3cnjId9Prrb7pBdZmLSCRwTQtq3TUNyS4WCBg8Ee9BVrnSYD/bS&#10;VJJOMUYW27pWtKZYx/8AfVdXZHUQxNEcbWMX7W5Hgt9lJ3JGeKhmr3JiPqS4VA/Bq5oqLU/FZUlS&#10;CTxigjqDpltmYh5hKdqiOE1ZbQ1HdWyKkumQ8TU0iNhaFHn2q1NMSmL1ZCp8J3e9VJedL3CLBbkh&#10;hQZx5FNrXqWZbUBpK1BJ8jNRhc6pbbAcdyygq1hpJh1S3YpGc+BQt/CH40RWEncOeKIrbd/uVFLy&#10;j6/mp6CIzkxMZ4JShfAUalKqFj3LsFJrhlYxbzJguFBUU5qagXo99Bc5CjildeaZFquQDXrbUcgp&#10;pncbW4xaWXUNkK+aw4qyqTT5SLHiXQbLgokQldhScqGeaHLtp/Zb1KKMOD3FQcTUkiKUpUo8e1H9&#10;o1DFuMLY82Coj3rOjOu7hlbTjyV0xFUuMsKB3JpS1aictjm3GMGjuNYYjzziUkAr8ChfVGj3retT&#10;jaCpPkkVjWU2QW6tkoyT4ZK/84/fNJbe9/eiiwMxpEYFvG7FV03ADthLxSUuI9660rfX2Hi0HCP3&#10;NWxvcZJT+ROPGUS+qdKrkSlqaGVeeKHLRBlNyy2MpUD4ozTelMvDuHcT7mpGz21p6WZAKdxPirPR&#10;jOanHsjuwsDe165fsvbjOJ/HNOb2XJbZlKTuC+ai9Y2pX3iFJRtVn2oilRVo0q2og7gmstZ5iyKw&#10;RNhiIIWokJBSTULftLvXRK3YyMlJ5x70yhXZ9qWI+4+o4qxNOShEyh5AJI96WI2x2sk21yVxbLRL&#10;t0ZalNKCwfaniNZzouGVuK2jjBqz1uxjHc3NpIV+KrG/2YSJpDCcc54qMq3Ukq2JPc+Qmstz/jzZ&#10;akpwMcE0SW+FHZjqbJSPiq6mS3rTCaS2g7gPIrrTmrXHJaRIUSPgmrFYk8PsTWeUL6w00ZUhRjjc&#10;rOTio5i1yYdsUFNneKPfvULlpWlrKVjzTuPDZm9xB2gqHih1LOUG74KgTfJcNRQSpIJxR9pG6rmI&#10;CXwVNHyo1D6k05hxaGmwtWf8NKRXXbVZikpKFD5HNUwUoSeXwSeGg6RLjRFlPCmz80G9QIrU9gLZ&#10;SM59qFndTvJeQneTz81KKvZUUBxJOfb5odkbE4iUWuSFTa3WIQU3nfTByZJjrAdJFHTcaRPQhMeM&#10;vKvxRzp/6Z7x1BLHbzHJwCSKwrcVxyngtjlsBNI32OUhpWHc8bTzRnF0xP1GVxYMUpSvjgVpbpR9&#10;BYsW2RcliSojOSKs9volH0RcW3UNpCM+Nta+fk64rauWWrTykzJ3Tn6PrrJuLEuW2vbuBIxW3dD9&#10;EIdlt0VttgJWlIySKJbFd4VsbQNiOKN7FqaFNWclKQBXM6jV2WPC4RsIVKBDs6IQwUoAAOKmgtGm&#10;4SisjIFBet+oAtU5QbdwhP5oLl9UE3JC0rdCk+PNYsabJ84JuSXDDjUPV5DUZaN4Tt481X9x60Nr&#10;bU0ZQGeOTVJ9RddIRPW029gH4NUpf75c7rc0tQ3HNijjcms+GkilmRX6nOEXr1E1VFuTCymQkrPI&#10;INUZN1dcI9zaZYUoo3AZH71KI6b3uQlhxUhxQURkZq0rd0ebNsjvONbnhgk45q5zhWsZJJOQK6r0&#10;jc9U6ZjusrXvUkZA/ag+z9DpLTqXZLSlKznKq1VpCwIEQRnGxtRgAEUYR9LRZSkoLaU8fFa+eucX&#10;hFvpJ9lKdPenbMQNq7YSU/irttlqQmOhBPArqPp1FtklKUYTn2FTpihjG1PGK1tt8rXllqilwjm3&#10;W5tlZHsafCKlh8lA4rpodptCtuTUjEdbeQsLThVYwMauMJSlCkjk+cU6bwpoZHNdtIKVgEZHtSjS&#10;VJe9QwKAPzDoSlSVDPxmmne+3WSRgGlpoW04VjASai5twTIcDfCcUmxpZHSpSVLK0p4r8p/CgpIq&#10;GallhxSCQR80v92V4Cf8qjklgnO6hyIr0+v2pk1IcbX6hgU3jzzHUN44paVOQ6pJSABRkWGTdnuA&#10;S5tUkYPzT/vrjPFaU4SaFmpSm1JV7CpxF0EqNsGNwqW4i0SokqSoO8DNNL6pp6Ep0LG7FRbt2LbJ&#10;Qo+KHLpeypC0BRP4pOQ1EbtyP56ipXvRVp+8CGhW48Ggm2Avukn5qcMRcjCWzj24oTY2hvM1WImo&#10;shYCVHxUpqDWsaJEbVvBUoiq81tpq4W9wSm9yx5GKFLci5Xq5sNyELQ0FDz+9WrJBpGn9DXdEuO2&#10;4VDCxRZKipaWHUHPvQlpOxNQ7Syps8gUaQXUSIxSoZI4qwgJuoElkHGSKQjHO5Chg+1OmlFDhTtw&#10;PikHGlolbscGogeRwWXyknAPiunUhh/cOc13JRgpcrt9rvx8geqmM5cyopVjj8UopOQFecUlHSrY&#10;EnnFLpGU4oA5c9lAeK/JV3Ug/FfslSCkVzGQUnB5NAC4RkePFenlJ+RXqVZOK7TgHBp9CE0bijxX&#10;f6q9CgcgcV+bUM4PNIDsNlQz/lXi2/T/ALUshWPTjzXrYwog1IWRNoFSeOcV2Ebhk+RXfKFcDArp&#10;PBOfegR+wdvivFDIzXYVk4PivyAEq5NAHsKK04hSHMEjxSTLzbMtaBjAGMUkptxDgeSfSfNfnIaV&#10;j7gK5PsKiAot8x3dyAdpPFeSkLmIPb/VS0QtmOUrwT5FMG7iYsxTYSSKMghxbu4p4tvnAA96/S7e&#10;hhQVu4zmuJLL6n0PI4SfanrUdL0U9xQ3e1NciExKbUwU7c5HBqNjzXmZRQhJHPmnLqW2gkA+DzS3&#10;cQ+6EspBWByfmlgZ+mRnJTQJOCfevIraY+UOLCuMU1VMfLnbIOM4Fdv2pxLoeCzt28ijGBii2mWM&#10;ltIOTk4r81cFyngwlJA+a7juMtskE7lGmJuaI0oBKMfBoELvW95Ej1L4zUs5BYdZQpWCR4qMcdkT&#10;2HHEnlPiv0L7hSG+6cUwHCbhHhyO3gbj7VxKuBabW8E+/tXEm2MuzUvFXqSOea/Jfjq3tZCh8VIg&#10;fkzlyW2wQcHzQZqGK8J7pQfQTRVcpP2CU4RgH3oeuL7sx9YQk8j4oyBR3UCwl1iQlR3ZJ4oc6KaQ&#10;hC/P9xCStIK+R+9H2rYklBlB5JHwaHumUF9m7POJzuXkZq9P2sC39OJatzzroQNqVHmp5uTJuEwy&#10;o7ZCUjk1GPQVRIMVnYSp1QKsCiZmci0xkx0t4UoVT0Awiuy708tvPbSgY5pdywKaZPfdBT8UpGak&#10;NNl9I2bzXT0STORhbmBRgAGvHTti/wB2+3zllQyR7VEQOlLGj725M7YCP0p4qz7ZFECUlxxfHjOf&#10;NEF/tjV4hIKQNqPUTS2pjyytEvphsKfbbOAeSBS0Z524qW6lG1XsTUg/IiBkxUI3FRIxTRyYu2bW&#10;+3gq8cUmsANGFybrMUhz0oR70rh164IYWolpNKmHJt8FMsq5c8p+K5Q04uAZST/MzURjW4Q1KvCm&#10;kr/k48U5nx2i2y00rBAGcV+gRFSApx5eFqT5rq3sIS+VuHcBkc08Azkojsw1oJGfamcGM1DUHFcE&#10;+M0pMgpdnE7/AOX5IFe3RKHSwlB4HFACSoUeR3pKcEZzj4pCe5HursZpI5PGBTxsx4LD7QOVKHP7&#10;1xaY0eEWX1j1Dxml2NcEde2WI8JyKE4x5TUaiAzAjsu9ryAc4ogkpj3S6vE8jGTXM5bEhpqMhGcK&#10;AoJJla6isbVwbkzS3hKBnxVJa60G3reY1D+073cG1KtucVqK7sstR34ak8OJxUbHs0WwxYsgsjfj&#10;g4/era7ZVS3RYpRUlhmBdV/TOxY708z2MHzwmqg6pdPbjolxhUFpzYoblYFfSu9WZq+SpU1xnO3k&#10;5FVF1A0ixf1NNJibwcjO2t9p/KzclGfRhz06xmJgjTF8W9dmPu9yEoPqKq0ppHqS1bIAajvgBYxn&#10;POKjb99PKHLiS0z28q5AHzVb9YtD3Dpy/BRA3kKRuUACfit8tRTcks5MP05Q5wWnB1YzHlynlOlT&#10;izkHNXb9P+qnJt0cUtZDQTu5rDGiNVO3Sb2ZhKNh53Vo7RHUCNY2XAy4lsqRtKgahqNPGyvEUSrn&#10;h8mzG+uEe0zFxgoEJOODRNaeoA1U0tLZAyMYzWFl6xKJK5Kl70qWRnNXJ0T1kuTdBleEYz5rnrtC&#10;645M+NsZPCL9e6dJuaVPhOVn8UG3voE3ILklbaSoAnkUWo6ww7S4pha0gj2zUbfevcT7dTbRSpRH&#10;zWrgpx5jkt74M3XjoJbWb0++7FbJwfKawj1A0pddJazuOxhfaS6SggcYr6wRoTmo2TKIz3PFA2vP&#10;pfY1LHekhkFxSTzitxpNdKEsWMpsqUlwfL6432dfw0xI3rSnGEnJxXjFtEyc00BtKVJCk/jNbFjf&#10;TLBsc2SiSwFuJ3c4rLuvNJXfSGrpzrcdamC6oIISfGTiuhq1VVr4eTCdcorknOsGk4Gm9N2aTB29&#10;11AK9v7CqkakOPLBUcYqev8Aqq43lhuNNQ5sbGEhQPFQbcUuHISpKSQORirrXvlmJXFYXJMxbttC&#10;Ar9QOAKfypy5zXaUrjHANT2utBM6c0lbLkyoLdd9Sgk5x5qukXFaynBwR5qcput7ZCxnlEpOgGQU&#10;JGCRjGKKtRRI8bQERTbID5OFEDmhq2S0l1KFHPIOTRFcromXBETb6Ac4NXQ2tP8Acg3gAC45HSjd&#10;kbqnmYTrMP7taCG085I4pd60sykpczyjgCjPWUiOrp6w1FZSlYGFkDn3quFbinJvok2uAV05qDsL&#10;WVKw2DkA/tTKbLFynOgD0LX/ANaGm33GU4+eMVIRC9DWyt5BQgndkjzVcbnLhknH5LSus1iBoJFv&#10;ZHqIwcfNU+7Edj+Unn3xRTcNQF6OEhXoJzimK5omMlO0ceKst22Ci2h7pjT82VAdmAENtjyal5er&#10;EOafEYYCwcGpWPIcgaM7bPJWPVj2qsp8RyIoqKsoUc1KTdMVgisT7Ca2Xc9lR3ZIHk0Qae3KcRMB&#10;wpSTz/ShGyWh6Va3n08IRyakrPqhLEEtYG5Pira7OnIe1CF/tSnp7khwZKz5p/obSjE6Y+qUodpI&#10;yB+abG4mY1lxXBNTVmC4EN91JJSsYFCjGUs4FlpYBKVdP4Nc5jUdRCQogYprIvjkhALhKh7finF0&#10;tgUHXiCVqVnNKac08LgxLW4MpbTkVjNT3NIllYyxewyQ8+kqVwKntVMRpduQ5kFeOMUBNS1Q5S0o&#10;yMHFS7c9x9KSvJQmrIWJxcWJxw8oktIRENSVd4YSR5NQl9fLN3dDPCM+RU1DmfdSkNN+kKHtTe7W&#10;xCnQUcnkGnOLcMRBd8kTbJjj0lJOVFPOPmiqDqBKshwbVJ8VG6TtrbNxUt5O5JqJv0js3p3tAhGe&#10;BUFKVUFJjaT4CC7OtzQrcrOR5qHhWtIltq8pBpq088+QE5INS8I7cBSgOKllTeSPK6GGpIqo03e2&#10;MIIHio+M444oAEkZolefYuB7ZwSOM1Hw4BTJIQnIqLjmWUCfHIo1cw0gJ3YUnxUhHlNz8NvckjzU&#10;BMtrrbrhVkY8V1YFrfmBvBUU+wpqck9rDCfKJ1NjZQ+h1OFgHJpLXUpMvsBkBOxIBxSQupYdcYXl&#10;Cyff2rielElITuBIHkVKTi4tRGljkH233HFBIJz8U7kzXtiG3ONvjNP4FqCZiXhgpx4qP1Ah1cru&#10;bCG/AOKxZKUIZJcMeQJ+9JQPipmyxGi8H149JzQlbVKW8AkHPvRFCnIaWW3PTjyKlCWeWJrB5rRa&#10;p8tt1IGwDAxQ5HWtx0NoBKvYCikrZlqWCRt8JpnbWW4V3CwkKSmhx3SySTGCZzjT4aXkEeQakVPM&#10;LjbArk1GaiO+7LcbTgHnimKHVAjOTUN7i8MCXNvQVpWk5INONQxVpjtOAYHvTSBKCVALV7+9Td2k&#10;NPMMpBCht5FWrEosQOx5xWUtnynxU4q6rRGDKjgkeaj49qQ5MbWDtTmudRNLbfGwegD2pJyjEOBy&#10;FNABOcqI8mmotiJCztGVZqNRJUpxHufGKILBJaQ4e9wQfFJOM3yJ8HGoLa4LSyttvbs/Vihrunal&#10;IPNH8+V95GebSBsxQibKfuWiDlKj7VXbW8+0kn+T370llKFnBHtXjrin0BIOQeKU1NbVW95tSEna&#10;UjkUwivkIJzzVTeJOLHj5FmrWTKQP8NL3OIIRCkDj3ryLMIXz5p5KQbgztTyT5oSWOAGUaepaAM5&#10;xSrkgOFOeccc03atrjEpLecg15NZXCk+s8GocpcksocPx0yEEE8ioz7fa4Ujk580+TJC2zk4/NIt&#10;4U5kHkePzUJpMQkkriuAH3NKqcDjvPNezWnHAlYSSfxTNKyF4/xVQ1tH8EgppAcSpHAFIXJQWQUD&#10;gfFKMo/+R4rp8tJTt96fwIYbjsBzxXRKijI4rtpkPPAZwgGupeGXNqPH5qlIeRsnJVknBFLA90HJ&#10;/rXCVJUORnFcpWlKj+aOgPe2lAOa4JCgMV+cJWs/FcbT5AqtskjoHCueRXpfySkcfFJnIVnNc7D+&#10;v2qGSfyflknArpCygH3JFdpb7je4V0GwAPenj5ItiCfOTTgEOfgCkcEnGOaesshMZeRz7VdD9yOR&#10;BpICsJ813NY2pSAck+abhZQ6COCK7UtS1c5NTymsDRJwISBb1rWPV7VEuLJV8GpSM7lBRuxn2pCf&#10;CbZYCwrKyeanL7VgS7GzSFD1eRUlHmrbbKWztBHNJpaCLVu9yajxJKeBwKFLYHYu4xhalZ9RqSiP&#10;LMIjPCajg4FrTmnQXtQccA1fW8PKIvkdIugS2Eg4x7U/tT6lO94LwqoGRb1dgOjJz8VO2i2uOWhT&#10;4OCjmthVKTliRBpBK2y2kh3dhwjPmml7tyZcJS1YKz7nzQ6NQbSkE+pPFSSLwJYCCeKzVZCa2lTi&#10;08iejba0Li4mTygDjNJXOI5a7i84kFLJPpqWtTbZfTjwFZJFEuqrbFuFsR9vgqCeaujWtmEJvkBI&#10;r0q8FKGEqc2cnFEFl1C1bAoOjDo4xU90rszdtiznpCRkoIAVVZ6pS8xeX1YISVEilOUqoqYYUngs&#10;uZcY+o7QpnIDuOKmunVuOn2nEtehxzgkVXejbFdbrGcmxgS0zyqiCDroRXsLwFI9JFZUJp4nJYIN&#10;Y4RD9UNPsR7kp9o7lrO5R/NL9PrHHultkqeH8xCfTXs+cnUchavOT4op6bx49ukPIWMpUPeiME57&#10;kNy9uCs1zpNsuMhhwqSjOADTqKzOUkSEMLcYHJVjipPqnBSq5Lcjt49XsKsnp65Gf6ZSmFxwZexW&#10;CRz4NQUHvcR54yBln1axsQ24OUnGM0z1S61fXdraNoPvQFIU9AubzbuUes/60W2f7l5CHVpIZ/8A&#10;njinXa55gxOOOSy9JsN2fRq4asbXE5yapfU7X2d4V2TgFXtVlTbu2uIiO27wkY80IuW1Mu7JC07w&#10;TV10d0Uoii8MOImnWY3Tn+K78yCnge9V3adVylTilTigEnwTVmz23oumvtRks4/SKpqTHUze20oS&#10;QFLGQB+arvcobcDjiRbkB3vtCSpW1QHv71GSrmZgWyleV54GaIddRGbbomEuGj/1CkAqI/aqp07P&#10;dcuGF53k1ZOW2Sj+SCXyJytOyp93C9pGFfFHmrJj8rTceAokhlGMVML+1t7TLr6QlWM81G3SezdQ&#10;vsJxxRGqME8dse9srjTkhyPeWY5JJUoD/OrJ15bFaTiRZJV6nUhX+VD9n0yg3diT/jCwf25oj6mK&#10;evzCErVuQ0gJGP2qMYSjW8g2mwRsuplSpyS+ve1nlJNH1ttcec99y2yNoHtVT6JsqrrqJMDds3HA&#10;Jo8vN0k9PJSoCnO4CPNFM8w3SCSWeBfUjjfafa2hXGOaDdEWCSvUgeQ0ewDkkjjFP3Lym5AevK1H&#10;PmjDTk9EdoNoSEqxzTcY2SUvwGXFYAHqQFtXpRaG1P4oZhzXFvJQSVc+KtHVdsizw65gbsUDabtA&#10;F4V3U5QCcCsa2uXqJosjJY5CGz3pmOttogc+alb4qNKjEIUFKI8Zqvr6H7fcXFpQpDeeDivYV0kH&#10;DgJWB5p+tj2tC2/InHh9i4EqTgE0leYim31OoBxRXDdt8tlSlkBz4zTG5z45YLIQFHxmsedcdvZN&#10;N5IGwhya4sEnIGRRBZr1GgvqEpIUscDNeaTsxkSVKaB2q81E6xsa7bNUsHI8morfTXu7DhvBZlq1&#10;oh2E40hIIIwAKQt+hv4oXLggbHic7cVX+jZbgcUochPzVkWbqUzCSWVJAUOKy67I2xTkVtbXwAWt&#10;dPSY8ha3EnI96hNNwHLi4ttPBSKsvVV2Reo6ncAJUPAoa0vBCX3gynCyDWLZQnapRZJSe0hmZ/8A&#10;DJxbcVkpOM0VIvaJ0Qo3DGMc0DantMmBNWt1Kk7iTyK9s4kSGiEE8eaxo2yjNwaLNqfJNW+KY9z3&#10;JGSo8YpvqvTbweXICtxPOK9tFyTCuQLislPzU+u9sTd4cAwrim4wsi4sl08ldwGZDilJb3ZHkCl4&#10;s5TExsueUq96NbXb2IVwWUpCkLB4oa1TZXI0pb6EFLajmqHTKqGYvOA3JvDLGiayiT7a2zJQkpQk&#10;CotOn4UyemTHUBznAoAtLzriijBUKLdO3NuK+A4rAz4zWwquVqW5EHDHQvrXRjz7IlxgV7R6sCgC&#10;O+9Gd2EEKB8VfkLU0JmMplWFoWOc1Wd+tLBu7kloANKP6RVWp06clZW+RQlxhnGnryGZTSyrapPm&#10;rDts213SWhyTtUSMc1UF0tz0ZZkNAhFdWi5yXHtjZO78VGFzhLZNDksrKCvVunosPUaHopSW1Hdg&#10;VDawZJcbXGT6QOdtLRJa5twbbkrKSTgk0UXazx4zSdriXAR81bKuNie3gim12Vzb75JYUlAWoY8C&#10;iiLeVS0D7te8g8BVREWxLcv6AlvLZV4xXWsYi7fP2JQW0isev1KouU+STxJ8F3W+4W++6ZbgubAs&#10;J4P9KpbUWmnbfdyUDLe7yPFftPX15rY2hw7h4GaJmZhknbMG7nOazPZqIplf2MFLyTb0srQkggc4&#10;pkxqR5T6VKJ4qzXdPxJkNbjgSpsjj8VX1z0z9jckBAyyo1i3VWRknB8E0445JGFqNM2UlEodxPsV&#10;UTPw0y2mmmylTavb4oF1JANsLSm04BGc17Y9SPtuJQVHAqULdstlnYOOVlC2q9LriS9zKco98V+T&#10;HcgW9DoB3/iiJUtUtAyrfu9jUjCtiJLRDhTt+DVqojuco/JHc8YYARtVyGJIUSQU0faf1AL7ht9I&#10;Xxgg0Fas039vcAYiStKv/jzS0Oa9pxTaygpUR8VVS7ISan0SkotcFnytKwp0JbDe1okeKqnUGmHt&#10;MzsoVuGfai2JrlU332qqKvDqrs4pRXuI9quujXbHK7IxyuyA/iau2FrBKqc2vVq4kpJyQAfFEdp0&#10;YLtEBSAFj2VUBf8AQsmG6ooTkjnArGcbYJSiSTi3hh07f4d5+3UpAKh5NE8t9h6zBlKU4Ix5qr+n&#10;0f7mYqPIBTt9yKf6gva7TPVHbUVpSrgCtlCz2bpFTXOERt808/BuzL7aCUlQPAqYvdzfjssrbQUq&#10;CRmpaxagjXZTSJQGQQMmrKuOh7XOsX3KSkqKcjB/FOMFhuL7Bv8AJQ8XWTzrwbcJA+KNrO1Eno7h&#10;UkLx70I3PRyk3UraIDaTSN3VJtZSWllKcc4pRcocyJNJ9Fg3jSSJtsCmFpK8eKqiTYZsC77Npzuq&#10;btWtJTKkNqcUpNTguLcyR9zwsjk5pNQs5BZiJ3dUyBY2XEJUHEjJ4oUt+rpglcrUFfGatiJc4Wo7&#10;Y5HUhKVpTjP9KALNo9q6asTFaWDucxj+tK3McST4COCU0ndkSLwDLeSkHyFmp69tRLktxICC2B5T&#10;V9yPoWZ1FpZi6QZCmZRbBOP2/eqli/T/AHzTt1djTX1qjpOCcHn/ADrCjrqZNxyTdcuwW0B0EPUC&#10;cVxXwlKFcpIrTmj/AKMY09UdcpkK2Y52+a66O6Qb006PtUq3KPPFbV6cBt2Ez3k7Tj34rm9frpQm&#10;1U+DNqqWMyM5XX6bINjZjojwE5TxkIoi01oS6WEtqjRiUJ84FajuUGAtnKlII/eouHcbba0LCyhQ&#10;+K0ctXbNYbMlRjHpEHoK+xxhi4KDawMYVQ91qu0REcKilPpHkUC9TNQ/a3hyRDJbTnPpNVXqnql9&#10;1DW0+7yBjk1bTp5TakyUpqIwv3VIwZIbUrAzg80V6V6hpfZS426cEfNZZ1xqtpbpWTkZ9jS+mOqj&#10;MGF2kLAUBxzW/WjrkujBd8i7uqep5LzTjrDu5XPGazxO6kXyHKLKe5lSscZopd1NM1GkqYyr9qJt&#10;IdMlXpBlSWN7gOfFSnGFEcMgpOxlfsWK76ncbecC9y/kVeulukqGLNGcVF3O45Vt5oq0vohLOxIY&#10;/T7Yq6NMWgJiBpbXt4xWg1OrfUDPrhjsrGw6OykBxvx4yKOrZZ2WW9jjYwBwMUWRdPDunYjk+2K8&#10;ulqMNncUnd+1aac5S5ZlLAGLtKorqnWkYbKvapqKUqW36cEe9fpFyDcYtOMKQPnFeR1ApBbO4GqC&#10;fwTLkND8dKkpG+lGmEOIUlaPUKStchZUEkcVIvoKHSdvB9xQLIxaj/zkgp9NfnI7gkEpThOalhFK&#10;wgoFLG2STg9slJ98U8fgWRqiOoJStXiuZIKlhLaSo/gURQ9OSJwThJAFFFv0e0ylK3UgqHzTw2LJ&#10;UtxYkNgbm1AGgjUC5MJ/uBJ2n3FaC1Ra2lsFLaBkD2qsLhAQ+VsPIGT4zVUkTiysUXlSn9pUeamY&#10;k4oUkE+fepodNu+re2PVUjG6YyJbfoJS4KrUWWtohn3u4jcVe1Ml3HaAAc4oujaAltPJjyEnaf8A&#10;FinsnpQ20tKku/nFSwyOQRhTlvnBBNTdrgyHXspJ2kURQ9GIgJBKMn5p+Lc5HUChGE/gU0hNr4A6&#10;4wFdwp5qOXY1uHOwnNHz0QPrzsApSJb0q9O2jAZAWBae26EYwaJrZY1h4HwDUqvT5S5vCOanbfay&#10;6yMHChVkURbGkvSDc2GkLAUMe9RjfTqARvS0kLHPAo7gtYSWnDz4810GG4r2M8H2q3BWQtjjtxEF&#10;hQyB81JAJiu5SjCSaXfjtJVvQOTXTv8AMY4GaYhKTuWkLSP7V+SgPoznkV3GSXEFJ49sV400GHCF&#10;cg08AcoSFpwrkCvGl5JTjApUNdteQODXK2yle72pBk/JRtd5PFftpQr5Sa9UhJTuzXRVuRke1AHK&#10;o5SoKzwa5W2G8EV6taiM10gGQ3jxingD0cAHIrpSMgEV42yQnCjmu05UNo9qBHiW8c0pgAggVyEq&#10;IwaUaGBgcmmDPy21JIV813jG0+9dDLgwrjFdI9PpIzRjkR7yRmvykjOQOa95Jx4r9jaceTTIn7tq&#10;PIr8WgOTyRSiSf0niukIHIPNAyPjTDKYcaxgjxSVvZfacDTx9B8U4lrbjoS82nHzivJTjkphtxr9&#10;YHtUCWTqZFEFzeT6TjivJSmCA62kFeMHFfghc9CG3Tg+DSKYP2UtCVKyM+9BHApEnqlKSzt2k8Ck&#10;nESWXFpV+n2NPphZjKQ4gBP5rh+UH2gU80DEo0PvIO81+huNQpayTzjFIsLdQrngV+mWoqKX95BI&#10;5oTA/XiWGmi+ynOCCcV7bpbtyZKSCncK6jKYRHWhagrPAzTQzzBk7UoxxkY+KBr8HDUNyO6verjN&#10;SjseMphpQSC4BzXkeKq5xluH0k80nBT2XylZ3AcUxHLM3thbaR5PxSs9Lv2qFN8KyKRuT0eEA77E&#10;0vHnGWEoA9J8UAewY+9e5xXt802NvaiSVOlWEk/NeSA+3KKQTtpreG1SYnbQshXvipESRu8uPJQ2&#10;jAJ9qFrpcUQJ/bCcccVNCKiIyyVq3KAzzQ9fltSZZcP6gOKAwAus5a5rcgkYwM0w6YOs/fMLWAOc&#10;EU21XdCFSUEbcA0GaW1nHhzUIDmClWDV0ehYNVXp2PFkRl4CvSMf5UiyBcZ6VFGEpGc0K2bUTV6Z&#10;YccWCAAADRA9ekQpQZbHqUmqxD371yYpTDacBBxmvJbb7XaQF4KuDTaI8uPaHpWNq1ngGk4QkTkJ&#10;deXtHtSbGLyowMY7ncKbOc5qft00O2tLQOS4MZqv9SbojCsSDhSh7/mpyxTB2GEbuUpFJPkOhvc4&#10;8a1SFL25Uk5pq/c2rpKaDaASkZzil7vtdeK1nKTnNRkPtxQtbSfHJoYDiVcXJajFKcY4FJLLsXEY&#10;nKV+K/R0uTXXX20foGTXSG3Lg4pRG0tp4/ekM8ntLjbEIV5AFePRQ3CG1eXcg13BjvT5ADv6E8E1&#10;w/GLdz7O8lGfNIDqAw0hCy+ryKjWUYUXVn0Z4zUjdI6DOZQhXpKeRSM9howktoPrB8UMkhoIqJVw&#10;UQfT5PNdS32XWmo7fKgccV1HDUNThcUErKMCkbSiOw27JWc4VwTSYxSJEbgSFrXncoYr8ylthKnT&#10;7K80p/EI9xlFKTkgU3kSWln7YcK3eKBHJaZuk8OEbtopG4uR7h244T+hWMU+TIZtXsN6hxTeO03H&#10;aMtSP1KzSGQ90jtQg/GDf6x8ULzNPsw4zLpbHJOOKOXnRc57jgbylKKZSC1cSyyEZCFeKOiSK7d0&#10;41N7z3Y5SM5xVR9QtDx9TTUpdjhwpSUg4rSlweZiKfY2Y3JxjFD0iwMxi2+pAIV4JFXV2yre5BhN&#10;GEbn0BTFvSyhstAn24qqOqNuufT67NtNrWppQySPavozetMMTm5coJAKPFZ+6odOm9TPdv7fuOEY&#10;zjxXQaXyUpSUZ9GJbQsZiZq0rrp26vsRXXSASCc+9aY0nrGHYYjfYUEuBsEnPviqDf6KzLRc1lCF&#10;NrSvAxUd1Bk3PRAbbKlq3oBNdDmu5YZr0pQeS69VdWS/d0OIfOBwcGl7drU3Z1PaXvTj1HNZesep&#10;lzJfdeUVowcgn3qw9BX4MF0bvStWAT7VD9NW48Ifqzybb6Y9UkIt6WHFAhB96vTSOu2tQQ3WWkhW&#10;PxXzz01qFcSX2m3serJ5rSHQbWC25EvuL9KU/Nc9rNF6eZI2FVqmsF3O9N2747Ik7PWrPtVSa/8A&#10;pvjXALWuMlaycjirMg9a4lnW6wtSSScVINdYbVIiKL21Sj48VqoOdbzEtaz2ZRZ+lKzP3JJnREpG&#10;4EjFVh9QnQWBboiWLDDDK2+dyR5reLDR1Y99zFSNmPYUI636aSLo6pZZ3AD4rLr11kJ5kyudaaPl&#10;nc4mpXoqLbIaW6hsYSCCa40F0S1FrK4pcbhLRGzkkgivojA6D29ueh+UwkkexFW7ovpxY7NGw0w0&#10;2lPkBNbKzykJYbXJQqGvk+PGu9PyNEawet77KmgycDcMZ5NRkm790gjitWf8Q2xxZOv7e3YoOVhG&#10;XltJ8ms0WXpjqG8SGGhCcG5QT4Oa2NN7sjuXyUShteBG0SFScpR+vHvUv90V2xbT6/T4xTjW/SfV&#10;GgJyHDBd7BbC96UnA4Gc0GNTHZIPdUU88is6N3GCtx4FW7eJMxCUJ9O8UT9SYzSYNvbjJAWhIC9t&#10;REF5ENCHc+rzzTh6Su5P7VndkZ/arEk4tfkhlpggpSkANK5NS9uhON7S6kpbV7mlnLEpU9rAyM5o&#10;h12puNaYLUdICtoKsfPFVQqcMyfwS3Z4R7N1BHhWpERo7lFJCqGZjZnsIc8JBqMZWt9xKVHKjxRE&#10;+wYMJCCMBXJUamp+py+gS2jm2S1xrU5Gb/StO00KTIztvcwfepqLcEMD9Wc+RS0hDc5TZUB54okl&#10;NYQdM9tlkk/wr79wHsp55p1H1P2YqmcAg/5VLXq5KZ0oiG0kAHziq+Wy6XAhAJyKlOTq4iHEgkEk&#10;3Ha2Bwo1MoeFstbobTtUr0mh6322VEgmeo7UN+M+9co1IX0qSrwTzTVm1e7tixnhDR+Dvc7pHKua&#10;mNN2oXFiS2vgpSVA/tTFuQ2+EpCsY9qLtNpjRm1vFWNyCCP6VKuKbySbwgA+/XAmLSj9SSRUlAmu&#10;SXgFnJPNM50EOzn1jjKjgU7sVvcSHZCwdrXvVEN6lhjeAjt6ft395Hp21GaihNSZaVNIG9XmmC9S&#10;EbmwePFcNXdx17J5zVrsi1tK1Fol9LQmG5D4f8JSSP3oXuUpaJz3bJ2BRxRfFLceKt9Z8jxUI9Da&#10;lIdeSMAngVGcW4pRGnzyRdvkLUsqyc0UWeS02StSgT45pnpeztuR5bj3G0EA0PLlLaecQlRxuNRj&#10;J1JORJrIY3mVHfe9OCce1K6LhMtXZ59SRjaSBQeh9feSo5PHFTtlnrbWpQOCRjAqyFilLLK8NIi9&#10;RLU5fH3QnCd3GKaxpLrrxCElQqauTSXG8qx3Co8V7pxlqM66XEgkg4qpxbnlMnk/QZBTgA4UTyKf&#10;zpUeRbFMqSO6DxQzJkOMTXXRwnNcsPuPP9zkpFNWY9rFtfwTGl7Wf4mHNmWwMnNMdQkm7OlA2pz7&#10;VN2q5/bkFOACMUxnNpkKedxz8U5JOGIjWfkh2JCsAAnbU1b1tur2/wCIjzTO3RkAELHnkCkO85He&#10;UoDGM1VHMex9ky1AblyVhZHpHmmjFpSxcgleFN5801Znr3ZSTyeafQJAkFW5WD4q3MWLkibolLNx&#10;WGh6M03blOOLAGTipxcZpWSRuPvS1ktcf7tanDhAHvVexuXDGmRbE/DgHuOMUQQ4zdwbUt48YxQt&#10;cx2rs6WuEbuKexJ6koKNxBPNOEuWmDQomzBq5gAEtk8Gk7s19lMOzOPxUtDuLa0DcRuTS0u0qmJL&#10;pGQRmp7VJe0QOi8LDZSD5p3bpgABWeaZs2v/ANWpA5FJOtqZl7DkJBqjMk8slwwkdzeYxQ4RjwM1&#10;Bt2FSZnaB4Jp83MbZjhKFcg0/gSQMrIyfYmrMKXLDoHLw0Le+G0mk4c8tE81I6iYTJeQpHJPmoX7&#10;JxuQG8eRWHLKlwSROQJSFv718/FOL1bhMWhxPgjND6HVRHik/wCdSrF1WttAJyE+KsUk1hi6I8w1&#10;l4MYwTSTiFRntvuKnW1/dPh0AbhxxUXdozn3BWRjNVyjhZRLJ2zP2NqBAOR71GMjuSFKPzmvWELc&#10;dKBzXKSW3Snwax5NvAx2+o+RwKZlwuEnyaWecyEgcj3rqKwFOndwmoSy2PoQQ7sUMnmv0gqXg+a8&#10;eSA4rHzXaD6PORVWM8CPYbe5SifFcLALhGMc8UtHSAraT5rye0GnUkHjFSxiIcsbrCs0vGbKkqHk&#10;4zXTaSoZxmuw6lsnHBxUMYHgYLB34PzXhztIrpSz3c+1dlSSkKPH4qosPzLuxspHNeNuZUQa5yEq&#10;yK8Vwvj3oyRyOUI3LFOs7UkE0yU+UgbRXJkKKefNZCkkQx8isllA9STzSpZAhlWPVjzTZtJKxmn7&#10;DqV/yscK4zU1hgRbbqkqyDSipCl/rOaVucb7V4BPg0iUbEhR8VVyuBiq5pMfte1NSggD4r8pQCuK&#10;UaIdcSPFLO54H0epKmcKUMinCX0rA5pw9HS5HATUXsKXtgPvirsusj2EdrcEsoZSMke1TUmUqMwY&#10;6E4CuMCoW1oVZZKX3BwRxmpNu7svSu85jaDnFbumXGGVSIq6WEsNFxKTk804stndTBXLWdqU/NTD&#10;lx/ijpCEZQeBgVPKitO2wxQMZHIFZEao7t0SDb6AyLqRLKlNpAyeM1LWu+qQvC1ZST71AzNNLjTf&#10;5fIzmiuFp1lWm35eCXUJzU6nZl7vgUsBK1JU5BDjHGeSE0J6gt38QbK8juE+Kh7Xq16M19vnHOOa&#10;ffcrcdQ4tWAo1kepGxYIYcSyelri7Tp2ZBWkbngQCf61Uepra9bJ0g45Kyat+zy2WYDSsjdjzQVr&#10;QpuMgpZAKzV1kE4JIjF4Z7o/SkuZY5F0b/Q0nKhTeHqhMaSEpO1Xg0d6KL9r0ZOhOJ2F1HGapW8w&#10;nrXclbs4KqLG6opokvcy03Fxb65HK8ZJ5PzRbakN2lDqWyAzsxigqBpORE0Y3fSshvGcZqF/527k&#10;JSA4cmr96isy7IbX0QWuYZk3sllOdx4xVwwrVEZ6Y9otpEzbkH3qsLVLTPuTQWQog+atGUtMe243&#10;enb4quqC3SmvklL8FMvvvxZgbXnOeM0TxmpUNLUx9vDY8HFM7nb/AOMT0lkbQhWSRR9fA3P0UxEa&#10;A7yE8nHnipxg8si2dWq9N3dlSCBt28Cga62fsX4OFOE5yOK80HMWjUUe3qXgrWE8/vRz1nsi9Lyo&#10;Zb9RdQCD/QVOXvjn8CWU8IcyJCbxYQjAIaT71UdvBY1a2EjCd9ScLUz8dRjqUUbvY1MWWzR50rvB&#10;Q7mck1W16rWA+0c9SJxcbjpZ9OEjOKh9JzUyHERwne6rg4ou1TChO2goHMgJwDQb05hu23VDbjwy&#10;2DmpSyrERT4DJlMaz3LEk7Af8JpC/wBxjLiuoYG4r8Go/qy8qTcvuI3CB8UK2We9cloYbytwe1Tl&#10;Yk9gJfIU6G0k8i4CenhaVbq86qsG6Ph5Kdy0DClVPWTUrNliKZkYD3jFcvzIs+JKygL3+DS2JxcU&#10;NN5yVpoC2m7X0MrzhPmpfVF3csV3dZZBAQcA1N6YtQs0tUptOCs1F9RYqHwqQnG5XJrHcHXXx2WJ&#10;psiI2pXZiwlRzuopsMOP92h1ZAKqDdEWn70vEpKtgJFJm7uwrktpxRSArAqELGoqUwa+EHGv7OLj&#10;DxGQlRT7poQ0va1q70ZxPrx5NTFtvywwfUVoV5JpZIQ2+l5pYG/zipygpy3Am0sFf3Nl61XBwEnb&#10;mu2mZMiOuQlBU2PJoq1lbWpDW5vBX54qQ0YwhOl5UZ1GXVA44rA9F73H4LN2Fk40DqSLbmlJeSNx&#10;plqIovMx5aDlPsKCZ4etk9wcpAUeKkLfd3Y6kuKyU581COoT/hS+Acf+pBraNGGPYXZaVbFH2oGn&#10;tux3ioAkg1a1o1RBuNqRFUsJ+QKZ3W326QlaWAFHHJrOnXGcFtKlJp8gZBkyX7aXSCW017ZtSogy&#10;w7kApPipVl5uJbXoJAO7xQFcIrkOSoKGBnisC6UqcNFsfdwWvd5sLWNs3qQlLiE4yBQxZ7YuCh/Y&#10;ncOcU3s0sxrWpYPFTdivUdptW4hRV7VkJxniT7I8roBLrDfivqdORk13bHXHcqOSBRzqCNFuEIut&#10;oG78VB2SM3GjOtlGVr4BrCdDjPhlqbwKWW8NJntBw+gH1UVXl+330FloAJCfNVfcIcm1yypaSlJ8&#10;GpfT9wcaQt3aVJ9z8VOq95cJIUl8j+y2EIlyAnlCc4JofuTb0Kas8hOaImr0hLqihWArzXt5EafF&#10;BbA7hFSlFSjiI038kBBvMhTgGSU0SxXEy0oAUCRyQaZadtAdYeStr+Zj01AzFy7TMUCFIANRUnVF&#10;OfIu3hB47HZmwnG1FKSPaoLTdn+0uy1qTlsZqLiXlx7gKIV70XWJ1LoSSoc+TV8XG6Sa+CD9qwCG&#10;olOxritxsFKQcg0pFvr81sNlZ3D80VX61szXC0jClEVAWrTL0WW73UEADioOuyNnt6Y000F2lno6&#10;UoW5tL4OQTXeqbaL8txzYAoA+Kr52dJt81WCpKQeKI4Op3e0N3qyPNXxsjJOMiDi1ygfs9vUzeg0&#10;c8Gn2oLmu3Sy2ORip7S0dmVeu87jmnl90i1fJbxa5KfGKh6LVb9MecvkFoes3QwGSs4PtRTBYavI&#10;YdJ5T5FAbGn1xruY7o2hJp4L05Z5ZQhR2pNVVznFfxSTSfQeXzS4vCVJRgbU8A1Wv8Hdt12LagcA&#10;4zRbbdWOSFKc3nGK9t0tq4XJQcAO4+TVk4QtxJCWUgcnXNUF4dsnilGNUPODhRzRZqDR0SQ3uaWN&#10;xGeDQJFsTzFxLawQge9UzVsJrHQ1hrIcaVuKH3CqS2FpHuRUtc7TDuyHHAkYA4oCRfTbHFNhOU5x&#10;RXZrvHdt61KXhRHAzWbXNSW0g0+0Bzlqfg3JSQg9vPmv0iYYEnPJGKLf4gxJcS0oDd4zST2li8su&#10;kAoNUyqwvaySeeyOtmtnY4SEHGD7UWW28C9OBPBWRzmgZVgCLiUt/opF25OWS4DtKII9qIzlD7+h&#10;NJ9FixtPuMuOOtpCFH3FDcixvOXhwPoKifep3S+rDci0hw7Vk85opnttR5jLy0ghXvWYkprKIcop&#10;K7LftNxU2jKADwas3SetZDljTHdWVJAxnNJa20ozcGnJMZIVkZ4qI0bbfs7XK+6BSoA7c1VGLhN/&#10;gk2mghkxW5Se4XNmTnzUPe7EuSk7SFpA80PTV3r1LZaW4wDwpNTGnrxN7KhJaUU+CTU98XwyKTRC&#10;wLQiEh518DA8VBt3l1MpxLIJQfiresOg3tYuJQ0khCjg4q79I/SpAMVrexvdVjkisDUXwpSyy+EX&#10;My/pCRI3KIZcIV59Jq4ujHTD+MamauYKkqQsEpUPzWzOl/0uWQRAy/Bb348lNHT/AEEgaOJdispa&#10;A54FaO/y8ZQcIovjQ88hR06jJOnGYy0DhIHiorV3SWFcG1vhlJUefFSOm7wzbWNhUAU8YqXvOvYc&#10;eCrJG7Fcm5Scso2GCuNKdNG7fI3lkJQD5xVjXZ+LZLDlkhLgHtVfu9SyCpKCAk1B3bWgkRlpceBH&#10;xmr402WNNi3JHly6pvx3FtreIA+TUAvqehbpDsjaD7k1TPUrVDjM5S2lcZ9jVdan1LLu0VpiEomS&#10;cZCDW7jo4JZMR3PJd3UHqJDQyoh4K/rWeNd3OfdUF63blk+QKM9PaOcuNpUbm4ovY4CjU5080xHR&#10;JfZfbCk+E7qt3RqXAmnMq3SWgZWqLcfvkFLg+aJdP/T+y7IUV7j+2avfTGhg5cS22gJbUeABVu2T&#10;pa7FSHAyFpI54rBs8g4/aXKhY5KB0Z0mYtTam0oyPzV1dPNKNRSpktgg/ij629NmXTnHbX8UUWbR&#10;jdslIK/0+5rV3aqV3ZbGtQ6B606SR9x/LaGT7Yo7s2inC6kqRtSfxRTbrTAZSl1IGRU83dI6cJSg&#10;Ej3FYHfZNshoukI0Y7igFVDGrrIBylvgH4o/enF0egVCX5S1xslGabwCyVtMtEaVb1IdYAVjg4oW&#10;h2NLEnYlXpzVoXCL3IKSlAB/FA0y0ykSMt8HNUyRcmPIWnVIeSrPpohbs7J4WQc0NMSZjRCVk8V+&#10;cucpogqKgml0PsOm9KMJbS62sY9xmiC2NwmmAh4JP5qu4N+fcjqCVkgfmumb046dpWRipZI4LOQ5&#10;DYB7WBTCRdkpXsJ9JoGReVtLIK8/HNdu3JaiCaWchgLHzHeaUSoZI96q/VUbtzdyPY+1EqZDjyCQ&#10;rGKj3kNSVLS7yajLknHgi7JdC2rCvIoji3rDhIAFDxtAacCkHAzUkm1OKKVNnIqKTG+SZlXNTiQo&#10;pyfnFJPrfWhKwNwruPCU8wUnyBTm3FY/kuJ98CpCPY6VyI/qTlQFeNtqWClSPH4qSZbUy9wn007k&#10;NFQ3to596eCIJKhrEk+g4p41F2jITyKmUDfkKSAquGoqisj2NGAyJxGfuE7VYBpaHE+2fIP6TXn2&#10;TkdzclWBTwMlaArdyKmkLJxIj7XgoHiuHooWnuA+KfpbS62Ao8gUk2tDRKPIqWCPIjHUl1rYU8iv&#10;U/y/SRiuVqSy9kDGa7dKlYVjP7UAfu0Eq3A8V+cbSoBWa4x3kEBW2umk7k7M80xHuSpHAziudgdS&#10;R71222tCyD4r1TYQvdmgBBKPTs81221glJ4pdRSMEDzXp5oHkRaaSFEHnNKJa2qIAxXihtO6lErK&#10;smkITKAlWDXgBSrAHNLLCdoJ814r+YkFI5+aYHiUFCwVciuiQlwYBr9t3oHyK7yVJAAyaYj8oEAH&#10;2r8f8JFKBG9JCjilmW29hT5NGBiOwqIPilS2lGCea5QhRO32pdGEjaeaYhF3csAgYFfkDbyaVBJy&#10;nGKTCe2fVyDQGBsWUoWG18oIrgvJtz+wepBrnKnyAP1Ac14pkSDz5TVY8HL0gokBaRx5riYhc9Qc&#10;ScbBTuMhvasLGT7UyTMLMhaNvFGAQow2JKFtur8DiuEONxXAkn014Y6wrupzg06Ta0SmQ4o8jmgk&#10;IzXVqbUWU5V8CkIL70kNtOggq8/incOS0w6oKIJ8AUznTjGkDajjPkUEfnB+nWpTLoIVxnNOnewt&#10;jJAU4E4pNDb11StQVggVzDShhWHTyOKYxKJeV9lTbace1LOW91v1lXkZNcllLKSWkhXOeKXRIcmJ&#10;7RGFYpAcNtsvwu26Qo5968deTAKAhHA4BFIi1uNBW9RAzU241HXGbScKUBTQZI1CnLglYHCscVGs&#10;26XuPdPANSrVzaiySgDBxTa63ZabdIdaG5aOcCpEBa9w2nWGglW1WMcUG34x4B27suYzUpElybpG&#10;SteU/ND2uLSFsNvodw4nzzSGuyoOoUzv/ddk4WRVW6B0rJuuo20KUr1OZIqydQpS7JfTjKs4qM0Q&#10;+q3amQspwlGTxVkJYWCTXBdNhsKLLKZbUslKACR+aLD2plzZCBlQ96HYjxlx3ZazjIymp20PobhN&#10;zMZwf1VErOpU6RJediNtkBBwKdT7XLahxwhZB9wK/Q7oJLrzrLQUoD/OuWZ8u7KUzgo2+TSeAGd0&#10;sSZMRAW56kn3NQtwvDdjmMNIcyoJGRT3UDMuKwkLcwN/moW62hmU5HkKOSobc1Ekh1I1JHfZO50J&#10;ByfNfrNqGLMQ4hKgQOCapLqXGu8C9oYhKWWCM+mjfpjpqYuEO+Vb3OeajnLJYWC1rbJTFirdSAUE&#10;YrthBLS5KeEqHinEeyLat32/vSqbZJZhdtKCQmplY2RGeTD7zR884pOHbVOsuvOqw4PFOYwkiOW9&#10;vj2pJ4SUOJbSkhKhzQA2s8LMxbj5yB4zUUYShcnXFL/lJVRDdIK22my2SFHGTTVEEJjOIWcqVzSJ&#10;ZGNytSbvNZ7Z2hI9WPemDrTaIz8UcckZomt6WoDZWo4JHGag3EsvfcvZyAc0mGRnboDdtaQd2XDz&#10;k11CiMvSHZSzkg02M9p0tpV+knGafpejsqLSFDaR5qJIWciM3OayUjIT7UqstO5jgfpOCK6gPtxE&#10;d0D+tesutqLzyUZUTmpERKWWoKw0hGFLTimUeO1b0d1SMlSveny5aZkpo7PUkUwmXALdDRRxuwaG&#10;SEVsRrjKcUUDITTOYyxMZaYxjarGKkZLrUNwFCcEjk01b2htMkp8qqJJEFeLZGYivMtjlQoLlWGO&#10;yUuKZG7HxVnFhE99ayn0hNQ7kRuQ8lJbyAcUstdEvgpu9aLYmiRISyN/nxVJdRemZ1JNSgx9yVI2&#10;5xWu7xGQy64ylvBVQzfLG022wsNjJ+BWZRqp0yUkKUIzWGfOO+dG51jnSGGG1A7sgYqBvluuehI7&#10;JkJUA4d37V9BbtoVmYX5SmAVYzyKpPqX09RqA/bKjbgUkJOPeuj0/lN8kpGDZpUllFD6O1Ii5vNr&#10;W7tV481ofp5qpu0tuZdCS4jKjms6novd7NPUI+9Pr4GK811OvXTxTDTy14cawT/etxKVdyw2YKjK&#10;HOC3tU9VBHu7yUPbjuIGDRZpbU8qfp+VOLhUlIBHP71lLSl6auy3np7nPlBJ8mrd07qlbdk/h8dX&#10;Doxioy00HH2klbJPk2Z0P6vtQbW2iQU85Bz+9XLK6rWZ6CQC2VqFfO2yawXYFNsrXgJ8j80dxNTv&#10;SoJnIfPaT7ZrRXeNeW0Zcb1JLJs5Vua1Ktp2OQlKhztpeVomZa2FrQpSkEVSfSbrEWIkcOuApSrB&#10;5q/pPWWzyIGFrQkbfetJZTKuWGZS55RQeqentvvl/ckTmEuuA+VjOKl9L9OLLFnMufaN4SR/hqTh&#10;3tjV+o3Uw0hTZVjj96PpWhn7Yht8elG3JFCnOPGR4TfJVH1MwrU30zuaIsFtycYykNkJ5zjivkPc&#10;ok63zHu9HW3/ADFYyPzX2S1hCbuqFsOp3t+CDVYXT6ftMX1CC7CbKuSQB+a2Wl1ChHEmVWV5XB8u&#10;RNUrbuSoAe2KmbVND0lKUJPq8n4rfF6+jOzSVbokcAZ5AFVP1x6BI6caQItFvLs13BUtKeU8it9R&#10;q620smFOqSM4ypqG3ClCuU8ZpS4KD9qCnFBXI5oWnQLrbHimXHdaWecKTSyLuTE7Kwf2NbCN6lng&#10;x3HA4jW4OTGg3lXqBOKIOoHpt0RtlGNv6j8+ajtMXxuNOSCzvzxjFL6xnLlhKFYR+Km8em8EeU+Q&#10;LQ8QrB8ippJeZbZddyltR4NNYltRJkthKsnIzRHrdDbUKJGZx6Bzj5rFri1FyZZJptITfuDbzKWs&#10;5A8n5ruMhlKN+B4oOS+6FhtOSo8YqcjMSIqQmWFN7hkbvirIXb30Jw2hDKeEu2GEg8EZFBUuAtlz&#10;ahJJ98USJuLEd1JSoHjFJtzGpbiEBIyVVKajZjILMeRBNkMOxomrJDh9vgUlGvykM4B4FE+pEocs&#10;6GGxhW0A1Xz0dTDgbPzUbG6sKI48k5DlJdmpU7wk8iiXcG9NSwhIBUrI/PmguZEcgoZeUeCOKlI9&#10;7ywhBPpx4qULcZjIUusoh3IagyXNhBzzRTZdPNHTsie8rCkJ9IqOlOh7tFICUKODU5JCUWFyI25y&#10;R4qUIRTbE2Cbt4K4gbznjGKlrBOYZgrS/g5zioKTZ1xin3PvUiu39q0d8KyR5FY9bmnlljx8EvCu&#10;CGYMlpIGFnIIqClQEKbLifJPtTBi4rSkgng1KRLgjtHdhWPAqfqxsWGRaaOYrKXIRKhhxIwPzTBq&#10;UqOs5ylXzT5lwl1XG1JptcGC9tDQyajJ8ZiJY+RzEl5d3OHI9iam4LaXSstckjgVH/wsNaf7q1Dv&#10;A+Peoy2XhyErPNT3bGtwms9EnNYSqK6lY2uZpfTMVtUR9K05URxUVKnmY4pR96mrKv7UA54I5qcZ&#10;JyyDykDz8p2JIcbIxg8U5gzlcqWNwV7U61CyiS9lsZUfOKd26ztN2V6Qs/zEjxVKjLd3wSyhu1JS&#10;X0kYHzXkmMHFuEeMZqBM1QyfGKWanPOqSMnnzR6ibwPASWe3xjb5CnBlYBIoVZfW3IXg4GaM7ctu&#10;NAWc5WR4oYkRUrfWUjaTU7I5SwRXyKpmgBOD+9TFqT92+gpOEgc1FwLSJEN9ZPKBkCkrdcFxmiE8&#10;Y96cZbcbh8Me3+39uaSkZBHmm1ntxU+oOfHFcP3RT2ApWaeW9xSnQpRwj5o9rllDXBEuOKiyVgHk&#10;GpQahdS2lr2HFJzbUXipbY4z5pKFaXH0OqVxsFRSknwIWjyy05ux6iad3OGJbG9v9Z81ApeKV8n9&#10;JqTYmrLQAXgE0lJS4YdClntCnXS24rGBnmm0qV9rIWzngHANE0JLKIhW4odwp4oYvMTu5dSD55pz&#10;W2PALlnC54KR7kGlEn7l1CxyR71HRIi5CFKHITzTm2yQw8Uq8fFY8Xnsljjgcy7YZClrSOfNNIcd&#10;2StTaRjbUmLqEqUkYwRjFKRnEQv5mMqWORU9ifKBEZHlKjOKbzyDg1Itvplj18gVFS46hIU4Bwrm&#10;kWZLjK8ckVXna8MfZLxoSBNXg+fFQkyMuNKUVDAJqRiyw5KbUTgZ5pfUamnHR2xkfNRmlKPA0yEC&#10;CoEgZFOWFE8eOKUhbSwtJ8imZcU2VHxzWM1gk8M8faKl8V20nDRHk1yFFRyaVQ92zwPNQS5EJodP&#10;cHGCKWeSXvJpNQKXAvHBpwWylsOA5BNNL4HnB4lhSWT8+1MFIUh31cVIJleSeMU0kul9wY8VCeBp&#10;DVed2fIrjlVOXUhDXHmkEjAzWM+yZyPNOks4Tv8AamoTlWacqkFTQR8U4fuRZzsJJI9q6ZaVIWkD&#10;5r8lWUf/AFqdwkbFJ+SavjyyApKiKbY3JHgcmmCHyMH3FEUx0KjFhPxyahBESHEDcMe9WSjjoSPH&#10;lGQ3uUfauWAl1ooJ5Fdz0Jj+lKsj8UzbcIz+aqcueSSPO1ue2J85xSj8dcN0BYwfIrxlXaWFe4Nd&#10;S31S3N5zxxUEljPySzkUbkqVx7GnrbLbwbIT60nJqKjpUt0BPmpOM6Ib4KhnPkVlVS3dkWicvKVS&#10;rUjH60+woaS2+wE70kJV4qVXOU4+Rn0nwKczHESEJRx6MVsGlN5TK+kPLZO/hTKXFJGCPJqXtepm&#10;S8SsBXvUHeHGXrM0hvlxPmh+IHWlgcgnisz1XBpIi4p8hlLuKZUwrQOCcDFWnYJMGHYRGW0lanke&#10;qqfS07Z2GnX0+lfIJqaiasQQkhXCazYWJfcUSiQur9Pfb3xRiowgqzgVMX2yqiaajysEL96dxbsm&#10;5XALUApJP9qNLvFbu9g7aEjagYxVka4vc4/InJ8ZKht+rXW2u0pZ48Cpi1vCY8mQokAHyaH5lhcj&#10;XXARlGaMdT24QtNMKiDC8AqxUKnZh7vgk9ueCcVewvsR0uZCuDihfXNtSq6NBAKsnJobt15dbcGS&#10;e7nABqcTdX25jbs5shJ8FQq9WqyJHa4llW1Tlx0QLUMlCU5x/SqSvEA2i6Fk+CrGKtu26viR2QhG&#10;Egpxmgy62FV9u5fRyjdmp3QU4rb2EHjsdTNKHTun2LuHNy14IFeQtSP3NCUuKO3xRZemhctPMwtv&#10;DScf5VWkEmHeWoygQhS8USXpySXQd5LY0VpSNOZkPLd9WMgV5fFotrJbHgcZp3rNDGkrBb5MFZSt&#10;xAK8f1oHZvf8ZIS6rdk5ArM3JLBThvkUsWl5D+oI91Z9KELSo4/erE6vNr1HDgSUncGUgE/0H+1C&#10;1r1Gm2LEXGwYxzT+fdlvQ1MNL7gWP00kkk0D3ZAHSNiTqvWzMBStqScEj+lTWsberQOo/tErJTUp&#10;0ztSYGqzOVwtJzt/qKU6sQjfZLs4/rT4qlQag2uyW7nDA+ZelPPfrJBoq02y0uOpeR3SOKD+m1mG&#10;otQGI6cpGTk1Oal/+0N+eitObW2sjiiuTcd7CS5whzc2zPW4w5g4FRWhrI9A1CtxScM5OCajot+c&#10;euISOQTgmrMgx46rXlLiUubc1Yttj3fgXKQC69gOsy1y0qIGfAr9oNuRfA8UqO1pJJFTWoo/39tW&#10;gK3KTTfQUR3TceW6UkpcTiouOLMjT4IiPrUQZL0V1IJBI5qUYQxqJooUoBSvAoE1VADUl2SnOVKz&#10;RLomzzZVkcuSF8MjPFY0bJObhJFm1Yyg20vpgWZws7AUuDlVAHUfTv2Uh11AyM5yKm7V1KcDbrLv&#10;K0nGTS09beo2QkHJV5q2SjZHaiCbi8sU0RaoknQMlS05lAHb81WMm7SIctSHMgJPirn0+0izITGD&#10;eUEYOaAeqOmDDkpkoSAlw5wKx9RCSrzDtE4NbsMi7ZdUyxl5R5PvVl2JqKmAgpUncvjFVXDtv/2l&#10;LiUnujmlLRqV9j0KUQU+AajXZsS3/JJrK4CHqFp9tae4ynKxycUOxLbvtJb2/wAw+KmG9RLkntun&#10;hXBJp6zFYGdrg4GcUnXCcnJCy1wV7vlWuSpOSkg0Q2m7uNAuLJwr5rnVNvW4sPJTgfinCbO67YUq&#10;Qg7seRWNCudcmk+CbaZLRUwZiC445tX5qIvjEWZhtJ5B80KiVJiuFpRUkg+DU5aloUAp8+fc0lcr&#10;fa0Di4kp/DkxbIpkKzuHBoRDrkB5SVZx81ZgjQXILf8ANCkkePikbpp22S7dsZwuQfBFTtpcknH4&#10;FGWOwdtc5QZSXSS0v3qdjMxGYxd7qTzxUfdbA/a7CkFJB9qEmLk40ntqJwKg7HThSJfd0HWoYjN4&#10;s4W2Muj4rnSkFmPpicl/Hd52g+feoSBflNMdseFcUQ2u29xjuLd2oXyRmpRxOW5EeVwVzKW5FlL8&#10;gEnFSMS4ZQgAZPvRFqmxR1tJU0oFXtio6Npt5m0OPqbJI8EViqmyE210W7k0Fel7jEQyC4QHFHAq&#10;Z1/YIk21MvMBJdKcnFU8zc3IruDkbT70YQ9ULkxEoWrdgYFZdd8LIutlbi1yhppmyMhEgyBhYB25&#10;qIbur1vnLQcpTuOKsKxQo9wYIWoJUfeobVWj0IYceSoBafGPeiVTjFOv4FnnkaQLhtkIcJ3E880V&#10;22czIfy7g54qvrdHX9qtZPqbr9D1Gth1STxj5q2N21LcJxyFmsbSw/HPaQEqPORQ3ZLa4htaXPAB&#10;INTTN7blsetQJAruzpcfW5hBUgjyKm4RnLchJtLALovDlvlrSlRBB80Y6Q1OW3NyyFbjzmoXUumF&#10;pimQ23yDzih+1MOJbW5vUgoPisZTnVZtfRLCkslp3bTibq8ZzGMAZIFDVx0um4BQ2lKwKQtfUByI&#10;lLClcDg5qbOr2pDZKGwVKGDisrNdiwQScQd0jZCqfIYc/Sge9RM6aq03Z1KeEhWKsLTENL8h55KP&#10;Wocmh3VmlHFuuvJGV5zgVjzqcYe0mpc4Ywj6gclFIDhBz71Y1p0v99bUyVALJHtVZWW0d6I6paSl&#10;SM4qd0zrWRbFqjqcIbHGDUqpY+8TQnetIuJdfWlolI98VBWWK8ZCmuQAasRGtkT21RVIBK/8VQbr&#10;H2spRQjlXvVzri3lEU/gg5rwZfQgDC0nk0XxLm2u2ISpXqAxih2+QOzGS8vAWalItqDOlDcHFc+1&#10;Cym0N8ofwrTubVI8k+1DD1pTM1MyhxB2qODSdu12uM+ltxKu2DjJo7imPe0NSYiNzw+BVW+E1ww5&#10;iCOu4remJrP2ytvGcCmMTXT8lIacKj8E1YR6W3HW04LeaWlKfBIo/wBMfS6m5bGCjY4ffFYk9Qqp&#10;5bwiyEHJdFX6d1OEJ2OrCgeMKqebs7mqAqPBR+r3SKvyP9EzjsJICiFDnIor0H0KRoiUEPo3YPJI&#10;qufkqtrw+RqiWQO6MdFXpduMGXGCyr3UKsy3/RbFlKWpzKQTkJAq9um1rt0J9GShNW7ClwBIQhKk&#10;muU1HkLnNtMz41RSMqWT6aGtKYUwj9PPIo508Y1nkpakISFJ45q3OpN3h2q2qLKk7yn2rKGpuoCI&#10;dzcLqwPVVMHbqvuZZ7YI0dZtaw4lwQkKSgZGKnuoGq4run1KSpJcUn2/asjo6lwn1IWJASoEe9GE&#10;zWKLnYN6ZQVhPAzR+kkmsi3xxkjntVvIuLie7hO7xmk7nqREqOQX8KH5qitba6VbZziu4cZ5xQpL&#10;6iXS5MAW5lTy63EdLBJGI7XktjUGoH0od7Lvj4NVXcOqFyjXFUUKU4c4pexuahv57ciC60tXGccV&#10;e3TH6VFalS3cZnCzzg1Od1dC5K1GU2Z2Lt51RLDH2rhDhwFY8VpHoB9MLbX/ANtLoVOrPKUL9q0h&#10;pPohZbFEbbfiNlxH+LHNG8K3xbY2pllASgeAK09+vc1iBlQpw8szT1C6UNMvH7VotpH/AMaFbRoJ&#10;+0O9woJSfetZXq1MSIe9bYV/Sh56xxXWUI7Ixn4rWvUTxhmSkkVNYQiC+lSk4UDVwad1GhMYZSMY&#10;xTFWl4I4LYB/ancW0sQvRxtxWK5ZLV+CbYlokP70HHvxT7+JIUkoV59jUHBbSw8FA+k08LbS1lQP&#10;ioZyPCJyJcxHyknKSKfNXAJ2qTQ2Xm1kc+BXbNx7KhxlINMWAvbuBPrSP6UsuV3oy0rSM0NOXhLa&#10;CtIpsrUneCgDg4p5Fgd3Bt2O3nOUE0O3F8oPcTSsi+uLTsWcio6Wvc3kng1FsmkJOShJHsldR763&#10;XGylQyB71JMQUSPUDgjzT2BFacWptSfNQxkkQlvSpCTtOM+1O4rIbkDuHANSjmnREWFJPpJqQFhR&#10;KbCs8ijAmMXLQCjuJO4fincSM3LZ2K4UnipS2MIZyys0q/BREc3o9+algCGjNIjvLaV4NIzoCG19&#10;xHNTb8dp1suEc01jhEhJbIowMjlxhLQktnCgK9iLUyooKuRS7kdMKQAg4BFeuQSFF3d+aQzpiU5G&#10;eG4elXvUg49uUlaR454pqpoSoowfUOK7i7mVbF+KQmTLD/fYyBkilYUxS1ltQwBUew+tp0gJ9FO1&#10;NkkONnzUiJ7PbUyorA4pJp4utgpOCKXQ+JKC2vyKSbihleCrg0AO22/uWcbvVXkdosLKFqyDXDUQ&#10;tr3pXx8U5cjBwBW7kVJERMo7Tn6spr87HAAdSM0uhDa2+TyK6ZeQkFvzxxUxDXZ9yj0jkV+jhQJb&#10;XxXRWWHeBgGv0lDiiFjxilgBMMhh3k+aWU3hYUgcCvzjSXWgrPIr8076do8igD17esZxiuCkKbJP&#10;JpRtZcylXFeJb7SyCcigDlJ7iCkDOK/IGQQeK6CghzAGM1+LZDwKvBo/YR+aVkFJGa8QnOQOKUKU&#10;trBFelJJyOBQB+SkbcHmvEpAO0DGaUSEpKSTXbysjKU+KYCYa7asnkV+SsNufvXS2y4jdkiukEFH&#10;jKhQB442rOQeDX7aEEEHJpUJLiMEba7abQng8mgRxla8EDile0kYV710VYBSBX5tsj9R4psBNxSj&#10;+kZrkMlRBUcU4Cwg8Vxjcrk0siIz/wBqQSnwa4UVIWpQ8Us2pKnMH4zSXeBK2yPfioImfi2dgdSe&#10;Pel3Y7LscujHcA5pq0taG1oV4PivWUKZQQpXCqkGBOPPS5GKAOQSKThTniC2oFPPvXrjKIywpHIz&#10;k0u4Q6AWh7Z4pDGsu2luUh3PGM0sQy4yN2CvPFduOKfKEHj25pJ6D2H0KJ4zSA5jy3ISlpCTtPFK&#10;OW4yR3knGfIpefIbMQhtIKxTO3XB1xBQUlI8UCH9sQ1HZWlZBJNNJcxEB8EA5V4xX5LC+4oqOPin&#10;JZYkNJWrClg0DEZjj82GpTfChScJp4JQXFYPvSZmusSVMpQQn9qestLlMk+CnimITk25p2Yl3I4H&#10;NMzJjsuOtKT5B4pyhhTctJcXhI8jNdSo0Zx1TgAJApkRm4gmAtUZO0Cq/wBSvvKaUHFEAnFGi73t&#10;YWy0nJ/FCmo7S9NhKd3bSOcUskkVLqJKGHApIyo8E1GWTtMz97vpJyBmpu4M9x4NqG5Q81XOsL6b&#10;ZqOCxu7YUeRnFWQWeCWMmk9JQl3llEUKGwpzn8URyTGt1qVABGUmqv6fa3TDeaSFjcUgcGjqMUXO&#10;RKfcWMYyBmlkrwyQtExFsjq2j9VdNy5QS5IQjbuPio9ExqU602PCTg1LSbkBlhlIJxjio5Bo4Xa3&#10;L9BJeXtGeAabm2sJhOMKO7sHOadS2JDEBtSF7VE8gU3x9pHV3DuU6Oc0hkdIi2Z5tuQ+0lZB25Ip&#10;191FsjzKm0bUqII4ps7CZFvBdR/L7gINP5whz0x0gBQQmgCWjatjqUncDz74qUh6pjuEoUn0HgGh&#10;GQYgiobQkdwccUzdujcZKWAg9z2/JozgMFoxUxXgFpI2mlXbbGkDckpyKqpvVEiA2WiFb/ipNzUU&#10;uBGQ6So7xmnuQtpYDtjbkNEEgkeKjX7AFLHxQtG1NcXIpkhRxnxUvaNTvTOXOMU8oNrQpcNLqkpS&#10;kHAT8Uwk6L+3irCTkKHNTyNRtoeUFn2qPu2p0MRHF7vSAc0ngFnJT+sbizplsIJ5SajdPapYnOq3&#10;qyo4xk0HdW767dJe9oEtlXJFC+mrktVybZYJUSOcVTktXRppExh6CkJxinMdYZaSSMJIqHtFoeet&#10;rB2kcA0QS4au002AQAKmitjd8tw0Ie2effFNNjchLkrZkeRT6YhS4aWinOPxSLGGona2mhgRySm5&#10;SAEpPA5BpCRIC0mMGyNpqdjsojKCw3jd54rmXE3EqaayonOcUEskXJWmAlttKOVio93LTZcCMbea&#10;JXrY9JaStTJJA44pgbbJcSGlNHB8nFRaySyCxQmXJdfWnhAPmoZ5CpUqMkt7m93xRZdIjkQOoCMD&#10;34pkX47EOPgDuEgf6VH+ZLJCXmG1lxlDQyR7Chu9aQjsRY7i2BvUc5xVliKiVIS5288eaXn2pqcl&#10;lhSQSk5xipxeOUGShJmho60Pv/bg85ztqkOsnSn/AJwC20Ru4oJIScVuG4WRlMJxgNAZHnFCM7Sj&#10;EQturZGCMbiKyqdRKqakiEo7lg+TNz6T3uxTXGkIcCWXMbcfmiaJ/ELApDy2lgtt7zx4wK+gF56X&#10;W+fJflripIKipXpqs9Z9L4cp51iPFG1bRH6fxXR0eUi2k0a+emfaMVo6gLvNxd3KIJVjBq2LBf3l&#10;6aDAXhs8Zqr7z0mnWDUszDa0pS4opTg+M1MW9q7M2d6KhtYWDlOQeK3UbYyjlsxXFpljWfW69PLQ&#10;0HiE5ySDxVkv6rn3i0IkRXD28ZUoH2qi79pCdZOnabtJClPFX9RTrQ/VMtacVBPgN4P71VKuFhYp&#10;Siap6EdRItjuBeedC1EDIJ/er1vv1ARrg0llKsAD5r5y2jUz1tP3SHChCs+9F1p13Kl2WRcO6Vdo&#10;kHn2rW2+PjOW4yI344aNayOocV3eXQAVHg0vp3V0C4S0xwsbleDmslQOsMefFCVuDKOM5ou0FqwO&#10;3H7nedoPpOfFY8vH7YtosV6zg3LpyGiQyoBIUfeonV2iIl3ZV9xGQ4k/KaDNIdU0RY6VFYBAweaJ&#10;W+qsJ9pzetPHya1DrnCXRflMz/1J6AWe9TFLERvJyANoqi7h9Fjt1vJXGCW2SfAFbQt+qbXfLs60&#10;paQrJKc0ZWqCw2oKSgKV7YFZUNZdVHDK5VxfJiDT30YKiS/W0lRSOCU1nH6huk106fagT3MrZc/S&#10;APH/AJivsWzbEFJWEpSaonrX9PrPUGS064gLUk/GfmsmvyM37bHwyp0xxlHyYtAkiUAhlalZ9gaK&#10;WdLXXUc5CER3MePFfRPTX0a2O1W1196OgvK55AzSkDo7adPzSluEk4GQoprOj5CuEdq5K/07kfPi&#10;4dJ7npSTEuE9rtRe6nO4eeacdaZENareYCQE9pO4p+cCtg9atDHVkZEJDW1DfOAPeqYgdCF3WUmJ&#10;KjrWgcAlJ4rKhq6rK2uskXTKLMptFx5wJGVE/FSFuJhz0B7I2nODW0On30cxo93fekNF5JHoSoeK&#10;rTrT9J98067dL1FAEFj1lOPA4qiu2C6llhKEvlFQ36/MrbSls5HvioKIx/FZYSBjBzmoNby87STx&#10;Unapqmk5ScEe9Zkb1ZPDKtuETOo44cQhlJyUJHihcIcQ4Ecg+KJ4DyH3Qp5YJz71y/a23p5Wn9A5&#10;FWzrU3uRFPbwfpVrXAszclZ4PgUxTdlEj1Hn3qcv0gy7Y3FQDhAoNcSplew5yDii1uDW3oI8oIvu&#10;C6kAnlXvT6WEptKm2gDnzUIy6IrCVuc5PANfl3c5AT4J8U/UXyJoZP2x1lkKI5qSdswh2cSirKle&#10;AK7Zf+7aV3Dx7UrMfD9vEdPITVcYRSbQ22QSZqsYJNTFqB2gn3NQwguKXwPBoiulqNqs0WUF+pft&#10;SqUsNv4FLHwSTcNL0V1a1+jwAaG37YpyT22xkfiu4t4WtIQVempm0uIYeK14VgGr8xtwR5Rzf9Lt&#10;2mwtS+5h0kemomLcf5CRnBzUzqKS7dIjbWTtB4FDz1sW0EYzzUZe2XtXBJcoexllT2ScmpVuSgJd&#10;aVwhQ8VF3a3O2mLHkA8rHNRQuC3FE5pOzY8MeM8ji424IWC2nKSeKll2hu32hEjI7hpimSVsoTnN&#10;Tr6fuLSlsncrAqcIxeWhZIFi4ktKGSCfFImQVrBzknzXMyE40nKQcfilnrcuDBRJXwV84qvMgJWE&#10;g9lYTxuGDUU9ankqVg8YzSsK7hABNOGrj331FXCT7Va3GSQuhixZnXYLkjxspGLcVIaKB5oztcdp&#10;20yUE5JB4oImW1yM6opB2581VZHak4kk88MlWLorYlsqwgHml1SSkrCDwoc4pmmzPM2wzF/ppqzO&#10;/Tz4pqbjwwOZFucWnchJPuaWj2l8wFSRnanzUjbp7YbdCxnIqQWpxuzuNoHoWM01CL9ws/AOMXZZ&#10;QlKs8U7anB9BQr9JqEW2tCVHB88mnsRhaIveUk7c8Gqoyl0ybSJdDaGIyu2MFQ5qBkNKacKkg+ak&#10;o07B2kZA+aWc7T2EgAqVU5JSRHoi48Vx5Pc24T7mnC5AJSAfAxU+zACbY8MbSBxQk605GyVDyai1&#10;sSGnknw8yqAAoAr+aShQkLK88kjimTCSqH3ADgeaeRJqQUD2zUuO2RIN9Dkd9Q8DNdrkLUjxkU/u&#10;yUPO4QOfev0RpkxVtr4c9iaxnHlpFmRlFWseoj0mvZiArBpBbq0Aoz4+K/DKmxk5NUN/AztJQlOM&#10;5NcpVkgGk9pr0oUFjg1FAOFvbk7fGK7BKmMA+K5lRSyhKyf1DkfFfmXEpRxz+9N8MXAg4rZhPua5&#10;WjYdx967dUFr3Ac13KQVMpV4xVEllk02NVq3Ck0g7gmu20hR59q/EbVccmqSXwdOt7D55rltKScq&#10;4rxSyeTX5v1kCpLGSPIrgl4YGE0uX+2oHPj3pFB2qKTwfavzzaggE1YuOhD37wraOTmmicqyST+K&#10;4ZIBCSeK6kO7TgcCm3nsfBw+FL88/FeRY5kLKc4I5pRbwU2DjjFeRDh3dnFQxyHSEnElLhz7Gu2/&#10;UMV480ouKPkea4ZbWteEg5oTw+gRIQYhS8laRnFdXWOoOFafP4pW2XD7dRCwMkY5pRBEh1SnD6Pa&#10;sxRTjhEckVGU4t1KTmpmIpKHSh73+aSgMNt3JtfGzPOa61PtE9TjIwj8VdWnXHLE+SRjKih0hXKf&#10;zXBbRIlbm0+lB9qhYTpdIRyo1LNSU29B/wDkfas+uzcsshgktQSzd4jTPI2DAqAhwHhMajlRAWrF&#10;Sce4tlbZXgjPNSO5qVc2Hm8BKDnirnGNjyQ5Qhf4T+lXmiF/qHtUvbNeOtwg0o8GkdbJ/jTTbg/w&#10;jihKLDdcUGvf2NTcpVzxHogkmuQs+8XJmJUn1hZ5FF8mOt23FtYA9PvVaKlO2GU2HCT4NEJ1c5cE&#10;p2qwMYOKy6rV0+yLiD02AGru1sGcLyQBRn1DUxJsEP7dAS+hPqxUNEU09dkqVipO4qRLcU3kHipx&#10;itrx8g30A1tmOOISwchwnAo+tbL1hjNuS3Mbx4NQMPT/AHLqw6jGELGR/WiDqU247EjqaBSkJA4/&#10;anVF1wbfYSe4Xe1Q2EbGTuKuKcM6R+4eZuEhG3ncOKCdI21yXcmELVnnwas6935y2uNQnwEoCRis&#10;iEt63SINbWKazDNx0+0g8lCcAUAdPYrbms4seQP/AE4UAePai1mWmc0tOdyB7UrZLZFi3EvhO1Y8&#10;ECrHFSaZHOExn1piMW3Uzf8ADP8A2ikeKYaEuZfvjTbo7icYINSeq0/dvrfX6sDAqK6cQlNarQ84&#10;P5RPuPzSaasyCxgKZKEW28vPtOdtI52nio663cXFpxrPKh70j1aUuLeEuRjhojkCoTS0KTqyUpqK&#10;CVp+Kk587RJfI90Lb3bVLfkt+lZz6hTzWenxLsztzK//AFRyTzXjly/5YkuQ5Aw4ng5pqq8m7hcf&#10;ce0ofNL2qO0b7yRPS60s3tUtL/C20lQJ/rTeZqGRZri/HUsloEpFGGkbYzY4z5HC18UK9QbF2GVS&#10;knJUc8VS4yhWsdollOQvarqZrgAUSlR5PtR8/It8a0oT3UlwjwKHOmFmiSdHTpDwH3CUnbmq/k3i&#10;Q3OcbUo7QrAzU1ZsgpS+ROPISaqtaZkfLJGFHipXTiZNh04uMXMJeSQR/So+0yjcIyULHCed1E4g&#10;NTbZkuJTs8c0kk3uQs4WCorrb3oExbjZJSo5oksYlx4KZgJCEqyRT6TbDNdUkDcgHGRUubK4m2CM&#10;0cA8kVVCrZJtEnLPA2VrlLyUkJAUnyaQveoW9TRW2QMuI96C75EctE7ZkgKPNPkMLtEVMxPKVVH1&#10;W8xZNJLkM7VCbTb15bGQnB/NV9f7U4zLU62kpG7/AA1MwNZLLIQSAD5p9AeRc3lb0hSPPNKShdFI&#10;FmPJFyIbbNgS8MmR5ocavMgLxuOf3qz3Lay8kNhI2EfFV7f7GuHdAG0HYT7Cse+uccOA4tfI+FzE&#10;qClpwkK9ias3Q7MaTbUMPKTnHGaCtVWBiDpmHJZT/NIyoj+tDdp1S/FWkBahj4NTVqqklMW3csoL&#10;OoOhyi5JdjpSUKPO396idVWb7O1RlR0YUEjdipH/AJteuBaBVnGM5qaUWJ6AlxQ27cYolXCeXH5B&#10;NrBVca6vsDYVEVPabu60zkFasJz70wv9tbjXIBrlJV4p7erWYMBl9lBSSMkisCtTg3l9Fr2yLXuL&#10;sK82pCCpO/bgZqsdS6MehJDyUjYT5FRVt1K+2EIUs5B+aMkX83OClhwhX71nKcNRHBXhwYIyLWtu&#10;2pcQklY5yKYsailMgNLWoJHGKsy2xmluNxlpSpBHNDGv9LMQJyPtBkKGSBWPdRKCUq2SjJN4Yjp+&#10;6sS3wmUcgnjNHlukNLbVHIBYXwKqmXBchxW3UJVkeeKe2rVbjLO1ajuT4oru2e2YOO7lC+tdPtxZ&#10;C3WQNufavLNaW1WB2Vuw4PanUe4i/OFtxe1J+aKW9ItpspSy5nd7CpRqUpOcfkN2FhleQNTPw0lA&#10;WRg+aLbbLXfoai67nHsTUDqXRyrVEQ6lJKz5AFTdqsvZ0mqaFlDg9vFFXqRk4y6QpYayP4WnI7+Q&#10;l0JB8j5oP1ZYDa5BUgZTnyK8i6kfjuFHcOM/NTqbrHujaW38Kz81OTrujhdgsp5BpDOy195JII8i&#10;pGwatXBR2xj8k0UxtLx5MFaGgFJP+VV5frQ5aJ6m/wDDn2qqe+jEkNYlwXBZJDF5tyi4pP5BpnL0&#10;lDnIWqKAlQ8igaz3KRb4QdSTs9xUtbdb7EL2nC881lRsjJLcQ2tdA5qDT32Clrxgg0tplBdbWT4R&#10;yc1Ozpab6pIKRk1+tsEMFbKUYB81Wqkp7okt3GGSundVR4wWxwhXzTp64OyFrUMONkYoMvVlcjlT&#10;zAIx+KLemtku2qbfKaiRluutJKsbSfGasdm14kRxnlH6wQu46+lSPQc5FBuqoKYU0ljjJ9qlkahu&#10;Wm704xOiONJCilQUkj/pTS5XaFcbk2SCEk5OapcoWR4Y1mLH0S1C129mc8sZIyEmv0bVcZ+QAvjm&#10;pLUtskX6NCatzalNhIBwKMtNfSfedS21mY0FNqUMkYpSvjTxngcY5IRm1RtRxdzZCx/8ab6miyW7&#10;Qza47RABHAFXHZvpJ1hamQ7EKiE4Khg81b2jOgqJDDKrxGSmSnyVJ81j2a+pLOSSqkVj0g+myxdQ&#10;9KNi4QgzOxw5tGauPSH0cx9PRiWQHADkcVeegdCwLA02lraAPYVclnetdvZAeUnn5Ncpfr7HN7Xw&#10;Z0aklyZZhdJxZUgFgJA/+rRHZdNNQnUO4CMGrk1uiI/AckRkpUkDPprPt96iw4DjjRcCHEnG0msL&#10;1J29mTFJdGgtJJjPtJbWpJBGPNBHWhcOxsqXH27sZJFAGjOp65D5Q25k+wzUZ1Kjah1EhxSEOFpQ&#10;4ODRXXiayEuiH091NjsyFpXLCVA8AqoxtPU9X3SVCRlJPndWW7h0wvTFyU6X3G9yvGTRzaYD9piN&#10;NPulTnzmt29PVJZMHfJPBdOsNbG6NKJkEgDjmssdVn7g86t2Ior55waswpel5bS7u+Rmk7JoxNxu&#10;vYf/AELPJVUYqFK4E25vBn+0wL9c2Mt7wtPmre0XpHUN+tH2wlLaeA8Z/wC9WWOlyLPJd+32lJGe&#10;BU7pHTsqLKC0DZz7VjW6xbfaXRpK5sP0+zZc5Kb2A60o8kjNW/YPpy05YQiVHSgqHJTgUbRGZDyk&#10;NOJ/ripI2qQycBRKT+a01mstn8mTGmKI6NpS0/bhLURtKx4ISKL9GuPWRQZ/wewqNZgKYZSR5qXi&#10;MqVhRVtNYW9y7LcLAcZM0bt+DjNcNQ0LcyTz71FWuUppYC1enFSqFoQQ5nIzTIYO3XGQwtpwAj2q&#10;KeS0wEqCARUiXWH0u/PtUM9LSjKFePajIIVfYYejFwJAIqHkKQtY9sDFOhPbQkpJ9JNMJSkKXuR7&#10;1BstR2083uCFKwKSdmCM6Qk5SaaKZ7roAOMUs5Ad7YWeQKiPA4clpGFeCRThtQej+ea/M2YTWU7T&#10;zT2JbhHWW1GmgE4qA8Nh5pJ2GGJI+KmGoKIygqnkq3tzUApwCB5qQgdXbW3UKWMZFdMwkTG9nAI4&#10;qShxAlTjKlefc0i7B+xcSQrgmgBGDbksPqbzkfNLGzLYX3Unillw1lRdbV6aeQ3VvNKbJ5/NIDsR&#10;jNiJBUAoUtbmftV7XDXDDLkNQ3eDTl+Gt0dwKwKeBHki2gq7yVYGaXShEljaTykVxFcDye0tWK8C&#10;Pt3iM8GhgNm3EJUppY4pGU21GcCmzinsuKyAlYPqpAxm5LRJIBFIYwkxBJSXArFIISVtlAXz45pV&#10;Kgh1TRVx7U3fa+2dyF5B/NIkctlcVwBS+KWfLqiHEn0im7kdcgbgqu47rhQpnPNIZJtOreaASrn3&#10;peK8tKy2s4/NREdTkV0BSvJ81IPJ3YWlQpkR2+gsELCveuie/tVu8UhHBmM7SrBFcsRVpcKCvz45&#10;o6ETjLSVsDCua/MIwShSsg1HNpcirHrymn3byneFVNMiKFoMu5zxXq2UJIcSefxX7CHm+TyK5aeS&#10;nKDzTIizg+4bO0ZIrhnctJQeMV+afDRIxXCysK3AcGmGTppoNLO45zX5QQ2vKRya8W3uAVupQFKk&#10;4AyRQHYk6lYO4Diu+2FoC8810HC56cYNfkNlHpUeKQHCjuRlPkV62kvDngivwAQ5gZwa7CVIXycC&#10;mB5gJHjJrpCS4CB5r04Qrjx+aUQSDlI4NAjhlABIX5pVK8DaBxXrjIUQrNdkApGPNMZyG+fV4rja&#10;G15SPNKlpTgyTwK9TgDBGaBHCgvIPtXZZxhZNed3uZSODXrQUvIVmgDtTqdvAr0oU6n0nFc7UtnF&#10;dIcVuI9qQHIASMeTXBQp3lPFK7AheTzXfPsOKYiEQglAUDzikwABkjKhSiEqwVJ8fFepZ2oDv+E+&#10;aqRYcuPB9pPGCDXi0KkkIHGa9mhLLbbiP0mvO92lJUBzxUwOo7SUulp484964akNw5ZbUeCKbzkv&#10;SHu83nA4NfkxRI2uKPrqPyMUmOqU6FtpOM+1LhtU04J5ApWG62EFpQB/NM3HHWZJU2CU0YEdMJRD&#10;l7Hlbsj3pvOkJQtRYTwDninTsMTkodyQr3pG3rYZdW04QpRPvTBCsULlEFfAxXhjfarSCvCScmvJ&#10;ElceUktpy2filExF3ErSo7fikIdvBl1W5OCceaYR57id6AnHOKUbQiAtLbi8nOOTS7hb5KACojim&#10;AxmRXZDQWCf3pur/ANME7lZ9iKURPeUlbZQRhWKSm2xx95C92EjkilkEM3GWowdcQncTzQ5eZrr0&#10;RYTkUTtqbYLoWQoYoT1FPLbe1lrcgnk0DRX1yg/aPKkKJBCc8/NZt6zWi73q7Mzrfuyys42/vWsr&#10;jazcmQCNu9PNV3O0sI7rrKkhQBzk04T2PJYlkCOj1vusxpEiY4pLrePSa0DAeVHjetZ3LGKqK4xJ&#10;dnbQqCNmf1Y96KLVdZn2zXfzjHvUJz3PJLblFkR32YzIIIK/OTTyDPSVrWBlXzQMLkt8DaeBxUxb&#10;52wkKVwajuDZkLBdlyCGieM08nsIejtpKvVwM0PoXsSg5HPOabTbrg9sOGnu/JDZkLFzbdIifYFa&#10;S4hPj80naI7EZLhXzk4GarnTcV83p+St1S0lXgnxRo6/tQlAVznNClkHHA5LDQuJWkZRnJrmUyxI&#10;mocbQFFJzxShdaEc4ODjk0nBmR4yTuOVc5NSyLBzcWm5bwKEDuHk1zIuCX2xGLeSniuY76fuC4k7&#10;hk1+TJZMwrA9XvSA9VJXBj9oj0nxXC/uYSUOJ4CucCkpE8TH0JSnO04Neypby3ER/BzRnA8El/D3&#10;5LAd34VjJrh60/cQiH3MBYr8tT7CG07uDwaf3BlK7cn14UBT7IlcXTRESRFkJSAsAHnzQdonp8mB&#10;efuQMt7jnP71d0KPG/hygojcrg0wZgx45KUYx+KjgeQkssmMIiUAJwOKm3GIrzSTkA0IoLLEY7Fe&#10;r8Vwu89lhOV/0qe7BXjLDdu3wX2sekqpq5p6MHAoEYzQZG1L2iUlRSfPNKJ1a5u9aiE/NPcmPaw6&#10;NqgqbCcgqHtXbFtjtc4BH7UAo1G6VKWnJFSSdTGQlAQT+aW4NrDYoiFvACRTd1iKG1naP7UFjUhd&#10;WtAzuSa9fvMrZjaeRxRkWBHVKWENuEgYAJqn7hLUvetv9KCcCrEvES43HbgEJUOaA7vZn7Q45vSV&#10;JIJqD7LYkhpjUxfWhhzzn3oxiOiVcdyB6Ujk1WmlLW9MuKX0AhoHBq4LJZjFBOM7x5ojkTEXg285&#10;gpzTSa1FmpTHWgZQfGKI2bOd6lbeKaCzgTSvZU8EcgLe48aN3WQ2Ag8DjzQZebPHjmO8pnAIxnFW&#10;xqOymQ40dnCVZNR19tTMyA2jsepJHtSHkznfOmVvu0tyW5FCgT521AL6PwHVOKZjAbUn/DWoIlhZ&#10;DC0FoFO3xio1FlaZU4kMYz+KyFqLIrhiwn8GOupOkn5WnW7YI57YUeMfvWXJOgbnp+8S2QysNKPp&#10;GPavpvrDTDT4aJYAQD5xVd3rRFpeU44uOgufkVsKPISqWGVzpU3kxC3pK7zW4kcMrDfk4B5q2tK9&#10;MH16Eu8cpUh3tLUnI98GtFRNDW9cFlSIyAtvzxTa7WVyJFfUy0EoWgpwB+KypeUcukQWmS7PmdIu&#10;c6xXOREWhf8ALcUM/nNXZorWxtlnjvuJKUKOCo1acboJHvFxkzH4gUlSyo8fmveoXSlmLodTECJh&#10;xs5yB+9Z9WurlhN9mPKiS5H9k6lQXVn/ANQEIxgjNcXDqa0juIjv7kk+c1lnXUi56JuEWO8pTe9O&#10;79xyKSt2tV7m96yQPz5rYquqRj7pI19o/ULjklqWHjzz5q/tP9WWIMZAdwV7cDNYQ071IMaK02lW&#10;1OeTmrMidRWXojSkL3KAAzWJfoVY8ourucVhmzVdSmRbu+F+RnGaGldcGnVlCFJJHHtWc3epKmrO&#10;tBdG4jjmhLTOpVS7scv4BOcZrXvxuOzIV6fwb00Tf3NVNtkkbT5o8l9P4suOlQQAv5xWZul2sl2a&#10;3b1rxjxRrN6/uNtBCHcEfmtTZROMsJF6eegruvRph91b/AIPvQo7pWBbJhb7SCsHzgUP3PrzOUys&#10;oXuB96e9ONRp1lPy+v8AmE1W67IrLRNBNFaRbn0qDfnycUO9VrKnVel7jCQPS80UkAeavefpS2ot&#10;LalKTvCM5ql9RX2LZro7H3JWhXGKjW5KSaBYfB82L/8ASjd2rjILCiGt52gihW8/T/qOyNkoZU7n&#10;4Br6Ky/s7m45tSASc05t2kYcp0IfaStJ55FbuGqUeXEolRnpnzUT0U1Oyyh5UdSQfbn/AGolidKL&#10;lbtLS7tMSpDUfzx+/wDtX0xPSO23SKjawgD8CmeqOiFpVpaREW0ntOfqSB5q6HkoxfRQ6M/J8j5l&#10;9QrclAxg4qMUn7qSFfJq1utXRSRpPVrzNubU4y44dqceKHofS69NFlK4igpZ84rZK1WcyfBQ4uPC&#10;QN3OKDHSSQMU009YZV/nKZjNqdLYK1bRngVfmn+gEi5x0JkpVzWmfpq+mK02G5SJMxlLneaUj1j5&#10;FU3W1RkpNjjCb+D51zHvsZTjGMY4I+DXbD5Wn0+xzR79TOkIujOrV4t8EfyA4VADxySaruDGlrWg&#10;tsLUk8cDzU4Wb5cdEHHBNwIbkgqUlB245OPFSF5jmfamWUkko8j4rpjUbVmjGO7HKVqGCSKhpGpU&#10;bnAjISqthmEY4bKMNsiBFUw9s/NSrwXBDalHhYpFqQzJdHPqHNSd5iqkR2lj9KUjmseMcJuJb/MQ&#10;ZuiCRu8AVwqWZa0hIAA96hNxU8Gx7nFSraBBaIc5WfFOM3IMYJ6e2m4WhLLhypI4NB/8Oc74aSCc&#10;qxU43cE9jbuyo+K7YcyrcE+oGpTSseQy0MrlZ12dDBUfUvyKk0TUMwuTlWPFeajZemojurOOMAVA&#10;obedkBrnOaWdjwgxklGZiZKkpPGfOafT2fvbUlAOSDUA4r7N/YrgjzT2LcEhop3eDxUozXTIkdIt&#10;7jGAke+KkXbS7bITcp39K/FLjEh/zx5pzf5Dsq2ssj/20cUlBJNkssYQLyqOlW3OFDFLrlpmNhKg&#10;KHmkuBwN7T5p3ILkRKQRjNV+o8cjwE9xkpkWARWhyOTQStlbahxzmpq33EIBCvf2pf7ZEg584OaG&#10;lbgXQxEJ6Ex33BhKsGn7F6Ko4QeQRxUrfm2l2VpAUNwGKDyC1hKRk5xUpZreEC5JxwsvRw2EjcfP&#10;FK7t9rXGCfB84qLZQ9HKS6naD4Jp81KT3CEn0jzVkX+QwyFkIXFyaewQthCX3B6fzUi63HlFSVcc&#10;V1cdqrYhpAxjnNQ2Y5DLPEXrdlGeKRd7U9KkYG72NQ5JQsCl2JPaeQCNv70KeeGGPwSpY+2txYAB&#10;UeahC8qOSCMYNTzsxtYSfbjNNJduFwWjsjhXk05x3dCXAwQ+pat2KmI0SM80lSlYJ81GTowitkJ5&#10;I4NINSlobxzn2qj7XyS5YvdIDbL6+2cppi6z220nPBpw++opBUeT80v9mmTC3bvUPaqpRTfBJPBH&#10;E7wNo8ClUc4z7UmEqjubfmnYbTGQFLGSago/Izl8F9NNQO2SDx+KULw35HFc7S+vjyPeq5AdjaMk&#10;jilVvt9lSce1cP7QkAHnFMyrIOeKrk9o0ex8b1A12jaV8+xpIOJAI9/mucnyKpTJNisptIPp964Y&#10;IbWM10P5mBSiWkpVlXPvTS5yRyJPkb8iulObmwDyaW2IecA9qVRFCV8/pqeBDRDQUkknxXCiFDn2&#10;rp7+W4oZ8/FIDJUAKqk8cEksjuHH7yF58U33ltRA8U/jgoQkZxkUyltdpzPsfFTxhJgPYbiCggjJ&#10;PHNKNFEVazjk/NMWG1bQQcDNO3XEqbAJzj3q2D45I4wMXVkPFQ8Zp80/lnNRqyCo88VLQWmzEVk8&#10;gZFOtttjZ0w0onIPJNSc2I0YyEFWVnzmh5EtSHTzgA1IKeVJw5k4BrMrmsYINMkLBbERny+6MoHt&#10;Udf23HJS3W0kN0QRLjHai7eCr4pKVMal4QlIx71l7YyhtTIptMEWXHVelJJNTloliI4Q7kK+DXUO&#10;OzEuIUseg84pvfIbrj65DSSGvbFRhGVS3djfIVv3OMq3ccuYqJtWH5YWMAeagobsiUnttgkgc1K2&#10;eUiMtxt30rwfNZUbdzTZW44J6dZEaieJb/U2nmofTdmdVqJqMrPbKsGpqwX1mGVjOVK4qe0vbUy7&#10;qZajs2cispQjOSkivLXAIa3a/wCW72EMKJGM1Gwb28/LQonknnFGerbOL086sJKlDgKqL6aaXRJ1&#10;IpmYP5aOeaNk1bhdMeVtC/T8eOYxkK4IGcV5en2rvCUwMZR4od1zeTZL6/Fj+lgHAxUXbLut/cQo&#10;81n+pHOwq2vsmtEWZ9vUbalkhsHNS3VeHIfkIlND0pTjildKyW0O71K/rUlcpqZzhZIDiVcYNT2p&#10;xwgzyAWiJki5TxFSTvNTt9vTlhlqjK/90HmnulLGmxX0zHEBAUeKiuqMZD9xclIIyrnioYlCv9w4&#10;bOYV8TcHihashXzRFCaMEhbSeQMgihbpXYxqB6UlZ5aSVA/0NNblqWXbLlIiHO1CikE/FOFntUpC&#10;cecIm9RJk3SM667yUjinfQyWrT93kPvo9KgQN1IWe4omwFh31bqlYEVDYSttQSkHnFW7U2pkc4WA&#10;S6rSXXtQPy0j0qVnipnpdYF6ht0mZtyGUkmo7WxRMbWhs7l0Z9HQ5YdK3BLifW6ggD+lVKL9bPwT&#10;f2gsrUSWp7zGRlJIx8VPfaRL9aFtSFALI9JqrtQodhXZ58kjKyf86LdILkXCAt7JKG+SacbN0nFi&#10;lHHIUWC1/wAJtD7LWcK8igTUtgTHStwJJcUc4ope1WlOWo/KxwqkLcf4zL/9R4B96tkozW0isrke&#10;aes6h0/fkhn+ekcKx+1VwzqeWw6phxahzjGavqyIU5bn4DaAlhQPNUZrvTxt17w16sq9v3rG1ClC&#10;KcScOXhhLapy48dDrycNqOd1TUnUkRJCkKT4qOnxlOaMYaQjDwTk48+KrRx6U2+GFKIUTgClO11J&#10;ZGo7giuqkXm6BR5GeKMZ2mhM02EIHgcDFBE2z3LTaY8qW0UsuDIJohg643wQynxUYyi21LsGn8Ff&#10;yrc9bp3aWkpGcURshdrhpfCsbvapUxGNQSEKIwc8mneo9OJatqQg5GOKrjV6eXEnu+GNourQYgGE&#10;5A8+9PbK4xqB1LbiRuz5qtv50WT2ecE4ong3Fem+04Ryeaddzk8S+AcfwWNdtPomxPtFqKG8cE1U&#10;1100bZdQ2gFTe7G6jKRr/wDiKG0pUE5p9aHmLjLCX0BWfepzhC7DIx3RBfU1tj2WDGejqytQyoD2&#10;qFj6gUhnJUc/vVvXXp8m4xlqHLW3iqYu1lNsvJinOzdjP9axL42VtOHRKLT7HzqF3ZCXmPUpHkUY&#10;6cZVqCD9rIbGEjHig+5MOadDa45KkLTk0/07rD7Pcc7So0q5KMsTG030RmpdMKs10wgHtlXBxXEh&#10;5duU2tIO2jSXKbvrKSsg45BpCFp9WonVxEJACRndU1RjLgG78g3C1Q6mSFpUeOKkBevv56C+d3Pg&#10;1DzdOPWe8fbryU7sZrvUEX+DSWlIOdwBqvdOEczHhPospEOHMhJQWU4UMeKrDUWm1W25ENgltSuP&#10;xUnB1gsBpJVwOKl7lObmhpW3cs4wac9l6EsxYPXe2mywY7zeQpQyTU3pDWeFoZeVlI+aL3rE3d9O&#10;JQ40N4T5+Kqq8WF6wSgppRKc+1KSnS1KPQ01LhlnXq4szlpDTYd/+rjNNbrvNm+3S128+UgUOWS9&#10;fYBqXIHo+DRGrWUO4uZ2J2EeKzFJSXJThorS8WKRCPdKTtJrjsuQmG31EjPjmjDUk5makIbUMfFR&#10;S4QuMdDBBBHjFa+VSjJuJcpcLJL6a1ShqEpClerHzUVeXxeFkJRuIOcioKfZ5tsk9tDThB8HHmna&#10;X51nQguRlAr/APkPNQ9fctsvge35RMRYeLdsUMZ4xQ/NsUxqUERmnHN/jaKItOtXK/XWO0mGsNlQ&#10;zgcVvLov0RszrMKTNhocXgE701jarUV1wTLK4Ns+f6tP6ltLTT67dIS35B2H/al7dqGVHmf+pjKQ&#10;o8civtFH6H6Su9pQly3MHCeBtqh+r/0v2FyQ2qFb22lbuNqcVgVeWju5LXQ2j58u/d3cN/axlKye&#10;Rito/RvoSMlsrlxEoeWnCgpPmn9s+mWRAcaejxkqQcHGKvLpf08kabeSotds+4AqGs8jGyGIMVdL&#10;TywT60/S1YNUxVPxbegSTyShFZsvX0VKZR3kR1pIP/xNfTyzwEmNvfb3JA9xUTfb5p6FEfS+22SA&#10;eCBWlr110OEzJdcWYK0P0bt1kQ3GkoSFggZWK0/0+0hBtdua3dvt4GBxVIdVL2FX/vWtJLYV+lFP&#10;9Na7u57TKwpLeAMVlWynfHLYRioGr7ZCtimFIT2+R+KBOo71tskRxTZQFgZ4xQijV7zEdGHSFY55&#10;oX1TcX7+w4lSyQRWHCmW5Z6HuRFW/rRHj3Ax1PhJzgDNTs/qgqU1htw+POaod/p067efuFPFACs+&#10;at2waVt4jtFySlWAMgms6yqEecEIybZYuiNVv3q2vRl5XuGBmqp1X0Sutz1C5LS2ssqVnjPirj0y&#10;7YbLHyh5AcHtmns/qnAZbUwgtqVjANa7LUntRkpMDNB9LLXZUh+U923k/wCFR/70WXfWUC3RFRko&#10;bWkcZIFU9qrXkqXeHGYxIBJxtNBkqRf35Kgd6kZzzV8a93MmJk71Qv7CGVPR9oJyRiq70RJuGp9R&#10;NtP5DROBRMxpWfqB5DbyVbSferI0N0r/AIZOae2gAHOcVsJXwqhtyYmxylkYxemTtvvIUlZUhYzR&#10;XaNBD77ecjB8irNOmkPOtlJ5Ca9Yt6ISVIPJz5rR2aqU/kyo1pAu1opZdcUFlYx706h2H7LGAMg0&#10;YW9lO1Q3ckU1l24sOglXBrAcmy9LA0ajL7W8DlNScdClN+v4pnscQhSkn01+RJUpWM4qGSeMirrL&#10;qcKTykGl21la+DwBTb7pav5f5803fLkaR6TkGkInG5YUAncARS7dxUj0FWefmoOLHXIWBnB804VE&#10;kNL3K/SKaYYJxUspcBTwFCo+4hTi8g8D4p0iMZKEqQeQK5bjKdUpsnCqkRIr7ZbyfSc4paNFWV4U&#10;eakRbVx1pzwDThdpc3b2zmlgeSJTbnA6VAeKm2IBkQMDk05gxC8w4k43ivI7LsTgk4zR0B3aIior&#10;oCxgGns21K7vdT+nNOVQ1uNoWg84p5Ha7zKm1q9XxUhZI1yMH0JAODTcBcZ3Zng8VKfbpiPI3HAr&#10;ibbkySXWz4oDJFvxS3/Mzz81xISJTYyrkVIMBDrJZWcqHvUa+z9vKSnd6TURn5lza2W881wlDkRY&#10;czxnxS0m2lCe6lf5rxLf3UcJ3eoUB2P175jSVJVzilIzylJLSlYxTGJuinYpWaVcYLTvcSqmB2G/&#10;tndyj5NLPKQ4neFYNL7GZrABOFYpo0yhDpbJyKYjpqQ3IyhZ8cUgXEMOKTuyDX6Y2iG6lSeK8caa&#10;kNd3ODSGMpsZCT3Ur80g4yH2id+TTpotvJUhR8UinYhRRnjxUSSY2hvbdzZPviu0s/bvJXuyDXT9&#10;uQ2e4F0oiOmY0E7sEUA2LPxi+kKSc4+KUiYcRsJ5HFNYyvtni2pWacPxex/NQrzT7EdYMB7JVwad&#10;8FSXd3FI/bonMbirkClmGUOM9sq8cUhD5SEzWfSrkUpE2oQW1Kyf3phHa+ycxuyDTtbaQoOhVSQh&#10;TYGnPPBrpxCEKC080p/LdaznJr9GUgjZ5xUiB0cLTlKcmvUqUtOw8GuEyA26UpHmvHFLC84wKBCr&#10;Y2nao15lLLgI8GvFMrWAvdxSym0KbB9xTBHK1EEEJ4/FKKA4UTn5r8gFacDk14GCVELOBTGdlSSM&#10;pAzXpHfTzwRXCCllzCeR4rpW7ueMA0AdBtJQc+RXLK1BRSB/elgylshZNeuuISApIoFj5PEIVyFH&#10;ivUqQ1wDk1ykqe9QOKU7IKQT5FIZwl1ZVjGBXQawrJPFcqe8hI5rlordyDxQIUeCWjuTXqVrdGU8&#10;VyjakFKjmvyX9uUAUxCgRuA3HmvQryE+a5S2pJyTxShUEqyOaQH4JJHqrlbqUpwD6q9IUrnwK52J&#10;CgrzQgINqaUqUMcEUo04otLbPg+K/IZQAoHk10VhISQORUUWZOUM5Qllz25Ga7jqbbfW04M8cV64&#10;2qQ4gpOCPNJojhbq1KPqFIQm3JKXHGwn0n3r0MLSnuf4DSqXGxFWMfzOaShzFSIqmccgGmMcmM23&#10;HDqVer3FIRpiFtKQEgqNJQw4E9pw4ycV2IiYT27OQDmgQnBfeQ44l1BSnJArqRZUtufc78Z5p1Lm&#10;JkNYaHq80zbcefIQ5kAnFIa7JBEllyGAEgqT70wD7yHjtBANLNwhFCgVYBNPJSmgygoAJT70xZI+&#10;XZ1XJCHt+1QPNLxUIiv4UrO0U3i3dSkFABznBr9KYcLwXnCVUAuz9dJCWh3Ep488UzjzHJywMYCh&#10;xTkrbWgoVyKbyF9goLSfT44pDRGfw1anJKlqO0eBSclEcQUtFAJJqagMqkIfDvG4cVHzIjMRtBUc&#10;kGgAWukN5mb2kp9BHBqAnWUvd4nyQBmrDlYmBASMnFDv2L7jr4WnCU+5qLWSaeAHlWluNHSp0BXt&#10;mnP8NS4hopT6TRNdbUy/CbB/rSUuMI0eOhKOMeahgnkHIccOOPIKMAHIpu9HePKMpwrxRUzByo8Y&#10;4piq2qSlQzkZ81HBNMYSJTwbbSknOMVGkOPPqBWc481PyYn8ofIpomGlp5II9S+arwNC1nIiRlqC&#10;skcmnrFx7zwUrwDmmZjZS5jgGuko2xwR+r2qS44DCZISLknKE+ATzXS30PDA/wAqinGC6tO4858U&#10;qyewT758VLIsInI7iIzJT7kUzE0R92Rkn3qPL7jrRI9vFNZTq3S3t9hS3cEVEko8pTTpcABTn2rp&#10;VwW+6lz9JB5NRBmllZb9lDGa4RKUtWzGE/NRyT2k+bqt4hO7jPmnzEp2SgoKiUjyaF2pALfI8e9O&#10;2LqGUHnAKaluE4hGHEtNBAVkA44pPelrdhWcih6Ncy4g4ORmnLc5Klkk1LcQ2E/CShpAK1ZJ5xSa&#10;2WnZAWTlI9qi/vkhYyc/ilUyQhWPGabYto9lsx3ZDahjOMGu5BimMlsAbgecVGIkJQApfnNcfcNh&#10;0q8k0ZQYJpl+NHb2eCR4paC6ywytwJzzUFKebebQpPkHmnqZrSYxbHuKFITiSVudZdlqUEZ+alf4&#10;giQ8lkNjzih22zWojSsn1KpzAljvqdIwPNSTQmiWkSXW3OyEDHjNRl9syn0pykKGOaWF3EiQngZr&#10;9Kuq1bkjkDjNSymR5RB2a2osilqCchRJxU9G1AVJCAnCx7U0kykmcw2kZ3Jz/WulR/sZIeKODQh9&#10;hRatRtAdt1HJ+alkqiurzkD8UBx3w/K7pTtSkU/VccSEFBJT5qSZDAWyUQ3f1bRivGbdb3UEHaQf&#10;GaDLlfUlaEpJPPtTlF7QlnYFEK+DQ2gwwkGnI3dK04IpN3TkNayShPNRUO+FhJClEk8gVy7qJxLg&#10;IBxQLkjtZWGGq3qCEpSU1mnqI+3aZaUtpyScVoW9z5FzUW0IO0nFUzr7Sct65BfZK+3zjFRfZdDg&#10;GY95XDtqHnBtCvmpJu4tTrelOzO+h82qZdlIjuIKG0H9OKsfR+jEORQ24MKR4zQNsiIVmTCgr3Nc&#10;L8HFRGp7KW7SttTAKXBkcVeKdIokoZawCOBTfWGhFKjtJS3uSke1CbXRHKPmt9U/SmVdLXbrsw1j&#10;t+hW0e3P+9ZnRpe5suhpMdZT7KxX171b0dc1LZTFUzlHnaRVTn6Wi66WkRcEfiug03kIwjifZh21&#10;NvKPndbrXdVIdjbFhSOQalpN6n6Xt7ReUrGfetzyPpSftby3CxknnxVbdVvpUud9t6GojBSvdnIF&#10;bWHkanwmYzokuTKUnqG/NU3/ADylA8jNEmh9TrF1bW49taCv1Zqcun0captsdxwNLWU+BipDRH0r&#10;allhxcsLZbbHANXfq4Ne5oj6UvhFmudXYtuiqZZdCsJ4wfNB176qynh3QVNI+a7PRqRYUp+6UVr3&#10;YrnXGjGRplSUJCHE+Kxt0JdGQlJBJp3qZHnWFSCvL4SeSaO+lPU5FlivOOOBLgXwrP71i8Srnp+R&#10;tQla2zxxRxYV325Q0MsoWFO+PxQ4xksNBvaNyXz6jSLYECVkgfNVPP6uN3KY4+65lftzVUz9O3aN&#10;pOTJkJUXWW+ap+NrGS08tLhVkK8GpVaar4RCV0ka8sGv3JL5U2cJ8kmjLTuvnHrogBzIKsYrIVm6&#10;nqQAE+nCeQKsPQWrxNkIeUvaUnxmr56OElwRjfLPJv8A09qSMmM2lTgBIHk1MzpDN1iqQ06FZFZL&#10;t/UFx0FtD2Fp8c0ZaS6jvNMOoce9ftk1ztmisiZisjJh4vodb9UXlTrzba1lWcqFS03oHZ2dgcaa&#10;CkcDAqtI3XF213Dtpe9W7Gc1I/8A0yyrjcWyp/LYPPNV7LoonxkJkdNYkKeWmW0lOPTgVNxbRJs6&#10;TsQUDBGQKJtE3223oNPKcSHCPmja5m1tW99a1IKsH3rGk5Z5JHz+6rdCIOs9YPznUjvLOVE1N6Y+&#10;ma2NxGglhBI5zirG1FcIw1S6lsjaSRRvpm4MlDSSoBI81lrUWQisMHCL5wZ51p9JcK5Q3EiOlDih&#10;wsCqhuv0dwrYr1OqWonx/wCCvo9JchT2NoUknbQ6dAMXQlwgEA8U1rbV2VOqJ85Nd/TRbtGaMk3t&#10;T6kONYwk+/8AlVBLvKZMbsIFfWnrR0jhX/Qc6EpIxsJ/qBXyw1F02uWm79LabjrUy2sgHH5rdaPV&#10;O6LTMW2CjygWgRsTUkjcc+KeXhClOFXggeKIdP6VnXaWC3HUhSeORRtF6GXG4ud5aVHI5GK2OYRW&#10;MmPiTKTt8V+dI7bQKlfAqTjOfZy3GXeFJ8g/NaZ6X/Tm+xeN8hklHgZFD/1C/S9M0JCkalS8G4ji&#10;s7D/AOfmsb1oRe1PLLHW+yiLhdt4CQrdjxSttUC+l5wbQBUAjlsEnJp01KXlCc8VbCzLyyvAreUh&#10;6YVoPpNMUpWXEpRkk+1T7MES0K/+qM0tY4DbMhDjmM5wM1d6W55I5+CGTIcivBLg2mpI3BC9iFHg&#10;mktSs7pqnE8DNRCFKW5gZJqEm4PBLsJlNsuBDqUj0H+9MNSth1KHUDAx4r9HnBCEoV7HnNLvvtvo&#10;KTjFSeJLAugcjFfcSlIJUfAoht8hMRwpeTg4zzXUGJHEtlQGOaT1Y0tE1LiE4BHtUIxcI5G+R1Kn&#10;tvJ2q5Gc1wIbTziFNJyCQagG31rPgmpaJcAztAOCParIzUuyJJaoj92K12uNgGQKFEPuNK287s0c&#10;tsInNhanByOQajkWVr+JpWcKQDzVs68tNAn8ECqStK0hYwTUgs7mAd2U/FK6xiIYlpLScJx7VFRp&#10;ZQ1sIzmqcbW4sByzAVMmNFI4zzUjrKE1GbjdkDdtBURTCHOMfJHBNTjrSbnb0EnKwKtjFOLXyLLQ&#10;KsvgNJSo4Oan4N0aZYSgDB+ajP4ckS0oVwM80rfGBFDfbHGPIqCzDLJdj77dE8LUCOPINQ64oEgZ&#10;PGa8gT1I3DOCRSrEhKlEL/V+ahJxksjxwcXoNJLYbGBimjEotjGeDTuY2XY5PvmmDLPcWE1jyzu4&#10;GKLUlbwV5xUlcW98JtQHkUw+37boBOTUoS2lhKCc45qUV3kCC2rKBxyTinTqfswkZySOakUsILiR&#10;jg801vkQo2uJPpNRcMLI85GDi07fHNNwNysV1gkV4ElJ54rClyxnS20jFeqwUYSOaTX5znNKMgrB&#10;/FVoZyglHNercPArwA5ApZbG1B5yalyI9jJ3nOfNO1uJSnzkjikYYSlByfFNnlELKvaprhBxkUkx&#10;gUlzP9K5t0dDgWpZxtFflP8AcRtrlPpTx7+apeM5JxPA+onA8CuZDncASfIrlwBpXBrtcdW0O+xo&#10;7QPscNvpEPbxmmbqyrA9q/Dn8UullDjZOeRxirFysERmBmpCPIIb2jA9qbrCUs+PVmkULIUOaUXs&#10;Y3ySTEZtbi9x4xnNTen4iJEWQnGSAcUPdzcRnipS0z1RCsIVgYwTWdW4plbIiR3Y76xkjCqdQpK+&#10;VYPHOal5cBiRGDhUN584pW2WsN251Wzd7A1bGElLKfANo8gS4shaFPAZFSc6WzJidhtIH7UDOqcj&#10;uqHKeakoEt1SeAce5rJrvy3FkXF9oINNWpcKa6+4jLZTwKgr7CdVNeebG1OaJrTd0iOpClgnFJyp&#10;DMkBAAyfNZMoQnDCZDLTILTdtl3R/wDkgnbyaIU6sctr32+dqgcKxUjo4t2h55SiEpUDQjqKARcn&#10;X0epKiTU0pVQTj2R4k+Q4jaibXHVuI8VMWNpLLJntp27/cVV1nivzXdiATjyKOYGrmbfa1W939aa&#10;zabU+ZEJLHRxqqyfxFTkpSd2ec1B6FgIk3ZbDvpQM+aIo+okTIpjqxzwK7sFpEOQ66pP6vertqcl&#10;JEMtLDIDUlyXarkpqOcISfIp9pmXJubpUnK1AcYr9rOyFDCn0pyVD2qZ6FtbJjofRlJyBmhbvVx8&#10;EuGj2LdVIuCGZq8AH39qQ14wy8yksLB31BdQVPQ9TSiQUoK/TTe3iZeWt3qU22PNDnnMBYxyFPT8&#10;J07BeeSr+Y4MGh3WsYLKpWMLWc1KQrtFhQS0ohTgNKyJrF7ZQwpsY+RUsRlDaR5TyE3RaxRb3YZr&#10;kgYcbSdmaCZ90fjXh+NvKG0qIANWBptY05biiMdqVearvXcVZfcktDKlHkipTzCALlkjaO1Mc3OD&#10;f8miKHd2rUXEBwBHjFNOnkFh7SEtx1P/AKoJJGf6VWk24SUTloeJCd1VuzZFP8j25eAq1XYZF8YM&#10;uOkFBV7VL6Yss216bdAH6gc/51+sV9SxaW0f/czjJqd/jLKravDgwfb5q2MY7twm2uCqJ882uUsE&#10;eonmjdiOU6U/irK8LTyRQ1P08u8zyUjgmjMW1UbTRgIGdw5FRgpZl+AbWERVr6jratikFWHD5odF&#10;1/jN2Spw5Oec1AToblsuIZWCEqWAasfVOhIundFwrxGV/OeGVf2H+9Y6nOec/BPCRMx32XIYaVjx&#10;gVX15sTn/NEZKBlKlg8UwtupnuCVHg0RWC9fd3xh1wZwR5qe+F6SBJxDXrA0J2mIEdpPLTYyQPxV&#10;GQ1LjvBrwonFaMv0NFztilJwfTmqLudncavrQQDjeKq1Nb3KcexwfGGTNtakWqW2qSC00vkE+9T1&#10;2vbUlIZSrIxgGnHUCIuXYIgbRhxCR4qro018SUtqJCgcc052ek1EEt3JPC0pkXBsKGCpWQanr1pl&#10;xMVPdTvQBwagWroYMpsvpIGPejuLq+I9aFMOYUpQwnNWR2NNA8oqpmGpm7IZJIQpWP2oqu6XdKPt&#10;uJXvSsZBpq9DLt1QtQwCrIoq1fY03CztEfrQmqo1uMZYByy1keWPqf2bb2HMLKh5NQSmmb5c1OrC&#10;eTmgCLHeRP7CiRg4qVXcl2mWlJUePeqle2vehuOOi1JdiiTbItsNpK0pwD/SqliWPOpBDWdqFKxR&#10;VF1woNBKVcDyPmubQuPcrwiSo7VhWac1C1poFmJHaoiL0vJS0lZKSM040xqswXC4DyRg0VdSLOzc&#10;ba042NzgT5FVXZbdLcndpDDi/wBkmozlKqxY6YJKUeSzPvIuo1JKkBK085PvUNqHTargw67u/wDb&#10;HAqKkT5OnZXbeiuI48lJFTFu1K3PiLQpWFKHg1dKULE0xYaeQCtVpen3HsNj1A1KP3Ny1yUsOjlB&#10;xmpvSzSIl1kPAjcc4qEkWl+/35xtIVuUryK1mx1RzDst3bnyEtt6hLEIsqPHimhkKuzxKsFBPvTo&#10;dILs20gttKUVDPinMDppqL/224TpI8kJq+N3GJsg4/gfytMxZlnQlKxkewoDuVhlWlC3kk7AaurT&#10;fSu9y0tMuoW2c87hVt6Y+l8XxbQuK8tkjKadt9KjlsIRlnBl3pTouT1AvKYobcwk8rA4rY3Tz6Zr&#10;YtLQlNhS048itEdNfpz0zoayg2+M2l9YGV4Gc0XWrpjKMhbjCsAcgVy9/kJPiDNhClYyypHvp1sw&#10;ZZzBaXt99tOYP00acuk1gyIDS0pPjbVjzL1/Arj9jMVtV49VGumlRXgHUuoI8+a10tTbjO5lvpx/&#10;BXlz+nXTNttu+Bb2m3kjgpTQ7Gt9x08UMsRlLAPASK0gbhbXY/bcWkH96iVt2tMxBQtCvwaxJWzl&#10;9zJJKPQOaTuNwDSC8ytAxzmldQXqC+ra+EhSfOaskqtrEHcAgHb7VkzrPcri3dnzbsnJOAKrhHdL&#10;BIvSy3y0loJ7qQR7VNm+2uMncFpJ/FY30vc9UPyktvsOpT84q8dN6bmTIaXn3SnHsTVs61H5EuS3&#10;TrVlVvdaZTkkcGqc1Zoy8akcdcivKSFE8Uf2qXAtkcNv7VKHuaUOr4Md/DJSMfmqVlPgYA6R6Ps2&#10;6Kt26thbnklVQGs7Za7Y7ujbEBPxR1rXqCkwlhCwnj2NUHqyZKu0J1bS1E8+Kz6d0nllUuDuXq+F&#10;GC++6kAfmh+/9SIjMPDDg8eaD7noO4Xy390OLSoHkVDN9Lrk8pLSlLUnFbdKCXLMZuQvdteyrhBc&#10;YhkuSc+nbU70ucvV2cSxNU4halYANTPSjpKYuokJktFST7kVcv8AyM3ab62plrbyCMCsPUaiEOC6&#10;utvkr696Qu1rlpH3C9iuRiol7T10ElJStaiav3UEdEhxhDrRCgAM4qVk6ZitW1h1tobyPOK1L1OG&#10;ZiiUhpzSrzk1pTyCV55JFHjuk3G5IAaByPiiiJb0oJWGgFA/FSzSlCS2VgYIqieolLokoA3bdK9m&#10;MFBASvPxRXarUWW8OcUqhOwgk+nNSDaQ/wA7vHtVDm5djwjlaHIjiSDkYpNWx5BWSN2fFSDLqF5Q&#10;4MnGBmoCc25FkHaDszURYJJralpSs4UKbOSFOoVuJ4HFfmUKdYUrBzXkZIX6Fp88UiQxafcWooHi&#10;uUhSX84P7VLOREw3kqCTipVq0tyWO4hHqFLBLOCIajK7Ic25P4p3AiiW+ErHP5qRgKSgdlSOc4p0&#10;YxafCko2kVIgMJFrdiShtTx81Kv21UuGko8+9SDZM1hW5PqApNguxCkEejNMBlbIaoz3bc44r85b&#10;XGpJcCvTmpSbFU8oOIPt5Fcx21yGVJJ9Q9qBCcy3rlMoLZ9X4rqBHW1lC1erHvXbIeiuAKJCTxXE&#10;ht5LndScpoAbqjvRJBV/gJqRlRy+ylSDnNegCZGAz6q5jKXHcSlf6c0wHdqJby24rnHvShbLT+/f&#10;waQfiOLV3EKxS0UiQ121n1CgQs+wmWkqz4qLTKUw+WyfSafMLER0oUrINJ3CA1sLw80fyAYrQlEk&#10;LSSAaRuEZL3rCuRTyMW3UHd7U1+5Ql1TfkGl0M4YxIY2FfNN1N/ZSE5V6TXcpaY6wpPFeuBqW0Fk&#10;81EkdPIKx3Er8U4iuomICFHB8UhGbRtKCfNdGOiIdyTTQjpR+0e2FfpNLudsEKSecea7LLcmMXPJ&#10;FJxtqgUqHimIVWGpbR3fqApiwUlSmVcJpUvhp/bj00o+htIC0/qoGMH20RH8o5B80k+y2pvuJPNS&#10;S225DG5SckCmMdSSst4yM1EaPWSiS0EK4Piv326Yzowrg1xKbTHcBTx70qtCX2N3uKBicmOlCg5u&#10;zT6OW5cfaeDim0VDctBbUfUPevwbEB4DPFMR1Gw04pong0qlKIz4JXx8V6/HZKA6lWFGvBETKbzn&#10;mjAvkfvstSGQ4lfIHiumHW3mtmfUKYQylhSmlqyDX4tIivhYV6TTAkGimOvapWQacILbLuQcZpm+&#10;hp0JdSfFLsqafZ+SKaEOnlpUnelOTXKFqlN4TwR7VxGf7eUeRXgdUy7lIxTIC7G8K2OcUoB2V53Z&#10;HxSDocWoLB4p12kKbBUeRQHR4He2vOPNdKC1erPFed1BHAyRXTalOApPAqXyAort7Qo+a/Fwuten&#10;yKTbRscws8V2XUMnCfegWD1kl1JCuCPmlE7BlJ5+KauLUk5xwaXCUbQvPNAfIonKDhI4rxAcSs7h&#10;6a5VJBHp813vU838UgweqKWjn3rxe8jKRgGvQhKkjceRXqXDggf0oExP7XcN5OK6UpIR6Rk142lQ&#10;UQo8V0QhlR980wPG9zyfUcUqjaj0nk1yck5SOK5JwcnmkAoDuyBwPmuDho5J4rpK+4DtrhTfcHJ5&#10;FAEO2RjOa93AhK/jgimzG9SiD/aniWsNkH3NQLGdGQWnUFI4NJqC+6XAPT70qAkEJPPHFesOZbda&#10;x+xp9CEXIYbT385T70m8tDDaXmh5PgUqhLimHGF+FeDX5qIIq0tucoPPNAxJwLkp7jfkUow2p1wN&#10;vcA/NKl1EKSAP0qpG4OqDu9sZxzQ0B0Wm7fNCSfSaVmvIRhaR6RzxTZyK5cwhzO3aOadQ+2ptbbm&#10;CQMc0AIvLVNQNvkiuWGyytCHVf50zdkux5yEtpJbJ8ipFcJU5oOBW0igBCa021vWynJJzxSSJTst&#10;SGlAgGnlvW2w6ptwg5HvTK5SgxLR208Ee1ISPZUNLIJKgKUiraWEoHqrhhlU5Sws+1filq0Dk+rP&#10;vQhjDuSfunkBO1KTxTuRbmpVtC3VevzSvfE0ntgAkeKYSo8lCdq1FKN1MBskoiOpCfOK8+3VNbfC&#10;fTuHFSJjsLAV5UOBUema7986ylsoCRwcUhkV/Ce3HUp8+lJxilVNsusNpKQraeKn5FqE22+pW1R5&#10;pibe1boiCpW4596WAyDb6XUzi2lskEV6q3qUnaMA+aIi4hb6NqAVKGM4qNltPsyVAJJHzSwTTIiX&#10;b+1FB8nODTB2IFPoWeNo4FEy4xdj7T5HNMZUNKVpUs8gYFQaJIjlRAUYHJ80xEXKUY9lc1ONsBKs&#10;g5OPFN0shJX8+cUYHkj1RiHc/nIr1yKVqKiMADNSLiUqSnHkcVw4gkkexFRYZI+K1uZPGBimn2pb&#10;VnHvU+2yGwMew8V44wl1IO3BzSx+R5ICRbSl5skZSaTdY2ubNoAI4opkMoAQPb3NR0iMhLwGOfak&#10;4kskB2SG3Mjj2popKlISMZ4okEcOIXlOMeKZiEFpCgMCo4JZ5IQFcUY8A1wJLhcVsz48VMyogWtI&#10;A4NN2oRS4tIRnP4pDGseQ4oBRPvThNzWp7YrziuPs1oQSPCT4pFMdxUtsgYB80g4F37rvBTzxxX5&#10;i4gNlR4pB5kIeUjbnPvXKGD2iSPHtTDBIQ7sjCmyOTzzX4XENySVH0YqJWwoSm9vhQrlxhwurb58&#10;eaB4RKrvbe8pCvNSDN6yj9Qx4oLTGcKj54+KVdccQ0NpOaSkG1BlFuJQ7uz708/iWWncK8+KBU3R&#10;UZsZOSa8j6gWFOA85x5qSmRcEWFa5IMpLrnJSnipeXchNSlG3OKraBqYtlSVfHBoitd8QprJIyR7&#10;1ZGxYwVusKmpbLbKmiMFVeKmx2W8YwcYqETNbUsr80hIloW4nJyAfFWbkiGwn2G47jHfUkHCuK8D&#10;DUmT3En0UzM9owtifBxxTiNJZjNADyU5oyiLTHy3GFOoSPOQKcOKbLm0JHioqFKZbC3nPUoHI/FK&#10;RrkhyVuxxTyLBJoShDyTsx7+Kaz7YmRLU6tsEEY8UsbgHXhgA4966fnLdd2JHpBqfBDlFa6o019p&#10;fogitBKXTlXFO3GZVquDbaEcqTmizUbW+TCdQAVA4/aun4C1uF1YBUgZqDRPJHWu5y40kd5JI9qJ&#10;Xb6XEgOoyn/SomM25NcSAgA+xxSTksvFTCUYUDtNLOAayPH9Tx4hI7WQOMgUijUsZslxLG4nnIFR&#10;s1xtl5cdaMqx5xX5pLcCMCtG7f4p5Y8Hs/U7UwqCWMn4IqIQ6l971sgfAIp4xGSXnXg36PYU4hxT&#10;NkhQRgAccUuSXCI+62qPKiZ+3Tk/ihG4aSfER9xlsITjwPerEbS66FZb/QcAYr1u2yZMdaVJwmnl&#10;57FwY/11pmS0733EkgK5GKrbVOkZ1+UhphCktkeBW37504ZnoJfAKVHOMUE3Tp61BuaWGkJSEgHx&#10;WTDUyhgGkzK1g+nt2a0j7mNuOc8irNtPQ5Nnjtu/b7HE/p9NaC0taWGJjaX0pIB+KsSbZbZdi2hA&#10;QgpGMcVc9ZY+ivYl8GNdVaBdZ0/ObcRkOJxgj8Vhzq/pN/StzS+wyeyo84FfZrUvT21XK1KZUpAX&#10;jzxVG6y+k6z6uhvtvlG48pOBWXptdseLCqypTXB8n7betj5Ja4UMc1ZWjJy247qlOBn3Tzir2159&#10;Eki13NH8PIUzk8gUIyPpP1Qy6C0VlsewzXSU62nGXI10qZp9ETZNSSGFLeXIHnAG6iv/AJwXGjF4&#10;SkpOMkZ80pbvpbvkhsJCnQ4DyOaZa4+mrUzEQfbl0bR4GeactTTJ9oXpzXwDjmp5V4lqUw+QvPnN&#10;WFbLm7Ct6VOver3UTWeBZdTaRuLjUiO7tQrBJSaIV6zmPpaad3o+RUGoyXBJScezVGieqYs0dJXJ&#10;VwMZzRLe/qABty0iSVEj5rIU/VjjUTstBW5PkgVCnXBaZW08s5V4yaolpK5PJd6zSNEtdRBNunfU&#10;8CTz5o8tXUVCGsh4AfvWHHNYyIcrudxQRng5qfsPUySvcC4rA5BzQ9NW+MEvWkbig9TXESGyH/SS&#10;OM1dmlNXtyYre90JKse9fPHR+vl3Kc2265tCSD5rQVi1opcFDqX9oQOAD5rXanSdbC2Fm7s1pe7a&#10;xd7bgvApWMYzVOX/AKAWeYXXnkNK3cnOKhYXVJ5u2b1SCcDxuoHvHXt8zFtKfIR/99WFXRdGXtLG&#10;1jkLmugdjtqVPRmWwrzxiv1n0oxHddR208HAGKEYnWpTidpdyP8A76n1t183LaedS6A55xmsh13f&#10;Ik4lp2GzssOpWEJ4PsKrv6wNDXXqB06+zt2f5BK9ifccf7VOaK18xIdCJDgwTxzVivXKJOilBUla&#10;HB4PNUZlXNNlmNywfGy76JvVgkLZkxHAUn/4mopDMhtWVMuDHyk19VNWdGbPfZKl/bNKKueEiq7u&#10;P03WQJWhyIkEnOdorbV3w7MWVMjCtnk/aNuOvIKcp4yKZtXLdKzg7Qc+K2fffpchSYwTFb5PjApp&#10;ZPo3DrL3da5xkHHitktXXgx/QknyZHmoXPiFxtskJHJxSuirXEnzVCQQAAfNajm9AGrHYrlES2FO&#10;hJwcc1lS46XvWn7s+00w4AlRAIB5oV8Jy3ITrlHsjdSITFvDzbP/ALaVcUzZdcdJSCSfei60dM9Q&#10;aqfSW4qytR5O00V2/oRfLQ88qTHUfTwNtQbTl2JJ46KzZmBhaOckGpeTNbuSGy5jITj/ADpld9DX&#10;u33B1pUF4kZOQg+Kh23nGlltwFKhwQacbecMTiElotjSXFKWnckjioGfHUzPdwMJ3HAqbtklTbAU&#10;pWPgUlNbEkKcGN1ZLipRWCOSNZubrOUhRx+DUnbrooqG88Gk7VZkOkqfOArwKjpqVQ5q2xkJHijM&#10;orLB89E7fFtSVBWcgCmtstzb7qV8bD7Go0TA4dqjx+9S8J5DKEEHj2FSTUnkXRFXbEeYpCOEinlr&#10;uChtRnAxmv0+Il6QVea8s8DuXBKVelJ80kmp8CzwOJKFrAeBpRUf7qINxBP5pC7PiJJW0FZQDxTJ&#10;merdt5AocknhjErfEzOUlfAHvSc8hqUQjlNT0SO0lxKleFDk1GToYU4vbwkc1W4e3CHkZ/cFSdue&#10;Kc21tCnklWSCaRiQTIStXjbTqE42y0sEjeDUIp5ywYpdIimVdxtOU/NR7Lq3Fke9SUi4lyKW6Sss&#10;QyJJGOcU5LMuA6OGZILoQs+KXuC23YZTnJHioyej7ectJ4wacQmi+fPpxnmq8t5iMbxoxJJPim8h&#10;3aopwKks73O0k4yaQvMERg2oHPzVFkMLgkiMUVHxXaFFvx5NfkLASfel4pbDyVL5T8VjRWWSEQop&#10;Vzx+9Kl4KFd3EpW7uQMJpJAShs+5ptYeAO2zuUEg4paY0Gm8DkmmKXShYI4NLqeK0+qln4DB4EJ7&#10;OT+oUluVuwDxSgdG3AGQaSKcr496qZJHKxlVORJBZ7ZpJ1oshKvINcA71+KUeBs8SSlXPAp6w2UD&#10;d7Um42HCCP0insp5KYASMBQq6CxyQG8otkDApoGwtXFcdwkjnNKMIKnADxmnncx9D1xhBiFYPrFM&#10;kSSkYGealnbUGI5X3chQ8VGtQ+54POeKtmpZWCKHDctYABPpoitN5Sy0WCfSfc1Dz4aGrahSP1+9&#10;RCJKk85q5Wup4Yksk7PjtyXyU4GTUrbWoyLM8gAd7GBQxFlqUoZNSkBwl5OVAJJ5GazKpxk847Is&#10;iW5DsOSpJJHOKkm5CkEOEZGfNLXyKy69vb4FKNxg9ACAPVjzU4xlFtZE+iWiTGHYxUpXq/evzvZk&#10;ISc8fFCaVOw1KC8gA+DUpbHlyGyog7E1kwt3cMrlHHIQQZce2zEpbwCsYOKjtYWNdvdRLQSQ56qT&#10;hOMvTkKWoApOfNT98mNXKMlAOUDgCslYnFog3hg5p9p+471oyA3zRI3rFLYTGPlPBNSGlLOhuM4l&#10;CdpcTgmgjUVpct898p59Wc1d7qoJoXEmFN41Cl5xttKtyFAcVYOjbSIzbMiOEpSRlWKqXT1lNxtE&#10;iYpRKmvapbTXUCRDZXFCzgcDmrYWJe6XyRcfwTvV2G28e8kAuH4qZ6Z2lprRMgvNjvOIOCR+KBJV&#10;9Xd5XZdO/J96tLTziI9gQ3uCRjGKsjiUnJCfCwUJqCNItd2eS4SE7qNNHxC9bVS8bkp8096j6Zaf&#10;ZD7SwpRPOKdaHUi36bfhvJ9TgOCf61RXBxtf4JuScTtGqIfZU3u9XjFM576ZwSgAYPNV7ekuWq5K&#10;wo7SonzR/FszyLA1dd+5AGasja7G4/gjtwshHZIyrda149IUMY+arXWVtW9OCkJ9SlcYoka1h3o4&#10;bCh6fbNObY0i/XBsqAIQQalPbYtqFlxY3t1pMbSpS+Nr+OKCnLzIhyg0okJB4FXVfY8T7ZtnclKw&#10;Paqp1Tp99ycntIBA9xULoySWz4HFp9hbYJSFxkuLTsOP1GpCbfY6FNqSsZTwR81DvoW3pJKEoKXk&#10;DBI/rVfMXZ1M1DbhJ9WOanK708J/JFRbyWPfdONX1cWWwkZ3ZUKldYPPTtOMW8j0Mp8D9h/tUU49&#10;NsMGNIcyIy+RXP8AzlGlJUg4JVxk1LMf9Rc/BWsiEYkhKUDyeaKrpav4RaYs1nO8jJxT+baG5D7Z&#10;bSFb+c0Rs2JUmCWXsKQlPAqmFSWcFjkDFp6gOqZSw4s48EGnpj/fymn0AcHIzQLeYogXoJR6UhXt&#10;Vkamcat2loL8JP8AOI9WKVc28qXwJpLomZklhMHZJUkuBPAqq7hY3hd0yGm8tqXngfmvReX5qgpx&#10;xQVnwTRJYpJlLCXCNo45pvbcPmPIP6sjOSAyUNYKU4OBUHBL3fS2kkrzwmrv/wCU27hAL3p2j3NV&#10;v/DUQ9VtFsb20L5wKhZT7lJDjLKI+RPehzWTIBTs+aJp2sWZ0dppHBAxxTfqbahKdYfiJzkcpAoJ&#10;goVEmIbfJTk45qp2ThJx+BpJrIfJs8MNiUoAOHnNQ17sTU2Kp9pWXB7VdvT7ozI1lZ0rQruAjIA5&#10;o90/9J8lakh5KgN3IwfFUXammCcZDjCTfBiuDbpzknttMOLI8gJNStpaua7mGGIrpdHsEmvo5pz6&#10;YLPaVtqVGSpwgbiUij60/S7p2K//ABFEJoOAZOECtMvIVVPgy/RlLswh0109O1PdGbfcYjiRnGVJ&#10;Nbf6T/S5pUlh6RAaUvAJJSP9qfRul0aFeFyIsFIKD5SirH0le2ob/a7gQUjBBNa/WeRlf9nBbXQo&#10;9gn1U+jzRWobatbUBpD239SQM/6VkPU/0VPxLg5/D07WgTjFfR5F5Ymp2KdBTjnmot9FtZeUtRQU&#10;/nFYVOuurfeSx1Rlxg+YLX0tX223UBSFFsmre0B9L7LTqX3Yu97g5x71sq6MWSQkLSGgoefFIwrv&#10;bLUcthBHv4rLl5C2awVqmMWVZYuikJt1puUwltI45Aq2rT0g0rbbcVKaZWSnnIFC2uNaNusKVGUE&#10;KHuOKqeV1qcgvmJIm7c8cqrHTts5yTaivgJuoVjtNmmgwmkJOeMYpK3XpmM00VEAgcjNAN41uxd1&#10;qHd7qh4wc5oQcvd2n3PsMsOhB4BwcVk7XtxJkePg1npzWbMiMEoc3BPsDRfD6qQrWypOP5mMVTXS&#10;TQV2VDDqgo7uTuzVrW3p9DSHFz8BX5rVWJJ4RkLopnqZc5ur9QmTGBQCryKmNPzZ1jhIS4+VK/ei&#10;fUljgWpS1RylSU5NUTq/rBBtdwXHDiQpBwRmsiuDtW2JXKSjyXO5epEhAJdIJ/NcR7lJRLbUXiQP&#10;zVMx+scGTB3B5IUB43UjbOsMZ0vb3gdv5qx6Of4IerE1RbtURUtpRIfyCMEE1FX+3WOasSErSSOT&#10;kisx3DX864R1SYK1lAPsTQ9J6nXzlKi4lI88mqP0zTLNyZre26iskZtTPaa3pH6uKENRdTlWySpi&#10;Mf5ZOBis4xdXXq4SkONle0n81b2nbAq7WgSJQJdPuajOtQWWySeTq8atu8tKVtLKUq+Kh2rxeC5k&#10;vK/zo5g2FtwtRyM/0qYXo6MykoUAVnwcVQrYRJ7WyslTLhNeShZU4n3zRzpjSyZzKkqRnI5ojiaV&#10;jQQlamwon5FENjipgOb0IB3e1RlqV1EezPYDq0ymGy6z2MAH4pWNplpAaWGwSfPFWi5FZmMu72wl&#10;R8cVEC1Fh5BI9A9qxnfN/JJQQztFmZi7H0sgLHvUsO3JuzHcbAwfNLpUllG7GUZrx0Ny3krb9JTV&#10;Dk28ssxgeaytkdzsKaSndjyKi8vMx2kujLYpzdC6C1hWRTwhMqKltfHHxUQIZ8BxBW0MDNcE91KS&#10;rggVIi0OMpUd2UU6btDc1pO04UKMDyiKiAvOBJyRT4L7DmB71JRLWiC+Aof3p85ZWXG1ODn3p4IN&#10;kc6kBCFY5pxGiInpVuRlQGafRozTqEoVgkeKcsJbgvbQMA+aYEFEQlmQppScJJ8U8k2xqMQ6B55q&#10;WdtjbmXhjPmlFRm5jCG1EAimAyRDj3FkDHNK2vtxHVNKGU+KdMxEW93GRiujFadKnE/vxTEIzYDb&#10;aQ+2n3zT2C0iXyRyBXUR5t1rtLGTXhkphyPSPTQL4Et5jyThOBmlbg2X0DYPPNOJIRIjlxABJ+KQ&#10;iP5WEKH96MAJw1OBlSVeRSTfcad3eATXsh11mQopSQml1kyY2U+R8Uhns8LcCSnx5rnCnIpA8jyK&#10;RZkOnKFDGK5bkLbWQRhNMBFpb0Z4AjCT705eDj6klPIFKz2Vux0KRz+1cQC4gFC+CfmkA8iOEtFG&#10;71Vy02Y7pUo+aavMvRyVjOM05QPu0JOcEeafYhSWyhSO4DzTaM/38tLVkU4TtCy2pXFN5jLcQhaD&#10;zQCOS0iM6Uj9JpKXFbQkOI8+aWcfbeZ3Y5FctuoeRsVUSQ0LDUtPJGRTRKUR1lGcjNKugR38A4Sa&#10;8nR09vePPzSJfJ0rYhaVJOKdbm30kHk0wgFD6SFeRXKHxGlEc7T80AyUgyENEtnx8GvzzyGXCQOK&#10;ScDYSFgc0tll1jKh6gKZE8edbWzu25PzScWYh07FDxXcMt5KFYINcOOMxX+E0wOw8GypH+E02dS2&#10;y4FpGOaevdlcfeODSMcNSWyFHkUhnKmW57Sle4prEeQhwsK55p2ypuK8W8+lVJS4rTKu6g8mgBN5&#10;pEN4LbPk09ejtyY/d/xUiWG5rAVu5FfoLyW3Cys5SaBHEUtupLazjFKRnERn9u7KT81zIjNMSNyV&#10;cfFcOx0OYUDigY8kR2gruhVdGO3Ma4PgVwyw08zsK+f3rloJiO7Cv0n80yI4iNoCC0TnHHmlmm0R&#10;Dj2PtTR9tDKw4lX5p2gokNbvegBwtSU4WBSpV3muBk0jHcS43txnFcMye2+U4poiOY6lOZbPB/NK&#10;NgoWUrPFNlKcQ8FYwD705cZLgSsKGKkI62oZcGPBNKuuHggePikwlBTycmu0ubspA/yoEdLT3EhW&#10;cV+Owt+MkVwPSrCvFd7AyvOcj4polyepy83txzX5tkglLhrsvAY2jFeONLXhW7igRwkIZdx5pVal&#10;dwbRwa9LbezcTlQr1LwcTtSOaA7OXGe2dxVXYcSUApHNfkoKuHK5Tsjr2+QaMET9lTnHiu8J2gK5&#10;Ir9gheR+k10plP6s5/FDA4D5T6QOK9KQ3yo8H2r0pK0gpGK9LYWn1nxQB+QrJygYFcLSUqyVcV0H&#10;AhO1IzXCkKdHNAEKhWx4Y9zTlQU64UD3pBAxz5IpXeQcj2qtFh32vWEn9QrrAAWBwoV48v1Nr9/e&#10;kilZdKx+lVMR4/O7sQ7R6kqxXMtbsyGC3+tNdraTECVHlCjzX518xnkdsZQugfAghpUpA3H1Ip7F&#10;UhQUlXJx5NN22nE73B+j3pdLAQlLqTwRQAgl51h8JSkhHzSy4SgkPJOBjmu232nmFg/q9qQjylON&#10;lk5HkCmB028whsgkKc9qZRLytTrjIGAPNdG2GE6HVryCfenMhEftKUwkb1DnFREN37e4HO9uO010&#10;XmShCVAFQPmvI8hx7ahfA8V7NjtQgFk5GaBnalOMuHajjGQa4RBFxSpTyuc05+9TOaCGQCSmoiJG&#10;mR33Q4SEZoEeouLMG8COj9Rp9dGnLq0UtnafORXabLHckolnlxIpIXJTMtxsIwBQBxaof2obU+rO&#10;35NOpJjLkegDeocYpotlyc0VJO3muUIEGU04s7iOMGnkY3ROkKU6yUkbScV61HMqOUvHnPipcduQ&#10;tRSkbjUM0w+l58unCEnigMnklDcJTXz81y4Vy0OEJwQOOKWdWy8Gyr1Y4FJyXHWnFICMAjINIZHM&#10;xnAypTvAB4pGWy2oIycjipthsOMKDuOB4qImwg3HLqlEJ3f5UiWRs4hLa/SMHFNClO9RI9WcVNNd&#10;lakK8gJpm+3iQrCcJJyKiyWSOLQ2gHg5zXq2wQhQp+4yVoJ2+KbJSAcY8e1LACLSfXyfNdOnajCe&#10;fevziUh0HxXAQeR+aWBnRBcTnHJpu8yTLb3eCKXBVtIT7Um6vapvccKBqLH0eljehW0Yph9qoIOP&#10;BqTz61D2NN1NqOB7UxkY4ydyQD4NKoiZW4QobiKcuIS15/NIhs7wQrzUfkaZHtRSorHuDyKTkxFJ&#10;W2W+c+fxUm0gJW4AfVS6o4IQTxmo4ySTId+JlwYT4HmuGYRUyrKamngELIABPzXLbSsKxwmlgMkK&#10;IZS40MZwaUXbyZKlYwAKk2mi25uV6h7U4VHLjmQOMUsBnAK/wtSnXdo4r2TbW/tFIx/MA4onbigL&#10;WnbTCVDK0E4qO3BLcBi7YtWM+BTKTDU2ohI5B9qLpEQ7E4Oce4pmuAC5k8k1EnkG0RlBvHIOfNdN&#10;y3w8hCcgA4NTUm3lLZ2iuVW5LDfcI9WOKXQ00NWr64ypaFE8U7au68BxQ9NMEW9UlxatuMUq9HKY&#10;5QEn4NPLAkWr/lsKSfJ8U4c1GO4gZ5ND6YpbjISAeOc1ymMpb4UrOPajLFtQWHUCft1e2K6iakbw&#10;kk4IoOnKeTuSnmksrRFGThVLe0GxMsyFqFLQUSRk06GoUurVsIyBzVUrkvNqSpThA9qWbu7jKtyV&#10;H81NWtEXUi0GLiX/AFuHdtPAp8zdVvuOcenAzVWM6kc2KwrGKnLPqgBO1Z5UPNWxtXyVuoP3LmmC&#10;4ztAyfYVHpmJaU4+pGFBWcVEM3xl59CiQrFfpV2bcJAIAPtUt6fJXsZJ/dNz53cU3ggfFdS7ky+4&#10;00G8YOKiY09LahlQGRgV598krJwMg+ae4aiS8mYhl0tISOR4p0icmM02G0jeRg1BCaVySsp4xXKb&#10;kkOpWrgJVRu+RbWFNvQtUZ94p5+KfMLU5FWSNuRQ4xqMLJQnATT4XRa2m0jgK44qaaIOLFUs9/Bd&#10;V6Umoe8WtiddsoP+DnH9alpo2wlp3eqoeEEsSQ46vJKMUMaItOmVFZWwslQNOHrTNiAvB0gAc81K&#10;WsbislWPWabXNuS/KLSFfyvegZDtNy3ypa3lAewJqIcl3Ja1hLhwk4JzRZdY+yKylhQC8YNMF2rZ&#10;apG1X83GSaiSXJX90++VK7ajvHzSkbuRUoUsBXONpFEkGxu5RIeOcjiuYOm3Z814q4aQrNLklwIo&#10;DUZQcLaApScjik1PxZ0ZSXmkKVn4qbvWnfupLCGFcBODTaZpL7aKFoXlWcEVLL/IYRQ/Ujp3bZ7h&#10;WI7ZKic4SKo69dEkuXPe20Nh5wE1txzQYuHDp58jNRE3QUeG4oqSCAPes2rV2VrGSqVUZmR0dHo6&#10;4bjYYHfIwSRVH9QehdzZuRMdtam0+yQa+hMfS7QkyT2wQE58UMIssZcpxTzCV5VjBFZEfJWLsg9P&#10;FmC3Ojl1nWpCTFcChxnaamIXSR6BaVIUyoOgZ5FfQ+yaSskxtDa4zaQePFO7j0ZtExf8tCADx4q9&#10;eTf4Knp0j5azpb+lJqQUKASfUaJLP1gWoBpKlJR75NbO6g/RxCvbilsFISvk4qrZv0NPR3CWHcp+&#10;AP8AtWxjr65Lko9CS6KyT1bSmIlru5ynnB8UFX7WKZbp7T3k/qBq5dWfRlerVZHJMYqcODwP/sVn&#10;SR0a1jEuDrCIjykgnkprMr1FUllFU4TQQK1ZKisoLbhUn3INS+nuqK45cK3eP04zQY/051RGSllc&#10;Z3co4xiu4fTC628lctK0gnJFWuyElgioyRdGlupQcSklZRlWM5q0Lb1bdStLAc3JT75rP1us5iW1&#10;aEpysDihaXertZ5K1DcRmsOUYyZlJyRsxPWMxVDCsq4Ayanj1Miv25TshSQ4R4rEEPqDNC0Ld3cH&#10;kUZq1+h6BvLhTx4JpLTxl0DtaNInrdBjKQzgbs8UUN9a48a3rHpBWKxY5qNcmYhzf6fnNFU/U3/p&#10;EISvcdvJz4qx6REfWz2a30xCY1i33uCHOTUbrb6fretKpbUZCuMn01UXTPq45YYiWy5kcDOatSV1&#10;4ZetakqdBOMYrAnVZCWEZEZxl2J6G0fbLOoo+3bBHGdoouk6etrnqUwhRP8A9UVRY6pH+IqWle1B&#10;UeM0Y6e6jImD+Yvx75qLrsXI8xyHcPpnYpb63ZEJlQUMZKBWOfqx6QxrBcg9YrbhtQ3KU2n962Pa&#10;tcxVtOBSgAkZ81ETn7Nrje2pDbxB2kEZp12TreWRnBTR8ru/KhLKXW1JI4woYp3b5+93CjxX0I6h&#10;/SvaNS6ffXbIqUTFcgpFZ7c+kHUFuVtMZSueDg1tKtRHHLMKVTXBSqX1PON9pJIT7Coi8xpkmWVf&#10;bqSPHArUlt+nqZY22xLjKBOMnbRXG6IwpTWHGAFAe4q6eqrkhKqTZklPTW7q0mq8oirWylWFEA8C&#10;hmPJWSEHII4r6cw9H2fS3Se7svxEPbWSUo2+9fMu8bmrzMCGigdw4TjxzUK74zfAp1uJKoQoNIcH&#10;PFSlmt65a8pHq+RQ8qY61AbKm1AnjkealtO6tRAQW1pwojGTWyhOKayzGkn8HOo7V2tyz+pNRdpt&#10;TlwQojjb71Lyrm3NcUVq3BVKR5KGIq0x8CoyUXLI10RD80p2s5wW/JpB2Sd2Sc59qZvlSZC1Kzkm&#10;uiFABRHFY25sngl7c2TuA8KFRs2C7DeUrnaTUhaJrSVFSvb2NLyJbcguDgg5xVuFJEemQyUKUkr5&#10;2insG4fbnck4NOITCVRXUkfkVBvAsOkHxmq3mBJDyUEyXCvyTTtqKqNFUU+SKYxsh1C1D0Zqakz2&#10;VJwnASR4pxWctibBzepDoJJrqW8p1I3HcK7mR1BW4H05rwNlQGRWK0+iaGiYyijIHJ8V4ApsjIwR&#10;Ui06hKwD4FIyEh5ZUPIqtwXwPJyDvbCsV2wlLjoQRhJNeOpUzHSAPNINLJP5ofDAmr3ZY0OKytle&#10;5auTioxxrMfAHqFKLfc7RCyTj5pIBS2CpJ81CeH0AyQojilkHJFcNNHuYPnNLyWTGx+eax0n2TTP&#10;XwpTe33pq2SDtA5pZt0E7jya8QnDu8fNPGXwSyJqWps4P9q9U6pQIJ4IpWcgEhY4JpsnGQDRyngh&#10;g7js73RzxT24xVRdqk/pIzmk4iEJWOcVIOYktLRnISMisiEVtEyLNwcW1sKjXkJ0pcznP4pNbBLm&#10;E+KVlRTGCFJJOap969z+B8Ml0OJfjKz+r4qHlRihYx7/ABXDMpSF59q7U+XV5zV++Nq5ElgkHLX2&#10;4KXUecc1GtynGlgZPFFtoCXbYsOjJxxUHNt293+WOc1kzqeFKBFP8nKZKpGKILQ4rbggZqMn2tyB&#10;a23gnG6o+Fd3I6hkk1kRn6ckpkcbkEN0g/eO7cBJPgVIuWf+E2BzkdxVQ0O6Kkv5PkcippqSbsC0&#10;6vaMeKzobZcoqaa4Acl6O7vBOM0RW4STEElaT2hzUnP0yiNASVcqWcingSl6x/w9hILmOSKVdTg3&#10;yDllDq3atYZjNhsjuDyBUPd5iboVqyN5PihiRAkWqRtUDkGpRcB9thEw5DfBq+N0p8SRHal0FthK&#10;YNoeYJ/9zyKE5VrTFeddSSBn2qSYvCVxlY54Hik96H4x3K8mr5OMksCy0zu0QEqhuSirCk+K9j6u&#10;loX2ispQOMZqWtFvS9FWylYG6h2+29cJ/wDR4VjIoeYpNCTz2GEd2RPih9wFTPyfFSDFyhuR8BSQ&#10;pIxxToyWU9McNIzJ28/NVRYpy0z9khRSknwatlZskl+RKOeSc1Da27msLR5zRPAmKZ0iuATu4wBU&#10;TeIQjR0yEKIaI811DuUf7UJCtyqFiMm/kXOAKnh22v8AAIBNWbarObdotF9bewoj9P8Ab/ehKTbF&#10;Xl3bjGD7UetxMaMFuJOwJ/6VGqDTb+CUmsAda78/f5uVLI5+alJsrZL7Sl5GPNCbTC7JJOwEAq80&#10;WX20lGmG7mk5X+KcJSxyQeMk5ZVokxnWngCjHFVzf7IoXkKYThOc+Kc2fVh29sqKSPNERLFwbSvc&#10;Aoe9P23JAk4slnUvao0y3CHLjKaq2bGetNwSw4CFbgP86ufTPatsYuLWlKlDFB2stNrm3ZuSyN4K&#10;go4/epWwckmuxReGcTH3bFb476jlKgCCaTt+uitKgVcnjGakNYxzJskdvASW0AEf0qt7Y3uuzUfJ&#10;9StuRVdk3XJYJpJosG36ca1JcW5G3IzlVG16sDc2AIkZOQhNBF5nv6E+3SyFLS4nJwK7051MK1Pp&#10;cBClDjNTjZXnbnkTi+wKmWmZHvyIoZUQVhPA/NWtrTo/frTpm33W1xXVtuIBXtSeOB/vU70at/8A&#10;zPqMKlQt7ZWClSk19LdA9OrXd9Hx4L0RtwbQAFJ/FaHWa1aR4XOTIrg7Oz47J1lf7cwqG+y6gjjB&#10;BFI2i8SRNK1x1LJOeRX016o/SLb7jeUuRISEZPO1NBEn6MjGV9wiOnCeTxUavKVySyxypkukYhRc&#10;plwlJCYK3R4AxRLpfoHede3lD5jLYayDjaa13pzplZtKXHZLhNqIODuTVyaSiWViSjsMNIT/APVF&#10;LUeRzHEUOFPPJB/Tr0AkaasrYd3KWBnCh+KtW4wmbQ4W1oSlSfxT1PUqDp4FpvaABiq71frlF6kr&#10;caWBn81y8vUunlmfHEUFMKdHLqi4ofiiq0XZhLKgpQKDWep+rExI6j38K/Bqb0trILt61reCuPmk&#10;9PMm5x6L8iT7REivuubMqB+KzHq7UCrbrB96O5tjKPgGovW3WQ2ht9DbhXxwAazhqrrPc58lz7aG&#10;64c+QKyqNK1zIonZjhGt4Wv8RlLD/J/ND1+6lrjNqJfOfPms99PdQajvjiu9GcaaHuoUau21ydJQ&#10;t5R2pPqFZbphHkr3yY5e62TJN0+zaWrcfHNey+rd1tbhbUhSyakG9D2yXcY0mNtDgAzii13p/Ckp&#10;St1CVKA96ok4x7LY5ZXn/P8Ad780ENsqyrioV/pBeNW3dDq1OtZOfermtunodmXvEdJ28jinM3Wg&#10;hLSGI+CPBAqv1fiJZsz2NNFfT6bSlD0p0uYGfVVrWnT+m7ZHAeZa7yfcgVXEbW9xnAkrKUj/AA0K&#10;ah1PdHpJS2VpCuOKpluk+WPbg0WOosKxt9qFswkYwMUOXHqVKvDi22cjPHFV9oHTkydMaMl1Tgc8&#10;g1aEDp8Ib7qwQQeRmsWW2LJA0hmdNbeQ6pRLiSBk1k7rp0Bvyrq7coMhwhas7Bmt6WzTH6VOcU1v&#10;GiWZocW4AtIPg1OrVek+CEobkfMKH0/1UwoNrccTjyMmi/R+hL07L2Su4EqOM81tWX04t707aI6U&#10;/wBKkrVoW2trDZjpBB84rNfko46Kf0/IMaD6VxmNHNhbYUsgE5Ffrh0lhvuDDIGRz6au20W+PCg/&#10;bgDb7U/l2qO0W1hIIIrTS1M220zMUElgoa09NYcVQb7QBB+KsSzabYgQ+wU4H7USqtDBPeSMHPiv&#10;CUK4KcVRK6UuGWKOCMk6aZjlh5seql2YTcgLWsepPinb0gxykLSVAVwTlJcQDg+1UvLJYElpSpaE&#10;qTwBSaUrafSU/pBp46yqQEqA9vavY0IrCgskH2pDO1SA6eDhXxScl1YWkK8Us1bFtvBSuE5qSnWk&#10;PtIW3yqngRDrYXtwnlJ5pxbrcFBQ3es+KfRIakOdtfHHvXEeM83JKgMJzRgWRs5BfRIQFjKc+9Pp&#10;Vqd3JLfjzxUpcEKVGbITkge1K28OOrAUPangCPtsdT29pwEHFKm1ORFBSeBml3EOsS1HbhOfNS2F&#10;SI4xyaYsjZ20mY0hxJwQOa7hR+0lbS+adwlFtWxRx+K5cjqaeLhOU0CyM34AiOpcBxzTp6K1IAc8&#10;HFKyGxKAwabtjtEpUr8Yo6AcQ20lCm1H9qbTIf25CwrA/evSktJKwriln0CYwnCuaAO1RkzGQoHk&#10;CkYBQ2pbavPiu4KwwstrVx4pvLiKjuFxKsgmgBwqImEsObvJ8U6Ww1KQVjBpoSmZGAKsEUlDkFhw&#10;oJymmIXhyktO9o+CcUtcSGlJUhPP4pOTFSWg62PVSsSR30lDifUBQByt8PQ/05Vj4pvbnVsrKVD0&#10;n5rx7vR1khOUUq80p1CVo4/agBKUVoeK0pBFcSHFOMDCBk04QhTrSh702Dbsdwb+U5oGdwZTiDsc&#10;8fmun1LU6Fp4Ar2RGU4Qtvxiv0ZW5Cm1nCqAHqnPu4wTnCqZMkxnChRyK5DCoq878injzaHG99Ah&#10;u+36e4kkn8V+aWiU2QvkgV1AfbKy0s5H5r9JAYfBbHpoBDNKg06UFJ20o4hLboUBgU+lBtUcLSn1&#10;Gm7RLzJ9PIqOCQg602+MjlQrxvYUbVp/vXLJU24cjAJr9M3oIwk4oYxk+ftJOUJIFOnmm32O4kZV&#10;8ClTtfZ5TlVNIThad2KTgH2NIBVmR/L2qRkikmpWHCFJOKXkHa4MJwK7kJSpgFKOce1AhB54NvJU&#10;hPBpysNykbtuTSMZQWkpWnkV4lwsvYwQk0Nhg6ZKHstKOKQUoQ3ykcpNKyf5a9yU/wBa7SUPoJIy&#10;qjIxF5kLR3Uk5FeNrTKb2k5Ir2PJSl4tKHBriXiK6FJGAafIzqMsR1bTnafmu5LbaMOpr88pC2Qo&#10;DnFeQHkPBSHBnFAj89skNBYVyKTivIeSW1nBpcdtDimyMJNNpERLKwtOfmgB2whEN8DdlJpabEQ5&#10;/NSrxzSKEIktA+CKViuIKi0qgR41slt4KuR5pzCU2lQbJ4FNnO3FfGPBpZ3YlIcTzTESA2x1ZHg1&#10;24ErAWE5NIxn0yWORzXsZ87lIUnx4piHIWXm8DzX5gL/AEL4pEb23wcYSacraJUFbuKZFng2sucn&#10;I/NLPOEYUlPBrvsNrRzyRX7uJDe3GcUwOvty+3uBxX5KRtwoZIpFqQoL24IBpTZhYJVwaBHW/KNq&#10;QDXIccIwQQM10va0oFNeqKnBkU8gj8UBCxk10ohlQUgV4lCXUer9QrtLiSnZjJ9qYz1SHHcKB4r3&#10;CNuTyRXie4g4PCa/KSls7uD70ET82tTpKMYFKtthoncciknHSBlCc/tXezvo3E4PxSA7W8EcIH9q&#10;SW2pRKicJr8kBKSBya6bJcSQrgUAckpbHA3V+ClLTn9Nfsoa4zmvygtShx6aYskJtKs7feu0IykH&#10;3r8hzHPivcKBJ9jVRcKd0JwPNJ/cKwU44PivW9p4zzSi8Bs8c4oExFxtUhAaWcDPFLMgCR2l8gDi&#10;m6Hi4kEeQeK6dQt59DqeNg9QoyAq3LDaXmFeT4pCCtzaWnPA8VzJSjap9Jyoe1fvuTJQhbY5xzRk&#10;BV+H9iO7nKSa9U+hQSpsZP4r8p1UtsMOcBXikmkJt01LajlJHFAHLry5jiWlcDxXrJRb3Qhw7qRu&#10;6X0S0ORxlHk04MD+ItpeUcKT5FAhOcVLUlyOnIB5xSsZg3AKbfFK22cy0HGlDnNN3lvomFTY9Cj5&#10;FAHReas0ttI8YxSkmSbgtSEDCiM0suA1cE73P1DHmo1+Ym1XNltKcqc4BpgKNB5hSQ6rakHyafSG&#10;2FHenBURTO5NvXJhIb9JByaUaQIQZDpz80hjKPJe7ziNu1PtT963olpacKuU8mvXnm33Vhoeojim&#10;kNqQEL7p2jPvQIWMkQ5O1I/akCVTQ+lXpz4p+DGdKMYKgKhJT0kXcISjazjzTY0epit26KlThzg0&#10;5cnJlJThPOODX5+MiZGU28eaTdQiDHaDad2PJpDGcVmQ++tLh2oFLSkMqiKYWcn5p5DC3kr3DaD4&#10;pqu1AqUtSvHNGPwLI0cYQx2cJ/l4xmk1NKWsYGalAtmQlDXGE03nuohyG0BPkcUNEkxmR+oEYxTY&#10;tntKUBzUi0A8Fn+tM9y1AoA8UiSZGONkKSojjNdvN+oKA5xjFOJCVrRwOR4pN1LhQhShio4JDMEp&#10;SvI9q4fSHkbj5FOg2tZKR5PvTR1CkBxIOTUQyKFQBQR4xzX5KQSo5rxpsoQhSzxXmFFWBwKQCLzX&#10;dGPFfltpQhIA8CnBPbBHkiuEjutlXvmgaYxDR7hwOTSgVvSEHymlUqP3ISf0gV66Q0hRSnJNLolk&#10;TecSgI48/NfmnA2hxBr9MSFoaOOc14Fdx/YE4yKiB4yobQSffxUi2UpKTnzTB9kNJPyK7ZJUgZ+K&#10;aQmdqdCZih8jxSS1JLTgHjwa4WlKJaCTz70qlCUoc+Fc0mSIxmMG4u88845pmuKVSU+yfNSyEhyO&#10;B4CTSKigulSeCBgVDBJDJ6OFlXwPekn4ZdaQDUs4xhglWOablgjaM5BqOAyM48dKCpG0V4q2pSw6&#10;ojnOakkRC2vcBzXu1S2nElOfejA8kAuEXmUFI4zg0nLjhMxhpKMpxzRA0yr7UJCce9eogkvIWQBm&#10;jA8gvJgEOLRtwfIpq5ayW/UPBozm20vyAUDOBg0guIlaFJA8cGo4Hu4Am4Q9wRgeKaLhlLhz4x4o&#10;ymQW0N7sZPtTR21IUM/iouKLE0B7bZ/mbRjmlVFbaEqHBAqbbtiQlz2/ek127c0Fjx4qO0lwyLiy&#10;3yD6iDXSrm8leMn96khbBtUAcZFcos+eM8ijDQngbuXR0JQrJzTtq7qQRuNNXLYscq4APFKybb3G&#10;m1N8Y80+RcD9Ooid34GBUY9e1lJBV71wmGpKlDHNNHoKgNygTg0ssSSJW3XlTagVHzRIzqYBTSPb&#10;3oDZ3fBAHiuFTXUyNuPB4oU2h7EyzFahQ8pY30kzMRJWPX4FVyZzoJIVg04YvLkcpIVg55qfqv5E&#10;6izu+I7J2q/NefeKUlSwvkigePqNaj6lZGDS38f7aCQr+lT9VFfpBE7JWpKSVepJr12QtwutBWBt&#10;zQqm9hSx6uCc4pym7BQcWFYURUlYmHpsmXpjjTbLefxTlq5KhsvpBGSOaFRdfuCNx5T4pzCfTLDx&#10;ccwAPFNTQODCeFM2Btxa+VCncdsykuqUoEBVA/8AECdiEqztNTsC4qTGXhXJxxUlNMhtaClTQcks&#10;lBCU45prfYzC0BIAKiabR5yQWwV4yOa9ckNI7hWdygeKnnjgjggJMJuLMISjAWnBFRr2mYqX0FbY&#10;SFc0TOyG5LyXFAYFJ3B1mSRtPIGKQ12CrVrbiztzeQhJqZQtYcwlZwaehqMYKkHHd+a6jWtphGXF&#10;5KhmksAxCY7JYYQAvdupo63IQ0XN3jnFP4TBlSghSspCuM17OguOzlMoV/L96kR6I4XJcqKphaQU&#10;Ee480JTdKwnFqKIze8nk4o6mWpKEtNtKG48GlIumFJjOKWrLntUk2uhPBUdx6bw5HrMdG7Oc4oF1&#10;D0oaecWQ2CD7YrUTOkkuxFFavVUe7piMykqdAIHGTV0bZx+SOEYiT02Ui6vNbP5aTUrP+n5m8RCt&#10;CElSx8Vom76JYamynW0Dav3xTaFE/hyWwk5AOat/VWL5G4p8GNNQ/T9NsUwJ7BUj9qp3qNZLhp6W&#10;tlLC0NjnxX09u5hz2ErebSpVBupuiVk11GU49HQM/wCLArOo8g4v3GPOhS6Pl41qOWpxDOFJweaK&#10;4+p3kw1tkFRI8mtlXr6JLM5LS9C24Pkcf7Um/wDRUxF7a2gFA+3FbVeRrfyYn6eRlbSl0mSXUpab&#10;WpJVyceKJ9ZXR6wojqKlJCkgmtUWb6ZhYYpLcVJP4FVN186GXZ2KiRGYJQhPIAojra5zSH6MorJR&#10;atb/AHTqe2rCzgUY2bXotobbdczuGSc1QV4h3TTV0U3IZcQAcDg12rUi38AqIIGCTW2i4TRj5aZq&#10;KJr1ElX8p8lsjBINS1l1mq1SkGMsncfVis3WXUZgMlKXAQrxRnpLUxYkJVIUFJz4qEqIyiWRsZvH&#10;RXU2NBtjDkoglQGQaP4/ULT9yQglDQz7msLS9ZpXHZSh4pGB6RSkXqT2HExkvkEH3Nap6J5yX+qj&#10;aGrblYZ7CUoDZJ8YqGTY4DzLa0FKc1mo9QZCW2kqfwc8EmiON1Lksttt/cZHHg1CWlmlwTjbEvC9&#10;afblQHIwwtpwYI+apCP9JVonXt2S5HSpLiskYqzdH6+YuEZAecGRxkmrT01cIMsYC0g+c5rBlKdX&#10;RN4kZ7v30f6elMMlEdKAgcgCqE6t/SM7aS9NtrJDKUk4SK+liosJ9oDuJ4881A6gtcK5QXI5SlSV&#10;ApxThrLINZKnXFnxpkaCukMrTsUNpxyK9Xpqbaoi33yUDH+Kvpl/+DfBu9wcJjJCVqJHFVD9W300&#10;HTGgHLhb29paIKgke2DW4r10JyUSh0tGDX30ylJHHFLuJS8xsSPFRrcaShatrS1beD6TUvZLJcrl&#10;IS200rBPuKzIzT7KXEi1x3IuCc4VS2VsNpWRwferbtvRWfemE721H+lSOp+hU1uwISy0Q8j3xRug&#10;uEx7G+ynYc/g/mlX4iJigc4NI3TStzsDpEphaEA43Y4r1tLrakAEkHmrIS3dkGsE1cbe2zYUrbGV&#10;DyaFGnFK4OcUeRGEPQyw4cJUnP8AWgqbGVGlKQk5GanYuE0RTFG3QeFciu20GQvtpHJ8UjKbMZCT&#10;jgjzS1vlhhQWB6hVHzhkhjJYXFfLavNKqT2CFHwRSs1Zmye4fNcTldxCUAeBVWMZwPOexQSUOs7F&#10;DOPFIssgrHFNmgdwSRin0RfYd9YyKSeexntwQBH3Dg5xio5t4pSU+1P5CjLdIzhPtTDtlDuD84qq&#10;a54Guj8kgHdXbz/3Dfq/UK4eHZPyDXhI28eaoawxnsZG5e3zThpAS4rd7VxCcS0sqPmuXpBLxI8V&#10;OOEg7OZCwtRA8Vyw0CsEnivFguHKP61+QSn35qPb5A9fIbc9NeNSVoJ54PmnAipU3uJ9VcRY2Vnf&#10;+kVPbLPAC8NHcBzx+afMsd9BCuQOBTB50xzhP6TS8edua2p81kQaTwyLEJVr7LqQDkGmspsx3ABU&#10;slZV+s1+/hSpba1nwnxRKpNe0aeOxvBuikNdrOM1JxFguJOc/NQv2CkPpA5BNO5SlQlD4x5q6uUo&#10;x93wReAsXKZuMNUdYGEjihF+AhL4AIAJxiuYl1LbhyeDXrb/AN1Mznir3ZCzAsNEte7b/CYrDzJB&#10;3AEkVGQrq4l8LziiRHanRBHcVmoqXZG4shKW1ZSTV0oSypRfBHK6ZPqvBnIZSsHaBjmiDSku329x&#10;a3wFqI96F77DXCtcdxlJ8ckUPNT3VEblEE8YrJ9XY+SvGUG2o1xLlNWWwlIJzTp+G27ptbaSFEDi&#10;gth0hCu4opPtmjjSyof8Jc7zmXCOBmr4SU3gi+Cv0RnojJSM8nxUpKtzsS1JlKyB8U6uT6ESNqG/&#10;TnyKlLgz/ELSlkH28VFQSTSJZ/IO2fUpb2gEhQNEcU/xNxKnQFIPPNAC4i4MsI5yVcUf3Fj+FaZj&#10;Skqw4oZwKVFkmmp/BGSXwWHbrZHFo2qSO2Unj+lVNqqwmPcO5HT6Qr2p5btdzHYzbBXx4p/KuqH2&#10;Q2cbz81lSlGyPBBZix5qBSDoNtttO5/HPz71XFifdbmBKyQnPOatixxmpsJxDuNqRnk0AXeCkz1C&#10;Mnnd7VVbBuUZpk4y4wG9qtwgoamOoywryr2oil3OCqOsMEEEeKbT5iE9PmYYSA+E+aquNcpEdRQV&#10;ndnAFZTnsSRXjIXz7Yie56ByeeKIW2A5ZkW11O5JHvUYiNMslmj3GYja07yDXB1vFk8cBYGAaacV&#10;2Rwytr3a/wCE3pTaOE7uKnLuJFqt7DrSVbVDOaZ3BSLndy4o55oyVco1ztYgLT6kDANY0K0nLHyW&#10;N9ZBaBqd6QyAskYo50xNdvMhmKyQ48rAAoDmWkxyIsRpTrizxtFGnTDpnrRrVEKSxDeQkLSrJScY&#10;zQ7/AEV7g2qXRZlr+njUmqbkG3m1JZXyMjirS6f/AEPIj3xp+Y2FhJyeK0v0jtVwTAjouLeHQgZJ&#10;H4q2GAqBISnAwcc1x+r8rZKTjHo2MKIpJlA3X6OdP3+KlL0VG5CcAkVQer/pBgafvqUQ44Kc84Ff&#10;Rdp9K0fqAyOaiZun4Et8uvBBP5rXQ110X2TdcWZD6edHTYZUcoYCcY9q19oRhNjt7a3/AEpCaEbk&#10;uDaZwKAnAPiu9Ta+ZXZS1HOFAY4qu22eoabJRioIsaTrC0LeKnClRFAeuOo8aNEfMfaEgHxVA3jX&#10;TsJxxTjuBk+9D0rXKbsw42HM5ByDWZToZNpvord0UOdVakRclPPBW1ZNMtK62FvKu87zjzmqa6g6&#10;/XY1llKhyfaqzmdV5Lb6kN71Z+K6SOlio8mG7G3wawvPURh98pD2c/mgrU3UU2wnsu8EZ81Q9l1L&#10;drxKy22pR9siiRGkb/fZCS80pKFH4NCrqrXIm5S6FdT9T7klhSmlKXu8Yop6a6uvd8gFnY6nd74o&#10;n0X0BTOabMvBBIJCq1B0y6Zaes8ZEcRkdxI84rV6rW1QWImRCmTeWVFpf6e5OsYKJMh1W5XJCqsn&#10;Sf0w2u0gmXFbdIHlQq4Gmm7OyExWwhI8AVJRpbsppWTyR71zs9VOXRlqCRRGrtIWnTDKm48VDSfl&#10;IquZtnhvoX2Tgq81onVekxeGllfigdjpm209uH6QeeKvqvSXuZGUc9FcaP0U+zPbXklBOeas5Gll&#10;OuBA4480Z2zScZAZSgAEAZqdZsTaUKxwoVTbfufBZFYKtkaHfaeCc5SoVFXPp6tGw7ArJq7zaRjC&#10;/jim7VnLmFLGUA8Vj+tJFqKdiaC7bagpO0+a4PT1DjiVLQPNXRKszT2dnGBTeXaGy0gJ8ik75DSA&#10;rSWnPsJyFeEpNHwi73VBJ8imrMBMZIyeTT1hosvBWeCKpc3LsGhdMRKkISDhQrtcRLaFNq/rSiUD&#10;IWD71264lSVZ81FsMA1c7Yll9K205JHNIxoqUkKCRuzRAlSXN24cYqKKi096UkgmoMsWBxEU2pK9&#10;3BFOy8lwJQrkDwahpOW1jyCeafQwqUjHOUikPB+WopSQBlINN1DuOpATjmnrKsLKCMilnWA0pKgK&#10;AQznRluKSNnAFLwrcp+KsAcip63sImJORnik2mXIklQCfSTTSI5IVmEtl5KFeM09etS0negcfins&#10;9g99GE5PmpCKguRloP6wKYZGCLcJEIcjeK/RY7kd5CV/ppeKy82oE8DNP58RxaUKb5NAhhcYShKC&#10;0DjFcwmdzSwvBV7VJRULeK0ucEDFR6G3WZKsJ9IoA9bKgtCFp9NPHGVRXd6Bxj2riVvcDZSMEe9P&#10;YiVPNELPqxTATTicwsY9Ypu2HYak7h6Sa/NJdjvKODtzUhMaMiOjbycUAJOMqVhaPjzSjCe8yULV&#10;zXUDKUKbUeccUj2FsubyfTmgRwlH2r6Qo8V7PhJeX3EKwK8fjGU5uSfFfkntpU2s8+KBnjQQprtH&#10;ya4LX2Sx6sj4r99mWcOFXGa7dbRJUCVeBSA/SI6XR3UnBxXDLqXkdtZ/rSjCkJSptR/akXo6Y+1Y&#10;NAH5SAwvA8U6Edos7x+quUrbfBNNmZgbcKDyM4pgOmJRCg2fFJuqU2+Sn3rqYUtIS4lP9a8YfD7S&#10;jjmgQ5dJeh8ck00jKW0ooX59q8jTi07tUk7TXc14qcCkpoyGDkF9t3OMJp3KZMpsFBpASlus7cVz&#10;FmrYdKV8DFACkVKmwW1k5pNcJbS+7nKfiune4SpxPIpZl9UpgozyOKYH4NCWkexFLMdtILauaasK&#10;MV/CjkGlZMdKAXEq5NADa4tNw1haPP4pZmQ3IYJxzXSA3KawvzimcZaY8rZj0ZpDQ7ZkJCShQzSJ&#10;f7KztHBrq4LbbUFIFKZS7GC9vNDQCL53sbkp5pFmX3GSlSckUrDeJcKFJ4/NIyAWZO5KfSaixoTb&#10;eLb/ACMD815PUVKSpCPFdzNywChOa5gy1PBSFjBHzQM97pdZGU813DkFtW1aePzXjThbfwpOBmv0&#10;0LUoKQOKBCTxW1ILiU4SaXcWH2QQn1V+QsvNY9xSKVKYJB8fFIZ22/6di0/3pqh5bEk+n0k168tZ&#10;VuxxTh1Jej7kjOKBiM3kpcQjkc8VzIeEtoDbyBXsaWsoU2tOcUjHcLcrChhJNMDyM92lbXBxXZcQ&#10;h/elOB+KWujBCA4gcU0jvFxkjGTURIdvvIdQFAc/Irxp5LySj3+K8t6kOL2L4/euZaFQ5W9Kcp/F&#10;MZ41J+3e2kYBNOJC0hSXEDGPikpYRJaStKPWK6iyEraKHB6h7UxD0hqUwFkZNdQVoWS2oZA8Uwt8&#10;sNyS2pJ2k4p7KP274U2n0mgDpDpjySAn009dc9SVJTSbmHIwWlOTX6G8XGyCMY4xTIjzuKfa44Ne&#10;NrUr0k0iypSFnJ4NduNKSoKB4qREdNuhhWFHOa9eWkKCk+KSWwl1sHOVClGFAtlJ5IpgdqBcRuQO&#10;a6Qnc359VcMOFtW0jCTXe0Jcznigjg/JOU4PJpVsKAx7Um4Q0oEeK7S6txv0imkB6Wwhec8UospC&#10;ApI5/FJMpLiVdzg10ClsY80B/I6UpT6eOK5KRswo5Ir3KgeAQK8cSkDOeaYz1Du30Y4roNqBzu9N&#10;cFXcT6RyK6bClAhZxSEztxSW+U81+9TyeOPxXmUt5SBn81+QF7vJApiOdiQeeVV+DinDgcUoUobO&#10;Sc1w4reR2x4oDBEIGAM1w8+oIUEj8V6hRzzXqUheSapRaIxEq7eVefJp4n1gK9qbqOCQOKWZBI2m&#10;mhHiUpacChymumlFLqwP0Krp5IawFfpzTVEoJdW3jPuKAPftftnSpZyhZ8V2+4zBfaUjltVJLDst&#10;tbSuCf0muWIYUAw8fWgcGgDuWtTziHGh6QfIpz9sJbYcWfWK/QlIbbcaOOKTS4psn/4mhgLxZjbY&#10;W0vBx70xEt2ItWE5bUrg0u5DQlpUhJzkcikRMRLhqaSPWnxQIcSbe0lsSEHBVyQK6hz0OIU3t5xw&#10;aZQu6Gwh0+/INPZMZuKA434/FAxs01KQ4sqVhvPAp4uNGdCZDmC434r1cnvoQgDG7ApnOt7rLCyV&#10;EAn5p5EdMy1Je2hB2k/FO2YwuCCXONh4r1qYw3DThIUsJxn3qFs705c2WlSSlrOU0gY6luN219sj&#10;9jTte65RVJR6CR5rxcZiU3ud/WDmk1vLYWgMjKTx4oBDRqGLW2FOryrPmlHpqZIRsH9adJj/AHfd&#10;Ejge2aZT1tWxjKE5xyKBn522vFanCrCPOK777KGAg4KhXcGcu4M4IwCOKZxrStlTrr68pzwKMgj2&#10;4z1MutNtp4UPaum21vodC+MjFKAsvbHBhRTwBXLynkyCduAocU8gMo0L7VvctfqB+aVnLaeda3DK&#10;hS4jl5hW84UfFIPx24yELWeQql8DG63THWRtwD4r2J/PQ4MbT7GpHuMvLCgnIA+Kje6RLW2lO0Z4&#10;ofAxq+y4FrA9qRW0XGgCr3qQKSpTiVcHaTTNMdYi7l/pBqI0xt2FNEZNN3Y53Lz4Ip2WzJWgJV58&#10;VzPbLCgM5JpEhiQNqUk5xX5xOVAg4paKylwlR5rwNpUMnjmgBAp9RPtSSfBSDS0oJC8IORikkelR&#10;BHtUWhnIbwQc8jzXoG4nx/WlFJBQCP60krCVZ9zSYCUgEt5B5HsK8aWoOt/tya7QByDXKk5GEn3p&#10;Ej2U5/O/+qaU/SkYHNIOtqCk58U6Z5yccAUB8CRQnc2sjlRxXK1HuKTj0gV7IWQpGPApaIgrWoqH&#10;twKXYDcKQGF4HNNkoRhskeafOtgFSdvtTZ50IYbwjwcVHBI8cUl1tSc4r1qN/KCyfSDXgSA4QRwR&#10;mvQvdG7aDxmgBRIcW8MeDS6kfbNOccmm0be282VKpdTqn1lA5AoEziMlamSCnkGvFtLefQn8+KWb&#10;K0oIHjNdtAoeQ4ryKMBk9lsqjrO3jIFN41vIZdWTnNO5K++vk0iylSEONZOFUNAmRr8ZO1KFf0pN&#10;cNAwnOSKlJUbtoSojPFcMR0qwP8AOo4ySyQQtqcuFXz4rz+Hp7OE+KmzFSp1wD2HNIORwiOSP8Jp&#10;bSW5kQbcO4kA545rtu2E5UnkU+ahKW+lYPpNPYsTYHU5yDRgNwPzLUXmPSfUDThNmUiMypQxngg1&#10;ItQlICgTwFZp/LbW+00AMEGhRE2Dv/LhcdWU+MZpi/AQhpaCnJzijGJHUzIVuPBHimsi3N7nF+2c&#10;4oceBqWAFnW8ttpShH9aY/aDulJRyB5o6VASrJ28E8VHOWgmUtQFVOJbGYDrhLJVkYGabrglZ49j&#10;RtNtuG1hIG7FQqbeplvc4cZNVuJYpA6QtpzaDyKTckLKiBkgVOLt+51ShTP7Mb1cfNRaJpkWmSso&#10;z4xSjc5w+DxS64HoIHg0gIhQdoHHuKiMU+77acg80pGuqmgQc803cjAI9PPPNdOMfyknb7VJZHgV&#10;Tcz3sDwalYt2UzkqORUCIi96cec0o4Fb9uDmpZwJpBY1fUFKFKV4pd2+NvK4V+qglS1lBRzxzXbT&#10;6xz8U97IOCDY3RtqMkAgqPtXqri0G0qBwugV2epTg2qIxThq6Z/Uc1P1Hkj6YWsXBC3SVeKcPXRK&#10;5LYCvSRg0JM3DcT7D5pVucjeSTk1P1CHphW1N7ToKFe9P/vktkuFfKhQM1cwSfVgUu3cyt5KSrKa&#10;krERdbDuxoDzyHnF5GcgGpdLinJTnOEA0DRboppKUpVxmplFzUM7TlRFWqaK3AL3glx5oIVgEc1G&#10;3kNLiLa8nNNoE5SglSjXS32Sl1bhyc8VPOSra0RNwSymKttScEpwOKg1WFthkF0frGRRRJdj3CVu&#10;IASlFMr5IZdYYQg/p4NIaBBzTgeUfXhAPAp+Le62z2GlYSfinbxSmMoJJJNPrTHIjFauVewNA2Nm&#10;4DkNpCgrdu4xTwqkxWEuFO4J5waWRGelKQAMJBp25HdeX2EjcB5NNEcjJm5yFpJKBgj4qAuzaL1F&#10;cjOMpUfHijO5MJhNtJQgKUoYxUZ/CVxYpfAG4q5oGjGv1C9FGLiUmJFSlwckgCsi6v6Sy7bM7DbS&#10;kqJznHmvqfrDSki9sKW2AFYPkVTt46PfxdRLrae8k4BxW30uulUtsuimymM+T56R9Iy2ZCWVkhST&#10;yKLomlbqoNGO0twk8bRWkJ30/uQL088pO/3AxRXoPQv8GuDRmR0qZ3cZSDWzfkopcGN+mMzx9PXd&#10;DiHJTC0oQeQQfFCeq7uLXfw4CUN5B/zr6QSemVlvqEnsoQHByAkCs8fUT9HMt5lFxsiC4hX6kJqV&#10;XkozeGQnp2l7TOc7WSpsIOId9QHGDStg148+Etd3Lg/NMpv07a1tCVLTDdUwPYZNONK9Jr1BmCQu&#10;E6QOFAg8VsVqIS+TEcJItbTev0RWe26/sV+9WhpjqY+hr+XKBAHHNZi1npG7QH1PNNuNpAzgZqMs&#10;Or7haShL6lhI4OTWNJV2MsUpQ4RuS3dY3wnC3SU+5zT2L1l7koJDmcEcVjSJ1abaUWlPDn80QWLX&#10;zTrocLvkj3qv9JCXRcrc8s+jeitdRbvHYUhaQ4PNS3Um2xdaaTkQZe1aHElJSaxlorqcu2lt1t30&#10;ZGeaOLp1vlbEp7uAfzWtno5xl7S9SiFGivo60pMiSy7EQvuZ5IHFCl/+lq2aPuSXYrALQPtijTQv&#10;XlMeOtlToyRzk0Q2zqLG1hPMVxaSc8Zpt3Q7FiLAy16AagRxtYABHnFeXLSCBFUksg5/FaIsWkGb&#10;nBUkIBwMg0Fansv8NllDgwkHGKoVjfZasMx39TvStTHThUy3xgp0LBVtHIHNYfTLkQ3i28lSVA4w&#10;Rivr5qS2sXyzvRHGkuNEcpIzWTeof0xwrtcFyY7faSTkhIxW102o42yZi2wzyjIse9r3YzjjArhx&#10;xK0qKuVmra1V0FfhSg3GbWkJ4yBQoOjuoH31objOLSj/ABYPiturYtdmHsa+AXahLuEJXGSnmopp&#10;tX3XZSOfFTs2SdOSFw3EqS8kYUFVH24JkXJLoIyT4okovGBcoYSFmM6UEYIpyw824PUMmuL3HW3O&#10;USOKaM5UkkcYrHeYyaH8Eq3CElxO0YIPtSF1ZUy7tAxjzXEaWtkBST4pw6F3E8cqNWcNBki0vKSQ&#10;B5p42UvJAIyukmoDiZYbI/rXqnfsJSk4BqlJrslk8mMFZ/YeBTRhverb71IoeBClH3riOhAd3k8V&#10;GUE3kMjMgNKI969CU7Mk8mupgSH1FPg02SFHxzVL44GPIzO1RX/hxTZ04cOOOaeNKyhIzSbkYKUS&#10;Km48cBkUhKBOV/2pZTYcc2pOM13a4KXVKCzgAZpg/IUzJWE+AcCrc7Ypsj8klIhtpipycrNM7dHV&#10;9zjHpJpJuWVgbic1KRFIQjcSODTW2TTDoYTXC1NKPYHxTwXntsFtJHNKSAxLWVAAKPk1HM2/uyig&#10;nAHvUnug/aHD7JG2OJecPc8VLXK3NS4oQgcgZ3UKd1cJ8pByAan4V9QmNg8qq+uyMouMiLWCE/hT&#10;qXwlI3DNd3GIq2utnxxU9DmIJURt3K8cU5mQmp0QlwjeBUvQjtezsN+HyDUW5KSd2efinbU0uOgq&#10;VwK4t9rSuUGyc5VTvVENFtU0loc45OKnFTjDdL4DjPAYCci42VLBAO0eaEnYCBLAQc7VeKa2m8uo&#10;y2TwRiu4s1aZiioe9ZPqKaWSvDRK6otJEJl5n49QFQtsmPNqDe44FFTMlM5IQoghQ8VGyLSG7o0l&#10;CcJJGKnKHu3xI5+BKfIXFS2XU4CuamI18Z2JwnOE4ptrqE4tiP204DaQCRQo3KdjrSM+aUrZVzwS&#10;wpInZCDdbinakJwaMrtaw7p9tpTgUtKfAoNRDfgNInLJSlXNPYWoy+RklXtjNXQlFfd8kGskB/Dp&#10;ESW2QDtJoi1TG+wtUV9o+tWMmpdxhl+MhY2lR520lOYRdIRQ56dgwAas9NRi0vkWeQch6mfZZDaV&#10;kqUMECpzT0ZMySO6vYTz6qHdNWxLmqWWnB/K3YOfFSeunzbb2UQlbW0gfpqqubUd0vgk0s8B5c2e&#10;7FSy0rcQPY0B3q2kSI/bG1e8Z/vT/S+pCtJLxO7GMmnEhH8TuqUI8ZzxWZJqyOSrlB71TujLvSu0&#10;xE47raRkj9hVU9P+n1y11IKIJ5SeaPLboe/azlptjTK3GPAJ9q2X9OH0yI0nb2u+zmS5yokVrNbq&#10;oU+5vkvqrcuDJ+nvpnvEi4htzcSTyavnSv0dsltlckkOEZJrZrXSWBZ2w+W07xz4rlduXKktsx29&#10;qUnGQK5uzy1suIcGZHTxXZn/AEZ9J1lsN4bkymkvDcCArBrTum+mlnjsNlmK2Ng4ISKitYQX9MQG&#10;ZLxOz80tpbqnDRHS2pSTxWtt1F1/MnkuUIxXAWsaeQJKUtNhIHwKkr7YUxbQ5IOApCc80Ku9WYUR&#10;ZKdoNDer+tbcy2uNJcGCMYBrFUJN9EmwKu/Vz+GTnY/cwUqxio+R1aUpor75GfzVNa1vcRMt+ct4&#10;AZzjNV851Jjz1qix1FxSuBtNbyGlhtyzDdrTNATuoiLmo4eBUOTzQRfescG3JcZ74W4Mjim/TTpv&#10;eL06X3UL7Doxk58U+199NUa2RXZ7bqluK5KSf+9Tg6a5KLB75LJSGseqP3T3/uekn5pO0auK2y4l&#10;XkVD3vpNPlzCWW1qbSrBFFtj6ZSEQUIMdaVj5Fb1XVpcMxdryBVy0vP19eE7UkNA+aszQ/08x1Sm&#10;zLa3IPkqqxunegHYCAVx/PuRVvWyxOApAa2hPnitLrPIyT2wMymlPmRXcXoXZ7MtD0ZoBXxgUWMW&#10;GPBhcRQSPfbR3EtbklISG84NOHbWooLKWhk/Irn56qyX3MzIwUfgra3xZ5mZZQUoB8AVZui2nlyM&#10;uAhVexbabe4lCmQFH8VO2yG5Fd7qUgA1RKe7sn10S5YdkJIA4BqQjw3Gkox5NcQlKUleRtJp7GfU&#10;laNw4qBE4ft6VxilR9WfFRCbe233Eq96nXwd6ju4pq/CQ8VKBxx4oAZwoqGHELzkU7EYOqUoKwBU&#10;aHO1hBJ80s3K7aSM8H3qOR4HjySsDB8CvEO4jbOAc1Hypv2xKkK3ZHimzk/EZCycLz4qLZNRJVva&#10;wpW8+RTSQO2AsEEH2piiYp8LKjSSH1Lzk5FRbJpHcmQFAbT6s+K7bmZcIWcYFMCyUyArPFSbVtDu&#10;Vk8EUDZ2zNUlPg4pVl37h8jzXcOMgNhBGcmnSoiIbgUPPmmR4GuxTDxyn0/tTn7ZtUcrCeD71MRm&#10;mZjSioDIHmkYLaQFtq5QTQIiERW31pChk05YZbivEbcU6mREQpKCPHmn7UZieN3AUBzxSHkZm2sr&#10;bU6gilm2WZOxKgKWjtNsqLe7KVUo9GRFUhXj4piE2UpgPkAYqRUht+IpxI5rzsNSmiv3ApvClJbW&#10;WvKScU0L9xGO6HJAQU5PzX6Slxp1SkilpSkMSklAp2h5MiO4SkbgKMDGynC7DSoJ9VdQJp7gStOB&#10;+abxJKmztKfTn3rue5sUClOP2oA7lvFEhSkD+1fm19+M4Uj1CvWJKXWlEpGR5prFmBtxQAwFGkB4&#10;xNUlYbKf8qXdkLbc4TxScpSe4kpTzSrTm9o5Tk/NGQHHeDsM4GVU2iy1hQSpJCaQakLZfCdp2k+9&#10;ObkVYT20c+eKaYYOH1PIcK205HzSrcky2dp4V8UpAdL0ZaFcLFMWw7HfKiMJJoyIdR1fbr9R80nN&#10;iuEd1B9NcupW8cjxTqPIDkYtE8+KQxFlBkxQjd6hTZTC4rgCjxXYbXBeBKvSa6mtrlJ3pVkCgDh6&#10;GdndSrj3pwhtMyOEZ9QpKIoyGFNZwfFIpC7e8AVZBNACqGBHcKSrg11IhpZHc9jzXMpCXQXN9LxX&#10;2344acPIpgLRFty45SrnAqODv20kpAwnNOFYhr9AO2lCluTHKwn10gOJ5HbSUJ5rqM9uZO4ZIHik&#10;Y8j+cG1p/vXcsLjqKkjimLAnF7ne5GEk1+ubDu8KSP60v3FPNJKeDXrDinVFtw8+1IZ+gOKdiqR5&#10;WK5jBcKQC54JpP7d2G+VpOE07WEy0BZPIoTEeymEvqLiFcVy2tDoDajzSTKw05sJ4NKvw0slLqST&#10;TA4dJjO4SMivzqQ4gLSn1U53JeazjKqaxXy29tUODQMTUvuHBTg4r2K842vatPozXckFL27bxXa3&#10;e8gbQBikB+mNH/3GhSIWqQ2UEeoU8ir3Nls4zTJTS4r5UfBoA4jOrju7F8g1zLiLQ53UePPFdyGC&#10;7haTxSrRLjWwqpDGxbckoCh5Hmu2nVlJaPmvzK/tnFNk8GuHEdtzeDnNAHG1Ude7OBmlJDKnU9xJ&#10;pVbAlNZBwabsultamVnI8UiSE2nu432z5FKRllpRQTwfmuO2lhwqzxXLzW5HcCuaAP0iOWl91J48&#10;1y6yqWhJRwR8V+Qr7lrYFeqkGJBjOlBP4oQx0w4soLLnnxTRUZcZ088GlJKtqg4DXD74kDJVyKQ0&#10;JKbdSvuJ8finkef9yjYrk/mkmXgtPbJ4NNVp+xkbs5BoDBJbiwsJxwaSdZWh4LSOK9cJlMhaD4rh&#10;px10EA/poExcnKgpI5FSbT33DOCPUBUK08W3ClXFOQ+tlYUCNtPIsD+G6ttZbWPT+aWdaWyd6R6f&#10;NNCVvepKqdtPl9ntFXqFMixTb9y2FA4xS7OHEFCl8imEUlpxTa1cGu1x/tXN4WSDTEPmVJZXtzn9&#10;6VdWG3QpI4NNElLidw5pwh0OI2keKkRFXwpSN6ea5bHeR6jgivEOqA2HivwT2l5JyDQI7StONpOT&#10;SzDpaONuBSDoSnCkClkFTrXHFMR07nO4Hiuk7XE5SMkfFfo6Rghw16l5MdZA96YHTTinklJ4xXLY&#10;CSQs5rxW4K3J8GuiylSQoq5+KYHm/tKO0cGvXGlEBWcCvyV5QU4ya5C1q9J4FIPkWQpCW/k1yHS+&#10;ClPGKRwG1cnIrvulK/QnipCOktgZDh5rwL2q2pFdqa3gLJ/pX5bidoCByKQEK2SoZI8iuhkD9/eu&#10;UqAJFKpIIA9jVKLBMozk17vIzXSkcjHiuXf5YJ9sUxnqiZDRSTzniu0RUhKlHBWBSDJOd3tSu4qz&#10;k0COlvgxQ4kescUgGlvPpeB5A5r86QyxkcjNcKkOtSkBCctEeaBjtCUPJcUkgLHkU3alh9lxAGFJ&#10;4pOKw5FlOuKVlCz4p2/ERHCXEYwo80ERtAQ8klp84Qo8ZrqZFRbZKHE8pV5pSfvndlLPpUn4pJKV&#10;PPIYfPj3NAz86tVxJDI2kfFKRsxj2pJ4/NJPyRaZwabGd3g0pLjruag4n0keRTEjy6TBDS240ncA&#10;RjFK95yehCHBt3ikk9tKuw5yfzXb29RSpoZ2ccUAcOsIgoSFHcEnJpy3PQ+EhtAG7jNJssd59SXz&#10;+oeDXtyWzbWAWwMJ54pCPHLe6lSiT6aXjSGW0paOCoUizcVTWkkg+ocUki3KYcW4o8+aY8CFzdkO&#10;T0NtghtQ5Ipyww3IYIf5I+aVTMZKASASOM00dhSFy96D/KUKWQR+fkpgsoLKfT44rxDrkwhs8Ipa&#10;Ky2G1NOHKs8ZplOmGJJabaRnccZoyMcCGmE2Co8bs0oqYl5SUYGfY02eS5LQptRxjmvwQIraFeSP&#10;egBoHpCrgpspw2PBp/KYakRfUeRX5tz7gEhOCfem32ryickgCmBzvRDaSBz+a4iSESJQCU+rGTT4&#10;xmXIwSo5NNVratjyFhP6hjNJjG8mO6JKzjgnArrsbo60k8AeKdof+4c8YFRylPIfdTjKTUQG6on2&#10;7SHc8A0m8EObCrkk05kJLkBaSfUORSDkftpRk+BQSXI3IDRUEjjNdFtv7cn3rpCAH8q8Y8UieCtO&#10;OD4oZJDfCM5+eKTWEIXj3NOlgFoenGKTbR/NCinmgDxBSmOoEYJpuvaoJIGacPJK3FbfFIOEIb2+&#10;DnzUWhieQSRjmvEJCEqz4+KUCcBKle9ePpyTj3pNAI7e4NxPArvlKcJ5zXraQhsgjmvR6VjjOaSG&#10;JllQIJPNKMP7VZHOeK8dWMqHxTZgbWio+/z7UgJB0g/GcUyeZ/kHjwaTS+pbwweKcPPjsEYHNMkN&#10;C6oupSlPBGK7isdlLpV70qwe2EKODk1wh5TrziCOBUeh5EnlFS2zggDgUq2Sh0DOCaRU4U+2eaXS&#10;O64FHilgQoHUtqV716h4PkHPApvK2plFAJ5FKx+22gE+9ADiSsNlBHOa9QoKVk8Y+K7dUjZz4x5p&#10;HCSng8+aYsHchwOMFOfxmmzRDaW8n9/zTgFCWFHGSOcUg0sPoQojGTSGLlsOFah6eKj3h/IdRk4U&#10;PNP3XEB5KEnkiuQyhLJyOSaMZAQjoLKGwDk496UbSS+cE5PtTlqMlxKcKGQOKTLRacUc0JA2JOpJ&#10;bcAJCxTtG5thknkmkmIynFOKzwaX8hKR7VIR4llTssEH9xST7XbecQTkYzTxCSxIz8iuwwlxxaz5&#10;xihr4DIwkIaTHGwU0U0pDyfTwoc1IhtKsoxwDXcpSR2+PHFRwNMHX7U4txwg8Uzk2gvspBxxROSV&#10;IWMYJ4qPMNbbZKj78VW0TUgcVa0su4PBPsabP2VIWtQH9qIXYX3UxCs4wOa/PYQ+pO32xUMFu9gc&#10;7b0qSooP6fINMxEy4TjFFK4QBcUB55NM/swSkgfvVbiWbgcMMKdVxivfsu4wePBxUxKY2P42/ua/&#10;NRwY6/bmhRJZIIQihYJ9/FemESvgealRHBcGaVYiK+49Rzjmltyx5wDoh4UvNOm7V/6feoekjzUq&#10;ISVvO+An2pbs7mQ0PAp4FuyCL9uwtXHB96RjwFfzPwKKV2wlZ44x4pJq3rIISnyaW1ksg2plQKU5&#10;4puvuMvFJ5FFMm2dsJymm38ODi/00sBkGGu4palAnGa7alr7ySD4qXRbu2HE7TyfNNJNu+3ZStKf&#10;Jxmo8j4FW7x2+N3qzmpCPflAlW7FQCYC1OKVgk4rxtpRZWcFJBxS3NDcUHMXUgCQAoZP5p07fUrb&#10;Kc8Gq8Q+4yQecilBcnErI84qasaIOtMOhcwEqwfIrxUxK4yCT6vegli9rUVc8Dinf8bCQlOM1arS&#10;Dq5CREpLi1ZOAKk4tx2FKc8YoQTc0uoynFO404ZBKqmrOSDrYcM3MsnAI/en0OZ2kOLJ9Sveghq5&#10;pWOVYwakGLtk7SeKsViKnW0FEaQZcxsr5SPGaVmNrluLaSfRnNDbV2LbiCk+DUlHuagpSyck1Pcm&#10;QccDqVbVDtspOdwxUBdNOhlBKf8A3AfaiZt7KkOrWPHio5KxMmrK1enNPIAu9pNpxpa3gCtQ44qF&#10;b0r3lFISAEHI4o+kxw9MCEqwjFJTYKYbYU2oEng0CAluM+y92m0n0nyKmnrq+mL9q833DjwoZqTV&#10;GDCC5tBUfek0RFTF97ZkAZNH8gApciOlxbcmGgJOeCkU805p2wT3lByG0hCz/wDAVPTbQ3cHmwEY&#10;xwaV/hrMVtDaE7XAfapRnKPyJpMFb90W07cZeC02pCvI21VvUP6TLDPbK4LaWz59Ka0AgFhY35yR&#10;xmuQgrQSvJBq6Oosj0ytwiz5WdZugtw0ReXXWCrs5yKr21ruEbdkK9Br6Y9ZensfVCFJLWfzis8z&#10;vp+TDkqUhskKHjFbzTa1bfc+TFnTz7Sk9Oa1lRm0IKTtGM5o7GrBLYSsK3bR81Kw+j2yYtlTRAz5&#10;xRlbegRXa3FskqUOcYrNerr+WV+lNALprUPYuKQ+6UBZ45o0g6wesWpo8lh0lokZweKpfq1p++aK&#10;uLTwjOfbp8KA4qPtXUFciEnuJUHQOM/NW5hZHhlcswPo3pP6gmoMJCS6MkcnNDOues7dxeKkOAnP&#10;sayPpPWb7un33n1qQtoZGaHk9XgqcQ8vIBx5rHWki3wWeqzbWmNdxpUIl9YClccmpObMtktsNtLQ&#10;pavasl2PqexJ2bXNo496LIGsnFT4z6H/AEpUMjPmk9G0sokrUzQzHT6HckqUtlKiRxxRVo/pVaGC&#10;ovRm8KBzlIqK6f6xg3OKz3XUpUE4wTVkQrrDS2drqSD8GtbNzi8FyWT5tfW10di2HXSZdoZ2NyBy&#10;lA4zms+27p7d0zGQWlpBIOcV9X+onSi3a8nIkPbHdigQDz71439NtscthcRFQXEJ4IFZkNXtSz2U&#10;Tqyz5j3vpRc3YpdShRVge1SGjegd2v8AY7gtttRkNpKkpx5rcE/pkiPLdjKjgoST7VJ6S01HsCZT&#10;6WAEJSfTjzV/61N5wQVH7ny0nwJNkuL0KW2WnW1FKkqFKxHlJJWOB81Y31GxXZnUm4yWIhaaWvgJ&#10;FA1t0/Netr74ZWUN8nArNreeSiSwx6hKXo6HBwoe9QN3ZKX9x5zTy3XAKKkK4AHg/NITHQ+sfirp&#10;PciC4YybQXVYHtSjbe5XJxj2pzEZ2rUQOT4pg8pTTqgeCDVTjtWWSHrjDaxyeaTitpaUvcMg+Kbo&#10;Wp1QAJqQWhPZAByRS4fIEYpRbcOPmuzIKiMf2pN5JSo5p7boSX2lqV6cDzVUc5wHwPoDJUpBCvPm&#10;ubna2mcqzyqmcOWpl0pCuAaeXCSZKEEHkVke2UcMXQzt1t7y1hR8Dimr63I7qmzwAalIpURlJG4e&#10;RX6ZblPo3j9RqDr9vtDPPJFMSVBdOwtbZKh5IpBqGUlWfKa6ROCElJFQjlL3Ml/I8wHkKUR6q6iR&#10;Ct3k4SKTXLTghA806jFTqQUDn8VZFKTE84OH3Vw5GOce1PkXQqaAUa/PWx59O5acH5qPYiqXILXO&#10;QayFui8EeGiXtslDckOf4gakb+0mc2lZOVkULuPmK/jxg1Iw7iqWsJUfFZEbFJbGRaxydw7Zh5tW&#10;MDPNK6laTFeQWBtyOakIbSpCto9vFPbjZA5EDjzgOBV/p5jhFeeQTt90W2sKzynHFF8a4tSi24sA&#10;KABGaHWrUyHm9nI98Upew9HUgMJ9AHtRDdXH3DeG+Ajn3BueCheCmhl+2pempCD6AcmmUGc8/KS3&#10;yVHjFPJbrlsl4WCCoeDSdkZ8hhoJ9SuNyNPMx2hlSB7UCwHnYktCFpPqIGKKbZORIKULINLNxIs7&#10;WNvZKAWy4kED96Jrc1NPoFxwx9qLT1507boVzTGcVGeGQcHHt/vQi/qiW64UlBRnyK+rHTPoxZ9V&#10;6DhMTIzTzSUDaFJ8cVVHVr6S4DNyL1st6An32pNa6XkIue3dgvVLxnBg6wvPOSN6Wldw+CBRxoXp&#10;Nd9Z3vuvMLUznkkGtHaa+mOUxLC1Qtqf/vavfp106iaYWG32koVnyRUrPIVxhiPLCNMm+SjbV9J7&#10;UyNHWmNt45AT70baY+kBpT/cWwQrP/xrVtjlWiI2EFKCRRTZ7zaw6ogowB4rRy8lqHwmZPoxRm+y&#10;dKIPT+5tlTaQrjymrftWpYcFLZbKQUj2qmuv/UJu36jWtpwJbTnABoQ0t1Ui3KMd0gBwccqpumzU&#10;RU5Me6MODV41rGlgpcWMfGaYta1t9qnBZKcZ96zsnWjilKLTwWke4VUNN12HXFKdkbSn2zVK0Usj&#10;9RF49Y+prOobeqI0pKQBxg1Rdm1R9pILanuQcearHX3UuQqUhuLuXuOCpPNQFmt2o79dwqKHChXw&#10;K2FdMa4e4xpTcnwXZqHqI1H3fzs444NCVi1rKv095hCVLQfBqR0r0XuU6Zm6b9h+aujSvSC1WJCX&#10;EITvrGsvrr4RZCEpdmXdR9OtTahuK20NvCMtXkA4xVu9HvpXiRpDcuYorcPOFCtKQrVbRBS2mOje&#10;BycUpb2ftJQDQ2p/FYNmulJYRaqEuyTsmnomnbeIrLaRtGAcVB3axC5b0vepvnijtmM1Kb3k+ukX&#10;YTSWVpKcknzWDvb5yWYS4M+ztCNxLi6pmOFNZzjFPLVppuVKbSiOMDz6ata524Rt38rORTCFETFQ&#10;HkoA5zVrvk1jIbERdtsQYlJaDAA/ap2TbhDWQhsYNSkU95PdCADilXcvDKk8gVQ5N8smuCOiNfas&#10;9wtgZpVhCVlbxb5FeokqX/KKOAa8kyCyhSUiq2PAmSJklOUePenSZHbUEbRt8VGpmFlSMYyaWRMI&#10;VlweOaN2CWCX7ygrCKc9wllPPNRAnlsg+xFefflafScKo3YI7SaS/tyFKzTN6QtpxW08EU0Q+4sK&#10;UoUm4lyQyQnyaTZLA4krS4yk59Q54pgJBdSUZ5FdxGFlwNrJ+K/LtbjDhUnxmo98kxvhfdAXkg1+&#10;n290qBRkpPxT56EtwJUnz+KdwULKw24MfvQGSItkBza4lR5x704ZtrgTuI4zipZ23OMvKWkZSfin&#10;zaBIh7UgBQNPAskM5ZVHaU+DUpaoSVFTSle2KdRGFBYSs8V1/DlsrW4lXHnNMTY0etaoagvJI3VL&#10;O25qew2Un1Ac13GQJsLYtXqBrltJgupSTTIiERCYjq2ieCKWRBSyjduzk5p0/DRIZW6DgimkJ4Ly&#10;2s++KBjiTBbuO3CvUBScVtEVxTefxXrqxBkghWQfau30NvILqTzQIQ+yDR7u7POafupbmBAJwRTR&#10;h1DzQbUcV5KIhlBSSaQxw04mItaD+k1y8yhDXcb85rkuNyY6l45xSEaWUhLauAT70wFIzqX3MLHq&#10;HzXBlGO6RjCaTfUUSNyRgfinK8SI5ISM0gPJS0hlKkDnzkVxDkpkvbFjnFeQ3gn0Op9J8ZptIBYm&#10;720nH4pgKuvfavLGOCa6OwshwJrx1aZEdSyn115CdKEBDg4PzSA6iy23Xtp80qp4tunA9NMpjKmZ&#10;IW2nj8UsFqcjqUR66AJBxKHYyVJT6qRbeWp0IUPakbdJWgBLgwPzS01tQUHEcftTA5cQ6yVOAYFd&#10;ZMxoY4IroO9+Jsz6qaoC4qgCfNIDqK923lNLP9aVcjmP68++aQchFWXs8+a7bf8AuUBsnxQA4WlM&#10;1oYPqFNELVGcLalcGldwhr/em81kODvJPNAzsoMRW9JyDzSqgicnOfUKbsPIkBKFmuFu/ZSfSDt9&#10;6AFm1JB7ZzSjrIZUCn35pKS4lbIWgc+eK7gzA6oJdGD+aBElF2vsqyAVAVGtLcjyiCPSTSi3HGZP&#10;o/SadSm+82lTY9WKfYdDGe4VOpKEYxSxkKei4IyqvIi8uKQ7waTcacjryf054pALW0lCglfv80pJ&#10;irbf7ieBTZDa31BaTipCK73gppahmgD84DNj7Un1VFMrXCfLbis1IqSYTuQcj4r9KholtF0cKoEc&#10;OMAo7iTkmum3isbVeQOKbQn1NK7awSPzS0oKKwtAwBQM9IcaXu8Jrp1ovoC0nkc8UolQlsBOcKpJ&#10;CFRyUKVnNMBZJMhrZ/i8Ux2OQ3wFH0mnraftlBZPmlZDCJgChQIbln/7ohWKURtkoIUeRXrZQAWi&#10;aRITFWcHINIYil5Lb3azxXT7HY9aVcGl3Yja2C6jlVcsyAtkoWjkUYASWwh5nf8A4qZp9atnORTh&#10;p4pdIIwnNeyU7FhaEZ/IpDOUOdhWCDtNIzW0kb0A588U57yZLRG31Ypuy6WyW1Dj80iQnHKXkqCx&#10;yBSLayhwtqHortSVNPFY4TSzxS+kFAGaAGi0Blze3kj8Vy5HS+AtP6qcHPaIAG6mrTy2HMLGAaBn&#10;SFJX6HBimLrZakYGdpp7KUpat6U+mkpKy82nanJFIZ6+gNtJUjkivGmxMaKl+RSLEvakoX/al48r&#10;snaRwaARzFUW1FskgUk8+Yj2QeDT2WkbAtKefxTZTzUhshSfX4oAVWhLrXe3c4rqMsS2ykqxikoa&#10;wP5ax+MV+eQY7mUDCaXIC0aYpiR2yrINPVKLDgUFeajlthxIcQMn8VKxlIfZGQN35qSYhRSt7fcG&#10;SaeRVJlMkKyFAe9R0eSGXu2oen807WVIVvQMJ/FSIMWjLUw6UEek06UhTbgVnCTTfH3DYKTyPNfk&#10;kvjYVHigQ9UjcAoGlTsWgDyaaR3A2rYTmllLDSwR4qSI4FEOclBGK9ClNrx/hpNx0nCkjNdZLyfO&#10;CKBYFXBzuBrreFo8ZVSDDg37VmlUOBpwgDIpgfm3FK9J4roAoOFGk5KlBWQMCvwRuRuKuaBCi3Ay&#10;vKfevVKW6Nya4StJbx5Irpl3OUYxTQHYZStAKjyK7EhIRtAGabqSUHk8V5sVnKRkUxCralLJSTgV&#10;+SAyo45FdpbCkZJwa/B0bSAMmgCGSk8UucbRj2pMqIJrpRBTnNUlp+CwcjPNcKOQffivMgnOOa8K&#10;ceB5oA6CgEYHmuSordSAOMV00jk/mlEI2OA/FMD1MT07VnKTXpKW1lsj24NelwqyPGK8SgOblE8g&#10;U2RG4Up9CkeCDwaXOWmm23T75zXncR2Rt4UOTXMgqnMI2/qFR4ASfkKhPoUjkE4pZyO5Kk99PgDJ&#10;r9DbbUrY8MlNdRZimn3kFJDZ8UwPP5LywteCtPjNfkPrZUSB6TSIjHaXc+finjDzT0VSfJA5pgcI&#10;hCWfuc8iuIFwaZfUyf1KPAptAfkMLW2Qdmcg0qLSj70SyefikBxezIdcQY2c55IpdphL47cjk45z&#10;XrdwRFcWhQzk8UhJQ9LWHmeEk4NNAOJhTFZb7KeE/FJMSnJSylY4NOIgDSloe9WPmkro+mO3vbT4&#10;9hQCZ49ATHYUrOTnNKRZwUyUn24pGM8uUhKVjbnnmuOyISFkc55pAcLjrTJU5nCTyK6DjTqwogbk&#10;143LVKCUlJAzSiICI25ajwaBnDwcUoFA/V707iRkFhSV4JJ96SkXFtLASjBUOKio0qQuUtKshI5F&#10;GRIkpchuJgJFcRpCpYUnxmuFdt1A3/qzXpKmVANp4PvQMbRWXW3nA4eM8UvPDDzSBwVA14hDjpO8&#10;4zSbsZDKStZ8UhnMlwx2kqQnj2NJR3VSHTlODinK5zbzDaUp3c03lh2PJRtThKx7UAN3YbgW4Cri&#10;kgUqQAo5/NP0Anepw0wZhltlbijnBpDOJBSyU+3Hmk2x3F8D9qXmusyQ0MYwa4cdDLgKUkJxTGhu&#10;G1dxScZxzSby1KCdo58U8ZlJUVAJwT7mmqWlAlQ+aTJZEltKRg+CRSH263NwPj5qRcZK1p9WR80m&#10;UhskE0gI6Qys7UA+K6eYLQQfORT1UcbNxVg0hJUlSU4oGN2UKXu48UmSd/HtTls9vP5pv2Tknd55&#10;qLQHoSCtRPxTVSipDiMcUt/iGec8V2EJZcUng55qIxiMNIbIHJ4NOXGhjnxjNfgncg8DINducpTn&#10;zjFMeSPbc3Ap/wDirIrsrLb6lA+R4rtDQZ7hVz8UirK1pUAce9JkjtpJ2KyfHNKtqJbbOPHmuJIx&#10;hCfJFLRAAwpJVlXmgRw6U/cBxQ58VxuLqlAJwkeK8lqWQD4966QoIaJz6yKj8jHDrhMcJA5IxX5D&#10;iU43DnFes4MbcRk0g4VJdRkZSaePkiKh8OE4HAFftyG2wkUqw2lHcAGcjNN2EKDyt4yPNAz80gF7&#10;f4OMilx/MaVzmknJCErAA5xilY6UtBWeSfamsIDqOSw2MK5r0oVIVuB814hKHOR78YpwgpZITnk0&#10;xCTBKVOJ3cj2pyhGGwrIIFNzH/8AUqcB8+aVh4Qy4gnIJoQhVRClBW7OaVS6lJwfemakIYSkFXJN&#10;LNpSpxO72FIR+2BAWtPJpMKJWgqTkZ5NKMryp1KfA9q9lrV9ugIHOaPgDxUcuSFbMBPmkS13RtJ5&#10;p224UABXBIpBEdQWtwK9NGBjNcURVhROSrxX52GiUUEDBFOZTIfcbwfFLpZRHUD7nmo7Rpg84wI8&#10;pxKh6FCmj0dCVJKeE5ojkMIfdUrgnFRKw2cJ24Oai44JqRFSYgdXnGKaNMowtGMc+Km5YCSNo4FM&#10;Q2hyQrKSFY8VXgsUhi9ADaAofNKLiFISoeTTxCO76SMbT717LSGggDnPNIluI1cMtrx8814mKRhW&#10;cc0/kMqVtwecV4kBwcnBFA9w2+0UXAc8GlWIm0uAfqAp8kdrbkD9q6YQveshPmgTkMHIYdQCRz8U&#10;2ehlDuQjGKmlDcxvAwQqldgdUn0+RTwJSwDaYKFsOkIyfeo2TDHaQ2UcZznFGDLO11xpKeT5pC4w&#10;P/SIKU8g1FxJKQFOwC2o4T5pouB/JdBGM0XuRVDbvHtTJduX6zj01U4FqkAr0B1toKI96bSIikgq&#10;xyRRjLgd5jaOCD7UzmW8N4SobsioYJqQIFPYCvcEUhuXu3ec0R/w9Ky76fTjgVFrjbXMYINRfBPI&#10;3TILLe3wfJpzGmKKQTTdcc71A8mu221AceKRLA7FxKVbfB+acsXUpSTuOaj9vq/akVrwk+woyRwE&#10;kO8BZTk4NS8a8pScFXvQM06kIGM596XbkKbIO7jNTU2iLgpFjLuhXswvzxXqpRZ5CuD70DIuy0eF&#10;eKXF8U4nG41YrmVOkMBMw5nd7Ukq5KcVgqyAfehZN9wcHzXS7wEFOT5q1Woh6TCxqeXvQTUrCnoj&#10;p2ADJGKBotzSVlW7xUjDuYW5uB8VONiZXKthdF2of3LAAJzS6YDcp5TpAx7VEN3FDvbBOak2bi02&#10;ggHgVdlFLTF5FtaluNpA8UtMtjH2obQnCh5r9bbiwkBSv1E+9SkZ5lS1LWMg1MhyDUrS8d+OUvIG&#10;4jIzQvL0GwhBdcbBBOBkVakosS3klI4SKjbm/HeYSxtyQaATKXuPTmMkuPoZAB98Uxi21VpWEJHo&#10;V5FXFPSz9oWcYJ9hQzcbKyyoKUR6hS3Ml2A156eWTWFudi3KM24laeCoeKqy2fSHp5yc4Q2lLRPp&#10;q+o1sW6opBwM8GlRCkQ3lNpPg+auhfZBYixOEX2Z6v30vx4DT0aMpPbcSQMVmjWn0uXu33hxMZJW&#10;kkkKFfQ26tSe4SSTxxQhdHZEd0OOtBQHvisyvW2RfJTKiLPmlqLTGpunssIlMuhHkHHFEuleoLob&#10;bDpO8exrXvVyzwtVwQXoqf5aeVYrJWrdHMW65kwmz2wedorotNqfWjlmDOn03wW7pHqU80lt1Lig&#10;PgValq6syUxie9wrxk1lmzyXrfHbRsUSo+cUWpRLLYKHiArwgGi2EJPonGTSNAxeu70K5tMGRkk/&#10;NX1obrShxLTMlwbHRjJNfN/Uxn2OXHnO7g1uHJ/erT051IauVpYUy/hxoA+eawp6eM1wT3/k3g5Y&#10;2bvLXIaCV9zkYoYvthFojuIWj0rBzVXaB69/aQW0uPepAA5NTWputMW7Q1BSwVY45rA9CcWWJlM9&#10;Q+k0HUF2W8WU5UrnAoj6f9BbKi2vR346Ch5GDkU+h6uiyJKVukbVGrX0yuJLghcdSeR4BrK32RWC&#10;LjF8nzE+obQsLp51BlW+BkMZ3Y9hyarXuAuJVnIrd/1JdBG9avvXCPhMz/5e9ZF1b0Wvukmu8433&#10;W/8A6o5rYVW5SMWUMPIOx5Te1KgOaYzvU6tRH6qRSHYq9jrakkexGKkksoloBAwQMGs9fxFgpbwI&#10;W+MkR3HFew4piX1JJAPFHsXSrMqIwe6EJWORmhHUFoFquC20K3IB4NKytxisCTTZGlSnFjipFpak&#10;M7AnBNIRU7lbgBkV27L/APVJOMY4NUJY5JDZyMoKJ8GpSFCW5AW6TkpFMpUzK/zT23TghlbechQq&#10;UNuQIxmcuM4aetXQgcmmMmKsvq2jIp2zaS5bnJBOCn2NVxc8tA0hP7r1k/NcTIZCe4kZB80yQshV&#10;S8N/ux1IPNODVuUx4aGkKB9wlZPBA4ru3zPtH8KHANKJc/mYRxivbjb0oYS8D6j5FTUXBZj8B/Ml&#10;H76XxhI4AxTSJkPKdxzTG1sqdUr4AzS654aykDBBrIjZuSnIg1gfqsZuRLicBXk0jZ7eUXQNEZGc&#10;VxEvS2AQlXmnttUpT3dzgk5Jq+KhJpoi3g6usl2zyiEePxSP8bclMhC1HJ8CpZ2Gm7qIHISOSaYa&#10;f067dNUR4jSdw7gB/arpbovK6ILDJHTSozDjglcEj05py8qIh1e5QUn2q5tWfR/frlamrvaVpwUA&#10;lvH/AHqkbx0t1LYrkYstlYWk8nBxUP1Mc7Y8ktj7ZH2GMl/VjK0ow0FZP9681+pMi/ERxu4xxRZp&#10;vRFxS8oJQQ4oY8VaWg/p5cuk9t+ajeoqycioWShGtpvsIqTZn+Hpe7tIYdDK8O/p4q8+jfSB6feY&#10;sq5RV79wUkkVsXR307Wu4NQm3YqNrWMZFXQ30osmm4zau00lSU8Vqp6+MY7IIyo05eWI9MIhs9jj&#10;sJVtSkAYNHzkWJcUJbKUrWaqO66iRaXylhzCAcYFOrFrdxmSXVuYAHGTWilXOb3IynhcFpSm7PZI&#10;i1PpbDgHis2a+6gxod4cDSwlOfY0y6tdVXW5LgakFRP+EGsj696oPi4r3LUpxR4ArZabSZW6wxp2&#10;7eEaxt3URksLcXJAJ/NPLf1UZi7yp/Ix81iWN1KlYDTncTnwMUTaevVzvTqkNNurSfgGs56apcsr&#10;9STYTfURrX+KPKXDdK3lnASDQRoLTep3beZS23UNr8HFW3086BytY3tmTcUKQ1vBwsfmtiDpParV&#10;phmKzHRlCB4/asSzWQpxFE1W58swux/GrEzhxxZ3nGDXbVuuc5wqKVqCq0Rqrpsh19KktAoBweKd&#10;xdEtQm0JDIzt+Kreujgao+CrenHTyPcJBFwY3k8jcKuzSei4VjuCUNsDB/HivLXYFQNj3bwPxRza&#10;ohdaD23kc1qb9TKx8MyoVpI8uEVxY2NN4I8YFOY9vkJhoVzuzUzASXV7in2pVLD5dTj/ANvdyKwm&#10;32WjW3QXe0sr4NSka2kLStR4pR5pbKwEHzTxGXGkAEZ96awJjuAz2Tkq4qQIQ6ysj2qOaUltvYo8&#10;5pZD3ZUQPBpkMDd9YfCkrSAQKgX2VbtqR6M1M3NZSgrb9hzQo/eVNgoI5z5pNomkSbTrzZKU8pFK&#10;SLhhsYODULHuqkIVycH3pN99Tv6DyOTUNxPaSJuyUp5GFZpvLm7gefV7VFBRdX4PFPHI5SwlRGSa&#10;TY8YOHSs9s55HOKcNrVIQpZBwmvY8ZT6s4JUBTu3NqQlSVoPJ5pDEoqXH3Qgg/jNO1wXGJAAGfzU&#10;iqGWUocSn+1SlubTKcw6MHHGaaRHPyMYcbvMrSSAa6YhKaeTzxTh2E7GfVsHoNO22O+hIB9YqQsj&#10;KTbiXS434HmnkWMJMRYUQFinERstOlDn6TXhiuMlS0fooAZRmO2+lKvGaVuUBbMoLbHB+KXUz30o&#10;Wk+rNOmVLcUlDnOBTFkTtqfuYziVD1ge9NG2Vxl//VJp8ltyO4sp8GnRipfig+F0AMHUrW+kI8Y8&#10;09iLCm3G1nnGKQiqVHl7HfHivXoK0rW4g8ZzQgOkxFQ9qwr058U7mREzdikHBrxpP3sUIUfWKQO6&#10;A8AVUCPWlGKtTSlcGkpUP7dSXEnzTiWyl5kvJ80jHkokoS255oGfkoROV59QpupX26loVnbmk1LM&#10;O4ej9PxUi8GpMVTmBuxSAauNoSwlxvzXTTqJSsL8geK8tyxgIc/TXEv+U/ubT/agBVLnZ3pKfRmv&#10;JqEltC2xz+K9U6XIRUU5VTOPIWlxKVjj80DHsSQh4KCxyBX5BUxnj0E1GrLoeKkDCfNPhJ+5jBKf&#10;1CgR+mgubVIHj4pOHNS46WnU4IpWM6WFYX/nTaTFUt1TyOMUAdvBaVkpT6M0u62HY6VI8ikUyiuK&#10;Un9XjFexnFNLAVwk0ALMPlaihQ5xTN7vRiVEejNLvtud3uI8Clu6JkbtHzQB47/6phtTXChXDDyg&#10;6WnT/WvG4q4TiQT6TSclsuOlzPigYq+05GUF5O3NKL2ygDmu0uplMJbUc1zlEZW08g0hHsaUnllf&#10;Ir89HTFcSoHivVRm9ncSOfNfkOIf2oV5/NMBUJbmDJ9hTBDm15TXlJNOnXExHClIOK9BbWkKCcE0&#10;ANJ8UxtqkDI88UswW5jBynKwKcpeClJQtOf3po4VxHyUI9NMBKMe0vtrTxniu5sFfeDjXgfFdTVr&#10;dCVITzSkSS4kdtfBNIBVolxgA/rFesLcYeAWfTmkFodbWV/4c0vIb+5ZC0KwcUwPJUYqd7qTwPil&#10;Fj7plKd3Ipsw4vtqaUrOeBX7tKiqG5XFJAdxV/bvFClcU4cj9s91J/ORSK4QdR3gaUgSUO5aUf70&#10;AKIWmWnk+oUmid2D2yDjNJPqTDkgpOQfinj7TbsYrCcqIowI5ltpcZC205NcwnO42W1Dmv1seLe5&#10;C/B9jXshCmnt44H4pgJKZXDXuzxTl5tLrQdB5xXRbTOa/Vk0ghoAFkmgBSNtltlBrxpf2z5bJ9Jp&#10;FLQhug7sg06fbbda7gOVUAcS2m0DenOTSQUlbfqHIpzEdQ8AlYyRSLxDUkpCfTQCOYUoIWUK/T8V&#10;+muBt30IwmlHmPQFtp5pJxxT6CnGFCkM4fwtkqQnnFJxXipBSoc/mvGXFtqKFDzXjjbjS948UhnA&#10;Ko7xURgGuJu5wdwcCnjrX3TG4HkCm7SA6ntk8igkhqkmQjaFYIFIoUthZQTwaUfjmI7weK8cZ7gC&#10;wqkAm4pTKgrdkV6839yjuEjIrpoIcSUr5poV7HdmSE0MYozIyz2zSbbgYWUk1xICW1ZTxXf2qHGS&#10;vOTSGN5qNqwsHg1+aBkDg4Ir1lCXgoLPik0gx3cD9OfNAx0iStKS2r2pm4Sh/dSkkhBCknNdpCHW&#10;s+TikB+WFJSHAfzS4l/ctbPemTb25fbJ4r8cR3/SeKEA+gySwsoV4p82pSV7knAPNQ8hOcLB5peO&#10;/wBxvk8imIk32yshYPPzT5lYfZ2b+QKiYbwfUW1KxS7SAw6cKyKeRMkYn8pwoUvg0o4Ux3goK80y&#10;dWAAsea7LzbzGTyoD2qXZAknFpACwMk0uhwPs+PVURCuKQClY8expdE3DmUjANAsEg0SAU+DXm1T&#10;TnKsA0xfccSd4PBpylQkNhQOSPNMQ4kNpRhYPNdNvb2yRyabJdCxsI5r8wFtHx6aYDoOqc9NfkI2&#10;nCjwa5Iwd4ODXRWCndjJoI4PcdtQKRxSwSVJCgcVw2ruIwBg16yChRCzxTA93pPB5NdNSDgpArko&#10;SheRzXLm4LBSOKYhdGW87jwfaue6EKykV4UhaMqPPxXiXQpOxKeaYiJ7uSTXO9aRjzmuggZBrsAK&#10;A/FUFx4xyCD5rpSin+1dBIz4r0oG458GmJnLQxnnzS7ZCzg0iRt/avE5V49qaeAFnMBCgDmkWiot&#10;g+D8Upjj80p4xgU/5iG6UhOSocV0hwsP4QPSRmve3neSfeulbGXW8nIUMUgOuyH1qcSeQOcV3GU0&#10;7GWjP8xNN2StqUvH6FU4ahpaQt4Hk+1AiOhuudxTahlNOG4X2gWvdwrnFdBaFoJRjJrppS3msOeP&#10;FCGKIkNutpCf1YxTCM9IVKeSsYbT4NO1xhEG8HIFLuvtyoK9gAUPcUfAjw29l2P3D+vFIQbgIqlM&#10;kUlCfe7SwscJ8V2Y7ZbLxPr+KA/mJvsPvye4n9BNKoU2hJDnq5xSTF1UkKb28JPxTtNs+5bDqjge&#10;cUZAbXRLrgbci4wOCBX6G0pcrD59OOQa9j3FmG6pgkE54Bri4tvLUHWRwfOKAFrqtqGyVNjKR8Uy&#10;hyV3BKUqGE0uxsKVNPnJ880mqOrbtY45oDBw5Bbjk7cqIrqGv7mQEbdoP+KnEUpjurS6dyiPemdz&#10;mGGEFlHk+1ADxy2fbuKUVZQTmuWZbbpASOQcV1GcXLSAvgKHvXCmG4TmQc80w/mJzY77bySn9JpR&#10;bCHIakuH1V0/cC9jaPNNZcd5SVKSTg1FsZyhpqNECwN2DX4TjJcbSU/tXcRTbMXtuHKyPFcLQGm0&#10;uNjmhDEpjDyFceDXUTZ9q4hzya677j5QF8UgzHK3XTk+aAGkiK3GZ7x5SFUr9y09tISCn5r2QoOR&#10;3GVD38Vx9sWoDZQPxQNDd5IEg4HBrwrAYUDS4aV3AVDiuXYPdKscCgkMGFrSyCo8k10ra47z5pdl&#10;lIQpGc4NeS0txtiwff3pMBo+rdlIzx5pPagR8nzmpEBkrUrGSRTRSUuZHuD4pEsiSEpO0+aRlgpW&#10;OMCnbgQ0ykngg149tUgKNAhmhCe3uPmkijc8F58U5bCHQR7V48hLYAI4x5pPoBu7wklJ5rxDoKAp&#10;Q4zinDaEbTnnIpH0uBSQMBJpEhFf8x8jwkjilQ0lMco9x716tCcpIOOK9bwpakk8iojEFp2EKI/a&#10;k2AlTqvkilZSe4yAg5Oa/R4+x0E0Bk9fTlsFXOPamqWkrcBzxTl9tTyVY/w1yspaho2jKyaQ8iyH&#10;AlhSU4xSbqwG0qJyAa5jYIUheckZpPh1Chz6TQA6DhzlPuMV+LvbG08mvEEII/IxSQwX3Qo+BxTA&#10;7LAUpC/Y0oUgk+xHxSYUShIHGOKcMDav1ecUgEkKSy3kEk5r8v8AnqbIPv8ANJpSSpwn9JNOP5bb&#10;aMeRzTELKcCF49zXcVpIS4smm6gHXsk8AUs2sAHByPemI5fSl0pBzwRTx8oaDZH/AMaQCUlAV45p&#10;0QhSQD/nTwIQjrThwpGVmuG31hIyk7Qa9S+mPOLYGSU58Us6QplW0eOaTA8fZU84lQPGPFKNIOFI&#10;V75FfoxWWwo+9dqaU44VA4B5pgJ/Zpj7CpWaWWwh/A4pEkPNLQo854pTHYbBHIHvTFkZvsJhvlIO&#10;cjNR01lAQVAYqYmqTIfZI/rTWQ2MKQscVBjyR0eOHwAfHzTJxtLFzJxkYqcLYaZCkD0jzUW8tLjy&#10;FlPJqLRNMaOqSouFPBNcLbDrKQfPzS7zIbWo8jNdFALCSKrwTTGbiU8jdg1402C3uPzml3UtLUg/&#10;NIur7e4eB4qLQ0zrl9aTmnUZSkKUFEYpqAnY0QT+aUbbPeyDQGRZvIyFD0g0tvKnEBA4pFS8tr8/&#10;FLskhLbgHimA4jIwt7cMHHmkXG1/b528V2h1xyVwOFeadrV346mxwU1LsRDyIhkKaIAGa8RCSlam&#10;1/FPEtKaALnknivUQlOvqUDnIqOCaYPzLShlJUDnJyKi3oW9QyKIZad5KFZyDTaVGOE7U/1qDRYp&#10;ArJiFp5SQnAqLdipKCsp9WaM3Y4UrcserFQb8QpW4dvGaolHBdGWQcchJLuRkZHNJNwyM1OuRC7g&#10;nj9qQLHaQRio4LckQYRSnd5ps7H45GR8VOqZKkeOKZltKVjAzSYEO1HKUq3Dwa4eA7raUj35FTDk&#10;VZUrHhVIuQ0pU2rwc0hkc8QgkYpmVqB8kVMSImVkgGmjsIltRA9VLkfYwElRUBnBrpUshY3GuSyp&#10;BO4ciuHWt5BUCDSI/wAxZuepKzzgVJw7t21HaeTQ4vl/gkilY27vZSfHkVJNgw4hXUhXqVzT8Xfc&#10;oAK80EtS1bz5HzSomrJCQfBq2MmQ2JlgR7qMpSD4ojiXlKmcZyqqvgXHasbjUzGu2xw4VV6mUTqL&#10;Kh3VtICiQDimqpbSWXnicr3cUIJvIJT6vNfnbuChQ3cVb6hT6ZNquPekdwj04pKfiapPP9KhGrmj&#10;AG4Uu3OSU8GpKaYtrRKiIhqMgIV66dIhehSyrKsZqLhSO4rk8CnzcsuvlsHGeKmmmQ5Qi5BVKytS&#10;QMZxQ5LsjlxUtrt5GceKMnVKjKSn3IrhOYza3MDOc4piKE11pt9guxkt5BGPFVZA6eRnJDrMljK1&#10;njcK1jdbam4KcecQM444oTe0cJ8lDjTYC0n2FZ1WodawQcdxnWT00iML7Ij5V848VHs9OXUXEjtn&#10;a2M1pxGkUOPKCmsrV748U3uWmkwpTgLQG5GPFZH6xlexGfdQ6Gha20m/AKA3JR+k/ms8p6R6p0vc&#10;JCY6HFsgnxk8Vs+TptVtmocCSlCz8URw7JGJy40lYWOcilHWuLCVKkjBcubqOyuM7mXAgH1YBqVv&#10;utX7TGYW+4UFwePit2L6VWC9W97vx0BZGR6RVC9S/pfb1M8W4yilKc7cVm1a2uTxIodMl0UZZuqJ&#10;dSEhzd8c1bPT7rHJtowXdzf5NZ41H0S1Loq9OR22lrQFYSeeRSLbWpNPrLbkVZzzxmthmuxGP7os&#10;2211LhXvYXyPVwa51Ppe36htQWNikHkeKyAx1IlW1CESG1tkEZqy7N1oK7Y2lDu4YxgmqfRw8xL1&#10;P8i+r+gUe8rCozCUqJ8gCh2B9MdyRNCUM7m18VZFu6nqYjAlSSV+M1aHTzqIxcChLpRu9jirnOyC&#10;IuMZGFeq2jbv0vvaocncGyfRVdyZJn5UtWVV9APqP6ZI6gstyGEBbv8A8gKyjefp1vsSQPt2FrST&#10;7VkwvVkfcY8q2nwVO0wpC0gHGaf3axOR4iZYOQoc4o9uXQq/2NLC5TRAc8CofWVomWSAiMtBUnAJ&#10;z7VP2NNFeJJ9ASq3K+y+43Zx7UlEfLSqUZfcCFNFJKVe1N+0vuEJSc/FYzWHmIyXiywpKvSCT7mn&#10;RdLzJjo8KqPVFU3B7qTz703hTlNrJzk4xV6lh4ZE/OWtSXCNwqZh2lMe1uSCeajmXFSJA55JoxcQ&#10;0zZuxjLqx4q6qqPLQnIAVSiHCRgc06ee77Ayr+lJ3K1OwlArGAo8U6fsrsS2JlL/AEr5FY6U8tMn&#10;x8CVrc2PBI4B4NObtbSp0FlOeMnFRcR7a9nOKKbf3JUZxLeCog81k1KNsNpF8EXp/S8u9yuyygqP&#10;jiimd0k1haWA8Le6tlQyFAE1a/0z6UdmXBX3Efd6+FEVuqHpaK/p8MrioUduBlIrGtvhp2oJFsK3&#10;Pk+VOnkXFm4LiOMKCicKBGMVdPRbpvIe1Q3MIyjcCRWjZH0wsTr9KmttbO6c4AxVg9NOgn/Lrp3Z&#10;855pT18PTwgVD3cls6EsrZ0u0ypIOEeP6VX+t+jca9XLvGKCSeTtq20PRdJWoFTgKkjxQvdurdvL&#10;ZCVIChXNxlZuzEy2kVox0Ft8daHERwCDzxViaf0BbLalBWEoI/ahiR1jhsKUC6jmha59XA6tS0Pg&#10;IH5rMUbbFhiW1F4aj1JD0vbMRMFwDzVQ6n65okNLQt/1p4xmqy1f1ra+2dQt4K485rMmrepq3Zq1&#10;NO8KUfesujTJfeQnPC4ND3vrUx9w4lbvqzkc1Ev/AFExRGLCXML8VRWldP3HVtzRLO4xz5NGc7ou&#10;p6UhbaV+r4rPahHhmM3JkRq7q22Zq3FulSjyOahNI6fXre+NzloUtoKzgirAg/S5LvNwaddSotfm&#10;tbdIuhVhsNsZadbT3UjngeaxrtZXUhxpcmUTZPpwRqV9qQlrtpx8Ve/Tnova9GNoL7KXF8eQDVpL&#10;tESxPJajIARj4p0mAl1oPKztzWht1llnGTOjVGI0hsRYq8MshvHjaKKGZZdiBKgfGOab222NPr3A&#10;ZwM1MtNocKEBIBSfisLl8skCsu0pkRlnt85z4qJjWlTzq0qRgp8UcTk9nJSn0jzUa8ja4lbYHqFQ&#10;ySSyDrVvWsFpSMD24qRhNqhpUzt4qSS1/LBx6qR8KWFeaRPAqF9pCAj3805DpEc4PqzxUdtWj1k+&#10;mvzbuEBYPhXijIYJFp5aQru/HvX5lSmkpdzwTTN2al9Kt52nGBTZiarISeUCjIYCJTqHG+4T6vau&#10;2JwCVb/JHFD6ZZWv0+AaeOBWEOHhJoyRwd3GaUIKc8KqEeih9ClqGcfFT5hNyuSfaumYzbYWkjKS&#10;KGsjTwDURpDie3inTkIMOpGKmEWZDALoHk5p6i3NTec+oDmjA8kQbW0Y5cCefxS8GOh1KW1jIP4q&#10;XhttNpUyr5xT021uO0laR+QaeCLZEvQ0W50ADyKcCCPs1OhPP7VKONtXApynlIpaK4hDKmlJynOK&#10;eBZGNo/9RtaUngeM0tLZXFl4Snj8U6kNiIpCmxj808ZkImH1JG6pCYm2134Ks8rqKjsuxpaVK4QT&#10;UiXHIrh9PpzXMvdJQhbYzjzSDInOYWVhaOQacxcvQVoP6wOK4hOKO5C+DTbc5HcJSPTmgDqEhSHU&#10;oc4Fey23GJQ2gkGupalrCFpH9qUjTN7mxYGce9IBRgFxKwo+rHFctPOMLAUPTmmri325J4wKkdhn&#10;Rco/WKYxvLirkvpUg/1paErc2624r1CvITi21lK/2pFcRaXFOgkUhC326oqkLCuM0pKYTcFhSVcj&#10;zXjbgmMhsn1imm8wJBQTwaYCrbyY4U0TlJNIzGksJCmwc+eK/TGgWQ8Pev0J9LySlz+lIZ5GU3Ly&#10;cesCmvfXHcUgj05rkrMeUpSE4TS8hxL8cFIyugZ064Nidg8c13HkpW2oK5Vio+O4tlZSv3+a5Wh1&#10;LilgemgbQ7U67GRkj0E0jKC3yFIHH4p0omZCSlP6qawytlxTaz7UAdxX9zamj5/NIpK4LwJPpJpJ&#10;1pxpfcBwnNOFAy20gefegBV0OSl9xHIrqNMIK2XBg0lBeMV5TZORXM2Ovud5Pg0xYG77b0dzf/hz&#10;UgULlspUk8gU0dcMhlKKWgurikA+DUQFGZCkJU2rzXHbdjLDhPGa5faVu7uaduN/exUAHBpgOHP/&#10;AFaEqBzxUe2f5i2lHGaUir+ye7alZBHvXcmMO2Xc+rNACLjJiEKCs0vlL7ZWTyK5YbRLASpXqpN1&#10;r7R3A5SaAHUKc2B2lc54rqY2llSVY/tTQtoTtcQKko7zctOxQ5FC5EzlDqHmSVJBNNo76UOlKhxn&#10;iuXXFMLUjbhOa/SEZbStA580AdzFK7qVIT4pYvF6ORgFVJNyQtG1XCqaJW7HeyR6TR0McQ3VIdws&#10;cfmvJaHC/vSOK9cK3gFoH9q7ZkKUC0RzQAs7vfjAJ/VjmmrQcZyhZxSoK4iwVHjNKTGxITvQccUC&#10;GLsZ1vDoPGaeKQJTIO7nFcMuh9rtE+K/J/kPbQfTTwB+YeKEltR4/evVsCMoOD3ryZDAR3EqpSDJ&#10;Q+323DyKQHQDclG7GVClWJKmhtUPTTcq+2cykenNOXnEvsjZ5oA5kMLWA43xSqF/cs7FnChTdids&#10;SWVea5AVGe3Zyk0wO2FGI+Ek8Gu5DQSruhX+deOsCQC4g8j2rllQewhWQaAFwhEhAJPiuYzqUOFs&#10;+DXJ3RVkBOU104wHEhxsc+aBCr+1pxJSMUop1LqcpAJpulalDaocmuEJVHc/BNGQQ+jv4BT7/FRz&#10;qyzKJPGTTlbZI3g4IpHYmWDk+oUDEnzuysHxXaCmSzsz4pJlYbWW1+DxSr7IYAU34pDGba1suqbJ&#10;9Jr862WFBaMnPmnr4Q6wFAeukIz3BQrz45oGNXFd8H3V8U2bc2EoXwT4p4412Hcn3pvIjhSw7nik&#10;SEnWywsK9jzSUhovjemn6NktG3Pik0shhe0n0mkBEK3O+n/FThjehOw+K9ltJZe3IBwa6UoKa9Pk&#10;UhsQXFcQoqHCa6LSnmztxkClI7xcO1ecUm4vsu+nODQMZgnJQs10jMZfP6TXspOFBSR/Wu0lDrJz&#10;+oUgG7qD/wC4k4FdtDvpwf1Ckw5klJ8Cu2yEOZH6aSBHodA9CvNeZUysD2PvX6U0P/cTnNdpbL7O&#10;fcVID3KmTvB808jyi6MZ9VMWP5itizgV5gxnxgnHzQInI8nIKHPJr1pzsvkHGDUetYVhQP8AanyU&#10;IcY35ycVJCYu7DwruA8finERoPoznxTKLL3JKFZpdiR9uv8ABpkcEqyW3kFtXtXCFfaLwB6TUe44&#10;tKu4gcU+bdMmOPAIoIjl1K8JcQKVyXmx6gD70zYkKcy0VYrhAMd4pUrINMSHzTjfKCrKqXQ+GyU4&#10;yKj1pbacCxk04W+VNhSE0+QFS6sO5HCTXTid43FVcIV3W8Hg4r8ypBJQVZNAhRt9KkkDJIpRC1O+&#10;kcUgkBpz0jilVBYIUOBTQhRCO0r1nIr93e2v0J4rwqSpsknJrxpe8bQOakIjhjacUqkAf2pBKhsC&#10;QfalEq3bSOBVBaeleFZxwK7J3Dn965IA4JzX4kBQ+MUCPeK6SBnArkJBPH9q9HCsVJAdAeqvVHZj&#10;n35rnn5/rXpHzzTEecncPY1y7HKynJ/alSBkj2rh3cop58UCyKx3E4Ugjn5rxl4lKwrxiuUYSST+&#10;qvzKgpDiMer2ozgQkYf2+XEnIPmlJcgGEe2PWDnik2HVBLrbg49ia82hhGV/pzmkMSjPuS2O24MZ&#10;OKcKiGA0QVZB5rl7DiErY8nwBXTe9zYh8+fmgBQyG3milHBIpr9u4j9ROM04ntN25tKk8/NIonC4&#10;NpCBihgO322ExlKSBuxmoyNeHH0raSDlPmnCozkRW505SfY10gMAqDQG5fvQCGyrKl6S1MKsYHIz&#10;TpiaratoJzt96RfZfYGCfRmnaXmVxMN4LnuRQHODkQ0rT3VHBPNNEz+06ptKec100X+4ErBCBxzT&#10;iZHZY2upwVH4owAg9BdkBLwPnzXjZZRlLp3H2zSTl1cSC2lJwKXFuS+0l9asHGaA/mfpZcS0FMJ5&#10;8cUjGbccWovHBx70sxcGijtpwSk1zKYcW4l1Jwk+aMDPZDaYcZKwNxr2G8qSr1cJIpZqWymKpt3C&#10;lDxTYJddYStlOADigBBdv7cxR3ZHnFKKfSlkoCec0vFQWZWXz5GMGvZZaQlZQNxHPFC6AavQ3HWm&#10;1J4ryEz9u6ruK81wxc1vthKRjBxXE+G84+yptRwRzSGKPMtF1xaRnHtTRicl0FsD9PtTxDf2rpSs&#10;8kc01LDcdta0jKlcmnyB5NDnabUgeTium29pG84yM1+ErLaQU5/FdyWlrCFJPml/IlkZpjJCnFBW&#10;MGmUxkP7UqPpJ809Q0UvOIcPBFJS4IbaDm7IHsKQHbzTbCkhPIxTdKUb1Kpw2ELQlWcjHmm7q0pX&#10;tHvQGeRFwb8jHFKSwhERGMZ969JHIAzgc03U4XR4ykUMkdQmUJRkjOa5c2ubuMgV4h7aQge9flIU&#10;kOYHJ5pBgbLwkJwK4Q2EgnyTSzfrR48V5kJd58UsDGpbPGT4rtxISc55NKkpVu4rlaQsDJ4qLGJM&#10;NBCFZVnmvSshSAnn81041lBA96T2hG1WfHFRAWQva4pPHI80wbKy47uGUpVxmnSuXAoHINIOZQVp&#10;z55pkkOA4nuJATnI80hIxEQrjlRzXrAUhAX5Ga4kO/crKCPagBSH/P2rPgHmuJASZJSg8nmlA4I0&#10;Ujb74r1lhKldxXHFAM/NIwkEmlCk95JScjwabKWlWWwec04QQ0EJB3E0kB46rtgj3rhWFBJ9hXo/&#10;munIyK4WvCCkJ8Uw7HToACSPJ+KcRGQErB/zpCKtKigkeB704U8C6QngmjIsHA5yMeDTtwH7ZKgM&#10;80k2UhpRxzSzT/o8empIQiwpJlBZTzjHNeYdXvCE0o7ISZTSQjAPvT5hW0OBI9qBDdtlZipGfWnz&#10;SqElpeFHnFcxStbe48c4Oa6eYW++gg8e9NCPRFQ2ypecknNKslD8VSANxJrpccONrQFYGK8t0b7O&#10;OoqVuOeKYCM9pMTsnbjPvTeYWnUqXjnFS0pbctCEKGSKjZSEtulBThJGKTQhs04gxVAc5pnLaQ00&#10;25s43U/RFSlhWznFcK2ORwhY96B5I11LbpV87cimJIxz4HGKlJDSYzqV7fSeK5VFa7S1Dknmq2ia&#10;ZGPNt7UH81x2ELSoqGfcV06pIwkjjNcrUW3PT4IqDRIbNpS6Ac4ANOEuIZWEn39647DZUSk8+cVz&#10;IjFx1HOBSwSF0MEheDiumFl5vtg8g0msKCSjd7V7AZUy0tRPvRgP5jxlKmHkc+eKdiIttTikkkea&#10;ZICnHEkE8VJpkEJWjOSRTSFkbACY2lJVyk0qFCI8ATzSENkssKcJ5zS5jJkuJWpWCMUDyN5cRtwK&#10;dGM+cCmSDvQfT4NSTyw24UgZFNFelpQCeSc1FoaZGSo5cdRt8e9MJcdLRUkjJqaQ2pLoPkfmkZ0E&#10;vFSxwahjgsTBdyOQk4H7UydilKjjkmp8IThaSPUDTR+Mpobj71U4lyZEqZO3B4pmpnHkDNTphlaR&#10;nz5qMWMO7FJ8HzUHEsUhoB/MAKcCk5DSEnxk1IOtgFIFcqh5580sEkyM7OVZIrksJxtAyTzUs9GS&#10;20FYpq02C548+KNuATB5+37lqUeKamMU5PnPiieRE4VxTf7JCkgEYFQxgeQYEEqVnbj3rwRykqO3&#10;BHxRK9BAOB5plJhFolXODTSDJDJRjOQa8SnacjP9akREKBuxwaTkQlqTx4qYZEmyopyKeMP7wrnB&#10;ruNCKGgCOPmvzMZIcA8n5poR+S66QkE5xXj8tTLR3KOaciOskbRwK5mRA4ACMk0MgRrM9zcF5OBT&#10;4XVwFGDx703Vbyhnan5rn7RW3ng002RaRPRr2Eozv5+KlIk/Ki4Fgkc0DFlY4BIxTliW4ys+o7ce&#10;KsUiDhwWALoZBSsnOBXZuBkJUgmgtm7LCff9qdx7rk53YNWqZU4BQuQVNqbPkjiloYEcg45NDaLp&#10;vyc5xUgzcu8hAB8VYpkHEn246Wt7hSN3mkXYSZ6i4pIOBnxTNVzK8J3cHilGrkY7akfNTyiOGDF5&#10;tqJyw3sxtOeBSS7clqEkjhaTip1h8IfKnE5B+aVLDb5USkBBOaSYJEE28ppBTnAxyKj3pWV5Tipq&#10;62tKpiO2vgjkU0vNpQ0y2prlVAyudVWNq8TsllKjnzigq9aSjlZCoaFK/KauhqwO9tT5GSD4NLq0&#10;oiZFK1IAVjOcVdG2UemQaRmbVnSuz3TTzzv2yUPAeQms8XfR8myIdLG7tBRrbupdOvm3OsoSU+rH&#10;AqobzpJTsORDLQU7u845rc6TUNcNlNlafRn6NdlxmGw64cj2Jov0rqyQCgtPFASc5BqK1roeRbn9&#10;imiARxgUP2aHJhpX+pIHsa3iamjAw0+TQUvrUqBakNOrCiB5JqNsnXFiZvQoNrUPGaGtHdPW+pNp&#10;fYMgNSUDge9IMfStqOMX1RHFqWkEjaPNUN1x4ZalLtFpWXWUDXtwTDfDYWgYTUnrz6fGLpYfvEtg&#10;qPPj2rONv0zrDQV9U8Yr6nGzlQx8VbyfqbltWVMOa0tC0gJKTVT79rLF+4BsdHbfEuoQ80ncDyCK&#10;d6n6LRrdaptwjRkrUWyUgDxTS69Uo8h5yUF4Wo5/arI6N9S7ZqyNIt1xcQo4wkKPmrt0kskdkTEM&#10;1cmC+7HdQUkE+k00aivPn+W2pX7VvS+fTpYtSTVyUobSFc8Cm1q+m61w19lplCuf1Yqp3R+Sr0Hk&#10;xbH0peUNCSiI4pKecgeK/J1A61IT30FKk8EGvqJofoJaWbeWZEZsoUnByn8VRHXr6YbSxLU7bGEp&#10;BOTsTU69ZFPauCDoZjabPRe3k87Qmnl8W9PtcePHQXEoGDtFWe39P0lDwS22rGfird6b/T+2202J&#10;bIOSOVJrMlqYKLz8lcaZNmUtO9Mb1fnmw1GWEq98eKtrS/QO8plIRsVt9zits6e6aWOzQkZZaQvG&#10;M481LNWGBD3qSUJ/YVgx1W1Ygi90L5Aror0mNlS1uSAvjPFX7OZa07DbMkhKMeTQPC1LEsm3tqSS&#10;Pg1B9Stem+24NId2kDjBrClGd08suWILgOZOv7WweFpH5FQsnqoww6e26kDPzWR9XdQZNlfU2t8k&#10;54GaFbj1WfQzuQ6Sv4zWfDQJrLMf1zXeq+piZcZYL27IPGazxrnqA5BcWWnTyfGaAJPUa7OW0vdp&#10;whQ4NVhdr7f9Sy1NMsuKJOAAKvhTCpFcrHItSZ1FW7bnHu+Q6n2zSWl/+ZtVwnX2w6ljOAad9F/p&#10;m1NrK6xXLoy61EUoE7hxit9p6K2TSulo8CIw2lzYASE85rGu1MKuEShBy7PnncdEXmQhaXVrJPnm&#10;oe3dFJ0uY2p5SignNa+uXS6QzfHmwnLP7U8s3T1KZW1aeAfisb9dHBkeivyCfSzp8zbIDMftjakD&#10;JIq5W9N29qMn+SkqAz4qUsmk2oqEbE8e/FFDen2n1gD45rU36mVkuzIUFggbPbmw2gpQADx4ols1&#10;sW2+VAkJzTuPaENtpQkcg1OwoiIwKVDkisJty7JLjo4VbES1JJ84xTyNCbSz2fzT1qOlltCxzThC&#10;G92/FGBM5jMNwk7QOcc067SUMhaRyfek1KS4fFLNugJ2EcVIiNnkJejrSRyajPtAwv1njHFSUxQC&#10;VFJAxUQ9M7iVBXn2pMaEJbao5C88UzK/uCtQNdOurcQrJ8explHU53CCMJJqGSzAq6/6e0T+1eJY&#10;WlHB4pSXBUopUkZ/ansOGVxVpX59qMZDJHPxlPtjZkn8U5t1vAIS55p9BiqYWN4wkmpJ61lboU0f&#10;b2p4E2RX8JI3bTwOak2YSZEZKFHkUuGCGFj/ABV+jxHEBKzwM1JIhk4ixQy8EqPFO/4V3StST6RS&#10;0iJ3XE7D7c1I2xsBhxtR5x5qQhlGjtriFlR9XzXMKEmG/wCo8GljBUlRXvwnNKyYxkhBbVyPIFAs&#10;iM22tlRdQeKdw1IkRw0o810w2lUdTK1er5NJMwzFwsnODQBy5F+xkAjwacfaIDJWPPmlXgiYArOC&#10;BSUV9KSptR/FMD1lxD2G1ckeK5lJMVwFKePxX6Y2IpStAzk+akIjiZqQFAbse9IQklxMyGrKcLxT&#10;CK4qOvaocGllqciSFJ2nbXswdxpLiBkj2pjGkhS0ycpGRTxsJkRFEAFQplHUtbpSsef8q8AfilXH&#10;pqICsOQUuBtaePzXtwZU1JCkDP7VxISp4IcbHP4ruNLJd2Oj1fmmArGJlIWFfrA96bRXXoTpCh6S&#10;a7Wh1l9S0/pzT51gTYgKf1CkPIxkIdec3N+D8U6hSd7KmXOFeKSjfyFlClV0uH221vpV45oQmJSG&#10;jAdQsHg+9dvoRNy4nlWPFLRHW5zYQ55FNtwiy1BI9NNgItrITscB25rmSypCwpkZGKfXPY5FBbSN&#10;x+KZ258pUQ74x70hnjDiHm1pUAHPFM3WHoago+DzXqmV99Tg4TmnL61S2ko9xSJDdTK5n8xP9a/N&#10;PnYppfBr1p1UJakHwfmmr6Ccu7sA+1MYr3FQ8HPBrzC31laTik15lISkHkCkUulgFJOPakPA7Dvc&#10;QWj59q4Li4TgCvem+xxra4TxSklf3aUqB5ApiHKGy+C4Dg+acB1K2O2o5NRcebsBbJx+aXWjDHdC&#10;s0sgLdv7PBPOacBkTG9yVYxTJt/7wpSTilG3DH3ICvTRkBdlJUhTecml1tqhBJ9qaJSWMOZyPNP0&#10;LTcU7SoDFBERcZRKQHd3qFfmV94ds801kKMN1SM5TThDqW0IWgZPvTEKOMfavJUk4pxIKXY+fK8V&#10;y0Uy1Aq4V8V52yySVeM0DEID6Ueh1PGfeu3yWXgtocfivz7HfALYr2Os8tLHI9zQAu4+H42do3Gk&#10;4TuFdtwYz4pNbLrPqIO3NdqiqfUFoOeKAE5cZxLxcQMpHxSrihIigJGFClWXtyFMqPNMlMLiu5Ks&#10;pNAC1rfCVLQ5xXkhvtO90H016qD3Ul1Jx78V7ESmR/KcV48UALuBM1sEHkDxSTf8sFCvFcvtiA8n&#10;afTSjy0ONbhjNAhHs/bLC08gmnQSh9JUOFD2pvCd7itqhkV4qQWZICU+knmgB0yvcA24OD80hIt7&#10;rLpcb5TTuYtKmElCPV8iuIctZSUOfHvRwAm2ky29hGFivEIVCcAWcik96o8nJVgE07LYmerd4pYA&#10;/SYja0d1CuadRQ1Ka2qxkDFM2HEBfbUeKUkgRnQpvkfipALBKYzuBymkpaSpQW2nB/FLNyEvteMq&#10;ryPKG4tqTz7ZpiPe53oxBHrxim0Ra2V7FeCa7kpdjuFYHpNeONmQlKknH7UgOpTK8haTxXAJf4J5&#10;FdMKU6C2o0mtkxXQc5oGeMv7XC2s8V+7gZe3J/TXcppJCVpGTXIT328D9fxQBzNb76A40Oa6ZklU&#10;ftqxuruNlnKXDgGm8uIWFdwKynNJAIhxTDhSrwfFcvx1BYdSeKVfZQ4wHM5UK/QZKXkFtftQSRyS&#10;JLQzyRSLIBWW1fp/Neqd+1kEY4NdStyglaEn80hjV5P2r4KAdtOXiH2AUDke9eOOfcMhJA3YpvGW&#10;tsqbPikxijZQ62UKA3CmaD2HylYGKV7TrT272JruTD7iS4DzSAazQUELQMA/FIpd7qMY/rSod3IK&#10;VeRTZKwlePk0DQ6SlKm9owTTBxpUd7B8GlpC/tiFJVmuQ4JLW5XkUmMSkMn9Y4FetNF1BIOMUqwU&#10;vjYo+K83Jae2+BR0Bwl4FCmyOa9bkGMsJI4riUyE4WnzX5TQW0FZ9VCA/OlRV3EjApyCJLWP8Qpp&#10;HdC/5aq7ac7DpHzTAVYWUK7ZHvTxDqmFYUPTTF1Wx0LzTxSg6yF7uaBHbu4KCxwKdgKksZT5FMmF&#10;/cIKc8ilIjikL7e7AqSESMVzuI7eea/MksulKlek0yUkx3QtKs580+WhDjIczlXxTIii0pYeC0qz&#10;mnDriXW96RlVNYikOtKBGVCvYbhQ4oEYH5oEPGFqcawRk0s0tTYKc+aRKtqhyAK8dbwoL38fFAhY&#10;JKF5KvPtXakbFhxNfmy243n3Fesvhfp2/wB6kIcDLrQKRg+9eJd9JSpWKSStaF4zgGvH0oaIUV5z&#10;QIVbdAXtJzSpcWhYKU4FNVOJAC0J3Uqta5DWAduKlkQxCfVx8V2lzCB+KboJ2AnyK7QrIqktY6B3&#10;HPjIrk+/yK4bWTn/ACpVSDkH3xQRO0YxkV+Skk1y2NiTmvA5lxI8UwFsc49q/E+qvyQfPk14fzUs&#10;gdoIFJunHIrpOfevSjwaYhNYKilQ/rXbKMpUsfqFft20A+1eRQQtz4IzUcciPZCg/HO3hQpPtlcV&#10;KHRgn3pwlpK2FLT5HmkpD/3EYADCkmjsR4W025CF/wCAUndnTKjocj8LHIxSigZLAbc5FcrxFKQk&#10;ZA9qAOWgp9tDcjkkc5r9IjotoSI4zjnilFZlLCgMV4t0MyUhw+n80DODIXcCEOZH71w8EW7YrOSD&#10;XV0JU4Fx+B+K/QY/3aFB/wDUB70DFpL5ubWxHBUnimNrgqtWe8rcc55p1IUILie0M4GK8UVTXAlR&#10;xkUfAheXNEgbGxgmmCmX0oBcyBThUYQlpWTnaM15KlLueUtcYGAKAR08phDOUAKWRUfFlyHUqQoE&#10;JB8UoxDXCLfeVk55p6pIkvKQ0MZHmgY3gWhDJddKgVK5ArlEh5wqbIO0HFLsNriPYdVkfvTiU6hD&#10;Ki2PURxTEIi1NbVLUrJxSce5pbAYQPB5/Nfrct2SCHAQCaVkQmI7u8eaWAELky9JUhxJwOOKUjtJ&#10;YO1ZB3D3rxc/KQlI9IriQwt9SVhWBigZ4W2o7K+0kEg+1cxZaytsEe+K7juNxitCzkmk3nNsdTrS&#10;eQaeQFrrDLrqVg4J+Kafy0gtq80vHdeeUhS/015LgJVLC0n00YARcQEsKKBkik4rq5G3jABpdMpD&#10;YcbI85FeJBTHJbGCKiMb3CEpcpBQeCOcUktsCOtsnk8UqHnO6hSuAeMVxIiKfWVJVtFAxBuImLAz&#10;uyabtNoW6CvyKcFaA0UFWSPak1gIaQpKfNAH6VhCzgYBFNUKw0RjBJp0Vh3APNI7/wCdsKfTj2oG&#10;hq0gIfBIz+aVcdwSn5rmQQlvI5INeJ3LAOMZ+aRLs4Xhps49zSTeCoEilFIUVFJHHsa4Wdm358Ug&#10;EHMrcWkD8ivW/wBODS2e2vcR+oUiAVOY/tUBneML5HFIPoCkYHuaVee5Ar82AFAqGRSGmJttBpKB&#10;nOBimpYWuaTn008WnKuPmvXglCEqzz8UDyNnQUp2pPOfFe/altaHD5xXSEBS9x4xXUtRUhOxXPvQ&#10;CEyCtshQ4BzXqpCSlKAOFDk0i4txrchRzkcV0tsqbQoDBT70xni2ktlRrhtYKkqByPBrqVl1KR4y&#10;OcUlHUhCF58p4qPTGP1EJWnaf1CuNuW1EHJFR6nVrebwcDxT84bCgnknzR2I/NSRsAH6venrezvJ&#10;KuOKiWWFoBJx5zTn7ouvIx5HFNBglWnEkKGOc10SkMKI801bcHJP6q/R31PbjjjJFPPwRF4z6FLb&#10;Kk85xk06W8pDytqeKZLcCEJIT70/bWCkE+9NCweJcUUlOMZNKpWtChgcH3pEEqzgYpV5ai22E+aY&#10;mfgHFuqCTwRTm3pC2XW3DyOQa8ZaU2oBXBI968iRF91eVYGfNMQsphLCAs8/JriUlqUErI5Ap0op&#10;UwpsmmpZSztBPB4NMQxjvM5cCRgHg0jJbCWdwHpB807Yt7aFuKHIzkCuFLSWFtq8Z96MDyMn1Jks&#10;Ngp8eKYh0NqWnHOfFS8pDbLTakDjFN0MMuhSyPVUGSTImUylTW7bmkGgl0hBH9aklgA7McGkltJa&#10;SFAVHBJMhVqDEh1KR+AadupSuKhXhYpQsIU6tZHOPFJbSpkhQwAeKjgnnJyloukHwcV+b9BUM5/F&#10;LKa7KArOQa9jx0uFRzz70CF0D7dCVexrptKlyMeyqRB7iQlahtBpyvDKkOA5FHwI8QNry45Oa7lM&#10;mM0lSDkgjilIxS7IccI5xxSoKXUEHjBpYDOBsn+YsKKeSKS2qWpW0ePenjwytAR4r8BtCk4wTRge&#10;SNdaU6hO3hQpOQVsYCjndTz7ZYSpQ4xSD8f7gIO7BHmoNEkyIXFAWpXzzTZxhMgpB8CpXtJC1Izk&#10;03kxuw2VjxUC1MZPMhsgA5GKg5sbe6Vj080QBIdKSrxTOU0lThSP00miaIV1vcpJTz8mlUIwhVOH&#10;IgQjg4FcIaO4j2AqGCY37an2vWMYpFLOHBgeKfOLJQePxXBT21J45x5pYAbFkFSyoV+EMLAIGAae&#10;ODJzjzXQR/LGOPijbkMkSY+x8Z5FN5UfvEgexqWW1vOT5pN+P2+RSwSTIj7MlO0ivzkNOzGKkVJL&#10;YyR5rlTO9ApJDyRyGc5SRn8119qGlpITUg0wQk4TzXKWypXipYE2Joh+njyfeuVxCg5IzT9LQ2jB&#10;8e1LlobBuHtUmhMhBbSSFE5z7V+ftZ3BQHGPFT7Efe2eOPavEQlqdOTkYo2kAaNp3sqWE4Ipi3bF&#10;uSEoCeD5NGa2g0jAGQfIrsW8MIQ5tGTQokW8cANIiqjSnG8eKaJjuJKlqBxnzR3LtSZCy4E5J96Z&#10;uWsKZUgpo5JbgNU6tCiEninEa4LirAKiQakJNnDKsbefOaYybYpCFHHAGaM4JZTHbN5/mgEnApZy&#10;+BxQycc0LPultPvSbri0pSTyajuwPamGz10BbRyOPipWHObdi7T71XTVy2BIJyM+9SkS84OAcA1O&#10;NhCVYaANrcCicEU3fb7riSTlKT4qKRdEKQkbvUaepeAaSrd5q5TTKto9S2palIT+mnCkqQylCPPi&#10;k7Y6jYpSjyRSsNYW9yfepog0Rl60yo2xaynKic1UV30nIaluy0I5A/Tir6myXJSVNJIwPAobvduU&#10;hWMDK08ir4T2ckGjMepNOP6glNKcZ4SceKE1dM1fdv5ZO0ewFack6YLbKXA2MBWTxXTGji427ILQ&#10;KT+Kz4atxWCpwTMdOSbh08v7bsZpxtpZwQBWhem/Wxll5lEtsncnkqqY1P0xj31oOKjpKm+fFD0T&#10;pwygtbGNqhwcCr3fGxc9iUcFgT7zpq9XDvqYbJc4UDQFe+g2ltQX37hlLaUO+U/FNLrYpNpmlKUk&#10;Ac1FytVyrY6gNuKSR4/elCTXRJxQz1R9H1v+0kOR3AlOCRj2rO9z0TJ6WakSqPI3pSvnbWqJHVe6&#10;SraqOlZUduCRVGX6zTL3d3lSQpXdVwTWbVN/9RVKCC3T/Vl1ERvuO4SR80V6P6ssqvyGnHgpCyPJ&#10;rO9z0tcbFPDK1K+3UePxRBYtBTJbyHIcnDn6hzUpqLWSSeT6CWHUEeZEQG3Encn2NML3aGJo3Pth&#10;aD71mrTt91HpaOlLqnHCge2aKYvXiShn7aS2orJ901rnHDJYLai6GtshDi0IQCPFcs2Vtgc4QlB5&#10;NAsXqyy3EwCpK1fNCmsesj7cdUeIolxfHFWRg28CwSvWrXzdk7QgvD0HB2mqkn9f5QYSju5OcHmq&#10;26gagu01T2/etSjmqhlTrqZGA2vz8GtxVCMY8mJZJ5NJK62vmSlIUVqPOM0O3/rBc3VqCGnB/SoP&#10;ploi4XiQ1LktEoB8EVfLPSCPc0NqTGSk++RVkraq2VKEpdGSNW6zn3KVuWy4VE8cVNaL0Je9VS4y&#10;+y4GlqGQU1rOF9O1nmy2nZMdACfPFW7pLpjabI4yiPGQAnGOKxbPIwivaEdM32VRpjoC9c7RGYfj&#10;7GkDkkeaPNKfTXp60v8A3JZSXUcnI96viPbi3GSy2kJGKaN2Z/7hTYOMnmtLZrLJvOTMVcUe6VtQ&#10;iRu2w0G0tjCcCpxyG5LcQ48rIFO4NpciISARkjmpVy2D7YAHCvNYmW3li6Ax7TbMm4OEgHI80gjS&#10;MZJ4GF580aRbUGXVKXzxSyLc2hQcKfeoMmQkLTzLTewinDFlTFe3Hwanw0hagQAEivZTbbhGMcCk&#10;PJEIhIaG/HGeKcIjocWSfil1bEtbDyM0gpxLa+PFIDslI2oPiulOJbRjyM00kLC0goPIpBiUFtlt&#10;XKjwKMhglO4Cn+X5ApEz+MY5FNkuKhqTnODThqOJIWQPAzTTDA3luLcZUUAmo+K2txwJWP2NScF4&#10;BZQRnnFKT2FMyEKbTwfigCElW95p1ZAJBPtS0eGHGgEp9YqfZBcZXuHqx70xiJUh/dtxzRhDyJxo&#10;y2sJWnk05VBcbBUBxT+e2TsWml4x+4jOJVwoDimRGhhiTESpJwtPtS9sDjbmxfGaQjrcbXjGBmnM&#10;orbcQtJ8/FMR+kwHA4oo5Hml0t96IlI4WPalob6lBSFfqI96bFTkd4Ej05pgKRULjOp7ng05VDWg&#10;rU2rg81zMJdU2QfI4xTm2lSkuNrPqoFk9YbS/DUhR9QptDZcjScKPpPzXLvejOqIPpBruQtx1CFo&#10;PNMBaTCUVFxs8UrECHo5bWfV+a/R3T2SlR5IpuiO4F788DmgR2uKYSwSfSa6MFBbLqfHmlpYE5CM&#10;HkDmm7MkRwplRyDQApGdRICW3BkCunSIzuG+APimzqOwQtA4NPY6kSFgL/VQM77iJDS8gFeKjohW&#10;h0hZ9OfFKSUrjvL2+KScCpDW5vhVACMtLiJWWxlPninTa/uYTgP6xTeG6pDqmnfJ9zXgZdYWpQPo&#10;PmojPIEhTCghweTSdzaX92Ftj+1dvoLykqQcGu4zxae2O80AKsPl5ktLxuxXDC3YjqUq/wDbzXE6&#10;MW1l5tWBTqO4i4RkoUfXTASmxjKUpxs4GPauYkn+Qplzn25r9vMN3aTlJpWQ2lTIW0Bml2AlIjqi&#10;KQpoE5+KVZWl9JStOHDX6NLOQl0c4pB9tYeLqT6fxQB5JDkNSdxymk1t95CnQcfinLqfv0pyfHFR&#10;pJjulonKaQIViPpdQW1HkHzXD5+1eSQeK8eipYY7qDz5rxgJnqwvyBTJIcPBqS0V5G4VGMrCnO2r&#10;kUspAadWgZ2+K4kRURylaTkmkM5lpEZ9PbPFcyEtONFQ4VTxlpErlf6gKj38NuFChhOaGMUiupeC&#10;W1+BXEj/ANM/hIymlJTKWm21NDPGa7ZeQ60d4BV+aBHq4jK4xcT+rzTaHLAIbWDt/NdMvYe2Eegm&#10;lrjGQgILY/tSA5mNJYeQpnjjJpw4G3mCv/EK5grS8drn6scZrxRCV7AMAmmkPJ1EdDo7a/HinASI&#10;0n+X4ryWwhhDakDKvPFLw3WnUqKuFYoIC7jbUhpSlJ9VN4i0tq2lPp/Ncpkqa3AjKT71+dBUApAz&#10;+KYCjyVNvdxsYT+KdKf7jHKcmm8WUXElBABrxvew56sbaOhC8NSmycjGfGaTeiu90up8UpJQ46kK&#10;Rxikok1SkqZUfV4oGOFLMtgJB5+KQZcXGXsJ/FIudyI4DngmlJDZeRvCufNACzkbakuhXJpNTX3Q&#10;/VyPNdxQX2O2VYNNHkLiSAN3pNADiPIDZLROfavzzSY5S5SK4g2F4K9VdsOiSgIWfFL9gFE9ucTn&#10;yKSKksK2nxmm7qjDf9I9NLTCHWUqSMmmAqDhWUDzXS8Lb3BOVCkYTyl+gjBAr1lxxhxQUPTQIdx3&#10;SBtWP6V7JbVsKwAB+KQUpT/qT/lTqNl1ntrPNADZLCJiQM+oVzHX9m/sJ9Jr1xowHwc8HzXTzLch&#10;HcH6qAF5qW0o3gc1+hvB5CgoZIriK4h5Ybc5x81y6THkEoBCaYH5h9TMk+nCTS0gOLdStA4FeyE9&#10;yOFIHNfoslWzYRz+aBDt/uSGEgecU1ZbcaWUKOM0ql5xkgngV7JBcT3AaOw6PBF7Kt2c108gLQSP&#10;Ua8jq77Zyc4pJl4ofKccUAcsSMgtkc+2aRDi4zuSOCacPoKHe4kDAr8+yZLYUDzQM4lNqcT3Eq48&#10;10hAkxTuPIrlrHbLajzXKVBo4Hg0gEI7iEFbShmkVoLDwUlOBS8lopWFJH9aVH8xnGPVQMTkM/ct&#10;haU8iuI75LRaV+qlWXC2ooJwDTaZEVHWHAr80hjNxLjEkE/pJpV8hpSXAc5rt4iS1lXkfFctFsp2&#10;K5/ekSFUuJksZ9xXrYSQUqPGKRIS0shPANdKSpac44FIER0ptKHeOEk0lJZSUhSBkj3p84wJSSkc&#10;EUzbSppams+fc0YJCCB32yhQ9VexCGXNixxXjza47wOeDSrsTuIDoVzQB4tCWXe4PFfn1pdb3AV4&#10;loyEFJOCKboSW1FtRpdgKh8ON7Mcik2FhBIUKTWnsrz713sCk7s80wOu0UOb9vFdPtqfAU2nxTgO&#10;95gpPGKbsS+wVN/NIDxsBSClSfX7V+jqWkltYwKTcWUvZz5NOFkkhzHimB62sxnh6fTTiSsFYU2P&#10;7Uk+8JCAE4BAriNK2ejyaYEgwS62RjJpaI+oHtrTx7Zpqw99u4Dng0q+9lYcBApkGOQpyK/u2+g0&#10;o4lx070nCa4UpUpgHdxiuYrwOW1K8UEcD1J7jXKuRXbKUvIKVK8VH9wNvbedtKKcLah2xkfNMCWY&#10;2N8eRX54kEFAxTRp5S2uBzS8VfcBBPIpiPXW1uJ3bsV+Rsdb2q9RFLd5CSUEZFN1udlwbE8E0CFo&#10;iyglJThJ8UopBaOSvGfam729WFA4FKMFMlHucVITGO47854pVpBzuzwaR27dwNLIWcbR7VUWDlKM&#10;YzSjh5wPNcNZWkE+1dKIyDQRPyic/vXYbAx8iuVD1A+RXu7JG73pgdpJSfxXShuNebhx8V+cWCeK&#10;YM9PKa63bk49hXg5HHNdNp9vepCEjhOB8V0FBDox4NeKSVryPAr9t2YJoEdt5QHAP0mkkoAb3D+t&#10;LMKO5aSPPNeBrts8c80sAJKX3SAOKURtQr+Zz+9JyfTGUtHKhSDO+akbhtVSAXfcU0pJb8E0k5GM&#10;45JwRSipDcNwIc5J4FISHnUPJLScpPmgZ2y4mO4UK5I45rh1S1yCprx4OKVixxMccK+FCvIzghS1&#10;NKOc880ALRQlSiHMZplcpCo69zQzzillJW5JU4k+nxxSfeaK1IWBkUDSHDBExGHTgkU2KjBlDtDc&#10;D5r923HXQtHCAKdwnWkJIcwV/mgQln71xRc9OPFIyJyLY8nHKjUdPkShdGkMoJaUeSKmG4DUolTn&#10;KhQLIg6XblhSTgg5pXYYzjfc5HuK5EoQntqRSoaNwTuUSn4p8AdPP7kEMjkfFJRkqW8jveMc5pNE&#10;xu3vls8lXjPvTiS2uXHStvjNIDyQwyhC1N8n4ppGfdewCMAU5jFEYFLhya/L5Se0BQB4/ASXQsnO&#10;fam4loY3t4zzSzPcyFOHCQaUfjMOK3IOcimM/BQeiBSBj8U25bWnerhVIMXDuF1pKcbDjFdTozr8&#10;dpaFYUPNAxRcVBcVjk02blKJW2hP6eDToPoiBCXD68c15DCH1vdseojOaiAnOhlUdDiDhQ5xTdxa&#10;mAgKPnzS+19SFJPsa4lQDIDe1XqA5oAaRo7alOqGT/0rnfuO3GUg09YQiOSjPqIrxaEMsqVigkNH&#10;mynCkpr1ASnyOaWRISttPxmmslREhIA4JoQDd5rcVceTX55YwAkYwKVfCucDkUi004tG4jH5oGfi&#10;DtyaaLZJSog4p0+kqxg85rhSNuRnOaixjU7ltp/FeLaW0pJznPNKtjYlQPzXDjhcKfNL4DlCAZKg&#10;c0oAThIFcvKKN2M11GUrYFGlgDgZbWoKHINJv4JSce9dklcojyDSq9qWDkZI8UsEhq66N3bSOSK5&#10;SAWDnyDXaMABxQ5r0YUFYHNAZEEfzJJ3V6t1XbUMDApZTSODnBFIBncXEZ9qB9nLagppKj58UmW8&#10;kgDzXSmilkBJzzSqW1pCT4GKRIR2pDBXjxxSsVKlLOOQoVytvuMrGMc162sslATx80COJbpypKPa&#10;k46lIKVHgE0qWiVrI8HzSJQpwYB/SaBkmlQW9x/anLGGm1cY5NRpWWQhY/VgU5iSC5nNMjgcKWoK&#10;ScZTmnH3O51IA4pu+6UskAcUpFVsSjKeT7mgj0PGnC4lScc0q0FtBJI96asKV3VnFOlyC40B7ipi&#10;wKSXlvOp28fmnUMKWFoWcZ96ZRwVLRngE+adBC/utqPHzQI9SwQVZVkCupCG5LLac4KfcU7joQEO&#10;JV5NMvtVI3K3cZqQjlhSGXik8ims1lK9yhwn3NLCCpyUVBXpNOXUNoDjR5BSaAI0LacgpQSCM4zT&#10;WQgMuYQMJIp0iKiPFx55zXjyUv7aTQyPO3GTSCykpPvTmTtaUU4pBTQDRIH71BjQk42ApOznNfnY&#10;6S0oGlGVAlOfApOS7/6hSAMJqJJCIRlrGMgV4jayvHzSu0BghJ5rtqOHlJKvYUDyJLioU0pYOMc0&#10;pEw6wEq8A+TXLp2rLefTXKilDKAg5GeTQMdEhtfpHFLLCUtK+cU3YdSRzyK8W8S6obfTQhHcR7J9&#10;SeM+a/S1OCU2UDI96WKgYoKU85rpl0JA3p5NPAZPSlT0daPCjTJcJUZoFRzTxrelaj7Vw8fuWtue&#10;c0mgyMDHQlwrzzSDuyS0UEe9LyGSy+hJJzjmvzrSUNkp5zVTRNMj347aGhiox9CVKz8VOdvc1hR8&#10;VHS2EIWM8ZqJYmQ+0PJI8YNeFGzgHIp4qKGkKUk8KpohtW80sFyaEnIxW3keM147koSCOPenIBCS&#10;k8Cm7iOcZzUcEsnJUACD7eK5aHc/FdLG/wDSOaXbaSlGR5oBiJik5OfzSK2lkgnBTTtzcsYT5pMo&#10;UhKB5HvRgBNxkKSMiuFR+B8VI7EhGVcY8UitIcThJ5pYEMEoKSQBxXqmkJCceVU7SgsnKhkUls3r&#10;GeBTwM5bjYH580qhBUkhQ/rXYbVnOactN9zO745owJibLX8sgHApdtgnlPNeNpSglPtTqNlteMZB&#10;96aIM5+1CmCSj1V0IhfbSgjgU7ZfQSUkcU4aCULCvaplbYxajNtqUgp8DApvItqExlLFECIrb6lL&#10;JxSb8Zt9ntA4p7SO4FHbe3KaQMeoe9Rb1uT3Ftkc4o2cgohrTx7UydtqXdzqRkjmoOJYplZXWwhp&#10;pRCfNQC4qlDYRkpFWpOiIcZUCMn4oZuFmLXrCfNUyiXxkV7KZLQ2gHI5rlpS0AH+1FE6zl5KlAeo&#10;CoV+GW0YAOaqaLMiTc1QUk58VLt3ZXoTmh4NqQpRJx+K9QpYWPcfNSi8Ca+Q8gXVARhSsE06RNDa&#10;8pVmgRqS4M85FSEW4KCNxPvVymypwDYTVY3o8+9IrfVcHAon9NDzV3UllQz+ql4M7sJUonzVu4rc&#10;SZW2VNqR5TT6O+hENTOM54qGTcklHnFdNzdzo2nPvUlIg0TTMRMdjKkBQVTdjTraWHZHb4zkcU+T&#10;NbkMoQP1VIxX0qhrY88eKtT/AAVtYK5vWn/4vLK0t8bSDxVQai0W48+6yhvK0qyK0s639tF3dsef&#10;NDMizpdkOSdg5/FXRtcBYyUDadFyY0jtraOT80cT+mCDao0jsjuA5PFWPGtbcuShaWhuTx4ohiwl&#10;zEmMpHv8Vb+pl8C2mXtb9M5M9wFLHpCfih/Sei5tmuKCEKIBrYN001sdbQpsYxjxUS3092dx4Mjz&#10;nxU1qZMjgrSRaAzHaddaSdw5BFVzqe2xf4h3EMBJH4rTL+ilS2QVp9OOBige7dL1y3XMIPPFSjcs&#10;8iRndcdVwf2tgpA+Kk4PTmTISqQE7j5Gaue3dHCxvISc+aMLVoowYPbKMkj4q56hRXAGVJXTp+bM&#10;WFsgqA5GKhn+lSUrUtUYAg/Fa6iaKQ3OkLWgZUDjIqJf0IqS8obAEk/FVPWTXTBRT+CrOnmj1R4o&#10;JbASnjxVp2W2KS8U7cJxxUraNJO20qZSj0+c1Os2J2KpKink1iTtc3lliRAw7Y66tSMe/miq225y&#10;PJaG3PzT+02kttKXs9R9qnYMBSnAVJwaqzkj0PEQ3EsIUPOafQrSVkuHhQpaAk5CD4SafJCg4dvC&#10;TViKmeR4xCvUacsM7yoqPArl30lJHGeK7aeDbaknyakRPXI7bzvBwCK92tqbCCORSDq+wQUnPFI/&#10;eJCc59VRyNIVUlLZIzxTGa+hpQwquXJpV596ipqFuKJBqDZNIdyJyA2COKZreLpGw5FJRWDKaUhR&#10;5z4pZqEuM6lJPBpEsJHcbGxaSeTSSYhQ4HPZJqSTbAU9xGcHzS8ZttQUhfmmkLJ6kN3ANJwARSoQ&#10;YKykj0mvxjiDtWnkfNPmtk5snyoCppEGMmYaXAVoAznNLNnJwsePmvY5U2ogDx5Fdz0EbFpTwfOK&#10;Yhu+lSSVJHp/Ffk4daTtAz707jDuR3EKGCBxUbHWtKyMYANAh1GcUHghYyK8dUth5RSn0/inEhs7&#10;ULbGT74ruN/OQ4Ffqx70ZA4CBIihaf1DzSLRUX0BfgH3pOO47HdIx6c09uTZCG3G/wCuKAPZiVMS&#10;AtA4NOVsiTDBB9fmmzDplp2K/VjivGHXY7hSQdoNMRykuMuo3DgU4cS6h3uJySfiu568oQtAyTS1&#10;ucLh2ujHxQM7ikT4621cLApnHQ7HkbVfpFd7HostZSPST5paalbrSFp5V74pkRR9krO5B4rqO4Ft&#10;lKvPiv0NW1O1fk/NJrhkErCvSDmgYopoRFBeeDziulxGngXh5rwFMtIST6h7UiiUWFqax6aBH6O+&#10;kubFePFevlTUn0jiuZLYQgOoHvXrEguLBWPNIYt3g+ysH9dMmAuMsFXgmvJaXWHVLT+mvN5ltJ+a&#10;Bn6S2Xn96DjFLolJcjlsn1Cm7R7C1JcP7U0eZca3OA+nOaQCySqPJTuPBrqYx3n96VY/aknEiYEq&#10;QeR5rlEjtP7VGgB3HcS40plZ/rXCWDAcStJODXkiOEJ7iT5pyw8l5gJX5FAHakNSmyo/qpvHcU04&#10;EqGUZrzeQshI4FO3UB9CSjGR5oA4mxSoB1HiuI76e12yefzXZk7D21H8VzIiIZQHEn+1ACEhX2zg&#10;KTxSU4NrY7g/Wacs7ZKvUKayXEId7ahgZoA5hvpdR210i6kxpR2Dj8UtJaCEJW2P7V7EdDhO7lVB&#10;MTdWhTO4j1U3Q5vUAoEinWwJewocZr2UA0oFKeKQDZpza/gcCvbo2h5oFI9VKp2qQSB6qaKfLbg3&#10;D+9MBS3r57a+QB70zWFtSFkJOM04kFSXAtIwmlW30usqBTlVIDhxvuMBSR6hXjEgpJQsf3rqMtTT&#10;iSR6fzXs1lTru5tPGKAEEgofKkg4p286lxgFKfXX6IcMqQoArNIIC2HglYwCaAH0J3Kgl0e3vTeS&#10;y4h9TjY9OfAruSlwrCkjAApeFKDrS0EeqmI7SRIiJSB6q/Rldp3Yo/3po245DcO8YSfFdK3vEuIH&#10;jnNAhR6G628XEn0+acqQZSE4PPvXMeWX2S2TzXLG9p4A+DQIfQ19lKm1Y5GKZPQlML7v5zTl+IsI&#10;LiTXjWZbOxSuRQAm6gTQnnkc1+jupaKm1GksGJJCc+nxXciFlHeBOKQxy4hMdKVpPnmkZO2Qnf5I&#10;rmPtkICVK5FepCULKPY0w6E48hP/ALavHiuXUBh0KSOKcyYgZCVJHNeoKHkHI5AoA7aQ3IaJKcqx&#10;SCHA04ELTxnikosktPlODtzTya13wFtjxQxDGUVNP70J4p04ky42U+QK6Qe63sIG6kWQuG/g/pNA&#10;CFulLjvqbc4/epBaVNEOhX5pnKhFxfeScU7jq77aW1HnFAHb6UzWyonkCmMCV23i0senNO1YiO7f&#10;Y8HNfpDTYCXGxk++KAOJaw24laBTrvJfYzt9dIQ3g8opWn9s1yStmQcJwM0ALRnVMkpUOD80i+HG&#10;3gsfppaUy66kKbTn3rhvfKaKDwoU+wHZzJaGMVwle3+WrxXEdSoighRp2803295VzQIbpIir4ztP&#10;mlHgHUbmxzXaVNuRz7kU0huqDqmzx8Zo6GLJC5CdngikwVRnQkng164FxHdx8GlHUIfbDmeaBCL7&#10;QQdw967dCSxkDmlmlIcbweSKavvFpe3HBoA/MObkYIz8Um9lhzOcA12rLSQv2r8vZMRknBFIkcFp&#10;K1bs811ubfHbUeR4pJhwNr2q5HtSEpZZfCgMCgDkp+3cUCPTTKS0srLieBUhJV3WwrNctqbeYKCe&#10;aTRLI1jtKlM/qwRTlhRS32ic/mm7R+2eKRkJp040rhSRwaQZGSiWXuM7Sea5nsJIDiPNPi130kAc&#10;gUlHYB3IX5pDzgjiC+3jBJFJtOls7VePipP7YsuEkemkJMMufzE+BzQPI09SHN2MJNcyGN6O4BzT&#10;peHmuOCKQjKU4otk8UAJp2LYO4erFJwykKKVeDSklkx1gE8GunIpSgODxQAmQQ9gD0105HQoZCeR&#10;X5TgXj2pRvJyM0AJrYQprdj1V7GcC0lCxxX4hTSsE5BrtcdbaO4P00wQgkBL+OQKVeYQ04FiuUNl&#10;9OUjmlEtrcbKCPVTQhyplMhgqHkfFeREIUCleeK/QG3o52rHn5paSytlxK9uEnzTI5HFvWlThbIO&#10;2u5kNLTgW2OM0mlKnG96BjHNLsPB5Own1DzQJnL6C6yClOCPNdMKHYKSfVS6CEAoJ4NIuttR1BRV&#10;SEcxH9jpQeM07SnsuBQBIpBxbASHEcqp1He77R9PNMDp9KnAFNilkMl5oBRAVSUd1zcUbfNdNMut&#10;PHerApiyLtRkfoWc1yCIy9qRXj8pEZQVnmkHZocwUpzUkRGoPdBPv5xTiNtxz5ApvvxyK6QMkbeK&#10;qLh6HP5YHjNcHJKceK5TwT+aVQnaknOaZE6KilB/FegblCvx8nPivEnaU8+KAFko5xjjFfinYTjk&#10;16lZICh4NdKTlQNGRHKHccV1uIBNJLRsHHOTSwILdSyAmgncPz5pUp3J/avwSBzXhPkA80YI4Ot2&#10;CPyKQ3rTIUnyjFKY28mvUKHcORnIoY8nimA1FyTkE80ktWFpLY9valiCtpac8GvO2IyUK8p96MCG&#10;wZ+9e2r4Umlg83DfLa+d3iuJDhDgcZ/xV6qMmQpC3D6xS6AaOuPJmHtZCCeTTxCEOgrURvTSLb38&#10;9TZTj814IawVPZ9PxQB61IVvwE+nNOv4c0pC3M+vFJfcNCNsSB3DTZp97uEkEIHnNHwB192GyWQf&#10;UK8Xa3FPh7cQjbTowWSlT+Ruxmmwu3eHaTzzin/Mf8hdElpLI4BWkU2jl5bpcGQg5rsW0MNuOrV+&#10;pPCaSj3MfbFltPqHGaA/kO9zS2ipQBWKZMSny/2wkhINetQXmW1OOqO3OafiQytsBvG88GkITXEY&#10;dSlxzBWk5r8JakNltKTj2pu/Gda3FSvT5zT1p9lbKS3hSsUwG6IX3bXcUcYNJuzEw5AQBuyMZpCO&#10;7JEtSFZDefFSEiPHURnClUB0N5zbk2KS16Tj2riI0q3pbU6rJ980uzJU06Wtvp9q9eh/fx8k7cUY&#10;A5DTPccWhIyRTNZf4TggZp6lLULG5YyR70k5I7ilbRzQxnrtvbdQhaleoeaSDzMB7ak4UqkIz7j7&#10;qkqyADzS8y1NSX2HgvBT7fNRGLKfK0rUnzTJp5e4EjFKGSGH1tAYrkoVKZcKAQpPtQAlIjFyUlW7&#10;Ga/PKQlpaM5pNDTyXELcVgD2NLqjtuFRzyfagY3/AJbcPcgZIpFD6VhKin1A0q26gpLaefmuZYSi&#10;NuQAOeaEBw+2tTnHvXiHB2VpPGPFdMuLUkE8Z+aSEVSlKwrg0wEXEegLB4Fcbd20k8mlFAAqbCuK&#10;8U1tSn3x70sEsiBaG5Wa47SfTzjBpcoJUc84FN3E+kn3FRZI6WwlahzxiuWWgQpIPivy17Wht80m&#10;yS0tVID86321AivxQXFbAcjFfnFbsCvSQzyPNAuxuoEJ2kDANdNHa56hxivUEL3KPGK5aSpTycnI&#10;pDGkhwqdUkZGDTpYTj0eSK5kgJU4APzmm8JRWgOL45pEjhoKClpUa7ccUFoSr9PzX6QpJljYfIrh&#10;3LgA8YNRJHS5IQlWeOeKSRIQ4UqUa6UkvOA4ynFNi2lO5NAEg48hBwk/qrzs7EKVnGfam7bOUpUa&#10;6lOBOQDmgMHSkdxKcZ4IpxEwhwp96SaX/wCnAA5pOJuclbgTx5oBkkkqVkEcUqp9W9AAylNJKd2p&#10;IHKq9irWCCoe9MgPml7M5HmvyCs7toyKRDhLvPvxTpt0NtqGMHFSEd91RCAmnsNxSX8K8481Fx3S&#10;cEjjNOxIIdGPankTHag6Hjg8ZpXHcaUN2KTZUXF8nANJJDneUlB9I8mpkReKOy6Nys59q6nMpcd3&#10;IOOKbyGlJcQUKzSpBbVhR9qBCKAjYps85pFxoRykDxX5pk/zFlWeeKSfzI2YPINAzmQw26nef1Cm&#10;iFBQUjFO1IDKgVEkGkkJQVLUD6qi0MZvNpaCTXC0pcIV705VtdAGPek5e1sgJHFRZIaIdSn0n5pd&#10;LobOB7ikksBxJwMq81wnCTg1EYsW0qCifNIxwC4UqHopc8KBHg16kJCSAOaeAycSMNhPbHGfNOd6&#10;SMBOSRSSMFsbhXpJ3ApFAHsfeGyCOM1zd5APZDf9cU43ZjKA/UOah3FrbeSXBx7ZoGidjnc2n5Ip&#10;L7bYVqzwKSirU8Mjx4pdsjetsnOaCPQ3KA84NxyRSTiUoc2filZKExCk7sEnFKuMB9O4eceaWCWS&#10;PdQkR1FIyaYPJQ+xgj1DjNSLTmxLiFAnFNZLI2FaB/Sq2iecEO4kgY8gU2ewyhJxyak3m9qdxGDj&#10;xUc6d3+HIBqBamNj/NScHmm+8qOEjkU6UhKFHb4PtSWwIJPjJpFiP0ZXbUSscnivzGFFQB965eVs&#10;APnPxXQGxJPvRgkLNYZc85Jr86oE8U3bJKwT7Us66lKDlPPvQHQoCHG8H2pBxAYSTnn4r1pW0cHC&#10;TX6Q33EZBpAINvKcJSRx817J/lgYrtnDbWFDP5rkhLiqBjphBcbSpPj3rttzC1pxSDMkobCBxTxh&#10;KUqyRyRTXZHo6DYCNx8mlGztH7UnkK9Ofeui38HzTIfzF0JGw8cmpNlCVJbSR596ikEjbx+9SIeC&#10;C3kcU0slTHLaw06tv2rpltLfKvNcoabcV3Dxnml220ycpJwPY1bwQZ3MjNymEFPJHuKjGXG2lraH&#10;vxU+hLcXagnJI96YJtzS33HfjmhrJFP4IG42ssxVOhOfeoxmEZ6dikYAFGC5LbrXbUnIHFR00Jir&#10;R204zzVcopFqkwEnW5bMlxoJ9P7VCXaylDQVjHNWJKZS+tTihzioaZH742FPGfNVOJfGZWjtpU6s&#10;kJxTJ2EW8gD1DirEucBMNTY2YyKgXoXdcVhGDmqduOC1SyCzUVadhV4rtKNjhSQSDU+9B4KcYwOK&#10;j/syASfIqSQ8iKmlpwAMiunlKShIB5NPYzBW2SoVw9GwckYx4qxfgi0NRJUhJTjmlmJ5YcJ8/vSY&#10;ZJJViuXGTuzjOaHlIiyat18/npzx8USR7sEOFeeKCY8U9nePanrDrm0JGTzU4tlbSDJ+6IfjBsD8&#10;0zC+6wpA/UahUuOpOacx3VpcCjxU9xDBL2YiIv1pHPuaIYKCHy8gcec0JGaR4H9anbdeQGNnggYN&#10;STINZJ+S99ypCyBlJp/ASJLimyAAaGhdG0oGTk5qTtc/D6VhXFST5I4COXZ8JShAGMUye02nthYA&#10;znmpWNcw+NxI4rov904BGDU+GVZZFsaaQnOcZIpq9YNntwDg0U5AUgAjxzX6RHQ42rnmngMgHeLM&#10;kSUFsY+aQfsI7CCjG4mimbCG/JPtTNyGqOlLhXkHwKrZNMhGLeGc78bh814uK5vSVJ49qdSAVJWv&#10;d4pGRM3hAPGBUCZ6NzZ4HpB5p391uUkpOOKjTLKUFJ5pEygnnNPIsBJFmdsYJG6n7VwSjgnJ+aC0&#10;XMbsk+9KfxRQPByTUt4nAMHZwyPUK7E1Iaz5JoNE9bqSc8inkKatRSFZAzTUyLgTq53dSoZ5qMS4&#10;8VE87c+KVeZcQvegZCqcR/5rWzGFVLsS4OHm1PspKDg0pBjgFQc5OK8S0604kKPpzT1cNbjgU2cj&#10;HNGAYwjQVtOFf+HNPn4hklKknBFdsZXls+1KpZMdxIUeDUsEWxeApDLKm145FJJt6WwtwHPvTn7F&#10;MgbkHFcsPhvcys59qkLIo0puU0htQHxXUho29adicJIrh5oRkoWkcE5zUky+ielKVJ8D3oIjRkpe&#10;bWUgBRpJLqkYStPFILeMaYoDISD4pzPcL0ZKkJ5HxQhMSkIcZcKkpyk/FcJbS9GUQMOCnMKQpTKk&#10;LTzjjNR7bq2n8bTjNPAC8d1bKSFjgiuVBxtSlpGQeeKcTQpbaSgf2pKO6oFSFjnHvSGJgmS3gDBF&#10;KRX1qIQscD2NM2pCmH1EA4Bp/IXlCHkD25xQDPVtKZe7iPHxS3eDzKxgb6RjyFKICvB8ZpPK0PrI&#10;HHzTEdtrcSpG8ZTn3p4oLSrI9/Fcy21OxEKbGTSlp3Or2OnHtQArFd77a0qwFCkN7kdacj0E147H&#10;cZlLKP0UvMCpUVAb/WKYHbjK3SVtnj8e1cRXxlTThzk17AcXGylxXkeK/fYBSlO7uPIpCOHmfsXg&#10;tKsg04y2+ytYHqFcNPNyD214JFcNvBh1SQOD7UxnEV1S1FKx6RXsyMtStzXA/Fevr2pBQOTXUSQo&#10;rKVjGfmkB4yoPxVtLPr+TTJDaoSxuPFfn2HmnVODhNfnx92wPVhQpDPHo33OXUrOB7V5GWl1pTLi&#10;vNJxnOySgq4rp6EG2y8FeT7UAfsJgPJSDlJrtMFqS8twHwPFJMoTM88kUm299pIUkHj4oGOQ8nZ2&#10;leM16+SylJQnNcy9nYC0D1H4ru3Se6hSVjnHGaBDmM4l5hQAAXTdJcjODPgnxXBC46yvwnNLpcRK&#10;9+RQMVejpeSXM84pFp307VHP714mT2j2znBriSgIUkoOc0COe4WXfSOPNfpxS+0FBIKjTphAebIU&#10;BuxTTBjOhK+Un5oA5gu7UlCxxjjNM1b25hKRhOc0/nMnKVNDz8UiNzyVjGFAUDPZLveaBCfUPikW&#10;H1FWFjjHvX5ouRikuDilZTKniHGhxj2oGhBSlglWMJzX6ZG+5Qgt/qFKIX3YxaP6814wpUNxO/nN&#10;ADbKkDtODBxSCN7KirGE0+nRlvEvo8fFN0rL8bZj1CkPJ2sqfbSUjgUpGWooKfeuI4VGISs8EUsl&#10;tWFqHjzmkAn2nGlb/bNK3FalpQUp5pVsiUzszhVJLKmHUoc5FSAXhSApkpWBn80z7Dkd0uDwTSq2&#10;SCVoV6fin7a0zI+zA3UERvKbM1lITwRXMHc2lTR/uacFBhnB9xXiI5WlTgOMUAMiyuMsrJwM0vGB&#10;kkq3eKX7SZTWwnmmaEfZPbN3B80ASsZXcSpoqzxTOQ0qE4FZ4Jpcxgw2HgvFdtpbnpwo80CG6mhO&#10;9aVciloryQgsueCaQyi3ySgHKTS8ltCWw4KBjWY2IcgFvJBrtx0FkFI5+adfy5be5XkCmbBSh7Yr&#10;9NADiPN3p2LGT7ZrzcW3CQnivZYQzgtj+1ex3w6wrKfUKQH4tB5slser3r9GcW3lChScGUpl5QUM&#10;DNKSypS+6jGBTEfnkLawvFLKY++Z35wRXinDMjhIUAoU0ZfciqU2o8GgDuKsBSmln+9dkJhvpVuz&#10;XKowSnvZrlztyk+fUKAJRSGJTRWTk4pCBIbQ4W1DI9qi40ssuFs5xmnr2GilxI/NAHkt5LUrc2Kd&#10;Le7zAKU5VSLIRLSTj1VxHK47+1Q9P5pgLxZS8FKhg+KSU05Fe7mfSqlJrKlOd1Jwn8V6cSmsE8ik&#10;B6/HS8nuBXNeNyUqT21cmkmXA0rtE5rt9gtqSpIoA4YdUy+QR6c0tLZXuDrfA/FLPt91lO0DdXUV&#10;KnGi2o80w6GxSZTXqV6hXcN1Ay0v2pKQ2YbvnKTXfbCilxApID2Qgsr3p4TSTraZDe/dzTlSfumy&#10;knGKjR/IdLecgnFAI7QsODtqNcsZZewR6a9kJDZBSDXaSZLYIoA6nMlxIW17c0gkfeN7VnChThsE&#10;ApJpmohl8c8UDOY6A292lnIpzIYbjEFCcg0m+hKFJWBk07U8HGMbcnFADV4BxvclHNdRu443gDJ+&#10;K7hrWhRSUcH5pw0XGpWdmE+1Am8DJhl1t5W4bc+K6dtzyV9zOAakpjK3lBSeP2rtDJkNlG7xTwGS&#10;LVFLrZO7mk2YocQpGealGIgaJQo5zTd6KIjhVnzUcDyRZhIZJSTTWTHQ0sKHmpuTGSG+6fNNlRUO&#10;s7yKMDyMnIaHo+4+RX6I0l6MtKj4p3GQCChQzimrwMd7ASQkmlgeSNW2lMjaBxXb7YSpO3g07kMj&#10;cFhGT8112khAUU5NGBjOTGHaCgrmlYp+5jlBVwBXaChzIWMUiysNPFtPCTTBCSViKopB8muwopcS&#10;oK81+uUNKEhaVZV+KSQ33GwoqwRQImEJUpKV7hx81xIS5KTtSrxTWIoujYF4rhL6mZRbKsj5piHc&#10;IKRllS/xmu/t0xnie5nNN5LARtWlfJ84pUx0LZCyrJpCY8f2NpSoKyTS6kNPRtyhk1HNqQ4yUkEk&#10;eK7Rcg0jtlGTTAdwu0oKBH7U5Zlhle3aADUM3PcU+AlspHzT19ta8LHAFMRIheHN+cVxMd437ufi&#10;myFlTXnJFeJXvSUqHOPemIUQtElo7+SK4CsoUlIx8Ug06WHNuODXa/S4NxxmgDtlHBBpRCw3wfNJ&#10;IysZHmlkthYA/wAQqosOgpSjg+KXSQkYNJpxsAB9VJlSgVUxDla84FfgrgDwRSSMnzzxXfOTQLod&#10;oWNmPaus5802a/fil1K5B9s4oGeOn0g1+QskgV2sBXtX5SAjCqaInYyqvSg+a/MuDBHk16Vgp4qY&#10;hF45I9uK9QdgCic+1eLTvJrhKcJOTxmohgVS+N6kAefBpLlSClXzXbaUtuAe5FcgkqVn2oYmj8sd&#10;kIOODXhQpbwUkmunVApT8Ck1PFt4bfGKBiiFtJ3BWCum0W4qPcZUn0iuftVuPqWOR70shCEpXgDd&#10;QBwLcG1CSVcZ8U6kvtvRylHBpiJDjjKkKztFduNiLE72ePNAHAcdjpUF52nxSqojDEbuN47h54rw&#10;vi5QxtGFUhGQ5FbAfPGaAFA+uTsDmQnxXrkNuE76BuKuRivZRD2Es/vxSS3vsVsuSPAFMWRdEpyQ&#10;nYsEIJxzTa5FqzNpdR6uc8V+ushciOFRR7+1epZS80ESSCceDSGKty1XGKd3AWnAzX63xE2pCNyt&#10;2K5fbUGAlhPCfilYTKnlYe8CmI6U996s9sbSfNJJgutpU4tXvXct9FtWFpHp8cUsJX38ZYSOMZFI&#10;BXusEoAAK8VHi4OCQtkJO2k4zRYdS44rwfenZcaefBbA3GmGBrMgGYWXAvBSeRXbikxXcE5OKSH3&#10;CZKkkekVJLiMvNpUo+qjseRjGHeDmwYJpPsOsOoUpRCQRxSi3BDeCUD380rJJktkePekC5Pz6G3J&#10;SVpTlWKapdWw8tITgGlkOCOEKVya57omSSAMcUkMazUqlISEr2kGk1q+zfbClcqBrtuK73FknCQa&#10;VdYalqbUTyn3pgIwGmy46cYUec02Whx0OIxwDS7zyYsgISOTSpeOFgDBNIYktrfGQRwoUmF9k7Fe&#10;/ium0PLazjABpF9gvuowrGKBCLzaQtSifzXBdSUJGfevZjZS8U5xmum4rRZyeTTGcPrS2sAfpNet&#10;dsJXkcmlnG0LbTnnFIO43DaPNJkhsU+k8cCknXElSQByeKcKWNh+aSQ0ErSojiojyclOG1Z/UDX5&#10;aQoIJHtSr368pHFcLcSpAGMYNACDriEqLafJFeNbW28qPOa/bEqfzXLzQVkVEZ+dSFhRzwaaE9ls&#10;IHIFSZYSmOOaaCJl5Rz49qTGNkM7XQvFfpAUpJCfelH1FAAT5JrpT6W0+Ao1HBJH5gIDYA4OKarR&#10;tkkceK8S8pTpVjABzXTye8+laTgjzSYHLjhT4/SK7fCCtsgcEZNfkICkKCvNIurO5Cc+OKOhoUS7&#10;lJA9qVbUlopWD+qminO2oAe/BpVKCR/96aYh16nXNwOPeu25ClOJTnJHmvELDaE4/VXLCAHFqJxT&#10;ESauMH3Ar8FFxe32+aZB8vKyDx7U5bX2wMnmmIctOY9BHg0s26A+knimMfctRUT7munipSkgec0y&#10;JKl0g5TSjD2SoE4zTQKKNoV7ivBvW7hJ/rTyIetrUVJUTxSktKn3ElJ5qPfdKMJB5zTllS0bFFXB&#10;NSQH5sFC9ij54rgRhHCl7spzXbzRXKyk+kVypQcZWg84piPSW30JBpk4lDL6wB54pzsS02k55xSJ&#10;Sl1e48mkxiK2kBvKRg5814yhLivUM/vXZUCSnHg106sJSNqfxSYDUEMvqwOKQkJTgqHJp7sKz4wT&#10;TN5C0LI2kgGoDR+aJUAVD9s1+OS8rilnkFTaVJGD8V+Yylw7vJFAzooBZ481wn+UADzmlUsrwrjg&#10;UkW1OKTimBw2hxUheP8A28UncmvuW0IHCh8U5TuZ3A+TXIiL290njPFRBHcJsRWwknPFLMRu46tz&#10;PNdMQw8B6sGlGimK4pBOfapCbGcpLUnYF8bTSslQYCNnjiuJobQhS/HNKxVIkNpyM0DGwQhSVkD1&#10;EVHOdwJICf609efLc5TaUnFOFs7o6zj1YpdjyDT+9fO0k+KaP5LKgE8+9S+/Cf01GrSpK1E+M1U0&#10;XJkcEeNwpnLQorwCQKkpSsKBxhNN3FpzuIqstTG6WD9snecnNJb1LWUnwKcLWXMBPik14YUQec0E&#10;0eOLS3t4rogLO4HzSBPdIwOBXL7pbUMZB8Uhjt0pSlKQOTXLiu2gJzXKF+FEZ4pF9Xc5/NAJDgOB&#10;SSByaSJKRg+c1+jq2r2+x964Urc4Qf70DFktbSFHn3pwiUc5P6aZqdOUpBzTxtI28jimhCrbg/Vn&#10;NPGnO4QR7VGtYUSE8U5ZKkLGDwaZBokAMpOD4pdhPd2hZ8VGpeLROfFP47yQpP5qSRUyWIaUQPAx&#10;S0dtDLZUo4GeKYx1JeWdxxilnHA8yWx/erEVNEg+luQttST4Ffmn20KUg8k02jNmOUBR4xXTMPuP&#10;rczUiBzKjNtR1ODzTZDbc9pGR6k09eSmTHLeR8V+ZiIi4SPejGR5IWW0ht4tgZppJg9uMVgc5+Kn&#10;X47ZkKcI4rtwsPRCjAzUdpJSBGZFTNQgKTlSahVRG2pCiRRz2mYpBUPNQMq3okSFrT4zmoOJbGWA&#10;SkW/178YGaZzranaCk4NGcuClccBOMiod6FuyFfFV7S1TIJiNsT4r89F3jj+1P1RijakDGDjNKvR&#10;FMoScf1oUSW4HjCy4E+Me1OU29O7ke1PJDGPUPJrs+oJAGfzT2ibI9iGpoFHsTToQftnMkfqpx2i&#10;oce1OdpW2gqGVUJcERBuEpbZODxXTUYrwACTnFTFvCVIUlQ9R4qQh29DbySoDFWJFbZBxICVrUlQ&#10;5xXSLY4ylSs4ANE0e0JdfUUcinsi1JehKQMbxUkskNwFvxlLSCjhVKQpDkVRSokEUSRrL9upPepK&#10;dp/dJ3I/TjNGGGfgSjXN1psk5Ap2zfSCCFHNdNW9DsFbZ/UKYMW7sPJKvGajzkXBOM6jx+pWVD5p&#10;6zfQtOScZqC/hJkSAU8J8mlo7HbcU2r54ppsjhEhKufdUQDnnApk8+vAQVf3rl2OtDyQEnGfinEq&#10;3rc2qSMcUw4IiQtSAoZ4pquQF4A81LqtxUypKv1VEuQ/t3U7+Kg0TyNC/tf2nxSEtRSVAHjzUhNg&#10;hZCkeTzimiIpcCwvlVIkMwhTrKdh96kbSzvdIcPGPek24amAk4wM07jRHO6Sn96MBk8Q04l5YH6c&#10;+al1R19ltSBznnFIhJLJBA3fNPIalsIAXymrEsEG8knb3zjYse1cNNufcLUOEg1+SCXNyfGKdxXA&#10;oKBGFGrCs9UgyWk7f1CloilRlbVK80gkLiqyfBNOHmVSEpWjgipkWJtsLLqnM4FSL7f3jaDnBHFR&#10;zLxGW1HBp8hRjpBJ4NMiLQ9sVzBV6T7Vy5AbWpTwOfcV6WUyyFBWMeaRYk9l0tqORnFAh8iQ2+wh&#10;pY/FeOkRVp7Y4A80jJZSyyHB7nNKRn0ycIUPb3piPClMsqIwFe9IMPKYVscSducc1+3qZlKAHFOL&#10;lhyI2pA9XvigBKcpSHErQOCPam4eLqM7eRTiIsuEtuDkDjNRpccbdcTtO0H4oyMeRpRScKHB8ZpO&#10;cpTb29IzSj4UqKhSRzSLb287Fj296AORl5g4HqNcwpSkHYscfmkkyy2tQA4FKugqjIcSP3xSAeTh&#10;tWlSPj2pWO8JEZaSPWBSdtdEj0r8ge9IkrjPqIHGaYmOostbeEqT6c0pJLjToca8H4riS8FwwtCe&#10;ffFK2iV3lht1OPjNAx1EkGQ0UrGFY96bpL0Z3J/TXMgOMy1bRxSzzhkMgDzQI/SWlyFb2zxjmlre&#10;9vSWVnNIxFlkKQvjjjNN0tONPFxJyM+1JAxeTGTCfDmec05UW1xy4keoikHv/Xgc+oCm7TymlFo+&#10;KYHcCSFSNqhx7ZpxcmFAhTft8U2U0SsKbGPzTlEhShsWecUDEw/9zFKDgLpgWlQVjcchXmnDsFbO&#10;XArArkpTNbO48ppAIuxkqSXUnjzivGn0voDSjxXbASnKCeKUlQUsIDiR55oGNifsn/SPTiukMtv7&#10;3MZV8U8ZDb7WVDKgKj+4piTnBCc0Afm3FtLAWn009XEVkOtcCvJrYeaSW+K5jSFJa7ZVQIctlEtr&#10;tuEbqbOxxCdG0+a5dQY6w4k5/aneUTUZ/wAQHvQB640h2NuxlVNI6/5hSsePGa/IdWwdqgdtKSGy&#10;UhTfPvQB6lxaCSB4pK47nkIKRk06jOB5opIAVSRCo7iSr9OaAE4kohGxwYV+abZdZcUvHpJpzNir&#10;cV3GvA54pNt77ljtnhQoGezAuY0jYPakY6nGEqQo84xilWlLgrSFnINcymyolwHikA1LDjSw4o8Z&#10;rqQ25JKSk5IpwhYlNBsnmkW3PtJGzORTHk6jPntONKPNMXW1xXAr/CadyWdgLyDwa5P/AK5tKc4I&#10;oA/KbM1O5J5FJh5baC2TSrKFQndpPpPFfpsHa2XknikMRaLkYhZPBNdyN8zKwfAr9F2zGdijyK5a&#10;yw6WyeDxTA9jvKW2WycKNKNKXDdSfavJEUM7VpPGaXKRMQhIPqAoExxJzJRvCsgUnEeJQUE4zSW4&#10;sLLSjgV6tjsthec80hC60/aqBBzSS2vuNzmeBTppKZbJBPIFIxylK1tE8UAdsvpfaDRP4pNxIgOp&#10;IPBrx+KmKsLSfeniWmpreV+QKYDd5hElHdzyK7iOIeb7bntSDToZcU3/AIc4pVwBvCkpOKAPO/2H&#10;SlI9FdSkhaQpI5pTahbBVjmuYbgB2LHBoA/R1lYIWM+1I7XYrxOPQTT2QwUepP6a5Wv7qPsTjdQI&#10;4cjqfTvRzSLBJCmnDzSkFxcVRQ4eDXktlKXQ4k0AIOJXAXu3ZBpw/HD7HeB8UoGEzEernFN4zimV&#10;KYUPT+aAF7fKbkMlhfmmspIiSPRyKUkQ/tgHWx5+K7bUiSySoeoUAJPIQWQ4B6qUhSg6ntrHI8Zp&#10;BtZQ6EqT6c08eYKXAtpPt7UAItOOtSspSQmpN9v7ptJbwCPNINZkNKTjC68i9yKshZwDTAVaSopL&#10;azzTVwGE5ycg08fbCVd0K4rtTLctnfnJFADZcVJbDw5V5pZp1bze0p5pGG+e8pog7ackFpeRwM0g&#10;OUlbShuOKUWQg70+a7W33fVn+tJB9ByjGSKAPXiHmSSnKqZxXlNr2K9OTS6HyhWCMCm8tslXcHI/&#10;FAC7zRjq3FWQqmkpCAN6TzSqlB9kE5JFNmySpSVDHxQAozI7yCg8qAr1lS2lbc4zTVDaoz+4nAJp&#10;5JaVt7goGcSB2zv3eaUSwJLe8DkV1HDcprCvIpaM4htfbFAhKM2HV7VDOKUZBQ9gowAa/OgtPbkJ&#10;ODTn1rSDtoEeSgrgtprpxtx5gY/VTiJucSQRz+a6aacbWQeBUsCycRmXPt8LPOPek48JbThKl8Gn&#10;6mHBzxivFxy4ng4Ip4FkRXbglQc3V49GbfTlR8U6ZG5JQs/ikw0ltRB5BoFkZFLTiNmPFM1Ndt3a&#10;EnbUtIZS1gpR5pJ5pS2wUpwaWCSZFrYUhwqSnikJbRkp9KcEVNMsqW2Uq4VTJUZbKlA+9LBLJCoW&#10;pB7ZGSK6Q2sLIUOKVlQ1MudzNdFW5G7NIkRE1h1pzeB6aTdJdbCkD1D4qVkBUlooFR7DPbcKFGkM&#10;8juZaKVp3KpslJDqgoYFPXoxjudzdXK2VSEhQIxQAmE9ohSU4FdutpUnehPq85pctKcYKU+RXsEF&#10;CFJJGaBCMcd5lSSglQpWJnltacD2BpRgKiPZVjCq6mAhYdBx+1MQmylTDpJThP5pWRHC1B1I4964&#10;UVyGgQaUjrCmyhR5oAX7SFNhQODS7BQ4nYo+KYIcDboSckV2+72SlSU8UxDlLiGHFDHFIS39q8pG&#10;BX5SjKQFJHNeiMXk4J5FMiIuMuOpCs4pRICk8ncRTiPtQChfNNXH0x3uBgGmxocIUEK48V2p4dwE&#10;fmm5PHxxXiVc1QiwcpUVKyPFK5Kj+MUmycAj5FdI9Chk8GmAq0r0jPsea73ikHVhI4965Qr1A+c+&#10;1ADwODAArsELWB7UklASCfmveQvjimIcElJP4r88v04B5NejBP70ksYGaaInY/kjd80qlX8vPzTY&#10;khA9/elGFE5HtTA7HtnjiuHcrGB+KUJ/ua/YwOaYHIRtUnPtX4rCXMfNJKUXFZ9q6SnKxSA4AyFg&#10;nj2roISnapXIr8vCSoe5HmkVbi2AfmkJnSZam3VBI9Kq/IQo7lfPmkwtKHQlXPHFdJdX3lISMpI8&#10;0ciFFvtGGsI5X4pJrc9EKHBweOa5bh/bJWsnOTmlH3xJikNcEHzQNH5aE25tPb5A54rku/xFWCNu&#10;RmumwG9gf8Gmd3fWl1v7RJIzg4pjFpMj+HFGBknivX2f4qz6uDxTyNHbdbHfwVj2NMZO9qQkNjCS&#10;aBCzKkQ0dsDJIrl2GqU4haTjB8UvGaS6vCvNN03IRJCmz84oEP4akMhSFckUhcJCm0ktjzTXsuyH&#10;N6D6TzSwkttKUhzyKBnUdhMyFh79QPvSQkJhLKUjI8CkVtSHF7ms9tXNPYqGktju4K6X7AJx2f4g&#10;VpVlOfFeOpatG11as44riQ46zKSpsYT+K/OMC4MEPHwakIdqlJlgqbGCoUyhh4BwukhKTxXSlfZl&#10;AbG5IGKXaSqWlxCvQDS+QEkuIlOAjmkXA+ZKkhOE4804LTVrZCirgHnNdsT0TydmPjIpsEetNtOR&#10;wFH1Co6fI+wfa2J/UfNO2oq0KcUTgV+lLadSkLwVJPFIkNit2Wy6kek49qb2+I5HiKdeVnBxS7jq&#10;2XeB5rxxS5UVTR9PxQB6Ay66hS8biOKQmPlh/ZtyfakJSPs2GVrVyDinylIkraWU5OMZoA8DpkxV&#10;JT6VVFqS6ytC1HAzinjjbqJSkoHo9jX6XHD7IbKsKT70AcvobdcQc+1NWXAHnG08gf5U6mMCOy0Q&#10;cnFIwQkuOnHrUDQAm+A1GKvJzSaXOEKI4rpYWsFO3ODSimVPR0kJxg4oJDVSNxWccea5UsrZKR5F&#10;OSwplQ3cA+1cKYJ3EeM0sDQkAQkAjJpuGlb17uAPal3SQRXJVvJOcZpMYmpISAaTeyAD7UulkqQo&#10;E5964eQSkVEYg44XY428EGuWV4cHPJrptBbQ4Dz70k2Cg5IJ+KQz2QkELP8A8aZ4BSCDSit7j7gI&#10;ISoE1wwlPYJPlKsVEkjlKsJI85rtv0J3kckcV+bbLj+T4xSfd2tlPnFRGePr3btnCiKRjtLOSs5V&#10;S+DtSs8bq5Cwt5aUZ496BpiISr7g5HilXXg2APf3r1Z7ad+cnxTVaFLdKj/akwJIKKmtw8gV13W9&#10;hTn1HzTf7oIYSB5968ZwXApXv4p5yJ8DlQQy23zyaXHKASfemS2wSMnkUqhe4IyeM+KkgJBLwaSk&#10;fNL5wAo1HJw6vBOMeKcpcC21Iz4oINDxxZf2j39qcNqLJwfNMWkqQhBJ5FKvulS04NSEK7d61E80&#10;8JSppOD6s1F91e7aPJp2ylYZCj81JMiO9vbUPV5pMoShw4PmuHErcUkCuAkh7ao5qQC2UqGD4rhx&#10;CWtuPJrhuKpSSrJxnxXfaDykAnGKAPxQjaVAZJpOO6kcKFKr2sq2DxXJQhDRV5NLsBB50Id54+K8&#10;cdAQpW3wM+K6CkPuoyM4rt5aUueMJqOAI+LJU+gjHivRvD+cZpyoBKD208mvGT6uRzRgBYLJYUP8&#10;WDTKMpbQysUotS0uqBHFflEutgAcigZxtW+/keKcp3FpSPikGHFoe2Eea6SHVOqKfFDAVY3Mgbjz&#10;mlDGD0gLzx70j21OpSM81+C1ReFKpCPzrSHMtn9OaVfDcSOjYMAYpo6vcVKpyw6iYwGyPFPAzxot&#10;uPFRAzim/wB1hTgwcV3IH28tAT4IxXSGEr3KPvSwH8yHkqKlHaPSmmpR3UEEYNSQQpJcBHGaauAp&#10;ePHpxUGixMhHQXFbCMAGmd0UGlITgEYqZnM7WlKHk1EONF9QSoVU1guixNsJ2ZHmm0tBW8nHjHNL&#10;uJ2ApHGPeknV4TkeagXo4C0sox70qtne2FKHmmXcKvI5zTsTMpCT7CkwYn44SefFeKb2NELPJr8n&#10;atJVngHivzrodRz+1GQG8dRDu3P9aWWoJTjHPvXgwkbgOR81ylW5olX6qENH5hQC9yv7VId7LQ2D&#10;iodxfcBA4P4pww4plpBJyKEwHjS9hVng0sh4lYpol8LUSR5pbubFIwPPmnkiyQcWFfvS6SFKbA8Z&#10;80wUruNqKTzT2OoIhg+VD3qRW+iRQgIXgK5P5pdlpTaSonIBqHjvqceyVcCpQuHsbQfJzVqZS8ol&#10;1tmU02UnHGK9gAh5xpR8imsN9SEBOea/R0u/eKX7CporFkwlo7hB4B45p0n+Ylsf4vmu3XU/Yqwc&#10;qxSFsQoBHcPvUxZyJSWSHSj5FJogbGtyifNL3FtwXDcg5Tivz6lrZ2A+aBDa8wRJjtFr281GRYgS&#10;pxKvOMVOw28HYs+k/NRMpl1E5QT+mo/uS/YjXoBKcD5qMuVuUyoFPINE7sY9onPNMEtGWSjHKRUc&#10;ElIF1RipQBHivXslOxQHFSagUOqQpOCD8UlIi7klzHioNFikQLjSXF7c45pQxdjZSDz7U4fbRvJH&#10;BxXKjuSAPNGCe4apaIBFPGsBKMjxSZ80uFpUgJ96BNj6KGwvI81LFtLjadvBxUJGwFAfPFTcdrYl&#10;PPmpIrZN2OOGgd3KjSjkNYeKh4zSVtC0q8ZxUw+2pUPckeqrUuClvDGM6GZTLezG73ryHB7bgS6d&#10;wxTq2NuqWC4MJpxMhq+4yg8VLBHJAvWotvLKCdma/LtQeQCP1UQNRi7FdCuFimcRlxtYCxgZpOI9&#10;w1t8IRlYXzng0s5ZkJy7596fPQVqfTs/SfNSjcZCme0rzS2hkhGIaXoxO0FQryHFJUUuDjwKlwhu&#10;G7tTznzXEpClLSpCeKeAyD820racUvPppjdLSl9ppSf1e9Fb0dUhkg8KxUO7HWx+rxmk0SUgdbhB&#10;uQErppcLUWnitH6am5sNbju5NIPKK2C0fI4qG3BLJFPIEiKjZ+unFs/lrIcHtSamFR2woeK8jJcf&#10;dJRyMUhjp2GrlQPpzml0ZkNADGBX5txS4y284VXEMORwAf00xEgxloBKvOK6Q04TuzwOabyErcIW&#10;il4r6lt7FcHFSIjt9ffjp2n1UrBdUyQFHg/NMkIWwMnxXZKlncKsRBjl6FufUtJwKcpR9w2hJVgi&#10;m0dZWkpUcE10plyKN2eDQIcMn7N7BOQa7+2SoqdHINJmJ92EqSr25rll7srLSjkeKeBDxp5EhsNL&#10;5xXUtoREpUjgim5aEUhYOQeadsuIm+lR80fuI7a2ymSRjfimaJJYUEOJ9OfevEvCBLUnPGacXFTT&#10;kdK0jk+aYCE54peSttOAR7Uip3e0QR6qWgSgvKHE5wOM0zcfCJKsDIzSGKMyS2AhSTikZSi27ux5&#10;5qQl7BDQvAyaaRXRJXsUPApANmlBxpzCRur2NL7Y2LHprlTgjSFpHv7U4nNBMRtxIx80AKBfaeBS&#10;OCPanzZTIYcGBvqMhSwtQBGSKWVKLMkkJ4PmgDqKssntOD0k06mZZebWyOMe1eSFIWylxI805tjy&#10;ZC+2oD8ZpiZ1Ek/dJUFj1U2UhyI4CQdua6kIdiylFKfT80pIl/eMpQB6qQHjjKpeVpPAruI6kYaU&#10;cmuICi0FNLOK9cidg93OecimMVkJTEfBHvXq0IcZU5j1VyXEyTzyQKRMlTKjlPpo4AVhv7VAKFd3&#10;CMVL7iD45pBaC9tUj4r8ZSkntr8+KAO0yhIa7ZPNM3kfYu4zwoUouMWf5ua7Q2mejcryKQDTaktq&#10;WDyKcNzu8gNqHgUx3/byCg/oJxTqShKEpU0M5FIYmXVNvelOU55pZ1IljCODXMZ1KmlAjCqTO+C4&#10;lZPpJpgdKUuHhLhrxaEdnuBXNOXkongqBzx4prGaKv5a/wBOaAHdtdRI9KxXDxLEhWwemunkCIU9&#10;sZNKodEhpScevFAj9I2vR0lA5ptGkFoqQvziumSuKsbx6TX6THLq+6g8UANm++l8q8JpaWXXtu0U&#10;4juB5otnG/OK8Kvs5AC+QaAE48haEKbV+qmyYq47pcVwkmn0hhDo7qT+a8SoTWNijgijoBs+3976&#10;knxTYrUlBaJ58ZpVCxBfKCcpNOZsdtcTup8+aAI/sGIUq3cmlVRe+2pwckV60+2+2Er5IpaK4lOQ&#10;DxnxQMasOJcZLSjzTR7/ANG+NhyKkpsVtgb08k80zbbS6r10AO2mRJaLmecUiHS8OyvIFKsuJZyg&#10;HikZiUoKVJoGIyGTb3AUng10WkugvA+KeMlua0rfyQKaRilDqm8+knFAZOy6mSkIzivWHUxHAKSu&#10;LCYikqSfNKstJkNFfuBQAvJjh9BeB9uKbNqMhPbKvHtXseWAe0fHiu5KENKSpP6qQjtsmKSnkZrt&#10;xkNoDmck0o0tLzBUoeoU1TIysJUDtzTAcJkIkpCT5HzXiHFMKIA9NNppS04ktj85p6y8h2LkjJxQ&#10;B+KUOpyn9XmlIjm9XbWnJqPivqakcjCSaduFxDwdQn0igDqQlbCzgeik3GnXSktjmninTMYIHCq5&#10;gOlhZbX/AJ0gPUPKWjtKPOKayY7sFQcB4peTEWh/u7sJNevufeMhGfApgchkSmt4VhWK8jJ3+hZz&#10;zTRh8RnO0pXBpaUER9q0nzzSELlxMJ0YNKyQ2uP3B+o0ghCJLRUo5IFJx5AWvtK/T4pgObdKD4LS&#10;xn96Tc/9PJwE4TnxilHophuBxA4pR95LzAUlOVDzQB+mNBxpKm0813AfIQUKHP5rmJLyAFp4pGaV&#10;tOb2xxTDA5Shbb24eDXb8dUjCskVyypctsbT6h5pRl3srKHDRkBJBQpJbWfFeRH0RnFIPKSa6koa&#10;ZIUD5pZTTTkcLSnKqQHL4AV3G04r8pwyEBOcK+K8juLWkoxikin7Z7KvegBdlzYO2o+aayWlMPJU&#10;kcfNO1NhbYWnzXPcXIbKCnBoAQWO+3kHBpOM8CC2o5r8GjHVtUrzXkhtLBC0+9AHYV2lkFPopKS0&#10;XRvRwB8Uu44X4/oTzSTAUtBaPCjQB60wJjY3HlNLIdQE9o80zbaMRakKV+qlFR0RiHQrcaAFVLRG&#10;cAxwacHthIWnzSCS3LTkjmlGHkHKCOBTQmSMVxtxk5ANctu/zdu3imaZXYWEgZBp49JAbC0p5pkT&#10;111xpY2JNOHQ64ylSRzSUOUXknKeactSFpUQU8U0iODuOHVMbVDmvzTa0rIVwK97rgcyB6aUeSpY&#10;BB5pgJJjBLm7dkUspDfn+teMNb8hR5pZttts8nNSAS76HUFITnFNwFbynbx+adLU2yvIHmvHFOLR&#10;lKaWAGa2XEOZ8CkpEMujfup8Y7rzXPBpBLZSNizUcDyRbrLbyShR5FRjiW2llvPFEDsJDS87vNMZ&#10;kFlKgvyaTRLJFntxzjOc0hLiICO6Dz5qSejsFoqPmmzDzSkKSsZ/FRJJkakIkIwpRyKbodAd7QVg&#10;Uq4AmWQAQk11LioRtWkf1oJZEi6I68JXkGvVfysLCv6V24y12dwGVVwwptxCgrgigQ42/doC1Kxi&#10;l2m23mykq4FNoJSlRSvO2lX0BDoKAdpoA/R1oZkFvOR7UqttLTu4U2ebIcStAPFPwFPNDj1YoA5e&#10;bykLSjmud6nGSkJBNOYpOwoURk01W2ph85UAk1JEROKXEApJxXTbxZcIUfNKuBDZ3ZzTd11CvVim&#10;Aote1QUKayx9wQrO2lFha2ipPimjS96ylVAD/lwV2hvKfzXpwnFcl3ace2MVjlo5QRgc+BXClqUo&#10;44FcITtTyea7KhsJqQHaQFZCvenDKk7QCPFNFKzyDS7JA8nyKAYsDyeeM1yV+M8Zrju4PjivyjvO&#10;T4FMQul0kj8Gu1rOce1INHGzPmlVo5z80EX2KqGMHHtXjfBJzgGuSo7cfFJKdKffyKYh0VAjINd5&#10;3p5pm2VYFLB0j0jjHmn10AuGRjNJFJCsUqhzhOfekXllPj3PmgD1acrB9qSe/SpI8+1KJypJ+BSS&#10;hhzNIBGPHW4ErWefanzC0IWUkZUB5rh1xJYARwRxSTSuSD+qmITWte5QV+kmlJSUW6HvbOc81xIU&#10;VMqSB6q5DSkR2kvcgn3pCFS2bo22r9OB7V0CiM8EKGeK4feLBbSyMA/FOTFEggn9QFMMjQpdkSyp&#10;HCcU8jrbDKwv9YpNMtqI8GyfUeBTCU0+qVuTntk0DR5MlOsvoQ2M7z5FLtQUPpDiz6xThtLRb3rx&#10;vSOKbKC0q3p/R5oA/R7kWCpoJ/FLP2kOoDxPtk0itxko3oAKyK/RZjjjBSoEAHHNAYFYdxStBZSO&#10;U8ZrmREUHUrz6a8ejtxkFTX6lfFKMLcdUgOcDxzTEKLmNqa2gDcOKRMB55SlA7UeaXkQ2oyS4Dk+&#10;aQi3YvpITwM4pMBaE8020ptzBUKZTJTzbyFNIOxXnFfkQFofccUrIIzT9qSyiMhJAKqeQY3ciC4w&#10;XG3ThRzzTdthFliJCTlXzSzwf7x2jCFfFc7m5DRQ5gqBpYGjpmSqWkoHBNImEWWlLcOSnmkpanIs&#10;5sNIJQR5qSjNpdadS8rkj3oQxk0+iRswMq+aalEkznE4w37GnPojoBaTuwcZFex3lyJGCNoIoASl&#10;R2pMftLVkg8V7IP2TTYSNw45r9/Dih9xalZT7UqXEOAJ/UB7UAJMPLefwoYBFJSIDgcWvd6RzSsl&#10;xSFp2JrtClLadQs4JHFACW9t6O0FHJFNZLrceWlAON3jFfmoam4+5SspTXhQ0++ytXkcUAO0FC2X&#10;E4G4CmQfUlo5GAFe9dOyA3NWgAgYz+9fpDnfjFKRhXmgDmU4X9hHPHikV5CCK9WFsttq2+fevCN7&#10;oBPkUDGmxSwVK/T7VylBccSkHGadupCElvPH4rjtJZwoHmlgnkTcPbSpGeaSUhXb3H2py2wmQ9kn&#10;FN3F4CkZ4BxUQEkoUsnHuKSUlSBjyc06QNigQeKSCSpzcqkxiC96fKfPimqAMqTj8mn0sqc2BJ4H&#10;vSSBhR3DzURjcP8AbdAxxjFcpZQ4w6s8KHilHkZyoDO2kVOAoKR5IpNEzgoKkJGc1+ZIaKwRyRjN&#10;JMKV3FBRPAriQsgpI8Z5qPQChRuAzyRXa0AjIPqx4r8VBKFY+K/JKe2lfvS+BiKUDcUnzX5TilKQ&#10;E4444rsqTuz4J9q9SyGz3EnmkuQZ2k7T6vOK/KVuSkJPPmuXVd5wAePBNc8tE45xmpZ4ELpe2qyr&#10;zinENzcsndwfao5tW4ZV4rtl7YTg4oyMmkyMjz+KUKygBSsf1pghSSE5OTXrr/dQEDzmpFbQ7UpS&#10;yFJ+akBJyyEjzUUhRbTtzxil4xUVY/zppiH7bi0rCjwK8WSt00it7IAFepyF5JwDVhEeNvjbt96Q&#10;cQttPcB4+KTZbKnCSfFdPu5bLYPvTyAshIdUVE1+UkKSQfnxSTTgbT5pVshaVHGTikBwstsoBHnP&#10;mv2Q6T+1N0EvOYPgGnchjspSU+T8UgGyXcrKcePevHDtWFYpdpkKQskYVSSQpQ5BxmgYvGSl4LKu&#10;OOKZsby46cegGnKwpC9qfBFJBKm0rR80xDdwlUhsp/bipCOoNpUnzkU0aZKE7lHnNLYJUSmkwb4O&#10;WgpvK1HABruWhL5bUDwa/Kw42Uk1w8BHSjmj4A4WAjKfPFLs7GWUqSMHPNcKQF8+4FJx3gvcg0AO&#10;XlIcdSrANJOqLROOQa9k/wAnYrBxmlUfz1bcYGKOwGDuXEkgY/FMig5O7/OpZTOxSgRTK4Mq9BTx&#10;zUWiSfwRUhpW3B5HvTB9KUnKRmphe5wOJx6gKjVIWEEqGAmq2i1EO6jJUFDBpo6kJTgcj5qVuLKl&#10;bSn+9MJLRSmqWXp8Ea4FIPHvzX5t0JBJHNKvgYBP7U1UAOfmoMt7F23stFI+a8cUW0g/Ncw1JKF5&#10;4NcPObxjHApZDo6QSXOTxXb6y3njIpJDnIGOaUfJAIP96aA8ipS4obuCa6kYUAhJ4B4pBtQDhIP4&#10;pVspCiSaEMdtBCW8KGVCnAbSpGc/tUchalP8eMU6bcSU4zg01yRY6jpUkLSffxTiOpaUkK/TmkYS&#10;juz54p0t5KmiMYqRXJHqNjbmRzUk2P5IUajWAFOJqQA3NlA4J8VOJUySQypbaVA06iLJUpCjg4pl&#10;GCmwgKVThqOtUgqB9NXoqYohl3YoZ4zTkgpaQUcmuc/+kXhWDX635KUbvapERRwKSQV+SKj091T2&#10;TwM0vcpKxP2gZTivJAUY6Vp+aZEc3VlTEZlaPKqZxIy31ELODj3qTZCpjaEL/SkVGOOutTShIIxT&#10;wJMjny82tSRnbnGaUSkxvUOCaezmS2ylYxz5rxhIkJ9SfA96jjBLJBSWC44XAMk0hIHcZ7eME1JO&#10;EJWobfek345Q0HMZBNRaJpg4qBlxQKqbKjqbJOMgVPy4qVKSttXOORSCIu5hR43VAnkg8cHI5pRw&#10;gIQQOa6WjapQUORSTqfQMGkTJOE2FnJ9qmI4JbGOTmoGE4UjHvUxAk9tY3eKkmVsJbar0YKeafIf&#10;KSU44qJhycL54zUyypJZUTj5q5FLFFvENpKRil2HC/jKeTTeO6lxG3GRmnCXuyRxz7UyA0LjjLy0&#10;hJxmu5IcLYWBwKfFSXkKWU84pGO+HU7Dzg0AdwHFnbvHmnKY7hdUpR9IpB9RbcSAn9qkmF95gJ8K&#10;HkU0Bx9khxJd98V4wUKykilmyGCUqPBpKQgs4WhOQfijAEdJ7jT5GPSKaXQF5CCnzipZ8mQjBGFE&#10;VErCmj66QyPbACiF8VEy4ykLcUD6c8GpaS2XSSD4pi4N7akE5qLJJkS+kyI4SDznmureftdwyK6k&#10;IETnPnxXMdgyRuSajgsEyXUrLnhOadqcL7SQnzSHcAbLKjzmlo47IBPijAhaI8WCptfJPzSaO59w&#10;o/4QaUU33lbwea/NuJSCjPq8UxDtTpebSAea6aUWlbVeKZhssYUVZFOOX8EHmmRYokuKdyk4TT9a&#10;vuGAkH1eKjG3ik9snmnYzH2q9jTRHGBxEdVGWUKPFdJih9Tjm7xSSWTLJUk+1dRnu0FIUaYCwfS+&#10;yGlHkcUrtEHYR/U00cj9oB1OcHnNPoykSkBCuTTEcOlMjLgAJrlDw2pQvwKRW59s6pHtTh7YYyV4&#10;5NHYHExJaWlSE8Y8ivzAQ60ogerFLRpAeG1ScgDjNMm3+1JVgYFAH4y/0tqHGa8fUIshKgOMZ4p1&#10;cGW1xkOoGD8im0dSJRCFDJHzSA4c2OtqcSkFVetyAtgNLGRSSVCM8tBPppy+hCGEuJHn3oYHLzQj&#10;FKkJ4p7GSh9latvrxSDTqXmkpVyRXrEoMvnPA8UAcxn/AOb21pO3NPHFGM+FNjII8iuZZQWe42nk&#10;/FLW90LAQ6OccZpgO2JAlMLCh6se9RIaciOlSuBmnD7brLqlIOE1+ccE1tIzzQB2pn7hPdQr1Dmv&#10;YcpL2Wl84rhhSY+UlXBr0x0sgutnJ+KAPXE9qR6PHvSsnD8bAA3Umw53UKKhhVcKQtggqzg0gOYT&#10;6o6ilf8AnXcpnu7nAfBrl2N9yN6VYIpH7jtfyyc5oAcxX23khCqRfUYj/wDL5TXL6AylKkDJ/FLQ&#10;1iS04lY9Y8UDG00JkMhSB6qSjOONYDng/Nc7XYj43j0E07ktfdpCkcACgEIrjLKi4k8eacAonoCF&#10;HkU3iyh/7Kzz4r1/EB/ckZzSBniF/wAPkFAOR4p7JUlLKVIGSea4YYbmNLc/xfFcxHtjoadHH5pi&#10;HFvd7yiFjn801cS6xIU5ghOaeOAtub208V+LwlRlI/x0AeyUCc2gpIzikWyqOO0TnPApFkuRFYWc&#10;Cl3m9zYdByfNACf2DkZQdKsDNLPw/vlBQV4FKNS0TWw0o8ik4x+2dUlRyM0AN2sthTRPOcUotsRg&#10;D817cGEgdxBwqv0R5MlAQvlQ+aMAeORm5aVLzzTcLCWwyTxmvQ4WJKkDwTS1yYShlLifJoAYzmUx&#10;lJKaWjMoSwpzdk12AiWyQv8AUBTOOvYSgZKc80DHDchMhW1XgUm+lDLuRSc4JZWlTfxzXbbqHkEq&#10;GVAUgHf2iXGC6PNMmSlx3Ys8UvGlcFvPB4pK5spjlKm/J+KYZPzikxXSEjg0uqM2mP3QeaRCm5Ef&#10;Kv1ivI7wWO2v9OaQCkdlE8hKz48UksCE+UA+nOK/SVCE8ktnilmmkzWVOHkimH7nsuG0IoeR+s88&#10;V5bdklQSvyKSalcdpQOB80ilf28jcgHmkBKOFMV0jHpNc3BLfZCm081zJkh6OOMqr9CfGO26nj2z&#10;QA2juJc9Kxz+a9Qoxln05QTSMpK0yCtA9P4pwXfu44SnhQoDJ3JUHUp7YGRzXUSSpSFNq/VSMIdh&#10;/Y54pV+N2XC8g8UwEXVuwHNx8GuiS8AsKwa9kFM5sBRwRTNh/sOFCuRSwMk23y8e0o8+KbSAqFIG&#10;Dwa9Kko2rT5NPGkty0Hd+oUC6Gklht1jvA8ivYDrclASvkivEq7ai2sejOK4fbMV0KbHpI9qAFG3&#10;uzJKQPTXc8oYKHED80s20mTFUsJ9YFNmf557bowKAJGPcEyoxBGcCmzUoJUU49OaTDKojhCRlJrp&#10;4bmgUDCqYHchaiUltP8AalErceaKMerxXkB0hQQ4P704W2WHCsHjzQLIzil22yMuE7TT+XHD6e8h&#10;Xnmu3WEXBgEkZFew0Bs9o8pFAHjSW5DIChlQFcsPLYXtUnKKVdSI7wKBwTSz6fuGcpHNMQykJK17&#10;0HaK6Gx5PrPIpNs7lKbWcGuDhlzAO4UhjluQlshIxik1vLQ5uxgUnIwtIU2K5BVIbAJ8UAKvtdxI&#10;czkCvyJCH29u0ZFfopwrtK9Qr85H7TwKBhNACLDi21qBGAfFdFssuhwmnD8cuJCknxXiWUvI2lWS&#10;KBJ5PXIrclruFXIpOKG3fQoZxSyNjSS2TxSXZTFc7ieQaYHikojPbRwDS6kIQgLAwa7IalJ3Ac1+&#10;bebV/LUKMfgQtEbQ8jcUg4rtlae4UlNItTURl7AODSz8hKQHEpqSInT7n2zgKU+aWW+pTQUlPNcs&#10;yEy0ZKeRXDUnY6UFPFMQ8ZkKUxkp5rhlbilgH0ivC+QrGCBSjrilIygeKYCgYWlzdu4pZDKVq3bq&#10;TjFbzeDwa6QwUHClYpiFnEtEZPJFJiUP0JHiuFNpQoEqyK6cUhABQM0xnDi3Qv4BpB1hW7eVcU7X&#10;3H0ZCcVwGN7e1RwaiIZuIS6gndkimoKHEqSeSKkBHQ2Sk8g02cYQ25lKeDSYyNJRvKFJ4pF9ltC/&#10;Sjin8xonBQnmklNqdYwRhVRZJDGclBZBSjJx5pn5jlJGT8U9KVNJKFcn2pAoUydyvBqJMio6VpcU&#10;Fp4rlaS3Jzswmn8sOOKCkgACuFoXKawnGfmgDhx0KwUIz70ouYC0MI9Qr9GZUlGwn1V+Ebtq9R9/&#10;egZzGfLmdwwfiuw64lfnANfjHAXvCsD4pwtKFsZz6hQIbOBxtQc3cV1I2rZ3k5VXIdQ7/L9x81+S&#10;6lAKVVJCZ7GUlxrBGT+aayVkObPApVLmxzjwa/OR960rxmpCE0OqI2DjNfhEWg5AzT1MMrSCBg08&#10;jMDhK1CkIYnKgPxX5QBOa5USCQPmvyeWyM1jGQKpO4/vXmwhJH5r8hQHjjFelW4+akhHqFBseM5r&#10;1KiVfiuMhRrpte080xCnITn2pZs7k8c5rjJUTkYpVCe0kZHFACqEDz7iulO8j3pFx34PBrlO5Ocn&#10;gjNAjsu5WPg0isE8ngCkyspVj+1eFZWQByM81IMD1txJGMe1KEAY/NIR8AEnxSgdT3OPAGKBDhsh&#10;YxjkV48yVgV01tQgq9/NdKc3JyKBDdSy0nA84rkHuE+1dqQCoKPgUkrBUrbTA8UtKArHJrlDanHU&#10;LHj3rtlobju+Oa/OultSQgceKAFdoO8f4hTdpSpLZS4cYPFKtNKU4VZzkUqQ0lpQH6hzSF0elkML&#10;Ru5Brl6Qpt4FI4rgvGWwhXuK6SpLZw4OfamAj9mJL4eJwtNOBPb2lvHqTTVRc7y9mdvmlI0ZtTTj&#10;ij/MPjmjIj8I61rLg/RXAlhaVsgfjNfo05SmlIPCQcVy+2llruI5UqkMR7AikLVyPil23BNwhAxn&#10;mvzH85SQ74JwKUlFFqUlafFSDImUmM+nun0o+ajtU3Z1lLL0UelB9WPipFbarwjGcKPOajLz27dB&#10;fZdIKiggE/NJgiWhLVJjtqcPCxnmunYrcNkloc5zxTaApciDHCPZIzTkuJaUlLp8/NACTMxT5CVg&#10;gHiun4yWMqzkAZr9c0744MdOFJ9xXkTIbT9wckjnNACkWd9whCQM+2TTU2tcWS66peUnkClXgllG&#10;WBnnIxXbDi5ACXeBTyJH4y0OhAxkjjNePxXFO7gcJVXb0dqIwpxPJFeNTDKS2BwDQhikdtqOjYrB&#10;z5pvMPYIUkcH3FcvRHBK3FXor84+2hO1R3AGgD1pwyEbVcce9IxYuC4sq4T7UnM76nGiyPSeKeQw&#10;lsKQ4eT5pfzGIR5KZJSAnJziv01l5M30D0Gu8NQWHHkDgGuWZq5qkqxgHwaAEUDDC2lGkZDTcOM2&#10;snkmlWITypjynD/L8ivJ7TUuKlsq4SrzQB1ECJL4WpI5FMnEOJnPN7cDyKf+mKpoI8bcCugorcwo&#10;YUfegBioF9gIJwQaSWz2FJz5Ndtsu91zg4SaUS0ZYwf1CgY1S2HVrUTwPak1hLiBzwDTt+IIqgCr&#10;lQxSCWW0Mq55zQPIkshhxO3xSXbQoKVnmlxtUpO7BxXMltAeAScDGaTHkbEBRHNdSm9iAAfNKuNo&#10;SlX4pIqDhGagyQ3SB2M5zg0itCnFpOcCnG0NqU2PKuaTdYLaAc+9RwA3KiyHRjII8U2aaOcqHJp7&#10;292T7GklKICSBnFBIaqTl4gDHtXMlpKKWf3BaVgYyaSeXuDiVcqBzSaJDfJ2H2Jr805tYIPPNdOE&#10;JaCv6V+YZCkq+DzVeBnKVfz0KPKTXS5JCi1jz4pF7cChKORniulpKXQVjx4o6GKtDt5G7JJrgb+6&#10;rjzXiXU7yc8ppQOhThKefxR+wHr/APLaAxz70mxgOjd4I80so7sZ8U3eWV5CBjApJgOSsjIHOfFO&#10;GnQjlXmmjatiU5TyKSLii6Rnip5I4JguhZSfxTlhe5W0cE1DNu+Np8e1SER0LUcn1CpIi+B8pATz&#10;nkGusFwjnj8VGvyyAoA5VmnLUjYhOTnIyakmRwSTOEVyltCgtR5Oabx90p4HdtTSpKUBSQakLoXZ&#10;QhawCOK7UUtqI8Cm7WWvUT4pRS0vq3Hin0xHaglCCpI8V2iRvSAR49zSLLoSog8pzSskgMhSRx+K&#10;BCan1B8hIrqQVFpAHmkoyyXDkYyOK/OOLHtwKGM7bStKhu8mkglSX15VkV24lxe1STXCk5Vgnkik&#10;B+dSX28JOK5SvsjHvXiW1s4VnilnWEyNm0445oxkBKOnLSlE5zSjqkyG20nyDSDZSwtbWckGnCm0&#10;oaCz/egDx4Foj4IxX6OyntkhPPmlwUvNpHmkmZSFOKQnymmApnvBIUP00ovLbqNo8ivHyUtpUlPm&#10;uo6i64gqGBTxgQg64V7gBzTPKnEpChipCTHU28rb4PxTaSwotpKRzSGhg5GWl4qHxTJ1vub0HFTL&#10;hUEYUPURUUIi0uFSvnzVbJoiHmlIUEK8e1M5iU44FS9xbUEhY5xxUTNSUn+lUtYLosiZpHbwBzTK&#10;QghAyMfNPtpV5HmmcwleU+ADVLMlfsINkkBKf7127hGEjgV41hOMfFcuAuAkio/BLAqAMjHivzyt&#10;6CfJr9uSG8nzSPc284yKWRHSUkAK+a6cWMY8Um28HF4z/SvVlABHk1JDFmHQ2oZ80qgIKsk+TTFo&#10;5dBNOHFpTkDzQmBIfcdonbzTuOorbBVxUKxuUQo5xT/7whISBmpog1wSbD213gfipFlScAk4VURF&#10;Wjgn9VSSMKGfb5qaKGiQ399I2qwqpO2AqSUKVUKyjtuoVuympCOpaHCUnirolLQu60pG7khNOFoK&#10;I7a0nk1zIcKoajjkV5AdU62lKh4qaIHTjR8qHqxXsZSlDapPppOfKcTPCAPTilluFtkKxUxYHkkq&#10;ioQpPg00SRIeUvb6sUsy/wDdtpSRnFJMvoYkqH9KCI2efDh7ZHGa67qYygCMZFeOBAk7/AJpeSlu&#10;UtOcYFHYyMfQn1LHNOnQ3ItwT/iFdqitBpQzzmmchpSMYOBQPJFCHhak7uTxTcsKZ481J3FhSFoK&#10;PjyKaKQotZJ5qtosTIeUwpTxOPNNnY6S3x5HvUo6Tv5pJZSrKdvmq2TQxiskL4qUj8kFQ8U0YAYW&#10;RnmnUd3CzkZTTQMmree64AR4FS6XwhKmyKh4MgJcSoCppAQ/lzHgVciiQ6aIbjpWB+K7DiXikmkY&#10;kptxrtewpSVsjlG0YGakQHSJAaCkEeaSUoNJ3p4GaUjLS+VHGcCuErS65sIynPNMQ+iuB/apQ/vT&#10;hKFtv59jTKQrsJb2pwPxUjHcMhsg/q9qEDFXmUuYOefeukK3AI9qTyWP1nzXi94wUCmIZzgtp0Hx&#10;TKUgvoGDknzUk+VPjarhVRsppcPBUaQyNx2nik80ymxg2lawf6CpdLKZJKx5xUXIXu3NnnFLGSRD&#10;PITJbCSeRXcFP2+4V1MZDJQU8UrHbS6lRUfAqDRZkZT4obSXU/qruOfuWU5PqpNx0OKU0o8eBSqG&#10;RHKSOAaB/A8bARlNJKiDJcB5zS6AlaSoHNcJWD6M+aYjxzDscJzyK/NL7OM127GDCd2a7RHTJb3A&#10;0EWclguDuA8+1SCCl2FsP6hTNhxKPQTzTjIb5zTREWguCMrGaWdiIWlx4HPvgU2ipQ+8cnzXX3HZ&#10;WprOUmmIdRpaFxeyrFeOo+zUhSPBpvJYSw0h1PANPGJDcpCUq5IpgzntJkrKsZNcNPJ37Fp4HtXJ&#10;l/bP4A96WlKQGUuhPmgDmQ723xsGE49q9aKHUOHGFV7BeS+7hacjHFNXngzJWEjjPNACrcsJbDKh&#10;kZpBx4RZQIHn4p3MS2YqXEjBppDKJT+FDJxSA/OtpkoWsDKhXoeDrCWz4FfkvojvLQOM8YpSa22l&#10;hLiOKBnjyTFU2Ucgj2pZptDyFnHq81xCfS88lCxkY96/SHftpCgkcUCFom5CQFJynNLSWHO8hbfA&#10;r8XN8dGxPNdsTSPQ5waEAs0+HUKaWcHxTTsiG8Mnivz0RYJdCse9KIKJgG7hQpgOHmW3GiockU2i&#10;SNiglQ9P5r1T4YXs9s4r2W0FtZaGf2pAcuJWZG5H6R704fc+6ZAB5prFkFDam18KPFJndGBJPnxQ&#10;MWYd+3VsJzXEptK0laRzS0eOH21L/wAVINPdl7YsenPvQI5hyApQS4PHzX5QcafLiBhHzSs2OHVg&#10;tcV+ae/k9lR9R4oGcPufxIJQByPek2nDDc7ajkHivEpMF8Y5zTpcdElovD9QoAbzIiWkB5P6jTmG&#10;lEwAODkD3pu0pbnoWn0ilO24H9zX6TQI/IdVFkKAT6Ca9nZcUhSBg/Ip002l9spON1ILbXEdSHOU&#10;mgB3AeStgoWRu9s01+1XHf7hV6c12qGUnupOB5pVt1MpAbUeaAOn46Jhyk8Uk2oNgtK5T4rpsiI9&#10;tzkGl5LCO0HQeT7UwGbsVMPDqff4pSMlEgKUTlVKR3kSR218imTr6Ycranx+KQHZWQ4EOA7c1y61&#10;2nApvxTq5FP2iVpHJGaRtUgOkpWP2oA8aKHkFSh6xXnfClBCx6a/OPBqUQkejNd3DaW0lA5/FADe&#10;S2UKJbHFKNxUKjFSR6q/MP8AcjqBHqFcxZC2wrKfTQA0Hod2uJzSMtKmVEoSdp+KdTnS6vclPivG&#10;3wuMoKTyKBnSGN8NLgHr+KTbeC3kodTz7Zr2HKLYCVDjPvXE/JfS4gf2oASfSqNIUdp2Glnmt7CV&#10;tJ5/FKqlJfjYKfVXFqlnudtSePzSA6itJkApdGD+a7Y3QVqSUkoPGa4mrU3IyhPinTsjvQh6cqpg&#10;M7m2FbVtD98V1bkokp2rHqFJxZO0qQ4P70k0taZBKRx80AOnI62XD/8ACunmVvAFHxSi1mQ2AOT7&#10;1+jvLZykikBxEcyksr/V4pB6OuG6FZwCa5fadadL3ilEA3JHK+RTAc9pMlPcHkV5EeS84Wl8im0V&#10;77SQWVnKTTmSyiOoON+/PFIBG5oREdBQePcUnhlxrcBk0u64zJYKlcqAqLiyO08UqB2ZpgSMFaCo&#10;JUn+9KuPhqThIwmmsh3CwpoUvHUJDRUR6hQAvcFpVGStKOfxXsJ9LzBC08ikosoKUWlp4/NJuvmK&#10;+cJwikIUhSlNSFJxhBNKzAErC0Jrhx1LzG5pODX6DLDhKHBzTAXYmhxs7k80g06e9yMCkd648knb&#10;lBpeUoupygf2oA7kIXuC0eKWbCpTe3OFUhAdKkKbcOD7VwouQX9wV6TQMcMq+0d2KVkVIuFLbYWD&#10;k00+zTLZL27nGaTgOqcKkL8DjmgQ774fbIA9VIszHGCQrgGuQlbUnhOE/NLSoZkJKk+1ADWU0Sru&#10;hWPenDZQ5HyE5VX6OUOILS/I4pJpwxXyNvooA6jIUCpKhivAlMd05PmnywFgKHHvTeTGQ43vB8c0&#10;wOHihohTfJ98UuiQZTQSkYV+a4gFCkqSoc4rtDZYcyBgGgWT8gFAKFHk1wtlDCs7vNevNKcWF5xi&#10;uihuTxvzigR66w241vCua/NLZdR21efzSaFNoPaUTiuZSERVhafFMBZp5qM6EAeeKXkNtIIWAM00&#10;abbkpLg5NKNyW3j2lDke9IQ4aZafSVEc162pCldv/KkEzW4zmwjg0stbaU9xI80xHq5CYKhhOc0u&#10;p5CmwtKeabtONy+VDkUs04kHYU8VIQuw+HW/HNesyFdwpxxXJUEqG1OP2pYgqSClPNSEcdx5t3ge&#10;k05Whx0A7sV+bStxBTjBrlDbjSsLPFAxcMNrb9R5FeNKSk7cZrntJRzu4pU4SncgZNPsR0CsKGOE&#10;0m82Eq3bqUb7khH/AMa/IaT4cVk0mA2e2kZSPHxXGStGAnmnRU20cAZrh0LJBQjigCNa3lxQUAAa&#10;SXFUlW4q4p/IhOLTuScGkxE3N4UvmotDIeTGBO/dwKSd7byMH2qQcZbCigqpspDLbm32qOBpkSpQ&#10;5Rzj4pJLgYVjkCpSWyy3hYFN1oZeRuxn8UuiaYyDoCtwya7UA8jf5I9qWjBr1gp8eKTaeQhwp28f&#10;mgZ4yoOejBzXoSppwgp4pVY2HclOBSLjzj6fTxRwJs4etx3hxJwK8XESpIO7mlwtTiNqleBXLLaX&#10;CUnmmlyI4abQRgDOKctOgJwE81w22WnNqU5zTxMNzKVBOBUhZEUJdUvA4zSjUNxpzc4rin6oilAK&#10;ScYpYR0vJwVA4/NPBHILrOzI+K5KgDiknFFWTnFehPg1iGWKg4Nd8g4B8ik0+KUDZJ3E+1NCOkg7&#10;R810pABFdLG1OaRUslQqREXD3yaVDpWdvtTTaQoE+KXGEgkGgY6ZbB8+1cqVnKT88UmFnHnArruj&#10;GQORQI4SglfPzXqEDJx5r1TmUoI8k1+SkqXxUvgTPUbgsAc8c0olPBPjmlBtSc1yvkEe1Aj1ClZI&#10;pQuBIx+KRJx4r8glfmgQplSk+/mvcBAz714F4PjiuVJLnPtTA9Ge6PilFthJK/ivFJCUDHmkH3lE&#10;bRyDQB39xsWFj9PivGgVvOKP6SPFcN4CQFf0pZtZCzgcGgTOdwZCAgZx7Uo8333Rxz5pJCC24VK5&#10;FKPOEK3ooGKIltsKLZTlXzTBpDolOLP/ALXkCnrLCXWy6rhQpBDxWhaMYGaBI7fSh2HhkDeTyRXD&#10;TJjsth05A+aXaZEWLv8AIpCQ/wDfMpSngg4oA/XF9JbSWR6h8VxGa+/ZSiQcHzzXbbAi7e5zXkpC&#10;nHQprgD4oGdPv/w5aUtDIHAqOnW0XpYU6rG05Ip/FdSJZS+OcZ5pB9LqpxDYw2figSOWpwt7iWUJ&#10;ynGBT5cMzghw8Y5rppiOpvesDcOKTQ69uWgDCPagR++6TFUsKGR7V+cjqno3o4p0zHZejbnOVCo5&#10;m4qYdW0hOEDgUxjmFsjKUhzkge9N7m8sJCmU5H4pZy3rdIc3YBGTXrCkoStChk+1IDqGkvMbHfce&#10;9JqbEdv0DlJ4rzLpdGPFOI7rbJUHDkmmA0S85Jc9QwPFeLgpYbcWpW4DmlpLanAVt8DNLRkp2LQ8&#10;c7higCNgXL7oAoT6UnFJuRpS7unbwyRz/lTtyO1AhOKaTwk7uK/W2aZWw+AfegBRfbS2plXKT5r8&#10;6Ex2kdtPArh+3kS1KJ9B5pRExtSNvBA4oATZkKccKCMJI81GG1uNl8qWe3u3Cl7tPLL7KG08K9xS&#10;zIVIYdbWcHbxSGdMJQW2wTkj3r9PkIadRjjHvSEJn7aIoqJUUk0vIU2+GcjOaaEetPBSVoxgqHmm&#10;DKXI43K45peY28HyUDAxxXbTSn4am3D6/akMj5JVIltknj3rh5tLbhSDnNPRCSypCickcGvJDLa1&#10;lXuKBke6wlEYqB9QNNl/qSc5zT/KVIWK5lJQGUFIwc0h5GDqjuxg042IMZJxhVdKWlGCU+3ikGHT&#10;JYV6du01Hol2JhH83ef6U0mOrWcJ4FO1qwkfNJqQnkGkxiIKmwj3zSKklKjt5BFOUJ3JBPsa4UAO&#10;E+fzURoZqfUvaMeK8UUtuqURnI5pVLO1Pq855rh9nK8DnJ80sEhmSHUKATxmvy3UNgDwSCKUdZEd&#10;1Yz7A1z2kvAFXOKiSyJNlPpBPv5pWUFFHHNJvtBKwE+KVYIKVBftUcfAxghCgN2OSa8KnESCrwCf&#10;FKhe95WPA4FcPrCj4pDHHcKgecEeK/Nk7MqxnNItLC05J596coKXCkfFJciG6nnVPlOPSnmuVq3+&#10;pPGPNdyElL5IP7im5SpO4Z4NPIxeMpe4nPHzUomSiORjlR81EIeLUcADO2nkV5t0hSh7U0yLQ5cW&#10;glSvFLR1pLe4nxUclZccUMekGngDaGxk+farERaJCLIS0rg12XQVE+TTOA0l2TnPApwtKEOkA1LO&#10;UQHTboWjaTXb7yWCgAcGk2koS0TnJrtbiHghJ5CalkBZtxJQokV61I3tFOOBXBeQVbAMZpQgGMra&#10;OaZETdeKXEhKTyKUdBLCiR6/iumHklIChzSb8gocXxn8UZA8irc7Y3jFdIbKn68WpSmUHGD8UqyF&#10;Z+KAPzrRUwtCeVe1dMxuy0gqPJ81ynuIUo+RX6SlbjQWk4ANAmIrhZlKdzxSxw8zsJ4FeoCsAKOc&#10;ikkx1AqO7xQMU2COEAHjGK9jxm2Q457qpUMofaBzzXjeGlqQrkEUwOmZCHGQk+xrp90M7VAf2r83&#10;ESllShXbBQvCVc800I8LwUCT5xSbToBIUnIpaY0GXhxgHxSTywlvcke+KTDIzlZU+CBwK/Nsl5Kh&#10;jnFK7t+CRSDjjjSzs8YqJIiHmVIykjPPiou7sHuo2jII5qbmlbjYWOeeaYqWstgKRz81U0WpsgZS&#10;dkfG3ChUWloOhRV8VMzG1uuqGOBUe56TtxiqGjITIoM4JAr8r9Ofal1rG5f4pqTtzgZqDLVyeOpS&#10;EjnjzSCngkf5YpV5zc3txTVSMAk+faqxisdAU8SeKVeSO7t96asrO8U4dX6wSeaOh8nClFB54NeO&#10;EpV6vcZr0LByFc16+N4Ch8eKEL4HDUgdoY4pWK8O4dx4qOZJ2D8UuHglWammImRJQJCR4BqVbc/l&#10;E54HtQ0VgvIczT0SnNpCfBqZW0TbbxdA2nxUpDkkK2n4odjuFtoKzz8UvFkr7xCTVkWylrIRR5Lj&#10;pKD4zT113sMoKRioiHO2Mqzyo09amBbYSoZJ8VcmUseNSEurypOVYrhElK1htXim4kIRKCfGBXEl&#10;YbIWPmppiJlDiIigR4Ncdpt9S3aQ7qZjKAPNewVpS442pXGKkVnDqUOI4PqzSrDQI5NNFNFtZz4z&#10;Th/LSUqQeCKAPcZV+M13coYTFC0HP4pFlSnWyo+BXi5Sleg/pPimAxO9bas+wqPStRHPke1Srqiy&#10;rBFJJQlaSQnmoMsTIaYoBQOMcU1KRjOamH4yZGQeCKjzGSpKmwcEHioMmnkZOJUpQwMmnDZUWzj2&#10;81wppTbgSTg4r1hxSHinjmkhkra3At5KVcCp9tSW0qTnzUKyhKQhSRg+9TUdtLwCj7CrUVSHDEdD&#10;TJWnz7ml9yJQbSryK9ioQQUZ4NeyY6IZbI/vUis8XJRGeKRxkYpZCQGytIzzzX6OhuYsZAz81024&#10;lt8tn9NMBwxJS4UhY8U6ShYeBQMJprMZEZtC0+KeQpBfZ2+DigTHSWhJGSeU1zGd3rUnHArmOhUc&#10;5WeDSyyGwVIFSIjKVGWFqWDwKazgJkZPPIqRWsvNKQRgkVBuNOxlEKPBpDR1FCWD+COaYz4aEkrR&#10;4J5p+iOHUg5wfemrhCVLbJyPaokiKkIaeSEEcimSFhpwop/PjBhwKScg0gzC+4WVA4NJkho/BbS0&#10;p0HnNex20y2ghRwaSKyH1sKPGaVU19stKkmkPk9AERxTfJBGM0oiIlSC5u584rotplFS/BA/vSTT&#10;mCpGeKOgO3V/coSgHBzg12hsRF7dx24pBX/p0hY5pVOJaQonBp9iZ2IiShTu459q7aQHSkFVIhwo&#10;QUe1LttBkBQPmmIWQhMd8YPFKvwkFtTwVz8UiEh45z4rgSikKbPI8UAPY7rciMllfzXj7Sbe6nZy&#10;MUl2uwEOHgGllOiQsZ8YoEOW2m5LZcwN4FcJcStoNLGBmk4jwYWR7UvNKDGLiRgnmmAk46mO+nZ4&#10;FdEtPIW4QN9IQnkPLCVjOK4kOJjvK2/pPtQAq1LQtrsq5FJJCIctK0+K/SWkJYS6ngmuIwTOcCSe&#10;QKQCslLckqcQPV5pNmSl1KW1eM1whz7Va0H9qcvx2/tg4kYJ5oA7kJbYeQW/j2pVZRKayP1im9vd&#10;Q47tWOce9IrK2JisfpzQMkYz5ZwFpwK9cjF5ZdSeMVw8ky0pCT7V5DfMdZaXyPFAheO6HUFpSqby&#10;kGI4FIyacvw8ILjZ581wyS62UOpwfamByQJMPcP115AlKZVsX/TNetxnGATn004ZZbkLznkCkA1k&#10;NBSy4FYrkPh8hKvanwQgOFtXimc1pLJBQn3oGLsOKaJ2jiv0qOJm0o4UK6hqCoxz5ApBt1yI7uX+&#10;k0CFGVlhfbX5rt+KEJ7vv5rlxkSlF4HGOeK/NXBDw7K/IoA6jJbmE5/WKQU6uO4U49Oa8UsRZOWz&#10;xSkqSlxk4HqPxQMcSVpDKSkYJ+K7gPpCCk8nFMGnikJCxkV723EvKWn9J9qaEOSh5uRuHCfxXVxS&#10;5LKcewpdh0SGcHhQpIvmM5sXyDQBzEWXGlsrPPgVz9r9kpKicnNfnmin+Yg4FLNBM9ATn1CkBwpp&#10;MvDgVg0s2sLSGlGmP/4rILeeKcuMhpsO5pgeyG0wjuB814GGX2FOjlVdtOolpKVc4qORIMaSWx+g&#10;mgQo0/3FhpwHaOBXMrESSCjP7U7lbUpStKQTj2riK4h8uF0eoDjNIZ0VodYyE+rFIRnyHNjg4r2K&#10;spkkYwjPFdXBKlOjtp5oATW52ZJIT6TUkplL0XLaQSaiytTrZTjChTiBIdikJV+mgBs27sWptxOF&#10;H5pk+txpSlbTs+aez2nHni4gcV2SHoZRtG4UDEHUfcQkqbHqFe297YSh4AnHvXETuRAkKHBr88y4&#10;t4rT4/FIBNzcxJ3lOGyaXkK5QtoDxzS6imZCKMDeKaxyYytjnv4pgPGZCXkkLACsU3Kiwo7v0E14&#10;uE4F9wH0+acSmfuYyUoHqFADKWhT3raTwPivYiwUFCsBZ+aWgOGOFNOcnGKbOwlpd7oPpzQIVQXI&#10;bw3H0ml1sOLBdSePNfhHM9KecY810FGPlpSuKBnCFplpKFnBpuhIgPlOfT81+kMmKpLgPBpwylqS&#10;glXJoA4dYS6guo5VXsKQHPQ6KTYlBh0oI9NezHUkpUhOP2oA5kt9t0hIwg11NjpEVKkJyfxXciSH&#10;4wCR6qSizlNAIdRlP5oA5tyicpcA8cZrxpxbcgjGEE1zKcUl/uIGE/ilQ93o2Qn1fNJAOZigkBTQ&#10;yaWZ/nRFFaRupjCkHcUuD9qXEsoc27eM0xCVtcU2+UKTlNdT2loe3NJx+1OXzjatCRmvzMjuEpWA&#10;KBiSSp+N4ysVzE7rSyHOBXiS5Fkk/wCCvZhckne34oEKuwHN3eSePNdpj/fIwpWCK/W2QXWi0tXP&#10;ik15hP4zwaAOmHxCJaKiU05fUlG1TQpGZGC2O6nk4ru2vbmCFDkeKAHxe+5j7QAF0nES4glC1eaa&#10;trWh8k8JpyWlrUHN2AKAO5MQRHAtJzmuZSu80NicnFPAlDzJzyrFNWXOyshQ4piPYqC4zsUrCq5S&#10;tLCihWSKX7aQd+eDXUlKSzlIyo0CyM31FpYW2PTTppwSkDnBFIRQVpKF8Gu2mRDdO48GmApvTktk&#10;+aT+3biO7snmunWUqX3AaUStqTweSKAOX2Gltd0eRzSUd9uWktrHiuu+lpfaPKa6cLUfC0p80C7G&#10;63kQHNiRlJpZ0ttoS4E8mvQGpA3EZUK5DqHPSU8CgBeOw3JTvKcmvzTqO72imkmZoiu7AODTlxxA&#10;SXUjJ80ETiQ6iE4MJ804DwW33Ep5NIx30TM705NKsSQ06UbeBTQHbUreMKRg04jSVFzG3AppJeKV&#10;gpRwTTtC1LZBSnCqkAq4l4uhSOE1242p7b6sfNcsPuKTsVwaUbjLS5lSvSaYjpKEhABOTX5D6Unb&#10;jNeOx0oO4L4pUdoNbh5FMDrc5n0jANdfZ7v5ilGuEvl1s7favWS44nao4FIR6stBIJxkVwZYWghA&#10;zX4xkoPqVmk3FpZOECgY2+5fKiCOKRQlSlHcrANOJfcLBKByaZMRXXEgrVjFAziRFS0e4VGkVNNL&#10;b3+TUiqOh1rYo5NN2u20ooxxSAj1vsrBSUnIpgh7Y6pGzCTUrJbSlzclHmms0kpBSgbqTGmMlKU0&#10;5kI4NeyQXkZbQAaVLq3G8bRur9C3pJSvgnxSJDVpLziSgnBrxiOW1lK1c05kQ3G3d27ANflQgP5q&#10;l0CbPwabYWCpWQaWdQzHRvQCc121Gbdb3HnHinLHadRsKfHtUgyJsLDjQUlHNLoW66gjbg1+bVtX&#10;tCMAV0+p1tYKE+mgiJMofSopUeDSjEJTDhUtfBrvDj2DnHzSykBbeCrkVIR//9k="/>
  <p:tag name="ISPRING_PRESENTERDATA_0" val="Tmd1eeG7hW4gVGjhu4sgSHXhu4c=|R2nDoW8gVmnDqm4=|aHVlYXJ0LjYwNEBnbWFpbC5jb20=||e0Y1Q0VDMkU4LUNENTgtNDk1OS1CRTFBLTZBOEZCMTAyNjUwQX0=||SVNQUklOR19QUkVTRU5URVJfUEhPVE9fMA==|MQ==||SVNQUklOR19QUkVTRU5URVJfUEhPVE9fMQ==|MDk3NTExMTk4Nw=="/>
  <p:tag name="FLASHSPRING_PRESENTATION_REFERENCES" val=""/>
  <p:tag name="FLASHSPRING_ZOOM_TAG" val="29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2EYhR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NhGIU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2EYhRg2+r58MEAAAJGAAAJwAAAHVuaXZlcnNhbC9mbGFzaF9wdWJsaXNoaW5nX3NldHRpbmdzLnhtbOVY227bNhi+91MQGnrZ2EmTrA1sB64tI0Z9mqW0DYYhoCXa4kKRmkg5da/2NHuwPcl+ij7GTkJ18bBuF4Ej6v+//3wQq5dfYoZmJJVU8JpzfFRxEOGBCCmf1pxrv/36rYOkwjzETHBSc7hw0GW9VE2yMaMy8ohSQCoRwHB5kaiaEymVXJTL9/f3R1QmqX4rWKYAXx4FIi4nKZGEK5KWE4bn8KPmCZHOAsECAP5iwRds9VIJoapB6okwYwTREDTnVBuFWZthGTllQzbGwd00FRkPm4KJFKXTcc35oem2jltvljQGqkVjwrVPZB0O9bG6wGFItRaYefQrQRGh0wjUPT45ddA9DVVUc95UTjQO0Jd3cXJ0YzzWOE0BXuBqISAmCodYYfNoJCryRcnlgTkK5xzHNPDhDdIeqDkt/9brdlrubX/gu97tld/rGh0KMPnuZ78Ak9/xu24Relv44cj13L7vjm7fdwYFOeyVWvO4vUanW5Dnk/ve6/hFJfUbvaIsw6tB346nOegNG/2bQqpd3QzdUbfT/3DrDwZdvzNcc0HybuVetbydnFVIYpGlAZHrZF0W9TASSjzIWUkUNBWG0ynxRZtCzUwwk8RBvyZk+lOGGVVzqKMK9J47QpKGTEigRrpGao5KM+Ks4QwgqAbC1hVYOVtV4LvTLevLRvyGZfsVrUJTSTCfd8X0H9f+7Hyl/cn5+dPq71OzipXCQQSNBgKW61Ytbx4tyag2GweKzqCNkQdWTjLGvCxJRKrqWutc9ObhSoVHYKoTwbealX5GY8HClcNIPCZhH8dkoz97d5S3gfLYQRNIUgauHCSEIw9zmAlUgXuDFYDMxlJRlc+C9oK6kVLMEODB0CKo5+24O4hwCj6Um+eLyOo+HNR/7gtF5C/G2eboUVKPUZCia8OK3o0xZTaEn8hYUkVsSD1CUCxSK9or0NZKvMhYiOYiQ4zegX0CQZlkMfwXEbQ5s9AkFXF+CnNVIZm7Y0bJPQkvbQTdgIg4A06dyIwoI+G3jH5FYzIBqxAjeAYjH86pNPhHhYATLOUaFC91fGUmUaffcj+/0gbicIZ5UBAcyorEiToIPp4jLtSSD9wR4EySPCghDfN3NrYdfXsYVpUNcX6haGzhSxpnDL8k/MohG9AHDPlhpBQJ/LMaWIuN8CwvdF28OTSUOIWQGEx4EUBXpjwjtoAB5khwNkc4gM1A6rYxoyKTcGIahIGW366h4Yc0zZ+mMEFAYhqS1Aqycnzy5vTs/Me37y6Oyn/+/sfrJ5kWO9OQYS3OLE3NR/dfO64HW/AzTI/uwtZ8RdV8Yi+25tyzglrzPtyRrRl3NuVnOJ/Yl5/hfGJr3uFtizTW3SPcyYT9H10W7B1tbqPpdz52/Js9AHlK7y481bJexvbvZvmK+m9dzTy3MWpeIQj0ddf3LmzKvC+go6oggkYx0V/6NjyDax9i6lrB69DZEEJ2frQChCBadUQ7sf2BlcEfbKhGZgccbux/VirATJ+aGQVTndEYFtvwu+jQVnX5ws39YE3v+2g/f/vT0PSvA7UfgtMgOljq/j8GxCED9J9yu3la3bltXbKtLq62b471m5hyGkMw9HK8um6un51WquX9r0olQNu+vq+X/gJQSwMEFAACAAgANhGIUW0mOzNwAwAAswsAACEAAAB1bml2ZXJzYWwvZmxhc2hfc2tpbl9zZXR0aW5ncy54bWyNVlFv2jAQfi6/AmXvZKXdaKWARFs6oXUtoqivk5McYNWxI9uh49/vbOLgQIAQVYrvvs8+3313aaQ+Ke9uQCoq+DDoB6POVZQUUgLXC8hyRjR0Y6Jgmg6Dx7f57G0+Xkz+Lubj6ev09VcQWrxgQr6D1pSvFBpKS5ciJxFZTvj2RaxELybJ50qKgqfB6NvzjXmi0EIPSOttDpJR/om4H/27h6fnZhyjSk81ZL0lSaAn8BpImFxP+pN+G0IuQSkwwdw/jfvjnxc4jMTA3Cm3g9u723Erxv6YZ/trRdpQRbUlDfqDm8FtMwlTi9h6Xs+ckYu8yNuXIZdiZWI/YAzMc4HBBElRDQh/ujfPBTjqbGsOuVBvDf/0hdzHhdaC9xLBNUq4x4XMCEPO0v5accoKt2BYFVVHYORx2oLgFBQP0uRUYsgK6llPIL1OT9UJsweyjj8X/U41fjJJM1AxmmIcQqY2Yvhunj20fPM6PzI5lILNzAm1iWD0HDMYaVlAFLqV8ai1+HorNLY7jJaEKXT7JgeZ4SVnpFBui7rNoebwRXnq71NaHOBDsCKDx12Y3lZ1u0M/Pj7YwvkbVrYqMgmb0uSFtjc63Csm/AjnGR3u3WT9jbPt8dmHLkNxTfRAbPnOpPoqAk7wPS1dbmVdZvsXM3qUF11psIBMpDCyiljQDExtotDaTBDhQRQRJxu6Ihq/Kn8MJt7a0FUUHjh2KmoUTaSpZnAsJRsYfk/8OM3yvMx2HVjeZbfoavzODIOMyE+QCyGYCrolZRjYrNvv2yHezHOcEyCnfClaMbjQ0G5vsVN9KyzRmiTrDEM5sXcU7i8dhY3ZjMoDj7PMiywGOcHKUHCSqNsMak1Xa4Z/+oPCF6TOVUr2hNcQ9Rr34oSyCuxZbJWByGTtarxbGHtWME0ZbMB1r2cw1zxxoUih/Jq1NNYvsNSemkpDTWteE1ZiK/t8L4Z6/3v2I/QHRlPb9MBzXsuaxMreZd+6blzuI/AGaDl/jAr90WPXVif+huhsSBXWw0sbKbR410S6rO3X9qZkA2NOM9vlaPaObfAYBhMiLzNgXS4zR3Z3uJn81UaVhBo8zQQzwUb9JoL11AfYArtttJQA/vCyxk41Un/DNhZEpq8VoDZjG9yGizfDj46dgzg/s1xHoWeypaiyju/4r/qo0/kPUEsDBBQAAgAIADYRiFG39bA7rgQAAJoXAAAmAAAAdW5pdmVyc2FsL2h0bWxfcHVibGlzaGluZ19zZXR0aW5ncy54bWzdWFtv2zYUfs+vIDT0sXbuawPbgWsrsFHfZiltg2EIaIm2uFCkKlJO3af9mv2w/ZIdivEtdhyqiFdkD0Uq6nzfuR8eq3L5LWZoSlJJBa86R6VDBxEeiJDySdW59q/evnOQVJiHmAlOqg4XDrqsHVSSbMSojDyiFIhKBDRcXiSq6kRKJRfl8v39fYnKJNVvBcsU8MtSIOJykhJJuCJpOWF4Bn/ULCHSeWCwIIB/seAPsNrBAUIVw9QVYcYIoiFYzql2CrOWiplTNlIjHNxNUpHxsCGYSFE6GVWdXxpu86h5MpcxTE0aE65DImtwqI/VBQ5Dqo3AzKPfCYoInURg7dHxqYPuaaiiqnNyeKx5QL68yZOzG9+x5mkICAJXDwpionCIFTaPRqMi35ScH5ijcMZxTAMf3iAdgKrT9G+9Trvp3vb6vuvdtvxux9hQAOS7X/wCIL/td9wi8rb0g6HruT3fHd5+aPcLIuyNWmLcbr3dKYj57H7w2n5RTb16tyhk0Or37DCNfndQ790UMq11M3CHnXbv463f73f89mCJguJdq71Keb04K1DEIksDIpfFOu/pQSSUeFSzkiiYKQynE+KLKwo9M8ZMEgf9mZDJbxlmVM2gjw5h9NwRktRlQgI11D1SdVSaEWdJZwjBNFC27MDDs0UHvj9d875s1K94tt3QCsyUBPNZR0z+c+vPzhfWH5+f7zZ/m5kVrBQOIhg0kLDctkp59WguRrXbOFB0CmOMPPJynDHmZUkiUlXTVueqVw8XJjxBUxkLvjas9DMaCRYuAkbiEQl7OIYCHFxxB42hKhnErp8QjjzM4Q6gCuIZLBAyG0lFVT77rx6k6ynFDMF8h0uKoK63Ed8gwikETa6eP6RSD96g9ntPKCL/MNE1R0+KeoyCFt0MVvJujCmzEfxMRpIqYiPqEYJikVrJtsBaK/UiYyGaiQwxegf+CQR9kcXwv4ig1UsKjVMR56cMS4VkHo4pJfckvLRRdAMq4gyQunIZUUbD14x+RyMyBq8QI3gKVzycU2n4S4WIEyzlkhTPbXxjrp52r+l+eaMdxOEU86AgOfQRiRO1F348Q1yoOQ7CEeBMkjwpIQ3zdza+lX48DYtWhjy/UDbW+CWNM4Zfkn4RkBXqPaZ8P1qKJP5ZC6zVRniaN7pu3pwaWpxCSgwnvAhgYFOeEVvCAHMkOJshHMAqIPXYmFKRSTgxA8JQyx+30OChTPOnCWz0oDENSWpFeXh0fHJ6dv7ru/cXpfI/f/39difoYUkaMKzVmS2p8eTCa4d6tPY+A3py+bXGFTVzxyJsjdyyc1pjHy/F1sCN1fgZ5I4F+RnkjjV5A3sl0lhPj3CjErb/yrKAt7W79Ybf/tT2b7YQ5CW9ufBUynr72r6M5Tvpo11s9POWMc+tDxstBKm97vjehU1j9wTMUBVEMBrG+se8DaZ/7UMWXSt6nSwbQajHT1aEkDarGWintte3cvijjdTQbH2DlY3PygS4xSfmVoJ7nNEYVtnwVcxkq0584XG+tzH3OgbO1l9/dOfEMTNqTwOH4DSI9lasr/gS+Hk5+V9F2jwtvp2tfSxbfIBa/wJ8AOfr39NrB/8CUEsDBBQAAgAIADYRiFFSe5RMoAEAACIGAAAfAAAAdW5pdmVyc2FsL2h0bWxfc2tpbl9zZXR0aW5ncy5qc42UsW7CMBCGd54CpWsVlUAb6EYFSJUYKrVb1cFJjhDh2JbtpKSIdy8OBRznArUX/PP5P985vl2vfxhe7PWf+7v6d71+a65rDYymZQH3TZ126LnRPUWzBD6yHGjGwHOQ8rT1LO8vBGbssdo0qt6NrbL8PG7+WRGqbFwgFhLRFLa5RMBvRNtim3/OYs/K65iTVeio0JozP+ZMA9M+4zInNePdrephp+jAvAR5A12RGBqmj8E4SjrJi+MoCpN4YnMxzwVh1ZKn3I9IvEklL1hypBdDM216XQmQhyvfnMO+zBY2QDOlXzXkbuD5YB7Mg25SSFAK/uJOZtNg+oTClERA7YTC0Xg0vYI2jBf1uEKXmcr0iQ6DcBiObFqQFFpViiEZJMMmxg5erWq2gh85DVttJUMaBCUVyJZV+8MQXBTiHxcoJE9NRdpoaCaKUk6SjKVHbjYxE+XMYY1t17dR9ww/4jI53R48mGkzTjGmXuOZceeZrbEnmnf1F6w5OJrGn7dy4i6RrRQ7CxaXIxrW0Jpd9HQU7XYas/7sf91osI5Zb/8LUEsDBBQAAgAIAI51h1Edyo0pezoAALlQAAAXAAAAdW5pdmVyc2FsL3VuaXZlcnNhbC5wbmftvAlU0unbP2xjaZO2OGNjlrmkpkyGhaXhOmql5ppOmYjYIlm5hqFJipWZtrkgYq5ULtQoUq7h2q6AS0VChEol6ChuiaiIyB9b1N/yP+c5533O8z7ve36dM6PA977263Nd933dcs3DzWH1qo2r5OTkVjs57vWUk1uuJif3U8pKBdk7pj5b9GU/lkV4OtjJlbVrDMheLA+0dbWVk3uUojR7bIXs9c/hjj4RcnJrns//t6w57H6AnJyHm9Ne2z/Pw4a7h0l6zGNbJ2ejflk+Ha+6Ys6O+FPcyqLl+3OXqR2U80xavaHwYdAyi59U2S0tVyvXAALhJxIfHh1FYf3A15uTtY8EaJxafQvesM9+G5e6FXwzGJMXW9Z/c22QW1PuyKAvoS7O5uPT4bKashGLWIrg3CFhXPVPMpH2XEQsm/+R9N/ywzGKPDbJDiP1oPjEznjFtYdJTXO1SdDz4zXacb+O18ieeezix3tWN9pYh+q9ZZYtr6xCHuKG2c/tl63OJJRAwysvJwUfWHh5avXWvXsH51/030F8ih2VPvngkrk+je7Kt4KB/H6TkbOkrlBhZTMu1AfUGsnJhUefBKgV0/dxZwugslWreJeThtbzZHp6GKrtDSAZytx10Y6sveXCPrLsY9X5tduoMs/c2XMfuk4lS+E7wazdcnJPeAeBSS2lMpGBKQjbvSdXz1PHKm0BBclo0Aqg69J85OXkoJoyFq0b5eQ+js9zYMyL6iBjUPE/RMqV1DRT0vSLiuxf2tO3zvOPFzOt4x7LCPfOP/l5oEhmiIuP5il+mfAEyigckXEuP48CyGxx1Ii6AnwmlIM+K5wwwUOtvqSllPVMza2F6teMdokORESTWxfWgC6MdNfV1EYLTErWov9+nrIq4bCnZSUjk+ZsPG/gm/vI2hXcOYnYG/701ib33TeuIJ1U3nzIhx5e5GRo3DAxPsjqt64SGiYgyUh+RNswFV6UOR87r+5BU0ewBar5s++bcxJs3RGSBMaJliUf5kVMjXSXFKhC9J/qUN6sJTan05wWOG9Kl62M+3RjVFSdSE5/dk/4HgFe0LwwK+ZQQKNd+SGF1jwo6W7V2iWfcQ+Ot60mP/m8M8XziJq/czRr8ZMzR+P8HAClzppNQ+5lT1MxuszzY4cyMtNg8wGz4Qbik126rbgtB88Sb9NLSfPU45qvpUeLTl5XXQfYjKDuv544EIGhu/4QMdw2S7BNb8pJM4p+8BfAGmrjCEpvn9unx2d7H5QgK0KKnp8u/qHq44vcXfExus9/cQBwdwreC5mufZFBLNUV8CyNvNeQk0zuWS9z7t83Y9gJXkav3BYYFAP8dcjvDq5Sfx9W69hbe2M/w0FTg/8Mw6pR1Szj73D74YcEE2cFmvqeGoXOZjfqReX3UeqlhOlTIbpiGI5yUJEIT17PRB4BNmCV5OR2/MZ7pq4XL1JmpAidpNUBf+Q/PR/EYeiLuz4cdgtsOaiWgyOPcJHbmci/Y/PLfRc4/OqmUFsHmw4fCXiSZ1egukwc0N3IJHgZISHNxVwyk5ma+pzuPJ+BJw4Cc4+Mn0Zb2/p/NkxAnH1FdlNzvPYalau6io3zMReq/IY4v0jVyRrQcVdEvDTyyKvRbnxD/IDyW98UnzJ2ajO0pvUtJW0TvV9XvBAxey5xHS/xNY/2f0HYvgS12Bxm+MWAUhpCsorS6eaD/VvEhMUnof2Adeo7wmZWUcjpuiCIOK0finMiv4WcHOA6YmbILXMLYaHQgVQuNUnlCOedjuQ5SdqUozd7orhJV5UHHfYcumdda7dmISN2nE/2AbZGn31ljwlSK2U3Mcb1yZr2kzYvHXENI2G4x+26lu1WC5b+6BP14UkjRW72NSk114KVyWjcKh4KhFVoCFPf6jiANfiVGJXrWRELUR/+E3hC9WIp3n3S5O/QkLgrXMhaYixesEndUyHgQkQe5A1KmWW8QP1nPfyTGoUaNmbZxKNGO8QI1zGeEdGS9huR13+gzOSgG9Hx6SP+g/XCFQa8sYWkN0hVvugr33UY9HdDMinVcj9js9PDFypq0a2qJvzrmzmqO8OWeEehgmgb6mSNJDX5fVJN9ywUduFmD19FvnQ7kMgYL/df6sd9YasREYXPAJpFr6m1N7z7kq4yxplpuaA3Hwz+kSjVkbBaYxu/LPrhu6Po7tMqjYDjPYvSYZGE1dwcbQgNf3w8ZA2x/zbdGkLTsuDDBIzy8rglVJIIq1vzYir28cFbnXPn3tQyXoIbegoKFwLg0c3ID092YmTo0rHTYXclzuYkhHBvujhJtCRMGX7vv+Qq1IsYNxgRrS+3+dK0tvGT7x0ZZ29r371g5Wv68j1ItUjLzLBbjvsfn+fVhl0/8nnl9Qj3BaddpqzQ8I3viZjZG9tdswva/3Ibc7P+55wtfUse8Zm6NgP2OxXeHeEi00eXvypZw+otBDa5+Mg9ilARIs+Bku5UzT6AdyPVMHxzxBOzfdAlZnZtF+PXxKTH0O2CRF5OZZvS+qtHspUoyAwlYljfmKtKs9MSctox5mPbwS+VLPpmFPiNlxHZ/N/VICmxecyYx4WLBs9Fxn+BbpPxPEUxs+FuweYke97uq3Vzbmms0pT+CWN7LYR++DOfKL/L0JS7VbMrKS/XRXyw52PjQ5wehfv57yOPXMYwke9eFC3m6pdcasLmCpu6/MkdrgcScpPD8wgXSsXFSV6WPK7q2wUnnEdAbIPWWT5L2GyybtRq+K4bMP920M7K6tihwtZTw15BPmDLRVcE0hM2R6yyC8o7sTUly+4onq6J0biWVqCAs7a7I9yNbQR8Pr+Q1u3axEvhmKBNMtfvR3x4XusujnJibB74M5nx5rd/ehDsedR8nVty7LFmDb/UAmWG39QxX8Q5+8nYa7pGpvpi+gd/jurZ+gWbBaYqX2X6MY+OhJkZEqxKLSDHfcvx5DXPkbH859Y+U64qBX56gtxFFZ0YeZgdzLuz6uGBvmJY7k6129DBzzcbKAN6xP4dCB3E4KIoeurT1QovKI2EzdzKROXKKavhY+yX6gS2+9k03S2IAPtiwusjn7HXkP72LMjhvkVv7/eZWr26wUE5QKRx+vUHBpCisibHrfnvbjRgc3m38mzF8Al0zl4+NqW+mgiH5y9qgkUmCkZBO9rT1ibmTj4c/nyThU52fB8l5iNuvr2LLNxPTWWUg9wX68wBhUm67VknPmqZz1wqXdNTtXDHEbM7xmz/qL0vd5ps3xzZAHtWy9zBPr3dWLCYixUBf3Rv1Ah86Iej1GhqID7YM7p5Ob+C7ne8UVa/HZinf+Dq6fK1rMwhr/znledO5f2SJsvT3uKlyzkbNbSyNbpTC9b17RnWZregT17Eg/TkZ8jumbct6jRF2kuKxPOhC9nPd6mPBY7ht9wR7okwIOi9c7AoPHebT9bIZsxRYxbNvUP9do1CS91JmY0zHZM1Wh78LHyzhhhrs3/Q6wB3z5LnwMN3pnbFa+g8HPh8s6A493ial2m5tHnPyy0J+/mP4I2LBs32S4G9F36+Sbg9o3oj1tgw697xQt09S+BE3UB+kHGRDM394qnYBn55PFPpwMlsJTBsiZHdRVxrSkg8TwhQwxqdffFMuKDburSXC/D1X+kEVXwWkudyklH+jz7Hdu9vC7ijveUG4f8F8kNZ7Bp/qJW4i3BYa/Z1ovfoBali2Ti32boHOqkRwWf0HzYLtezMjfKj9NpIn6mRQvv7f9US/V3A2Yc2jhqJ4VnROA0XpqxoLlNx7NmQ6IGiTNLcam5VVvs2dqlXR1PUaE9nb1WfjaTVgDRJhM11LWTjUBp2lfrek2PZtv6Y8mPmt636jfyA3N0kLWlfW4fl7xsxnqZY8dQop6kWz/HKOhwoo07pLXrdYsrIUKKfRnpqczmHgmCTIRTmjPkC0XNb5RuUVQUAZBDayfpau3aF3hRfBJfLfhocGhieHWIA/3Duji/D6dpBkpexl2aNqpaw9+QFMj62A+Qk2luvqgdnYSz3+xS7Mbp3fWxDw7sHerEu/nhMeROb0XGiZrJGj8+Unwk+QZ8LzcaHwNESCJOOwW5iTQXr0vlCE6uX9lZEt3zfPiYbv/WlPX8qHLjgOnNZR1vrftsZ5GiEP2qgfr4PbXW+9YkZnQYC/7KFFsCGQ3APUq62SJRhAkBUX39g7O/7FR7BYRg4P7ZNUojuUj5TAcMMM8VHinmBWYc9q23yYBjJX1oGHURNjUA0i2mU2UwZHj+Sw3AHY3hmq6sr8maqKI2hv+tWt3U0noyjSrpCJRYtkeVNwsqh/mLm77QwsVkGvHwtMbo/9Ue83DWBP2Fne2MuHbda51oc/2bg4x79ZxN0fqnX2gMEfgDLxTdKdZ8CLct/JNCXbhus8JEnclF8D0bc0bzDpJjzFVpZr841WDapLifn9adK/sIHSd7L7Ibu7CjJqI/0KevqGFfP7d/dPoyIY4pYzFZaowGrCSV1HrcsllpTBa7lPeeyutzHZ6kIsl+YDbulN1Pcj1uUjfi0d5e6xskdR9y3ybeisgZmg+vyTTc/cWc6FYvTl52uzliGun4FlWdk0U1CSQbuWNfQLsZlDzR2Zo14OUX7UdMUhR/BKYcYrGp0X8a9uxmHwWnIiu6BEzjmCfZsoapGVmPZa5+aUST14HpeVZs5KzT2imP1wTADQXkKb468kPl/u1i39USuvKC+nElHNGlquClez8LbnrTaHk9DQYLCfdaeFJjgQwOl4w8kE7/OfRNGjx+o7atQITxa136OM+hS44MZzmjusMbxEFjb6K5WdvVccXP7RStBsTgPyfdywQQTLNurRfqsjpmkq6cZw+Jdom5s/2sIQTiqIz7CsSEsYEAe5eNu+VZk/Ige3s5d8S/hMQnl3J3HQeQdsV3BJvKdngrvHDYG5Ah7A3zh4f7uJYrV6n9neq0yzTCkx5akC8tvoSCTFmLPVVdixv0nDQD09BB+/yN+/yHP5COnJKEgq44H+bhhbH9jCBoTe+BRqiR/Du1cTOqvDcjy9MQOMwQEqSb1jaYQ1I/94aVjKQHa2S6Kg/rqXDfFG2T/teYE+ZcDR0GUcWGlLIou0i5WKLdG1FlDbVJ8bNyqd3f3Dxzdwz4Q/RZSPW+aAK3i+NmhqIYYwLrxDUJrA1n0mEfDhLOuL+0wQr6noY1XK7a5x9QGbpeFZxoKBu0KA2ZQW+m88rbgElVbMmemu7OJb1Q3IrROXLDRBT35VuVkE20Z+99NbORfK68URMw4xeBIo6MQYABE4U0WbK1HuuV+yW2fanSuC+cwEHvapynf1JU1uQsu5jneCi4ZClN/nCnysaYLLKnDqLlaocCExnRYi23GF6NDeVG4EDibzqHUiorCHyhK1acDm6gSTKlFrFVFcDTQSfPEzHuRFa45tAHmg65tBy/WR2314JM7/EB5eNuB2mixXnzHbOsdE3apYp0+HA8RRLZNGN6w98yPs/Jo/8Ncnjfzq6S14w5qBlLFcPdc7pKyhqUPv8CH4UMEU66SsGMoPXsnUbc+PRpgxiBGrVnAHTfDIuiek6Anbb0uioKIrXgq0wGKLYS+R3rgL01OnLoc4Zocs6e/4DfMwt77CqIVoYPH9Z9KUB7rNz9zzI8KWBGdi8k1TS1QgdBIztcTIuZ2Nel1CG7DO1Yu4UN8LtvugIOltQp83pcDwE8rl/vg/xcVuv928ohh3jNxj/RSiQvhRososFvctMg26Mb8r+3psqVl2+ep7HGXUSdXz5+SfbQEqO3lfrg3L4ug8gj5NfWcjwq4u7KnV58Ov7AgCvgAZPQLZqD8m0C4IGO1vXuLv2ug0QA9P/bRNmKHzhYMN2zvN9l4f/OescOaujU8kpL0RJvefFMcjCKvG60XtA+2mXGC1xjt5YLSm34WsR+u/bYGQl1xEfyD50eu4f/Yb0xPYL1kkl1S04MKEn58Gt/JJzUBt6jlz25v4VyZDXmf+M3GE4hP3VEcv4Yvrza1LbuaBI0cr9GJ0/3uMAdjtUkryCcDGxFl0MFm5s2gos30Ux9es83cWYHoOvTMuNm9zB9k7u6+/V6fI52b8ibVj1MHO739rUq40bxAPvgG9Mx3es9xShxRe9ThOHFN3IVIcpx07tDpt6j2LZnZC8mRXQBdF724EdrtQNYeXzxGCUpG2HIXQ4upwbvc0rsQdWVg6oq05oWA3DXeHBdTA45NlsWj5vf44hnREuLOCkxKwhon3l4o5qGL+yOp8dKRV16jWf79saPSPyJmNGSxbPk9Nmk+OCXAmmIHrXcJz1LQEwXN1ERzGRP+97Mx3hZawozhVa7//DGkDWem6xDiAgRoKZ1VSulzr2FvWiJebgg51U573x9OI5mIu8CNCNXnijYTnzq15j7llQzQETp8K1kLpxViQDuZB2oyW6IImI34RDGwQQsrCrs6ZmuhjtFjQxV4VMcMkpwKupufKSxHWxEN/nHBMYjcuwS72LrcEQ9j30wlch6cH1wLe169xBKyvRQ/YpQ8ZwfarrYGvPr4xiWyQmPIY8NhHN/5Q9XGQHIttAXwKxh5L98/dPTXpSrByam6KsUE4DvOup2S6iRo6064PcgKo+OwvfCoocAZ8ChMlv4pP9IZx3vWssS0/73OhkYsYXUP+rjvH1VtW+rTh7xna9Fj8Z1TjVMNJfh+7Ch6qq6ECbtAFOXuA37fwOCO0RL04sciaO7o8fS+iPVk7ndBrgLV3LZzZhhxp9zU0toWxDnZipewzHLo+wIiFhRQl6m35BTr5kHg7In5g2jUXIJxWWjPbOvgq1sERh+r3xpZ1eVs3NDVlQzdv3T1+VikePKGd9HTeRgcsZR5A7Z+tai2nVHNi1nQvPW2M1DNc1XMmL1WKE6hgRKJeBGP+YR4u+RzIzWE+fN0LfH5Cr09u8Ay/9hVanq3b1uUjFyJ0JGXkpMPv8dqvHyNigHjF8xu0oehJlhENb41+il5/Yrn0Qsmvr0z0xPI/TMpX/c3BOr5hO8WjEvY9iagW9oezpLFv1ATYl5ygS/tRH2JRpwPbk59UzHPr5BKLTv+8aEQtTCXLw9HVRTAncfZk16Q6d+uCRbPIk/MzZCktWAJFCHbMGXLz2FU5dnJf77HqSp2WE896Jt0BjVVleWGLtQZFgCwGiIvwWg82tGvsoLtlv74wlRohBW4bYFpuZfpZtfU48dGgnQK778/97QZu5Yo5O5asGoLI9jizKcjnM+pz+4Jz+sn5l/W6V3Y56cSKTXWlQpTlEcp2u/PvXjRloM/XaZLyFyoZ9Un6WZ7NMQlOhGovfyz6UPeQZvBDYu8dxMvxSL8mFbnZ7LcTbVsvlRh+xeO5m1Nt3Korze+MwD73atq76Ls3gxJwU8zkgSOixODigGUUrO1/r0AesJmUsnH1MUjhNRbX0cTtrFvIXNHTluhMZKg7caEjEXi+8nazLT/6suTV8LOvD9n2zzkL5OfuCj/zpzG6+O1CpOy/88usVilgpBC74gpJ892RU+S3Xdr2cggHh3xD0t3u6OHetsuSebBL0i9q/8sJEX6wsH6AxTmtpApl4PbBMYxj8CP3WVJ4hKRRy4fuIxpRgeTG5fQmRrpDloz4ox4+pKBStzqsK/U4owOmNFLFRIWxy6I3ldebcvQGPrW5LOovWUDr1H1eiksiIObyQKrIayrv2JWq9+O4NqkE4j+du9sPmVxnJGalx6kUakwow9O+PTaa72nR2ndxQCn5HuniNsIOQt2imyvDtLWy8Ir/VHN4OA0bj0kHrld8CT1y0IKOnqDHnIO79AD/Bxphfwkg4BNJJJH/+SwWg47lb4wBdHudlJ/vXG6ZlxmDxRSciWmiLsL3LZF4MuvwiAhYl3CYrc3eSBZ+9R6ueYDq64z0C3Ri4HZkE7XhOx70kVRWUNszhQsTpkU9ZlH30eqvIpND7KYplJoi9FUoce0P7V+uXir2vnWGq9KTef2RUe04rDLwAl3D/02lI1d1XhmfHxBpZYhJ0qqrnqkZGtS7lyqkmlPXRSJbAWWLs7cfBEvbEeZzgyAfjzfCApbHKXtAciHdp3/y2fDUI6qakfT2Mu+XopocVjWENEadt3wyy2VxXGVba1Jc8KmC71s3XaLBdnO6TtsG7rgmmCfXrBhpKeB3WUMHl6Mj4hQDvoR+G8ODppyzA9CC3NuvHavKg5RuwDYAQTu5+vES+ht4AQd2uhMJ8YH+HIfIyiElJGLe/MBl3tyEUyy/a4n5JanLpOWJTyr5dauAoN02EFWbptXPBctWv4Wq+hIi4piIm4VfQj1xtHfO1pzkVfI+PpU4rJYCjLGNQD48fHwT5jGv8YnFlLH0QSMOEp/8LP6WH+OLoTfnjdEm0frCBvMUD9y+IaGwYLSuypO78BHq4/VMCwOV69Xdh5Kb11EHU1n4P33G58YOGvqPyQePT+fgsz0L4sJegHz+c7ucPf9eyTaK54XB+14PPdsSahPBdDTlhUod9Ws13ZL2bOIVuOGOW6JG4ax8a7+aVmkh8FE3SVwU9JVFxU2XGPP3XVFJUVhfiLYN7e10epz5WKgHEIE2AWl5nc1So5H5BWl2xVWNTldT2SYgxYtTDb//e7uP9wR7+yC8g6WP1Alz6P1ZvXFOMydkIulD2gkw/bkLcillq9R9XAAokRE7r9RoOZms1DNEgLpNcCbKGLCaVO/C8cqw8ipkQtFVck92e3UamrELvsg0UHBhAk+2Dol4EVYberU4gjzI5e/0Tf+C7evrWMXU3131EhMkcgSo5H3BuLwavEg+inrHPFy7pnXkEBuqcWq3j/LNp+lLDgcuIcP5E5/PeRDT3BP3WAInBDY/UGb1XUXpezTcNfdQ6BbArcvea/L7Zrh2TMvlgxUX+eyASr6brf2LNYutdsR1rFPavYvxmiCUivRFx+0pjG9LmrUlAkuqsz3/gp+PLhoyTICXhQQMZZXibOpKtx7yqomd9VbCAy32CVdonysy4gQ7U9g1/gHWze9QKq9cvlftKvk3ouQAfThmtDYkd/n4R+o27wo+zNZ0IwMzl+zOJQ/3eLgbRZqWYWS1dcyGGqA1zdewN0g9obdYNQjnR6lIg+QX0P2lxksDhgJmh6BT/LFADXr6btr10oAMZOk3ZLUIS9goYcjgJ5twMxZ3L7TN3pwmuKkZz4Ms41h3R0dqqtFWU/PMQA0K+kzNa3YM/7FmVheeswz/8z1PtWtNNNyIqrBKKe8wMjLpm++U9Dc/vB0HKJOT0CNKEmPFgYdzI+o9s2nnfPHx454efOeTXwZ7O9BGWUtRvTPgeZ3gJRK0JH2B7+o6wVCFOg87BUDm8kvDvJ85Wm++1hFaF/mskhPxjbCLwG+Wfm8wWXnNY0pprRanuN1PT5cAiKV1pyOo1YGG7DLblzEDASliVn7k7mGKYcmtwkqOsj+mhXBJgJaxDY+N5BVpmHwD5zdQDvK3C1aPp5HZe9VYKifyxTL9jAYbXYLYVY4i1F+xQ/ayo30W879Uo4m47H3ttT4iutD4spDGU6PDhp7EQ4BudFMMeR6GqIJq8hDwwpaSSmhLcMuJf42S1UkKN/nBzyErr3vi68PhGTBPI0zbWMV+kQ+aytpvZ18/azDYRa0DDEcwpqsXG4oMBt2J/uTTNrO1ZFt/AJrW8/V8TUJPWpgtyWD/KA71q4Kr3xCzYnKt/nvaDyvOY1LHm6bWirHz9OF1NnyYUZvBhwyLyxVgso7XcxukwRH0EGskw2tE2gnVs3AuawlM2jCbg/8VvlekKOx02mPMquH28EInRX21W/MQ45mM3o74wUM6zA2vrQuJNymO3TE/cblARAdpONwhquajGgKQPn9/A/ayogV737fIRkQrhx0IQR+9FeYYvVMZK9CQlIyT9MRdxuvPq2WkMsQOkVO16+gbBAW4uoHHmlLrh6EF8fzDkPiJYXQrh2C9C4gjYdOPmwoAH0ExvNnS/sz8fA6slVsvUsJ7VKpF2ObvMhVHOHHs/OkXinXYnUgixIXC8eny+m2EQpdThJKTPLvhvR0VJ4eDRctVq6nzdDDjh6psXEuHEoMu/Y4//9jo5f/P5JPhgEtz4/dAd9ep+K09Pjl03ANJ3SN4d69mNlbfy8cYiVF9UQHCvtywkwVf9uCyKIsPfnZzvvpSe532X4KR/yP/YYL2qbWgxYPd/qGNVShxj4+PQSLkyAfjL/aFGaJChk3l0g4Uslz79C4sHph++A246bGWhFPi5Qf/cmhxCAUHSW8GzeZV3Eg35tyw1+a07nNBjyLPBHzbWdfhVVSN6pReFcOBmhMblf3/D33RNbD7dHtNSP1M2OHPkIXjrVAe0JX58KnuPdTNEXLm3aPNRbWj1VJp8c6P2osPNMTI2jru+gzM95uMWoZs8+MpqJEfDqpv1Vfqd/px9Hf642GznGI7VdDELcSnC3XH/eCxn+yXLy7UU3XRfz+R9DFWArlpRHYZqGEYJROhI5zSbFN4CeNXO7uT7OGP5bQzI3jRol9HyGNEcIP4bCFCwHwbm+vvjEp4wkkd+PZ5IW3i5DHmqEtj3bfx8W5wHTbv7kWBCWHzxdK9xhuQclUg1Q+Zfzp2tjzwlkl/5gOhKwwInePyjYhbQPzlXQQ3SCDPppLzSFQHl5IrSy/hQGRjHLwcJY5XYgaH6kbtY5BSp82+tuIWpVsUI8Tmt1LDAXFatfqkf2dzQqDov1XjfxxrHMb7aJzkTRsCPdsUPRN++T2lqAXIo9vJya/q83XYIf40fmSVXJP24ZW2WpMG4EAuTLequvhXwvpdq/qJndy6nC3rLS+Kc+hJow/Fp4YTW8S1zVdmB6ci+9HT2X0XUT5DiJ0Bi/fOQQsPGLouUaPV6LJJz2N+cKPE5xCHxwJhOEAgnJ0Vua7lM2sEf/GcXoJOzFm06sJMuLDt+C7S03wlLOUtBpwTBqU35s0udDkGjRfuBPcU5QN42dbSQSDrJ4PjFoRPM7TiNtf0RE7+FWY8ta70YI2M63GWumOPWGri6Oc1MMzdVUGQ1xpCaqK+w5cLYd6Xr/sqfEOUEynmROf3dGo8qBe1ePMeFBvxHpdX+eG/+YZF3L4aE+DQ/zYzMoEPQcFbLQPkL7fUG3+MKggGo4nFUAdqQ9UiMskZYAVdm7qhivswcKjECD2xpaTZNQmp+TcpMNvDroQwn5Xo57gJSUMNZ+ba3yQUv+x8vsBK1aJrfAJDlOvTPEAcgOTIS3D5d2uPLs8ZEpVkIywGVqQ2HZpAigjrjCDjE7VXV7Ms+OfujwQedycdFu2E7UjBluk+LslJGG1wIhjtbd6AjblKn4HqjE8qHuyWoQkpxb8Th1QyWp6AG05kemS0v5326aw+rOvASpOfjKXqo8RHB/LCleHTk36wMENZP/CifdTH35BUnt/+OAYNWHmeDLvXSKGAfi1aO/t336CzyAzlMj4sPIWSQztZTHibnBYWcxAin/QmjtRbZXQloPr9oExd7FKPOzlw3cfDWCvHTdvUB6nTTL1HTZhw1CG4mhHauMS8oUxK3gTl5N5HxSy/IvhWS4lzldmDC/HFMGz8jUqZCZ+aUiLeJyM+DQ11yFpyt6ZhVNyAkPuQGcfKs/xvVYNKpn3qV71VK1s/KXithvnT6CLcc/jgZakWM8y46cDnj+C2nMl9tJ5hQHAT4Oke6VK8TEZJ2SdFwb00P2pR5gZq0hmnIwQfZ7hNVCcF9kjc6WwXDiBkkXjejjFf27MoO2poOx0hpL6O2b8KGrMH1+cisR42gXkMZAq1wdkYP+OsE8vK7O5dXLcBJBysE8rG6G3nPCtNqj/BXUEbTB20MLKrF3KfNBEvKu3wp6PUoCn4i9JzvWc26TP20mY8pVVe+DIEWNfzajsgVpxX5Oka07NPDhDySl28MlEy2WGGZD7+QbxuI4sZgW3t2cxUTeN/LXawh0HdXX2uH4D1HCeHYa+CWRoTJEwEE5lzR7GbEhfroDUOMlsWzaxM32LjvwEhgFKLEbftG9UOeFHfbMud+vXeIG3IGwjO+4S9kPPQBwcws0XroVw46YzbU6tuQOPRQT80EjWz9g2xnyskT2MIK50S/8xwUu3/GI89xf4Ik4o2xQNLNw9wbhzrNsT1neAZdsivx+g6jJOkH6q6pODmAZ2ex8HmS7cGBKR0MK6tmWVpR1txtLpT01/ul37Qb9gtoQkQUbIbecLXrSNWs9mUgEHF24MNc1+cs+WP8XKrYv70vc8jpi7aqFiM/MV12qWfr0pzg5rkowZ79NarOa8W2Y9RxrEI3VrpZAht4Vqfo9yUPl/ZavhUw89z8vwPsyZ7TPz5ky/MjvsLxn03sd1wUyd62FHp9T0iJHfudzIVIqS4deHa1rS6eYS/NwEYQtiK+WC+ehwfbPvqMT8+9n5S1pCzDPWxttJLdF6o18YF5oWz7i2ONz6OrnDywRL3jj/bq6NTF6N3V+HeHHzc7kz80TC52TaId59nefNAmRKh8AuDFd1ZjZOFHUaWH+55iAq8p8p6hyVzo2aZYZ9vRLf707eYQ96PagefC3XrlEqGSWhJwPjIoUmNgKTttnZDmlMRMPpb7TdaqHTz9Qax/KftpNmqSRo7NsPkMnbFAI5bsIh7l2uAeI6RWzIs+3xjsZ3jpZg14BRd+v7B4WQr8EhsmAhPm2SGarz49b4mbBYvm/KGk7o9gtDXHo341yalytghJGhiBSlTh0Pyvrlq4pN6dvVQNMUFXlitJO1XxtIny4C6IOs5AuMfN2CDGtMzlNnZ84llrdhNwB2gbbbmLRQx1mHWTAfB66qIMJmKsK7yCf2xbNdRR/ZkROXv9qPQ8EpqU8EylWGjqV/1omfwy6ju3ubGMsT5jecXaS5QRKszfls6lPPNWI3KgrOmm2d9TTnBjI66oN1BYgmS1wLYOtolivPjwKkAb4aOS+Y7LGG1n6nEbgGoyonvGhQQwP8Cj6uM+UMSENoyxci2q5g5cn+WrGpw4SbpzanpdrdBRoj9OxH3DN/BRcNeW7UqzMifJ25RpXLUOPyHeURPn87VlcZ9NHdJ1VctMFR56B/zE5agMTT9J3DTmzAJvppffUjcNmmcXgYZPirOjha693ojcPj1lQQv2eT/reAMPADYrG6SqB1BxAW8rN6+vZWf2SvuU0dWM/vM1A/lRFk5JLO4+tuHD/PVvDdUmAgTRaE1QHbB7lWnquSkKO3vpu/wlANo4zwBAWbI7QFIO2/CJ0OmpV9BqzJcxCM7SE/Fz2y23NPDkQHFHggOnXK0e9xRtxUVmYA+bSOt8PX0BrVoyUohw4WrPBcwz2V0NU+gVC1z/LHbY+/BzLW/wO3XS2wVcI4qOhj8PL5ORQOjy7PGa7CrQdXcWMx5aXYlTnlD456fIsdCkIHX8iQz5FVGvsKk48dE0aZ0UWWjqCV1MrZ1gkjL2piqbexL+Y0/IKPceLNGlxHZHlXsfvZfW7beVvu6/M4sdcrxzVdGOuVv9vHB6gH+BVx5UltwXJq/czKRL14vAuJluSHGQ5GWaY5O/fYI5+msolTGQths6U85sDTh2VHHP9dnnHvf4txLxnmHCz46k6CDCsK9n/PsH+XwE2yfA+L6d3kbfFmIzap5bTBv8KBNywaLqwixQ4P0l1VwCRuQ97UeX6D/3c0Kj8vo/v2f822zR6rRGqY/DDI50xXyBDmk/fhJsHnUSKaX9Okt8Uguz5RAGufxzzGBfT3wTXtM++ZREwqtZbOhpFCY+fiVNJMnP8Nds51e+fE/6ICTuFa9aBGmd/lMIIB95yx5dan/5NNXm+8KUPQImEPaYnwb+iLC2UKcP8+3TDFX1QCMVG5yHIeTVGQBUfIqm/aeEK/lNk52jjN66s/jR5dO/cQHFsWYFNuQ4zewkxbhGpeADXBGD3gL0OSOg4n+slcnITDgUhsbGql+QEo9IjJ7Y7emmKSs2aB5cnYuoxTrhzswNw79u129hT4RmvGEkJ61ATlm1KOt7+vZDgOgmbajtcuEzbiPxPen3L1z6z1eB+pal9ZHEY9FzfYb55HgKYWLdEwdy95LExaExcnrAhMrQ9labzxUJgh512Sms0NFTnIj7fSJIWlUjVOY82MFD1DLwk5mVdOxDDMRT7UhFYSUzwlFWvZQKxrClq3ib3emh+/V2XDe0SdRMj6/o6ZquleG8lMwXANTDeN/I9MPUCb9cKotXD+ANlvhCDXcsfCwZGLxoh9gDUV0IY8jB/jQRjB0nFn6jM9OoFndyBZVQHuS2wm1nh7hhU05gWwStPZrJOaulPpQzRrB0TSROGiF8F8hAywZ10G3adppog6jfVpAXfwSKoEY4SHE+jp86QDw/G6awfhujYR2GcTZ6n15kTJg8ySMAOfast+7M/8vmsa24hT6LzvwfdSi7zDr1jjWqr7FA3ws89WGoPWyap2i63LTfZguN4z8naLuu9l7IvLcTNm3+5xKw9mAASDIQa8XSppJ/4hukpZsOLAO/hLUaGBLAYCySB6cdwe7WgItcfyIA62LvQP+PJbA8OF6PxPu1aSR5YEmgyluYaXcnEexl4gv+rdsbUuCt3wj3l4HhuAGRhYrp/DoEyaNDTmxbaD4JLWGwgbATVtOQvGv3+ZIQuaJMTyfZ42HbmYNN3t1HqQH/f2kph2+wvaYjAnPFq3uwWYBWRnW/ttrTFZZ/yAdCuVnWVqNXi02zwLhiOGGZDb7X3QKD173PaUDBctUkCtDdmvr8jSkN+PxlEiIywS9jVIUFb/oDH4gQwx3EwWTTmPIMn5/9SwuC8m5TySFBD+6wn5m7HaPCSYKepuQWhSLtQvrpQ1XY8Fo40fNFL/uUmCf0F8mpN4azRoI4opFyz+6SMdUc9U3MNaCU/WQrvt5e5Kn+/RiFOzu75jrc78Naih/ynMZN4WT42Svp6w1x9G4Zrm5zYzUAo6IA4i2Lvm+yUZ+DRCR/5DjplNRe38X4zNb769vx7f+xrED5e7YUIqcXXt2NgzbUFFMDS7dv6CdDbdDD5jzpDBCe2EVt2TVJrrIpgE4sXvCty/RFissA9iYZRv2kzfXUsa6RJROy9OTw6rJW7YELZtZfGDTE6k6nNr3rMJZKl/wYAl77LG96Ev7hMt4XSk+p3ALAPr8Td99XpFz4m++LoD1xNBVkUvBMYxX86gFJjwHXkDcFGhZkB/UpLyLF9E9u/LHM4oZU+pKsKzyiUz5JPo2Il9k3VGeDaSvKMbP3BwpdOBbNUdLDQrNLq0vKHLmD5ege4RCv4i3BhK/56oFNl+bzrUQpb+fOVcE7n8dpq2hJISO3vGQl21P1JdI/BOrm3UiEGRnmH8kIvzzrQQpmAQibCg1HcZs40F1KMNbpMVsLKhqNBMHp/NE3U6nHzHs4Phv2FP6Tz2nEDp7cW1mZPzQnDj+g/816bFvl0IdR38E2Z8lyvlqFm8SDnGayP2aRjgJyqCR5/qai+Ho5yoSQMH17H2A+TKbdS5mdGsSPXKQLn8S3FBsDyjdMQx8wZYY2NeM3DFfieAPDXoXbY3ocq4DqdEZz7INyj/cavfwAsY8DrXNmRU25QP14YpjKqv7I9E47A/HWXanvdzDIA1uAvHc/pc059pizPs7uW+8jD255RpNRUOXcDR+Fg4/x0NxyumR8n6ZVJPZPkAat0W9g8VriF0HDYHfPTTWvE6vdRfgaa+kumw8R0FRH8uNnmN1zyU6rVmUFeNesfigeIwvfnM6r8JFBBAEXSElEkKIxy5T2pKxfZn8orF7ANB/oN2d7/CtFefq79Bmv13FuqNUMOXdgoC9S5cAEphjvhMh853f1vhAq7SqeEHmQaQQR7tKmvouj9hLNGAn8uDqw8lA+8rdjuFZtqKJx6VDw9ctKaY0qyxw5n9PjhSWP8jvtduEAkoDyJZSoNJyD9tGVn5PTu2q1EjXAb7ffC/YbADW8TfZ32gGHLqMpRCNR3rPkmQ5zLM1T8y5YeUb/JFwj8s5ftBVmzKRKtMlZT9LSrLhdURddZ/adfwhcUOGnr04Uw+4B07O9SM/TvNPSWgpVwoOGV10hMHEETUtZb4F3R1gFihoe7+BBkAxi7qui5N8J8z+v+Q/w/5/5D/D/lv5HlrM5Pm/91M9/aPFX6SEkfd/p98JUJ2bP0XhkWJWuOklndH/VhBZ3rTpKQzcY4VddV90kScI2mfk5frH3hJkrZ1xgnSDULRNSLpinKr+YN6b9KnNmPpeWEmaXbiUwnbWMpB8ttLUtAGxGZMI5YJIvF1pP4l8+zo/Az8rIQiTTQX4/uXyeVmKif5Soczn0dMGffETP8+Ciy6crn/MYVfFyb6Kh592zCSv5b9QL9DXm6PFvj4XSEnJstA/cUkaiTK/3Soc58rrD/26xc5TJhnTkbjpX/8JNeLaJF8EYxP9aCmz4wWV60Gu03e/UqrRNg89Ke8XO5awl4NmwbC/spqnWaK9Vd7oKrmbueduchrjT12RC1khQY5fHYP4ljXkP3X73rw5qewHigcefXIWDknpO7UNpnFnn0pgG4wE3vM23egc+ZE5F/LcGc3q11FvjksM39CrwN5R+hSthHKU6Mcf0lK07RzSVicuOc5gC0RxM1t8+Z3Nk5WSXvPWEgn8HNT3qI8jqg7MeI226xJ1OZAQqIZTTfiBGFzwwWcp9KJkqbqSauK02S/mp2dM1FpyKaxhDjRqQvCphtGOUhqvSUJF0Lj7SzHs0ZPkJOVntf+X0TN8lU4rSUlSXM6bUQGUt6HS91/HkgqNcmwPbHq6mxyOXF+EueXsKKONrqNhIT114+on3dQ+MSLyio8f2r1Y7PtNXzTYoakrqWWtZ8Fw1FO7J20eGlf3C/invU13Z4ZAhezQnFgHEP8ZcMy4A3Ep+mDwJs53710RrLTorN1u3zV+4kHX/601unh3b+SH1JeN9sOul0W+7eN1LisZxOd42r1sUO7XrlRxut0z1b+nF9Ad20AFeRjKgvEMl50Rlw6QH98NJCNEGXBx7uwSk8eHARq2FATzlas/RrMMKLNSUL2iQFZ2/hHZE5MLXTt71kOQev80HFEzolk7WuzwAOAR6fJrgJTn6nR47WhDXiRTwned1WSqiIbtw1C73uHstHUfQLPqoDeV3xD7ob0/VIAfW/TPGdWtcggMeAMMzqCewQiT8XFZEPXPOXo4d3cbfwCNYm256yO4Oc0fV8+KeZFdu8PoTfdiKUlHGfyvpEOdW48Xr47lj55kQbyJofLkmVtzfRa/xy2AEk2RkvCyhSSKd1N5wWDYbJOufdV2NzYG5CTz1a1e8RMmgRFxljux22b8mU+ElFpJP+2C7JciA7u0aGYXqisPus4yIya6aLys+HUSlfSMVgNIq6W2GUsGB/9qwuWiepGUkZL5/7izloEba8JWxKiqS7D5mHJGs5Bf7A8tZIb3azP5q9RyHKXGW0tg9DUzDdUM5XUPX6BuDvbwakVMlzdZbI7yBrBM8SocNgczBXu4XPg4lC/ufDJngR7Z/VWHKkrDy3vrvBon9/h1jRkR1gew3SNk2Q6ek5YP16LYxqwJjf2CZMHqqlBOaIctP++hpFiLsdru7QHQhtOXxIuel517Tm6zW83erhlKElCMO4PI5Il1k0Gkem2sxP3U/3KyB7syq4ytmG1pO79VLbSyzLaLU8gN+7vQffowWgeWsRaFe7TZ6g2N56Bt+76MDjYEs8A5XgqNIER2vIUVHjOaZ9izVIcHEQyTPjDx0yMRR6gXqxUvkmLdKZ6fznZgJrRUH8ATarfD4dF+/ny5v+YOsEd8Au1mmqelS9y8iFZ/1XUA4uu98PEeb/MbSr4V9HLnckeCgl87HEdNuCBYkarbDc5/uFkqp81q6NSeYImLoyh2RUubxk1NJWFO4xWHaeW5Z+pw+M4BqAAoPI4IXJTOSnrtxzcNpyRmmkW0FsavOKxUUN8/WnqHdCg7mqUTBfhnRrZfu91jsSICnI6mO/AwqMeQgkad1NjiYTMp/yJpKtg0OauMPqHVzqAFH90dfLKB/6kENIxz+StLdWDXmoQB2KpuFuoJ/bV1B2M25YYoPW1hjRA4lrXUN6VCfpaHgWEPyaubNGuUJ6EgJ7knaTfSZfwplKXRcF6Z0s5auqPa2BSF1KK3JEaaHC2WdUwZ1/hBkP2thUOAU0VEhBpzuy2uMjjfSU0bZjBzvflS46UO2VxZuZ9swagNmh7YqiOCPo7JEOJ55jEkKvKN7WSbQPv9Ec6NYTxHG+A1rU/qXpP0GDhxmcjO78qgS8wlckNItVfJSKO0YNuY+2KgyO6D24jcrqtH9T8SpewDJZgnmNxZJ6Zw0V4ZU+Kfg5WRMQT5TJ5qcsg6oXNtZd4QEA8R9kzok7zZqbuz8XyNEjsdXv1De5wlE+xRrG/wnue17R9/vPidx2BasQQDcz4dPRqasQtVRAP2QaCi/xgzwNQxFtIpt39uCiiyAqQsL/1LOrFYmXZjHng19+mclSdOHWCshWO5gduewIHF0L3cDdtGaxU4LBg6rMGfGrCQNWv1CfnUQ0XURyEhedJLhp84PMGwl493QwloUT5HY3/4Xc104arTmT0voPSxkFscxJj1i+9meR+63Zvju6/5LIc7VSDlrMpQOBr47sM6KyAJjatqDuZ7I6hyTbWs6DUvPz8HZvv4JaFK+QIZdtqqyOhRRrItGHcMv5Ot2uOVAH7UNCmxELZ/lFtUHcNNU35q52PhBUYaREL1Iqb6mK90IE7mQe3/ouZUZKPijZHGsaeKZV0oCcrRp2K4ZoPcxjiRwHpAwhhx+GLNMwlf37Y0zLKxfq5XWTloxdAm2er3268g3t6cvTJngdNm7cUO/zRmvXd16cbGnn34xENV3qYD+tD4an+B4pd8EALB7LHJKA44a0OK/HblzQxtCrsQVX8enB5iaoiQMVaMuBOmptwl54TDstKrpVo0LupdobnP8crgWOVH/rxJe8PSGyOHuzYNkWblwlxipz6rv9Lc23EKLNo93Re8e4/2nqxxws0tthINh1xUaSq5zKoLzenpC2KRfe8j46tbrgKR1u1kGrMJFaaEOA7B6cXuU0l/4ICdefnbxCdTf3pWLqR94GrXQqMoAYtpr5U13vOgLQ7rnti+WOjCKySEznUlkvn57vjfOM5pxmrPWhIrXEz435u2KYNTAC+OrB7oB7slc8pg7D36PFhHMTE/nekjmLmw8aRpxMb18Mv8KIOFmvJ8I9zEHxgS5/1s3/NZCC61wzdO1iZ6CdhhEkYg8w4CdM7rEGIa/HpI9hImqU7P3jzJY8BIq1yhtTFIKdaEYojUxNm2wCJ75trb4j9juOAam5g4T5dwWgJofKD/tLegrWVYMl1vAJrmr7R9HhGYCMV9D1x4Wog7n9rB2hQ3uXSlH9qrU7maDxKDTJy4T18ObvWxTMOeeiLQdy4QUlH3JygzTarBcz1IE717vwJ+tu/aWZYfQMEPKxhZvACLZ4hOiskZ6Uhrb9cc9+lCN/Sn2rvyrFvlmEMVqn5X7kS8lGDn4hx7z64gYRKTWNK33lF4AM/HNCUf2z0b/q4ilsI28I8e1cSNfbmO+81isD4f9PfBNPNt9+LmTqXN4BUy/1Npz/ffnPv7yxksTfq//J8OulusN/rR3PvqoQDp4B//8035OWaJMYwp3Yq/MQ6KbH6/ITn8W/6mxAYWsTrlLlsIHEqMhNZDpQLj/2haEHJP/xhKIn/eB0bGcC80VBkOC1LhJmxnkifSLzdT3J7WpHQDt5b+gUqa77l74sM6OEiexy8v37HnJmi6pYtTnP7Zd21NHwU9agGaqPDhE3H20zHJ3p98HwXkMVAbpS72BsU61fZmhmr8HAVnk8pk/pbdB4CvrAYra9ACdrMcuSVVMit3DC7OdOh3vdqx+uSJ2BD2+G2ZU2pMWI2B71HqJVBNwD5P5KTo5G/5NgEz9X4r+mY738+ldTXRUxLX72hi6VVVSOIZUdDm2tlenBTbzTwPifjJUOBpMZ75W7FVcDZlXJQklkPqpnAMzFwMBryMlIlzEpvFfSnSkmr57dZcuHr/lt+XOwclCoWfNygffMF56DsDTmnfW57y+yOXv4/UEsBAgAAFAACAAgA81bJTNajftpHAwAA4QkAABQAAAAAAAAAAQAAAAAAAAAAAHVuaXZlcnNhbC9wbGF5ZXIueG1sUEsBAgAAFAACAAgANhGIUX9k7af6BAAAYhMAAB0AAAAAAAAAAQAAAAAAeQMAAHVuaXZlcnNhbC9jb21tb25fbWVzc2FnZXMubG5nUEsBAgAAFAACAAgANhGIURUeYBujAAAAfwEAAC4AAAAAAAAAAQAAAAAArggAAHVuaXZlcnNhbC9wbGF5YmFja19hbmRfbmF2aWdhdGlvbl9zZXR0aW5ncy54bWxQSwECAAAUAAIACAA2EYhRg2+r58MEAAAJGAAAJwAAAAAAAAABAAAAAACdCQAAdW5pdmVyc2FsL2ZsYXNoX3B1Ymxpc2hpbmdfc2V0dGluZ3MueG1sUEsBAgAAFAACAAgANhGIUW0mOzNwAwAAswsAACEAAAAAAAAAAQAAAAAApQ4AAHVuaXZlcnNhbC9mbGFzaF9za2luX3NldHRpbmdzLnhtbFBLAQIAABQAAgAIADYRiFG39bA7rgQAAJoXAAAmAAAAAAAAAAEAAAAAAFQSAAB1bml2ZXJzYWwvaHRtbF9wdWJsaXNoaW5nX3NldHRpbmdzLnhtbFBLAQIAABQAAgAIADYRiFFSe5RMoAEAACIGAAAfAAAAAAAAAAEAAAAAAEYXAAB1bml2ZXJzYWwvaHRtbF9za2luX3NldHRpbmdzLmpzUEsBAgAAFAACAAgAjnWHUR3KjSl7OgAAuVAAABcAAAAAAAAAAAAAAAAAIxkAAHVuaXZlcnNhbC91bml2ZXJzYWwucG5nUEsFBgAAAAAIAAgAcwIAANNTAAAAAA=="/>
  <p:tag name="ISPRING_PRESENTATION_INFO_2" val="&lt;?xml version=&quot;1.0&quot; encoding=&quot;UTF-8&quot; standalone=&quot;no&quot; ?&gt;&#10;&lt;presentation2&gt;&#10;&#10;  &lt;slides&gt;&#10;    &lt;slide id=&quot;{FBD776D0-ABE2-4EC1-BD8B-D4025475F225}&quot; pptId=&quot;369&quot;/&gt;&#10;    &lt;slide id=&quot;{DBBB0778-BCCD-4A2A-82DC-B474F1F16A28}&quot; pptId=&quot;359&quot;/&gt;&#10;    &lt;slide id=&quot;{13EB7424-C98E-42D3-97B4-61AB3ED89F35}&quot; pptId=&quot;341&quot;/&gt;&#10;    &lt;slide id=&quot;{FA0AADB0-22AB-4355-ADF8-7ED3B2AAC7B8}&quot; pptId=&quot;354&quot;/&gt;&#10;    &lt;slide id=&quot;{2BB68866-1B50-4B39-AB61-30102DC9B0AA}&quot; pptId=&quot;349&quot;/&gt;&#10;    &lt;slide id=&quot;{0DC2EBF4-FCD5-48EA-BF5A-565A1ADFB14E}&quot; pptId=&quot;328&quot;/&gt;&#10;    &lt;slide id=&quot;{E5100E37-6609-42BB-AE6A-D8D0BD244A05}&quot; pptId=&quot;326&quot;/&gt;&#10;    &lt;slide id=&quot;{5DF00DC5-FFA1-42E1-A564-0B01D4450DD2}&quot; pptId=&quot;317&quot;/&gt;&#10;    &lt;slide id=&quot;{BAB75EBC-D20C-4C44-B41A-4A73B197AA29}&quot; pptId=&quot;318&quot;/&gt;&#10;    &lt;slide id=&quot;{D3126B4D-A373-4E6C-833C-E7C07FE47118}&quot; pptId=&quot;266&quot;/&gt;&#10;    &lt;slide id=&quot;{21FD926A-E5BB-40DA-A432-332C19DD7F39}&quot; pptId=&quot;361&quot;/&gt;&#10;    &lt;slide id=&quot;{12C0068C-CAE3-475D-991A-C5256CF935C3}&quot; pptId=&quot;304&quot;/&gt;&#10;    &lt;slide id=&quot;{447DDF38-05B9-4AE2-B963-631A4194EE87}&quot; pptId=&quot;344&quot;/&gt;&#10;    &lt;slide id=&quot;{96F032EB-197E-418E-B20E-59589B0FB863}&quot; pptId=&quot;368&quot;/&gt;&#10;    &lt;slide id=&quot;{34A4A5FA-2C3C-4ED2-A3F3-88AB6548E873}&quot; pptId=&quot;358&quot;/&gt;&#10;    &lt;slide id=&quot;{140BA903-BBEF-4C6D-9026-766B690B87CA}&quot; pptId=&quot;357&quot;/&gt;&#10;    &lt;slide id=&quot;{F3A42103-AAC8-4C61-B577-1B15E7349447}&quot; pptId=&quot;347&quot;/&gt;&#10;    &lt;slide id=&quot;{ABD5FB7C-0C37-47EC-B6B3-6592CE853233}&quot; pptId=&quot;352&quot;/&gt;&#10;    &lt;slide id=&quot;{F0A5BC02-DFD2-4D67-B065-8EF5DF2C9E59}&quot; pptId=&quot;353&quot;/&gt;&#10;    &lt;slide id=&quot;{6607B28E-7B27-4D7A-BDCA-52860ED1D1BD}&quot; pptId=&quot;291&quot;/&gt;&#10;    &lt;slide id=&quot;{E370FC67-A935-4F84-9D50-269835DB51C1}&quot; pptId=&quot;366&quot;/&gt;&#10;    &lt;slide id=&quot;{F27DECC2-2B09-4693-982F-59D6C4055A8D}&quot; pptId=&quot;280&quot;/&gt;&#10;    &lt;slide id=&quot;{568E5844-0FEC-42A0-9ED2-171587F46AA7}&quot; pptId=&quot;363&quot;/&gt;&#10;    &lt;slide id=&quot;{D1FA8C55-5DF0-4706-8DF9-7ACD0B078420}&quot; pptId=&quot;364&quot;/&gt;&#10;    &lt;slide id=&quot;{C35E0C77-EC0A-4704-AB5E-94B40C73000B}&quot; pptId=&quot;362&quot;/&gt;&#10;    &lt;slide id=&quot;{B3D8EBE0-28DB-4965-9762-51D9876EDC07}&quot; pptId=&quot;360&quot;/&gt;&#10;    &lt;slide id=&quot;{8C0AF757-337B-4A71-BEF9-7763B21CEDAE}&quot; pptId=&quot;367&quot;/&gt;&#10;    &lt;slide id=&quot;{73F557D7-119B-477A-BA88-12299F60ABCA}&quot; pptId=&quot;346&quot;/&gt;&#10;    &lt;slide id=&quot;{0DD8910F-3C41-4A2D-A154-2028592AC78E}&quot; pptId=&quot;351&quot;/&gt;&#10;    &lt;slide id=&quot;{BEBBD0AF-AD72-4798-9071-BFE20B9283FB}&quot; pptId=&quot;370&quot;/&gt;&#10;  &lt;/slides&gt;&#10;&#10;  &lt;narration&gt;&#10;    &lt;audioTracks&gt;&#10;      &lt;audioTrack muted=&quot;false&quot; name=&quot;s7&quot; resource=&quot;c5bd0b8e&quot; slideId=&quot;{5DF00DC5-FFA1-42E1-A564-0B01D4450DD2}&quot; startTime=&quot;0&quot; stepIndex=&quot;0&quot; volume=&quot;1&quot;&gt;&#10;        &lt;audio channels=&quot;2&quot; format=&quot;s16p&quot; sampleRate=&quot;48000&quot;/&gt;&#10;      &lt;/audioTrack&gt;&#10;      &lt;audioTrack muted=&quot;false&quot; name=&quot;s8&quot; resource=&quot;03ab135e&quot; slideId=&quot;{BAB75EBC-D20C-4C44-B41A-4A73B197AA29}&quot; startTime=&quot;0&quot; stepIndex=&quot;0&quot; volume=&quot;1&quot;&gt;&#10;        &lt;audio channels=&quot;2&quot; format=&quot;s16p&quot; sampleRate=&quot;48000&quot;/&gt;&#10;      &lt;/audioTrack&gt;&#10;      &lt;audioTrack muted=&quot;false&quot; name=&quot;lại s9&quot; resource=&quot;d8c97d49&quot; slideId=&quot;{D3126B4D-A373-4E6C-833C-E7C07FE47118}&quot; startTime=&quot;0&quot; stepIndex=&quot;0&quot; volume=&quot;1&quot;&gt;&#10;        &lt;audio channels=&quot;2&quot; format=&quot;s16p&quot; sampleRate=&quot;48000&quot;/&gt;&#10;      &lt;/audioTrack&gt;&#10;      &lt;audioTrack muted=&quot;false&quot; name=&quot;s5 moi&quot; resource=&quot;c1da8cbd&quot; slideId=&quot;{0DC2EBF4-FCD5-48EA-BF5A-565A1ADFB14E}&quot; startTime=&quot;0&quot; stepIndex=&quot;0&quot; volume=&quot;1&quot;&gt;&#10;        &lt;audio channels=&quot;2&quot; format=&quot;s16p&quot; sampleRate=&quot;48000&quot;/&gt;&#10;      &lt;/audioTrack&gt;&#10;      &lt;audioTrack muted=&quot;false&quot; name=&quot;s6s&quot; resource=&quot;8c0ddb18&quot; slideId=&quot;{E5100E37-6609-42BB-AE6A-D8D0BD244A05}&quot; startTime=&quot;0&quot; stepIndex=&quot;0&quot; volume=&quot;1&quot;&gt;&#10;        &lt;audio channels=&quot;2&quot; format=&quot;s16p&quot; sampleRate=&quot;48000&quot;/&gt;&#10;      &lt;/audioTrack&gt;&#10;      &lt;audioTrack muted=&quot;false&quot; name=&quot;s11&quot; resource=&quot;597da865&quot; slideId=&quot;{12C0068C-CAE3-475D-991A-C5256CF935C3}&quot; startTime=&quot;0&quot; stepIndex=&quot;0&quot; volume=&quot;1&quot;&gt;&#10;        &lt;audio channels=&quot;2&quot; format=&quot;s16p&quot; sampleRate=&quot;48000&quot;/&gt;&#10;      &lt;/audioTrack&gt;&#10;      &lt;audioTrack muted=&quot;false&quot; name=&quot;amthanh10&quot; resource=&quot;9d4d140b&quot; slideId=&quot;{21FD926A-E5BB-40DA-A432-332C19DD7F39}&quot; startTime=&quot;0&quot; stepIndex=&quot;0&quot; volume=&quot;1&quot;&gt;&#10;        &lt;audio channels=&quot;2&quot; format=&quot;s16p&quot; sampleRate=&quot;48000&quot;/&gt;&#10;      &lt;/audioTrack&gt;&#10;      &lt;audioTrack muted=&quot;false&quot; name=&quot;s16&quot; resource=&quot;afbc8ab3&quot; slideId=&quot;{ABD5FB7C-0C37-47EC-B6B3-6592CE853233}&quot; startTime=&quot;0&quot; stepIndex=&quot;1&quot; volume=&quot;1&quot;&gt;&#10;        &lt;audio channels=&quot;2&quot; format=&quot;s16p&quot; sampleRate=&quot;48000&quot;/&gt;&#10;      &lt;/audioTrack&gt;&#10;      &lt;audioTrack muted=&quot;false&quot; name=&quot;s17&quot; resource=&quot;a02267d1&quot; slideId=&quot;{F0A5BC02-DFD2-4D67-B065-8EF5DF2C9E59}&quot; startTime=&quot;0&quot; stepIndex=&quot;0&quot; volume=&quot;1&quot;&gt;&#10;        &lt;audio channels=&quot;2&quot; format=&quot;s16p&quot; sampleRate=&quot;48000&quot;/&gt;&#10;      &lt;/audioTrack&gt;&#10;      &lt;audioTrack muted=&quot;false&quot; name=&quot;FILE_20201207_004919_tho ha 2&quot; resource=&quot;22f673ed&quot; slideId=&quot;{C35E0C77-EC0A-4704-AB5E-94B40C73000B}&quot; startTime=&quot;0&quot; stepIndex=&quot;0&quot; volume=&quot;1&quot;&gt;&#10;        &lt;audio channels=&quot;2&quot; format=&quot;s16p&quot; sampleRate=&quot;48000&quot;/&gt;&#10;      &lt;/audioTrack&gt;&#10;      &lt;audioTrack muted=&quot;false&quot; name=&quot;hoangxa&quot; resource=&quot;96d8c047&quot; slideId=&quot;{D1FA8C55-5DF0-4706-8DF9-7ACD0B078420}&quot; startTime=&quot;0&quot; stepIndex=&quot;0&quot; volume=&quot;1&quot;&gt;&#10;        &lt;audio channels=&quot;2&quot; format=&quot;s16p&quot; sampleRate=&quot;48000&quot;/&gt;&#10;      &lt;/audioTrack&gt;&#10;      &lt;audioTrack muted=&quot;false&quot; name=&quot;s20&quot; resource=&quot;0d4cfa41&quot; slideId=&quot;{F27DECC2-2B09-4693-982F-59D6C4055A8D}&quot; startTime=&quot;0&quot; stepIndex=&quot;0&quot; volume=&quot;1&quot;&gt;&#10;        &lt;audio channels=&quot;2&quot; format=&quot;s16p&quot; sampleRate=&quot;48000&quot;/&gt;&#10;      &lt;/audioTrack&gt;&#10;      &lt;audioTrack muted=&quot;false&quot; name=&quot;kien truc&quot; resource=&quot;7aaac38b&quot; slideId=&quot;{E370FC67-A935-4F84-9D50-269835DB51C1}&quot; startTime=&quot;0&quot; stepIndex=&quot;0&quot; volume=&quot;1&quot;&gt;&#10;        &lt;audio channels=&quot;2&quot; format=&quot;s16p&quot; sampleRate=&quot;48000&quot;/&gt;&#10;      &lt;/audioTrack&gt;&#10;      &lt;audioTrack muted=&quot;false&quot; name=&quot;chuquyen&quot; resource=&quot;8c5db40a&quot; slideId=&quot;{568E5844-0FEC-42A0-9ED2-171587F46AA7}&quot; startTime=&quot;0&quot; stepIndex=&quot;0&quot; volume=&quot;1&quot;&gt;&#10;        &lt;audio channels=&quot;2&quot; format=&quot;s16p&quot; sampleRate=&quot;48000&quot;/&gt;&#10;      &lt;/audioTrack&gt;&#10;      &lt;audioTrack muted=&quot;false&quot; name=&quot;s12 moi&quot; resource=&quot;a1b3e778&quot; slideId=&quot;{447DDF38-05B9-4AE2-B963-631A4194EE87}&quot; startTime=&quot;0&quot; stepIndex=&quot;0&quot; volume=&quot;1&quot;&gt;&#10;        &lt;audio channels=&quot;2&quot; format=&quot;s16p&quot; sampleRate=&quot;48000&quot;/&gt;&#10;      &lt;/audioTrack&gt;&#10;      &lt;audioTrack muted=&quot;false&quot; name=&quot;s19&quot; resource=&quot;61ac186f&quot; slideId=&quot;{6607B28E-7B27-4D7A-BDCA-52860ED1D1BD}&quot; startTime=&quot;0&quot; stepIndex=&quot;0&quot; volume=&quot;1&quot;&gt;&#10;        &lt;audio channels=&quot;2&quot; format=&quot;s16p&quot; sampleRate=&quot;48000&quot;/&gt;&#10;      &lt;/audioTrack&gt;&#10;    &lt;/audioTracks&gt;&#10;    &lt;videoTracks/&gt;&#10;  &lt;/narration&gt;&#10;&#10;&lt;/presentation2&gt;&#10;"/>
  <p:tag name="ISPRING_RESOURCE_FOLDER" val="D:\Users\Desktop\video dinh lang\video dinh lang\CD7 Cham khac go dinh lang Viet Nam"/>
  <p:tag name="ISPRING_PRESENTATION_PATH" val="D:\Users\Desktop\video dinh lang\video dinh lang\CD7 Cham khac go dinh lang Viet Nam.pptx"/>
  <p:tag name="ISPRING_SCREEN_RECS_UPDATED" val="D:\Users\Desktop\video dinh lang\video dinh lang\CD7 Cham khac go dinh lang Viet Nam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SLIDE_TITLE" val="Nội dung, hình thức chạm khắc"/>
  <p:tag name="GENSWF_ADVANCE_TIME" val="62.184"/>
  <p:tag name="ISPRING_SLIDE_ID_2" val="{12C0068C-CAE3-475D-991A-C5256CF935C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SLIDE_TITLE" val="Đặc điểm của chạm khắc đình làng"/>
  <p:tag name="GENSWF_ADVANCE_TIME" val="52.584"/>
  <p:tag name="ISPRING_SLIDE_ID_2" val="{447DDF38-05B9-4AE2-B963-631A4194EE8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SLIDE_TITLE" val="Giới thiệu kiến trúc đình làng"/>
  <p:tag name="ISPRING_SLIDE_ID_2" val="{F3A42103-AAC8-4C61-B577-1B15E7349447}"/>
  <p:tag name="GENSWF_ADVANCE_TIME" val="135.7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SLIDE_TITLE" val="Cảnh quan đình làng"/>
  <p:tag name="GENSWF_ADVANCE_TIME" val="38.329"/>
  <p:tag name="TIMING" val="|0.001|6.011|6.222|6.106|6.202|5.623|4.347"/>
  <p:tag name="ISPRING_SLIDE_ID_2" val="{ABD5FB7C-0C37-47EC-B6B3-6592CE85323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SLIDE_TITLE" val="Đình làng thể hiện qua tranh vẽ"/>
  <p:tag name="GENSWF_ADVANCE_TIME" val="15.408"/>
  <p:tag name="TIMING" val="|6.779|4.094"/>
  <p:tag name="ISPRING_SLIDE_ID_2" val="{F0A5BC02-DFD2-4D67-B065-8EF5DF2C9E59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SLIDE_TITLE" val="Kiến trúc đình làng"/>
  <p:tag name="GENSWF_ADVANCE_TIME" val="43.285"/>
  <p:tag name="ISPRING_SLIDE_ID_2" val="{6607B28E-7B27-4D7A-BDCA-52860ED1D1BD}"/>
  <p:tag name="TIMING" val="|0.001|8.252|8.252|8.252|8.25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SLIDE_TITLE" val="2.2 KIến trúc đình làng"/>
  <p:tag name="GENSWF_ADVANCE_TIME" val="72.672"/>
  <p:tag name="ISPRING_SLIDE_ID_2" val="{E370FC67-A935-4F84-9D50-269835DB51C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SLIDE_TITLE" val="Đình Tây Đằng_ Ba Vì, Hà Nội"/>
  <p:tag name="GENSWF_ADVANCE_TIME" val="77.76"/>
  <p:tag name="ISPRING_SLIDE_ID_2" val="{F27DECC2-2B09-4693-982F-59D6C4055A8D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Đình Chu Quyến- Hà Nội"/>
  <p:tag name="ISPRING_SLIDE_INDENT_LEVEL" val="0"/>
  <p:tag name="GENSWF_ADVANCE_TIME" val="98.953"/>
  <p:tag name="ISPRING_SLIDE_ID_2" val="{568E5844-0FEC-42A0-9ED2-171587F46AA7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Đình Hoàng Xá- Ứng Hòa- Hà Nội"/>
  <p:tag name="ISPRING_SLIDE_INDENT_LEVEL" val="0"/>
  <p:tag name="GENSWF_ADVANCE_TIME" val="74.809"/>
  <p:tag name="ISPRING_SLIDE_ID_2" val="{D1FA8C55-5DF0-4706-8DF9-7ACD0B07842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ADVANCE_TIME" val="30"/>
  <p:tag name="GENSWF_SLIDE_TITLE" val="Bài học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ISPRING_SLIDE_ID_2" val="{13EB7424-C98E-42D3-97B4-61AB3ED89F35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8.68"/>
  <p:tag name="ISPRING_CUSTOM_TIMING_USED" val="1"/>
  <p:tag name="GENSWF_SLIDE_TITLE" val="Đình Thổ Hà- Bắc Giang"/>
  <p:tag name="ISPRING_SLIDE_INDENT_LEVEL" val="0"/>
  <p:tag name="ISPRING_SLIDE_ID_2" val="{C35E0C77-EC0A-4704-AB5E-94B40C73000B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GENSWF_ADVANCE_TIME" val="80.36"/>
  <p:tag name="ISPRING_CUSTOM_TIMING_USED" val="1"/>
  <p:tag name="GENSWF_SLIDE_TITLE" val="Đình làng thờ các vị anh hùng có công với đất nước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ISPRING_SLIDE_ID_2" val="{73F557D7-119B-477A-BA88-12299F60ABCA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ài liệu tham khảo"/>
  <p:tag name="ISPRING_SLIDE_INDENT_LEVEL" val="0"/>
  <p:tag name="ISPRING_SLIDE_ID_2" val="{BEBBD0AF-AD72-4798-9071-BFE20B9283FB}"/>
  <p:tag name="GENSWF_ADVANCE_TIME" val="48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GENSWF_ADVANCE_TIME" val="111.129"/>
  <p:tag name="TIMING" val="|0.001"/>
  <p:tag name="ISPRING_CUSTOM_TIMING_USED" val="1"/>
  <p:tag name="GENSWF_SLIDE_TITLE" val="2.1 Chạm khắc đình làng"/>
  <p:tag name="ISPRING_SLIDE_ID_2" val="{2BB68866-1B50-4B39-AB61-30102DC9B0AA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SLIDE_TITLE" val="Chạm khắc bên ngoài mái đình làng"/>
  <p:tag name="ISPRING_SLIDE_BRANCHING_PROPERTIES" val="&lt;BranchingProperties&gt;&lt;nextAction&gt;&lt;action&gt;0&lt;/action&gt;&lt;/nextAction&gt;&lt;prevAction&gt;&lt;action&gt;0&lt;/action&gt;&lt;/prevAction&gt;&lt;lock&gt;0&lt;/lock&gt;&lt;/BranchingProperties&gt;&#10;"/>
  <p:tag name="GENSWF_ADVANCE_TIME" val="35.569"/>
  <p:tag name="ISPRING_SLIDE_ID_2" val="{0DC2EBF4-FCD5-48EA-BF5A-565A1ADFB14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SLIDE_TITLE" val="Chạm khắc trên các vị trí, chất liệu khác nhau của đình làng"/>
  <p:tag name="GENSWF_ADVANCE_TIME" val="21.12"/>
  <p:tag name="ISPRING_SLIDE_ID_2" val="{E5100E37-6609-42BB-AE6A-D8D0BD244A0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ADVANCE_TIME" val="21.888"/>
  <p:tag name="GENSWF_SLIDE_TITLE" val="Nội dung chạm khắc"/>
  <p:tag name="ISPRING_SLIDE_ID_2" val="{5DF00DC5-FFA1-42E1-A564-0B01D4450DD2}"/>
  <p:tag name="TIMING" val="|10.6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ADVANCE_TIME" val="36.696"/>
  <p:tag name="GENSWF_SLIDE_TITLE" val="Nội dung chạm khắc"/>
  <p:tag name="ISPRING_SLIDE_ID_2" val="{BAB75EBC-D20C-4C44-B41A-4A73B197AA2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F5CEC2E8-CD58-4959-BE1A-6A8FB102650A}"/>
  <p:tag name="ISPRING_CUSTOM_TIMING_USED" val="1"/>
  <p:tag name="GENSWF_SLIDE_TITLE" val="Nội dung, hình thức chạm khắc"/>
  <p:tag name="GENSWF_ADVANCE_TIME" val="78.24"/>
  <p:tag name="ISPRING_SLIDE_ID_2" val="{D3126B4D-A373-4E6C-833C-E7C07FE4711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41.064"/>
  <p:tag name="GENSWF_SLIDE_TITLE" val="Nội dung, hình thức chạm khắc"/>
  <p:tag name="ISPRING_SLIDE_ID_2" val="{21FD926A-E5BB-40DA-A432-332C19DD7F3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9302</TotalTime>
  <Words>775</Words>
  <Application>Microsoft Office PowerPoint</Application>
  <PresentationFormat>On-screen Show (4:3)</PresentationFormat>
  <Paragraphs>87</Paragraphs>
  <Slides>24</Slides>
  <Notes>21</Notes>
  <HiddenSlides>0</HiddenSlides>
  <MMClips>5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Chấp hành luật ATGT khi ra về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6 chuẩn Cham khac go dinh lang Viet Nam</dc:title>
  <dc:creator>VNN.R9</dc:creator>
  <cp:lastModifiedBy>Windows 10</cp:lastModifiedBy>
  <cp:revision>472</cp:revision>
  <dcterms:created xsi:type="dcterms:W3CDTF">2008-02-27T03:27:04Z</dcterms:created>
  <dcterms:modified xsi:type="dcterms:W3CDTF">2024-03-28T02:03:13Z</dcterms:modified>
</cp:coreProperties>
</file>