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425" r:id="rId5"/>
    <p:sldId id="426" r:id="rId6"/>
    <p:sldId id="428" r:id="rId7"/>
    <p:sldId id="427" r:id="rId8"/>
    <p:sldId id="259" r:id="rId9"/>
    <p:sldId id="260" r:id="rId10"/>
    <p:sldId id="261" r:id="rId11"/>
    <p:sldId id="262" r:id="rId12"/>
    <p:sldId id="263" r:id="rId13"/>
    <p:sldId id="429" r:id="rId14"/>
    <p:sldId id="430" r:id="rId15"/>
    <p:sldId id="431" r:id="rId16"/>
    <p:sldId id="432" r:id="rId17"/>
    <p:sldId id="265" r:id="rId18"/>
    <p:sldId id="264" r:id="rId19"/>
    <p:sldId id="266" r:id="rId20"/>
    <p:sldId id="267" r:id="rId21"/>
    <p:sldId id="269" r:id="rId22"/>
    <p:sldId id="270" r:id="rId23"/>
    <p:sldId id="419" r:id="rId24"/>
    <p:sldId id="420" r:id="rId25"/>
    <p:sldId id="421" r:id="rId26"/>
    <p:sldId id="422" r:id="rId27"/>
    <p:sldId id="424"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73" d="100"/>
          <a:sy n="73" d="100"/>
        </p:scale>
        <p:origin x="4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E805-E3C4-4BA0-9092-8FA2E6E1A3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56A6D-F7D7-4B19-9F7B-61B7FFB3EF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4C337F-0AAD-4FBB-B815-1D45E4142B81}"/>
              </a:ext>
            </a:extLst>
          </p:cNvPr>
          <p:cNvSpPr>
            <a:spLocks noGrp="1"/>
          </p:cNvSpPr>
          <p:nvPr>
            <p:ph type="dt" sz="half" idx="10"/>
          </p:nvPr>
        </p:nvSpPr>
        <p:spPr/>
        <p:txBody>
          <a:bodyPr/>
          <a:lstStyle/>
          <a:p>
            <a:fld id="{D5CD2F84-B07E-4794-A7DC-379594C15F1D}" type="datetimeFigureOut">
              <a:rPr lang="en-US" smtClean="0"/>
              <a:t>10/17/2022</a:t>
            </a:fld>
            <a:endParaRPr lang="en-US"/>
          </a:p>
        </p:txBody>
      </p:sp>
      <p:sp>
        <p:nvSpPr>
          <p:cNvPr id="5" name="Footer Placeholder 4">
            <a:extLst>
              <a:ext uri="{FF2B5EF4-FFF2-40B4-BE49-F238E27FC236}">
                <a16:creationId xmlns:a16="http://schemas.microsoft.com/office/drawing/2014/main" id="{9E3BD124-E8EB-4D19-89EE-8B07B1899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9A7B0-17C4-460E-B2DD-BB197768A5A2}"/>
              </a:ext>
            </a:extLst>
          </p:cNvPr>
          <p:cNvSpPr>
            <a:spLocks noGrp="1"/>
          </p:cNvSpPr>
          <p:nvPr>
            <p:ph type="sldNum" sz="quarter" idx="12"/>
          </p:nvPr>
        </p:nvSpPr>
        <p:spPr/>
        <p:txBody>
          <a:bodyPr/>
          <a:lstStyle/>
          <a:p>
            <a:fld id="{09DE158E-B316-4EC1-9817-08C19F715FC9}" type="slidenum">
              <a:rPr lang="en-US" smtClean="0"/>
              <a:t>‹#›</a:t>
            </a:fld>
            <a:endParaRPr lang="en-US"/>
          </a:p>
        </p:txBody>
      </p:sp>
    </p:spTree>
    <p:extLst>
      <p:ext uri="{BB962C8B-B14F-4D97-AF65-F5344CB8AC3E}">
        <p14:creationId xmlns:p14="http://schemas.microsoft.com/office/powerpoint/2010/main" val="2596016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25F51-7C48-4D6D-BEFE-54C9A96F9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74C1E6-B1DE-4BC2-A571-B22F169FB7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059E7-0288-4B46-ADA8-B08515655F88}"/>
              </a:ext>
            </a:extLst>
          </p:cNvPr>
          <p:cNvSpPr>
            <a:spLocks noGrp="1"/>
          </p:cNvSpPr>
          <p:nvPr>
            <p:ph type="dt" sz="half" idx="10"/>
          </p:nvPr>
        </p:nvSpPr>
        <p:spPr/>
        <p:txBody>
          <a:bodyPr/>
          <a:lstStyle/>
          <a:p>
            <a:fld id="{D5CD2F84-B07E-4794-A7DC-379594C15F1D}" type="datetimeFigureOut">
              <a:rPr lang="en-US" smtClean="0"/>
              <a:t>10/17/2022</a:t>
            </a:fld>
            <a:endParaRPr lang="en-US"/>
          </a:p>
        </p:txBody>
      </p:sp>
      <p:sp>
        <p:nvSpPr>
          <p:cNvPr id="5" name="Footer Placeholder 4">
            <a:extLst>
              <a:ext uri="{FF2B5EF4-FFF2-40B4-BE49-F238E27FC236}">
                <a16:creationId xmlns:a16="http://schemas.microsoft.com/office/drawing/2014/main" id="{A40584F4-C59B-4528-8FD0-92B438363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78A56-81E9-4F67-BE71-080CAF00E6EB}"/>
              </a:ext>
            </a:extLst>
          </p:cNvPr>
          <p:cNvSpPr>
            <a:spLocks noGrp="1"/>
          </p:cNvSpPr>
          <p:nvPr>
            <p:ph type="sldNum" sz="quarter" idx="12"/>
          </p:nvPr>
        </p:nvSpPr>
        <p:spPr/>
        <p:txBody>
          <a:bodyPr/>
          <a:lstStyle/>
          <a:p>
            <a:fld id="{09DE158E-B316-4EC1-9817-08C19F715FC9}" type="slidenum">
              <a:rPr lang="en-US" smtClean="0"/>
              <a:t>‹#›</a:t>
            </a:fld>
            <a:endParaRPr lang="en-US"/>
          </a:p>
        </p:txBody>
      </p:sp>
    </p:spTree>
    <p:extLst>
      <p:ext uri="{BB962C8B-B14F-4D97-AF65-F5344CB8AC3E}">
        <p14:creationId xmlns:p14="http://schemas.microsoft.com/office/powerpoint/2010/main" val="207755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6B93C2-3EF2-4FDA-BBDC-B2BF33514C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107D33-AF34-4D9E-9FDB-0964EE4E65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025B1-5ACF-4F4F-879B-1639163F39A6}"/>
              </a:ext>
            </a:extLst>
          </p:cNvPr>
          <p:cNvSpPr>
            <a:spLocks noGrp="1"/>
          </p:cNvSpPr>
          <p:nvPr>
            <p:ph type="dt" sz="half" idx="10"/>
          </p:nvPr>
        </p:nvSpPr>
        <p:spPr/>
        <p:txBody>
          <a:bodyPr/>
          <a:lstStyle/>
          <a:p>
            <a:fld id="{D5CD2F84-B07E-4794-A7DC-379594C15F1D}" type="datetimeFigureOut">
              <a:rPr lang="en-US" smtClean="0"/>
              <a:t>10/17/2022</a:t>
            </a:fld>
            <a:endParaRPr lang="en-US"/>
          </a:p>
        </p:txBody>
      </p:sp>
      <p:sp>
        <p:nvSpPr>
          <p:cNvPr id="5" name="Footer Placeholder 4">
            <a:extLst>
              <a:ext uri="{FF2B5EF4-FFF2-40B4-BE49-F238E27FC236}">
                <a16:creationId xmlns:a16="http://schemas.microsoft.com/office/drawing/2014/main" id="{E7EC868E-DB91-4CEA-AF34-FA75829BF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D769F-B140-40E2-808A-2B3DE485DAE2}"/>
              </a:ext>
            </a:extLst>
          </p:cNvPr>
          <p:cNvSpPr>
            <a:spLocks noGrp="1"/>
          </p:cNvSpPr>
          <p:nvPr>
            <p:ph type="sldNum" sz="quarter" idx="12"/>
          </p:nvPr>
        </p:nvSpPr>
        <p:spPr/>
        <p:txBody>
          <a:bodyPr/>
          <a:lstStyle/>
          <a:p>
            <a:fld id="{09DE158E-B316-4EC1-9817-08C19F715FC9}" type="slidenum">
              <a:rPr lang="en-US" smtClean="0"/>
              <a:t>‹#›</a:t>
            </a:fld>
            <a:endParaRPr lang="en-US"/>
          </a:p>
        </p:txBody>
      </p:sp>
    </p:spTree>
    <p:extLst>
      <p:ext uri="{BB962C8B-B14F-4D97-AF65-F5344CB8AC3E}">
        <p14:creationId xmlns:p14="http://schemas.microsoft.com/office/powerpoint/2010/main" val="3990411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744DC7-9233-40A6-99DF-7687C53A14DA}"/>
              </a:ext>
            </a:extLst>
          </p:cNvPr>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6921049-F91C-4F78-BBCE-C65E3900D3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15D56C9-982E-4B6E-AB58-C4F7EB66DA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7E734CB-2325-4251-B1CB-6F9B8041B4EA}"/>
              </a:ext>
            </a:extLst>
          </p:cNvPr>
          <p:cNvSpPr>
            <a:spLocks noGrp="1" noChangeArrowheads="1"/>
          </p:cNvSpPr>
          <p:nvPr>
            <p:ph type="sldNum" sz="quarter" idx="12"/>
          </p:nvPr>
        </p:nvSpPr>
        <p:spPr>
          <a:ln/>
        </p:spPr>
        <p:txBody>
          <a:bodyPr/>
          <a:lstStyle>
            <a:lvl1pPr>
              <a:defRPr/>
            </a:lvl1pPr>
          </a:lstStyle>
          <a:p>
            <a:pPr>
              <a:defRPr/>
            </a:pPr>
            <a:fld id="{FF975683-7877-4236-BC7E-2641F29EBEFB}" type="slidenum">
              <a:rPr lang="en-US" altLang="en-US"/>
              <a:pPr>
                <a:defRPr/>
              </a:pPr>
              <a:t>‹#›</a:t>
            </a:fld>
            <a:endParaRPr lang="en-US" altLang="en-US"/>
          </a:p>
        </p:txBody>
      </p:sp>
    </p:spTree>
    <p:extLst>
      <p:ext uri="{BB962C8B-B14F-4D97-AF65-F5344CB8AC3E}">
        <p14:creationId xmlns:p14="http://schemas.microsoft.com/office/powerpoint/2010/main" val="307991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8E22D-0EC1-4473-9169-634CF1E727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73ECA7-7305-44A9-8912-0B2214E3FCA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A9C45-2B36-4018-B11C-3083E6AB1E34}"/>
              </a:ext>
            </a:extLst>
          </p:cNvPr>
          <p:cNvSpPr>
            <a:spLocks noGrp="1"/>
          </p:cNvSpPr>
          <p:nvPr>
            <p:ph type="dt" sz="half" idx="10"/>
          </p:nvPr>
        </p:nvSpPr>
        <p:spPr/>
        <p:txBody>
          <a:bodyPr/>
          <a:lstStyle/>
          <a:p>
            <a:fld id="{D5CD2F84-B07E-4794-A7DC-379594C15F1D}" type="datetimeFigureOut">
              <a:rPr lang="en-US" smtClean="0"/>
              <a:t>10/17/2022</a:t>
            </a:fld>
            <a:endParaRPr lang="en-US"/>
          </a:p>
        </p:txBody>
      </p:sp>
      <p:sp>
        <p:nvSpPr>
          <p:cNvPr id="5" name="Footer Placeholder 4">
            <a:extLst>
              <a:ext uri="{FF2B5EF4-FFF2-40B4-BE49-F238E27FC236}">
                <a16:creationId xmlns:a16="http://schemas.microsoft.com/office/drawing/2014/main" id="{194E2A08-F889-485C-8243-F4A5BBD42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42A83-3632-4508-B9C0-863E7C996B8E}"/>
              </a:ext>
            </a:extLst>
          </p:cNvPr>
          <p:cNvSpPr>
            <a:spLocks noGrp="1"/>
          </p:cNvSpPr>
          <p:nvPr>
            <p:ph type="sldNum" sz="quarter" idx="12"/>
          </p:nvPr>
        </p:nvSpPr>
        <p:spPr/>
        <p:txBody>
          <a:bodyPr/>
          <a:lstStyle/>
          <a:p>
            <a:fld id="{09DE158E-B316-4EC1-9817-08C19F715FC9}" type="slidenum">
              <a:rPr lang="en-US" smtClean="0"/>
              <a:t>‹#›</a:t>
            </a:fld>
            <a:endParaRPr lang="en-US"/>
          </a:p>
        </p:txBody>
      </p:sp>
    </p:spTree>
    <p:extLst>
      <p:ext uri="{BB962C8B-B14F-4D97-AF65-F5344CB8AC3E}">
        <p14:creationId xmlns:p14="http://schemas.microsoft.com/office/powerpoint/2010/main" val="201223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24F2-73E8-4281-9277-7AC14CF911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56E0BC-EE95-4825-9BE8-7C3A1EA62D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790045-0018-44DF-AB8D-0F6EF83F604D}"/>
              </a:ext>
            </a:extLst>
          </p:cNvPr>
          <p:cNvSpPr>
            <a:spLocks noGrp="1"/>
          </p:cNvSpPr>
          <p:nvPr>
            <p:ph type="dt" sz="half" idx="10"/>
          </p:nvPr>
        </p:nvSpPr>
        <p:spPr/>
        <p:txBody>
          <a:bodyPr/>
          <a:lstStyle/>
          <a:p>
            <a:fld id="{D5CD2F84-B07E-4794-A7DC-379594C15F1D}" type="datetimeFigureOut">
              <a:rPr lang="en-US" smtClean="0"/>
              <a:t>10/17/2022</a:t>
            </a:fld>
            <a:endParaRPr lang="en-US"/>
          </a:p>
        </p:txBody>
      </p:sp>
      <p:sp>
        <p:nvSpPr>
          <p:cNvPr id="5" name="Footer Placeholder 4">
            <a:extLst>
              <a:ext uri="{FF2B5EF4-FFF2-40B4-BE49-F238E27FC236}">
                <a16:creationId xmlns:a16="http://schemas.microsoft.com/office/drawing/2014/main" id="{C1FFBAB3-DF53-4E97-93B2-D85C8C4A6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378D1-45B5-401F-AA8E-49369ADF2C77}"/>
              </a:ext>
            </a:extLst>
          </p:cNvPr>
          <p:cNvSpPr>
            <a:spLocks noGrp="1"/>
          </p:cNvSpPr>
          <p:nvPr>
            <p:ph type="sldNum" sz="quarter" idx="12"/>
          </p:nvPr>
        </p:nvSpPr>
        <p:spPr/>
        <p:txBody>
          <a:bodyPr/>
          <a:lstStyle/>
          <a:p>
            <a:fld id="{09DE158E-B316-4EC1-9817-08C19F715FC9}" type="slidenum">
              <a:rPr lang="en-US" smtClean="0"/>
              <a:t>‹#›</a:t>
            </a:fld>
            <a:endParaRPr lang="en-US"/>
          </a:p>
        </p:txBody>
      </p:sp>
    </p:spTree>
    <p:extLst>
      <p:ext uri="{BB962C8B-B14F-4D97-AF65-F5344CB8AC3E}">
        <p14:creationId xmlns:p14="http://schemas.microsoft.com/office/powerpoint/2010/main" val="3330312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AF890-75BD-4E00-89EF-9E9264A3FE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C1A3B5-7E02-43E7-8132-207EAD2F15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AF6BB-93F0-430E-A878-705499FCF4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2FF11E-0BFB-4CCE-8D55-44BB59F013EE}"/>
              </a:ext>
            </a:extLst>
          </p:cNvPr>
          <p:cNvSpPr>
            <a:spLocks noGrp="1"/>
          </p:cNvSpPr>
          <p:nvPr>
            <p:ph type="dt" sz="half" idx="10"/>
          </p:nvPr>
        </p:nvSpPr>
        <p:spPr/>
        <p:txBody>
          <a:bodyPr/>
          <a:lstStyle/>
          <a:p>
            <a:fld id="{D5CD2F84-B07E-4794-A7DC-379594C15F1D}" type="datetimeFigureOut">
              <a:rPr lang="en-US" smtClean="0"/>
              <a:t>10/17/2022</a:t>
            </a:fld>
            <a:endParaRPr lang="en-US"/>
          </a:p>
        </p:txBody>
      </p:sp>
      <p:sp>
        <p:nvSpPr>
          <p:cNvPr id="6" name="Footer Placeholder 5">
            <a:extLst>
              <a:ext uri="{FF2B5EF4-FFF2-40B4-BE49-F238E27FC236}">
                <a16:creationId xmlns:a16="http://schemas.microsoft.com/office/drawing/2014/main" id="{6ED0091C-5E22-43F6-BE37-0F2EFBD1CC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95273-2268-4E51-ABB4-2A4E1F36947C}"/>
              </a:ext>
            </a:extLst>
          </p:cNvPr>
          <p:cNvSpPr>
            <a:spLocks noGrp="1"/>
          </p:cNvSpPr>
          <p:nvPr>
            <p:ph type="sldNum" sz="quarter" idx="12"/>
          </p:nvPr>
        </p:nvSpPr>
        <p:spPr/>
        <p:txBody>
          <a:bodyPr/>
          <a:lstStyle/>
          <a:p>
            <a:fld id="{09DE158E-B316-4EC1-9817-08C19F715FC9}" type="slidenum">
              <a:rPr lang="en-US" smtClean="0"/>
              <a:t>‹#›</a:t>
            </a:fld>
            <a:endParaRPr lang="en-US"/>
          </a:p>
        </p:txBody>
      </p:sp>
    </p:spTree>
    <p:extLst>
      <p:ext uri="{BB962C8B-B14F-4D97-AF65-F5344CB8AC3E}">
        <p14:creationId xmlns:p14="http://schemas.microsoft.com/office/powerpoint/2010/main" val="99416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AA482-3246-42D0-8FB7-15D24E8EA5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6D549E-E8F3-42E1-8F0C-FC16933D22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C84C564-DEAF-4795-BCB2-7EAE8749D10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025D32-1A8E-4C69-A73B-E845C9E313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9A0721-35B9-4932-819F-CFB3C01F40D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6C513-4EE3-4D2A-B2E3-10A4601099CE}"/>
              </a:ext>
            </a:extLst>
          </p:cNvPr>
          <p:cNvSpPr>
            <a:spLocks noGrp="1"/>
          </p:cNvSpPr>
          <p:nvPr>
            <p:ph type="dt" sz="half" idx="10"/>
          </p:nvPr>
        </p:nvSpPr>
        <p:spPr/>
        <p:txBody>
          <a:bodyPr/>
          <a:lstStyle/>
          <a:p>
            <a:fld id="{D5CD2F84-B07E-4794-A7DC-379594C15F1D}" type="datetimeFigureOut">
              <a:rPr lang="en-US" smtClean="0"/>
              <a:t>10/17/2022</a:t>
            </a:fld>
            <a:endParaRPr lang="en-US"/>
          </a:p>
        </p:txBody>
      </p:sp>
      <p:sp>
        <p:nvSpPr>
          <p:cNvPr id="8" name="Footer Placeholder 7">
            <a:extLst>
              <a:ext uri="{FF2B5EF4-FFF2-40B4-BE49-F238E27FC236}">
                <a16:creationId xmlns:a16="http://schemas.microsoft.com/office/drawing/2014/main" id="{4C489CF2-5B74-4FBE-BA69-A2D0C5BD1F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71BC13-321B-4BB9-86EE-395367A82C34}"/>
              </a:ext>
            </a:extLst>
          </p:cNvPr>
          <p:cNvSpPr>
            <a:spLocks noGrp="1"/>
          </p:cNvSpPr>
          <p:nvPr>
            <p:ph type="sldNum" sz="quarter" idx="12"/>
          </p:nvPr>
        </p:nvSpPr>
        <p:spPr/>
        <p:txBody>
          <a:bodyPr/>
          <a:lstStyle/>
          <a:p>
            <a:fld id="{09DE158E-B316-4EC1-9817-08C19F715FC9}" type="slidenum">
              <a:rPr lang="en-US" smtClean="0"/>
              <a:t>‹#›</a:t>
            </a:fld>
            <a:endParaRPr lang="en-US"/>
          </a:p>
        </p:txBody>
      </p:sp>
    </p:spTree>
    <p:extLst>
      <p:ext uri="{BB962C8B-B14F-4D97-AF65-F5344CB8AC3E}">
        <p14:creationId xmlns:p14="http://schemas.microsoft.com/office/powerpoint/2010/main" val="54805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2347-C048-4A7A-8FF3-99DEA04E0C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0AB003-2587-493F-A0A5-96546D486CE3}"/>
              </a:ext>
            </a:extLst>
          </p:cNvPr>
          <p:cNvSpPr>
            <a:spLocks noGrp="1"/>
          </p:cNvSpPr>
          <p:nvPr>
            <p:ph type="dt" sz="half" idx="10"/>
          </p:nvPr>
        </p:nvSpPr>
        <p:spPr/>
        <p:txBody>
          <a:bodyPr/>
          <a:lstStyle/>
          <a:p>
            <a:fld id="{D5CD2F84-B07E-4794-A7DC-379594C15F1D}" type="datetimeFigureOut">
              <a:rPr lang="en-US" smtClean="0"/>
              <a:t>10/17/2022</a:t>
            </a:fld>
            <a:endParaRPr lang="en-US"/>
          </a:p>
        </p:txBody>
      </p:sp>
      <p:sp>
        <p:nvSpPr>
          <p:cNvPr id="4" name="Footer Placeholder 3">
            <a:extLst>
              <a:ext uri="{FF2B5EF4-FFF2-40B4-BE49-F238E27FC236}">
                <a16:creationId xmlns:a16="http://schemas.microsoft.com/office/drawing/2014/main" id="{51D23B74-5331-4173-94CB-DAAA61DDD1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B4C7DB-B56F-458A-8213-73A6B3EDD698}"/>
              </a:ext>
            </a:extLst>
          </p:cNvPr>
          <p:cNvSpPr>
            <a:spLocks noGrp="1"/>
          </p:cNvSpPr>
          <p:nvPr>
            <p:ph type="sldNum" sz="quarter" idx="12"/>
          </p:nvPr>
        </p:nvSpPr>
        <p:spPr/>
        <p:txBody>
          <a:bodyPr/>
          <a:lstStyle/>
          <a:p>
            <a:fld id="{09DE158E-B316-4EC1-9817-08C19F715FC9}" type="slidenum">
              <a:rPr lang="en-US" smtClean="0"/>
              <a:t>‹#›</a:t>
            </a:fld>
            <a:endParaRPr lang="en-US"/>
          </a:p>
        </p:txBody>
      </p:sp>
    </p:spTree>
    <p:extLst>
      <p:ext uri="{BB962C8B-B14F-4D97-AF65-F5344CB8AC3E}">
        <p14:creationId xmlns:p14="http://schemas.microsoft.com/office/powerpoint/2010/main" val="3064052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A62E-1494-4318-B0D4-B8EFAA5F9269}"/>
              </a:ext>
            </a:extLst>
          </p:cNvPr>
          <p:cNvSpPr>
            <a:spLocks noGrp="1"/>
          </p:cNvSpPr>
          <p:nvPr>
            <p:ph type="dt" sz="half" idx="10"/>
          </p:nvPr>
        </p:nvSpPr>
        <p:spPr/>
        <p:txBody>
          <a:bodyPr/>
          <a:lstStyle/>
          <a:p>
            <a:fld id="{D5CD2F84-B07E-4794-A7DC-379594C15F1D}" type="datetimeFigureOut">
              <a:rPr lang="en-US" smtClean="0"/>
              <a:t>10/17/2022</a:t>
            </a:fld>
            <a:endParaRPr lang="en-US"/>
          </a:p>
        </p:txBody>
      </p:sp>
      <p:sp>
        <p:nvSpPr>
          <p:cNvPr id="3" name="Footer Placeholder 2">
            <a:extLst>
              <a:ext uri="{FF2B5EF4-FFF2-40B4-BE49-F238E27FC236}">
                <a16:creationId xmlns:a16="http://schemas.microsoft.com/office/drawing/2014/main" id="{3042C197-26E8-43A3-A3B7-9D98E3637A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3F900C-6DA3-4B83-9201-CBBF9AC33A1A}"/>
              </a:ext>
            </a:extLst>
          </p:cNvPr>
          <p:cNvSpPr>
            <a:spLocks noGrp="1"/>
          </p:cNvSpPr>
          <p:nvPr>
            <p:ph type="sldNum" sz="quarter" idx="12"/>
          </p:nvPr>
        </p:nvSpPr>
        <p:spPr/>
        <p:txBody>
          <a:bodyPr/>
          <a:lstStyle/>
          <a:p>
            <a:fld id="{09DE158E-B316-4EC1-9817-08C19F715FC9}" type="slidenum">
              <a:rPr lang="en-US" smtClean="0"/>
              <a:t>‹#›</a:t>
            </a:fld>
            <a:endParaRPr lang="en-US"/>
          </a:p>
        </p:txBody>
      </p:sp>
    </p:spTree>
    <p:extLst>
      <p:ext uri="{BB962C8B-B14F-4D97-AF65-F5344CB8AC3E}">
        <p14:creationId xmlns:p14="http://schemas.microsoft.com/office/powerpoint/2010/main" val="403090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AF2E-D43A-404D-ADBD-DD8C196D7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8A9C64-D77C-4AA1-95D2-1438122CE4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684521-C0E4-4502-AC93-BD9DC0AA5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778700-49F6-44FF-AA93-F99684E933E4}"/>
              </a:ext>
            </a:extLst>
          </p:cNvPr>
          <p:cNvSpPr>
            <a:spLocks noGrp="1"/>
          </p:cNvSpPr>
          <p:nvPr>
            <p:ph type="dt" sz="half" idx="10"/>
          </p:nvPr>
        </p:nvSpPr>
        <p:spPr/>
        <p:txBody>
          <a:bodyPr/>
          <a:lstStyle/>
          <a:p>
            <a:fld id="{D5CD2F84-B07E-4794-A7DC-379594C15F1D}" type="datetimeFigureOut">
              <a:rPr lang="en-US" smtClean="0"/>
              <a:t>10/17/2022</a:t>
            </a:fld>
            <a:endParaRPr lang="en-US"/>
          </a:p>
        </p:txBody>
      </p:sp>
      <p:sp>
        <p:nvSpPr>
          <p:cNvPr id="6" name="Footer Placeholder 5">
            <a:extLst>
              <a:ext uri="{FF2B5EF4-FFF2-40B4-BE49-F238E27FC236}">
                <a16:creationId xmlns:a16="http://schemas.microsoft.com/office/drawing/2014/main" id="{7334527B-48B4-4613-A8F1-2B61EFE429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AD380-610F-4BD1-A427-6BFE29A0A249}"/>
              </a:ext>
            </a:extLst>
          </p:cNvPr>
          <p:cNvSpPr>
            <a:spLocks noGrp="1"/>
          </p:cNvSpPr>
          <p:nvPr>
            <p:ph type="sldNum" sz="quarter" idx="12"/>
          </p:nvPr>
        </p:nvSpPr>
        <p:spPr/>
        <p:txBody>
          <a:bodyPr/>
          <a:lstStyle/>
          <a:p>
            <a:fld id="{09DE158E-B316-4EC1-9817-08C19F715FC9}" type="slidenum">
              <a:rPr lang="en-US" smtClean="0"/>
              <a:t>‹#›</a:t>
            </a:fld>
            <a:endParaRPr lang="en-US"/>
          </a:p>
        </p:txBody>
      </p:sp>
    </p:spTree>
    <p:extLst>
      <p:ext uri="{BB962C8B-B14F-4D97-AF65-F5344CB8AC3E}">
        <p14:creationId xmlns:p14="http://schemas.microsoft.com/office/powerpoint/2010/main" val="375166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4D42-320D-407B-B584-2FD3716BCF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E3FA0B-7CB8-42D0-A741-FCB9677F49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B4BBBB-C5B2-4AE1-A731-EB3B733FB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CF57A9-FD6F-41EF-A7EF-289DB29D6564}"/>
              </a:ext>
            </a:extLst>
          </p:cNvPr>
          <p:cNvSpPr>
            <a:spLocks noGrp="1"/>
          </p:cNvSpPr>
          <p:nvPr>
            <p:ph type="dt" sz="half" idx="10"/>
          </p:nvPr>
        </p:nvSpPr>
        <p:spPr/>
        <p:txBody>
          <a:bodyPr/>
          <a:lstStyle/>
          <a:p>
            <a:fld id="{D5CD2F84-B07E-4794-A7DC-379594C15F1D}" type="datetimeFigureOut">
              <a:rPr lang="en-US" smtClean="0"/>
              <a:t>10/17/2022</a:t>
            </a:fld>
            <a:endParaRPr lang="en-US"/>
          </a:p>
        </p:txBody>
      </p:sp>
      <p:sp>
        <p:nvSpPr>
          <p:cNvPr id="6" name="Footer Placeholder 5">
            <a:extLst>
              <a:ext uri="{FF2B5EF4-FFF2-40B4-BE49-F238E27FC236}">
                <a16:creationId xmlns:a16="http://schemas.microsoft.com/office/drawing/2014/main" id="{7A9C29C7-897D-4326-A0ED-9FCF6D0808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6EB224-91DB-4B97-AB9F-0F6DE33646D9}"/>
              </a:ext>
            </a:extLst>
          </p:cNvPr>
          <p:cNvSpPr>
            <a:spLocks noGrp="1"/>
          </p:cNvSpPr>
          <p:nvPr>
            <p:ph type="sldNum" sz="quarter" idx="12"/>
          </p:nvPr>
        </p:nvSpPr>
        <p:spPr/>
        <p:txBody>
          <a:bodyPr/>
          <a:lstStyle/>
          <a:p>
            <a:fld id="{09DE158E-B316-4EC1-9817-08C19F715FC9}" type="slidenum">
              <a:rPr lang="en-US" smtClean="0"/>
              <a:t>‹#›</a:t>
            </a:fld>
            <a:endParaRPr lang="en-US"/>
          </a:p>
        </p:txBody>
      </p:sp>
    </p:spTree>
    <p:extLst>
      <p:ext uri="{BB962C8B-B14F-4D97-AF65-F5344CB8AC3E}">
        <p14:creationId xmlns:p14="http://schemas.microsoft.com/office/powerpoint/2010/main" val="253121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F50FF1-D99C-4C9C-B656-F8394AA329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6512AA-43EC-4E02-AF6A-249129A9B8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53681-3169-4D5D-BE1F-3684E022CC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D2F84-B07E-4794-A7DC-379594C15F1D}" type="datetimeFigureOut">
              <a:rPr lang="en-US" smtClean="0"/>
              <a:t>10/17/2022</a:t>
            </a:fld>
            <a:endParaRPr lang="en-US"/>
          </a:p>
        </p:txBody>
      </p:sp>
      <p:sp>
        <p:nvSpPr>
          <p:cNvPr id="5" name="Footer Placeholder 4">
            <a:extLst>
              <a:ext uri="{FF2B5EF4-FFF2-40B4-BE49-F238E27FC236}">
                <a16:creationId xmlns:a16="http://schemas.microsoft.com/office/drawing/2014/main" id="{DFFE152D-B757-4D86-B822-2ED25A6C39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714143-0D8B-42C2-9467-AEE163422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E158E-B316-4EC1-9817-08C19F715FC9}" type="slidenum">
              <a:rPr lang="en-US" smtClean="0"/>
              <a:t>‹#›</a:t>
            </a:fld>
            <a:endParaRPr lang="en-US"/>
          </a:p>
        </p:txBody>
      </p:sp>
    </p:spTree>
    <p:extLst>
      <p:ext uri="{BB962C8B-B14F-4D97-AF65-F5344CB8AC3E}">
        <p14:creationId xmlns:p14="http://schemas.microsoft.com/office/powerpoint/2010/main" val="1580063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4.xml"/><Relationship Id="rId1" Type="http://schemas.openxmlformats.org/officeDocument/2006/relationships/slideLayout" Target="../slideLayouts/slideLayout1.xml"/><Relationship Id="rId4" Type="http://schemas.openxmlformats.org/officeDocument/2006/relationships/slide" Target="slide2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3.xml"/><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28853E-6D21-4D23-86C4-07291E00B8AA}"/>
              </a:ext>
            </a:extLst>
          </p:cNvPr>
          <p:cNvSpPr txBox="1"/>
          <p:nvPr/>
        </p:nvSpPr>
        <p:spPr>
          <a:xfrm>
            <a:off x="115614" y="2114914"/>
            <a:ext cx="11960772" cy="1785104"/>
          </a:xfrm>
          <a:prstGeom prst="rect">
            <a:avLst/>
          </a:prstGeom>
          <a:noFill/>
        </p:spPr>
        <p:txBody>
          <a:bodyPr wrap="square" rtlCol="0">
            <a:spAutoFit/>
          </a:bodyPr>
          <a:lstStyle/>
          <a:p>
            <a:pPr algn="ctr"/>
            <a:r>
              <a:rPr lang="en-US" sz="5500" dirty="0">
                <a:latin typeface="Times New Roman" panose="02020603050405020304" pitchFamily="18" charset="0"/>
                <a:cs typeface="Times New Roman" panose="02020603050405020304" pitchFamily="18" charset="0"/>
              </a:rPr>
              <a:t> </a:t>
            </a:r>
            <a:r>
              <a:rPr lang="en-US" sz="5500" b="1" dirty="0">
                <a:solidFill>
                  <a:srgbClr val="FF0000"/>
                </a:solidFill>
                <a:latin typeface="Times New Roman" panose="02020603050405020304" pitchFamily="18" charset="0"/>
                <a:cs typeface="Times New Roman" panose="02020603050405020304" pitchFamily="18" charset="0"/>
              </a:rPr>
              <a:t>NHÂN GIỐNG CÂY TRỒNG BẰNG PH</a:t>
            </a:r>
            <a:r>
              <a:rPr lang="vi-VN" sz="5500" b="1" dirty="0">
                <a:solidFill>
                  <a:srgbClr val="FF0000"/>
                </a:solidFill>
                <a:latin typeface="Times New Roman" panose="02020603050405020304" pitchFamily="18" charset="0"/>
                <a:cs typeface="Times New Roman" panose="02020603050405020304" pitchFamily="18" charset="0"/>
              </a:rPr>
              <a:t>Ư</a:t>
            </a:r>
            <a:r>
              <a:rPr lang="en-US" sz="5500" b="1" dirty="0">
                <a:solidFill>
                  <a:srgbClr val="FF0000"/>
                </a:solidFill>
                <a:latin typeface="Times New Roman" panose="02020603050405020304" pitchFamily="18" charset="0"/>
                <a:cs typeface="Times New Roman" panose="02020603050405020304" pitchFamily="18" charset="0"/>
              </a:rPr>
              <a:t>ƠNG PHÁP GIÂM CÀNH </a:t>
            </a:r>
          </a:p>
        </p:txBody>
      </p:sp>
      <p:sp>
        <p:nvSpPr>
          <p:cNvPr id="5" name="Oval 4">
            <a:extLst>
              <a:ext uri="{FF2B5EF4-FFF2-40B4-BE49-F238E27FC236}">
                <a16:creationId xmlns:a16="http://schemas.microsoft.com/office/drawing/2014/main" id="{962EC86A-3F71-460D-857B-9AFD4531E262}"/>
              </a:ext>
            </a:extLst>
          </p:cNvPr>
          <p:cNvSpPr/>
          <p:nvPr/>
        </p:nvSpPr>
        <p:spPr>
          <a:xfrm>
            <a:off x="903890" y="683173"/>
            <a:ext cx="4882956" cy="9984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3500" b="1" dirty="0">
                <a:solidFill>
                  <a:schemeClr val="accent6">
                    <a:lumMod val="50000"/>
                  </a:schemeClr>
                </a:solidFill>
                <a:latin typeface="Times New Roman" panose="02020603050405020304" pitchFamily="18" charset="0"/>
                <a:cs typeface="Times New Roman" panose="02020603050405020304" pitchFamily="18" charset="0"/>
              </a:rPr>
              <a:t> </a:t>
            </a:r>
            <a:r>
              <a:rPr lang="vi-VN" sz="3500" b="1" dirty="0" smtClean="0">
                <a:solidFill>
                  <a:schemeClr val="accent6">
                    <a:lumMod val="50000"/>
                  </a:schemeClr>
                </a:solidFill>
                <a:latin typeface="Times New Roman" panose="02020603050405020304" pitchFamily="18" charset="0"/>
                <a:cs typeface="Times New Roman" panose="02020603050405020304" pitchFamily="18" charset="0"/>
              </a:rPr>
              <a:t>4: Tiết 6</a:t>
            </a:r>
            <a:r>
              <a:rPr lang="en-US" sz="3500" b="1" dirty="0" smtClean="0"/>
              <a:t>:</a:t>
            </a:r>
            <a:endParaRPr lang="en-US" sz="3500" b="1" dirty="0"/>
          </a:p>
        </p:txBody>
      </p:sp>
    </p:spTree>
    <p:extLst>
      <p:ext uri="{BB962C8B-B14F-4D97-AF65-F5344CB8AC3E}">
        <p14:creationId xmlns:p14="http://schemas.microsoft.com/office/powerpoint/2010/main" val="1901542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9410BAB6-EE95-42EC-8052-64EE61128D48}"/>
              </a:ext>
            </a:extLst>
          </p:cNvPr>
          <p:cNvSpPr/>
          <p:nvPr/>
        </p:nvSpPr>
        <p:spPr>
          <a:xfrm>
            <a:off x="273377" y="0"/>
            <a:ext cx="3733015" cy="1272619"/>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2.1 </a:t>
            </a:r>
            <a:r>
              <a:rPr lang="en-US" sz="2800" b="1" dirty="0" err="1">
                <a:solidFill>
                  <a:schemeClr val="tx1"/>
                </a:solidFill>
                <a:latin typeface="Times New Roman" panose="02020603050405020304" pitchFamily="18" charset="0"/>
                <a:cs typeface="Times New Roman" panose="02020603050405020304" pitchFamily="18" charset="0"/>
              </a:rPr>
              <a:t>Quy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3" name="Picture 2" descr="Trả lời câu hỏi Công nghệ 7 Bài 4 | Soạn Công nghệ 7 Bài 4 ngắn nhất - Chân  trời ST">
            <a:extLst>
              <a:ext uri="{FF2B5EF4-FFF2-40B4-BE49-F238E27FC236}">
                <a16:creationId xmlns:a16="http://schemas.microsoft.com/office/drawing/2014/main" id="{32678318-0A32-4FCE-B0FD-371FEF8C8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229" y="1338607"/>
            <a:ext cx="4238917" cy="5326144"/>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3FB313F0-B21B-46C3-81DC-5C1F95E3C19B}"/>
              </a:ext>
            </a:extLst>
          </p:cNvPr>
          <p:cNvSpPr/>
          <p:nvPr/>
        </p:nvSpPr>
        <p:spPr>
          <a:xfrm>
            <a:off x="4486870" y="2271858"/>
            <a:ext cx="2116742" cy="2187018"/>
          </a:xfrm>
          <a:prstGeom prst="rightArrow">
            <a:avLst>
              <a:gd name="adj1" fmla="val 50000"/>
              <a:gd name="adj2" fmla="val 4638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SẮP XẾP THEO THỨ TỰ PHÙ HỢP</a:t>
            </a:r>
          </a:p>
        </p:txBody>
      </p:sp>
      <p:pic>
        <p:nvPicPr>
          <p:cNvPr id="5" name="Picture 4" descr="Trả lời câu hỏi Công nghệ 7 Bài 4 | Soạn Công nghệ 7 Bài 4 ngắn nhất - Chân  trời ST">
            <a:extLst>
              <a:ext uri="{FF2B5EF4-FFF2-40B4-BE49-F238E27FC236}">
                <a16:creationId xmlns:a16="http://schemas.microsoft.com/office/drawing/2014/main" id="{32678318-0A32-4FCE-B0FD-371FEF8C8A6E}"/>
              </a:ext>
            </a:extLst>
          </p:cNvPr>
          <p:cNvPicPr/>
          <p:nvPr/>
        </p:nvPicPr>
        <p:blipFill rotWithShape="1">
          <a:blip r:embed="rId2">
            <a:extLst>
              <a:ext uri="{28A0092B-C50C-407E-A947-70E740481C1C}">
                <a14:useLocalDpi xmlns:a14="http://schemas.microsoft.com/office/drawing/2010/main" val="0"/>
              </a:ext>
            </a:extLst>
          </a:blip>
          <a:srcRect l="68351" t="46832" r="1940" b="23152"/>
          <a:stretch/>
        </p:blipFill>
        <p:spPr bwMode="auto">
          <a:xfrm>
            <a:off x="6756599" y="24226"/>
            <a:ext cx="2084130" cy="1701634"/>
          </a:xfrm>
          <a:prstGeom prst="rect">
            <a:avLst/>
          </a:prstGeom>
          <a:noFill/>
          <a:ln>
            <a:noFill/>
          </a:ln>
          <a:extLst>
            <a:ext uri="{53640926-AAD7-44D8-BBD7-CCE9431645EC}">
              <a14:shadowObscured xmlns:a14="http://schemas.microsoft.com/office/drawing/2010/main"/>
            </a:ext>
          </a:extLst>
        </p:spPr>
      </p:pic>
      <p:pic>
        <p:nvPicPr>
          <p:cNvPr id="6" name="Picture 5" descr="Trả lời câu hỏi Công nghệ 7 Bài 4 | Soạn Công nghệ 7 Bài 4 ngắn nhất - Chân  trời ST">
            <a:extLst>
              <a:ext uri="{FF2B5EF4-FFF2-40B4-BE49-F238E27FC236}">
                <a16:creationId xmlns:a16="http://schemas.microsoft.com/office/drawing/2014/main" id="{32678318-0A32-4FCE-B0FD-371FEF8C8A6E}"/>
              </a:ext>
            </a:extLst>
          </p:cNvPr>
          <p:cNvPicPr/>
          <p:nvPr/>
        </p:nvPicPr>
        <p:blipFill rotWithShape="1">
          <a:blip r:embed="rId2">
            <a:extLst>
              <a:ext uri="{28A0092B-C50C-407E-A947-70E740481C1C}">
                <a14:useLocalDpi xmlns:a14="http://schemas.microsoft.com/office/drawing/2010/main" val="0"/>
              </a:ext>
            </a:extLst>
          </a:blip>
          <a:srcRect t="47082" r="68142" b="21863"/>
          <a:stretch/>
        </p:blipFill>
        <p:spPr bwMode="auto">
          <a:xfrm>
            <a:off x="9561458" y="24226"/>
            <a:ext cx="2174757" cy="1809751"/>
          </a:xfrm>
          <a:prstGeom prst="rect">
            <a:avLst/>
          </a:prstGeom>
          <a:noFill/>
          <a:ln>
            <a:noFill/>
          </a:ln>
          <a:extLst>
            <a:ext uri="{53640926-AAD7-44D8-BBD7-CCE9431645EC}">
              <a14:shadowObscured xmlns:a14="http://schemas.microsoft.com/office/drawing/2010/main"/>
            </a:ext>
          </a:extLst>
        </p:spPr>
      </p:pic>
      <p:pic>
        <p:nvPicPr>
          <p:cNvPr id="7" name="Picture 6" descr="Trả lời câu hỏi Công nghệ 7 Bài 4 | Soạn Công nghệ 7 Bài 4 ngắn nhất - Chân  trời ST">
            <a:extLst>
              <a:ext uri="{FF2B5EF4-FFF2-40B4-BE49-F238E27FC236}">
                <a16:creationId xmlns:a16="http://schemas.microsoft.com/office/drawing/2014/main" id="{32678318-0A32-4FCE-B0FD-371FEF8C8A6E}"/>
              </a:ext>
            </a:extLst>
          </p:cNvPr>
          <p:cNvPicPr/>
          <p:nvPr/>
        </p:nvPicPr>
        <p:blipFill rotWithShape="1">
          <a:blip r:embed="rId2">
            <a:extLst>
              <a:ext uri="{28A0092B-C50C-407E-A947-70E740481C1C}">
                <a14:useLocalDpi xmlns:a14="http://schemas.microsoft.com/office/drawing/2010/main" val="0"/>
              </a:ext>
            </a:extLst>
          </a:blip>
          <a:srcRect l="32739" t="47208" r="35277" b="22865"/>
          <a:stretch/>
        </p:blipFill>
        <p:spPr bwMode="auto">
          <a:xfrm>
            <a:off x="6756599" y="2243193"/>
            <a:ext cx="2250326" cy="1866898"/>
          </a:xfrm>
          <a:prstGeom prst="rect">
            <a:avLst/>
          </a:prstGeom>
          <a:noFill/>
          <a:ln>
            <a:noFill/>
          </a:ln>
          <a:extLst>
            <a:ext uri="{53640926-AAD7-44D8-BBD7-CCE9431645EC}">
              <a14:shadowObscured xmlns:a14="http://schemas.microsoft.com/office/drawing/2010/main"/>
            </a:ext>
          </a:extLst>
        </p:spPr>
      </p:pic>
      <p:pic>
        <p:nvPicPr>
          <p:cNvPr id="8" name="Picture 7" descr="Trả lời câu hỏi Công nghệ 7 Bài 4 | Soạn Công nghệ 7 Bài 4 ngắn nhất - Chân  trời ST">
            <a:extLst>
              <a:ext uri="{FF2B5EF4-FFF2-40B4-BE49-F238E27FC236}">
                <a16:creationId xmlns:a16="http://schemas.microsoft.com/office/drawing/2014/main" id="{32678318-0A32-4FCE-B0FD-371FEF8C8A6E}"/>
              </a:ext>
            </a:extLst>
          </p:cNvPr>
          <p:cNvPicPr/>
          <p:nvPr/>
        </p:nvPicPr>
        <p:blipFill rotWithShape="1">
          <a:blip r:embed="rId2">
            <a:extLst>
              <a:ext uri="{28A0092B-C50C-407E-A947-70E740481C1C}">
                <a14:useLocalDpi xmlns:a14="http://schemas.microsoft.com/office/drawing/2010/main" val="0"/>
              </a:ext>
            </a:extLst>
          </a:blip>
          <a:srcRect l="-1" r="68017" b="70198"/>
          <a:stretch/>
        </p:blipFill>
        <p:spPr bwMode="auto">
          <a:xfrm>
            <a:off x="9561458" y="2271858"/>
            <a:ext cx="2174757" cy="1794641"/>
          </a:xfrm>
          <a:prstGeom prst="rect">
            <a:avLst/>
          </a:prstGeom>
          <a:noFill/>
          <a:ln>
            <a:noFill/>
          </a:ln>
          <a:extLst>
            <a:ext uri="{53640926-AAD7-44D8-BBD7-CCE9431645EC}">
              <a14:shadowObscured xmlns:a14="http://schemas.microsoft.com/office/drawing/2010/main"/>
            </a:ext>
          </a:extLst>
        </p:spPr>
      </p:pic>
      <p:pic>
        <p:nvPicPr>
          <p:cNvPr id="9" name="Picture 8" descr="Trả lời câu hỏi Công nghệ 7 Bài 4 | Soạn Công nghệ 7 Bài 4 ngắn nhất - Chân  trời ST">
            <a:extLst>
              <a:ext uri="{FF2B5EF4-FFF2-40B4-BE49-F238E27FC236}">
                <a16:creationId xmlns:a16="http://schemas.microsoft.com/office/drawing/2014/main" id="{32678318-0A32-4FCE-B0FD-371FEF8C8A6E}"/>
              </a:ext>
            </a:extLst>
          </p:cNvPr>
          <p:cNvPicPr/>
          <p:nvPr/>
        </p:nvPicPr>
        <p:blipFill rotWithShape="1">
          <a:blip r:embed="rId2">
            <a:extLst>
              <a:ext uri="{28A0092B-C50C-407E-A947-70E740481C1C}">
                <a14:useLocalDpi xmlns:a14="http://schemas.microsoft.com/office/drawing/2010/main" val="0"/>
              </a:ext>
            </a:extLst>
          </a:blip>
          <a:srcRect l="66738" r="2033" b="69697"/>
          <a:stretch/>
        </p:blipFill>
        <p:spPr bwMode="auto">
          <a:xfrm>
            <a:off x="6758854" y="4574204"/>
            <a:ext cx="2339461" cy="1866898"/>
          </a:xfrm>
          <a:prstGeom prst="rect">
            <a:avLst/>
          </a:prstGeom>
          <a:noFill/>
          <a:ln>
            <a:noFill/>
          </a:ln>
          <a:extLst>
            <a:ext uri="{53640926-AAD7-44D8-BBD7-CCE9431645EC}">
              <a14:shadowObscured xmlns:a14="http://schemas.microsoft.com/office/drawing/2010/main"/>
            </a:ext>
          </a:extLst>
        </p:spPr>
      </p:pic>
      <p:pic>
        <p:nvPicPr>
          <p:cNvPr id="10" name="Picture 9" descr="Trả lời câu hỏi Công nghệ 7 Bài 4 | Soạn Công nghệ 7 Bài 4 ngắn nhất - Chân  trời ST">
            <a:extLst>
              <a:ext uri="{FF2B5EF4-FFF2-40B4-BE49-F238E27FC236}">
                <a16:creationId xmlns:a16="http://schemas.microsoft.com/office/drawing/2014/main" id="{32678318-0A32-4FCE-B0FD-371FEF8C8A6E}"/>
              </a:ext>
            </a:extLst>
          </p:cNvPr>
          <p:cNvPicPr/>
          <p:nvPr/>
        </p:nvPicPr>
        <p:blipFill rotWithShape="1">
          <a:blip r:embed="rId2">
            <a:extLst>
              <a:ext uri="{28A0092B-C50C-407E-A947-70E740481C1C}">
                <a14:useLocalDpi xmlns:a14="http://schemas.microsoft.com/office/drawing/2010/main" val="0"/>
              </a:ext>
            </a:extLst>
          </a:blip>
          <a:srcRect l="32865" t="-1" r="35151" b="70198"/>
          <a:stretch/>
        </p:blipFill>
        <p:spPr bwMode="auto">
          <a:xfrm>
            <a:off x="9627444" y="4574203"/>
            <a:ext cx="2174757" cy="1800889"/>
          </a:xfrm>
          <a:prstGeom prst="rect">
            <a:avLst/>
          </a:prstGeom>
          <a:noFill/>
          <a:ln>
            <a:noFill/>
          </a:ln>
          <a:extLst>
            <a:ext uri="{53640926-AAD7-44D8-BBD7-CCE9431645EC}">
              <a14:shadowObscured xmlns:a14="http://schemas.microsoft.com/office/drawing/2010/main"/>
            </a:ext>
          </a:extLst>
        </p:spPr>
      </p:pic>
      <p:sp>
        <p:nvSpPr>
          <p:cNvPr id="11" name="Rectangle: Rounded Corners 10">
            <a:extLst>
              <a:ext uri="{FF2B5EF4-FFF2-40B4-BE49-F238E27FC236}">
                <a16:creationId xmlns:a16="http://schemas.microsoft.com/office/drawing/2014/main" id="{8939A72A-649B-420F-B2C8-0D3ECB59979F}"/>
              </a:ext>
            </a:extLst>
          </p:cNvPr>
          <p:cNvSpPr/>
          <p:nvPr/>
        </p:nvSpPr>
        <p:spPr>
          <a:xfrm>
            <a:off x="6815056" y="1729240"/>
            <a:ext cx="1967216" cy="51395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2060"/>
                </a:solidFill>
                <a:latin typeface="Times New Roman" panose="02020603050405020304" pitchFamily="18" charset="0"/>
                <a:cs typeface="Times New Roman" panose="02020603050405020304" pitchFamily="18" charset="0"/>
              </a:rPr>
              <a:t>1. </a:t>
            </a:r>
            <a:r>
              <a:rPr lang="en-US" sz="2200" b="1" dirty="0" err="1">
                <a:solidFill>
                  <a:srgbClr val="002060"/>
                </a:solidFill>
                <a:latin typeface="Times New Roman" panose="02020603050405020304" pitchFamily="18" charset="0"/>
                <a:cs typeface="Times New Roman" panose="02020603050405020304" pitchFamily="18" charset="0"/>
              </a:rPr>
              <a:t>Tạo</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giá</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thể</a:t>
            </a:r>
            <a:endParaRPr lang="en-US" sz="2200" b="1" dirty="0">
              <a:solidFill>
                <a:srgbClr val="002060"/>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7E7DDAC3-C6B7-4A05-B67A-DDE83621B3BB}"/>
              </a:ext>
            </a:extLst>
          </p:cNvPr>
          <p:cNvSpPr/>
          <p:nvPr/>
        </p:nvSpPr>
        <p:spPr>
          <a:xfrm>
            <a:off x="9703013" y="1740216"/>
            <a:ext cx="1967216" cy="51395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2060"/>
                </a:solidFill>
                <a:latin typeface="Times New Roman" panose="02020603050405020304" pitchFamily="18" charset="0"/>
                <a:cs typeface="Times New Roman" panose="02020603050405020304" pitchFamily="18" charset="0"/>
              </a:rPr>
              <a:t>2. </a:t>
            </a:r>
            <a:r>
              <a:rPr lang="en-US" sz="2200" b="1" dirty="0" err="1">
                <a:solidFill>
                  <a:srgbClr val="002060"/>
                </a:solidFill>
                <a:latin typeface="Times New Roman" panose="02020603050405020304" pitchFamily="18" charset="0"/>
                <a:cs typeface="Times New Roman" panose="02020603050405020304" pitchFamily="18" charset="0"/>
              </a:rPr>
              <a:t>Tạo</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lỗ</a:t>
            </a:r>
            <a:endParaRPr lang="en-US" sz="2200" b="1" dirty="0">
              <a:solidFill>
                <a:srgbClr val="00206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5DA98C90-D952-44FB-945B-FF26163E60D9}"/>
              </a:ext>
            </a:extLst>
          </p:cNvPr>
          <p:cNvSpPr/>
          <p:nvPr/>
        </p:nvSpPr>
        <p:spPr>
          <a:xfrm>
            <a:off x="6811154" y="4001679"/>
            <a:ext cx="2279402" cy="51395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2060"/>
                </a:solidFill>
                <a:latin typeface="Times New Roman" panose="02020603050405020304" pitchFamily="18" charset="0"/>
                <a:cs typeface="Times New Roman" panose="02020603050405020304" pitchFamily="18" charset="0"/>
              </a:rPr>
              <a:t>3. </a:t>
            </a:r>
            <a:r>
              <a:rPr lang="en-US" sz="2200" b="1" dirty="0" err="1">
                <a:solidFill>
                  <a:srgbClr val="002060"/>
                </a:solidFill>
                <a:latin typeface="Times New Roman" panose="02020603050405020304" pitchFamily="18" charset="0"/>
                <a:cs typeface="Times New Roman" panose="02020603050405020304" pitchFamily="18" charset="0"/>
              </a:rPr>
              <a:t>Cắt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đoạn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cành</a:t>
            </a:r>
            <a:endParaRPr lang="en-US" sz="2200" b="1" dirty="0">
              <a:solidFill>
                <a:srgbClr val="002060"/>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970CAFBB-DF1C-4D2A-959B-C17CC95103F8}"/>
              </a:ext>
            </a:extLst>
          </p:cNvPr>
          <p:cNvSpPr/>
          <p:nvPr/>
        </p:nvSpPr>
        <p:spPr>
          <a:xfrm>
            <a:off x="9768999" y="3979976"/>
            <a:ext cx="1967216" cy="51395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2060"/>
                </a:solidFill>
                <a:latin typeface="Times New Roman" panose="02020603050405020304" pitchFamily="18" charset="0"/>
                <a:cs typeface="Times New Roman" panose="02020603050405020304" pitchFamily="18" charset="0"/>
              </a:rPr>
              <a:t>4. </a:t>
            </a:r>
            <a:r>
              <a:rPr lang="en-US" sz="2200" b="1" dirty="0" err="1">
                <a:solidFill>
                  <a:srgbClr val="002060"/>
                </a:solidFill>
                <a:latin typeface="Times New Roman" panose="02020603050405020304" pitchFamily="18" charset="0"/>
                <a:cs typeface="Times New Roman" panose="02020603050405020304" pitchFamily="18" charset="0"/>
              </a:rPr>
              <a:t>Tỉa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bớt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lá</a:t>
            </a:r>
            <a:endParaRPr lang="en-US" sz="2200" b="1" dirty="0">
              <a:solidFill>
                <a:srgbClr val="00206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0CA2D36B-7BE0-4BE5-97B3-FE7475599C28}"/>
              </a:ext>
            </a:extLst>
          </p:cNvPr>
          <p:cNvSpPr/>
          <p:nvPr/>
        </p:nvSpPr>
        <p:spPr>
          <a:xfrm>
            <a:off x="6993217" y="6344047"/>
            <a:ext cx="1967216" cy="51395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2060"/>
                </a:solidFill>
                <a:latin typeface="Times New Roman" panose="02020603050405020304" pitchFamily="18" charset="0"/>
                <a:cs typeface="Times New Roman" panose="02020603050405020304" pitchFamily="18" charset="0"/>
              </a:rPr>
              <a:t>5. </a:t>
            </a:r>
            <a:r>
              <a:rPr lang="en-US" sz="2200" b="1" dirty="0" err="1">
                <a:solidFill>
                  <a:srgbClr val="002060"/>
                </a:solidFill>
                <a:latin typeface="Times New Roman" panose="02020603050405020304" pitchFamily="18" charset="0"/>
                <a:cs typeface="Times New Roman" panose="02020603050405020304" pitchFamily="18" charset="0"/>
              </a:rPr>
              <a:t>Giâm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cành</a:t>
            </a:r>
            <a:r>
              <a:rPr lang="en-US" sz="2200" b="1" dirty="0">
                <a:solidFill>
                  <a:srgbClr val="002060"/>
                </a:solidFill>
                <a:latin typeface="Times New Roman" panose="02020603050405020304" pitchFamily="18" charset="0"/>
                <a:cs typeface="Times New Roman" panose="02020603050405020304" pitchFamily="18" charset="0"/>
              </a:rPr>
              <a:t> </a:t>
            </a:r>
          </a:p>
        </p:txBody>
      </p:sp>
      <p:sp>
        <p:nvSpPr>
          <p:cNvPr id="16" name="Rectangle: Rounded Corners 15">
            <a:extLst>
              <a:ext uri="{FF2B5EF4-FFF2-40B4-BE49-F238E27FC236}">
                <a16:creationId xmlns:a16="http://schemas.microsoft.com/office/drawing/2014/main" id="{433397EF-5B35-48B3-950F-04FE323AEA75}"/>
              </a:ext>
            </a:extLst>
          </p:cNvPr>
          <p:cNvSpPr/>
          <p:nvPr/>
        </p:nvSpPr>
        <p:spPr>
          <a:xfrm>
            <a:off x="9769000" y="6296585"/>
            <a:ext cx="1967216" cy="51395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2060"/>
                </a:solidFill>
                <a:latin typeface="Times New Roman" panose="02020603050405020304" pitchFamily="18" charset="0"/>
                <a:cs typeface="Times New Roman" panose="02020603050405020304" pitchFamily="18" charset="0"/>
              </a:rPr>
              <a:t>6. T</a:t>
            </a:r>
            <a:r>
              <a:rPr lang="vi-VN" sz="2200" b="1" dirty="0">
                <a:solidFill>
                  <a:srgbClr val="002060"/>
                </a:solidFill>
                <a:latin typeface="Times New Roman" panose="02020603050405020304" pitchFamily="18" charset="0"/>
                <a:cs typeface="Times New Roman" panose="02020603050405020304" pitchFamily="18" charset="0"/>
              </a:rPr>
              <a:t>ư</a:t>
            </a:r>
            <a:r>
              <a:rPr lang="en-US" sz="2200" b="1" dirty="0" err="1">
                <a:solidFill>
                  <a:srgbClr val="002060"/>
                </a:solidFill>
                <a:latin typeface="Times New Roman" panose="02020603050405020304" pitchFamily="18" charset="0"/>
                <a:cs typeface="Times New Roman" panose="02020603050405020304" pitchFamily="18" charset="0"/>
              </a:rPr>
              <a:t>ới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cành</a:t>
            </a:r>
            <a:endParaRPr lang="en-US" sz="2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82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2000"/>
                                        <p:tgtEl>
                                          <p:spTgt spid="8"/>
                                        </p:tgtEl>
                                      </p:cBhvr>
                                    </p:animEffect>
                                    <p:anim calcmode="lin" valueType="num">
                                      <p:cBhvr>
                                        <p:cTn id="70" dur="2000" fill="hold"/>
                                        <p:tgtEl>
                                          <p:spTgt spid="8"/>
                                        </p:tgtEl>
                                        <p:attrNameLst>
                                          <p:attrName>ppt_w</p:attrName>
                                        </p:attrNameLst>
                                      </p:cBhvr>
                                      <p:tavLst>
                                        <p:tav tm="0" fmla="#ppt_w*sin(2.5*pi*$)">
                                          <p:val>
                                            <p:fltVal val="0"/>
                                          </p:val>
                                        </p:tav>
                                        <p:tav tm="100000">
                                          <p:val>
                                            <p:fltVal val="1"/>
                                          </p:val>
                                        </p:tav>
                                      </p:tavLst>
                                    </p:anim>
                                    <p:anim calcmode="lin" valueType="num">
                                      <p:cBhvr>
                                        <p:cTn id="71"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1000"/>
                                        <p:tgtEl>
                                          <p:spTgt spid="14"/>
                                        </p:tgtEl>
                                      </p:cBhvr>
                                    </p:animEffect>
                                    <p:anim calcmode="lin" valueType="num">
                                      <p:cBhvr>
                                        <p:cTn id="77" dur="1000" fill="hold"/>
                                        <p:tgtEl>
                                          <p:spTgt spid="14"/>
                                        </p:tgtEl>
                                        <p:attrNameLst>
                                          <p:attrName>ppt_x</p:attrName>
                                        </p:attrNameLst>
                                      </p:cBhvr>
                                      <p:tavLst>
                                        <p:tav tm="0">
                                          <p:val>
                                            <p:strVal val="#ppt_x"/>
                                          </p:val>
                                        </p:tav>
                                        <p:tav tm="100000">
                                          <p:val>
                                            <p:strVal val="#ppt_x"/>
                                          </p:val>
                                        </p:tav>
                                      </p:tavLst>
                                    </p:anim>
                                    <p:anim calcmode="lin" valueType="num">
                                      <p:cBhvr>
                                        <p:cTn id="7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down)">
                                      <p:cBhvr>
                                        <p:cTn id="83" dur="580">
                                          <p:stCondLst>
                                            <p:cond delay="0"/>
                                          </p:stCondLst>
                                        </p:cTn>
                                        <p:tgtEl>
                                          <p:spTgt spid="9"/>
                                        </p:tgtEl>
                                      </p:cBhvr>
                                    </p:animEffect>
                                    <p:anim calcmode="lin" valueType="num">
                                      <p:cBhvr>
                                        <p:cTn id="8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9" dur="26">
                                          <p:stCondLst>
                                            <p:cond delay="650"/>
                                          </p:stCondLst>
                                        </p:cTn>
                                        <p:tgtEl>
                                          <p:spTgt spid="9"/>
                                        </p:tgtEl>
                                      </p:cBhvr>
                                      <p:to x="100000" y="60000"/>
                                    </p:animScale>
                                    <p:animScale>
                                      <p:cBhvr>
                                        <p:cTn id="90" dur="166" decel="50000">
                                          <p:stCondLst>
                                            <p:cond delay="676"/>
                                          </p:stCondLst>
                                        </p:cTn>
                                        <p:tgtEl>
                                          <p:spTgt spid="9"/>
                                        </p:tgtEl>
                                      </p:cBhvr>
                                      <p:to x="100000" y="100000"/>
                                    </p:animScale>
                                    <p:animScale>
                                      <p:cBhvr>
                                        <p:cTn id="91" dur="26">
                                          <p:stCondLst>
                                            <p:cond delay="1312"/>
                                          </p:stCondLst>
                                        </p:cTn>
                                        <p:tgtEl>
                                          <p:spTgt spid="9"/>
                                        </p:tgtEl>
                                      </p:cBhvr>
                                      <p:to x="100000" y="80000"/>
                                    </p:animScale>
                                    <p:animScale>
                                      <p:cBhvr>
                                        <p:cTn id="92" dur="166" decel="50000">
                                          <p:stCondLst>
                                            <p:cond delay="1338"/>
                                          </p:stCondLst>
                                        </p:cTn>
                                        <p:tgtEl>
                                          <p:spTgt spid="9"/>
                                        </p:tgtEl>
                                      </p:cBhvr>
                                      <p:to x="100000" y="100000"/>
                                    </p:animScale>
                                    <p:animScale>
                                      <p:cBhvr>
                                        <p:cTn id="93" dur="26">
                                          <p:stCondLst>
                                            <p:cond delay="1642"/>
                                          </p:stCondLst>
                                        </p:cTn>
                                        <p:tgtEl>
                                          <p:spTgt spid="9"/>
                                        </p:tgtEl>
                                      </p:cBhvr>
                                      <p:to x="100000" y="90000"/>
                                    </p:animScale>
                                    <p:animScale>
                                      <p:cBhvr>
                                        <p:cTn id="94" dur="166" decel="50000">
                                          <p:stCondLst>
                                            <p:cond delay="1668"/>
                                          </p:stCondLst>
                                        </p:cTn>
                                        <p:tgtEl>
                                          <p:spTgt spid="9"/>
                                        </p:tgtEl>
                                      </p:cBhvr>
                                      <p:to x="100000" y="100000"/>
                                    </p:animScale>
                                    <p:animScale>
                                      <p:cBhvr>
                                        <p:cTn id="95" dur="26">
                                          <p:stCondLst>
                                            <p:cond delay="1808"/>
                                          </p:stCondLst>
                                        </p:cTn>
                                        <p:tgtEl>
                                          <p:spTgt spid="9"/>
                                        </p:tgtEl>
                                      </p:cBhvr>
                                      <p:to x="100000" y="95000"/>
                                    </p:animScale>
                                    <p:animScale>
                                      <p:cBhvr>
                                        <p:cTn id="96" dur="166" decel="50000">
                                          <p:stCondLst>
                                            <p:cond delay="1834"/>
                                          </p:stCondLst>
                                        </p:cTn>
                                        <p:tgtEl>
                                          <p:spTgt spid="9"/>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fade">
                                      <p:cBhvr>
                                        <p:cTn id="101" dur="1000"/>
                                        <p:tgtEl>
                                          <p:spTgt spid="15"/>
                                        </p:tgtEl>
                                      </p:cBhvr>
                                    </p:animEffect>
                                    <p:anim calcmode="lin" valueType="num">
                                      <p:cBhvr>
                                        <p:cTn id="102" dur="1000" fill="hold"/>
                                        <p:tgtEl>
                                          <p:spTgt spid="15"/>
                                        </p:tgtEl>
                                        <p:attrNameLst>
                                          <p:attrName>ppt_x</p:attrName>
                                        </p:attrNameLst>
                                      </p:cBhvr>
                                      <p:tavLst>
                                        <p:tav tm="0">
                                          <p:val>
                                            <p:strVal val="#ppt_x"/>
                                          </p:val>
                                        </p:tav>
                                        <p:tav tm="100000">
                                          <p:val>
                                            <p:strVal val="#ppt_x"/>
                                          </p:val>
                                        </p:tav>
                                      </p:tavLst>
                                    </p:anim>
                                    <p:anim calcmode="lin" valueType="num">
                                      <p:cBhvr>
                                        <p:cTn id="10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5" presetClass="entr" presetSubtype="0" fill="hold" nodeType="clickEffect">
                                  <p:stCondLst>
                                    <p:cond delay="0"/>
                                  </p:stCondLst>
                                  <p:childTnLst>
                                    <p:set>
                                      <p:cBhvr>
                                        <p:cTn id="107" dur="1" fill="hold">
                                          <p:stCondLst>
                                            <p:cond delay="0"/>
                                          </p:stCondLst>
                                        </p:cTn>
                                        <p:tgtEl>
                                          <p:spTgt spid="10"/>
                                        </p:tgtEl>
                                        <p:attrNameLst>
                                          <p:attrName>style.visibility</p:attrName>
                                        </p:attrNameLst>
                                      </p:cBhvr>
                                      <p:to>
                                        <p:strVal val="visible"/>
                                      </p:to>
                                    </p:set>
                                    <p:animEffect transition="in" filter="fade">
                                      <p:cBhvr>
                                        <p:cTn id="108" dur="2000"/>
                                        <p:tgtEl>
                                          <p:spTgt spid="10"/>
                                        </p:tgtEl>
                                      </p:cBhvr>
                                    </p:animEffect>
                                    <p:anim calcmode="lin" valueType="num">
                                      <p:cBhvr>
                                        <p:cTn id="109" dur="2000" fill="hold"/>
                                        <p:tgtEl>
                                          <p:spTgt spid="10"/>
                                        </p:tgtEl>
                                        <p:attrNameLst>
                                          <p:attrName>ppt_w</p:attrName>
                                        </p:attrNameLst>
                                      </p:cBhvr>
                                      <p:tavLst>
                                        <p:tav tm="0" fmla="#ppt_w*sin(2.5*pi*$)">
                                          <p:val>
                                            <p:fltVal val="0"/>
                                          </p:val>
                                        </p:tav>
                                        <p:tav tm="100000">
                                          <p:val>
                                            <p:fltVal val="1"/>
                                          </p:val>
                                        </p:tav>
                                      </p:tavLst>
                                    </p:anim>
                                    <p:anim calcmode="lin" valueType="num">
                                      <p:cBhvr>
                                        <p:cTn id="11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wipe(down)">
                                      <p:cBhvr>
                                        <p:cTn id="115" dur="580">
                                          <p:stCondLst>
                                            <p:cond delay="0"/>
                                          </p:stCondLst>
                                        </p:cTn>
                                        <p:tgtEl>
                                          <p:spTgt spid="16"/>
                                        </p:tgtEl>
                                      </p:cBhvr>
                                    </p:animEffect>
                                    <p:anim calcmode="lin" valueType="num">
                                      <p:cBhvr>
                                        <p:cTn id="1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1" dur="26">
                                          <p:stCondLst>
                                            <p:cond delay="650"/>
                                          </p:stCondLst>
                                        </p:cTn>
                                        <p:tgtEl>
                                          <p:spTgt spid="16"/>
                                        </p:tgtEl>
                                      </p:cBhvr>
                                      <p:to x="100000" y="60000"/>
                                    </p:animScale>
                                    <p:animScale>
                                      <p:cBhvr>
                                        <p:cTn id="122" dur="166" decel="50000">
                                          <p:stCondLst>
                                            <p:cond delay="676"/>
                                          </p:stCondLst>
                                        </p:cTn>
                                        <p:tgtEl>
                                          <p:spTgt spid="16"/>
                                        </p:tgtEl>
                                      </p:cBhvr>
                                      <p:to x="100000" y="100000"/>
                                    </p:animScale>
                                    <p:animScale>
                                      <p:cBhvr>
                                        <p:cTn id="123" dur="26">
                                          <p:stCondLst>
                                            <p:cond delay="1312"/>
                                          </p:stCondLst>
                                        </p:cTn>
                                        <p:tgtEl>
                                          <p:spTgt spid="16"/>
                                        </p:tgtEl>
                                      </p:cBhvr>
                                      <p:to x="100000" y="80000"/>
                                    </p:animScale>
                                    <p:animScale>
                                      <p:cBhvr>
                                        <p:cTn id="124" dur="166" decel="50000">
                                          <p:stCondLst>
                                            <p:cond delay="1338"/>
                                          </p:stCondLst>
                                        </p:cTn>
                                        <p:tgtEl>
                                          <p:spTgt spid="16"/>
                                        </p:tgtEl>
                                      </p:cBhvr>
                                      <p:to x="100000" y="100000"/>
                                    </p:animScale>
                                    <p:animScale>
                                      <p:cBhvr>
                                        <p:cTn id="125" dur="26">
                                          <p:stCondLst>
                                            <p:cond delay="1642"/>
                                          </p:stCondLst>
                                        </p:cTn>
                                        <p:tgtEl>
                                          <p:spTgt spid="16"/>
                                        </p:tgtEl>
                                      </p:cBhvr>
                                      <p:to x="100000" y="90000"/>
                                    </p:animScale>
                                    <p:animScale>
                                      <p:cBhvr>
                                        <p:cTn id="126" dur="166" decel="50000">
                                          <p:stCondLst>
                                            <p:cond delay="1668"/>
                                          </p:stCondLst>
                                        </p:cTn>
                                        <p:tgtEl>
                                          <p:spTgt spid="16"/>
                                        </p:tgtEl>
                                      </p:cBhvr>
                                      <p:to x="100000" y="100000"/>
                                    </p:animScale>
                                    <p:animScale>
                                      <p:cBhvr>
                                        <p:cTn id="127" dur="26">
                                          <p:stCondLst>
                                            <p:cond delay="1808"/>
                                          </p:stCondLst>
                                        </p:cTn>
                                        <p:tgtEl>
                                          <p:spTgt spid="16"/>
                                        </p:tgtEl>
                                      </p:cBhvr>
                                      <p:to x="100000" y="95000"/>
                                    </p:animScale>
                                    <p:animScale>
                                      <p:cBhvr>
                                        <p:cTn id="12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75FC03-7616-4D4E-B561-2D3AA9136CFB}"/>
              </a:ext>
            </a:extLst>
          </p:cNvPr>
          <p:cNvSpPr/>
          <p:nvPr/>
        </p:nvSpPr>
        <p:spPr>
          <a:xfrm>
            <a:off x="257666" y="331091"/>
            <a:ext cx="10784264" cy="138574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B</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err="1">
                <a:solidFill>
                  <a:srgbClr val="FF0000"/>
                </a:solidFill>
                <a:latin typeface="Times New Roman" panose="02020603050405020304" pitchFamily="18" charset="0"/>
                <a:cs typeface="Times New Roman" panose="02020603050405020304" pitchFamily="18" charset="0"/>
              </a:rPr>
              <a:t>ớc</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giâm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cành</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ờng</a:t>
            </a:r>
            <a:r>
              <a:rPr lang="en-US" sz="2800" dirty="0">
                <a:solidFill>
                  <a:schemeClr val="tx1"/>
                </a:solidFill>
                <a:latin typeface="Times New Roman" panose="02020603050405020304" pitchFamily="18" charset="0"/>
                <a:cs typeface="Times New Roman" panose="02020603050405020304" pitchFamily="18" charset="0"/>
              </a:rPr>
              <a:t> đ</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x</a:t>
            </a:r>
            <a:r>
              <a:rPr lang="vi-VN" sz="2800" dirty="0">
                <a:solidFill>
                  <a:schemeClr val="tx1"/>
                </a:solidFill>
                <a:latin typeface="Times New Roman" panose="02020603050405020304" pitchFamily="18" charset="0"/>
                <a:cs typeface="Times New Roman" panose="02020603050405020304" pitchFamily="18" charset="0"/>
              </a:rPr>
              <a:t>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cát</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Giá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trồng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487B517-B356-426F-B9E5-F57BC354F131}"/>
              </a:ext>
            </a:extLst>
          </p:cNvPr>
          <p:cNvSpPr/>
          <p:nvPr/>
        </p:nvSpPr>
        <p:spPr>
          <a:xfrm>
            <a:off x="352259" y="1984651"/>
            <a:ext cx="10784264" cy="138574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cs typeface="Times New Roman" panose="02020603050405020304" pitchFamily="18" charset="0"/>
              </a:rPr>
              <a:t>B</a:t>
            </a:r>
            <a:r>
              <a:rPr lang="vi-VN" sz="3000" b="1" dirty="0">
                <a:solidFill>
                  <a:srgbClr val="FF0000"/>
                </a:solidFill>
                <a:latin typeface="Times New Roman" panose="02020603050405020304" pitchFamily="18" charset="0"/>
                <a:cs typeface="Times New Roman" panose="02020603050405020304" pitchFamily="18" charset="0"/>
              </a:rPr>
              <a:t>ư</a:t>
            </a:r>
            <a:r>
              <a:rPr lang="en-US" sz="3000" b="1" dirty="0" err="1">
                <a:solidFill>
                  <a:srgbClr val="FF0000"/>
                </a:solidFill>
                <a:latin typeface="Times New Roman" panose="02020603050405020304" pitchFamily="18" charset="0"/>
                <a:cs typeface="Times New Roman" panose="02020603050405020304" pitchFamily="18" charset="0"/>
              </a:rPr>
              <a:t>ớc</a:t>
            </a:r>
            <a:r>
              <a:rPr lang="en-US" sz="3000" b="1" dirty="0">
                <a:solidFill>
                  <a:srgbClr val="FF0000"/>
                </a:solidFill>
                <a:latin typeface="Times New Roman" panose="02020603050405020304" pitchFamily="18" charset="0"/>
                <a:cs typeface="Times New Roman" panose="02020603050405020304" pitchFamily="18" charset="0"/>
              </a:rPr>
              <a:t> 2: </a:t>
            </a:r>
            <a:r>
              <a:rPr lang="en-US" sz="3000" b="1" dirty="0" err="1">
                <a:solidFill>
                  <a:srgbClr val="FF0000"/>
                </a:solidFill>
                <a:latin typeface="Times New Roman" panose="02020603050405020304" pitchFamily="18" charset="0"/>
                <a:cs typeface="Times New Roman" panose="02020603050405020304" pitchFamily="18" charset="0"/>
              </a:rPr>
              <a:t>Chuẩn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cành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giâm</a:t>
            </a:r>
            <a:endParaRPr lang="en-US" sz="3000" b="1" dirty="0">
              <a:solidFill>
                <a:srgbClr val="FF0000"/>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Đ</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bệnh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non,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66EAB352-C14D-44A6-9278-FF5666B3DCC8}"/>
              </a:ext>
            </a:extLst>
          </p:cNvPr>
          <p:cNvSpPr/>
          <p:nvPr/>
        </p:nvSpPr>
        <p:spPr>
          <a:xfrm>
            <a:off x="352259" y="3624731"/>
            <a:ext cx="10784264" cy="138574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cs typeface="Times New Roman" panose="02020603050405020304" pitchFamily="18" charset="0"/>
              </a:rPr>
              <a:t>B</a:t>
            </a:r>
            <a:r>
              <a:rPr lang="vi-VN" sz="3000" b="1" dirty="0">
                <a:solidFill>
                  <a:srgbClr val="FF0000"/>
                </a:solidFill>
                <a:latin typeface="Times New Roman" panose="02020603050405020304" pitchFamily="18" charset="0"/>
                <a:cs typeface="Times New Roman" panose="02020603050405020304" pitchFamily="18" charset="0"/>
              </a:rPr>
              <a:t>ư</a:t>
            </a:r>
            <a:r>
              <a:rPr lang="en-US" sz="3000" b="1" dirty="0" err="1">
                <a:solidFill>
                  <a:srgbClr val="FF0000"/>
                </a:solidFill>
                <a:latin typeface="Times New Roman" panose="02020603050405020304" pitchFamily="18" charset="0"/>
                <a:cs typeface="Times New Roman" panose="02020603050405020304" pitchFamily="18" charset="0"/>
              </a:rPr>
              <a:t>ớc</a:t>
            </a:r>
            <a:r>
              <a:rPr lang="en-US" sz="3000" b="1" dirty="0">
                <a:solidFill>
                  <a:srgbClr val="FF0000"/>
                </a:solidFill>
                <a:latin typeface="Times New Roman" panose="02020603050405020304" pitchFamily="18" charset="0"/>
                <a:cs typeface="Times New Roman" panose="02020603050405020304" pitchFamily="18" charset="0"/>
              </a:rPr>
              <a:t> 3: </a:t>
            </a:r>
            <a:r>
              <a:rPr lang="en-US" sz="3000" b="1" dirty="0" err="1">
                <a:solidFill>
                  <a:srgbClr val="FF0000"/>
                </a:solidFill>
                <a:latin typeface="Times New Roman" panose="02020603050405020304" pitchFamily="18" charset="0"/>
                <a:cs typeface="Times New Roman" panose="02020603050405020304" pitchFamily="18" charset="0"/>
              </a:rPr>
              <a:t>Giâm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cành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vào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giá</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thể</a:t>
            </a:r>
            <a:endParaRPr lang="en-US" sz="3000" b="1" dirty="0">
              <a:solidFill>
                <a:srgbClr val="FF0000"/>
              </a:solidFill>
              <a:latin typeface="Times New Roman" panose="02020603050405020304" pitchFamily="18" charset="0"/>
              <a:cs typeface="Times New Roman" panose="02020603050405020304" pitchFamily="18" charset="0"/>
            </a:endParaRPr>
          </a:p>
          <a:p>
            <a:r>
              <a:rPr lang="en-US" sz="3000" dirty="0" err="1">
                <a:solidFill>
                  <a:schemeClr val="tx1"/>
                </a:solidFill>
                <a:latin typeface="Times New Roman" panose="02020603050405020304" pitchFamily="18" charset="0"/>
                <a:cs typeface="Times New Roman" panose="02020603050405020304" pitchFamily="18" charset="0"/>
              </a:rPr>
              <a:t>Cắm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thể</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hoặc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luống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Có</a:t>
            </a:r>
            <a:r>
              <a:rPr lang="en-US" sz="3000" dirty="0">
                <a:solidFill>
                  <a:schemeClr val="tx1"/>
                </a:solidFill>
                <a:latin typeface="Times New Roman" panose="02020603050405020304" pitchFamily="18" charset="0"/>
                <a:cs typeface="Times New Roman" panose="02020603050405020304" pitchFamily="18" charset="0"/>
              </a:rPr>
              <a:t> 3 </a:t>
            </a:r>
            <a:r>
              <a:rPr lang="en-US" sz="3000" dirty="0" err="1">
                <a:solidFill>
                  <a:schemeClr val="tx1"/>
                </a:solidFill>
                <a:latin typeface="Times New Roman" panose="02020603050405020304" pitchFamily="18" charset="0"/>
                <a:cs typeface="Times New Roman" panose="02020603050405020304" pitchFamily="18" charset="0"/>
              </a:rPr>
              <a:t>cách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cắm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cắm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thẳng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cắm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nghiêng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giâm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cành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nằm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ngang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thể</a:t>
            </a:r>
            <a:endParaRPr lang="en-US" sz="30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82A2C95-6103-4EB7-82C8-77C8BFFDF37A}"/>
              </a:ext>
            </a:extLst>
          </p:cNvPr>
          <p:cNvSpPr/>
          <p:nvPr/>
        </p:nvSpPr>
        <p:spPr>
          <a:xfrm>
            <a:off x="352259" y="5264811"/>
            <a:ext cx="10784264" cy="138574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cs typeface="Times New Roman" panose="02020603050405020304" pitchFamily="18" charset="0"/>
              </a:rPr>
              <a:t>B</a:t>
            </a:r>
            <a:r>
              <a:rPr lang="vi-VN" sz="3000" b="1" dirty="0">
                <a:solidFill>
                  <a:srgbClr val="FF0000"/>
                </a:solidFill>
                <a:latin typeface="Times New Roman" panose="02020603050405020304" pitchFamily="18" charset="0"/>
                <a:cs typeface="Times New Roman" panose="02020603050405020304" pitchFamily="18" charset="0"/>
              </a:rPr>
              <a:t>ư</a:t>
            </a:r>
            <a:r>
              <a:rPr lang="en-US" sz="3000" b="1" dirty="0" err="1">
                <a:solidFill>
                  <a:srgbClr val="FF0000"/>
                </a:solidFill>
                <a:latin typeface="Times New Roman" panose="02020603050405020304" pitchFamily="18" charset="0"/>
                <a:cs typeface="Times New Roman" panose="02020603050405020304" pitchFamily="18" charset="0"/>
              </a:rPr>
              <a:t>ớc</a:t>
            </a:r>
            <a:r>
              <a:rPr lang="en-US" sz="3000" b="1" dirty="0">
                <a:solidFill>
                  <a:srgbClr val="FF0000"/>
                </a:solidFill>
                <a:latin typeface="Times New Roman" panose="02020603050405020304" pitchFamily="18" charset="0"/>
                <a:cs typeface="Times New Roman" panose="02020603050405020304" pitchFamily="18" charset="0"/>
              </a:rPr>
              <a:t> 4: </a:t>
            </a:r>
            <a:r>
              <a:rPr lang="en-US" sz="3000" b="1" dirty="0" err="1">
                <a:solidFill>
                  <a:srgbClr val="FF0000"/>
                </a:solidFill>
                <a:latin typeface="Times New Roman" panose="02020603050405020304" pitchFamily="18" charset="0"/>
                <a:cs typeface="Times New Roman" panose="02020603050405020304" pitchFamily="18" charset="0"/>
              </a:rPr>
              <a:t>Chăm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sóc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cành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giâm</a:t>
            </a:r>
            <a:endParaRPr lang="en-US" sz="3000" b="1" dirty="0">
              <a:solidFill>
                <a:srgbClr val="FF0000"/>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Tưới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bón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bệnh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Cloud 7">
            <a:extLst>
              <a:ext uri="{FF2B5EF4-FFF2-40B4-BE49-F238E27FC236}">
                <a16:creationId xmlns:a16="http://schemas.microsoft.com/office/drawing/2014/main" id="{143225E5-AA9C-4538-B15D-ED12CA84A39C}"/>
              </a:ext>
            </a:extLst>
          </p:cNvPr>
          <p:cNvSpPr/>
          <p:nvPr/>
        </p:nvSpPr>
        <p:spPr>
          <a:xfrm>
            <a:off x="9675043" y="0"/>
            <a:ext cx="3107704" cy="1662396"/>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solidFill>
                  <a:schemeClr val="tx1"/>
                </a:solidFill>
                <a:latin typeface="Times New Roman" panose="02020603050405020304" pitchFamily="18" charset="0"/>
                <a:cs typeface="Times New Roman" panose="02020603050405020304" pitchFamily="18" charset="0"/>
              </a:rPr>
              <a:t>Gồm</a:t>
            </a:r>
            <a:r>
              <a:rPr lang="en-US" sz="2800" b="1" i="1" dirty="0">
                <a:solidFill>
                  <a:schemeClr val="tx1"/>
                </a:solidFill>
                <a:latin typeface="Times New Roman" panose="02020603050405020304" pitchFamily="18" charset="0"/>
                <a:cs typeface="Times New Roman" panose="02020603050405020304" pitchFamily="18" charset="0"/>
              </a:rPr>
              <a:t> 4 b</a:t>
            </a:r>
            <a:r>
              <a:rPr lang="vi-VN" sz="2800" b="1" i="1" dirty="0">
                <a:solidFill>
                  <a:schemeClr val="tx1"/>
                </a:solidFill>
                <a:latin typeface="Times New Roman" panose="02020603050405020304" pitchFamily="18" charset="0"/>
                <a:cs typeface="Times New Roman" panose="02020603050405020304" pitchFamily="18" charset="0"/>
              </a:rPr>
              <a:t>ư</a:t>
            </a:r>
            <a:r>
              <a:rPr lang="en-US" sz="2800" b="1" i="1" dirty="0" err="1">
                <a:solidFill>
                  <a:schemeClr val="tx1"/>
                </a:solidFill>
                <a:latin typeface="Times New Roman" panose="02020603050405020304" pitchFamily="18" charset="0"/>
                <a:cs typeface="Times New Roman" panose="02020603050405020304" pitchFamily="18" charset="0"/>
              </a:rPr>
              <a:t>ớc</a:t>
            </a:r>
            <a:endParaRPr lang="en-US" sz="2800" b="1"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914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6FF140B6-0B31-4B35-952E-0B49BFCF5D27}"/>
              </a:ext>
            </a:extLst>
          </p:cNvPr>
          <p:cNvSpPr/>
          <p:nvPr/>
        </p:nvSpPr>
        <p:spPr>
          <a:xfrm>
            <a:off x="273377" y="0"/>
            <a:ext cx="3733015" cy="1272619"/>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2.1 </a:t>
            </a:r>
            <a:r>
              <a:rPr lang="en-US" sz="2800" b="1" dirty="0" err="1">
                <a:solidFill>
                  <a:schemeClr val="tx1"/>
                </a:solidFill>
                <a:latin typeface="Times New Roman" panose="02020603050405020304" pitchFamily="18" charset="0"/>
                <a:cs typeface="Times New Roman" panose="02020603050405020304" pitchFamily="18" charset="0"/>
              </a:rPr>
              <a:t>Quy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3" name="Picture 2" descr="Hình ảnh dấu chấm hỏi đẹp, ấn tượng và độc đáo nhất">
            <a:extLst>
              <a:ext uri="{FF2B5EF4-FFF2-40B4-BE49-F238E27FC236}">
                <a16:creationId xmlns:a16="http://schemas.microsoft.com/office/drawing/2014/main" id="{BB853E0E-3D9A-4DBB-AD8E-8DD3D08E33DC}"/>
              </a:ext>
            </a:extLst>
          </p:cNvPr>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95373" y="1487273"/>
            <a:ext cx="931971" cy="874141"/>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8 Points 3">
            <a:extLst>
              <a:ext uri="{FF2B5EF4-FFF2-40B4-BE49-F238E27FC236}">
                <a16:creationId xmlns:a16="http://schemas.microsoft.com/office/drawing/2014/main" id="{9AC5526F-3960-426A-97CB-DDEFB1965E08}"/>
              </a:ext>
            </a:extLst>
          </p:cNvPr>
          <p:cNvSpPr/>
          <p:nvPr/>
        </p:nvSpPr>
        <p:spPr>
          <a:xfrm>
            <a:off x="3494202" y="1124607"/>
            <a:ext cx="5203595" cy="4767147"/>
          </a:xfrm>
          <a:prstGeom prst="irregularSeal1">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2">
                    <a:lumMod val="50000"/>
                  </a:schemeClr>
                </a:solidFill>
                <a:latin typeface="Times New Roman" panose="02020603050405020304" pitchFamily="18" charset="0"/>
                <a:cs typeface="Times New Roman" panose="02020603050405020304" pitchFamily="18" charset="0"/>
              </a:rPr>
              <a:t>Vì</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sao</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đoạn</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cành</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giâm</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nên</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cắt</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vát</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và</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tỉa</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bớt</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lá</a:t>
            </a:r>
            <a:endParaRPr lang="en-US" sz="28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450415A-ED08-411D-B3AF-792D84DBDB70}"/>
              </a:ext>
            </a:extLst>
          </p:cNvPr>
          <p:cNvSpPr/>
          <p:nvPr/>
        </p:nvSpPr>
        <p:spPr>
          <a:xfrm>
            <a:off x="2139884" y="2631947"/>
            <a:ext cx="8191785" cy="176516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mj-lt"/>
              </a:rPr>
              <a:t>     </a:t>
            </a:r>
            <a:r>
              <a:rPr lang="vi-VN" sz="3000" b="1" dirty="0">
                <a:solidFill>
                  <a:srgbClr val="FF0000"/>
                </a:solidFill>
                <a:latin typeface="+mj-lt"/>
              </a:rPr>
              <a:t>Đoạn cành giâm nên cắt vát và tỉa bớt lá để làm giảm thoát hơi nước nhằm tập trung nước nuôi các tế bào của cành.</a:t>
            </a:r>
            <a:endParaRPr lang="en-US" sz="3000" b="1" dirty="0">
              <a:solidFill>
                <a:srgbClr val="FF0000"/>
              </a:solidFill>
              <a:latin typeface="+mj-lt"/>
            </a:endParaRPr>
          </a:p>
        </p:txBody>
      </p:sp>
    </p:spTree>
    <p:extLst>
      <p:ext uri="{BB962C8B-B14F-4D97-AF65-F5344CB8AC3E}">
        <p14:creationId xmlns:p14="http://schemas.microsoft.com/office/powerpoint/2010/main" val="163736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27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665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1153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092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2B9E6-DF87-4A4F-BBA6-C9F15EE56BA9}"/>
              </a:ext>
            </a:extLst>
          </p:cNvPr>
          <p:cNvSpPr>
            <a:spLocks noGrp="1"/>
          </p:cNvSpPr>
          <p:nvPr>
            <p:ph type="title"/>
          </p:nvPr>
        </p:nvSpPr>
        <p:spPr/>
        <p:txBody>
          <a:bodyPr/>
          <a:lstStyle/>
          <a:p>
            <a:pPr algn="ctr"/>
            <a:r>
              <a:rPr lang="en-US" b="1" dirty="0" err="1">
                <a:solidFill>
                  <a:schemeClr val="accent6">
                    <a:lumMod val="50000"/>
                  </a:schemeClr>
                </a:solidFill>
                <a:latin typeface="Times New Roman" panose="02020603050405020304" pitchFamily="18" charset="0"/>
                <a:cs typeface="Times New Roman" panose="02020603050405020304" pitchFamily="18" charset="0"/>
              </a:rPr>
              <a:t>Cách</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hoa</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hồng</a:t>
            </a:r>
            <a:endParaRPr lang="en-US"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Cách giâm cành hoa hồng dễ thành công">
            <a:hlinkClick r:id="" action="ppaction://media"/>
            <a:extLst>
              <a:ext uri="{FF2B5EF4-FFF2-40B4-BE49-F238E27FC236}">
                <a16:creationId xmlns:a16="http://schemas.microsoft.com/office/drawing/2014/main" id="{E7195496-4372-4CA7-B20C-C0FE824C5D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5888" cy="4351338"/>
          </a:xfrm>
        </p:spPr>
      </p:pic>
    </p:spTree>
    <p:extLst>
      <p:ext uri="{BB962C8B-B14F-4D97-AF65-F5344CB8AC3E}">
        <p14:creationId xmlns:p14="http://schemas.microsoft.com/office/powerpoint/2010/main" val="54570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7A9EDF60-5C4C-454D-A1F1-3304BA855B6B}"/>
              </a:ext>
            </a:extLst>
          </p:cNvPr>
          <p:cNvSpPr/>
          <p:nvPr/>
        </p:nvSpPr>
        <p:spPr>
          <a:xfrm>
            <a:off x="304151" y="0"/>
            <a:ext cx="10765410" cy="1630837"/>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2.2 </a:t>
            </a:r>
            <a:r>
              <a:rPr lang="en-US" sz="3000" b="1" dirty="0" err="1">
                <a:solidFill>
                  <a:schemeClr val="tx1"/>
                </a:solidFill>
                <a:latin typeface="Times New Roman" panose="02020603050405020304" pitchFamily="18" charset="0"/>
                <a:cs typeface="Times New Roman" panose="02020603050405020304" pitchFamily="18" charset="0"/>
              </a:rPr>
              <a:t>Thực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hành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nhân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giống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cây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rau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muống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bằng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a:t>
            </a:r>
            <a:r>
              <a:rPr lang="vi-VN" sz="3000" b="1" dirty="0">
                <a:solidFill>
                  <a:schemeClr val="tx1"/>
                </a:solidFill>
                <a:latin typeface="Times New Roman" panose="02020603050405020304" pitchFamily="18" charset="0"/>
                <a:cs typeface="Times New Roman" panose="02020603050405020304" pitchFamily="18" charset="0"/>
              </a:rPr>
              <a:t>ư</a:t>
            </a:r>
            <a:r>
              <a:rPr lang="en-US" sz="3000" b="1" dirty="0" err="1">
                <a:solidFill>
                  <a:schemeClr val="tx1"/>
                </a:solidFill>
                <a:latin typeface="Times New Roman" panose="02020603050405020304" pitchFamily="18" charset="0"/>
                <a:cs typeface="Times New Roman" panose="02020603050405020304" pitchFamily="18" charset="0"/>
              </a:rPr>
              <a:t>ơng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pháp</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giâm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cành</a:t>
            </a:r>
            <a:endParaRPr lang="en-US" sz="3000" b="1" dirty="0">
              <a:solidFill>
                <a:schemeClr val="tx1"/>
              </a:solidFill>
              <a:latin typeface="Times New Roman" panose="02020603050405020304" pitchFamily="18" charset="0"/>
              <a:cs typeface="Times New Roman" panose="02020603050405020304" pitchFamily="18" charset="0"/>
            </a:endParaRPr>
          </a:p>
        </p:txBody>
      </p:sp>
      <p:pic>
        <p:nvPicPr>
          <p:cNvPr id="3" name="Picture 2" descr="Tóm tắt Lý thuyết Công nghệ 7 Bài 4 ngắn nhất Chân trời sáng tạo">
            <a:extLst>
              <a:ext uri="{FF2B5EF4-FFF2-40B4-BE49-F238E27FC236}">
                <a16:creationId xmlns:a16="http://schemas.microsoft.com/office/drawing/2014/main" id="{6BF0EEF5-9F8C-4A25-8326-AFC8ED2241CE}"/>
              </a:ext>
            </a:extLst>
          </p:cNvPr>
          <p:cNvPicPr/>
          <p:nvPr/>
        </p:nvPicPr>
        <p:blipFill rotWithShape="1">
          <a:blip r:embed="rId2">
            <a:extLst>
              <a:ext uri="{28A0092B-C50C-407E-A947-70E740481C1C}">
                <a14:useLocalDpi xmlns:a14="http://schemas.microsoft.com/office/drawing/2010/main" val="0"/>
              </a:ext>
            </a:extLst>
          </a:blip>
          <a:srcRect l="-1" r="-8" b="70340"/>
          <a:stretch/>
        </p:blipFill>
        <p:spPr bwMode="auto">
          <a:xfrm>
            <a:off x="688157" y="1838227"/>
            <a:ext cx="9822730" cy="41383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081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óm tắt Lý thuyết Công nghệ 7 Bài 4 ngắn nhất Chân trời sáng tạo">
            <a:extLst>
              <a:ext uri="{FF2B5EF4-FFF2-40B4-BE49-F238E27FC236}">
                <a16:creationId xmlns:a16="http://schemas.microsoft.com/office/drawing/2014/main" id="{AC2925EF-E30C-47A7-A08C-7E3765E47DC4}"/>
              </a:ext>
            </a:extLst>
          </p:cNvPr>
          <p:cNvPicPr/>
          <p:nvPr/>
        </p:nvPicPr>
        <p:blipFill rotWithShape="1">
          <a:blip r:embed="rId2">
            <a:extLst>
              <a:ext uri="{28A0092B-C50C-407E-A947-70E740481C1C}">
                <a14:useLocalDpi xmlns:a14="http://schemas.microsoft.com/office/drawing/2010/main" val="0"/>
              </a:ext>
            </a:extLst>
          </a:blip>
          <a:srcRect t="28523" r="-8"/>
          <a:stretch/>
        </p:blipFill>
        <p:spPr bwMode="auto">
          <a:xfrm>
            <a:off x="612742" y="1376314"/>
            <a:ext cx="9888718" cy="5392131"/>
          </a:xfrm>
          <a:prstGeom prst="rect">
            <a:avLst/>
          </a:prstGeom>
          <a:noFill/>
          <a:ln>
            <a:noFill/>
          </a:ln>
          <a:extLst>
            <a:ext uri="{53640926-AAD7-44D8-BBD7-CCE9431645EC}">
              <a14:shadowObscured xmlns:a14="http://schemas.microsoft.com/office/drawing/2010/main"/>
            </a:ext>
          </a:extLst>
        </p:spPr>
      </p:pic>
      <p:sp>
        <p:nvSpPr>
          <p:cNvPr id="4" name="Scroll: Horizontal 3">
            <a:extLst>
              <a:ext uri="{FF2B5EF4-FFF2-40B4-BE49-F238E27FC236}">
                <a16:creationId xmlns:a16="http://schemas.microsoft.com/office/drawing/2014/main" id="{25FDF68D-630E-4D69-93E4-02FC0FFB89F2}"/>
              </a:ext>
            </a:extLst>
          </p:cNvPr>
          <p:cNvSpPr/>
          <p:nvPr/>
        </p:nvSpPr>
        <p:spPr>
          <a:xfrm>
            <a:off x="282046" y="-131976"/>
            <a:ext cx="10765410" cy="1630837"/>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2.2 </a:t>
            </a:r>
            <a:r>
              <a:rPr lang="en-US" sz="3000" b="1" dirty="0" err="1">
                <a:solidFill>
                  <a:schemeClr val="tx1"/>
                </a:solidFill>
                <a:latin typeface="Times New Roman" panose="02020603050405020304" pitchFamily="18" charset="0"/>
                <a:cs typeface="Times New Roman" panose="02020603050405020304" pitchFamily="18" charset="0"/>
              </a:rPr>
              <a:t>Thực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hành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nhân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giống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cây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rau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muống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bằng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a:t>
            </a:r>
            <a:r>
              <a:rPr lang="vi-VN" sz="3000" b="1" dirty="0">
                <a:solidFill>
                  <a:schemeClr val="tx1"/>
                </a:solidFill>
                <a:latin typeface="Times New Roman" panose="02020603050405020304" pitchFamily="18" charset="0"/>
                <a:cs typeface="Times New Roman" panose="02020603050405020304" pitchFamily="18" charset="0"/>
              </a:rPr>
              <a:t>ư</a:t>
            </a:r>
            <a:r>
              <a:rPr lang="en-US" sz="3000" b="1" dirty="0" err="1">
                <a:solidFill>
                  <a:schemeClr val="tx1"/>
                </a:solidFill>
                <a:latin typeface="Times New Roman" panose="02020603050405020304" pitchFamily="18" charset="0"/>
                <a:cs typeface="Times New Roman" panose="02020603050405020304" pitchFamily="18" charset="0"/>
              </a:rPr>
              <a:t>ơng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pháp</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giâm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cành</a:t>
            </a:r>
            <a:endParaRPr lang="en-US" sz="3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30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1CFF-0ED3-4C38-A48F-8C611460E702}"/>
              </a:ext>
            </a:extLst>
          </p:cNvPr>
          <p:cNvSpPr>
            <a:spLocks noGrp="1"/>
          </p:cNvSpPr>
          <p:nvPr>
            <p:ph type="title"/>
          </p:nvPr>
        </p:nvSpPr>
        <p:spPr>
          <a:xfrm>
            <a:off x="838199" y="282805"/>
            <a:ext cx="11039573" cy="1065164"/>
          </a:xfrm>
        </p:spPr>
        <p:txBody>
          <a:bodyPr>
            <a:normAutofit/>
          </a:bodyPr>
          <a:lstStyle/>
          <a:p>
            <a:pPr algn="ctr"/>
            <a:r>
              <a:rPr lang="en-US" sz="3500" b="1" err="1">
                <a:solidFill>
                  <a:schemeClr val="accent6">
                    <a:lumMod val="75000"/>
                  </a:schemeClr>
                </a:solidFill>
                <a:latin typeface="Times New Roman" panose="02020603050405020304" pitchFamily="18" charset="0"/>
                <a:cs typeface="Times New Roman" panose="02020603050405020304" pitchFamily="18" charset="0"/>
              </a:rPr>
              <a:t>Tiết</a:t>
            </a:r>
            <a:r>
              <a:rPr lang="en-US" sz="3500" b="1">
                <a:solidFill>
                  <a:schemeClr val="accent6">
                    <a:lumMod val="75000"/>
                  </a:schemeClr>
                </a:solidFill>
                <a:latin typeface="Times New Roman" panose="02020603050405020304" pitchFamily="18" charset="0"/>
                <a:cs typeface="Times New Roman" panose="02020603050405020304" pitchFamily="18" charset="0"/>
              </a:rPr>
              <a:t> </a:t>
            </a:r>
            <a:r>
              <a:rPr lang="vi-VN" sz="3500" b="1" smtClean="0">
                <a:solidFill>
                  <a:schemeClr val="accent6">
                    <a:lumMod val="75000"/>
                  </a:schemeClr>
                </a:solidFill>
                <a:latin typeface="Times New Roman" panose="02020603050405020304" pitchFamily="18" charset="0"/>
                <a:cs typeface="Times New Roman" panose="02020603050405020304" pitchFamily="18" charset="0"/>
              </a:rPr>
              <a:t>6</a:t>
            </a:r>
            <a:r>
              <a:rPr lang="en-US" sz="3500" b="1" smtClean="0">
                <a:solidFill>
                  <a:schemeClr val="accent6">
                    <a:lumMod val="75000"/>
                  </a:schemeClr>
                </a:solidFill>
                <a:latin typeface="Times New Roman" panose="02020603050405020304" pitchFamily="18" charset="0"/>
                <a:cs typeface="Times New Roman" panose="02020603050405020304" pitchFamily="18" charset="0"/>
              </a:rPr>
              <a:t>: </a:t>
            </a:r>
            <a:r>
              <a:rPr lang="en-US" sz="35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3500" b="1" dirty="0">
                <a:solidFill>
                  <a:schemeClr val="accent6">
                    <a:lumMod val="75000"/>
                  </a:schemeClr>
                </a:solidFill>
                <a:latin typeface="Times New Roman" panose="02020603050405020304" pitchFamily="18" charset="0"/>
                <a:cs typeface="Times New Roman" panose="02020603050405020304" pitchFamily="18" charset="0"/>
              </a:rPr>
              <a:t> 4: </a:t>
            </a:r>
            <a:r>
              <a:rPr lang="en-US" sz="3500" b="1" dirty="0" err="1">
                <a:solidFill>
                  <a:srgbClr val="FF0000"/>
                </a:solidFill>
                <a:latin typeface="Times New Roman" panose="02020603050405020304" pitchFamily="18" charset="0"/>
                <a:cs typeface="Times New Roman" panose="02020603050405020304" pitchFamily="18" charset="0"/>
              </a:rPr>
              <a:t>Nhân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Giống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Cây</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Trồng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Bằng</a:t>
            </a:r>
            <a:r>
              <a:rPr lang="en-US" sz="3500" b="1" dirty="0">
                <a:solidFill>
                  <a:srgbClr val="FF0000"/>
                </a:solidFill>
                <a:latin typeface="Times New Roman" panose="02020603050405020304" pitchFamily="18" charset="0"/>
                <a:cs typeface="Times New Roman" panose="02020603050405020304" pitchFamily="18" charset="0"/>
              </a:rPr>
              <a:t> Ph</a:t>
            </a:r>
            <a:r>
              <a:rPr lang="vi-VN" sz="3500" b="1" dirty="0">
                <a:solidFill>
                  <a:srgbClr val="FF0000"/>
                </a:solidFill>
                <a:latin typeface="Times New Roman" panose="02020603050405020304" pitchFamily="18" charset="0"/>
                <a:cs typeface="Times New Roman" panose="02020603050405020304" pitchFamily="18" charset="0"/>
              </a:rPr>
              <a:t>ư</a:t>
            </a:r>
            <a:r>
              <a:rPr lang="en-US" sz="3500" b="1" dirty="0" err="1">
                <a:solidFill>
                  <a:srgbClr val="FF0000"/>
                </a:solidFill>
                <a:latin typeface="Times New Roman" panose="02020603050405020304" pitchFamily="18" charset="0"/>
                <a:cs typeface="Times New Roman" panose="02020603050405020304" pitchFamily="18" charset="0"/>
              </a:rPr>
              <a:t>ơng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Pháp</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Giâm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Cành</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79CE6345-C7B6-4F7C-8A80-2FF7D7CF5DEE}"/>
              </a:ext>
            </a:extLst>
          </p:cNvPr>
          <p:cNvSpPr>
            <a:spLocks noGrp="1"/>
          </p:cNvSpPr>
          <p:nvPr>
            <p:ph type="body" idx="1"/>
          </p:nvPr>
        </p:nvSpPr>
        <p:spPr>
          <a:xfrm>
            <a:off x="838201" y="1347969"/>
            <a:ext cx="10515600" cy="3403011"/>
          </a:xfrm>
        </p:spPr>
        <p:txBody>
          <a:bodyPr/>
          <a:lstStyle/>
          <a:p>
            <a:pPr marL="457200" indent="-457200">
              <a:buAutoNum type="arabicPeriod"/>
            </a:pPr>
            <a:r>
              <a:rPr lang="en-US" sz="3200" b="1" dirty="0" err="1">
                <a:solidFill>
                  <a:schemeClr val="accent6">
                    <a:lumMod val="50000"/>
                  </a:schemeClr>
                </a:solidFill>
                <a:latin typeface="Times New Roman" panose="02020603050405020304" pitchFamily="18" charset="0"/>
                <a:cs typeface="Times New Roman" panose="02020603050405020304" pitchFamily="18" charset="0"/>
              </a:rPr>
              <a:t>Khái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niệm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p>
          <a:p>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3C6C2F0-12A3-4801-9F6F-E9D3BFEBD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74980"/>
            <a:ext cx="9144000" cy="4274991"/>
          </a:xfrm>
          <a:prstGeom prst="rect">
            <a:avLst/>
          </a:prstGeom>
        </p:spPr>
      </p:pic>
    </p:spTree>
    <p:extLst>
      <p:ext uri="{BB962C8B-B14F-4D97-AF65-F5344CB8AC3E}">
        <p14:creationId xmlns:p14="http://schemas.microsoft.com/office/powerpoint/2010/main" val="324101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80">
                                          <p:stCondLst>
                                            <p:cond delay="0"/>
                                          </p:stCondLst>
                                        </p:cTn>
                                        <p:tgtEl>
                                          <p:spTgt spid="5"/>
                                        </p:tgtEl>
                                      </p:cBhvr>
                                    </p:animEffect>
                                    <p:anim calcmode="lin" valueType="num">
                                      <p:cBhvr>
                                        <p:cTn id="2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6" dur="26">
                                          <p:stCondLst>
                                            <p:cond delay="650"/>
                                          </p:stCondLst>
                                        </p:cTn>
                                        <p:tgtEl>
                                          <p:spTgt spid="5"/>
                                        </p:tgtEl>
                                      </p:cBhvr>
                                      <p:to x="100000" y="60000"/>
                                    </p:animScale>
                                    <p:animScale>
                                      <p:cBhvr>
                                        <p:cTn id="27" dur="166" decel="50000">
                                          <p:stCondLst>
                                            <p:cond delay="676"/>
                                          </p:stCondLst>
                                        </p:cTn>
                                        <p:tgtEl>
                                          <p:spTgt spid="5"/>
                                        </p:tgtEl>
                                      </p:cBhvr>
                                      <p:to x="100000" y="100000"/>
                                    </p:animScale>
                                    <p:animScale>
                                      <p:cBhvr>
                                        <p:cTn id="28" dur="26">
                                          <p:stCondLst>
                                            <p:cond delay="1312"/>
                                          </p:stCondLst>
                                        </p:cTn>
                                        <p:tgtEl>
                                          <p:spTgt spid="5"/>
                                        </p:tgtEl>
                                      </p:cBhvr>
                                      <p:to x="100000" y="80000"/>
                                    </p:animScale>
                                    <p:animScale>
                                      <p:cBhvr>
                                        <p:cTn id="29" dur="166" decel="50000">
                                          <p:stCondLst>
                                            <p:cond delay="1338"/>
                                          </p:stCondLst>
                                        </p:cTn>
                                        <p:tgtEl>
                                          <p:spTgt spid="5"/>
                                        </p:tgtEl>
                                      </p:cBhvr>
                                      <p:to x="100000" y="100000"/>
                                    </p:animScale>
                                    <p:animScale>
                                      <p:cBhvr>
                                        <p:cTn id="30" dur="26">
                                          <p:stCondLst>
                                            <p:cond delay="1642"/>
                                          </p:stCondLst>
                                        </p:cTn>
                                        <p:tgtEl>
                                          <p:spTgt spid="5"/>
                                        </p:tgtEl>
                                      </p:cBhvr>
                                      <p:to x="100000" y="90000"/>
                                    </p:animScale>
                                    <p:animScale>
                                      <p:cBhvr>
                                        <p:cTn id="31" dur="166" decel="50000">
                                          <p:stCondLst>
                                            <p:cond delay="1668"/>
                                          </p:stCondLst>
                                        </p:cTn>
                                        <p:tgtEl>
                                          <p:spTgt spid="5"/>
                                        </p:tgtEl>
                                      </p:cBhvr>
                                      <p:to x="100000" y="100000"/>
                                    </p:animScale>
                                    <p:animScale>
                                      <p:cBhvr>
                                        <p:cTn id="32" dur="26">
                                          <p:stCondLst>
                                            <p:cond delay="1808"/>
                                          </p:stCondLst>
                                        </p:cTn>
                                        <p:tgtEl>
                                          <p:spTgt spid="5"/>
                                        </p:tgtEl>
                                      </p:cBhvr>
                                      <p:to x="100000" y="95000"/>
                                    </p:animScale>
                                    <p:animScale>
                                      <p:cBhvr>
                                        <p:cTn id="3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3F9F9E41-9A25-42B0-B91F-DB2315127689}"/>
              </a:ext>
            </a:extLst>
          </p:cNvPr>
          <p:cNvSpPr/>
          <p:nvPr/>
        </p:nvSpPr>
        <p:spPr>
          <a:xfrm>
            <a:off x="188537" y="0"/>
            <a:ext cx="10765410" cy="1630837"/>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2.2 </a:t>
            </a:r>
            <a:r>
              <a:rPr lang="en-US" sz="3000" b="1" dirty="0" err="1">
                <a:solidFill>
                  <a:schemeClr val="tx1"/>
                </a:solidFill>
                <a:latin typeface="Times New Roman" panose="02020603050405020304" pitchFamily="18" charset="0"/>
                <a:cs typeface="Times New Roman" panose="02020603050405020304" pitchFamily="18" charset="0"/>
              </a:rPr>
              <a:t>Thực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hành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nhân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giống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cây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rau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muống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bằng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a:t>
            </a:r>
            <a:r>
              <a:rPr lang="vi-VN" sz="3000" b="1" dirty="0">
                <a:solidFill>
                  <a:schemeClr val="tx1"/>
                </a:solidFill>
                <a:latin typeface="Times New Roman" panose="02020603050405020304" pitchFamily="18" charset="0"/>
                <a:cs typeface="Times New Roman" panose="02020603050405020304" pitchFamily="18" charset="0"/>
              </a:rPr>
              <a:t>ư</a:t>
            </a:r>
            <a:r>
              <a:rPr lang="en-US" sz="3000" b="1" dirty="0" err="1">
                <a:solidFill>
                  <a:schemeClr val="tx1"/>
                </a:solidFill>
                <a:latin typeface="Times New Roman" panose="02020603050405020304" pitchFamily="18" charset="0"/>
                <a:cs typeface="Times New Roman" panose="02020603050405020304" pitchFamily="18" charset="0"/>
              </a:rPr>
              <a:t>ơng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pháp</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giâm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cành</a:t>
            </a:r>
            <a:endParaRPr lang="en-US" sz="3000" b="1"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4286137-2C0D-4CD8-91E1-081D94655BEE}"/>
              </a:ext>
            </a:extLst>
          </p:cNvPr>
          <p:cNvPicPr/>
          <p:nvPr/>
        </p:nvPicPr>
        <p:blipFill rotWithShape="1">
          <a:blip r:embed="rId2"/>
          <a:srcRect l="25794" t="12542" r="26918" b="15148"/>
          <a:stretch/>
        </p:blipFill>
        <p:spPr bwMode="auto">
          <a:xfrm>
            <a:off x="1074656" y="1489435"/>
            <a:ext cx="8889151" cy="52507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073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AB2E-4AA5-454A-903F-98AFCC8B6B04}"/>
              </a:ext>
            </a:extLst>
          </p:cNvPr>
          <p:cNvSpPr>
            <a:spLocks noGrp="1"/>
          </p:cNvSpPr>
          <p:nvPr>
            <p:ph type="title"/>
          </p:nvPr>
        </p:nvSpPr>
        <p:spPr/>
        <p:txBody>
          <a:bodyPr/>
          <a:lstStyle/>
          <a:p>
            <a:pPr algn="ctr"/>
            <a:r>
              <a:rPr lang="en-US"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giống</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rau</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muống</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bằng</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ph</a:t>
            </a:r>
            <a:r>
              <a:rPr lang="vi-VN" b="1" dirty="0">
                <a:solidFill>
                  <a:schemeClr val="accent6">
                    <a:lumMod val="50000"/>
                  </a:schemeClr>
                </a:solidFill>
                <a:cs typeface="Times New Roman" panose="02020603050405020304" pitchFamily="18" charset="0"/>
              </a:rPr>
              <a:t>ư</a:t>
            </a:r>
            <a:r>
              <a:rPr lang="en-US" b="1" dirty="0" err="1">
                <a:solidFill>
                  <a:schemeClr val="accent6">
                    <a:lumMod val="50000"/>
                  </a:schemeClr>
                </a:solidFill>
                <a:latin typeface="Times New Roman" panose="02020603050405020304" pitchFamily="18" charset="0"/>
                <a:cs typeface="Times New Roman" panose="02020603050405020304" pitchFamily="18" charset="0"/>
              </a:rPr>
              <a:t>ơng</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pháp</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cành</a:t>
            </a:r>
            <a:endParaRPr lang="en-US" dirty="0">
              <a:solidFill>
                <a:schemeClr val="accent6">
                  <a:lumMod val="50000"/>
                </a:schemeClr>
              </a:solidFill>
            </a:endParaRPr>
          </a:p>
        </p:txBody>
      </p:sp>
      <p:pic>
        <p:nvPicPr>
          <p:cNvPr id="4" name="Hướng dẫn trồng Rau Muống bằng cành lớn nhanh như thổi cho mùa hè">
            <a:hlinkClick r:id="" action="ppaction://media"/>
            <a:extLst>
              <a:ext uri="{FF2B5EF4-FFF2-40B4-BE49-F238E27FC236}">
                <a16:creationId xmlns:a16="http://schemas.microsoft.com/office/drawing/2014/main" id="{85619985-A33B-4881-AF0C-60354ABE1F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5888" cy="4351338"/>
          </a:xfrm>
        </p:spPr>
      </p:pic>
    </p:spTree>
    <p:extLst>
      <p:ext uri="{BB962C8B-B14F-4D97-AF65-F5344CB8AC3E}">
        <p14:creationId xmlns:p14="http://schemas.microsoft.com/office/powerpoint/2010/main" val="106300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95470FF-BF2E-4FCD-A1DB-0B80CF150DDB}"/>
              </a:ext>
            </a:extLst>
          </p:cNvPr>
          <p:cNvSpPr/>
          <p:nvPr/>
        </p:nvSpPr>
        <p:spPr>
          <a:xfrm>
            <a:off x="1706251" y="1364545"/>
            <a:ext cx="8972259" cy="231899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theo</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quy</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trình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đã</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học</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để</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giống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rau</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muống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bằng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ph</a:t>
            </a:r>
            <a:r>
              <a:rPr lang="vi-VN" sz="3000" b="1" dirty="0">
                <a:solidFill>
                  <a:schemeClr val="accent6">
                    <a:lumMod val="50000"/>
                  </a:schemeClr>
                </a:solidFill>
                <a:latin typeface="Times New Roman" panose="02020603050405020304" pitchFamily="18" charset="0"/>
                <a:cs typeface="Times New Roman" panose="02020603050405020304" pitchFamily="18" charset="0"/>
              </a:rPr>
              <a:t>ư</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ơng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cành</a:t>
            </a:r>
            <a:endParaRPr lang="en-US" sz="3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DF95DEF4-E49D-4A01-ADA2-A0D67FE83309}"/>
              </a:ext>
            </a:extLst>
          </p:cNvPr>
          <p:cNvSpPr/>
          <p:nvPr/>
        </p:nvSpPr>
        <p:spPr>
          <a:xfrm rot="20106966">
            <a:off x="698337" y="783781"/>
            <a:ext cx="2681988" cy="116152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VẬN DỤNG</a:t>
            </a:r>
          </a:p>
        </p:txBody>
      </p:sp>
      <p:pic>
        <p:nvPicPr>
          <p:cNvPr id="2050" name="Picture 2" descr="Cô Bé Minh Họa Trong Lớp Thực Hành Vào đầu Mùa Học Hình ảnh | Định dạng hình  ảnh PSD 610911297| vn.lovepik.com">
            <a:extLst>
              <a:ext uri="{FF2B5EF4-FFF2-40B4-BE49-F238E27FC236}">
                <a16:creationId xmlns:a16="http://schemas.microsoft.com/office/drawing/2014/main" id="{AC844D9A-D1B4-43F2-B1C5-A3C02FC32E9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59872" y="4045182"/>
            <a:ext cx="2251353" cy="25393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EBDEB8-1F15-4A53-A872-91D0CF724F65}"/>
              </a:ext>
            </a:extLst>
          </p:cNvPr>
          <p:cNvSpPr txBox="1"/>
          <p:nvPr/>
        </p:nvSpPr>
        <p:spPr>
          <a:xfrm>
            <a:off x="2611225" y="4045182"/>
            <a:ext cx="8189617" cy="2677656"/>
          </a:xfrm>
          <a:prstGeom prst="rect">
            <a:avLst/>
          </a:prstGeom>
          <a:noFill/>
        </p:spPr>
        <p:txBody>
          <a:bodyPr wrap="square" rtlCol="0">
            <a:spAutoFit/>
          </a:bodyPr>
          <a:lstStyle/>
          <a:p>
            <a:pPr algn="just"/>
            <a:r>
              <a:rPr lang="en-US" sz="2800" b="1" i="1" u="sng" dirty="0">
                <a:latin typeface="Times New Roman" panose="02020603050405020304" pitchFamily="18" charset="0"/>
                <a:cs typeface="Times New Roman" panose="02020603050405020304" pitchFamily="18" charset="0"/>
              </a:rPr>
              <a:t>*</a:t>
            </a:r>
            <a:r>
              <a:rPr lang="en-US" sz="2800" b="1" i="1" u="sng" dirty="0" err="1">
                <a:latin typeface="Times New Roman" panose="02020603050405020304" pitchFamily="18" charset="0"/>
                <a:cs typeface="Times New Roman" panose="02020603050405020304" pitchFamily="18" charset="0"/>
              </a:rPr>
              <a:t>Gợi</a:t>
            </a:r>
            <a:r>
              <a:rPr lang="en-US" sz="2800" b="1" i="1" u="sng"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can 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Sau 1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tr</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855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WordArt 2">
            <a:extLst>
              <a:ext uri="{FF2B5EF4-FFF2-40B4-BE49-F238E27FC236}">
                <a16:creationId xmlns:a16="http://schemas.microsoft.com/office/drawing/2014/main" id="{726987A3-7329-4462-9708-4366EE00A895}"/>
              </a:ext>
            </a:extLst>
          </p:cNvPr>
          <p:cNvSpPr>
            <a:spLocks noChangeArrowheads="1" noChangeShapeType="1" noTextEdit="1"/>
          </p:cNvSpPr>
          <p:nvPr/>
        </p:nvSpPr>
        <p:spPr bwMode="auto">
          <a:xfrm>
            <a:off x="5043340" y="191474"/>
            <a:ext cx="4514261" cy="102212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6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cs typeface="Arial" panose="020B0604020202020204" pitchFamily="34" charset="0"/>
              </a:rPr>
              <a:t>Lucky </a:t>
            </a:r>
            <a:r>
              <a:rPr lang="en-US" sz="60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cs typeface="Arial" panose="020B0604020202020204" pitchFamily="34" charset="0"/>
              </a:rPr>
              <a:t>Numer</a:t>
            </a:r>
            <a:endParaRPr lang="en-US" sz="6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cs typeface="Arial" panose="020B0604020202020204" pitchFamily="34" charset="0"/>
            </a:endParaRPr>
          </a:p>
        </p:txBody>
      </p:sp>
      <p:graphicFrame>
        <p:nvGraphicFramePr>
          <p:cNvPr id="172035" name="Group 3">
            <a:extLst>
              <a:ext uri="{FF2B5EF4-FFF2-40B4-BE49-F238E27FC236}">
                <a16:creationId xmlns:a16="http://schemas.microsoft.com/office/drawing/2014/main" id="{B35615F4-D8BF-4367-91C9-9894F090B075}"/>
              </a:ext>
            </a:extLst>
          </p:cNvPr>
          <p:cNvGraphicFramePr>
            <a:graphicFrameLocks noGrp="1"/>
          </p:cNvGraphicFramePr>
          <p:nvPr>
            <p:extLst/>
          </p:nvPr>
        </p:nvGraphicFramePr>
        <p:xfrm>
          <a:off x="2743200" y="1362712"/>
          <a:ext cx="4419600" cy="3352800"/>
        </p:xfrm>
        <a:graphic>
          <a:graphicData uri="http://schemas.openxmlformats.org/drawingml/2006/table">
            <a:tbl>
              <a:tblPr/>
              <a:tblGrid>
                <a:gridCol w="2209800">
                  <a:extLst>
                    <a:ext uri="{9D8B030D-6E8A-4147-A177-3AD203B41FA5}">
                      <a16:colId xmlns:a16="http://schemas.microsoft.com/office/drawing/2014/main" val="871499277"/>
                    </a:ext>
                  </a:extLst>
                </a:gridCol>
                <a:gridCol w="2209800">
                  <a:extLst>
                    <a:ext uri="{9D8B030D-6E8A-4147-A177-3AD203B41FA5}">
                      <a16:colId xmlns:a16="http://schemas.microsoft.com/office/drawing/2014/main" val="2379682599"/>
                    </a:ext>
                  </a:extLst>
                </a:gridCol>
              </a:tblGrid>
              <a:tr h="16668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6787133"/>
                  </a:ext>
                </a:extLst>
              </a:tr>
              <a:tr h="16859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63345055"/>
                  </a:ext>
                </a:extLst>
              </a:tr>
            </a:tbl>
          </a:graphicData>
        </a:graphic>
      </p:graphicFrame>
      <p:sp>
        <p:nvSpPr>
          <p:cNvPr id="172053" name="Rectangle 21">
            <a:hlinkClick r:id="rId2" action="ppaction://hlinksldjump"/>
            <a:extLst>
              <a:ext uri="{FF2B5EF4-FFF2-40B4-BE49-F238E27FC236}">
                <a16:creationId xmlns:a16="http://schemas.microsoft.com/office/drawing/2014/main" id="{D67EADA8-DDCF-4F29-BE1D-BA03E88B3E08}"/>
              </a:ext>
            </a:extLst>
          </p:cNvPr>
          <p:cNvSpPr>
            <a:spLocks noChangeArrowheads="1"/>
          </p:cNvSpPr>
          <p:nvPr/>
        </p:nvSpPr>
        <p:spPr bwMode="auto">
          <a:xfrm>
            <a:off x="2743200" y="1371600"/>
            <a:ext cx="2209800" cy="167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8800">
                <a:solidFill>
                  <a:srgbClr val="FF3300"/>
                </a:solidFill>
              </a:rPr>
              <a:t>1</a:t>
            </a:r>
          </a:p>
        </p:txBody>
      </p:sp>
      <p:sp>
        <p:nvSpPr>
          <p:cNvPr id="172054" name="Rectangle 22">
            <a:hlinkClick r:id="rId3" action="ppaction://hlinksldjump"/>
            <a:extLst>
              <a:ext uri="{FF2B5EF4-FFF2-40B4-BE49-F238E27FC236}">
                <a16:creationId xmlns:a16="http://schemas.microsoft.com/office/drawing/2014/main" id="{68833F4B-E2B4-4827-AF18-44288B1834CC}"/>
              </a:ext>
            </a:extLst>
          </p:cNvPr>
          <p:cNvSpPr>
            <a:spLocks noChangeArrowheads="1"/>
          </p:cNvSpPr>
          <p:nvPr/>
        </p:nvSpPr>
        <p:spPr bwMode="auto">
          <a:xfrm>
            <a:off x="4953000" y="1380488"/>
            <a:ext cx="2209800" cy="16764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8800" dirty="0">
                <a:solidFill>
                  <a:srgbClr val="0000FF"/>
                </a:solidFill>
              </a:rPr>
              <a:t>2</a:t>
            </a:r>
          </a:p>
        </p:txBody>
      </p:sp>
      <p:sp>
        <p:nvSpPr>
          <p:cNvPr id="172056" name="Rectangle 24">
            <a:hlinkClick r:id="rId4" action="ppaction://hlinksldjump"/>
            <a:extLst>
              <a:ext uri="{FF2B5EF4-FFF2-40B4-BE49-F238E27FC236}">
                <a16:creationId xmlns:a16="http://schemas.microsoft.com/office/drawing/2014/main" id="{4478FDC2-C0FC-4E85-A3D7-19CD82E944C8}"/>
              </a:ext>
            </a:extLst>
          </p:cNvPr>
          <p:cNvSpPr>
            <a:spLocks noChangeArrowheads="1"/>
          </p:cNvSpPr>
          <p:nvPr/>
        </p:nvSpPr>
        <p:spPr bwMode="auto">
          <a:xfrm>
            <a:off x="4953000" y="3039112"/>
            <a:ext cx="2209800" cy="1676400"/>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8800" dirty="0">
                <a:solidFill>
                  <a:srgbClr val="000000"/>
                </a:solidFill>
              </a:rPr>
              <a:t>3</a:t>
            </a:r>
          </a:p>
        </p:txBody>
      </p:sp>
      <p:sp>
        <p:nvSpPr>
          <p:cNvPr id="172076" name="Text Box 44">
            <a:extLst>
              <a:ext uri="{FF2B5EF4-FFF2-40B4-BE49-F238E27FC236}">
                <a16:creationId xmlns:a16="http://schemas.microsoft.com/office/drawing/2014/main" id="{4D348821-8A67-4763-8E6F-3AEF57F33431}"/>
              </a:ext>
            </a:extLst>
          </p:cNvPr>
          <p:cNvSpPr txBox="1">
            <a:spLocks noChangeArrowheads="1"/>
          </p:cNvSpPr>
          <p:nvPr/>
        </p:nvSpPr>
        <p:spPr bwMode="auto">
          <a:xfrm>
            <a:off x="1981201" y="17954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rPr>
              <a:t>1</a:t>
            </a:r>
          </a:p>
        </p:txBody>
      </p:sp>
      <p:sp>
        <p:nvSpPr>
          <p:cNvPr id="172077" name="Text Box 45">
            <a:extLst>
              <a:ext uri="{FF2B5EF4-FFF2-40B4-BE49-F238E27FC236}">
                <a16:creationId xmlns:a16="http://schemas.microsoft.com/office/drawing/2014/main" id="{6C630B48-F8D0-4CB9-AAB5-AA2B673B4C1C}"/>
              </a:ext>
            </a:extLst>
          </p:cNvPr>
          <p:cNvSpPr txBox="1">
            <a:spLocks noChangeArrowheads="1"/>
          </p:cNvSpPr>
          <p:nvPr/>
        </p:nvSpPr>
        <p:spPr bwMode="auto">
          <a:xfrm>
            <a:off x="1981201" y="18288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rPr>
              <a:t>2</a:t>
            </a:r>
          </a:p>
        </p:txBody>
      </p:sp>
      <p:sp>
        <p:nvSpPr>
          <p:cNvPr id="172078" name="Text Box 46">
            <a:extLst>
              <a:ext uri="{FF2B5EF4-FFF2-40B4-BE49-F238E27FC236}">
                <a16:creationId xmlns:a16="http://schemas.microsoft.com/office/drawing/2014/main" id="{5A99F453-D6D7-41C4-8C4C-5FAA75F0CF46}"/>
              </a:ext>
            </a:extLst>
          </p:cNvPr>
          <p:cNvSpPr txBox="1">
            <a:spLocks noChangeArrowheads="1"/>
          </p:cNvSpPr>
          <p:nvPr/>
        </p:nvSpPr>
        <p:spPr bwMode="auto">
          <a:xfrm>
            <a:off x="1981201" y="18288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400" b="1" dirty="0">
                <a:solidFill>
                  <a:srgbClr val="000000"/>
                </a:solidFill>
              </a:rPr>
              <a:t>3</a:t>
            </a:r>
          </a:p>
        </p:txBody>
      </p:sp>
      <p:sp>
        <p:nvSpPr>
          <p:cNvPr id="172082" name="Text Box 50">
            <a:extLst>
              <a:ext uri="{FF2B5EF4-FFF2-40B4-BE49-F238E27FC236}">
                <a16:creationId xmlns:a16="http://schemas.microsoft.com/office/drawing/2014/main" id="{50397F84-4186-4A5D-8967-915391E8AB86}"/>
              </a:ext>
            </a:extLst>
          </p:cNvPr>
          <p:cNvSpPr txBox="1">
            <a:spLocks noChangeArrowheads="1"/>
          </p:cNvSpPr>
          <p:nvPr/>
        </p:nvSpPr>
        <p:spPr bwMode="auto">
          <a:xfrm>
            <a:off x="9906001" y="18288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rPr>
              <a:t>1</a:t>
            </a:r>
          </a:p>
        </p:txBody>
      </p:sp>
      <p:sp>
        <p:nvSpPr>
          <p:cNvPr id="172083" name="Text Box 51">
            <a:extLst>
              <a:ext uri="{FF2B5EF4-FFF2-40B4-BE49-F238E27FC236}">
                <a16:creationId xmlns:a16="http://schemas.microsoft.com/office/drawing/2014/main" id="{DAE2A502-F118-424B-A2FF-C1D735AFA603}"/>
              </a:ext>
            </a:extLst>
          </p:cNvPr>
          <p:cNvSpPr txBox="1">
            <a:spLocks noChangeArrowheads="1"/>
          </p:cNvSpPr>
          <p:nvPr/>
        </p:nvSpPr>
        <p:spPr bwMode="auto">
          <a:xfrm>
            <a:off x="9906001" y="18288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rPr>
              <a:t>2</a:t>
            </a:r>
          </a:p>
        </p:txBody>
      </p:sp>
      <p:sp>
        <p:nvSpPr>
          <p:cNvPr id="172084" name="Text Box 52">
            <a:extLst>
              <a:ext uri="{FF2B5EF4-FFF2-40B4-BE49-F238E27FC236}">
                <a16:creationId xmlns:a16="http://schemas.microsoft.com/office/drawing/2014/main" id="{76A0FDAF-6018-4657-8BCB-AB20D15FD438}"/>
              </a:ext>
            </a:extLst>
          </p:cNvPr>
          <p:cNvSpPr txBox="1">
            <a:spLocks noChangeArrowheads="1"/>
          </p:cNvSpPr>
          <p:nvPr/>
        </p:nvSpPr>
        <p:spPr bwMode="auto">
          <a:xfrm>
            <a:off x="9906001" y="18288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400" b="1" dirty="0">
                <a:solidFill>
                  <a:srgbClr val="000000"/>
                </a:solidFill>
              </a:rPr>
              <a:t>3</a:t>
            </a:r>
          </a:p>
        </p:txBody>
      </p:sp>
      <p:sp>
        <p:nvSpPr>
          <p:cNvPr id="16" name="Rectangle: Rounded Corners 15">
            <a:extLst>
              <a:ext uri="{FF2B5EF4-FFF2-40B4-BE49-F238E27FC236}">
                <a16:creationId xmlns:a16="http://schemas.microsoft.com/office/drawing/2014/main" id="{9044ACE7-83D2-40AE-803D-1DF83179F746}"/>
              </a:ext>
            </a:extLst>
          </p:cNvPr>
          <p:cNvSpPr/>
          <p:nvPr/>
        </p:nvSpPr>
        <p:spPr>
          <a:xfrm rot="21401901">
            <a:off x="349436" y="122370"/>
            <a:ext cx="2770450" cy="116033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rgbClr val="FFFF00"/>
                </a:solidFill>
                <a:latin typeface="Times New Roman" panose="02020603050405020304" pitchFamily="18" charset="0"/>
                <a:cs typeface="Times New Roman" panose="02020603050405020304" pitchFamily="18" charset="0"/>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10" repeatCount="indefinite" fill="hold" nodeType="withEffect">
                                  <p:stCondLst>
                                    <p:cond delay="0"/>
                                  </p:stCondLst>
                                  <p:childTnLst>
                                    <p:animClr clrSpc="hsl" dir="ccw">
                                      <p:cBhvr>
                                        <p:cTn id="6" dur="2000" fill="hold"/>
                                        <p:tgtEl>
                                          <p:spTgt spid="172034"/>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172076"/>
                                        </p:tgtEl>
                                        <p:attrNameLst>
                                          <p:attrName>style.visibility</p:attrName>
                                        </p:attrNameLst>
                                      </p:cBhvr>
                                      <p:to>
                                        <p:strVal val="visible"/>
                                      </p:to>
                                    </p:set>
                                    <p:anim to="" calcmode="lin" valueType="num">
                                      <p:cBhvr>
                                        <p:cTn id="11" dur="1" fill="hold"/>
                                        <p:tgtEl>
                                          <p:spTgt spid="172076"/>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xit" presetSubtype="0" fill="hold" grpId="1" nodeType="clickEffect">
                                  <p:stCondLst>
                                    <p:cond delay="0"/>
                                  </p:stCondLst>
                                  <p:childTnLst>
                                    <p:anim to="" calcmode="lin" valueType="num">
                                      <p:cBhvr>
                                        <p:cTn id="15" dur="1"/>
                                        <p:tgtEl>
                                          <p:spTgt spid="172076"/>
                                        </p:tgtEl>
                                        <p:attrNameLst>
                                          <p:attrName/>
                                        </p:attrNameLst>
                                      </p:cBhvr>
                                    </p:anim>
                                    <p:set>
                                      <p:cBhvr>
                                        <p:cTn id="16" dur="1" fill="hold">
                                          <p:stCondLst>
                                            <p:cond delay="0"/>
                                          </p:stCondLst>
                                        </p:cTn>
                                        <p:tgtEl>
                                          <p:spTgt spid="172076"/>
                                        </p:tgtEl>
                                        <p:attrNameLst>
                                          <p:attrName>style.visibility</p:attrName>
                                        </p:attrNameLst>
                                      </p:cBhvr>
                                      <p:to>
                                        <p:strVal val="hidden"/>
                                      </p:to>
                                    </p:set>
                                  </p:childTnLst>
                                </p:cTn>
                              </p:par>
                            </p:childTnLst>
                          </p:cTn>
                        </p:par>
                        <p:par>
                          <p:cTn id="17" fill="hold">
                            <p:stCondLst>
                              <p:cond delay="0"/>
                            </p:stCondLst>
                            <p:childTnLst>
                              <p:par>
                                <p:cTn id="18" presetID="24" presetClass="entr" presetSubtype="0" fill="hold" grpId="0" nodeType="afterEffect">
                                  <p:stCondLst>
                                    <p:cond delay="0"/>
                                  </p:stCondLst>
                                  <p:childTnLst>
                                    <p:set>
                                      <p:cBhvr>
                                        <p:cTn id="19" dur="1" fill="hold">
                                          <p:stCondLst>
                                            <p:cond delay="0"/>
                                          </p:stCondLst>
                                        </p:cTn>
                                        <p:tgtEl>
                                          <p:spTgt spid="172077"/>
                                        </p:tgtEl>
                                        <p:attrNameLst>
                                          <p:attrName>style.visibility</p:attrName>
                                        </p:attrNameLst>
                                      </p:cBhvr>
                                      <p:to>
                                        <p:strVal val="visible"/>
                                      </p:to>
                                    </p:set>
                                    <p:anim to="" calcmode="lin" valueType="num">
                                      <p:cBhvr>
                                        <p:cTn id="20" dur="1" fill="hold"/>
                                        <p:tgtEl>
                                          <p:spTgt spid="172077"/>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xit" presetSubtype="0" fill="hold" grpId="1" nodeType="clickEffect">
                                  <p:stCondLst>
                                    <p:cond delay="0"/>
                                  </p:stCondLst>
                                  <p:childTnLst>
                                    <p:anim to="" calcmode="lin" valueType="num">
                                      <p:cBhvr>
                                        <p:cTn id="24" dur="1"/>
                                        <p:tgtEl>
                                          <p:spTgt spid="172077"/>
                                        </p:tgtEl>
                                        <p:attrNameLst>
                                          <p:attrName/>
                                        </p:attrNameLst>
                                      </p:cBhvr>
                                    </p:anim>
                                    <p:set>
                                      <p:cBhvr>
                                        <p:cTn id="25" dur="1" fill="hold">
                                          <p:stCondLst>
                                            <p:cond delay="0"/>
                                          </p:stCondLst>
                                        </p:cTn>
                                        <p:tgtEl>
                                          <p:spTgt spid="172077"/>
                                        </p:tgtEl>
                                        <p:attrNameLst>
                                          <p:attrName>style.visibility</p:attrName>
                                        </p:attrNameLst>
                                      </p:cBhvr>
                                      <p:to>
                                        <p:strVal val="hidden"/>
                                      </p:to>
                                    </p:set>
                                  </p:childTnLst>
                                </p:cTn>
                              </p:par>
                            </p:childTnLst>
                          </p:cTn>
                        </p:par>
                        <p:par>
                          <p:cTn id="26" fill="hold">
                            <p:stCondLst>
                              <p:cond delay="0"/>
                            </p:stCondLst>
                            <p:childTnLst>
                              <p:par>
                                <p:cTn id="27" presetID="24" presetClass="entr" presetSubtype="0" fill="hold" grpId="0" nodeType="afterEffect">
                                  <p:stCondLst>
                                    <p:cond delay="0"/>
                                  </p:stCondLst>
                                  <p:childTnLst>
                                    <p:set>
                                      <p:cBhvr>
                                        <p:cTn id="28" dur="1" fill="hold">
                                          <p:stCondLst>
                                            <p:cond delay="0"/>
                                          </p:stCondLst>
                                        </p:cTn>
                                        <p:tgtEl>
                                          <p:spTgt spid="172078"/>
                                        </p:tgtEl>
                                        <p:attrNameLst>
                                          <p:attrName>style.visibility</p:attrName>
                                        </p:attrNameLst>
                                      </p:cBhvr>
                                      <p:to>
                                        <p:strVal val="visible"/>
                                      </p:to>
                                    </p:set>
                                    <p:anim to="" calcmode="lin" valueType="num">
                                      <p:cBhvr>
                                        <p:cTn id="29" dur="1" fill="hold"/>
                                        <p:tgtEl>
                                          <p:spTgt spid="172078"/>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xit" presetSubtype="0" fill="hold" grpId="1" nodeType="clickEffect">
                                  <p:stCondLst>
                                    <p:cond delay="0"/>
                                  </p:stCondLst>
                                  <p:childTnLst>
                                    <p:anim to="" calcmode="lin" valueType="num">
                                      <p:cBhvr>
                                        <p:cTn id="33" dur="1"/>
                                        <p:tgtEl>
                                          <p:spTgt spid="172078"/>
                                        </p:tgtEl>
                                        <p:attrNameLst>
                                          <p:attrName/>
                                        </p:attrNameLst>
                                      </p:cBhvr>
                                    </p:anim>
                                    <p:set>
                                      <p:cBhvr>
                                        <p:cTn id="34" dur="1" fill="hold">
                                          <p:stCondLst>
                                            <p:cond delay="0"/>
                                          </p:stCondLst>
                                        </p:cTn>
                                        <p:tgtEl>
                                          <p:spTgt spid="17207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172082"/>
                                        </p:tgtEl>
                                        <p:attrNameLst>
                                          <p:attrName>style.visibility</p:attrName>
                                        </p:attrNameLst>
                                      </p:cBhvr>
                                      <p:to>
                                        <p:strVal val="visible"/>
                                      </p:to>
                                    </p:set>
                                    <p:anim to="" calcmode="lin" valueType="num">
                                      <p:cBhvr>
                                        <p:cTn id="39" dur="1" fill="hold"/>
                                        <p:tgtEl>
                                          <p:spTgt spid="172082"/>
                                        </p:tgtEl>
                                        <p:attrNameLst>
                                          <p:attrName/>
                                        </p:attrNameLst>
                                      </p:cBhvr>
                                    </p:anim>
                                  </p:childTnLst>
                                </p:cTn>
                              </p:par>
                            </p:childTnLst>
                          </p:cTn>
                        </p:par>
                      </p:childTnLst>
                    </p:cTn>
                  </p:par>
                  <p:par>
                    <p:cTn id="40" fill="hold">
                      <p:stCondLst>
                        <p:cond delay="indefinite"/>
                      </p:stCondLst>
                      <p:childTnLst>
                        <p:par>
                          <p:cTn id="41" fill="hold">
                            <p:stCondLst>
                              <p:cond delay="0"/>
                            </p:stCondLst>
                            <p:childTnLst>
                              <p:par>
                                <p:cTn id="42" presetID="24" presetClass="exit" presetSubtype="0" fill="hold" grpId="1" nodeType="clickEffect">
                                  <p:stCondLst>
                                    <p:cond delay="0"/>
                                  </p:stCondLst>
                                  <p:childTnLst>
                                    <p:anim to="" calcmode="lin" valueType="num">
                                      <p:cBhvr>
                                        <p:cTn id="43" dur="1"/>
                                        <p:tgtEl>
                                          <p:spTgt spid="172082"/>
                                        </p:tgtEl>
                                        <p:attrNameLst>
                                          <p:attrName/>
                                        </p:attrNameLst>
                                      </p:cBhvr>
                                    </p:anim>
                                    <p:set>
                                      <p:cBhvr>
                                        <p:cTn id="44" dur="1" fill="hold">
                                          <p:stCondLst>
                                            <p:cond delay="0"/>
                                          </p:stCondLst>
                                        </p:cTn>
                                        <p:tgtEl>
                                          <p:spTgt spid="172082"/>
                                        </p:tgtEl>
                                        <p:attrNameLst>
                                          <p:attrName>style.visibility</p:attrName>
                                        </p:attrNameLst>
                                      </p:cBhvr>
                                      <p:to>
                                        <p:strVal val="hidden"/>
                                      </p:to>
                                    </p:set>
                                  </p:childTnLst>
                                </p:cTn>
                              </p:par>
                            </p:childTnLst>
                          </p:cTn>
                        </p:par>
                        <p:par>
                          <p:cTn id="45" fill="hold">
                            <p:stCondLst>
                              <p:cond delay="0"/>
                            </p:stCondLst>
                            <p:childTnLst>
                              <p:par>
                                <p:cTn id="46" presetID="24" presetClass="entr" presetSubtype="0" fill="hold" grpId="0" nodeType="afterEffect">
                                  <p:stCondLst>
                                    <p:cond delay="0"/>
                                  </p:stCondLst>
                                  <p:childTnLst>
                                    <p:set>
                                      <p:cBhvr>
                                        <p:cTn id="47" dur="1" fill="hold">
                                          <p:stCondLst>
                                            <p:cond delay="0"/>
                                          </p:stCondLst>
                                        </p:cTn>
                                        <p:tgtEl>
                                          <p:spTgt spid="172083"/>
                                        </p:tgtEl>
                                        <p:attrNameLst>
                                          <p:attrName>style.visibility</p:attrName>
                                        </p:attrNameLst>
                                      </p:cBhvr>
                                      <p:to>
                                        <p:strVal val="visible"/>
                                      </p:to>
                                    </p:set>
                                    <p:anim to="" calcmode="lin" valueType="num">
                                      <p:cBhvr>
                                        <p:cTn id="48" dur="1" fill="hold"/>
                                        <p:tgtEl>
                                          <p:spTgt spid="172083"/>
                                        </p:tgtEl>
                                        <p:attrNameLst>
                                          <p:attrName/>
                                        </p:attrNameLst>
                                      </p:cBhvr>
                                    </p:anim>
                                  </p:childTnLst>
                                </p:cTn>
                              </p:par>
                            </p:childTnLst>
                          </p:cTn>
                        </p:par>
                      </p:childTnLst>
                    </p:cTn>
                  </p:par>
                  <p:par>
                    <p:cTn id="49" fill="hold">
                      <p:stCondLst>
                        <p:cond delay="indefinite"/>
                      </p:stCondLst>
                      <p:childTnLst>
                        <p:par>
                          <p:cTn id="50" fill="hold">
                            <p:stCondLst>
                              <p:cond delay="0"/>
                            </p:stCondLst>
                            <p:childTnLst>
                              <p:par>
                                <p:cTn id="51" presetID="24" presetClass="exit" presetSubtype="0" fill="hold" grpId="1" nodeType="clickEffect">
                                  <p:stCondLst>
                                    <p:cond delay="0"/>
                                  </p:stCondLst>
                                  <p:childTnLst>
                                    <p:anim to="" calcmode="lin" valueType="num">
                                      <p:cBhvr>
                                        <p:cTn id="52" dur="1"/>
                                        <p:tgtEl>
                                          <p:spTgt spid="172083"/>
                                        </p:tgtEl>
                                        <p:attrNameLst>
                                          <p:attrName/>
                                        </p:attrNameLst>
                                      </p:cBhvr>
                                    </p:anim>
                                    <p:set>
                                      <p:cBhvr>
                                        <p:cTn id="53" dur="1" fill="hold">
                                          <p:stCondLst>
                                            <p:cond delay="0"/>
                                          </p:stCondLst>
                                        </p:cTn>
                                        <p:tgtEl>
                                          <p:spTgt spid="172083"/>
                                        </p:tgtEl>
                                        <p:attrNameLst>
                                          <p:attrName>style.visibility</p:attrName>
                                        </p:attrNameLst>
                                      </p:cBhvr>
                                      <p:to>
                                        <p:strVal val="hidden"/>
                                      </p:to>
                                    </p:set>
                                  </p:childTnLst>
                                </p:cTn>
                              </p:par>
                            </p:childTnLst>
                          </p:cTn>
                        </p:par>
                        <p:par>
                          <p:cTn id="54" fill="hold">
                            <p:stCondLst>
                              <p:cond delay="0"/>
                            </p:stCondLst>
                            <p:childTnLst>
                              <p:par>
                                <p:cTn id="55" presetID="24" presetClass="entr" presetSubtype="0" fill="hold" grpId="0" nodeType="afterEffect">
                                  <p:stCondLst>
                                    <p:cond delay="0"/>
                                  </p:stCondLst>
                                  <p:childTnLst>
                                    <p:set>
                                      <p:cBhvr>
                                        <p:cTn id="56" dur="1" fill="hold">
                                          <p:stCondLst>
                                            <p:cond delay="0"/>
                                          </p:stCondLst>
                                        </p:cTn>
                                        <p:tgtEl>
                                          <p:spTgt spid="172084"/>
                                        </p:tgtEl>
                                        <p:attrNameLst>
                                          <p:attrName>style.visibility</p:attrName>
                                        </p:attrNameLst>
                                      </p:cBhvr>
                                      <p:to>
                                        <p:strVal val="visible"/>
                                      </p:to>
                                    </p:set>
                                    <p:anim to="" calcmode="lin" valueType="num">
                                      <p:cBhvr>
                                        <p:cTn id="57" dur="1" fill="hold"/>
                                        <p:tgtEl>
                                          <p:spTgt spid="17208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xit" presetSubtype="0" fill="hold" grpId="1" nodeType="clickEffect">
                                  <p:stCondLst>
                                    <p:cond delay="0"/>
                                  </p:stCondLst>
                                  <p:childTnLst>
                                    <p:anim to="" calcmode="lin" valueType="num">
                                      <p:cBhvr>
                                        <p:cTn id="61" dur="1"/>
                                        <p:tgtEl>
                                          <p:spTgt spid="172084"/>
                                        </p:tgtEl>
                                        <p:attrNameLst>
                                          <p:attrName/>
                                        </p:attrNameLst>
                                      </p:cBhvr>
                                    </p:anim>
                                    <p:set>
                                      <p:cBhvr>
                                        <p:cTn id="62" dur="1" fill="hold">
                                          <p:stCondLst>
                                            <p:cond delay="0"/>
                                          </p:stCondLst>
                                        </p:cTn>
                                        <p:tgtEl>
                                          <p:spTgt spid="17208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1000" fill="hold"/>
                                        <p:tgtEl>
                                          <p:spTgt spid="16"/>
                                        </p:tgtEl>
                                        <p:attrNameLst>
                                          <p:attrName>ppt_w</p:attrName>
                                        </p:attrNameLst>
                                      </p:cBhvr>
                                      <p:tavLst>
                                        <p:tav tm="0">
                                          <p:val>
                                            <p:fltVal val="0"/>
                                          </p:val>
                                        </p:tav>
                                        <p:tav tm="100000">
                                          <p:val>
                                            <p:strVal val="#ppt_w"/>
                                          </p:val>
                                        </p:tav>
                                      </p:tavLst>
                                    </p:anim>
                                    <p:anim calcmode="lin" valueType="num">
                                      <p:cBhvr>
                                        <p:cTn id="68" dur="1000" fill="hold"/>
                                        <p:tgtEl>
                                          <p:spTgt spid="16"/>
                                        </p:tgtEl>
                                        <p:attrNameLst>
                                          <p:attrName>ppt_h</p:attrName>
                                        </p:attrNameLst>
                                      </p:cBhvr>
                                      <p:tavLst>
                                        <p:tav tm="0">
                                          <p:val>
                                            <p:fltVal val="0"/>
                                          </p:val>
                                        </p:tav>
                                        <p:tav tm="100000">
                                          <p:val>
                                            <p:strVal val="#ppt_h"/>
                                          </p:val>
                                        </p:tav>
                                      </p:tavLst>
                                    </p:anim>
                                    <p:anim calcmode="lin" valueType="num">
                                      <p:cBhvr>
                                        <p:cTn id="69" dur="1000" fill="hold"/>
                                        <p:tgtEl>
                                          <p:spTgt spid="16"/>
                                        </p:tgtEl>
                                        <p:attrNameLst>
                                          <p:attrName>style.rotation</p:attrName>
                                        </p:attrNameLst>
                                      </p:cBhvr>
                                      <p:tavLst>
                                        <p:tav tm="0">
                                          <p:val>
                                            <p:fltVal val="90"/>
                                          </p:val>
                                        </p:tav>
                                        <p:tav tm="100000">
                                          <p:val>
                                            <p:fltVal val="0"/>
                                          </p:val>
                                        </p:tav>
                                      </p:tavLst>
                                    </p:anim>
                                    <p:animEffect transition="in" filter="fade">
                                      <p:cBhvr>
                                        <p:cTn id="7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2053"/>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4" presetClass="exit" presetSubtype="0" fill="hold" grpId="0" nodeType="clickEffect">
                                  <p:stCondLst>
                                    <p:cond delay="0"/>
                                  </p:stCondLst>
                                  <p:childTnLst>
                                    <p:anim to="" calcmode="lin" valueType="num">
                                      <p:cBhvr>
                                        <p:cTn id="75" dur="1"/>
                                        <p:tgtEl>
                                          <p:spTgt spid="172053"/>
                                        </p:tgtEl>
                                        <p:attrNameLst>
                                          <p:attrName/>
                                        </p:attrNameLst>
                                      </p:cBhvr>
                                    </p:anim>
                                    <p:set>
                                      <p:cBhvr>
                                        <p:cTn id="76" dur="1" fill="hold">
                                          <p:stCondLst>
                                            <p:cond delay="0"/>
                                          </p:stCondLst>
                                        </p:cTn>
                                        <p:tgtEl>
                                          <p:spTgt spid="172053"/>
                                        </p:tgtEl>
                                        <p:attrNameLst>
                                          <p:attrName>style.visibility</p:attrName>
                                        </p:attrNameLst>
                                      </p:cBhvr>
                                      <p:to>
                                        <p:strVal val="hidden"/>
                                      </p:to>
                                    </p:set>
                                  </p:childTnLst>
                                </p:cTn>
                              </p:par>
                            </p:childTnLst>
                          </p:cTn>
                        </p:par>
                      </p:childTnLst>
                    </p:cTn>
                  </p:par>
                </p:childTnLst>
              </p:cTn>
              <p:nextCondLst>
                <p:cond evt="onClick" delay="0">
                  <p:tgtEl>
                    <p:spTgt spid="172053"/>
                  </p:tgtEl>
                </p:cond>
              </p:nextCondLst>
            </p:seq>
            <p:seq concurrent="1" nextAc="seek">
              <p:cTn id="77" restart="whenNotActive" fill="hold" evtFilter="cancelBubble" nodeType="interactiveSeq">
                <p:stCondLst>
                  <p:cond evt="onClick" delay="0">
                    <p:tgtEl>
                      <p:spTgt spid="172054"/>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31" presetClass="exit" presetSubtype="0" fill="hold" grpId="0" nodeType="clickEffect">
                                  <p:stCondLst>
                                    <p:cond delay="0"/>
                                  </p:stCondLst>
                                  <p:iterate type="lt">
                                    <p:tmPct val="5000"/>
                                  </p:iterate>
                                  <p:childTnLst>
                                    <p:anim calcmode="lin" valueType="num">
                                      <p:cBhvr>
                                        <p:cTn id="81" dur="1000"/>
                                        <p:tgtEl>
                                          <p:spTgt spid="172054"/>
                                        </p:tgtEl>
                                        <p:attrNameLst>
                                          <p:attrName>ppt_w</p:attrName>
                                        </p:attrNameLst>
                                      </p:cBhvr>
                                      <p:tavLst>
                                        <p:tav tm="0">
                                          <p:val>
                                            <p:strVal val="ppt_w"/>
                                          </p:val>
                                        </p:tav>
                                        <p:tav tm="100000">
                                          <p:val>
                                            <p:fltVal val="0"/>
                                          </p:val>
                                        </p:tav>
                                      </p:tavLst>
                                    </p:anim>
                                    <p:anim calcmode="lin" valueType="num">
                                      <p:cBhvr>
                                        <p:cTn id="82" dur="1000"/>
                                        <p:tgtEl>
                                          <p:spTgt spid="172054"/>
                                        </p:tgtEl>
                                        <p:attrNameLst>
                                          <p:attrName>ppt_h</p:attrName>
                                        </p:attrNameLst>
                                      </p:cBhvr>
                                      <p:tavLst>
                                        <p:tav tm="0">
                                          <p:val>
                                            <p:strVal val="ppt_h"/>
                                          </p:val>
                                        </p:tav>
                                        <p:tav tm="100000">
                                          <p:val>
                                            <p:fltVal val="0"/>
                                          </p:val>
                                        </p:tav>
                                      </p:tavLst>
                                    </p:anim>
                                    <p:anim calcmode="lin" valueType="num">
                                      <p:cBhvr>
                                        <p:cTn id="83" dur="1000"/>
                                        <p:tgtEl>
                                          <p:spTgt spid="172054"/>
                                        </p:tgtEl>
                                        <p:attrNameLst>
                                          <p:attrName>style.rotation</p:attrName>
                                        </p:attrNameLst>
                                      </p:cBhvr>
                                      <p:tavLst>
                                        <p:tav tm="0">
                                          <p:val>
                                            <p:fltVal val="0"/>
                                          </p:val>
                                        </p:tav>
                                        <p:tav tm="100000">
                                          <p:val>
                                            <p:fltVal val="90"/>
                                          </p:val>
                                        </p:tav>
                                      </p:tavLst>
                                    </p:anim>
                                    <p:animEffect transition="out" filter="fade">
                                      <p:cBhvr>
                                        <p:cTn id="84" dur="1000"/>
                                        <p:tgtEl>
                                          <p:spTgt spid="172054"/>
                                        </p:tgtEl>
                                      </p:cBhvr>
                                    </p:animEffect>
                                    <p:set>
                                      <p:cBhvr>
                                        <p:cTn id="85" dur="1" fill="hold">
                                          <p:stCondLst>
                                            <p:cond delay="999"/>
                                          </p:stCondLst>
                                        </p:cTn>
                                        <p:tgtEl>
                                          <p:spTgt spid="172054"/>
                                        </p:tgtEl>
                                        <p:attrNameLst>
                                          <p:attrName>style.visibility</p:attrName>
                                        </p:attrNameLst>
                                      </p:cBhvr>
                                      <p:to>
                                        <p:strVal val="hidden"/>
                                      </p:to>
                                    </p:set>
                                  </p:childTnLst>
                                </p:cTn>
                              </p:par>
                            </p:childTnLst>
                          </p:cTn>
                        </p:par>
                      </p:childTnLst>
                    </p:cTn>
                  </p:par>
                </p:childTnLst>
              </p:cTn>
              <p:nextCondLst>
                <p:cond evt="onClick" delay="0">
                  <p:tgtEl>
                    <p:spTgt spid="172054"/>
                  </p:tgtEl>
                </p:cond>
              </p:nextCondLst>
            </p:seq>
            <p:seq concurrent="1" nextAc="seek">
              <p:cTn id="86" restart="whenNotActive" fill="hold" evtFilter="cancelBubble" nodeType="interactiveSeq">
                <p:stCondLst>
                  <p:cond evt="onClick" delay="0">
                    <p:tgtEl>
                      <p:spTgt spid="172056"/>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7" presetClass="exit" presetSubtype="0" fill="hold" grpId="0" nodeType="clickEffect">
                                  <p:stCondLst>
                                    <p:cond delay="0"/>
                                  </p:stCondLst>
                                  <p:childTnLst>
                                    <p:animEffect transition="out" filter="fade">
                                      <p:cBhvr>
                                        <p:cTn id="90" dur="1000"/>
                                        <p:tgtEl>
                                          <p:spTgt spid="172056"/>
                                        </p:tgtEl>
                                      </p:cBhvr>
                                    </p:animEffect>
                                    <p:anim calcmode="lin" valueType="num">
                                      <p:cBhvr>
                                        <p:cTn id="91" dur="1000"/>
                                        <p:tgtEl>
                                          <p:spTgt spid="172056"/>
                                        </p:tgtEl>
                                        <p:attrNameLst>
                                          <p:attrName>ppt_x</p:attrName>
                                        </p:attrNameLst>
                                      </p:cBhvr>
                                      <p:tavLst>
                                        <p:tav tm="0">
                                          <p:val>
                                            <p:strVal val="ppt_x"/>
                                          </p:val>
                                        </p:tav>
                                        <p:tav tm="100000">
                                          <p:val>
                                            <p:strVal val="ppt_x"/>
                                          </p:val>
                                        </p:tav>
                                      </p:tavLst>
                                    </p:anim>
                                    <p:anim calcmode="lin" valueType="num">
                                      <p:cBhvr>
                                        <p:cTn id="92" dur="100" decel="100000"/>
                                        <p:tgtEl>
                                          <p:spTgt spid="172056"/>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172056"/>
                                        </p:tgtEl>
                                        <p:attrNameLst>
                                          <p:attrName>ppt_y</p:attrName>
                                        </p:attrNameLst>
                                      </p:cBhvr>
                                      <p:tavLst>
                                        <p:tav tm="0">
                                          <p:val>
                                            <p:strVal val="ppt_y"/>
                                          </p:val>
                                        </p:tav>
                                        <p:tav tm="100000">
                                          <p:val>
                                            <p:strVal val="ppt_y+1"/>
                                          </p:val>
                                        </p:tav>
                                      </p:tavLst>
                                    </p:anim>
                                    <p:set>
                                      <p:cBhvr>
                                        <p:cTn id="94" dur="1" fill="hold">
                                          <p:stCondLst>
                                            <p:cond delay="999"/>
                                          </p:stCondLst>
                                        </p:cTn>
                                        <p:tgtEl>
                                          <p:spTgt spid="172056"/>
                                        </p:tgtEl>
                                        <p:attrNameLst>
                                          <p:attrName>style.visibility</p:attrName>
                                        </p:attrNameLst>
                                      </p:cBhvr>
                                      <p:to>
                                        <p:strVal val="hidden"/>
                                      </p:to>
                                    </p:set>
                                  </p:childTnLst>
                                </p:cTn>
                              </p:par>
                            </p:childTnLst>
                          </p:cTn>
                        </p:par>
                      </p:childTnLst>
                    </p:cTn>
                  </p:par>
                </p:childTnLst>
              </p:cTn>
              <p:nextCondLst>
                <p:cond evt="onClick" delay="0">
                  <p:tgtEl>
                    <p:spTgt spid="172056"/>
                  </p:tgtEl>
                </p:cond>
              </p:nextCondLst>
            </p:seq>
          </p:childTnLst>
        </p:cTn>
      </p:par>
    </p:tnLst>
    <p:bldLst>
      <p:bldP spid="172053" grpId="0" animBg="1"/>
      <p:bldP spid="172054" grpId="0" animBg="1"/>
      <p:bldP spid="172056" grpId="0" animBg="1"/>
      <p:bldP spid="172076" grpId="0"/>
      <p:bldP spid="172076" grpId="1"/>
      <p:bldP spid="172077" grpId="0"/>
      <p:bldP spid="172077" grpId="1"/>
      <p:bldP spid="172078" grpId="0"/>
      <p:bldP spid="172078" grpId="1"/>
      <p:bldP spid="172082" grpId="0"/>
      <p:bldP spid="172082" grpId="1"/>
      <p:bldP spid="172083" grpId="0"/>
      <p:bldP spid="172083" grpId="1"/>
      <p:bldP spid="172084" grpId="0"/>
      <p:bldP spid="172084" grpId="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6" name="AutoShape 10">
            <a:hlinkClick r:id="rId2" action="ppaction://hlinksldjump" highlightClick="1"/>
            <a:extLst>
              <a:ext uri="{FF2B5EF4-FFF2-40B4-BE49-F238E27FC236}">
                <a16:creationId xmlns:a16="http://schemas.microsoft.com/office/drawing/2014/main" id="{C647C355-676C-418A-A4D4-49A87CB0C727}"/>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8194" name="Picture 2" descr="Quan sát Hình 4.4 và trả lời các câu hỏi sau. Hình a, b hay c mô tả phương  pháp">
            <a:extLst>
              <a:ext uri="{FF2B5EF4-FFF2-40B4-BE49-F238E27FC236}">
                <a16:creationId xmlns:a16="http://schemas.microsoft.com/office/drawing/2014/main" id="{442A933B-6391-4AA8-9B6F-1A5182612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42" y="1173593"/>
            <a:ext cx="7184682" cy="42373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81275E-EC26-4E64-9E76-3FCBCEC06DCD}"/>
              </a:ext>
            </a:extLst>
          </p:cNvPr>
          <p:cNvSpPr txBox="1"/>
          <p:nvPr/>
        </p:nvSpPr>
        <p:spPr>
          <a:xfrm>
            <a:off x="2168165" y="466628"/>
            <a:ext cx="8042635" cy="553998"/>
          </a:xfrm>
          <a:prstGeom prst="rect">
            <a:avLst/>
          </a:prstGeom>
          <a:noFill/>
        </p:spPr>
        <p:txBody>
          <a:bodyPr wrap="square" rtlCol="0">
            <a:spAutoFit/>
          </a:bodyPr>
          <a:lstStyle/>
          <a:p>
            <a:r>
              <a:rPr lang="en-US" sz="3000" b="1" dirty="0" err="1">
                <a:latin typeface="Times New Roman" panose="02020603050405020304" pitchFamily="18" charset="0"/>
                <a:cs typeface="Times New Roman" panose="02020603050405020304" pitchFamily="18" charset="0"/>
              </a:rPr>
              <a:t>Hình</a:t>
            </a:r>
            <a:r>
              <a:rPr lang="en-US" sz="3000" b="1" dirty="0">
                <a:latin typeface="Times New Roman" panose="02020603050405020304" pitchFamily="18" charset="0"/>
                <a:cs typeface="Times New Roman" panose="02020603050405020304" pitchFamily="18" charset="0"/>
              </a:rPr>
              <a:t> a, b hay c </a:t>
            </a:r>
            <a:r>
              <a:rPr lang="en-US" sz="3000" b="1" dirty="0" err="1">
                <a:latin typeface="Times New Roman" panose="02020603050405020304" pitchFamily="18" charset="0"/>
                <a:cs typeface="Times New Roman" panose="02020603050405020304" pitchFamily="18" charset="0"/>
              </a:rPr>
              <a:t>mô</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a:t>
            </a:r>
            <a:r>
              <a:rPr lang="vi-VN" sz="3000" b="1" dirty="0">
                <a:latin typeface="Times New Roman" panose="02020603050405020304" pitchFamily="18" charset="0"/>
                <a:cs typeface="Times New Roman" panose="02020603050405020304" pitchFamily="18" charset="0"/>
              </a:rPr>
              <a:t>ư</a:t>
            </a:r>
            <a:r>
              <a:rPr lang="en-US" sz="3000" b="1" dirty="0" err="1">
                <a:latin typeface="Times New Roman" panose="02020603050405020304" pitchFamily="18" charset="0"/>
                <a:cs typeface="Times New Roman" panose="02020603050405020304" pitchFamily="18" charset="0"/>
              </a:rPr>
              <a:t>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pháp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giâm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cành</a:t>
            </a:r>
            <a:r>
              <a:rPr lang="en-US" sz="3000" b="1" dirty="0">
                <a:latin typeface="Times New Roman" panose="02020603050405020304" pitchFamily="18" charset="0"/>
                <a:cs typeface="Times New Roman" panose="02020603050405020304" pitchFamily="18" charset="0"/>
              </a:rPr>
              <a:t> ?</a:t>
            </a:r>
          </a:p>
        </p:txBody>
      </p:sp>
      <p:pic>
        <p:nvPicPr>
          <p:cNvPr id="7" name="Picture 6" descr="Hình ảnh dấu chấm hỏi đẹp, ấn tượng và độc đáo nhất">
            <a:extLst>
              <a:ext uri="{FF2B5EF4-FFF2-40B4-BE49-F238E27FC236}">
                <a16:creationId xmlns:a16="http://schemas.microsoft.com/office/drawing/2014/main" id="{FEBCBF27-C38B-40A6-BEDE-5364D3A5AAC6}"/>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50627" y="466628"/>
            <a:ext cx="931971" cy="874141"/>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06636ECC-2262-4497-BFF0-F2566159C36B}"/>
              </a:ext>
            </a:extLst>
          </p:cNvPr>
          <p:cNvSpPr/>
          <p:nvPr/>
        </p:nvSpPr>
        <p:spPr>
          <a:xfrm>
            <a:off x="1027521" y="5825765"/>
            <a:ext cx="1168924" cy="669303"/>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3ECCB6-1A8E-47D7-8F80-8F5C6CC8600F}"/>
              </a:ext>
            </a:extLst>
          </p:cNvPr>
          <p:cNvSpPr txBox="1"/>
          <p:nvPr/>
        </p:nvSpPr>
        <p:spPr>
          <a:xfrm>
            <a:off x="2564090" y="5825765"/>
            <a:ext cx="6796725" cy="553998"/>
          </a:xfrm>
          <a:prstGeom prst="rect">
            <a:avLst/>
          </a:prstGeom>
          <a:noFill/>
        </p:spPr>
        <p:txBody>
          <a:bodyPr wrap="square" rtlCol="0">
            <a:spAutoFit/>
          </a:bodyPr>
          <a:lstStyle/>
          <a:p>
            <a:r>
              <a:rPr lang="en-US" sz="30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c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Mô</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tả</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ph</a:t>
            </a:r>
            <a:r>
              <a:rPr lang="vi-VN" sz="3000" b="1" dirty="0">
                <a:solidFill>
                  <a:schemeClr val="accent6">
                    <a:lumMod val="50000"/>
                  </a:schemeClr>
                </a:solidFill>
                <a:latin typeface="Times New Roman" panose="02020603050405020304" pitchFamily="18" charset="0"/>
                <a:cs typeface="Times New Roman" panose="02020603050405020304" pitchFamily="18" charset="0"/>
              </a:rPr>
              <a:t>ư</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ơng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cành</a:t>
            </a:r>
            <a:endParaRPr lang="en-US" sz="30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fade">
                                      <p:cBhvr>
                                        <p:cTn id="21" dur="1000"/>
                                        <p:tgtEl>
                                          <p:spTgt spid="8194"/>
                                        </p:tgtEl>
                                      </p:cBhvr>
                                    </p:animEffect>
                                    <p:anim calcmode="lin" valueType="num">
                                      <p:cBhvr>
                                        <p:cTn id="22" dur="1000" fill="hold"/>
                                        <p:tgtEl>
                                          <p:spTgt spid="8194"/>
                                        </p:tgtEl>
                                        <p:attrNameLst>
                                          <p:attrName>ppt_x</p:attrName>
                                        </p:attrNameLst>
                                      </p:cBhvr>
                                      <p:tavLst>
                                        <p:tav tm="0">
                                          <p:val>
                                            <p:strVal val="#ppt_x"/>
                                          </p:val>
                                        </p:tav>
                                        <p:tav tm="100000">
                                          <p:val>
                                            <p:strVal val="#ppt_x"/>
                                          </p:val>
                                        </p:tav>
                                      </p:tavLst>
                                    </p:anim>
                                    <p:anim calcmode="lin" valueType="num">
                                      <p:cBhvr>
                                        <p:cTn id="23"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000"/>
                                        <p:tgtEl>
                                          <p:spTgt spid="3"/>
                                        </p:tgtEl>
                                      </p:cBhvr>
                                    </p:animEffect>
                                    <p:anim calcmode="lin" valueType="num">
                                      <p:cBhvr>
                                        <p:cTn id="29" dur="2000" fill="hold"/>
                                        <p:tgtEl>
                                          <p:spTgt spid="3"/>
                                        </p:tgtEl>
                                        <p:attrNameLst>
                                          <p:attrName>ppt_w</p:attrName>
                                        </p:attrNameLst>
                                      </p:cBhvr>
                                      <p:tavLst>
                                        <p:tav tm="0" fmla="#ppt_w*sin(2.5*pi*$)">
                                          <p:val>
                                            <p:fltVal val="0"/>
                                          </p:val>
                                        </p:tav>
                                        <p:tav tm="100000">
                                          <p:val>
                                            <p:fltVal val="1"/>
                                          </p:val>
                                        </p:tav>
                                      </p:tavLst>
                                    </p:anim>
                                    <p:anim calcmode="lin" valueType="num">
                                      <p:cBhvr>
                                        <p:cTn id="30"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80">
                                          <p:stCondLst>
                                            <p:cond delay="0"/>
                                          </p:stCondLst>
                                        </p:cTn>
                                        <p:tgtEl>
                                          <p:spTgt spid="4"/>
                                        </p:tgtEl>
                                      </p:cBhvr>
                                    </p:animEffect>
                                    <p:anim calcmode="lin" valueType="num">
                                      <p:cBhvr>
                                        <p:cTn id="3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1" dur="26">
                                          <p:stCondLst>
                                            <p:cond delay="650"/>
                                          </p:stCondLst>
                                        </p:cTn>
                                        <p:tgtEl>
                                          <p:spTgt spid="4"/>
                                        </p:tgtEl>
                                      </p:cBhvr>
                                      <p:to x="100000" y="60000"/>
                                    </p:animScale>
                                    <p:animScale>
                                      <p:cBhvr>
                                        <p:cTn id="42" dur="166" decel="50000">
                                          <p:stCondLst>
                                            <p:cond delay="676"/>
                                          </p:stCondLst>
                                        </p:cTn>
                                        <p:tgtEl>
                                          <p:spTgt spid="4"/>
                                        </p:tgtEl>
                                      </p:cBhvr>
                                      <p:to x="100000" y="100000"/>
                                    </p:animScale>
                                    <p:animScale>
                                      <p:cBhvr>
                                        <p:cTn id="43" dur="26">
                                          <p:stCondLst>
                                            <p:cond delay="1312"/>
                                          </p:stCondLst>
                                        </p:cTn>
                                        <p:tgtEl>
                                          <p:spTgt spid="4"/>
                                        </p:tgtEl>
                                      </p:cBhvr>
                                      <p:to x="100000" y="80000"/>
                                    </p:animScale>
                                    <p:animScale>
                                      <p:cBhvr>
                                        <p:cTn id="44" dur="166" decel="50000">
                                          <p:stCondLst>
                                            <p:cond delay="1338"/>
                                          </p:stCondLst>
                                        </p:cTn>
                                        <p:tgtEl>
                                          <p:spTgt spid="4"/>
                                        </p:tgtEl>
                                      </p:cBhvr>
                                      <p:to x="100000" y="100000"/>
                                    </p:animScale>
                                    <p:animScale>
                                      <p:cBhvr>
                                        <p:cTn id="45" dur="26">
                                          <p:stCondLst>
                                            <p:cond delay="1642"/>
                                          </p:stCondLst>
                                        </p:cTn>
                                        <p:tgtEl>
                                          <p:spTgt spid="4"/>
                                        </p:tgtEl>
                                      </p:cBhvr>
                                      <p:to x="100000" y="90000"/>
                                    </p:animScale>
                                    <p:animScale>
                                      <p:cBhvr>
                                        <p:cTn id="46" dur="166" decel="50000">
                                          <p:stCondLst>
                                            <p:cond delay="1668"/>
                                          </p:stCondLst>
                                        </p:cTn>
                                        <p:tgtEl>
                                          <p:spTgt spid="4"/>
                                        </p:tgtEl>
                                      </p:cBhvr>
                                      <p:to x="100000" y="100000"/>
                                    </p:animScale>
                                    <p:animScale>
                                      <p:cBhvr>
                                        <p:cTn id="47" dur="26">
                                          <p:stCondLst>
                                            <p:cond delay="1808"/>
                                          </p:stCondLst>
                                        </p:cTn>
                                        <p:tgtEl>
                                          <p:spTgt spid="4"/>
                                        </p:tgtEl>
                                      </p:cBhvr>
                                      <p:to x="100000" y="95000"/>
                                    </p:animScale>
                                    <p:animScale>
                                      <p:cBhvr>
                                        <p:cTn id="4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AutoShape 5">
            <a:hlinkClick r:id="rId2" action="ppaction://hlinksldjump" highlightClick="1"/>
            <a:extLst>
              <a:ext uri="{FF2B5EF4-FFF2-40B4-BE49-F238E27FC236}">
                <a16:creationId xmlns:a16="http://schemas.microsoft.com/office/drawing/2014/main" id="{D981A256-B8A1-4E56-9802-AB3A61188883}"/>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46115" name="Text Box 35">
            <a:extLst>
              <a:ext uri="{FF2B5EF4-FFF2-40B4-BE49-F238E27FC236}">
                <a16:creationId xmlns:a16="http://schemas.microsoft.com/office/drawing/2014/main" id="{7A9BDDE5-AD16-4A7C-9AB1-E2DF1F958328}"/>
              </a:ext>
            </a:extLst>
          </p:cNvPr>
          <p:cNvSpPr txBox="1">
            <a:spLocks noChangeArrowheads="1"/>
          </p:cNvSpPr>
          <p:nvPr/>
        </p:nvSpPr>
        <p:spPr bwMode="auto">
          <a:xfrm>
            <a:off x="5029200" y="4572001"/>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en-US" altLang="en-US" b="1">
              <a:solidFill>
                <a:srgbClr val="000000"/>
              </a:solidFill>
            </a:endParaRPr>
          </a:p>
        </p:txBody>
      </p:sp>
      <p:pic>
        <p:nvPicPr>
          <p:cNvPr id="5" name="Picture 2" descr="Quan sát Hình 4.4 và trả lời các câu hỏi sau. Hình a, b hay c mô tả phương  pháp">
            <a:extLst>
              <a:ext uri="{FF2B5EF4-FFF2-40B4-BE49-F238E27FC236}">
                <a16:creationId xmlns:a16="http://schemas.microsoft.com/office/drawing/2014/main" id="{872C8C2B-57A2-4FCE-A6D8-6E0B11145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095" y="775404"/>
            <a:ext cx="6137684" cy="36198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ình ảnh dấu chấm hỏi đẹp, ấn tượng và độc đáo nhất">
            <a:extLst>
              <a:ext uri="{FF2B5EF4-FFF2-40B4-BE49-F238E27FC236}">
                <a16:creationId xmlns:a16="http://schemas.microsoft.com/office/drawing/2014/main" id="{756C0203-6E86-4685-8944-9FEB5D5207AC}"/>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837" y="220465"/>
            <a:ext cx="931971" cy="874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5F216D-81AB-4D3E-8798-72D5BC85E1E9}"/>
              </a:ext>
            </a:extLst>
          </p:cNvPr>
          <p:cNvSpPr txBox="1"/>
          <p:nvPr/>
        </p:nvSpPr>
        <p:spPr>
          <a:xfrm>
            <a:off x="1022808" y="114708"/>
            <a:ext cx="1107649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Ph</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t>
            </a:r>
            <a:r>
              <a:rPr lang="vi-VN" sz="2800" b="1" dirty="0">
                <a:latin typeface="Times New Roman" panose="02020603050405020304" pitchFamily="18" charset="0"/>
                <a:cs typeface="Times New Roman" panose="02020603050405020304" pitchFamily="18" charset="0"/>
              </a:rPr>
              <a:t>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p>
        </p:txBody>
      </p:sp>
      <p:sp>
        <p:nvSpPr>
          <p:cNvPr id="3" name="Arrow: Right 2">
            <a:extLst>
              <a:ext uri="{FF2B5EF4-FFF2-40B4-BE49-F238E27FC236}">
                <a16:creationId xmlns:a16="http://schemas.microsoft.com/office/drawing/2014/main" id="{3DBB49F1-B5EC-4306-B3BC-5AD91D06B790}"/>
              </a:ext>
            </a:extLst>
          </p:cNvPr>
          <p:cNvSpPr/>
          <p:nvPr/>
        </p:nvSpPr>
        <p:spPr>
          <a:xfrm>
            <a:off x="419493" y="5250730"/>
            <a:ext cx="1206630" cy="67873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6924D9-78CC-4D3E-9368-A6CFAD6887FF}"/>
              </a:ext>
            </a:extLst>
          </p:cNvPr>
          <p:cNvSpPr txBox="1"/>
          <p:nvPr/>
        </p:nvSpPr>
        <p:spPr>
          <a:xfrm>
            <a:off x="1795806" y="4554671"/>
            <a:ext cx="9209988" cy="2246769"/>
          </a:xfrm>
          <a:prstGeom prst="rect">
            <a:avLst/>
          </a:prstGeom>
          <a:noFill/>
        </p:spPr>
        <p:txBody>
          <a:bodyPr wrap="square" rtlCol="0">
            <a:spAutoFit/>
          </a:bodyPr>
          <a:lstStyle/>
          <a:p>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Chiết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cành</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a:p>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b: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Ghép</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cành</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a:p>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c: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Cắt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đoạn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tách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mẹ</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xuống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đất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trồng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giá</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2800" b="1" dirty="0">
                <a:solidFill>
                  <a:schemeClr val="accent6">
                    <a:lumMod val="50000"/>
                  </a:schemeClr>
                </a:solidFill>
                <a:latin typeface="Times New Roman" panose="02020603050405020304" pitchFamily="18" charset="0"/>
                <a:cs typeface="Times New Roman" panose="02020603050405020304" pitchFamily="18" charset="0"/>
              </a:rPr>
              <a:t>) ,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rồi</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nó</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sẽ</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mới</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đặc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tính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mẹ</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 calcmode="lin" valueType="num">
                                      <p:cBhvr additive="base">
                                        <p:cTn id="2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AutoShape 5">
            <a:hlinkClick r:id="rId2" action="ppaction://hlinksldjump" highlightClick="1"/>
            <a:extLst>
              <a:ext uri="{FF2B5EF4-FFF2-40B4-BE49-F238E27FC236}">
                <a16:creationId xmlns:a16="http://schemas.microsoft.com/office/drawing/2014/main" id="{C79036AA-F54C-4279-8909-DCBC97B3B3D8}"/>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pic>
        <p:nvPicPr>
          <p:cNvPr id="10245" name="Picture 5" descr="Thân cây sắn sau khi thu hoạch sẽ được cắt thành các đoạn ngắn để làm giống  cho vụ tiếp theo. Đoạn thân sắn nào trong Hình 4.5 đạt yêu cầu kĩ">
            <a:extLst>
              <a:ext uri="{FF2B5EF4-FFF2-40B4-BE49-F238E27FC236}">
                <a16:creationId xmlns:a16="http://schemas.microsoft.com/office/drawing/2014/main" id="{4136E474-FC50-403C-8CBF-4C49DB735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718" y="160256"/>
            <a:ext cx="4894081" cy="43834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ình ảnh dấu chấm hỏi đẹp, ấn tượng và độc đáo nhất">
            <a:extLst>
              <a:ext uri="{FF2B5EF4-FFF2-40B4-BE49-F238E27FC236}">
                <a16:creationId xmlns:a16="http://schemas.microsoft.com/office/drawing/2014/main" id="{CB029F43-843E-4516-812E-B092B8798F83}"/>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39629" y="295879"/>
            <a:ext cx="931971" cy="8741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7D242A-58BB-43E1-9538-A0373432FC36}"/>
              </a:ext>
            </a:extLst>
          </p:cNvPr>
          <p:cNvSpPr txBox="1"/>
          <p:nvPr/>
        </p:nvSpPr>
        <p:spPr>
          <a:xfrm>
            <a:off x="1508929" y="523524"/>
            <a:ext cx="3619893" cy="3216265"/>
          </a:xfrm>
          <a:prstGeom prst="rect">
            <a:avLst/>
          </a:prstGeom>
          <a:noFill/>
        </p:spPr>
        <p:txBody>
          <a:bodyPr wrap="square" rtlCol="0">
            <a:spAutoFit/>
          </a:bodyP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cây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sắn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sau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hoạch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sẽ</a:t>
            </a:r>
            <a:r>
              <a:rPr lang="en-US" sz="2500" b="1" dirty="0">
                <a:latin typeface="Times New Roman" panose="02020603050405020304" pitchFamily="18" charset="0"/>
                <a:cs typeface="Times New Roman" panose="02020603050405020304" pitchFamily="18" charset="0"/>
              </a:rPr>
              <a:t> đ</a:t>
            </a:r>
            <a:r>
              <a:rPr lang="vi-VN" sz="2500" b="1" dirty="0">
                <a:latin typeface="Times New Roman" panose="02020603050405020304" pitchFamily="18" charset="0"/>
                <a:cs typeface="Times New Roman" panose="02020603050405020304" pitchFamily="18" charset="0"/>
              </a:rPr>
              <a:t>ư</a:t>
            </a:r>
            <a:r>
              <a:rPr lang="en-US" sz="2500" b="1" dirty="0" err="1">
                <a:latin typeface="Times New Roman" panose="02020603050405020304" pitchFamily="18" charset="0"/>
                <a:cs typeface="Times New Roman" panose="02020603050405020304" pitchFamily="18" charset="0"/>
              </a:rPr>
              <a:t>ợc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cắt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thành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đoạn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ngắn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giống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vụ</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tiếp</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theo.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Đoạn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sắn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nào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trong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hình</a:t>
            </a:r>
            <a:r>
              <a:rPr lang="en-US" sz="2500" b="1" dirty="0">
                <a:latin typeface="Times New Roman" panose="02020603050405020304" pitchFamily="18" charset="0"/>
                <a:cs typeface="Times New Roman" panose="02020603050405020304" pitchFamily="18" charset="0"/>
              </a:rPr>
              <a:t> 4.5 </a:t>
            </a:r>
            <a:r>
              <a:rPr lang="en-US" sz="2500" b="1" dirty="0" err="1">
                <a:latin typeface="Times New Roman" panose="02020603050405020304" pitchFamily="18" charset="0"/>
                <a:cs typeface="Times New Roman" panose="02020603050405020304" pitchFamily="18" charset="0"/>
              </a:rPr>
              <a:t>đạt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yêu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cầu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cầu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kĩ</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cành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giâm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Vì</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sao</a:t>
            </a:r>
            <a:r>
              <a:rPr lang="en-US" sz="2500" b="1" dirty="0">
                <a:latin typeface="Times New Roman" panose="02020603050405020304" pitchFamily="18" charset="0"/>
                <a:cs typeface="Times New Roman" panose="02020603050405020304" pitchFamily="18" charset="0"/>
              </a:rPr>
              <a:t> ?</a:t>
            </a:r>
          </a:p>
        </p:txBody>
      </p:sp>
      <p:sp>
        <p:nvSpPr>
          <p:cNvPr id="6" name="Arrow: Right 5">
            <a:extLst>
              <a:ext uri="{FF2B5EF4-FFF2-40B4-BE49-F238E27FC236}">
                <a16:creationId xmlns:a16="http://schemas.microsoft.com/office/drawing/2014/main" id="{35A6B756-41DB-44E3-9965-15FB85008316}"/>
              </a:ext>
            </a:extLst>
          </p:cNvPr>
          <p:cNvSpPr/>
          <p:nvPr/>
        </p:nvSpPr>
        <p:spPr>
          <a:xfrm>
            <a:off x="302299" y="5363852"/>
            <a:ext cx="1206630" cy="67873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38D911-2278-4A31-BAA9-A380673BE0BA}"/>
              </a:ext>
            </a:extLst>
          </p:cNvPr>
          <p:cNvSpPr txBox="1"/>
          <p:nvPr/>
        </p:nvSpPr>
        <p:spPr>
          <a:xfrm>
            <a:off x="1792559" y="4611231"/>
            <a:ext cx="8083805" cy="2246769"/>
          </a:xfrm>
          <a:prstGeom prst="rect">
            <a:avLst/>
          </a:prstGeom>
          <a:noFill/>
        </p:spPr>
        <p:txBody>
          <a:bodyPr wrap="square" rtlCol="0">
            <a:spAutoFit/>
          </a:bodyPr>
          <a:lstStyle/>
          <a:p>
            <a:pPr algn="just"/>
            <a:r>
              <a:rPr lang="vi-VN" sz="2800" b="1" dirty="0">
                <a:solidFill>
                  <a:schemeClr val="accent6">
                    <a:lumMod val="50000"/>
                  </a:schemeClr>
                </a:solidFill>
                <a:latin typeface="+mj-lt"/>
              </a:rPr>
              <a:t>Đoạn thân 20cm đảm bảo yêu cầu kĩ thuật làm cành giâm. Vì cành giâm được lấy từ cây mẹ phải khỏe, không mang mầm bệnh, không quá no, không quá già. còn cành 10 cm là cành non nên ko đảm bảo yêu cầu kĩ thuật</a:t>
            </a:r>
            <a:endParaRPr lang="en-US" sz="2800" b="1" dirty="0">
              <a:solidFill>
                <a:schemeClr val="accent6">
                  <a:lumMod val="50000"/>
                </a:schemeClr>
              </a:solidFill>
              <a:latin typeface="+mj-lt"/>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0245"/>
                                        </p:tgtEl>
                                        <p:attrNameLst>
                                          <p:attrName>style.visibility</p:attrName>
                                        </p:attrNameLst>
                                      </p:cBhvr>
                                      <p:to>
                                        <p:strVal val="visible"/>
                                      </p:to>
                                    </p:set>
                                    <p:animEffect transition="in" filter="wipe(down)">
                                      <p:cBhvr>
                                        <p:cTn id="22" dur="580">
                                          <p:stCondLst>
                                            <p:cond delay="0"/>
                                          </p:stCondLst>
                                        </p:cTn>
                                        <p:tgtEl>
                                          <p:spTgt spid="10245"/>
                                        </p:tgtEl>
                                      </p:cBhvr>
                                    </p:animEffect>
                                    <p:anim calcmode="lin" valueType="num">
                                      <p:cBhvr>
                                        <p:cTn id="23" dur="1822" tmFilter="0,0; 0.14,0.36; 0.43,0.73; 0.71,0.91; 1.0,1.0">
                                          <p:stCondLst>
                                            <p:cond delay="0"/>
                                          </p:stCondLst>
                                        </p:cTn>
                                        <p:tgtEl>
                                          <p:spTgt spid="1024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24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24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24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245"/>
                                        </p:tgtEl>
                                        <p:attrNameLst>
                                          <p:attrName>ppt_y</p:attrName>
                                        </p:attrNameLst>
                                      </p:cBhvr>
                                      <p:tavLst>
                                        <p:tav tm="0" fmla="#ppt_y-sin(pi*$)/81">
                                          <p:val>
                                            <p:fltVal val="0"/>
                                          </p:val>
                                        </p:tav>
                                        <p:tav tm="100000">
                                          <p:val>
                                            <p:fltVal val="1"/>
                                          </p:val>
                                        </p:tav>
                                      </p:tavLst>
                                    </p:anim>
                                    <p:animScale>
                                      <p:cBhvr>
                                        <p:cTn id="28" dur="26">
                                          <p:stCondLst>
                                            <p:cond delay="650"/>
                                          </p:stCondLst>
                                        </p:cTn>
                                        <p:tgtEl>
                                          <p:spTgt spid="10245"/>
                                        </p:tgtEl>
                                      </p:cBhvr>
                                      <p:to x="100000" y="60000"/>
                                    </p:animScale>
                                    <p:animScale>
                                      <p:cBhvr>
                                        <p:cTn id="29" dur="166" decel="50000">
                                          <p:stCondLst>
                                            <p:cond delay="676"/>
                                          </p:stCondLst>
                                        </p:cTn>
                                        <p:tgtEl>
                                          <p:spTgt spid="10245"/>
                                        </p:tgtEl>
                                      </p:cBhvr>
                                      <p:to x="100000" y="100000"/>
                                    </p:animScale>
                                    <p:animScale>
                                      <p:cBhvr>
                                        <p:cTn id="30" dur="26">
                                          <p:stCondLst>
                                            <p:cond delay="1312"/>
                                          </p:stCondLst>
                                        </p:cTn>
                                        <p:tgtEl>
                                          <p:spTgt spid="10245"/>
                                        </p:tgtEl>
                                      </p:cBhvr>
                                      <p:to x="100000" y="80000"/>
                                    </p:animScale>
                                    <p:animScale>
                                      <p:cBhvr>
                                        <p:cTn id="31" dur="166" decel="50000">
                                          <p:stCondLst>
                                            <p:cond delay="1338"/>
                                          </p:stCondLst>
                                        </p:cTn>
                                        <p:tgtEl>
                                          <p:spTgt spid="10245"/>
                                        </p:tgtEl>
                                      </p:cBhvr>
                                      <p:to x="100000" y="100000"/>
                                    </p:animScale>
                                    <p:animScale>
                                      <p:cBhvr>
                                        <p:cTn id="32" dur="26">
                                          <p:stCondLst>
                                            <p:cond delay="1642"/>
                                          </p:stCondLst>
                                        </p:cTn>
                                        <p:tgtEl>
                                          <p:spTgt spid="10245"/>
                                        </p:tgtEl>
                                      </p:cBhvr>
                                      <p:to x="100000" y="90000"/>
                                    </p:animScale>
                                    <p:animScale>
                                      <p:cBhvr>
                                        <p:cTn id="33" dur="166" decel="50000">
                                          <p:stCondLst>
                                            <p:cond delay="1668"/>
                                          </p:stCondLst>
                                        </p:cTn>
                                        <p:tgtEl>
                                          <p:spTgt spid="10245"/>
                                        </p:tgtEl>
                                      </p:cBhvr>
                                      <p:to x="100000" y="100000"/>
                                    </p:animScale>
                                    <p:animScale>
                                      <p:cBhvr>
                                        <p:cTn id="34" dur="26">
                                          <p:stCondLst>
                                            <p:cond delay="1808"/>
                                          </p:stCondLst>
                                        </p:cTn>
                                        <p:tgtEl>
                                          <p:spTgt spid="10245"/>
                                        </p:tgtEl>
                                      </p:cBhvr>
                                      <p:to x="100000" y="95000"/>
                                    </p:animScale>
                                    <p:animScale>
                                      <p:cBhvr>
                                        <p:cTn id="35" dur="166" decel="50000">
                                          <p:stCondLst>
                                            <p:cond delay="1834"/>
                                          </p:stCondLst>
                                        </p:cTn>
                                        <p:tgtEl>
                                          <p:spTgt spid="1024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down)">
                                      <p:cBhvr>
                                        <p:cTn id="46" dur="580">
                                          <p:stCondLst>
                                            <p:cond delay="0"/>
                                          </p:stCondLst>
                                        </p:cTn>
                                        <p:tgtEl>
                                          <p:spTgt spid="2"/>
                                        </p:tgtEl>
                                      </p:cBhvr>
                                    </p:animEffect>
                                    <p:anim calcmode="lin" valueType="num">
                                      <p:cBhvr>
                                        <p:cTn id="4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2" dur="26">
                                          <p:stCondLst>
                                            <p:cond delay="650"/>
                                          </p:stCondLst>
                                        </p:cTn>
                                        <p:tgtEl>
                                          <p:spTgt spid="2"/>
                                        </p:tgtEl>
                                      </p:cBhvr>
                                      <p:to x="100000" y="60000"/>
                                    </p:animScale>
                                    <p:animScale>
                                      <p:cBhvr>
                                        <p:cTn id="53" dur="166" decel="50000">
                                          <p:stCondLst>
                                            <p:cond delay="676"/>
                                          </p:stCondLst>
                                        </p:cTn>
                                        <p:tgtEl>
                                          <p:spTgt spid="2"/>
                                        </p:tgtEl>
                                      </p:cBhvr>
                                      <p:to x="100000" y="100000"/>
                                    </p:animScale>
                                    <p:animScale>
                                      <p:cBhvr>
                                        <p:cTn id="54" dur="26">
                                          <p:stCondLst>
                                            <p:cond delay="1312"/>
                                          </p:stCondLst>
                                        </p:cTn>
                                        <p:tgtEl>
                                          <p:spTgt spid="2"/>
                                        </p:tgtEl>
                                      </p:cBhvr>
                                      <p:to x="100000" y="80000"/>
                                    </p:animScale>
                                    <p:animScale>
                                      <p:cBhvr>
                                        <p:cTn id="55" dur="166" decel="50000">
                                          <p:stCondLst>
                                            <p:cond delay="1338"/>
                                          </p:stCondLst>
                                        </p:cTn>
                                        <p:tgtEl>
                                          <p:spTgt spid="2"/>
                                        </p:tgtEl>
                                      </p:cBhvr>
                                      <p:to x="100000" y="100000"/>
                                    </p:animScale>
                                    <p:animScale>
                                      <p:cBhvr>
                                        <p:cTn id="56" dur="26">
                                          <p:stCondLst>
                                            <p:cond delay="1642"/>
                                          </p:stCondLst>
                                        </p:cTn>
                                        <p:tgtEl>
                                          <p:spTgt spid="2"/>
                                        </p:tgtEl>
                                      </p:cBhvr>
                                      <p:to x="100000" y="90000"/>
                                    </p:animScale>
                                    <p:animScale>
                                      <p:cBhvr>
                                        <p:cTn id="57" dur="166" decel="50000">
                                          <p:stCondLst>
                                            <p:cond delay="1668"/>
                                          </p:stCondLst>
                                        </p:cTn>
                                        <p:tgtEl>
                                          <p:spTgt spid="2"/>
                                        </p:tgtEl>
                                      </p:cBhvr>
                                      <p:to x="100000" y="100000"/>
                                    </p:animScale>
                                    <p:animScale>
                                      <p:cBhvr>
                                        <p:cTn id="58" dur="26">
                                          <p:stCondLst>
                                            <p:cond delay="1808"/>
                                          </p:stCondLst>
                                        </p:cTn>
                                        <p:tgtEl>
                                          <p:spTgt spid="2"/>
                                        </p:tgtEl>
                                      </p:cBhvr>
                                      <p:to x="100000" y="95000"/>
                                    </p:animScale>
                                    <p:animScale>
                                      <p:cBhvr>
                                        <p:cTn id="5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95470FF-BF2E-4FCD-A1DB-0B80CF150DDB}"/>
              </a:ext>
            </a:extLst>
          </p:cNvPr>
          <p:cNvSpPr/>
          <p:nvPr/>
        </p:nvSpPr>
        <p:spPr>
          <a:xfrm>
            <a:off x="1706251" y="893380"/>
            <a:ext cx="9760535" cy="565456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ph</a:t>
            </a:r>
            <a:r>
              <a:rPr lang="vi-VN" sz="3000" b="1" dirty="0">
                <a:solidFill>
                  <a:schemeClr val="accent6">
                    <a:lumMod val="50000"/>
                  </a:schemeClr>
                </a:solidFill>
                <a:latin typeface="Times New Roman" panose="02020603050405020304" pitchFamily="18" charset="0"/>
                <a:cs typeface="Times New Roman" panose="02020603050405020304" pitchFamily="18" charset="0"/>
              </a:rPr>
              <a:t>ư</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ơng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giống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vô</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tính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dùng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đoạn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tách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mẹ</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trồng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giá</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tạo</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mới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loại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dễ</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giống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bằng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ph</a:t>
            </a:r>
            <a:r>
              <a:rPr lang="vi-VN" sz="3000" b="1" dirty="0">
                <a:solidFill>
                  <a:schemeClr val="accent6">
                    <a:lumMod val="50000"/>
                  </a:schemeClr>
                </a:solidFill>
                <a:latin typeface="Times New Roman" panose="02020603050405020304" pitchFamily="18" charset="0"/>
                <a:cs typeface="Times New Roman" panose="02020603050405020304" pitchFamily="18" charset="0"/>
              </a:rPr>
              <a:t>ư</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ơng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a:t>
            </a:r>
            <a:r>
              <a:rPr lang="vi-VN" sz="3000" b="1" dirty="0">
                <a:solidFill>
                  <a:schemeClr val="accent6">
                    <a:lumMod val="50000"/>
                  </a:schemeClr>
                </a:solidFill>
                <a:latin typeface="Times New Roman" panose="02020603050405020304" pitchFamily="18" charset="0"/>
                <a:cs typeface="Times New Roman" panose="02020603050405020304" pitchFamily="18" charset="0"/>
              </a:rPr>
              <a:t>ư</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ờng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leo</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mềm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số</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loại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dễ</a:t>
            </a:r>
            <a:r>
              <a:rPr lang="en-US" sz="3000" b="1" dirty="0">
                <a:solidFill>
                  <a:schemeClr val="accent6">
                    <a:lumMod val="50000"/>
                  </a:schemeClr>
                </a:solidFill>
                <a:latin typeface="Times New Roman" panose="02020603050405020304" pitchFamily="18" charset="0"/>
                <a:cs typeface="Times New Roman" panose="02020603050405020304" pitchFamily="18" charset="0"/>
              </a:rPr>
              <a:t> ra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rễ</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phụ</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chồi</a:t>
            </a:r>
            <a:r>
              <a:rPr lang="en-US" sz="3000" b="1" dirty="0">
                <a:solidFill>
                  <a:schemeClr val="accent6">
                    <a:lumMod val="50000"/>
                  </a:schemeClr>
                </a:solidFill>
                <a:latin typeface="Times New Roman" panose="02020603050405020304" pitchFamily="18" charset="0"/>
                <a:cs typeface="Times New Roman" panose="02020603050405020304" pitchFamily="18" charset="0"/>
              </a:rPr>
              <a:t>.</a:t>
            </a:r>
          </a:p>
          <a:p>
            <a:pPr algn="just"/>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Quy</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trình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giống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bằng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ph</a:t>
            </a:r>
            <a:r>
              <a:rPr lang="vi-VN" sz="3000" b="1" dirty="0">
                <a:solidFill>
                  <a:schemeClr val="accent6">
                    <a:lumMod val="50000"/>
                  </a:schemeClr>
                </a:solidFill>
                <a:latin typeface="Times New Roman" panose="02020603050405020304" pitchFamily="18" charset="0"/>
                <a:cs typeface="Times New Roman" panose="02020603050405020304" pitchFamily="18" charset="0"/>
              </a:rPr>
              <a:t>ư</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ơng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gồm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4 b</a:t>
            </a:r>
            <a:r>
              <a:rPr lang="vi-VN" sz="3000" b="1" dirty="0">
                <a:solidFill>
                  <a:schemeClr val="accent6">
                    <a:lumMod val="50000"/>
                  </a:schemeClr>
                </a:solidFill>
                <a:latin typeface="Times New Roman" panose="02020603050405020304" pitchFamily="18" charset="0"/>
                <a:cs typeface="Times New Roman" panose="02020603050405020304" pitchFamily="18" charset="0"/>
              </a:rPr>
              <a:t>ư</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ớc</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chuẩn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bị</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giá</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chuẩn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bị</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giá</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3000" b="1" dirty="0">
                <a:solidFill>
                  <a:schemeClr val="accent6">
                    <a:lumMod val="50000"/>
                  </a:schemeClr>
                </a:solidFill>
                <a:latin typeface="Times New Roman" panose="02020603050405020304" pitchFamily="18" charset="0"/>
                <a:cs typeface="Times New Roman" panose="02020603050405020304" pitchFamily="18" charset="0"/>
              </a:rPr>
              <a:t> -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chăm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sóc</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p>
          <a:p>
            <a:pPr marL="457200" indent="-457200" algn="ctr">
              <a:buFontTx/>
              <a:buChar char="-"/>
            </a:pPr>
            <a:endParaRPr lang="en-US" sz="3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DF95DEF4-E49D-4A01-ADA2-A0D67FE83309}"/>
              </a:ext>
            </a:extLst>
          </p:cNvPr>
          <p:cNvSpPr/>
          <p:nvPr/>
        </p:nvSpPr>
        <p:spPr>
          <a:xfrm>
            <a:off x="725214" y="77787"/>
            <a:ext cx="3074877" cy="128675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GHI NHỚ </a:t>
            </a:r>
          </a:p>
        </p:txBody>
      </p:sp>
    </p:spTree>
    <p:extLst>
      <p:ext uri="{BB962C8B-B14F-4D97-AF65-F5344CB8AC3E}">
        <p14:creationId xmlns:p14="http://schemas.microsoft.com/office/powerpoint/2010/main" val="24831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162E-7C55-4FC1-BE68-00C623593B89}"/>
              </a:ext>
            </a:extLst>
          </p:cNvPr>
          <p:cNvSpPr>
            <a:spLocks noGrp="1"/>
          </p:cNvSpPr>
          <p:nvPr>
            <p:ph type="ctrTitle"/>
          </p:nvPr>
        </p:nvSpPr>
        <p:spPr>
          <a:xfrm>
            <a:off x="2970403" y="425718"/>
            <a:ext cx="5459341" cy="1002631"/>
          </a:xfrm>
        </p:spPr>
        <p:txBody>
          <a:bodyPr/>
          <a:lstStyle/>
          <a:p>
            <a:r>
              <a:rPr lang="en-US" altLang="en-US" sz="4800" b="1" u="sng" kern="0" dirty="0" err="1">
                <a:solidFill>
                  <a:srgbClr val="000000"/>
                </a:solidFill>
                <a:latin typeface="Times New Roman" panose="02020603050405020304" pitchFamily="18" charset="0"/>
              </a:rPr>
              <a:t>Hướng</a:t>
            </a:r>
            <a:r>
              <a:rPr lang="en-US" altLang="en-US" sz="4800" b="1" u="sng" kern="0" dirty="0">
                <a:solidFill>
                  <a:srgbClr val="000000"/>
                </a:solidFill>
                <a:latin typeface="Times New Roman" panose="02020603050405020304" pitchFamily="18" charset="0"/>
              </a:rPr>
              <a:t> </a:t>
            </a:r>
            <a:r>
              <a:rPr lang="en-US" altLang="en-US" sz="4800" b="1" u="sng" kern="0" dirty="0" err="1">
                <a:solidFill>
                  <a:srgbClr val="000000"/>
                </a:solidFill>
                <a:latin typeface="Times New Roman" panose="02020603050405020304" pitchFamily="18" charset="0"/>
              </a:rPr>
              <a:t>dẫn</a:t>
            </a:r>
            <a:r>
              <a:rPr lang="en-US" altLang="en-US" sz="4800" b="1" u="sng" kern="0" dirty="0">
                <a:solidFill>
                  <a:srgbClr val="000000"/>
                </a:solidFill>
                <a:latin typeface="Times New Roman" panose="02020603050405020304" pitchFamily="18" charset="0"/>
              </a:rPr>
              <a:t> </a:t>
            </a:r>
            <a:r>
              <a:rPr lang="en-US" altLang="en-US" sz="4800" b="1" u="sng" kern="0" dirty="0" err="1">
                <a:solidFill>
                  <a:srgbClr val="000000"/>
                </a:solidFill>
                <a:latin typeface="Times New Roman" panose="02020603050405020304" pitchFamily="18" charset="0"/>
              </a:rPr>
              <a:t>về</a:t>
            </a:r>
            <a:r>
              <a:rPr lang="en-US" altLang="en-US" sz="4800" b="1" u="sng" kern="0" dirty="0">
                <a:solidFill>
                  <a:srgbClr val="000000"/>
                </a:solidFill>
                <a:latin typeface="Times New Roman" panose="02020603050405020304" pitchFamily="18" charset="0"/>
              </a:rPr>
              <a:t> </a:t>
            </a:r>
            <a:r>
              <a:rPr lang="en-US" altLang="en-US" sz="4800" b="1" u="sng" kern="0" dirty="0" err="1">
                <a:solidFill>
                  <a:srgbClr val="000000"/>
                </a:solidFill>
                <a:latin typeface="Times New Roman" panose="02020603050405020304" pitchFamily="18" charset="0"/>
              </a:rPr>
              <a:t>nhà</a:t>
            </a:r>
            <a:endParaRPr lang="en-US" dirty="0"/>
          </a:p>
        </p:txBody>
      </p:sp>
      <p:sp>
        <p:nvSpPr>
          <p:cNvPr id="4" name="Rectangle 3">
            <a:extLst>
              <a:ext uri="{FF2B5EF4-FFF2-40B4-BE49-F238E27FC236}">
                <a16:creationId xmlns:a16="http://schemas.microsoft.com/office/drawing/2014/main" id="{18D5C3D0-2EFC-4E14-85A7-C0EC0CEE8DDE}"/>
              </a:ext>
            </a:extLst>
          </p:cNvPr>
          <p:cNvSpPr/>
          <p:nvPr/>
        </p:nvSpPr>
        <p:spPr>
          <a:xfrm>
            <a:off x="1390346" y="1837920"/>
            <a:ext cx="10263173" cy="2259080"/>
          </a:xfrm>
          <a:prstGeom prst="rect">
            <a:avLst/>
          </a:prstGeom>
        </p:spPr>
        <p:txBody>
          <a:bodyPr wrap="square">
            <a:spAutoFit/>
          </a:bodyPr>
          <a:lstStyle/>
          <a:p>
            <a:pPr marL="342900" marR="0" lvl="0" indent="-342900" algn="l" defTabSz="457200" rtl="0" eaLnBrk="1" fontAlgn="base" latinLnBrk="0" hangingPunct="1">
              <a:lnSpc>
                <a:spcPct val="100000"/>
              </a:lnSpc>
              <a:spcBef>
                <a:spcPct val="20000"/>
              </a:spcBef>
              <a:spcAft>
                <a:spcPct val="0"/>
              </a:spcAft>
              <a:buClr>
                <a:srgbClr val="90C226"/>
              </a:buClr>
              <a:buSzPct val="80000"/>
              <a:buFontTx/>
              <a:buChar char="•"/>
              <a:tabLst/>
              <a:defRPr/>
            </a:pP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Xem</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lại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kiến</a:t>
            </a:r>
            <a:r>
              <a:rPr kumimoji="0" lang="en-US" altLang="en-US" sz="3200" b="1" i="1" u="none" strike="noStrike" kern="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noProof="0" dirty="0" err="1">
                <a:ln>
                  <a:noFill/>
                </a:ln>
                <a:solidFill>
                  <a:srgbClr val="000000"/>
                </a:solidFill>
                <a:effectLst/>
                <a:uLnTx/>
                <a:uFillTx/>
                <a:latin typeface="Times New Roman" panose="02020603050405020304" pitchFamily="18" charset="0"/>
                <a:ea typeface="+mn-ea"/>
                <a:cs typeface="+mn-cs"/>
              </a:rPr>
              <a:t>thức</a:t>
            </a:r>
            <a:r>
              <a:rPr kumimoji="0" lang="en-US" altLang="en-US" sz="3200" b="1" i="1" u="none" strike="noStrike" kern="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noProof="0" dirty="0" err="1">
                <a:ln>
                  <a:noFill/>
                </a:ln>
                <a:solidFill>
                  <a:srgbClr val="000000"/>
                </a:solidFill>
                <a:effectLst/>
                <a:uLnTx/>
                <a:uFillTx/>
                <a:latin typeface="Times New Roman" panose="02020603050405020304" pitchFamily="18" charset="0"/>
                <a:ea typeface="+mn-ea"/>
                <a:cs typeface="+mn-cs"/>
              </a:rPr>
              <a:t>bài</a:t>
            </a:r>
            <a:r>
              <a:rPr kumimoji="0" lang="en-US" altLang="en-US" sz="3200" b="1" i="1" u="none" strike="noStrike" kern="0" cap="none" spc="0" normalizeH="0" noProof="0" dirty="0">
                <a:ln>
                  <a:noFill/>
                </a:ln>
                <a:solidFill>
                  <a:srgbClr val="000000"/>
                </a:solidFill>
                <a:effectLst/>
                <a:uLnTx/>
                <a:uFillTx/>
                <a:latin typeface="Times New Roman" panose="02020603050405020304" pitchFamily="18" charset="0"/>
                <a:ea typeface="+mn-ea"/>
                <a:cs typeface="+mn-cs"/>
              </a:rPr>
              <a:t> 4 </a:t>
            </a:r>
            <a:r>
              <a:rPr kumimoji="0" lang="en-US" altLang="en-US" sz="3200" b="1" i="1" u="none" strike="noStrike" kern="0" cap="none" spc="0" normalizeH="0" noProof="0" dirty="0" err="1">
                <a:ln>
                  <a:noFill/>
                </a:ln>
                <a:solidFill>
                  <a:srgbClr val="000000"/>
                </a:solidFill>
                <a:effectLst/>
                <a:uLnTx/>
                <a:uFillTx/>
                <a:latin typeface="Times New Roman" panose="02020603050405020304" pitchFamily="18" charset="0"/>
                <a:ea typeface="+mn-ea"/>
                <a:cs typeface="+mn-cs"/>
              </a:rPr>
              <a:t>vừa</a:t>
            </a:r>
            <a:r>
              <a:rPr kumimoji="0" lang="en-US" altLang="en-US" sz="3200" b="1" i="1" u="none" strike="noStrike" kern="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noProof="0" dirty="0" err="1">
                <a:ln>
                  <a:noFill/>
                </a:ln>
                <a:solidFill>
                  <a:srgbClr val="000000"/>
                </a:solidFill>
                <a:effectLst/>
                <a:uLnTx/>
                <a:uFillTx/>
                <a:latin typeface="Times New Roman" panose="02020603050405020304" pitchFamily="18" charset="0"/>
                <a:ea typeface="+mn-ea"/>
                <a:cs typeface="+mn-cs"/>
              </a:rPr>
              <a:t>học</a:t>
            </a:r>
            <a:endPar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342900" marR="0" lvl="0" indent="-342900" algn="l" defTabSz="457200" rtl="0" eaLnBrk="1" fontAlgn="base" latinLnBrk="0" hangingPunct="1">
              <a:lnSpc>
                <a:spcPct val="100000"/>
              </a:lnSpc>
              <a:spcBef>
                <a:spcPct val="20000"/>
              </a:spcBef>
              <a:spcAft>
                <a:spcPct val="0"/>
              </a:spcAft>
              <a:buClr>
                <a:srgbClr val="90C226"/>
              </a:buClr>
              <a:buSzPct val="80000"/>
              <a:buFontTx/>
              <a:buChar char="•"/>
              <a:tabLst/>
              <a:defRPr/>
            </a:pPr>
            <a:r>
              <a:rPr lang="en-US" altLang="en-US" sz="3200" b="1" i="1" kern="0" noProof="0">
                <a:solidFill>
                  <a:srgbClr val="000000"/>
                </a:solidFill>
                <a:latin typeface="Times New Roman" panose="02020603050405020304" pitchFamily="18" charset="0"/>
              </a:rPr>
              <a:t>Áp</a:t>
            </a:r>
            <a:r>
              <a:rPr lang="en-US" altLang="en-US" sz="3200" b="1" i="1" kern="0" noProof="0" dirty="0">
                <a:solidFill>
                  <a:srgbClr val="000000"/>
                </a:solidFill>
                <a:latin typeface="Times New Roman" panose="02020603050405020304" pitchFamily="18" charset="0"/>
              </a:rPr>
              <a:t> </a:t>
            </a:r>
            <a:r>
              <a:rPr lang="en-US" altLang="en-US" sz="3200" b="1" i="1" kern="0" noProof="0" dirty="0" err="1">
                <a:solidFill>
                  <a:srgbClr val="000000"/>
                </a:solidFill>
                <a:latin typeface="Times New Roman" panose="02020603050405020304" pitchFamily="18" charset="0"/>
              </a:rPr>
              <a:t>dụng</a:t>
            </a:r>
            <a:r>
              <a:rPr lang="en-US" altLang="en-US" sz="3200" b="1" i="1" kern="0" noProof="0" dirty="0">
                <a:solidFill>
                  <a:srgbClr val="000000"/>
                </a:solidFill>
                <a:latin typeface="Times New Roman" panose="02020603050405020304" pitchFamily="18" charset="0"/>
              </a:rPr>
              <a:t> </a:t>
            </a:r>
            <a:r>
              <a:rPr lang="en-US" altLang="en-US" sz="3200" b="1" i="1" kern="0" noProof="0" dirty="0" err="1">
                <a:solidFill>
                  <a:srgbClr val="000000"/>
                </a:solidFill>
                <a:latin typeface="Times New Roman" panose="02020603050405020304" pitchFamily="18" charset="0"/>
              </a:rPr>
              <a:t>việc</a:t>
            </a:r>
            <a:r>
              <a:rPr lang="en-US" altLang="en-US" sz="3200" b="1" i="1" kern="0" noProof="0" dirty="0">
                <a:solidFill>
                  <a:srgbClr val="000000"/>
                </a:solidFill>
                <a:latin typeface="Times New Roman" panose="02020603050405020304" pitchFamily="18" charset="0"/>
              </a:rPr>
              <a:t> </a:t>
            </a:r>
            <a:r>
              <a:rPr lang="en-US" altLang="en-US" sz="3200" b="1" i="1" kern="0" noProof="0" dirty="0" err="1">
                <a:solidFill>
                  <a:srgbClr val="000000"/>
                </a:solidFill>
                <a:latin typeface="Times New Roman" panose="02020603050405020304" pitchFamily="18" charset="0"/>
              </a:rPr>
              <a:t>trồng</a:t>
            </a:r>
            <a:r>
              <a:rPr lang="en-US" altLang="en-US" sz="3200" b="1" i="1" kern="0" noProof="0" dirty="0">
                <a:solidFill>
                  <a:srgbClr val="000000"/>
                </a:solidFill>
                <a:latin typeface="Times New Roman" panose="02020603050405020304" pitchFamily="18" charset="0"/>
              </a:rPr>
              <a:t> </a:t>
            </a:r>
            <a:r>
              <a:rPr lang="en-US" altLang="en-US" sz="3200" b="1" i="1" kern="0" noProof="0" dirty="0" err="1">
                <a:solidFill>
                  <a:srgbClr val="000000"/>
                </a:solidFill>
                <a:latin typeface="Times New Roman" panose="02020603050405020304" pitchFamily="18" charset="0"/>
              </a:rPr>
              <a:t>cây</a:t>
            </a:r>
            <a:r>
              <a:rPr lang="en-US" altLang="en-US" sz="3200" b="1" i="1" kern="0" noProof="0" dirty="0">
                <a:solidFill>
                  <a:srgbClr val="000000"/>
                </a:solidFill>
                <a:latin typeface="Times New Roman" panose="02020603050405020304" pitchFamily="18" charset="0"/>
              </a:rPr>
              <a:t> ( </a:t>
            </a:r>
            <a:r>
              <a:rPr lang="en-US" altLang="en-US" sz="3200" b="1" i="1" kern="0" noProof="0" dirty="0" err="1">
                <a:solidFill>
                  <a:srgbClr val="000000"/>
                </a:solidFill>
                <a:latin typeface="Times New Roman" panose="02020603050405020304" pitchFamily="18" charset="0"/>
              </a:rPr>
              <a:t>rau</a:t>
            </a:r>
            <a:r>
              <a:rPr lang="en-US" altLang="en-US" sz="3200" b="1" i="1" kern="0" noProof="0" dirty="0">
                <a:solidFill>
                  <a:srgbClr val="000000"/>
                </a:solidFill>
                <a:latin typeface="Times New Roman" panose="02020603050405020304" pitchFamily="18" charset="0"/>
              </a:rPr>
              <a:t> </a:t>
            </a:r>
            <a:r>
              <a:rPr lang="en-US" altLang="en-US" sz="3200" b="1" i="1" kern="0" noProof="0" dirty="0" err="1">
                <a:solidFill>
                  <a:srgbClr val="000000"/>
                </a:solidFill>
                <a:latin typeface="Times New Roman" panose="02020603050405020304" pitchFamily="18" charset="0"/>
              </a:rPr>
              <a:t>muống</a:t>
            </a:r>
            <a:r>
              <a:rPr lang="en-US" altLang="en-US" sz="3200" b="1" i="1" kern="0" noProof="0" dirty="0">
                <a:solidFill>
                  <a:srgbClr val="000000"/>
                </a:solidFill>
                <a:latin typeface="Times New Roman" panose="02020603050405020304" pitchFamily="18" charset="0"/>
              </a:rPr>
              <a:t>, </a:t>
            </a:r>
            <a:r>
              <a:rPr lang="en-US" altLang="en-US" sz="3200" b="1" i="1" kern="0" noProof="0" dirty="0" err="1">
                <a:solidFill>
                  <a:srgbClr val="000000"/>
                </a:solidFill>
                <a:latin typeface="Times New Roman" panose="02020603050405020304" pitchFamily="18" charset="0"/>
              </a:rPr>
              <a:t>mồng</a:t>
            </a:r>
            <a:r>
              <a:rPr lang="en-US" altLang="en-US" sz="3200" b="1" i="1" kern="0" noProof="0" dirty="0">
                <a:solidFill>
                  <a:srgbClr val="000000"/>
                </a:solidFill>
                <a:latin typeface="Times New Roman" panose="02020603050405020304" pitchFamily="18" charset="0"/>
              </a:rPr>
              <a:t> </a:t>
            </a:r>
            <a:r>
              <a:rPr lang="en-US" altLang="en-US" sz="3200" b="1" i="1" kern="0" noProof="0" dirty="0" err="1">
                <a:solidFill>
                  <a:srgbClr val="000000"/>
                </a:solidFill>
                <a:latin typeface="Times New Roman" panose="02020603050405020304" pitchFamily="18" charset="0"/>
              </a:rPr>
              <a:t>tơi</a:t>
            </a:r>
            <a:r>
              <a:rPr lang="en-US" altLang="en-US" sz="3200" b="1" i="1" kern="0" noProof="0" dirty="0">
                <a:solidFill>
                  <a:srgbClr val="000000"/>
                </a:solidFill>
                <a:latin typeface="Times New Roman" panose="02020603050405020304" pitchFamily="18" charset="0"/>
              </a:rPr>
              <a:t>, </a:t>
            </a:r>
            <a:r>
              <a:rPr lang="en-US" altLang="en-US" sz="3200" b="1" i="1" kern="0" noProof="0" dirty="0" err="1">
                <a:solidFill>
                  <a:srgbClr val="000000"/>
                </a:solidFill>
                <a:latin typeface="Times New Roman" panose="02020603050405020304" pitchFamily="18" charset="0"/>
              </a:rPr>
              <a:t>hoa</a:t>
            </a:r>
            <a:r>
              <a:rPr lang="en-US" altLang="en-US" sz="3200" b="1" i="1" kern="0" noProof="0" dirty="0">
                <a:solidFill>
                  <a:srgbClr val="000000"/>
                </a:solidFill>
                <a:latin typeface="Times New Roman" panose="02020603050405020304" pitchFamily="18" charset="0"/>
              </a:rPr>
              <a:t> </a:t>
            </a:r>
            <a:r>
              <a:rPr lang="en-US" altLang="en-US" sz="3200" b="1" i="1" kern="0" noProof="0" dirty="0" err="1">
                <a:solidFill>
                  <a:srgbClr val="000000"/>
                </a:solidFill>
                <a:latin typeface="Times New Roman" panose="02020603050405020304" pitchFamily="18" charset="0"/>
              </a:rPr>
              <a:t>hồng</a:t>
            </a:r>
            <a:r>
              <a:rPr lang="en-US" altLang="en-US" sz="3200" b="1" i="1" kern="0" noProof="0" dirty="0">
                <a:solidFill>
                  <a:srgbClr val="000000"/>
                </a:solidFill>
                <a:latin typeface="Times New Roman" panose="02020603050405020304" pitchFamily="18" charset="0"/>
              </a:rPr>
              <a:t>,…..) </a:t>
            </a:r>
            <a:r>
              <a:rPr lang="en-US" altLang="en-US" sz="3200" b="1" i="1" kern="0" noProof="0" dirty="0" err="1">
                <a:solidFill>
                  <a:srgbClr val="000000"/>
                </a:solidFill>
                <a:latin typeface="Times New Roman" panose="02020603050405020304" pitchFamily="18" charset="0"/>
              </a:rPr>
              <a:t>bằng</a:t>
            </a:r>
            <a:r>
              <a:rPr lang="en-US" altLang="en-US" sz="3200" b="1" i="1" kern="0" noProof="0" dirty="0">
                <a:solidFill>
                  <a:srgbClr val="000000"/>
                </a:solidFill>
                <a:latin typeface="Times New Roman" panose="02020603050405020304" pitchFamily="18" charset="0"/>
              </a:rPr>
              <a:t> pp </a:t>
            </a:r>
            <a:r>
              <a:rPr lang="en-US" altLang="en-US" sz="3200" b="1" i="1" kern="0" noProof="0" dirty="0" err="1">
                <a:solidFill>
                  <a:srgbClr val="000000"/>
                </a:solidFill>
                <a:latin typeface="Times New Roman" panose="02020603050405020304" pitchFamily="18" charset="0"/>
              </a:rPr>
              <a:t>giâm</a:t>
            </a:r>
            <a:r>
              <a:rPr lang="en-US" altLang="en-US" sz="3200" b="1" i="1" kern="0" noProof="0" dirty="0">
                <a:solidFill>
                  <a:srgbClr val="000000"/>
                </a:solidFill>
                <a:latin typeface="Times New Roman" panose="02020603050405020304" pitchFamily="18" charset="0"/>
              </a:rPr>
              <a:t> </a:t>
            </a:r>
            <a:r>
              <a:rPr lang="en-US" altLang="en-US" sz="3200" b="1" i="1" kern="0" noProof="0" dirty="0" err="1">
                <a:solidFill>
                  <a:srgbClr val="000000"/>
                </a:solidFill>
                <a:latin typeface="Times New Roman" panose="02020603050405020304" pitchFamily="18" charset="0"/>
              </a:rPr>
              <a:t>cành</a:t>
            </a:r>
            <a:endPar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342900" marR="0" lvl="0" indent="-342900" algn="l" defTabSz="457200" rtl="0" eaLnBrk="1" fontAlgn="base" latinLnBrk="0" hangingPunct="1">
              <a:lnSpc>
                <a:spcPct val="100000"/>
              </a:lnSpc>
              <a:spcBef>
                <a:spcPct val="20000"/>
              </a:spcBef>
              <a:spcAft>
                <a:spcPct val="0"/>
              </a:spcAft>
              <a:buClr>
                <a:srgbClr val="90C226"/>
              </a:buClr>
              <a:buSzPct val="80000"/>
              <a:buFontTx/>
              <a:buChar char="•"/>
              <a:tabLst/>
              <a:defRPr/>
            </a:pP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Nghiên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cứu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trước</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bài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5:Trồng</a:t>
            </a:r>
            <a:r>
              <a:rPr kumimoji="0" lang="en-US" altLang="en-US" sz="3200" b="1" i="1" u="none" strike="noStrike" kern="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noProof="0" dirty="0" err="1">
                <a:ln>
                  <a:noFill/>
                </a:ln>
                <a:solidFill>
                  <a:srgbClr val="000000"/>
                </a:solidFill>
                <a:effectLst/>
                <a:uLnTx/>
                <a:uFillTx/>
                <a:latin typeface="Times New Roman" panose="02020603050405020304" pitchFamily="18" charset="0"/>
                <a:ea typeface="+mn-ea"/>
                <a:cs typeface="+mn-cs"/>
              </a:rPr>
              <a:t>và</a:t>
            </a:r>
            <a:r>
              <a:rPr kumimoji="0" lang="en-US" altLang="en-US" sz="3200" b="1" i="1" u="none" strike="noStrike" kern="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noProof="0" dirty="0" err="1">
                <a:ln>
                  <a:noFill/>
                </a:ln>
                <a:solidFill>
                  <a:srgbClr val="000000"/>
                </a:solidFill>
                <a:effectLst/>
                <a:uLnTx/>
                <a:uFillTx/>
                <a:latin typeface="Times New Roman" panose="02020603050405020304" pitchFamily="18" charset="0"/>
                <a:ea typeface="+mn-ea"/>
                <a:cs typeface="+mn-cs"/>
              </a:rPr>
              <a:t>chăm</a:t>
            </a:r>
            <a:r>
              <a:rPr kumimoji="0" lang="en-US" altLang="en-US" sz="3200" b="1" i="1" u="none" strike="noStrike" kern="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noProof="0" dirty="0" err="1">
                <a:ln>
                  <a:noFill/>
                </a:ln>
                <a:solidFill>
                  <a:srgbClr val="000000"/>
                </a:solidFill>
                <a:effectLst/>
                <a:uLnTx/>
                <a:uFillTx/>
                <a:latin typeface="Times New Roman" panose="02020603050405020304" pitchFamily="18" charset="0"/>
                <a:ea typeface="+mn-ea"/>
                <a:cs typeface="+mn-cs"/>
              </a:rPr>
              <a:t>sóc</a:t>
            </a:r>
            <a:r>
              <a:rPr kumimoji="0" lang="en-US" altLang="en-US" sz="3200" b="1" i="1" u="none" strike="noStrike" kern="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noProof="0" dirty="0" err="1">
                <a:ln>
                  <a:noFill/>
                </a:ln>
                <a:solidFill>
                  <a:srgbClr val="000000"/>
                </a:solidFill>
                <a:effectLst/>
                <a:uLnTx/>
                <a:uFillTx/>
                <a:latin typeface="Times New Roman" panose="02020603050405020304" pitchFamily="18" charset="0"/>
                <a:ea typeface="+mn-ea"/>
                <a:cs typeface="+mn-cs"/>
              </a:rPr>
              <a:t>cây</a:t>
            </a:r>
            <a:r>
              <a:rPr kumimoji="0" lang="en-US" altLang="en-US" sz="3200" b="1" i="1" u="none" strike="noStrike" kern="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noProof="0" dirty="0" err="1">
                <a:ln>
                  <a:noFill/>
                </a:ln>
                <a:solidFill>
                  <a:srgbClr val="000000"/>
                </a:solidFill>
                <a:effectLst/>
                <a:uLnTx/>
                <a:uFillTx/>
                <a:latin typeface="Times New Roman" panose="02020603050405020304" pitchFamily="18" charset="0"/>
                <a:ea typeface="+mn-ea"/>
                <a:cs typeface="+mn-cs"/>
              </a:rPr>
              <a:t>cải</a:t>
            </a:r>
            <a:r>
              <a:rPr kumimoji="0" lang="en-US" altLang="en-US" sz="3200" b="1" i="1" u="none" strike="noStrike" kern="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0" cap="none" spc="0" normalizeH="0" noProof="0" dirty="0" err="1">
                <a:ln>
                  <a:noFill/>
                </a:ln>
                <a:solidFill>
                  <a:srgbClr val="000000"/>
                </a:solidFill>
                <a:effectLst/>
                <a:uLnTx/>
                <a:uFillTx/>
                <a:latin typeface="Times New Roman" panose="02020603050405020304" pitchFamily="18" charset="0"/>
                <a:ea typeface="+mn-ea"/>
                <a:cs typeface="+mn-cs"/>
              </a:rPr>
              <a:t>xanh</a:t>
            </a:r>
            <a:endParaRPr kumimoji="0" lang="en-US" sz="20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endParaRPr>
          </a:p>
        </p:txBody>
      </p:sp>
      <p:pic>
        <p:nvPicPr>
          <p:cNvPr id="2050" name="Picture 2" descr="Download HD 8 - Ảnh Động Dễ Thương Transparent PNG Image - NicePNG.com">
            <a:extLst>
              <a:ext uri="{FF2B5EF4-FFF2-40B4-BE49-F238E27FC236}">
                <a16:creationId xmlns:a16="http://schemas.microsoft.com/office/drawing/2014/main" id="{3B3D9EBB-3C3B-42FA-A40E-06CC1791A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0073" y="4848225"/>
            <a:ext cx="450532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rn To Do Homework Boys PNG Image &amp;amp; PSD File Free Download - Lovepik |  400646243">
            <a:extLst>
              <a:ext uri="{FF2B5EF4-FFF2-40B4-BE49-F238E27FC236}">
                <a16:creationId xmlns:a16="http://schemas.microsoft.com/office/drawing/2014/main" id="{A560F4CC-F244-4F9A-84A1-40A2E2F72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534" y="301657"/>
            <a:ext cx="2070460" cy="1582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00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circle(in)">
                                      <p:cBhvr>
                                        <p:cTn id="2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D129A-FAA6-4959-851C-C593A4AEB6E4}"/>
              </a:ext>
            </a:extLst>
          </p:cNvPr>
          <p:cNvSpPr>
            <a:spLocks noGrp="1"/>
          </p:cNvSpPr>
          <p:nvPr>
            <p:ph type="title"/>
          </p:nvPr>
        </p:nvSpPr>
        <p:spPr>
          <a:xfrm>
            <a:off x="838200" y="342835"/>
            <a:ext cx="10515600" cy="700104"/>
          </a:xfrm>
        </p:spPr>
        <p:txBody>
          <a:bodyPr>
            <a:normAutofit fontScale="90000"/>
          </a:bodyP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1.Khái </a:t>
            </a:r>
            <a:r>
              <a:rPr lang="en-US" b="1" dirty="0" err="1">
                <a:solidFill>
                  <a:schemeClr val="accent6">
                    <a:lumMod val="50000"/>
                  </a:schemeClr>
                </a:solidFill>
                <a:latin typeface="Times New Roman" panose="02020603050405020304" pitchFamily="18" charset="0"/>
                <a:cs typeface="Times New Roman" panose="02020603050405020304" pitchFamily="18" charset="0"/>
              </a:rPr>
              <a:t>niệm</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
            </a:r>
            <a:br>
              <a:rPr lang="en-US" b="1" dirty="0">
                <a:solidFill>
                  <a:srgbClr val="FF0000"/>
                </a:solidFill>
                <a:latin typeface="Times New Roman" panose="02020603050405020304" pitchFamily="18" charset="0"/>
                <a:cs typeface="Times New Roman" panose="02020603050405020304" pitchFamily="18" charset="0"/>
              </a:rPr>
            </a:br>
            <a:endParaRPr lang="en-US" dirty="0"/>
          </a:p>
        </p:txBody>
      </p:sp>
      <p:pic>
        <p:nvPicPr>
          <p:cNvPr id="6" name="Picture 2" descr="Hình ảnh dấu chấm hỏi đẹp, ấn tượng và độc đáo nhất">
            <a:extLst>
              <a:ext uri="{FF2B5EF4-FFF2-40B4-BE49-F238E27FC236}">
                <a16:creationId xmlns:a16="http://schemas.microsoft.com/office/drawing/2014/main" id="{10ABC18A-EAE7-465E-B2E8-14814F818CC0}"/>
              </a:ext>
            </a:extLst>
          </p:cNvPr>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37329" y="692887"/>
            <a:ext cx="931971" cy="874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500F0E-9B14-4292-B1E8-5E9A5A074764}"/>
              </a:ext>
            </a:extLst>
          </p:cNvPr>
          <p:cNvSpPr txBox="1"/>
          <p:nvPr/>
        </p:nvSpPr>
        <p:spPr>
          <a:xfrm>
            <a:off x="1253765" y="802144"/>
            <a:ext cx="8752083"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4.1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3DDCD582-3E37-48AA-8697-B3BAC480E99E}"/>
              </a:ext>
            </a:extLst>
          </p:cNvPr>
          <p:cNvSpPr/>
          <p:nvPr/>
        </p:nvSpPr>
        <p:spPr>
          <a:xfrm>
            <a:off x="1366887" y="1807690"/>
            <a:ext cx="6657985" cy="108289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err="1">
                <a:solidFill>
                  <a:srgbClr val="FF0000"/>
                </a:solidFill>
                <a:latin typeface="Times New Roman" panose="02020603050405020304" pitchFamily="18" charset="0"/>
                <a:cs typeface="Times New Roman" panose="02020603050405020304" pitchFamily="18" charset="0"/>
              </a:rPr>
              <a:t>Giâm</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cành</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là</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ph</a:t>
            </a:r>
            <a:r>
              <a:rPr lang="vi-VN" sz="2500" dirty="0">
                <a:solidFill>
                  <a:srgbClr val="FF0000"/>
                </a:solidFill>
                <a:latin typeface="Times New Roman" panose="02020603050405020304" pitchFamily="18" charset="0"/>
                <a:cs typeface="Times New Roman" panose="02020603050405020304" pitchFamily="18" charset="0"/>
              </a:rPr>
              <a:t>ư</a:t>
            </a:r>
            <a:r>
              <a:rPr lang="en-US" sz="2500" dirty="0" err="1">
                <a:solidFill>
                  <a:srgbClr val="FF0000"/>
                </a:solidFill>
                <a:latin typeface="Times New Roman" panose="02020603050405020304" pitchFamily="18" charset="0"/>
                <a:cs typeface="Times New Roman" panose="02020603050405020304" pitchFamily="18" charset="0"/>
              </a:rPr>
              <a:t>ơng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pháp</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nhân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giống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vô</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tính</a:t>
            </a:r>
            <a:r>
              <a:rPr lang="en-US" sz="2500" dirty="0">
                <a:solidFill>
                  <a:srgbClr val="FF0000"/>
                </a:solidFill>
                <a:latin typeface="Times New Roman" panose="02020603050405020304" pitchFamily="18" charset="0"/>
                <a:cs typeface="Times New Roman" panose="02020603050405020304" pitchFamily="18" charset="0"/>
              </a:rPr>
              <a:t>, đ</a:t>
            </a:r>
            <a:r>
              <a:rPr lang="vi-VN" sz="2500" dirty="0">
                <a:solidFill>
                  <a:srgbClr val="FF0000"/>
                </a:solidFill>
                <a:latin typeface="Times New Roman" panose="02020603050405020304" pitchFamily="18" charset="0"/>
                <a:cs typeface="Times New Roman" panose="02020603050405020304" pitchFamily="18" charset="0"/>
              </a:rPr>
              <a:t>ư</a:t>
            </a:r>
            <a:r>
              <a:rPr lang="en-US" sz="2500" dirty="0" err="1">
                <a:solidFill>
                  <a:srgbClr val="FF0000"/>
                </a:solidFill>
                <a:latin typeface="Times New Roman" panose="02020603050405020304" pitchFamily="18" charset="0"/>
                <a:cs typeface="Times New Roman" panose="02020603050405020304" pitchFamily="18" charset="0"/>
              </a:rPr>
              <a:t>ợc</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thực</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hiện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bằng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cách</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sử</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dụng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một</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đoạn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cành</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tách</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từ</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cây</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mẹ</a:t>
            </a:r>
            <a:endParaRPr lang="en-US" sz="2500" dirty="0">
              <a:solidFill>
                <a:srgbClr val="FF0000"/>
              </a:solidFill>
              <a:latin typeface="Times New Roman" panose="02020603050405020304" pitchFamily="18" charset="0"/>
              <a:cs typeface="Times New Roman" panose="02020603050405020304" pitchFamily="18" charset="0"/>
            </a:endParaRPr>
          </a:p>
        </p:txBody>
      </p:sp>
      <p:sp>
        <p:nvSpPr>
          <p:cNvPr id="10" name="Arrow: Curved Right 9">
            <a:extLst>
              <a:ext uri="{FF2B5EF4-FFF2-40B4-BE49-F238E27FC236}">
                <a16:creationId xmlns:a16="http://schemas.microsoft.com/office/drawing/2014/main" id="{CBE09C65-AA89-4D65-9EA2-D260E54818AB}"/>
              </a:ext>
            </a:extLst>
          </p:cNvPr>
          <p:cNvSpPr/>
          <p:nvPr/>
        </p:nvSpPr>
        <p:spPr>
          <a:xfrm>
            <a:off x="368430" y="1715679"/>
            <a:ext cx="700870" cy="754144"/>
          </a:xfrm>
          <a:prstGeom prst="curv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1" name="TextBox 10">
            <a:extLst>
              <a:ext uri="{FF2B5EF4-FFF2-40B4-BE49-F238E27FC236}">
                <a16:creationId xmlns:a16="http://schemas.microsoft.com/office/drawing/2014/main" id="{AA1CEAEF-A7DF-4B93-9FFD-4FE086ED6BAB}"/>
              </a:ext>
            </a:extLst>
          </p:cNvPr>
          <p:cNvSpPr txBox="1"/>
          <p:nvPr/>
        </p:nvSpPr>
        <p:spPr>
          <a:xfrm>
            <a:off x="1253765" y="2890505"/>
            <a:ext cx="7482823"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p>
        </p:txBody>
      </p:sp>
      <p:sp>
        <p:nvSpPr>
          <p:cNvPr id="12" name="Rectangle: Rounded Corners 11">
            <a:extLst>
              <a:ext uri="{FF2B5EF4-FFF2-40B4-BE49-F238E27FC236}">
                <a16:creationId xmlns:a16="http://schemas.microsoft.com/office/drawing/2014/main" id="{A5601257-E45A-4593-8470-436E8AF17D91}"/>
              </a:ext>
            </a:extLst>
          </p:cNvPr>
          <p:cNvSpPr/>
          <p:nvPr/>
        </p:nvSpPr>
        <p:spPr>
          <a:xfrm>
            <a:off x="1366886" y="3926562"/>
            <a:ext cx="6657985" cy="86177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a:solidFill>
                  <a:srgbClr val="FF0000"/>
                </a:solidFill>
                <a:latin typeface="Times New Roman" panose="02020603050405020304" pitchFamily="18" charset="0"/>
                <a:cs typeface="Times New Roman" panose="02020603050405020304" pitchFamily="18" charset="0"/>
              </a:rPr>
              <a:t>Ph</a:t>
            </a:r>
            <a:r>
              <a:rPr lang="vi-VN" sz="2500" dirty="0">
                <a:solidFill>
                  <a:srgbClr val="FF0000"/>
                </a:solidFill>
                <a:latin typeface="Times New Roman" panose="02020603050405020304" pitchFamily="18" charset="0"/>
                <a:cs typeface="Times New Roman" panose="02020603050405020304" pitchFamily="18" charset="0"/>
              </a:rPr>
              <a:t>ư</a:t>
            </a:r>
            <a:r>
              <a:rPr lang="en-US" sz="2500" dirty="0" err="1">
                <a:solidFill>
                  <a:srgbClr val="FF0000"/>
                </a:solidFill>
                <a:latin typeface="Times New Roman" panose="02020603050405020304" pitchFamily="18" charset="0"/>
                <a:cs typeface="Times New Roman" panose="02020603050405020304" pitchFamily="18" charset="0"/>
              </a:rPr>
              <a:t>ơng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pháp</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giâm</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cành</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th</a:t>
            </a:r>
            <a:r>
              <a:rPr lang="vi-VN" sz="2500" dirty="0">
                <a:solidFill>
                  <a:srgbClr val="FF0000"/>
                </a:solidFill>
                <a:latin typeface="Times New Roman" panose="02020603050405020304" pitchFamily="18" charset="0"/>
                <a:cs typeface="Times New Roman" panose="02020603050405020304" pitchFamily="18" charset="0"/>
              </a:rPr>
              <a:t>ư</a:t>
            </a:r>
            <a:r>
              <a:rPr lang="en-US" sz="2500" dirty="0" err="1">
                <a:solidFill>
                  <a:srgbClr val="FF0000"/>
                </a:solidFill>
                <a:latin typeface="Times New Roman" panose="02020603050405020304" pitchFamily="18" charset="0"/>
                <a:cs typeface="Times New Roman" panose="02020603050405020304" pitchFamily="18" charset="0"/>
              </a:rPr>
              <a:t>ờng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có</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khả</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năng</a:t>
            </a:r>
            <a:r>
              <a:rPr lang="en-US" sz="2500" dirty="0">
                <a:solidFill>
                  <a:srgbClr val="FF0000"/>
                </a:solidFill>
                <a:latin typeface="Times New Roman" panose="02020603050405020304" pitchFamily="18" charset="0"/>
                <a:cs typeface="Times New Roman" panose="02020603050405020304" pitchFamily="18" charset="0"/>
              </a:rPr>
              <a:t> ra </a:t>
            </a:r>
            <a:r>
              <a:rPr lang="en-US" sz="2500" dirty="0" err="1">
                <a:solidFill>
                  <a:srgbClr val="FF0000"/>
                </a:solidFill>
                <a:latin typeface="Times New Roman" panose="02020603050405020304" pitchFamily="18" charset="0"/>
                <a:cs typeface="Times New Roman" panose="02020603050405020304" pitchFamily="18" charset="0"/>
              </a:rPr>
              <a:t>rễ</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phụ</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nhanh</a:t>
            </a:r>
            <a:r>
              <a:rPr lang="en-US" sz="2500" dirty="0">
                <a:solidFill>
                  <a:srgbClr val="FF0000"/>
                </a:solidFill>
                <a:latin typeface="Times New Roman" panose="02020603050405020304" pitchFamily="18" charset="0"/>
                <a:cs typeface="Times New Roman" panose="02020603050405020304" pitchFamily="18" charset="0"/>
              </a:rPr>
              <a:t> h</a:t>
            </a:r>
            <a:r>
              <a:rPr lang="vi-VN" sz="2500" dirty="0">
                <a:solidFill>
                  <a:srgbClr val="FF0000"/>
                </a:solidFill>
                <a:latin typeface="Times New Roman" panose="02020603050405020304" pitchFamily="18" charset="0"/>
                <a:cs typeface="Times New Roman" panose="02020603050405020304" pitchFamily="18" charset="0"/>
              </a:rPr>
              <a:t>ơ</a:t>
            </a:r>
            <a:r>
              <a:rPr lang="en-US" sz="2500" dirty="0">
                <a:solidFill>
                  <a:srgbClr val="FF0000"/>
                </a:solidFill>
                <a:latin typeface="Times New Roman" panose="02020603050405020304" pitchFamily="18" charset="0"/>
                <a:cs typeface="Times New Roman" panose="02020603050405020304" pitchFamily="18" charset="0"/>
              </a:rPr>
              <a:t>n </a:t>
            </a:r>
          </a:p>
        </p:txBody>
      </p:sp>
      <p:sp>
        <p:nvSpPr>
          <p:cNvPr id="13" name="Arrow: Curved Right 12">
            <a:extLst>
              <a:ext uri="{FF2B5EF4-FFF2-40B4-BE49-F238E27FC236}">
                <a16:creationId xmlns:a16="http://schemas.microsoft.com/office/drawing/2014/main" id="{DED353EE-D3A5-4719-A5EB-A8BC4E891502}"/>
              </a:ext>
            </a:extLst>
          </p:cNvPr>
          <p:cNvSpPr/>
          <p:nvPr/>
        </p:nvSpPr>
        <p:spPr>
          <a:xfrm>
            <a:off x="368430" y="3634034"/>
            <a:ext cx="700870" cy="754144"/>
          </a:xfrm>
          <a:prstGeom prst="curv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4" name="TextBox 13">
            <a:extLst>
              <a:ext uri="{FF2B5EF4-FFF2-40B4-BE49-F238E27FC236}">
                <a16:creationId xmlns:a16="http://schemas.microsoft.com/office/drawing/2014/main" id="{853922C7-339C-412C-8D6D-B1EB3846DB85}"/>
              </a:ext>
            </a:extLst>
          </p:cNvPr>
          <p:cNvSpPr txBox="1"/>
          <p:nvPr/>
        </p:nvSpPr>
        <p:spPr>
          <a:xfrm>
            <a:off x="1473725" y="4798646"/>
            <a:ext cx="7029144"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endParaRPr lang="en-US" sz="28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AD6C0073-4F26-4243-8D29-9095A62F5863}"/>
              </a:ext>
            </a:extLst>
          </p:cNvPr>
          <p:cNvSpPr/>
          <p:nvPr/>
        </p:nvSpPr>
        <p:spPr>
          <a:xfrm>
            <a:off x="1366886" y="5788041"/>
            <a:ext cx="6372519" cy="86177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err="1">
                <a:solidFill>
                  <a:srgbClr val="FF0000"/>
                </a:solidFill>
                <a:latin typeface="Times New Roman" panose="02020603050405020304" pitchFamily="18" charset="0"/>
                <a:cs typeface="Times New Roman" panose="02020603050405020304" pitchFamily="18" charset="0"/>
              </a:rPr>
              <a:t>Một</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số</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cây</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dễ</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giâm</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cành</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nh</a:t>
            </a:r>
            <a:r>
              <a:rPr lang="vi-VN" sz="2500" dirty="0">
                <a:solidFill>
                  <a:srgbClr val="FF0000"/>
                </a:solidFill>
                <a:latin typeface="Times New Roman" panose="02020603050405020304" pitchFamily="18" charset="0"/>
                <a:cs typeface="Times New Roman" panose="02020603050405020304" pitchFamily="18" charset="0"/>
              </a:rPr>
              <a:t>ư</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mía</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sắn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dâu</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tằm</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một</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số</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cây</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rau</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rau</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muống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rau</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ngót</a:t>
            </a:r>
            <a:r>
              <a:rPr lang="en-US" sz="2500" dirty="0">
                <a:solidFill>
                  <a:srgbClr val="FF0000"/>
                </a:solidFill>
                <a:latin typeface="Times New Roman" panose="02020603050405020304" pitchFamily="18" charset="0"/>
                <a:cs typeface="Times New Roman" panose="02020603050405020304" pitchFamily="18" charset="0"/>
              </a:rPr>
              <a:t>,…</a:t>
            </a:r>
          </a:p>
        </p:txBody>
      </p:sp>
      <p:sp>
        <p:nvSpPr>
          <p:cNvPr id="16" name="Arrow: Curved Right 15">
            <a:extLst>
              <a:ext uri="{FF2B5EF4-FFF2-40B4-BE49-F238E27FC236}">
                <a16:creationId xmlns:a16="http://schemas.microsoft.com/office/drawing/2014/main" id="{998FFA46-CC89-4FB7-A501-DB053D8C669B}"/>
              </a:ext>
            </a:extLst>
          </p:cNvPr>
          <p:cNvSpPr/>
          <p:nvPr/>
        </p:nvSpPr>
        <p:spPr>
          <a:xfrm>
            <a:off x="252879" y="5410969"/>
            <a:ext cx="700870" cy="754144"/>
          </a:xfrm>
          <a:prstGeom prst="curv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17" name="Picture 16">
            <a:extLst>
              <a:ext uri="{FF2B5EF4-FFF2-40B4-BE49-F238E27FC236}">
                <a16:creationId xmlns:a16="http://schemas.microsoft.com/office/drawing/2014/main" id="{2C135124-A082-4284-8ADD-3EC1CFE71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297" y="1312496"/>
            <a:ext cx="3804910" cy="3953188"/>
          </a:xfrm>
          <a:prstGeom prst="rect">
            <a:avLst/>
          </a:prstGeom>
        </p:spPr>
      </p:pic>
    </p:spTree>
    <p:extLst>
      <p:ext uri="{BB962C8B-B14F-4D97-AF65-F5344CB8AC3E}">
        <p14:creationId xmlns:p14="http://schemas.microsoft.com/office/powerpoint/2010/main" val="159623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2000"/>
                                        <p:tgtEl>
                                          <p:spTgt spid="14">
                                            <p:txEl>
                                              <p:pRg st="0" end="0"/>
                                            </p:txEl>
                                          </p:spTgt>
                                        </p:tgtEl>
                                      </p:cBhvr>
                                    </p:animEffect>
                                    <p:anim calcmode="lin" valueType="num">
                                      <p:cBhvr>
                                        <p:cTn id="36" dur="2000" fill="hold"/>
                                        <p:tgtEl>
                                          <p:spTgt spid="14">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80">
                                          <p:stCondLst>
                                            <p:cond delay="0"/>
                                          </p:stCondLst>
                                        </p:cTn>
                                        <p:tgtEl>
                                          <p:spTgt spid="15"/>
                                        </p:tgtEl>
                                      </p:cBhvr>
                                    </p:animEffect>
                                    <p:anim calcmode="lin" valueType="num">
                                      <p:cBhvr>
                                        <p:cTn id="8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5" dur="26">
                                          <p:stCondLst>
                                            <p:cond delay="650"/>
                                          </p:stCondLst>
                                        </p:cTn>
                                        <p:tgtEl>
                                          <p:spTgt spid="15"/>
                                        </p:tgtEl>
                                      </p:cBhvr>
                                      <p:to x="100000" y="60000"/>
                                    </p:animScale>
                                    <p:animScale>
                                      <p:cBhvr>
                                        <p:cTn id="86" dur="166" decel="50000">
                                          <p:stCondLst>
                                            <p:cond delay="676"/>
                                          </p:stCondLst>
                                        </p:cTn>
                                        <p:tgtEl>
                                          <p:spTgt spid="15"/>
                                        </p:tgtEl>
                                      </p:cBhvr>
                                      <p:to x="100000" y="100000"/>
                                    </p:animScale>
                                    <p:animScale>
                                      <p:cBhvr>
                                        <p:cTn id="87" dur="26">
                                          <p:stCondLst>
                                            <p:cond delay="1312"/>
                                          </p:stCondLst>
                                        </p:cTn>
                                        <p:tgtEl>
                                          <p:spTgt spid="15"/>
                                        </p:tgtEl>
                                      </p:cBhvr>
                                      <p:to x="100000" y="80000"/>
                                    </p:animScale>
                                    <p:animScale>
                                      <p:cBhvr>
                                        <p:cTn id="88" dur="166" decel="50000">
                                          <p:stCondLst>
                                            <p:cond delay="1338"/>
                                          </p:stCondLst>
                                        </p:cTn>
                                        <p:tgtEl>
                                          <p:spTgt spid="15"/>
                                        </p:tgtEl>
                                      </p:cBhvr>
                                      <p:to x="100000" y="100000"/>
                                    </p:animScale>
                                    <p:animScale>
                                      <p:cBhvr>
                                        <p:cTn id="89" dur="26">
                                          <p:stCondLst>
                                            <p:cond delay="1642"/>
                                          </p:stCondLst>
                                        </p:cTn>
                                        <p:tgtEl>
                                          <p:spTgt spid="15"/>
                                        </p:tgtEl>
                                      </p:cBhvr>
                                      <p:to x="100000" y="90000"/>
                                    </p:animScale>
                                    <p:animScale>
                                      <p:cBhvr>
                                        <p:cTn id="90" dur="166" decel="50000">
                                          <p:stCondLst>
                                            <p:cond delay="1668"/>
                                          </p:stCondLst>
                                        </p:cTn>
                                        <p:tgtEl>
                                          <p:spTgt spid="15"/>
                                        </p:tgtEl>
                                      </p:cBhvr>
                                      <p:to x="100000" y="100000"/>
                                    </p:animScale>
                                    <p:animScale>
                                      <p:cBhvr>
                                        <p:cTn id="91" dur="26">
                                          <p:stCondLst>
                                            <p:cond delay="1808"/>
                                          </p:stCondLst>
                                        </p:cTn>
                                        <p:tgtEl>
                                          <p:spTgt spid="15"/>
                                        </p:tgtEl>
                                      </p:cBhvr>
                                      <p:to x="100000" y="95000"/>
                                    </p:animScale>
                                    <p:animScale>
                                      <p:cBhvr>
                                        <p:cTn id="9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P spid="10" grpId="0" animBg="1"/>
      <p:bldP spid="11" grpId="0"/>
      <p:bldP spid="12" grpId="0" animBg="1"/>
      <p:bldP spid="13"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4BBF4-13BC-47E9-95AC-03C0980DF9C1}"/>
              </a:ext>
            </a:extLst>
          </p:cNvPr>
          <p:cNvPicPr>
            <a:picLocks noChangeAspect="1"/>
          </p:cNvPicPr>
          <p:nvPr/>
        </p:nvPicPr>
        <p:blipFill>
          <a:blip r:embed="rId2"/>
          <a:stretch>
            <a:fillRect/>
          </a:stretch>
        </p:blipFill>
        <p:spPr>
          <a:xfrm>
            <a:off x="601883" y="180519"/>
            <a:ext cx="10735986" cy="1115665"/>
          </a:xfrm>
          <a:prstGeom prst="rect">
            <a:avLst/>
          </a:prstGeom>
        </p:spPr>
      </p:pic>
      <p:sp>
        <p:nvSpPr>
          <p:cNvPr id="4" name="Rectangle: Rounded Corners 3">
            <a:extLst>
              <a:ext uri="{FF2B5EF4-FFF2-40B4-BE49-F238E27FC236}">
                <a16:creationId xmlns:a16="http://schemas.microsoft.com/office/drawing/2014/main" id="{9B1AD813-E7AC-4B2E-B2B0-28A14EAC9644}"/>
              </a:ext>
            </a:extLst>
          </p:cNvPr>
          <p:cNvSpPr/>
          <p:nvPr/>
        </p:nvSpPr>
        <p:spPr>
          <a:xfrm>
            <a:off x="1215732" y="1380267"/>
            <a:ext cx="9760535" cy="204873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Giâm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ph</a:t>
            </a:r>
            <a:r>
              <a:rPr lang="vi-VN" sz="3200" b="1" dirty="0">
                <a:solidFill>
                  <a:schemeClr val="accent6">
                    <a:lumMod val="50000"/>
                  </a:schemeClr>
                </a:solidFill>
                <a:latin typeface="Times New Roman" panose="02020603050405020304" pitchFamily="18" charset="0"/>
                <a:cs typeface="Times New Roman" panose="02020603050405020304" pitchFamily="18" charset="0"/>
              </a:rPr>
              <a:t>ư</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ơng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giống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vô</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tính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dùng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đoạn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cành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tách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mẹ</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trồng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giá</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mới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054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5856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H: Kể tên các Cây trồng có thể sử dụng phương pháp nhân giống bằng giâm cành.</a:t>
            </a:r>
            <a:endParaRPr lang="en-US" dirty="0"/>
          </a:p>
        </p:txBody>
      </p:sp>
    </p:spTree>
    <p:extLst>
      <p:ext uri="{BB962C8B-B14F-4D97-AF65-F5344CB8AC3E}">
        <p14:creationId xmlns:p14="http://schemas.microsoft.com/office/powerpoint/2010/main" val="470778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28853E-6D21-4D23-86C4-07291E00B8AA}"/>
              </a:ext>
            </a:extLst>
          </p:cNvPr>
          <p:cNvSpPr txBox="1"/>
          <p:nvPr/>
        </p:nvSpPr>
        <p:spPr>
          <a:xfrm>
            <a:off x="115614" y="2114914"/>
            <a:ext cx="11960772"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NHÂN GIỐNG CÂY TRỒNG BẰNG PH</a:t>
            </a:r>
            <a:r>
              <a:rPr kumimoji="0" lang="vi-VN" sz="5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5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ƠNG PHÁP GIÂM </a:t>
            </a:r>
            <a:r>
              <a:rPr kumimoji="0" lang="en-US" sz="55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CÀNH</a:t>
            </a:r>
            <a:r>
              <a:rPr kumimoji="0" lang="vi-VN" sz="55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(T)</a:t>
            </a:r>
            <a:r>
              <a:rPr kumimoji="0" lang="en-US" sz="55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5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Oval 4">
            <a:extLst>
              <a:ext uri="{FF2B5EF4-FFF2-40B4-BE49-F238E27FC236}">
                <a16:creationId xmlns:a16="http://schemas.microsoft.com/office/drawing/2014/main" id="{962EC86A-3F71-460D-857B-9AFD4531E262}"/>
              </a:ext>
            </a:extLst>
          </p:cNvPr>
          <p:cNvSpPr/>
          <p:nvPr/>
        </p:nvSpPr>
        <p:spPr>
          <a:xfrm>
            <a:off x="903890" y="683173"/>
            <a:ext cx="4882956" cy="9984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Bài</a:t>
            </a:r>
            <a:r>
              <a:rPr kumimoji="0" 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sz="35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4: Tiết 7</a:t>
            </a:r>
            <a:r>
              <a:rPr kumimoji="0" lang="en-US" sz="3500" b="1"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3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142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5813FC-A951-406E-A0BD-2769F72F0F39}"/>
              </a:ext>
            </a:extLst>
          </p:cNvPr>
          <p:cNvSpPr txBox="1"/>
          <p:nvPr/>
        </p:nvSpPr>
        <p:spPr>
          <a:xfrm>
            <a:off x="329938" y="207390"/>
            <a:ext cx="11566689" cy="1292662"/>
          </a:xfrm>
          <a:prstGeom prst="rect">
            <a:avLst/>
          </a:prstGeom>
          <a:noFill/>
        </p:spPr>
        <p:txBody>
          <a:bodyPr wrap="square" rtlCol="0">
            <a:spAutoFit/>
          </a:bodyPr>
          <a:lstStyle/>
          <a:p>
            <a:r>
              <a:rPr lang="en-US" sz="3000" b="1" dirty="0">
                <a:solidFill>
                  <a:schemeClr val="accent6">
                    <a:lumMod val="50000"/>
                  </a:schemeClr>
                </a:solidFill>
                <a:latin typeface="Times New Roman" panose="02020603050405020304" pitchFamily="18" charset="0"/>
                <a:cs typeface="Times New Roman" panose="02020603050405020304" pitchFamily="18" charset="0"/>
              </a:rPr>
              <a:t>2. QUY TRÌNH NHÂN GIỐNG CÂY TRỒNG BẰNG PH</a:t>
            </a:r>
            <a:r>
              <a:rPr lang="vi-VN" sz="3000" b="1" dirty="0">
                <a:solidFill>
                  <a:schemeClr val="accent6">
                    <a:lumMod val="50000"/>
                  </a:schemeClr>
                </a:solidFill>
                <a:latin typeface="Times New Roman" panose="02020603050405020304" pitchFamily="18" charset="0"/>
                <a:cs typeface="Times New Roman" panose="02020603050405020304" pitchFamily="18" charset="0"/>
              </a:rPr>
              <a:t>Ư</a:t>
            </a:r>
            <a:r>
              <a:rPr lang="en-US" sz="3000" b="1" dirty="0">
                <a:solidFill>
                  <a:schemeClr val="accent6">
                    <a:lumMod val="50000"/>
                  </a:schemeClr>
                </a:solidFill>
                <a:latin typeface="Times New Roman" panose="02020603050405020304" pitchFamily="18" charset="0"/>
                <a:cs typeface="Times New Roman" panose="02020603050405020304" pitchFamily="18" charset="0"/>
              </a:rPr>
              <a:t>ƠNG PHÁP GIÂM CÀNH </a:t>
            </a:r>
          </a:p>
          <a:p>
            <a:endParaRPr lang="en-US" dirty="0"/>
          </a:p>
        </p:txBody>
      </p:sp>
      <p:pic>
        <p:nvPicPr>
          <p:cNvPr id="5" name="Picture 2" descr="Hình ảnh dấu chấm hỏi đẹp, ấn tượng và độc đáo nhất">
            <a:extLst>
              <a:ext uri="{FF2B5EF4-FFF2-40B4-BE49-F238E27FC236}">
                <a16:creationId xmlns:a16="http://schemas.microsoft.com/office/drawing/2014/main" id="{EC0B10C2-8EC9-4246-9B7C-1ECA9E0EDF4D}"/>
              </a:ext>
            </a:extLst>
          </p:cNvPr>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95373" y="1487273"/>
            <a:ext cx="931971" cy="874141"/>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22943729-E92E-49AE-9D6B-1C52036C8B1E}"/>
              </a:ext>
            </a:extLst>
          </p:cNvPr>
          <p:cNvSpPr/>
          <p:nvPr/>
        </p:nvSpPr>
        <p:spPr>
          <a:xfrm>
            <a:off x="2805117" y="1189366"/>
            <a:ext cx="5990092" cy="2997724"/>
          </a:xfrm>
          <a:prstGeom prst="cloudCallout">
            <a:avLst>
              <a:gd name="adj1" fmla="val -34210"/>
              <a:gd name="adj2" fmla="val 7054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dirty="0">
              <a:solidFill>
                <a:schemeClr val="bg2">
                  <a:lumMod val="10000"/>
                </a:schemeClr>
              </a:solidFill>
              <a:latin typeface="Times New Roman" panose="02020603050405020304" pitchFamily="18" charset="0"/>
              <a:cs typeface="Times New Roman" panose="02020603050405020304" pitchFamily="18" charset="0"/>
            </a:endParaRPr>
          </a:p>
          <a:p>
            <a:pPr algn="ctr"/>
            <a:endParaRPr lang="en-US" sz="2500" b="1"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sz="2500" b="1" dirty="0" err="1">
                <a:solidFill>
                  <a:schemeClr val="bg2">
                    <a:lumMod val="10000"/>
                  </a:schemeClr>
                </a:solidFill>
                <a:latin typeface="Times New Roman" panose="02020603050405020304" pitchFamily="18" charset="0"/>
                <a:cs typeface="Times New Roman" panose="02020603050405020304" pitchFamily="18" charset="0"/>
              </a:rPr>
              <a:t>Sự</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nảy</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chồi</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thời</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gian</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sinh</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rễ</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và</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tốc</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độ</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sinh</a:t>
            </a:r>
            <a:r>
              <a:rPr lang="en-US" sz="2500" b="1" dirty="0">
                <a:solidFill>
                  <a:schemeClr val="bg2">
                    <a:lumMod val="10000"/>
                  </a:schemeClr>
                </a:solidFill>
                <a:latin typeface="Times New Roman" panose="02020603050405020304" pitchFamily="18" charset="0"/>
                <a:cs typeface="Times New Roman" panose="02020603050405020304" pitchFamily="18" charset="0"/>
              </a:rPr>
              <a:t> tr</a:t>
            </a:r>
            <a:r>
              <a:rPr lang="vi-VN" sz="2500" b="1" dirty="0">
                <a:solidFill>
                  <a:schemeClr val="bg2">
                    <a:lumMod val="10000"/>
                  </a:schemeClr>
                </a:solidFill>
                <a:latin typeface="Times New Roman" panose="02020603050405020304" pitchFamily="18" charset="0"/>
                <a:cs typeface="Times New Roman" panose="02020603050405020304" pitchFamily="18" charset="0"/>
              </a:rPr>
              <a:t>ư</a:t>
            </a:r>
            <a:r>
              <a:rPr lang="en-US" sz="2500" b="1" dirty="0" err="1">
                <a:solidFill>
                  <a:schemeClr val="bg2">
                    <a:lumMod val="10000"/>
                  </a:schemeClr>
                </a:solidFill>
                <a:latin typeface="Times New Roman" panose="02020603050405020304" pitchFamily="18" charset="0"/>
                <a:cs typeface="Times New Roman" panose="02020603050405020304" pitchFamily="18" charset="0"/>
              </a:rPr>
              <a:t>ởng</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của</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các</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cây</a:t>
            </a:r>
            <a:r>
              <a:rPr lang="en-US" sz="2500" b="1" dirty="0">
                <a:solidFill>
                  <a:schemeClr val="bg2">
                    <a:lumMod val="10000"/>
                  </a:schemeClr>
                </a:solidFill>
                <a:latin typeface="Times New Roman" panose="02020603050405020304" pitchFamily="18" charset="0"/>
                <a:cs typeface="Times New Roman" panose="02020603050405020304" pitchFamily="18" charset="0"/>
              </a:rPr>
              <a:t> con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mới</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sinh</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từ</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ph</a:t>
            </a:r>
            <a:r>
              <a:rPr lang="vi-VN" sz="2500" b="1" dirty="0">
                <a:solidFill>
                  <a:schemeClr val="bg2">
                    <a:lumMod val="10000"/>
                  </a:schemeClr>
                </a:solidFill>
                <a:latin typeface="Times New Roman" panose="02020603050405020304" pitchFamily="18" charset="0"/>
                <a:cs typeface="Times New Roman" panose="02020603050405020304" pitchFamily="18" charset="0"/>
              </a:rPr>
              <a:t>ư</a:t>
            </a:r>
            <a:r>
              <a:rPr lang="en-US" sz="2500" b="1" dirty="0" err="1">
                <a:solidFill>
                  <a:schemeClr val="bg2">
                    <a:lumMod val="10000"/>
                  </a:schemeClr>
                </a:solidFill>
                <a:latin typeface="Times New Roman" panose="02020603050405020304" pitchFamily="18" charset="0"/>
                <a:cs typeface="Times New Roman" panose="02020603050405020304" pitchFamily="18" charset="0"/>
              </a:rPr>
              <a:t>ơng</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pháp</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giâm</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cành</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tuỳ</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thuộc</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vào</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các</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điều</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kiện</a:t>
            </a:r>
            <a:r>
              <a:rPr lang="en-US" sz="2500" b="1" dirty="0">
                <a:solidFill>
                  <a:schemeClr val="bg2">
                    <a:lumMod val="10000"/>
                  </a:schemeClr>
                </a:solidFill>
                <a:latin typeface="Times New Roman" panose="02020603050405020304" pitchFamily="18" charset="0"/>
                <a:cs typeface="Times New Roman" panose="02020603050405020304" pitchFamily="18" charset="0"/>
              </a:rPr>
              <a:t> </a:t>
            </a:r>
            <a:r>
              <a:rPr lang="en-US" sz="2500" b="1" dirty="0" err="1">
                <a:solidFill>
                  <a:schemeClr val="bg2">
                    <a:lumMod val="10000"/>
                  </a:schemeClr>
                </a:solidFill>
                <a:latin typeface="Times New Roman" panose="02020603050405020304" pitchFamily="18" charset="0"/>
                <a:cs typeface="Times New Roman" panose="02020603050405020304" pitchFamily="18" charset="0"/>
              </a:rPr>
              <a:t>nào</a:t>
            </a:r>
            <a:r>
              <a:rPr lang="en-US" sz="2500" b="1" dirty="0">
                <a:solidFill>
                  <a:schemeClr val="bg2">
                    <a:lumMod val="10000"/>
                  </a:schemeClr>
                </a:solidFill>
                <a:latin typeface="Times New Roman" panose="02020603050405020304" pitchFamily="18" charset="0"/>
                <a:cs typeface="Times New Roman" panose="02020603050405020304" pitchFamily="18" charset="0"/>
              </a:rPr>
              <a:t>.</a:t>
            </a:r>
          </a:p>
          <a:p>
            <a:pPr algn="ctr"/>
            <a:endParaRPr lang="en-US" dirty="0"/>
          </a:p>
        </p:txBody>
      </p:sp>
      <p:sp>
        <p:nvSpPr>
          <p:cNvPr id="7" name="TextBox 6">
            <a:extLst>
              <a:ext uri="{FF2B5EF4-FFF2-40B4-BE49-F238E27FC236}">
                <a16:creationId xmlns:a16="http://schemas.microsoft.com/office/drawing/2014/main" id="{6D6B1B1B-B2BB-48A2-95AA-29A87E2C2B92}"/>
              </a:ext>
            </a:extLst>
          </p:cNvPr>
          <p:cNvSpPr txBox="1"/>
          <p:nvPr/>
        </p:nvSpPr>
        <p:spPr>
          <a:xfrm>
            <a:off x="1036949" y="4589810"/>
            <a:ext cx="10765409" cy="1754326"/>
          </a:xfrm>
          <a:prstGeom prst="rect">
            <a:avLst/>
          </a:prstGeom>
          <a:noFill/>
        </p:spPr>
        <p:txBody>
          <a:bodyPr wrap="square" rtlCol="0">
            <a:spAutoFit/>
          </a:bodyPr>
          <a:lstStyle/>
          <a:p>
            <a:endParaRPr lang="en-US" dirty="0"/>
          </a:p>
          <a:p>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Sẽ</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tuỳ</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thuộc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vào</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giống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cây</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chất</a:t>
            </a:r>
            <a:r>
              <a:rPr lang="en-US" sz="3000" dirty="0">
                <a:solidFill>
                  <a:srgbClr val="FF0000"/>
                </a:solidFill>
                <a:latin typeface="Times New Roman" panose="02020603050405020304" pitchFamily="18" charset="0"/>
                <a:cs typeface="Times New Roman" panose="02020603050405020304" pitchFamily="18" charset="0"/>
              </a:rPr>
              <a:t> l</a:t>
            </a:r>
            <a:r>
              <a:rPr lang="vi-VN" sz="3000" dirty="0">
                <a:solidFill>
                  <a:srgbClr val="FF0000"/>
                </a:solidFill>
                <a:latin typeface="Times New Roman" panose="02020603050405020304" pitchFamily="18" charset="0"/>
                <a:cs typeface="Times New Roman" panose="02020603050405020304" pitchFamily="18" charset="0"/>
              </a:rPr>
              <a:t>ư</a:t>
            </a:r>
            <a:r>
              <a:rPr lang="en-US" sz="3000" dirty="0" err="1">
                <a:solidFill>
                  <a:srgbClr val="FF0000"/>
                </a:solidFill>
                <a:latin typeface="Times New Roman" panose="02020603050405020304" pitchFamily="18" charset="0"/>
                <a:cs typeface="Times New Roman" panose="02020603050405020304" pitchFamily="18" charset="0"/>
              </a:rPr>
              <a:t>ợng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giâm</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cành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môi</a:t>
            </a:r>
            <a:r>
              <a:rPr lang="en-US" sz="3000" dirty="0">
                <a:solidFill>
                  <a:srgbClr val="FF0000"/>
                </a:solidFill>
                <a:latin typeface="Times New Roman" panose="02020603050405020304" pitchFamily="18" charset="0"/>
                <a:cs typeface="Times New Roman" panose="02020603050405020304" pitchFamily="18" charset="0"/>
              </a:rPr>
              <a:t> tr</a:t>
            </a:r>
            <a:r>
              <a:rPr lang="vi-VN" sz="3000" dirty="0">
                <a:solidFill>
                  <a:srgbClr val="FF0000"/>
                </a:solidFill>
                <a:latin typeface="Times New Roman" panose="02020603050405020304" pitchFamily="18" charset="0"/>
                <a:cs typeface="Times New Roman" panose="02020603050405020304" pitchFamily="18" charset="0"/>
              </a:rPr>
              <a:t>ư</a:t>
            </a:r>
            <a:r>
              <a:rPr lang="en-US" sz="3000" dirty="0" err="1">
                <a:solidFill>
                  <a:srgbClr val="FF0000"/>
                </a:solidFill>
                <a:latin typeface="Times New Roman" panose="02020603050405020304" pitchFamily="18" charset="0"/>
                <a:cs typeface="Times New Roman" panose="02020603050405020304" pitchFamily="18" charset="0"/>
              </a:rPr>
              <a:t>ờng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sinh</a:t>
            </a:r>
            <a:r>
              <a:rPr lang="en-US" sz="3000" dirty="0">
                <a:solidFill>
                  <a:srgbClr val="FF0000"/>
                </a:solidFill>
                <a:latin typeface="Times New Roman" panose="02020603050405020304" pitchFamily="18" charset="0"/>
                <a:cs typeface="Times New Roman" panose="02020603050405020304" pitchFamily="18" charset="0"/>
              </a:rPr>
              <a:t> tr</a:t>
            </a:r>
            <a:r>
              <a:rPr lang="vi-VN" sz="3000" dirty="0">
                <a:solidFill>
                  <a:srgbClr val="FF0000"/>
                </a:solidFill>
                <a:latin typeface="Times New Roman" panose="02020603050405020304" pitchFamily="18" charset="0"/>
                <a:cs typeface="Times New Roman" panose="02020603050405020304" pitchFamily="18" charset="0"/>
              </a:rPr>
              <a:t>ư</a:t>
            </a:r>
            <a:r>
              <a:rPr lang="en-US" sz="3000" dirty="0" err="1">
                <a:solidFill>
                  <a:srgbClr val="FF0000"/>
                </a:solidFill>
                <a:latin typeface="Times New Roman" panose="02020603050405020304" pitchFamily="18" charset="0"/>
                <a:cs typeface="Times New Roman" panose="02020603050405020304" pitchFamily="18" charset="0"/>
              </a:rPr>
              <a:t>ởng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của</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cây</a:t>
            </a:r>
            <a:r>
              <a:rPr lang="en-US" sz="3000" dirty="0">
                <a:solidFill>
                  <a:srgbClr val="FF0000"/>
                </a:solidFill>
                <a:latin typeface="Times New Roman" panose="02020603050405020304" pitchFamily="18" charset="0"/>
                <a:cs typeface="Times New Roman" panose="02020603050405020304" pitchFamily="18" charset="0"/>
              </a:rPr>
              <a:t> ( </a:t>
            </a:r>
            <a:r>
              <a:rPr lang="en-US" sz="3000" dirty="0" err="1">
                <a:solidFill>
                  <a:srgbClr val="FF0000"/>
                </a:solidFill>
                <a:latin typeface="Times New Roman" panose="02020603050405020304" pitchFamily="18" charset="0"/>
                <a:cs typeface="Times New Roman" panose="02020603050405020304" pitchFamily="18" charset="0"/>
              </a:rPr>
              <a:t>giá</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thể</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khí</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hậu</a:t>
            </a:r>
            <a:r>
              <a:rPr lang="en-US" sz="3000" dirty="0">
                <a:solidFill>
                  <a:srgbClr val="FF0000"/>
                </a:solidFill>
                <a:latin typeface="Times New Roman" panose="02020603050405020304" pitchFamily="18" charset="0"/>
                <a:cs typeface="Times New Roman" panose="02020603050405020304" pitchFamily="18" charset="0"/>
              </a:rPr>
              <a:t> ) </a:t>
            </a:r>
            <a:r>
              <a:rPr lang="en-US" sz="3000" dirty="0" err="1">
                <a:solidFill>
                  <a:srgbClr val="FF0000"/>
                </a:solidFill>
                <a:latin typeface="Times New Roman" panose="02020603050405020304" pitchFamily="18" charset="0"/>
                <a:cs typeface="Times New Roman" panose="02020603050405020304" pitchFamily="18" charset="0"/>
              </a:rPr>
              <a:t>và</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các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kĩ</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thuật</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giâm</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cành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a:t>
            </a:r>
            <a:r>
              <a:rPr lang="vi-VN" sz="3000" dirty="0">
                <a:solidFill>
                  <a:srgbClr val="FF0000"/>
                </a:solidFill>
                <a:latin typeface="Times New Roman" panose="02020603050405020304" pitchFamily="18" charset="0"/>
                <a:cs typeface="Times New Roman" panose="02020603050405020304" pitchFamily="18" charset="0"/>
              </a:rPr>
              <a:t>ư</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cắt</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cành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xử</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lý</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cành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chăm</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sóc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cành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sau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giâm</a:t>
            </a:r>
            <a:r>
              <a:rPr lang="en-US" sz="3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6940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000"/>
                                        <p:tgtEl>
                                          <p:spTgt spid="7"/>
                                        </p:tgtEl>
                                      </p:cBhvr>
                                    </p:animEffect>
                                    <p:anim calcmode="lin" valueType="num">
                                      <p:cBhvr>
                                        <p:cTn id="41" dur="2000" fill="hold"/>
                                        <p:tgtEl>
                                          <p:spTgt spid="7"/>
                                        </p:tgtEl>
                                        <p:attrNameLst>
                                          <p:attrName>ppt_w</p:attrName>
                                        </p:attrNameLst>
                                      </p:cBhvr>
                                      <p:tavLst>
                                        <p:tav tm="0" fmla="#ppt_w*sin(2.5*pi*$)">
                                          <p:val>
                                            <p:fltVal val="0"/>
                                          </p:val>
                                        </p:tav>
                                        <p:tav tm="100000">
                                          <p:val>
                                            <p:fltVal val="1"/>
                                          </p:val>
                                        </p:tav>
                                      </p:tavLst>
                                    </p:anim>
                                    <p:anim calcmode="lin" valueType="num">
                                      <p:cBhvr>
                                        <p:cTn id="42"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4B26118C-4240-4A13-B77F-B73256496FEB}"/>
              </a:ext>
            </a:extLst>
          </p:cNvPr>
          <p:cNvSpPr/>
          <p:nvPr/>
        </p:nvSpPr>
        <p:spPr>
          <a:xfrm>
            <a:off x="339364" y="0"/>
            <a:ext cx="3619894" cy="1272619"/>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solidFill>
                <a:latin typeface="Times New Roman" panose="02020603050405020304" pitchFamily="18" charset="0"/>
                <a:cs typeface="Times New Roman" panose="02020603050405020304" pitchFamily="18" charset="0"/>
              </a:rPr>
              <a:t>2.1 </a:t>
            </a:r>
            <a:r>
              <a:rPr lang="en-US" sz="2700" b="1" dirty="0" err="1">
                <a:solidFill>
                  <a:schemeClr val="tx1"/>
                </a:solidFill>
                <a:latin typeface="Times New Roman" panose="02020603050405020304" pitchFamily="18" charset="0"/>
                <a:cs typeface="Times New Roman" panose="02020603050405020304" pitchFamily="18" charset="0"/>
              </a:rPr>
              <a:t>Quy</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trình</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chung</a:t>
            </a:r>
            <a:endParaRPr lang="en-US" sz="2700" b="1"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Trả lời câu hỏi Công nghệ 7 Bài 4 | Soạn Công nghệ 7 Bài 4 ngắn nhất - Chân  trời ST">
            <a:extLst>
              <a:ext uri="{FF2B5EF4-FFF2-40B4-BE49-F238E27FC236}">
                <a16:creationId xmlns:a16="http://schemas.microsoft.com/office/drawing/2014/main" id="{E4CF2562-DFEA-4705-92FB-3D3014868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363" y="1423448"/>
            <a:ext cx="9275977" cy="5434552"/>
          </a:xfrm>
          <a:prstGeom prst="rect">
            <a:avLst/>
          </a:prstGeom>
          <a:noFill/>
          <a:extLst>
            <a:ext uri="{909E8E84-426E-40DD-AFC4-6F175D3DCCD1}">
              <a14:hiddenFill xmlns:a14="http://schemas.microsoft.com/office/drawing/2010/main">
                <a:solidFill>
                  <a:srgbClr val="FFFFFF"/>
                </a:solidFill>
              </a14:hiddenFill>
            </a:ext>
          </a:extLst>
        </p:spPr>
      </p:pic>
      <p:sp>
        <p:nvSpPr>
          <p:cNvPr id="3" name="Explosion: 8 Points 2">
            <a:extLst>
              <a:ext uri="{FF2B5EF4-FFF2-40B4-BE49-F238E27FC236}">
                <a16:creationId xmlns:a16="http://schemas.microsoft.com/office/drawing/2014/main" id="{13371F00-09FD-4AB9-97FA-6C86470888DB}"/>
              </a:ext>
            </a:extLst>
          </p:cNvPr>
          <p:cNvSpPr/>
          <p:nvPr/>
        </p:nvSpPr>
        <p:spPr>
          <a:xfrm>
            <a:off x="8902044" y="141402"/>
            <a:ext cx="3384223" cy="2931736"/>
          </a:xfrm>
          <a:prstGeom prst="irregularSeal1">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i="1" dirty="0" err="1">
                <a:solidFill>
                  <a:schemeClr val="bg2">
                    <a:lumMod val="10000"/>
                  </a:schemeClr>
                </a:solidFill>
                <a:latin typeface="Times New Roman" panose="02020603050405020304" pitchFamily="18" charset="0"/>
                <a:cs typeface="Times New Roman" panose="02020603050405020304" pitchFamily="18" charset="0"/>
              </a:rPr>
              <a:t>Sắp</a:t>
            </a:r>
            <a:r>
              <a:rPr lang="en-US" sz="2500" b="1" i="1" dirty="0">
                <a:solidFill>
                  <a:schemeClr val="bg2">
                    <a:lumMod val="10000"/>
                  </a:schemeClr>
                </a:solidFill>
                <a:latin typeface="Times New Roman" panose="02020603050405020304" pitchFamily="18" charset="0"/>
                <a:cs typeface="Times New Roman" panose="02020603050405020304" pitchFamily="18" charset="0"/>
              </a:rPr>
              <a:t> </a:t>
            </a:r>
            <a:r>
              <a:rPr lang="en-US" sz="2500" b="1" i="1" dirty="0" err="1">
                <a:solidFill>
                  <a:schemeClr val="bg2">
                    <a:lumMod val="10000"/>
                  </a:schemeClr>
                </a:solidFill>
                <a:latin typeface="Times New Roman" panose="02020603050405020304" pitchFamily="18" charset="0"/>
                <a:cs typeface="Times New Roman" panose="02020603050405020304" pitchFamily="18" charset="0"/>
              </a:rPr>
              <a:t>xếp</a:t>
            </a:r>
            <a:r>
              <a:rPr lang="en-US" sz="2500" b="1" i="1" dirty="0">
                <a:solidFill>
                  <a:schemeClr val="bg2">
                    <a:lumMod val="10000"/>
                  </a:schemeClr>
                </a:solidFill>
                <a:latin typeface="Times New Roman" panose="02020603050405020304" pitchFamily="18" charset="0"/>
                <a:cs typeface="Times New Roman" panose="02020603050405020304" pitchFamily="18" charset="0"/>
              </a:rPr>
              <a:t> </a:t>
            </a:r>
            <a:r>
              <a:rPr lang="en-US" sz="2500" b="1" i="1" dirty="0" err="1">
                <a:solidFill>
                  <a:schemeClr val="bg2">
                    <a:lumMod val="10000"/>
                  </a:schemeClr>
                </a:solidFill>
                <a:latin typeface="Times New Roman" panose="02020603050405020304" pitchFamily="18" charset="0"/>
                <a:cs typeface="Times New Roman" panose="02020603050405020304" pitchFamily="18" charset="0"/>
              </a:rPr>
              <a:t>các</a:t>
            </a:r>
            <a:r>
              <a:rPr lang="en-US" sz="2500" b="1" i="1" dirty="0">
                <a:solidFill>
                  <a:schemeClr val="bg2">
                    <a:lumMod val="10000"/>
                  </a:schemeClr>
                </a:solidFill>
                <a:latin typeface="Times New Roman" panose="02020603050405020304" pitchFamily="18" charset="0"/>
                <a:cs typeface="Times New Roman" panose="02020603050405020304" pitchFamily="18" charset="0"/>
              </a:rPr>
              <a:t> </a:t>
            </a:r>
            <a:r>
              <a:rPr lang="en-US" sz="2500" b="1" i="1" dirty="0" err="1">
                <a:solidFill>
                  <a:schemeClr val="bg2">
                    <a:lumMod val="10000"/>
                  </a:schemeClr>
                </a:solidFill>
                <a:latin typeface="Times New Roman" panose="02020603050405020304" pitchFamily="18" charset="0"/>
                <a:cs typeface="Times New Roman" panose="02020603050405020304" pitchFamily="18" charset="0"/>
              </a:rPr>
              <a:t>công</a:t>
            </a:r>
            <a:r>
              <a:rPr lang="en-US" sz="2500" b="1" i="1" dirty="0">
                <a:solidFill>
                  <a:schemeClr val="bg2">
                    <a:lumMod val="10000"/>
                  </a:schemeClr>
                </a:solidFill>
                <a:latin typeface="Times New Roman" panose="02020603050405020304" pitchFamily="18" charset="0"/>
                <a:cs typeface="Times New Roman" panose="02020603050405020304" pitchFamily="18" charset="0"/>
              </a:rPr>
              <a:t> </a:t>
            </a:r>
            <a:r>
              <a:rPr lang="en-US" sz="2500" b="1" i="1" dirty="0" err="1">
                <a:solidFill>
                  <a:schemeClr val="bg2">
                    <a:lumMod val="10000"/>
                  </a:schemeClr>
                </a:solidFill>
                <a:latin typeface="Times New Roman" panose="02020603050405020304" pitchFamily="18" charset="0"/>
                <a:cs typeface="Times New Roman" panose="02020603050405020304" pitchFamily="18" charset="0"/>
              </a:rPr>
              <a:t>việc</a:t>
            </a:r>
            <a:r>
              <a:rPr lang="en-US" sz="2500" b="1" i="1" dirty="0">
                <a:solidFill>
                  <a:schemeClr val="bg2">
                    <a:lumMod val="10000"/>
                  </a:schemeClr>
                </a:solidFill>
                <a:latin typeface="Times New Roman" panose="02020603050405020304" pitchFamily="18" charset="0"/>
                <a:cs typeface="Times New Roman" panose="02020603050405020304" pitchFamily="18" charset="0"/>
              </a:rPr>
              <a:t> </a:t>
            </a:r>
            <a:r>
              <a:rPr lang="en-US" sz="2500" b="1" i="1" dirty="0" err="1">
                <a:solidFill>
                  <a:schemeClr val="bg2">
                    <a:lumMod val="10000"/>
                  </a:schemeClr>
                </a:solidFill>
                <a:latin typeface="Times New Roman" panose="02020603050405020304" pitchFamily="18" charset="0"/>
                <a:cs typeface="Times New Roman" panose="02020603050405020304" pitchFamily="18" charset="0"/>
              </a:rPr>
              <a:t>nhân</a:t>
            </a:r>
            <a:r>
              <a:rPr lang="en-US" sz="2500" b="1" i="1" dirty="0">
                <a:solidFill>
                  <a:schemeClr val="bg2">
                    <a:lumMod val="10000"/>
                  </a:schemeClr>
                </a:solidFill>
                <a:latin typeface="Times New Roman" panose="02020603050405020304" pitchFamily="18" charset="0"/>
                <a:cs typeface="Times New Roman" panose="02020603050405020304" pitchFamily="18" charset="0"/>
              </a:rPr>
              <a:t> </a:t>
            </a:r>
            <a:r>
              <a:rPr lang="en-US" sz="2500" b="1" i="1" dirty="0" err="1">
                <a:solidFill>
                  <a:schemeClr val="bg2">
                    <a:lumMod val="10000"/>
                  </a:schemeClr>
                </a:solidFill>
                <a:latin typeface="Times New Roman" panose="02020603050405020304" pitchFamily="18" charset="0"/>
                <a:cs typeface="Times New Roman" panose="02020603050405020304" pitchFamily="18" charset="0"/>
              </a:rPr>
              <a:t>giống</a:t>
            </a:r>
            <a:endParaRPr lang="en-US" sz="2500" b="1" i="1"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080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1000" fill="hold"/>
                                        <p:tgtEl>
                                          <p:spTgt spid="1026"/>
                                        </p:tgtEl>
                                        <p:attrNameLst>
                                          <p:attrName>ppt_w</p:attrName>
                                        </p:attrNameLst>
                                      </p:cBhvr>
                                      <p:tavLst>
                                        <p:tav tm="0">
                                          <p:val>
                                            <p:fltVal val="0"/>
                                          </p:val>
                                        </p:tav>
                                        <p:tav tm="100000">
                                          <p:val>
                                            <p:strVal val="#ppt_w"/>
                                          </p:val>
                                        </p:tav>
                                      </p:tavLst>
                                    </p:anim>
                                    <p:anim calcmode="lin" valueType="num">
                                      <p:cBhvr>
                                        <p:cTn id="33" dur="1000" fill="hold"/>
                                        <p:tgtEl>
                                          <p:spTgt spid="1026"/>
                                        </p:tgtEl>
                                        <p:attrNameLst>
                                          <p:attrName>ppt_h</p:attrName>
                                        </p:attrNameLst>
                                      </p:cBhvr>
                                      <p:tavLst>
                                        <p:tav tm="0">
                                          <p:val>
                                            <p:fltVal val="0"/>
                                          </p:val>
                                        </p:tav>
                                        <p:tav tm="100000">
                                          <p:val>
                                            <p:strVal val="#ppt_h"/>
                                          </p:val>
                                        </p:tav>
                                      </p:tavLst>
                                    </p:anim>
                                    <p:anim calcmode="lin" valueType="num">
                                      <p:cBhvr>
                                        <p:cTn id="34" dur="1000" fill="hold"/>
                                        <p:tgtEl>
                                          <p:spTgt spid="1026"/>
                                        </p:tgtEl>
                                        <p:attrNameLst>
                                          <p:attrName>style.rotation</p:attrName>
                                        </p:attrNameLst>
                                      </p:cBhvr>
                                      <p:tavLst>
                                        <p:tav tm="0">
                                          <p:val>
                                            <p:fltVal val="90"/>
                                          </p:val>
                                        </p:tav>
                                        <p:tav tm="100000">
                                          <p:val>
                                            <p:fltVal val="0"/>
                                          </p:val>
                                        </p:tav>
                                      </p:tavLst>
                                    </p:anim>
                                    <p:animEffect transition="in" filter="fade">
                                      <p:cBhvr>
                                        <p:cTn id="35"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1065</Words>
  <Application>Microsoft Office PowerPoint</Application>
  <PresentationFormat>Widescreen</PresentationFormat>
  <Paragraphs>77</Paragraphs>
  <Slides>28</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 Black</vt:lpstr>
      <vt:lpstr>Calibri</vt:lpstr>
      <vt:lpstr>Calibri Light</vt:lpstr>
      <vt:lpstr>Times New Roman</vt:lpstr>
      <vt:lpstr>Trebuchet MS</vt:lpstr>
      <vt:lpstr>Office Theme</vt:lpstr>
      <vt:lpstr>PowerPoint Presentation</vt:lpstr>
      <vt:lpstr>Tiết 6: Bài 4: Nhân Giống Cây Trồng Bằng Phương Pháp Giâm Cành</vt:lpstr>
      <vt:lpstr>1.Khái niệm giâm cành:  </vt:lpstr>
      <vt:lpstr>PowerPoint Presentation</vt:lpstr>
      <vt:lpstr>PowerPoint Presentation</vt:lpstr>
      <vt:lpstr>H: Kể tên các Cây trồng có thể sử dụng phương pháp nhân giống bằng giâm cành.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Cách giâm cành hoa hồng</vt:lpstr>
      <vt:lpstr>PowerPoint Presentation</vt:lpstr>
      <vt:lpstr>PowerPoint Presentation</vt:lpstr>
      <vt:lpstr>PowerPoint Presentation</vt:lpstr>
      <vt:lpstr>Nhân giống cây rau muống bằng phương pháp giâm cành</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Vân Anh</dc:creator>
  <cp:lastModifiedBy>NHU NGUYET</cp:lastModifiedBy>
  <cp:revision>62</cp:revision>
  <dcterms:created xsi:type="dcterms:W3CDTF">2022-07-03T03:16:20Z</dcterms:created>
  <dcterms:modified xsi:type="dcterms:W3CDTF">2022-10-17T04:21:11Z</dcterms:modified>
</cp:coreProperties>
</file>