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93" r:id="rId20"/>
    <p:sldId id="280" r:id="rId21"/>
    <p:sldId id="281" r:id="rId22"/>
    <p:sldId id="282" r:id="rId23"/>
    <p:sldId id="272" r:id="rId24"/>
    <p:sldId id="273" r:id="rId25"/>
    <p:sldId id="274" r:id="rId26"/>
    <p:sldId id="275" r:id="rId27"/>
    <p:sldId id="276" r:id="rId28"/>
    <p:sldId id="277" r:id="rId29"/>
    <p:sldId id="294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8" Type="http://schemas.openxmlformats.org/officeDocument/2006/relationships/image" Target="../media/image5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7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9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9.sv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26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26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7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2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26" Type="http://schemas.openxmlformats.org/officeDocument/2006/relationships/image" Target="../media/image66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7.png"/><Relationship Id="rId26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74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49.svg"/><Relationship Id="rId2" Type="http://schemas.openxmlformats.org/officeDocument/2006/relationships/image" Target="../media/image1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5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3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56.sv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6.sv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9.sv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241341" y="884392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GIỜ HỌC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6140"/>
            <a:ext cx="13363079" cy="4699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61530A-1D95-68B7-D947-3B736C6A24DF}"/>
              </a:ext>
            </a:extLst>
          </p:cNvPr>
          <p:cNvSpPr txBox="1"/>
          <p:nvPr/>
        </p:nvSpPr>
        <p:spPr>
          <a:xfrm>
            <a:off x="3886200" y="1485900"/>
            <a:ext cx="9144000" cy="300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 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ôn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nl-NL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nl-NL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SGK.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III, IV </a:t>
            </a:r>
            <a:r>
              <a:rPr lang="pt-B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1947" b="-27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6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E4EA7-EAE6-E482-D9FF-D5C6EA602C38}"/>
              </a:ext>
            </a:extLst>
          </p:cNvPr>
          <p:cNvSpPr txBox="1"/>
          <p:nvPr/>
        </p:nvSpPr>
        <p:spPr>
          <a:xfrm>
            <a:off x="2971800" y="2324100"/>
            <a:ext cx="12039600" cy="224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vi-VN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104)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1792" b="-2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76293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2004</Words>
  <Application>Microsoft Office PowerPoint</Application>
  <PresentationFormat>Custom</PresentationFormat>
  <Paragraphs>153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Administrator</cp:lastModifiedBy>
  <cp:revision>3</cp:revision>
  <dcterms:created xsi:type="dcterms:W3CDTF">2006-08-16T00:00:00Z</dcterms:created>
  <dcterms:modified xsi:type="dcterms:W3CDTF">2024-11-15T10:06:33Z</dcterms:modified>
  <dc:identifier>DAFNlNsXVmE</dc:identifier>
</cp:coreProperties>
</file>